
<file path=[Content_Types].xml><?xml version="1.0" encoding="utf-8"?>
<Types xmlns="http://schemas.openxmlformats.org/package/2006/content-types">
  <Default Extension="wmf" ContentType="image/x-wmf"/>
  <Default Extension="rels" ContentType="application/vnd.openxmlformats-package.relationships+xml"/>
  <Default Extension="xml" ContentType="application/xml"/>
  <Default Extension="gif" ContentType="image/gif"/>
  <Default Extension="png" ContentType="image/png"/>
  <Default Extension="jpeg" ContentType="image/jpeg"/>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ustom.xml" ContentType="application/vnd.openxmlformats-officedocument.custom-propertie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tags/tag1.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7" r:id="rId2"/>
    <p:sldId id="258" r:id="rId3"/>
    <p:sldId id="282" r:id="rId4"/>
    <p:sldId id="268" r:id="rId5"/>
    <p:sldId id="272" r:id="rId6"/>
    <p:sldId id="273" r:id="rId7"/>
    <p:sldId id="283" r:id="rId8"/>
    <p:sldId id="261" r:id="rId9"/>
    <p:sldId id="266" r:id="rId10"/>
    <p:sldId id="277" r:id="rId11"/>
    <p:sldId id="267" r:id="rId12"/>
    <p:sldId id="278" r:id="rId13"/>
    <p:sldId id="279" r:id="rId14"/>
    <p:sldId id="280" r:id="rId15"/>
    <p:sldId id="281" r:id="rId16"/>
    <p:sldId id="284" r:id="rId17"/>
    <p:sldId id="265" r:id="rId18"/>
  </p:sldIdLst>
  <p:sldSz cx="12192000" cy="6858000"/>
  <p:notesSz cx="7104063" cy="10234613"/>
  <p:defaultTextStyle>
    <a:defPPr>
      <a:defRPr lang="zh-CN"/>
    </a:defPPr>
    <a:lvl1pPr algn="l" rtl="0" fontAlgn="base">
      <a:spcBef>
        <a:spcPct val="0"/>
      </a:spcBef>
      <a:spcAft>
        <a:spcPct val="0"/>
      </a:spcAft>
      <a:defRPr sz="2800" b="1" kern="1200">
        <a:solidFill>
          <a:schemeClr val="tx1"/>
        </a:solidFill>
        <a:latin typeface="Arial" charset="0"/>
        <a:ea typeface="宋体" charset="-122"/>
        <a:cs typeface="+mn-cs"/>
      </a:defRPr>
    </a:lvl1pPr>
    <a:lvl2pPr marL="457200" algn="l" rtl="0" fontAlgn="base">
      <a:spcBef>
        <a:spcPct val="0"/>
      </a:spcBef>
      <a:spcAft>
        <a:spcPct val="0"/>
      </a:spcAft>
      <a:defRPr sz="2800" b="1" kern="1200">
        <a:solidFill>
          <a:schemeClr val="tx1"/>
        </a:solidFill>
        <a:latin typeface="Arial" charset="0"/>
        <a:ea typeface="宋体" charset="-122"/>
        <a:cs typeface="+mn-cs"/>
      </a:defRPr>
    </a:lvl2pPr>
    <a:lvl3pPr marL="914400" algn="l" rtl="0" fontAlgn="base">
      <a:spcBef>
        <a:spcPct val="0"/>
      </a:spcBef>
      <a:spcAft>
        <a:spcPct val="0"/>
      </a:spcAft>
      <a:defRPr sz="2800" b="1" kern="1200">
        <a:solidFill>
          <a:schemeClr val="tx1"/>
        </a:solidFill>
        <a:latin typeface="Arial" charset="0"/>
        <a:ea typeface="宋体" charset="-122"/>
        <a:cs typeface="+mn-cs"/>
      </a:defRPr>
    </a:lvl3pPr>
    <a:lvl4pPr marL="1371600" algn="l" rtl="0" fontAlgn="base">
      <a:spcBef>
        <a:spcPct val="0"/>
      </a:spcBef>
      <a:spcAft>
        <a:spcPct val="0"/>
      </a:spcAft>
      <a:defRPr sz="2800" b="1" kern="1200">
        <a:solidFill>
          <a:schemeClr val="tx1"/>
        </a:solidFill>
        <a:latin typeface="Arial" charset="0"/>
        <a:ea typeface="宋体" charset="-122"/>
        <a:cs typeface="+mn-cs"/>
      </a:defRPr>
    </a:lvl4pPr>
    <a:lvl5pPr marL="1828800" algn="l" rtl="0" fontAlgn="base">
      <a:spcBef>
        <a:spcPct val="0"/>
      </a:spcBef>
      <a:spcAft>
        <a:spcPct val="0"/>
      </a:spcAft>
      <a:defRPr sz="2800" b="1" kern="1200">
        <a:solidFill>
          <a:schemeClr val="tx1"/>
        </a:solidFill>
        <a:latin typeface="Arial" charset="0"/>
        <a:ea typeface="宋体" charset="-122"/>
        <a:cs typeface="+mn-cs"/>
      </a:defRPr>
    </a:lvl5pPr>
    <a:lvl6pPr marL="2286000" algn="l" defTabSz="914400" rtl="0" eaLnBrk="1" latinLnBrk="0" hangingPunct="1">
      <a:defRPr sz="2800" b="1" kern="1200">
        <a:solidFill>
          <a:schemeClr val="tx1"/>
        </a:solidFill>
        <a:latin typeface="Arial" charset="0"/>
        <a:ea typeface="宋体" charset="-122"/>
        <a:cs typeface="+mn-cs"/>
      </a:defRPr>
    </a:lvl6pPr>
    <a:lvl7pPr marL="2743200" algn="l" defTabSz="914400" rtl="0" eaLnBrk="1" latinLnBrk="0" hangingPunct="1">
      <a:defRPr sz="2800" b="1" kern="1200">
        <a:solidFill>
          <a:schemeClr val="tx1"/>
        </a:solidFill>
        <a:latin typeface="Arial" charset="0"/>
        <a:ea typeface="宋体" charset="-122"/>
        <a:cs typeface="+mn-cs"/>
      </a:defRPr>
    </a:lvl7pPr>
    <a:lvl8pPr marL="3200400" algn="l" defTabSz="914400" rtl="0" eaLnBrk="1" latinLnBrk="0" hangingPunct="1">
      <a:defRPr sz="2800" b="1" kern="1200">
        <a:solidFill>
          <a:schemeClr val="tx1"/>
        </a:solidFill>
        <a:latin typeface="Arial" charset="0"/>
        <a:ea typeface="宋体" charset="-122"/>
        <a:cs typeface="+mn-cs"/>
      </a:defRPr>
    </a:lvl8pPr>
    <a:lvl9pPr marL="3657600" algn="l" defTabSz="914400" rtl="0" eaLnBrk="1" latinLnBrk="0" hangingPunct="1">
      <a:defRPr sz="2800" b="1" kern="1200">
        <a:solidFill>
          <a:schemeClr val="tx1"/>
        </a:solidFill>
        <a:latin typeface="Arial" charset="0"/>
        <a:ea typeface="宋体"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996633"/>
    <a:srgbClr val="663300"/>
    <a:srgbClr val="FF0000"/>
    <a:srgbClr val="0000FF"/>
    <a:srgbClr val="0066FF"/>
    <a:srgbClr val="000000"/>
    <a:srgbClr val="E8CF9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2" d="100"/>
          <a:sy n="82" d="100"/>
        </p:scale>
        <p:origin x="-82" y="-288"/>
      </p:cViewPr>
      <p:guideLst>
        <p:guide orient="horz" pos="1878"/>
        <p:guide pos="3840"/>
      </p:guideLst>
    </p:cSldViewPr>
  </p:slideViewPr>
  <p:notesTextViewPr>
    <p:cViewPr>
      <p:scale>
        <a:sx n="1" d="1"/>
        <a:sy n="1" d="1"/>
      </p:scale>
      <p:origin x="0" y="0"/>
    </p:cViewPr>
  </p:notesTextViewPr>
  <p:sorterViewPr>
    <p:cViewPr>
      <p:scale>
        <a:sx n="66" d="100"/>
        <a:sy n="66" d="100"/>
      </p:scale>
      <p:origin x="0" y="0"/>
    </p:cViewPr>
  </p:sorterViewPr>
  <p:gridSpacing cx="73736200" cy="73736200"/>
</p:viewPr>
</file>

<file path=ppt/_rels/presentation.xml.rels>&#65279;<?xml version="1.0" encoding="utf-8"?><Relationships xmlns="http://schemas.openxmlformats.org/package/2006/relationships"><Relationship Type="http://schemas.openxmlformats.org/officeDocument/2006/relationships/slide" Target="slides/slide7.xml" Id="rId8" /><Relationship Type="http://schemas.openxmlformats.org/officeDocument/2006/relationships/slide" Target="slides/slide12.xml" Id="rId13" /><Relationship Type="http://schemas.openxmlformats.org/officeDocument/2006/relationships/slide" Target="slides/slide17.xml" Id="rId18" /><Relationship Type="http://schemas.openxmlformats.org/officeDocument/2006/relationships/slide" Target="slides/slide2.xml" Id="rId3" /><Relationship Type="http://schemas.openxmlformats.org/officeDocument/2006/relationships/viewProps" Target="viewProps.xml" Id="rId21" /><Relationship Type="http://schemas.openxmlformats.org/officeDocument/2006/relationships/slide" Target="slides/slide6.xml" Id="rId7" /><Relationship Type="http://schemas.openxmlformats.org/officeDocument/2006/relationships/slide" Target="slides/slide11.xml" Id="rId12" /><Relationship Type="http://schemas.openxmlformats.org/officeDocument/2006/relationships/slide" Target="slides/slide16.xml" Id="rId17" /><Relationship Type="http://schemas.openxmlformats.org/officeDocument/2006/relationships/slide" Target="slides/slide1.xml" Id="rId2" /><Relationship Type="http://schemas.openxmlformats.org/officeDocument/2006/relationships/slide" Target="slides/slide15.xml" Id="rId16" /><Relationship Type="http://schemas.openxmlformats.org/officeDocument/2006/relationships/presProps" Target="presProps.xml" Id="rId20" /><Relationship Type="http://schemas.openxmlformats.org/officeDocument/2006/relationships/slideMaster" Target="slideMasters/slideMaster1.xml" Id="rId1" /><Relationship Type="http://schemas.openxmlformats.org/officeDocument/2006/relationships/slide" Target="slides/slide5.xml" Id="rId6" /><Relationship Type="http://schemas.openxmlformats.org/officeDocument/2006/relationships/slide" Target="slides/slide10.xml" Id="rId11" /><Relationship Type="http://schemas.openxmlformats.org/officeDocument/2006/relationships/slide" Target="slides/slide4.xml" Id="rId5" /><Relationship Type="http://schemas.openxmlformats.org/officeDocument/2006/relationships/slide" Target="slides/slide14.xml" Id="rId15" /><Relationship Type="http://schemas.openxmlformats.org/officeDocument/2006/relationships/tableStyles" Target="tableStyles.xml" Id="rId23" /><Relationship Type="http://schemas.openxmlformats.org/officeDocument/2006/relationships/slide" Target="slides/slide9.xml" Id="rId10" /><Relationship Type="http://schemas.openxmlformats.org/officeDocument/2006/relationships/notesMaster" Target="notesMasters/notesMaster1.xml" Id="rId19" /><Relationship Type="http://schemas.openxmlformats.org/officeDocument/2006/relationships/slide" Target="slides/slide3.xml" Id="rId4" /><Relationship Type="http://schemas.openxmlformats.org/officeDocument/2006/relationships/slide" Target="slides/slide8.xml" Id="rId9" /><Relationship Type="http://schemas.openxmlformats.org/officeDocument/2006/relationships/slide" Target="slides/slide13.xml" Id="rId14" /><Relationship Type="http://schemas.openxmlformats.org/officeDocument/2006/relationships/theme" Target="theme/theme1.xml" Id="rId22" /><Relationship Type="http://schemas.openxmlformats.org/officeDocument/2006/relationships/tags" Target="/ppt/tags/tag1.xml" Id="R70eda004419c40d8"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3078163" cy="5111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effectLst/>
                <a:latin typeface="Calibri" pitchFamily="34" charset="0"/>
                <a:ea typeface="宋体" charset="-122"/>
              </a:defRPr>
            </a:lvl1pPr>
          </a:lstStyle>
          <a:p>
            <a:pPr>
              <a:defRPr/>
            </a:pPr>
            <a:endParaRPr lang="zh-CN" altLang="en-US"/>
          </a:p>
        </p:txBody>
      </p:sp>
      <p:sp>
        <p:nvSpPr>
          <p:cNvPr id="26627" name="Rectangle 3"/>
          <p:cNvSpPr>
            <a:spLocks noGrp="1" noChangeArrowheads="1"/>
          </p:cNvSpPr>
          <p:nvPr>
            <p:ph type="dt" idx="1"/>
          </p:nvPr>
        </p:nvSpPr>
        <p:spPr bwMode="auto">
          <a:xfrm>
            <a:off x="4024313" y="0"/>
            <a:ext cx="3078162" cy="5111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effectLst/>
                <a:latin typeface="Calibri" pitchFamily="34" charset="0"/>
                <a:ea typeface="宋体" charset="-122"/>
              </a:defRPr>
            </a:lvl1pPr>
          </a:lstStyle>
          <a:p>
            <a:pPr>
              <a:defRPr/>
            </a:pPr>
            <a:fld id="{A4F1173D-5581-4A55-816E-CDEB13088910}" type="datetimeFigureOut">
              <a:rPr lang="zh-CN" altLang="en-US"/>
              <a:pPr>
                <a:defRPr/>
              </a:pPr>
              <a:t>2017/8/9</a:t>
            </a:fld>
            <a:endParaRPr lang="en-US" altLang="zh-CN"/>
          </a:p>
        </p:txBody>
      </p:sp>
      <p:sp>
        <p:nvSpPr>
          <p:cNvPr id="12292" name="Rectangle 4"/>
          <p:cNvSpPr>
            <a:spLocks noGrp="1" noRot="1" noChangeArrowheads="1" noTextEdit="1"/>
          </p:cNvSpPr>
          <p:nvPr>
            <p:ph type="sldImg" idx="2"/>
          </p:nvPr>
        </p:nvSpPr>
        <p:spPr bwMode="auto">
          <a:xfrm>
            <a:off x="142875" y="768350"/>
            <a:ext cx="6818313" cy="3836988"/>
          </a:xfrm>
          <a:prstGeom prst="rect">
            <a:avLst/>
          </a:prstGeom>
          <a:noFill/>
          <a:ln w="9525">
            <a:solidFill>
              <a:srgbClr val="000000"/>
            </a:solidFill>
            <a:miter lim="800000"/>
            <a:headEnd/>
            <a:tailEnd/>
          </a:ln>
        </p:spPr>
      </p:sp>
      <p:sp>
        <p:nvSpPr>
          <p:cNvPr id="26629" name="Rectangle 5"/>
          <p:cNvSpPr>
            <a:spLocks noGrp="1" noChangeArrowheads="1"/>
          </p:cNvSpPr>
          <p:nvPr>
            <p:ph type="body" sz="quarter" idx="3"/>
          </p:nvPr>
        </p:nvSpPr>
        <p:spPr bwMode="auto">
          <a:xfrm>
            <a:off x="711200" y="4860925"/>
            <a:ext cx="5683250" cy="46053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26630" name="Rectangle 6"/>
          <p:cNvSpPr>
            <a:spLocks noGrp="1" noChangeArrowheads="1"/>
          </p:cNvSpPr>
          <p:nvPr>
            <p:ph type="ftr" sz="quarter" idx="4"/>
          </p:nvPr>
        </p:nvSpPr>
        <p:spPr bwMode="auto">
          <a:xfrm>
            <a:off x="0" y="9721850"/>
            <a:ext cx="3078163" cy="5111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effectLst/>
                <a:latin typeface="Calibri" pitchFamily="34" charset="0"/>
                <a:ea typeface="宋体" charset="-122"/>
              </a:defRPr>
            </a:lvl1pPr>
          </a:lstStyle>
          <a:p>
            <a:pPr>
              <a:defRPr/>
            </a:pPr>
            <a:endParaRPr lang="en-US" altLang="zh-CN"/>
          </a:p>
        </p:txBody>
      </p:sp>
      <p:sp>
        <p:nvSpPr>
          <p:cNvPr id="26631" name="Rectangle 7"/>
          <p:cNvSpPr>
            <a:spLocks noGrp="1" noChangeArrowheads="1"/>
          </p:cNvSpPr>
          <p:nvPr>
            <p:ph type="sldNum" sz="quarter" idx="5"/>
          </p:nvPr>
        </p:nvSpPr>
        <p:spPr bwMode="auto">
          <a:xfrm>
            <a:off x="4024313" y="9721850"/>
            <a:ext cx="3078162" cy="5111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effectLst/>
                <a:latin typeface="Calibri" pitchFamily="34" charset="0"/>
                <a:ea typeface="宋体" charset="-122"/>
              </a:defRPr>
            </a:lvl1pPr>
          </a:lstStyle>
          <a:p>
            <a:pPr>
              <a:defRPr/>
            </a:pPr>
            <a:fld id="{34C2CA65-4061-4A21-8136-F1FEAAAB799E}" type="slidenum">
              <a:rPr lang="zh-CN" altLang="en-US"/>
              <a:pPr>
                <a:defRPr/>
              </a:pPr>
              <a:t>‹#›</a:t>
            </a:fld>
            <a:endParaRPr lang="en-US" altLang="zh-C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宋体" charset="-122"/>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宋体" charset="-122"/>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宋体" charset="-122"/>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宋体" charset="-122"/>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宋体"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p:cNvSpPr>
            <a:spLocks noGrp="1" noRot="1" noChangeArrowheads="1" noTextEdit="1"/>
          </p:cNvSpPr>
          <p:nvPr>
            <p:ph type="sldImg"/>
          </p:nvPr>
        </p:nvSpPr>
        <p:spPr>
          <a:ln/>
        </p:spPr>
      </p:sp>
      <p:sp>
        <p:nvSpPr>
          <p:cNvPr id="14338" name="Rectangle 3"/>
          <p:cNvSpPr>
            <a:spLocks noGrp="1" noChangeArrowheads="1"/>
          </p:cNvSpPr>
          <p:nvPr>
            <p:ph type="body" idx="1"/>
          </p:nvPr>
        </p:nvSpPr>
        <p:spPr>
          <a:noFill/>
          <a:ln/>
        </p:spPr>
        <p:txBody>
          <a:bodyPr/>
          <a:lstStyle/>
          <a:p>
            <a:endParaRPr lang="zh-CN"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noRot="1" noChangeArrowheads="1" noTextEdit="1"/>
          </p:cNvSpPr>
          <p:nvPr>
            <p:ph type="sldImg"/>
          </p:nvPr>
        </p:nvSpPr>
        <p:spPr>
          <a:ln/>
        </p:spPr>
      </p:sp>
      <p:sp>
        <p:nvSpPr>
          <p:cNvPr id="32770" name="Rectangle 3"/>
          <p:cNvSpPr>
            <a:spLocks noGrp="1" noChangeArrowheads="1"/>
          </p:cNvSpPr>
          <p:nvPr>
            <p:ph type="body" idx="1"/>
          </p:nvPr>
        </p:nvSpPr>
        <p:spPr>
          <a:noFill/>
          <a:ln/>
        </p:spPr>
        <p:txBody>
          <a:bodyPr/>
          <a:lstStyle/>
          <a:p>
            <a:endParaRPr lang="zh-CN"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Rot="1" noChangeArrowheads="1" noTextEdit="1"/>
          </p:cNvSpPr>
          <p:nvPr>
            <p:ph type="sldImg"/>
          </p:nvPr>
        </p:nvSpPr>
        <p:spPr>
          <a:ln/>
        </p:spPr>
      </p:sp>
      <p:sp>
        <p:nvSpPr>
          <p:cNvPr id="34818" name="Rectangle 3"/>
          <p:cNvSpPr>
            <a:spLocks noGrp="1" noChangeArrowheads="1"/>
          </p:cNvSpPr>
          <p:nvPr>
            <p:ph type="body" idx="1"/>
          </p:nvPr>
        </p:nvSpPr>
        <p:spPr>
          <a:noFill/>
          <a:ln/>
        </p:spPr>
        <p:txBody>
          <a:bodyPr/>
          <a:lstStyle/>
          <a:p>
            <a:endParaRPr lang="zh-CN"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noRot="1" noChangeArrowheads="1" noTextEdit="1"/>
          </p:cNvSpPr>
          <p:nvPr>
            <p:ph type="sldImg"/>
          </p:nvPr>
        </p:nvSpPr>
        <p:spPr>
          <a:ln/>
        </p:spPr>
      </p:sp>
      <p:sp>
        <p:nvSpPr>
          <p:cNvPr id="36866" name="Rectangle 3"/>
          <p:cNvSpPr>
            <a:spLocks noGrp="1" noChangeArrowheads="1"/>
          </p:cNvSpPr>
          <p:nvPr>
            <p:ph type="body" idx="1"/>
          </p:nvPr>
        </p:nvSpPr>
        <p:spPr>
          <a:noFill/>
          <a:ln/>
        </p:spPr>
        <p:txBody>
          <a:bodyPr/>
          <a:lstStyle/>
          <a:p>
            <a:endParaRPr lang="zh-CN"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noRot="1" noChangeArrowheads="1" noTextEdit="1"/>
          </p:cNvSpPr>
          <p:nvPr>
            <p:ph type="sldImg"/>
          </p:nvPr>
        </p:nvSpPr>
        <p:spPr>
          <a:ln/>
        </p:spPr>
      </p:sp>
      <p:sp>
        <p:nvSpPr>
          <p:cNvPr id="38914" name="Rectangle 3"/>
          <p:cNvSpPr>
            <a:spLocks noGrp="1" noChangeArrowheads="1"/>
          </p:cNvSpPr>
          <p:nvPr>
            <p:ph type="body" idx="1"/>
          </p:nvPr>
        </p:nvSpPr>
        <p:spPr>
          <a:noFill/>
          <a:ln/>
        </p:spPr>
        <p:txBody>
          <a:bodyPr/>
          <a:lstStyle/>
          <a:p>
            <a:endParaRPr lang="zh-CN"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noRot="1" noChangeArrowheads="1" noTextEdit="1"/>
          </p:cNvSpPr>
          <p:nvPr>
            <p:ph type="sldImg"/>
          </p:nvPr>
        </p:nvSpPr>
        <p:spPr>
          <a:ln/>
        </p:spPr>
      </p:sp>
      <p:sp>
        <p:nvSpPr>
          <p:cNvPr id="40962" name="Rectangle 3"/>
          <p:cNvSpPr>
            <a:spLocks noGrp="1" noChangeArrowheads="1"/>
          </p:cNvSpPr>
          <p:nvPr>
            <p:ph type="body" idx="1"/>
          </p:nvPr>
        </p:nvSpPr>
        <p:spPr>
          <a:noFill/>
          <a:ln/>
        </p:spPr>
        <p:txBody>
          <a:bodyPr/>
          <a:lstStyle/>
          <a:p>
            <a:endParaRPr lang="zh-CN"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Rot="1" noChangeArrowheads="1" noTextEdit="1"/>
          </p:cNvSpPr>
          <p:nvPr>
            <p:ph type="sldImg"/>
          </p:nvPr>
        </p:nvSpPr>
        <p:spPr>
          <a:ln/>
        </p:spPr>
      </p:sp>
      <p:sp>
        <p:nvSpPr>
          <p:cNvPr id="43010" name="Rectangle 3"/>
          <p:cNvSpPr>
            <a:spLocks noGrp="1" noChangeArrowheads="1"/>
          </p:cNvSpPr>
          <p:nvPr>
            <p:ph type="body" idx="1"/>
          </p:nvPr>
        </p:nvSpPr>
        <p:spPr>
          <a:noFill/>
          <a:ln/>
        </p:spPr>
        <p:txBody>
          <a:bodyPr/>
          <a:lstStyle/>
          <a:p>
            <a:endParaRPr lang="zh-CN"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noRot="1" noChangeArrowheads="1" noTextEdit="1"/>
          </p:cNvSpPr>
          <p:nvPr>
            <p:ph type="sldImg"/>
          </p:nvPr>
        </p:nvSpPr>
        <p:spPr>
          <a:ln/>
        </p:spPr>
      </p:sp>
      <p:sp>
        <p:nvSpPr>
          <p:cNvPr id="45058" name="Rectangle 3"/>
          <p:cNvSpPr>
            <a:spLocks noGrp="1" noChangeArrowheads="1"/>
          </p:cNvSpPr>
          <p:nvPr>
            <p:ph type="body" idx="1"/>
          </p:nvPr>
        </p:nvSpPr>
        <p:spPr>
          <a:noFill/>
          <a:ln/>
        </p:spPr>
        <p:txBody>
          <a:bodyPr/>
          <a:lstStyle/>
          <a:p>
            <a:endParaRPr lang="zh-CN"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Grp="1" noRot="1" noChangeArrowheads="1" noTextEdit="1"/>
          </p:cNvSpPr>
          <p:nvPr>
            <p:ph type="sldImg"/>
          </p:nvPr>
        </p:nvSpPr>
        <p:spPr>
          <a:ln/>
        </p:spPr>
      </p:sp>
      <p:sp>
        <p:nvSpPr>
          <p:cNvPr id="47106" name="Rectangle 3"/>
          <p:cNvSpPr>
            <a:spLocks noGrp="1" noChangeArrowheads="1"/>
          </p:cNvSpPr>
          <p:nvPr>
            <p:ph type="body" idx="1"/>
          </p:nvPr>
        </p:nvSpPr>
        <p:spPr>
          <a:noFill/>
          <a:ln/>
        </p:spPr>
        <p:txBody>
          <a:bodyPr/>
          <a:lstStyle/>
          <a:p>
            <a:endParaRPr lang="zh-CN"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Rot="1" noChangeArrowheads="1" noTextEdit="1"/>
          </p:cNvSpPr>
          <p:nvPr>
            <p:ph type="sldImg"/>
          </p:nvPr>
        </p:nvSpPr>
        <p:spPr>
          <a:ln/>
        </p:spPr>
      </p:sp>
      <p:sp>
        <p:nvSpPr>
          <p:cNvPr id="16386" name="Rectangle 3"/>
          <p:cNvSpPr>
            <a:spLocks noGrp="1" noChangeArrowheads="1"/>
          </p:cNvSpPr>
          <p:nvPr>
            <p:ph type="body" idx="1"/>
          </p:nvPr>
        </p:nvSpPr>
        <p:spPr>
          <a:noFill/>
          <a:ln/>
        </p:spPr>
        <p:txBody>
          <a:bodyPr/>
          <a:lstStyle/>
          <a:p>
            <a:endParaRPr lang="zh-CN"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noRot="1" noChangeArrowheads="1" noTextEdit="1"/>
          </p:cNvSpPr>
          <p:nvPr>
            <p:ph type="sldImg"/>
          </p:nvPr>
        </p:nvSpPr>
        <p:spPr>
          <a:ln/>
        </p:spPr>
      </p:sp>
      <p:sp>
        <p:nvSpPr>
          <p:cNvPr id="18434" name="Rectangle 3"/>
          <p:cNvSpPr>
            <a:spLocks noGrp="1" noChangeArrowheads="1"/>
          </p:cNvSpPr>
          <p:nvPr>
            <p:ph type="body" idx="1"/>
          </p:nvPr>
        </p:nvSpPr>
        <p:spPr>
          <a:noFill/>
          <a:ln/>
        </p:spPr>
        <p:txBody>
          <a:bodyPr/>
          <a:lstStyle/>
          <a:p>
            <a:endParaRPr lang="zh-CN"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Rot="1" noChangeArrowheads="1" noTextEdit="1"/>
          </p:cNvSpPr>
          <p:nvPr>
            <p:ph type="sldImg"/>
          </p:nvPr>
        </p:nvSpPr>
        <p:spPr>
          <a:ln/>
        </p:spPr>
      </p:sp>
      <p:sp>
        <p:nvSpPr>
          <p:cNvPr id="20482" name="Rectangle 3"/>
          <p:cNvSpPr>
            <a:spLocks noGrp="1" noChangeArrowheads="1"/>
          </p:cNvSpPr>
          <p:nvPr>
            <p:ph type="body" idx="1"/>
          </p:nvPr>
        </p:nvSpPr>
        <p:spPr>
          <a:noFill/>
          <a:ln/>
        </p:spPr>
        <p:txBody>
          <a:bodyPr/>
          <a:lstStyle/>
          <a:p>
            <a:endParaRPr lang="zh-CN"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Rot="1" noChangeArrowheads="1" noTextEdit="1"/>
          </p:cNvSpPr>
          <p:nvPr>
            <p:ph type="sldImg"/>
          </p:nvPr>
        </p:nvSpPr>
        <p:spPr>
          <a:ln/>
        </p:spPr>
      </p:sp>
      <p:sp>
        <p:nvSpPr>
          <p:cNvPr id="22530" name="Rectangle 3"/>
          <p:cNvSpPr>
            <a:spLocks noGrp="1" noChangeArrowheads="1"/>
          </p:cNvSpPr>
          <p:nvPr>
            <p:ph type="body" idx="1"/>
          </p:nvPr>
        </p:nvSpPr>
        <p:spPr>
          <a:noFill/>
          <a:ln/>
        </p:spPr>
        <p:txBody>
          <a:bodyPr/>
          <a:lstStyle/>
          <a:p>
            <a:endParaRPr lang="zh-CN"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Rot="1" noChangeArrowheads="1" noTextEdit="1"/>
          </p:cNvSpPr>
          <p:nvPr>
            <p:ph type="sldImg"/>
          </p:nvPr>
        </p:nvSpPr>
        <p:spPr>
          <a:ln/>
        </p:spPr>
      </p:sp>
      <p:sp>
        <p:nvSpPr>
          <p:cNvPr id="24578" name="Rectangle 3"/>
          <p:cNvSpPr>
            <a:spLocks noGrp="1" noChangeArrowheads="1"/>
          </p:cNvSpPr>
          <p:nvPr>
            <p:ph type="body" idx="1"/>
          </p:nvPr>
        </p:nvSpPr>
        <p:spPr>
          <a:noFill/>
          <a:ln/>
        </p:spPr>
        <p:txBody>
          <a:bodyPr/>
          <a:lstStyle/>
          <a:p>
            <a:r>
              <a:rPr lang="zh-CN" altLang="en-US" smtClean="0"/>
              <a:t>　　诺基亚（</a:t>
            </a:r>
            <a:r>
              <a:rPr lang="en-US" altLang="zh-CN" smtClean="0"/>
              <a:t>Nokia</a:t>
            </a:r>
            <a:r>
              <a:rPr lang="zh-CN" altLang="en-US" smtClean="0"/>
              <a:t>）：成立于</a:t>
            </a:r>
            <a:r>
              <a:rPr lang="en-US" altLang="zh-CN" smtClean="0"/>
              <a:t>1865</a:t>
            </a:r>
            <a:r>
              <a:rPr lang="zh-CN" altLang="en-US" smtClean="0"/>
              <a:t>年，雇员人数</a:t>
            </a:r>
            <a:r>
              <a:rPr lang="en-US" altLang="zh-CN" smtClean="0"/>
              <a:t>112913</a:t>
            </a:r>
            <a:r>
              <a:rPr lang="zh-CN" altLang="en-US" smtClean="0"/>
              <a:t>（</a:t>
            </a:r>
            <a:r>
              <a:rPr lang="en-US" altLang="zh-CN" smtClean="0"/>
              <a:t>2007</a:t>
            </a:r>
            <a:r>
              <a:rPr lang="zh-CN" altLang="en-US" smtClean="0"/>
              <a:t>年）。是一家移动通信产品跨国公司，总部位于芬兰。在移动电话产品市场上，诺基亚已经多年占据市场份额第一的位置。</a:t>
            </a:r>
            <a:r>
              <a:rPr lang="en-US" altLang="zh-CN" smtClean="0"/>
              <a:t>2005</a:t>
            </a:r>
            <a:r>
              <a:rPr lang="zh-CN" altLang="en-US" smtClean="0"/>
              <a:t>年，诺基亚公司手机发货量约</a:t>
            </a:r>
            <a:r>
              <a:rPr lang="en-US" altLang="zh-CN" smtClean="0"/>
              <a:t>2.64</a:t>
            </a:r>
            <a:r>
              <a:rPr lang="zh-CN" altLang="en-US" smtClean="0"/>
              <a:t>亿部，是位于第二名的摩托罗拉公司的</a:t>
            </a:r>
            <a:r>
              <a:rPr lang="en-US" altLang="zh-CN" smtClean="0"/>
              <a:t>1.8</a:t>
            </a:r>
            <a:r>
              <a:rPr lang="zh-CN" altLang="en-US" smtClean="0"/>
              <a:t>倍（其发货量为</a:t>
            </a:r>
            <a:r>
              <a:rPr lang="en-US" altLang="zh-CN" smtClean="0"/>
              <a:t>1.45</a:t>
            </a:r>
            <a:r>
              <a:rPr lang="zh-CN" altLang="en-US" smtClean="0"/>
              <a:t>亿台，市场份额约</a:t>
            </a:r>
            <a:r>
              <a:rPr lang="en-US" altLang="zh-CN" smtClean="0"/>
              <a:t>17.7%</a:t>
            </a:r>
            <a:r>
              <a:rPr lang="zh-CN" altLang="en-US" smtClean="0"/>
              <a:t>），占了全球市场份额的</a:t>
            </a:r>
            <a:r>
              <a:rPr lang="en-US" altLang="zh-CN" smtClean="0"/>
              <a:t>32.1</a:t>
            </a:r>
            <a:r>
              <a:rPr lang="zh-CN" altLang="en-US" smtClean="0"/>
              <a:t>％。</a:t>
            </a:r>
          </a:p>
          <a:p>
            <a:r>
              <a:rPr lang="zh-CN" altLang="en-US" smtClean="0"/>
              <a:t>　　摩托罗拉（Ｍ</a:t>
            </a:r>
            <a:r>
              <a:rPr lang="en-US" altLang="zh-CN" smtClean="0"/>
              <a:t>otorola</a:t>
            </a:r>
            <a:r>
              <a:rPr lang="zh-CN" altLang="en-US" smtClean="0"/>
              <a:t>）公司创立于</a:t>
            </a:r>
            <a:r>
              <a:rPr lang="en-US" altLang="zh-CN" smtClean="0"/>
              <a:t>1928</a:t>
            </a:r>
            <a:r>
              <a:rPr lang="zh-CN" altLang="en-US" smtClean="0"/>
              <a:t>年，总部位于美国伊利诺伊州绍姆堡，世界财富百强企业之一，是全球芯片制造、电子通讯的领导者。</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Rot="1" noChangeArrowheads="1" noTextEdit="1"/>
          </p:cNvSpPr>
          <p:nvPr>
            <p:ph type="sldImg"/>
          </p:nvPr>
        </p:nvSpPr>
        <p:spPr>
          <a:ln/>
        </p:spPr>
      </p:sp>
      <p:sp>
        <p:nvSpPr>
          <p:cNvPr id="26626" name="Rectangle 3"/>
          <p:cNvSpPr>
            <a:spLocks noGrp="1" noChangeArrowheads="1"/>
          </p:cNvSpPr>
          <p:nvPr>
            <p:ph type="body" idx="1"/>
          </p:nvPr>
        </p:nvSpPr>
        <p:spPr>
          <a:noFill/>
          <a:ln/>
        </p:spPr>
        <p:txBody>
          <a:bodyPr/>
          <a:lstStyle/>
          <a:p>
            <a:endParaRPr lang="zh-CN"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Rot="1" noChangeArrowheads="1" noTextEdit="1"/>
          </p:cNvSpPr>
          <p:nvPr>
            <p:ph type="sldImg"/>
          </p:nvPr>
        </p:nvSpPr>
        <p:spPr>
          <a:ln/>
        </p:spPr>
      </p:sp>
      <p:sp>
        <p:nvSpPr>
          <p:cNvPr id="28674" name="Rectangle 3"/>
          <p:cNvSpPr>
            <a:spLocks noGrp="1" noChangeArrowheads="1"/>
          </p:cNvSpPr>
          <p:nvPr>
            <p:ph type="body" idx="1"/>
          </p:nvPr>
        </p:nvSpPr>
        <p:spPr>
          <a:noFill/>
          <a:ln/>
        </p:spPr>
        <p:txBody>
          <a:bodyPr/>
          <a:lstStyle/>
          <a:p>
            <a:endParaRPr lang="zh-CN"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Rot="1" noChangeArrowheads="1" noTextEdit="1"/>
          </p:cNvSpPr>
          <p:nvPr>
            <p:ph type="sldImg"/>
          </p:nvPr>
        </p:nvSpPr>
        <p:spPr>
          <a:ln/>
        </p:spPr>
      </p:sp>
      <p:sp>
        <p:nvSpPr>
          <p:cNvPr id="30722" name="Rectangle 3"/>
          <p:cNvSpPr>
            <a:spLocks noGrp="1" noChangeArrowheads="1"/>
          </p:cNvSpPr>
          <p:nvPr>
            <p:ph type="body" idx="1"/>
          </p:nvPr>
        </p:nvSpPr>
        <p:spPr>
          <a:noFill/>
          <a:ln/>
        </p:spPr>
        <p:txBody>
          <a:bodyPr/>
          <a:lstStyle/>
          <a:p>
            <a:endParaRPr lang="zh-CN"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pPr>
              <a:defRPr/>
            </a:pPr>
            <a:fld id="{230D3111-ABFA-44AA-A6E7-02896178F035}" type="datetimeFigureOut">
              <a:rPr lang="zh-CN" altLang="en-US"/>
              <a:pPr>
                <a:defRPr/>
              </a:pPr>
              <a:t>2017/8/9</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9702D3A9-3712-42A7-ADED-A60F4731ACC1}" type="slidenum">
              <a:rPr lang="zh-CN" altLang="en-US"/>
              <a:pPr>
                <a:defRPr/>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3" name="日期占位符 3"/>
          <p:cNvSpPr>
            <a:spLocks noGrp="1"/>
          </p:cNvSpPr>
          <p:nvPr>
            <p:ph type="dt" sz="half" idx="10"/>
          </p:nvPr>
        </p:nvSpPr>
        <p:spPr/>
        <p:txBody>
          <a:bodyPr/>
          <a:lstStyle>
            <a:lvl1pPr>
              <a:defRPr/>
            </a:lvl1pPr>
          </a:lstStyle>
          <a:p>
            <a:pPr>
              <a:defRPr/>
            </a:pPr>
            <a:fld id="{D235659B-C901-4C0B-B05D-95BDD97E41BB}" type="datetimeFigureOut">
              <a:rPr lang="zh-CN" altLang="en-US"/>
              <a:pPr>
                <a:defRPr/>
              </a:pPr>
              <a:t>2017/8/9</a:t>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BC71A135-D943-4C2B-9B38-FE45C7D8B28B}" type="slidenum">
              <a:rPr lang="zh-CN" altLang="en-US"/>
              <a:pPr>
                <a:defRPr/>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4D294640-E796-4895-8949-CDADA4A74244}" type="datetimeFigureOut">
              <a:rPr lang="zh-CN" altLang="en-US"/>
              <a:pPr>
                <a:defRPr/>
              </a:pPr>
              <a:t>2017/8/9</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288849C8-172A-4B70-B6FB-A3A07B0CF74E}" type="slidenum">
              <a:rPr lang="zh-CN" altLang="en-US"/>
              <a:pPr>
                <a:defRPr/>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pPr>
              <a:defRPr/>
            </a:pPr>
            <a:fld id="{24B01853-CB96-45A9-87D1-34FFAE065D95}" type="datetimeFigureOut">
              <a:rPr lang="zh-CN" altLang="en-US"/>
              <a:pPr>
                <a:defRPr/>
              </a:pPr>
              <a:t>2017/8/9</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D40E3A1A-54A5-480E-9E34-15B331118040}" type="slidenum">
              <a:rPr lang="zh-CN" altLang="en-US"/>
              <a:pPr>
                <a:defRPr/>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3"/>
          <p:cNvSpPr>
            <a:spLocks noGrp="1"/>
          </p:cNvSpPr>
          <p:nvPr>
            <p:ph type="dt" sz="half" idx="10"/>
          </p:nvPr>
        </p:nvSpPr>
        <p:spPr/>
        <p:txBody>
          <a:bodyPr/>
          <a:lstStyle>
            <a:lvl1pPr>
              <a:defRPr/>
            </a:lvl1pPr>
          </a:lstStyle>
          <a:p>
            <a:pPr>
              <a:defRPr/>
            </a:pPr>
            <a:fld id="{C8BCE35F-FB68-4F7C-A9B4-6712898B47BA}" type="datetimeFigureOut">
              <a:rPr lang="zh-CN" altLang="en-US"/>
              <a:pPr>
                <a:defRPr/>
              </a:pPr>
              <a:t>2017/8/9</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D09ED68A-9549-4DCF-A1EB-CE3BB085126E}" type="slidenum">
              <a:rPr lang="zh-CN" altLang="en-US"/>
              <a:pPr>
                <a:defRPr/>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3"/>
          <p:cNvSpPr>
            <a:spLocks noGrp="1"/>
          </p:cNvSpPr>
          <p:nvPr>
            <p:ph type="dt" sz="half" idx="10"/>
          </p:nvPr>
        </p:nvSpPr>
        <p:spPr/>
        <p:txBody>
          <a:bodyPr/>
          <a:lstStyle>
            <a:lvl1pPr>
              <a:defRPr/>
            </a:lvl1pPr>
          </a:lstStyle>
          <a:p>
            <a:pPr>
              <a:defRPr/>
            </a:pPr>
            <a:fld id="{49F832F8-B7E9-4A8E-90D8-9DC11337F6FD}" type="datetimeFigureOut">
              <a:rPr lang="zh-CN" altLang="en-US"/>
              <a:pPr>
                <a:defRPr/>
              </a:pPr>
              <a:t>2017/8/9</a:t>
            </a:fld>
            <a:endParaRPr lang="zh-CN" altLang="en-US"/>
          </a:p>
        </p:txBody>
      </p:sp>
      <p:sp>
        <p:nvSpPr>
          <p:cNvPr id="8" name="页脚占位符 4"/>
          <p:cNvSpPr>
            <a:spLocks noGrp="1"/>
          </p:cNvSpPr>
          <p:nvPr>
            <p:ph type="ftr" sz="quarter" idx="11"/>
          </p:nvPr>
        </p:nvSpPr>
        <p:spPr/>
        <p:txBody>
          <a:bodyPr/>
          <a:lstStyle>
            <a:lvl1pPr>
              <a:defRPr/>
            </a:lvl1pPr>
          </a:lstStyle>
          <a:p>
            <a:pPr>
              <a:defRPr/>
            </a:pPr>
            <a:endParaRPr lang="zh-CN" altLang="en-US"/>
          </a:p>
        </p:txBody>
      </p:sp>
      <p:sp>
        <p:nvSpPr>
          <p:cNvPr id="9" name="灯片编号占位符 5"/>
          <p:cNvSpPr>
            <a:spLocks noGrp="1"/>
          </p:cNvSpPr>
          <p:nvPr>
            <p:ph type="sldNum" sz="quarter" idx="12"/>
          </p:nvPr>
        </p:nvSpPr>
        <p:spPr/>
        <p:txBody>
          <a:bodyPr/>
          <a:lstStyle>
            <a:lvl1pPr>
              <a:defRPr/>
            </a:lvl1pPr>
          </a:lstStyle>
          <a:p>
            <a:pPr>
              <a:defRPr/>
            </a:pPr>
            <a:fld id="{8DB7C2A6-11A4-43E2-80EC-7F03C0239F84}" type="slidenum">
              <a:rPr lang="zh-CN" altLang="en-US"/>
              <a:pPr>
                <a:defRPr/>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3"/>
          <p:cNvSpPr>
            <a:spLocks noGrp="1"/>
          </p:cNvSpPr>
          <p:nvPr>
            <p:ph type="dt" sz="half" idx="10"/>
          </p:nvPr>
        </p:nvSpPr>
        <p:spPr/>
        <p:txBody>
          <a:bodyPr/>
          <a:lstStyle>
            <a:lvl1pPr>
              <a:defRPr/>
            </a:lvl1pPr>
          </a:lstStyle>
          <a:p>
            <a:pPr>
              <a:defRPr/>
            </a:pPr>
            <a:fld id="{02E7FFAC-948E-49A7-9932-7173105B537A}" type="datetimeFigureOut">
              <a:rPr lang="zh-CN" altLang="en-US"/>
              <a:pPr>
                <a:defRPr/>
              </a:pPr>
              <a:t>2017/8/9</a:t>
            </a:fld>
            <a:endParaRPr lang="zh-CN" altLang="en-US"/>
          </a:p>
        </p:txBody>
      </p:sp>
      <p:sp>
        <p:nvSpPr>
          <p:cNvPr id="4" name="页脚占位符 4"/>
          <p:cNvSpPr>
            <a:spLocks noGrp="1"/>
          </p:cNvSpPr>
          <p:nvPr>
            <p:ph type="ftr" sz="quarter" idx="11"/>
          </p:nvPr>
        </p:nvSpPr>
        <p:spPr/>
        <p:txBody>
          <a:bodyPr/>
          <a:lstStyle>
            <a:lvl1pPr>
              <a:defRPr/>
            </a:lvl1pPr>
          </a:lstStyle>
          <a:p>
            <a:pPr>
              <a:defRPr/>
            </a:pPr>
            <a:endParaRPr lang="zh-CN" altLang="en-US"/>
          </a:p>
        </p:txBody>
      </p:sp>
      <p:sp>
        <p:nvSpPr>
          <p:cNvPr id="5" name="灯片编号占位符 5"/>
          <p:cNvSpPr>
            <a:spLocks noGrp="1"/>
          </p:cNvSpPr>
          <p:nvPr>
            <p:ph type="sldNum" sz="quarter" idx="12"/>
          </p:nvPr>
        </p:nvSpPr>
        <p:spPr/>
        <p:txBody>
          <a:bodyPr/>
          <a:lstStyle>
            <a:lvl1pPr>
              <a:defRPr/>
            </a:lvl1pPr>
          </a:lstStyle>
          <a:p>
            <a:pPr>
              <a:defRPr/>
            </a:pPr>
            <a:fld id="{B2F39DAB-A13D-4DE5-864A-040A512161D7}" type="slidenum">
              <a:rPr lang="zh-CN" altLang="en-US"/>
              <a:pPr>
                <a:defRPr/>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p:txBody>
          <a:bodyPr/>
          <a:lstStyle>
            <a:lvl1pPr>
              <a:defRPr/>
            </a:lvl1pPr>
          </a:lstStyle>
          <a:p>
            <a:pPr>
              <a:defRPr/>
            </a:pPr>
            <a:fld id="{2A974E21-5D9E-4248-964F-D6B91AD7EB50}" type="datetimeFigureOut">
              <a:rPr lang="zh-CN" altLang="en-US"/>
              <a:pPr>
                <a:defRPr/>
              </a:pPr>
              <a:t>2017/8/9</a:t>
            </a:fld>
            <a:endParaRPr lang="zh-CN" altLang="en-US"/>
          </a:p>
        </p:txBody>
      </p:sp>
      <p:sp>
        <p:nvSpPr>
          <p:cNvPr id="3" name="页脚占位符 4"/>
          <p:cNvSpPr>
            <a:spLocks noGrp="1"/>
          </p:cNvSpPr>
          <p:nvPr>
            <p:ph type="ftr" sz="quarter" idx="11"/>
          </p:nvPr>
        </p:nvSpPr>
        <p:spPr/>
        <p:txBody>
          <a:bodyPr/>
          <a:lstStyle>
            <a:lvl1pPr>
              <a:defRPr/>
            </a:lvl1pPr>
          </a:lstStyle>
          <a:p>
            <a:pPr>
              <a:defRPr/>
            </a:pPr>
            <a:endParaRPr lang="zh-CN" altLang="en-US"/>
          </a:p>
        </p:txBody>
      </p:sp>
      <p:sp>
        <p:nvSpPr>
          <p:cNvPr id="4" name="灯片编号占位符 5"/>
          <p:cNvSpPr>
            <a:spLocks noGrp="1"/>
          </p:cNvSpPr>
          <p:nvPr>
            <p:ph type="sldNum" sz="quarter" idx="12"/>
          </p:nvPr>
        </p:nvSpPr>
        <p:spPr/>
        <p:txBody>
          <a:bodyPr/>
          <a:lstStyle>
            <a:lvl1pPr>
              <a:defRPr/>
            </a:lvl1pPr>
          </a:lstStyle>
          <a:p>
            <a:pPr>
              <a:defRPr/>
            </a:pPr>
            <a:fld id="{CA793E48-727B-4ECE-B3BE-7FC0DCA4ACDD}" type="slidenum">
              <a:rPr lang="zh-CN" altLang="en-US"/>
              <a:pPr>
                <a:defRPr/>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5" name="日期占位符 3"/>
          <p:cNvSpPr>
            <a:spLocks noGrp="1"/>
          </p:cNvSpPr>
          <p:nvPr>
            <p:ph type="dt" sz="half" idx="10"/>
          </p:nvPr>
        </p:nvSpPr>
        <p:spPr/>
        <p:txBody>
          <a:bodyPr/>
          <a:lstStyle>
            <a:lvl1pPr>
              <a:defRPr/>
            </a:lvl1pPr>
          </a:lstStyle>
          <a:p>
            <a:pPr>
              <a:defRPr/>
            </a:pPr>
            <a:fld id="{3FB5F1BB-0A45-48DB-963D-F394A1D452DE}" type="datetimeFigureOut">
              <a:rPr lang="zh-CN" altLang="en-US"/>
              <a:pPr>
                <a:defRPr/>
              </a:pPr>
              <a:t>2017/8/9</a:t>
            </a:fld>
            <a:endParaRPr lang="zh-CN" altLang="en-US"/>
          </a:p>
        </p:txBody>
      </p:sp>
      <p:sp>
        <p:nvSpPr>
          <p:cNvPr id="6" name="页脚占位符 4"/>
          <p:cNvSpPr>
            <a:spLocks noGrp="1"/>
          </p:cNvSpPr>
          <p:nvPr>
            <p:ph type="ftr" sz="quarter" idx="11"/>
          </p:nvPr>
        </p:nvSpPr>
        <p:spPr/>
        <p:txBody>
          <a:bodyPr/>
          <a:lstStyle>
            <a:lvl1pPr>
              <a:defRPr/>
            </a:lvl1pPr>
          </a:lstStyle>
          <a:p>
            <a:pPr>
              <a:defRPr/>
            </a:pPr>
            <a:endParaRPr lang="zh-CN" altLang="en-US"/>
          </a:p>
        </p:txBody>
      </p:sp>
      <p:sp>
        <p:nvSpPr>
          <p:cNvPr id="7" name="灯片编号占位符 5"/>
          <p:cNvSpPr>
            <a:spLocks noGrp="1"/>
          </p:cNvSpPr>
          <p:nvPr>
            <p:ph type="sldNum" sz="quarter" idx="12"/>
          </p:nvPr>
        </p:nvSpPr>
        <p:spPr/>
        <p:txBody>
          <a:bodyPr/>
          <a:lstStyle>
            <a:lvl1pPr>
              <a:defRPr/>
            </a:lvl1pPr>
          </a:lstStyle>
          <a:p>
            <a:pPr>
              <a:defRPr/>
            </a:pPr>
            <a:fld id="{DE182EFF-AAAE-445E-B6AB-17614125FB3A}" type="slidenum">
              <a:rPr lang="zh-CN" altLang="en-US"/>
              <a:pPr>
                <a:defRPr/>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defRPr/>
            </a:pPr>
            <a:fld id="{5B3FED9A-38A8-48AF-B439-918F61CB7474}" type="datetimeFigureOut">
              <a:rPr lang="zh-CN" altLang="en-US"/>
              <a:pPr>
                <a:defRPr/>
              </a:pPr>
              <a:t>2017/8/9</a:t>
            </a:fld>
            <a:endParaRPr lang="zh-CN" altLang="en-US"/>
          </a:p>
        </p:txBody>
      </p:sp>
      <p:sp>
        <p:nvSpPr>
          <p:cNvPr id="5" name="页脚占位符 4"/>
          <p:cNvSpPr>
            <a:spLocks noGrp="1"/>
          </p:cNvSpPr>
          <p:nvPr>
            <p:ph type="ftr" sz="quarter" idx="11"/>
          </p:nvPr>
        </p:nvSpPr>
        <p:spPr/>
        <p:txBody>
          <a:bodyPr/>
          <a:lstStyle>
            <a:lvl1pPr>
              <a:defRPr/>
            </a:lvl1pPr>
          </a:lstStyle>
          <a:p>
            <a:pPr>
              <a:defRPr/>
            </a:pPr>
            <a:endParaRPr lang="zh-CN" altLang="en-US"/>
          </a:p>
        </p:txBody>
      </p:sp>
      <p:sp>
        <p:nvSpPr>
          <p:cNvPr id="6" name="灯片编号占位符 5"/>
          <p:cNvSpPr>
            <a:spLocks noGrp="1"/>
          </p:cNvSpPr>
          <p:nvPr>
            <p:ph type="sldNum" sz="quarter" idx="12"/>
          </p:nvPr>
        </p:nvSpPr>
        <p:spPr/>
        <p:txBody>
          <a:bodyPr/>
          <a:lstStyle>
            <a:lvl1pPr>
              <a:defRPr/>
            </a:lvl1pPr>
          </a:lstStyle>
          <a:p>
            <a:pPr>
              <a:defRPr/>
            </a:pPr>
            <a:fld id="{F22F7A63-2034-454F-A760-ECA59D2B761E}" type="slidenum">
              <a:rPr lang="zh-CN" altLang="en-US"/>
              <a:pPr>
                <a:defRPr/>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2"/>
          <a:srcRect/>
          <a:stretch>
            <a:fillRect/>
          </a:stretch>
        </a:blip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
        <p:nvSpPr>
          <p:cNvPr id="1027" name="文本占位符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b="0">
                <a:solidFill>
                  <a:schemeClr val="tx1">
                    <a:tint val="75000"/>
                  </a:schemeClr>
                </a:solidFill>
                <a:effectLst/>
                <a:latin typeface="+mn-lt"/>
                <a:ea typeface="+mn-ea"/>
              </a:defRPr>
            </a:lvl1pPr>
          </a:lstStyle>
          <a:p>
            <a:pPr>
              <a:defRPr/>
            </a:pPr>
            <a:fld id="{1E73E608-D9CE-443F-BC4E-479ED1ED2EAA}" type="datetimeFigureOut">
              <a:rPr lang="zh-CN" altLang="en-US"/>
              <a:pPr>
                <a:defRPr/>
              </a:pPr>
              <a:t>2017/8/9</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b="0">
                <a:solidFill>
                  <a:schemeClr val="tx1">
                    <a:tint val="75000"/>
                  </a:schemeClr>
                </a:solidFill>
                <a:effectLst/>
                <a:latin typeface="+mn-lt"/>
                <a:ea typeface="+mn-ea"/>
              </a:defRPr>
            </a:lvl1pPr>
          </a:lstStyle>
          <a:p>
            <a:pPr>
              <a:defRPr/>
            </a:pPr>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b="0">
                <a:solidFill>
                  <a:schemeClr val="tx1">
                    <a:tint val="75000"/>
                  </a:schemeClr>
                </a:solidFill>
                <a:effectLst/>
                <a:latin typeface="+mn-lt"/>
                <a:ea typeface="+mn-ea"/>
              </a:defRPr>
            </a:lvl1pPr>
          </a:lstStyle>
          <a:p>
            <a:pPr>
              <a:defRPr/>
            </a:pPr>
            <a:fld id="{DBDF421D-2A70-42A6-AF48-E587F0BFBE84}"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a:ea typeface="宋体" charset="-122"/>
        </a:defRPr>
      </a:lvl2pPr>
      <a:lvl3pPr algn="l" rtl="0" eaLnBrk="0" fontAlgn="base" hangingPunct="0">
        <a:lnSpc>
          <a:spcPct val="90000"/>
        </a:lnSpc>
        <a:spcBef>
          <a:spcPct val="0"/>
        </a:spcBef>
        <a:spcAft>
          <a:spcPct val="0"/>
        </a:spcAft>
        <a:defRPr sz="4400">
          <a:solidFill>
            <a:schemeClr val="tx1"/>
          </a:solidFill>
          <a:latin typeface="Calibri Light"/>
          <a:ea typeface="宋体" charset="-122"/>
        </a:defRPr>
      </a:lvl3pPr>
      <a:lvl4pPr algn="l" rtl="0" eaLnBrk="0" fontAlgn="base" hangingPunct="0">
        <a:lnSpc>
          <a:spcPct val="90000"/>
        </a:lnSpc>
        <a:spcBef>
          <a:spcPct val="0"/>
        </a:spcBef>
        <a:spcAft>
          <a:spcPct val="0"/>
        </a:spcAft>
        <a:defRPr sz="4400">
          <a:solidFill>
            <a:schemeClr val="tx1"/>
          </a:solidFill>
          <a:latin typeface="Calibri Light"/>
          <a:ea typeface="宋体" charset="-122"/>
        </a:defRPr>
      </a:lvl4pPr>
      <a:lvl5pPr algn="l" rtl="0" eaLnBrk="0" fontAlgn="base" hangingPunct="0">
        <a:lnSpc>
          <a:spcPct val="90000"/>
        </a:lnSpc>
        <a:spcBef>
          <a:spcPct val="0"/>
        </a:spcBef>
        <a:spcAft>
          <a:spcPct val="0"/>
        </a:spcAft>
        <a:defRPr sz="4400">
          <a:solidFill>
            <a:schemeClr val="tx1"/>
          </a:solidFill>
          <a:latin typeface="Calibri Light"/>
          <a:ea typeface="宋体" charset="-122"/>
        </a:defRPr>
      </a:lvl5pPr>
      <a:lvl6pPr marL="457200" algn="l" rtl="0" fontAlgn="base">
        <a:lnSpc>
          <a:spcPct val="90000"/>
        </a:lnSpc>
        <a:spcBef>
          <a:spcPct val="0"/>
        </a:spcBef>
        <a:spcAft>
          <a:spcPct val="0"/>
        </a:spcAft>
        <a:defRPr sz="4400">
          <a:solidFill>
            <a:schemeClr val="tx1"/>
          </a:solidFill>
          <a:latin typeface="Calibri Light"/>
          <a:ea typeface="宋体" charset="-122"/>
        </a:defRPr>
      </a:lvl6pPr>
      <a:lvl7pPr marL="914400" algn="l" rtl="0" fontAlgn="base">
        <a:lnSpc>
          <a:spcPct val="90000"/>
        </a:lnSpc>
        <a:spcBef>
          <a:spcPct val="0"/>
        </a:spcBef>
        <a:spcAft>
          <a:spcPct val="0"/>
        </a:spcAft>
        <a:defRPr sz="4400">
          <a:solidFill>
            <a:schemeClr val="tx1"/>
          </a:solidFill>
          <a:latin typeface="Calibri Light"/>
          <a:ea typeface="宋体" charset="-122"/>
        </a:defRPr>
      </a:lvl7pPr>
      <a:lvl8pPr marL="1371600" algn="l" rtl="0" fontAlgn="base">
        <a:lnSpc>
          <a:spcPct val="90000"/>
        </a:lnSpc>
        <a:spcBef>
          <a:spcPct val="0"/>
        </a:spcBef>
        <a:spcAft>
          <a:spcPct val="0"/>
        </a:spcAft>
        <a:defRPr sz="4400">
          <a:solidFill>
            <a:schemeClr val="tx1"/>
          </a:solidFill>
          <a:latin typeface="Calibri Light"/>
          <a:ea typeface="宋体" charset="-122"/>
        </a:defRPr>
      </a:lvl8pPr>
      <a:lvl9pPr marL="1828800" algn="l" rtl="0" fontAlgn="base">
        <a:lnSpc>
          <a:spcPct val="90000"/>
        </a:lnSpc>
        <a:spcBef>
          <a:spcPct val="0"/>
        </a:spcBef>
        <a:spcAft>
          <a:spcPct val="0"/>
        </a:spcAft>
        <a:defRPr sz="4400">
          <a:solidFill>
            <a:schemeClr val="tx1"/>
          </a:solidFill>
          <a:latin typeface="Calibri Light"/>
          <a:ea typeface="宋体" charset="-122"/>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4.jpeg"/><Relationship Id="rId18" Type="http://schemas.openxmlformats.org/officeDocument/2006/relationships/image" Target="../media/image59.jpeg"/><Relationship Id="rId3" Type="http://schemas.openxmlformats.org/officeDocument/2006/relationships/image" Target="../media/image44.jpeg"/><Relationship Id="rId7" Type="http://schemas.openxmlformats.org/officeDocument/2006/relationships/image" Target="../media/image48.png"/><Relationship Id="rId12" Type="http://schemas.openxmlformats.org/officeDocument/2006/relationships/image" Target="../media/image53.png"/><Relationship Id="rId17" Type="http://schemas.openxmlformats.org/officeDocument/2006/relationships/image" Target="../media/image58.jpeg"/><Relationship Id="rId2" Type="http://schemas.openxmlformats.org/officeDocument/2006/relationships/notesSlide" Target="../notesSlides/notesSlide10.xml"/><Relationship Id="rId16" Type="http://schemas.openxmlformats.org/officeDocument/2006/relationships/image" Target="../media/image57.png"/><Relationship Id="rId20" Type="http://schemas.openxmlformats.org/officeDocument/2006/relationships/image" Target="../media/image61.jpeg"/><Relationship Id="rId1" Type="http://schemas.openxmlformats.org/officeDocument/2006/relationships/slideLayout" Target="../slideLayouts/slideLayout7.xml"/><Relationship Id="rId6" Type="http://schemas.openxmlformats.org/officeDocument/2006/relationships/image" Target="../media/image47.png"/><Relationship Id="rId11" Type="http://schemas.openxmlformats.org/officeDocument/2006/relationships/image" Target="../media/image52.png"/><Relationship Id="rId5" Type="http://schemas.openxmlformats.org/officeDocument/2006/relationships/image" Target="../media/image46.png"/><Relationship Id="rId15" Type="http://schemas.openxmlformats.org/officeDocument/2006/relationships/image" Target="../media/image56.png"/><Relationship Id="rId10" Type="http://schemas.openxmlformats.org/officeDocument/2006/relationships/image" Target="../media/image51.png"/><Relationship Id="rId19" Type="http://schemas.openxmlformats.org/officeDocument/2006/relationships/image" Target="../media/image60.jpeg"/><Relationship Id="rId4" Type="http://schemas.openxmlformats.org/officeDocument/2006/relationships/image" Target="../media/image45.jpeg"/><Relationship Id="rId9" Type="http://schemas.openxmlformats.org/officeDocument/2006/relationships/image" Target="../media/image50.png"/><Relationship Id="rId14" Type="http://schemas.openxmlformats.org/officeDocument/2006/relationships/image" Target="../media/image55.png"/></Relationships>
</file>

<file path=ppt/slides/_rels/slide1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17.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18" Type="http://schemas.openxmlformats.org/officeDocument/2006/relationships/image" Target="../media/image30.jpeg"/><Relationship Id="rId3" Type="http://schemas.openxmlformats.org/officeDocument/2006/relationships/image" Target="../media/image15.jpeg"/><Relationship Id="rId7" Type="http://schemas.openxmlformats.org/officeDocument/2006/relationships/image" Target="../media/image19.png"/><Relationship Id="rId12" Type="http://schemas.openxmlformats.org/officeDocument/2006/relationships/image" Target="../media/image24.jpeg"/><Relationship Id="rId17" Type="http://schemas.openxmlformats.org/officeDocument/2006/relationships/image" Target="../media/image29.jpeg"/><Relationship Id="rId2" Type="http://schemas.openxmlformats.org/officeDocument/2006/relationships/notesSlide" Target="../notesSlides/notesSlide6.xml"/><Relationship Id="rId16"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5" Type="http://schemas.openxmlformats.org/officeDocument/2006/relationships/image" Target="../media/image27.png"/><Relationship Id="rId10" Type="http://schemas.openxmlformats.org/officeDocument/2006/relationships/image" Target="../media/image22.png"/><Relationship Id="rId4" Type="http://schemas.openxmlformats.org/officeDocument/2006/relationships/image" Target="../media/image16.jpeg"/><Relationship Id="rId9" Type="http://schemas.openxmlformats.org/officeDocument/2006/relationships/image" Target="../media/image21.jpeg"/><Relationship Id="rId14" Type="http://schemas.openxmlformats.org/officeDocument/2006/relationships/image" Target="../media/image26.png"/></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33.jpeg"/><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34.jpeg"/><Relationship Id="rId7" Type="http://schemas.openxmlformats.org/officeDocument/2006/relationships/image" Target="../media/image38.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标题 1"/>
          <p:cNvSpPr>
            <a:spLocks noGrp="1"/>
          </p:cNvSpPr>
          <p:nvPr>
            <p:ph type="title"/>
          </p:nvPr>
        </p:nvSpPr>
        <p:spPr/>
        <p:txBody>
          <a:bodyPr/>
          <a:lstStyle/>
          <a:p>
            <a:pPr eaLnBrk="1" hangingPunct="1"/>
            <a:endParaRPr lang="zh-CN" altLang="en-US" smtClean="0"/>
          </a:p>
        </p:txBody>
      </p:sp>
      <p:pic>
        <p:nvPicPr>
          <p:cNvPr id="13314" name="内容占位符 3" descr="背景_"/>
          <p:cNvPicPr>
            <a:picLocks noChangeAspect="1"/>
          </p:cNvPicPr>
          <p:nvPr>
            <p:ph idx="1"/>
          </p:nvPr>
        </p:nvPicPr>
        <p:blipFill>
          <a:blip r:embed="rId3"/>
          <a:srcRect/>
          <a:stretch>
            <a:fillRect/>
          </a:stretch>
        </p:blipFill>
        <p:spPr>
          <a:xfrm>
            <a:off x="-7938" y="-38100"/>
            <a:ext cx="12212638" cy="6870700"/>
          </a:xfrm>
        </p:spPr>
      </p:pic>
      <p:sp>
        <p:nvSpPr>
          <p:cNvPr id="12291" name="文本框 4"/>
          <p:cNvSpPr txBox="1">
            <a:spLocks noChangeArrowheads="1"/>
          </p:cNvSpPr>
          <p:nvPr/>
        </p:nvSpPr>
        <p:spPr bwMode="auto">
          <a:xfrm>
            <a:off x="2559050" y="2255838"/>
            <a:ext cx="7073900" cy="762000"/>
          </a:xfrm>
          <a:prstGeom prst="rect">
            <a:avLst/>
          </a:prstGeom>
          <a:noFill/>
          <a:ln w="9525">
            <a:noFill/>
            <a:miter lim="800000"/>
            <a:headEnd/>
            <a:tailEnd/>
          </a:ln>
        </p:spPr>
        <p:txBody>
          <a:bodyPr>
            <a:spAutoFit/>
          </a:bodyPr>
          <a:lstStyle/>
          <a:p>
            <a:pPr algn="ctr">
              <a:defRPr/>
            </a:pPr>
            <a:r>
              <a:rPr lang="zh-CN" altLang="en-US" sz="4400" b="0">
                <a:solidFill>
                  <a:srgbClr val="800000"/>
                </a:solidFill>
                <a:effectLst>
                  <a:outerShdw blurRad="38100" dist="38100" dir="2700000" algn="tl">
                    <a:srgbClr val="C0C0C0"/>
                  </a:outerShdw>
                </a:effectLst>
                <a:latin typeface="经典中宋简"/>
                <a:ea typeface="经典中宋简"/>
                <a:cs typeface="经典中宋简"/>
              </a:rPr>
              <a:t>经济全球化迅速发展的原因</a:t>
            </a:r>
          </a:p>
        </p:txBody>
      </p:sp>
      <p:sp>
        <p:nvSpPr>
          <p:cNvPr id="13316" name="文本框 5"/>
          <p:cNvSpPr txBox="1">
            <a:spLocks noChangeArrowheads="1"/>
          </p:cNvSpPr>
          <p:nvPr/>
        </p:nvSpPr>
        <p:spPr bwMode="auto">
          <a:xfrm>
            <a:off x="4489450" y="3429000"/>
            <a:ext cx="3167063" cy="579438"/>
          </a:xfrm>
          <a:prstGeom prst="rect">
            <a:avLst/>
          </a:prstGeom>
          <a:noFill/>
          <a:ln w="9525">
            <a:noFill/>
            <a:miter lim="800000"/>
            <a:headEnd/>
            <a:tailEnd/>
          </a:ln>
        </p:spPr>
        <p:txBody>
          <a:bodyPr>
            <a:spAutoFit/>
          </a:bodyPr>
          <a:lstStyle/>
          <a:p>
            <a:pPr algn="ctr"/>
            <a:r>
              <a:rPr lang="zh-CN" altLang="en-US" sz="3200" b="0">
                <a:solidFill>
                  <a:srgbClr val="800000"/>
                </a:solidFill>
                <a:latin typeface="微软雅黑" pitchFamily="34" charset="-122"/>
                <a:ea typeface="微软雅黑" pitchFamily="34" charset="-122"/>
              </a:rPr>
              <a:t>制作人   庞鸿武</a:t>
            </a:r>
          </a:p>
        </p:txBody>
      </p:sp>
    </p:spTree>
  </p:cSld>
  <p:clrMapOvr>
    <a:masterClrMapping/>
  </p:clrMapOvr>
  <p:transition>
    <p:rand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showimg"/>
          <p:cNvPicPr>
            <a:picLocks noChangeAspect="1" noChangeArrowheads="1"/>
          </p:cNvPicPr>
          <p:nvPr/>
        </p:nvPicPr>
        <p:blipFill>
          <a:blip r:embed="rId3"/>
          <a:srcRect l="2003" t="1862" r="2751" b="6519"/>
          <a:stretch>
            <a:fillRect/>
          </a:stretch>
        </p:blipFill>
        <p:spPr bwMode="auto">
          <a:xfrm>
            <a:off x="711200" y="803275"/>
            <a:ext cx="10769600" cy="5513388"/>
          </a:xfrm>
          <a:prstGeom prst="rect">
            <a:avLst/>
          </a:prstGeom>
          <a:noFill/>
          <a:ln w="28575">
            <a:solidFill>
              <a:srgbClr val="000000"/>
            </a:solidFill>
            <a:miter lim="800000"/>
            <a:headEnd/>
            <a:tailEnd/>
          </a:ln>
        </p:spPr>
      </p:pic>
      <p:pic>
        <p:nvPicPr>
          <p:cNvPr id="31747" name="Picture 3" descr="拉脱维亚1"/>
          <p:cNvPicPr>
            <a:picLocks noChangeAspect="1" noChangeArrowheads="1"/>
          </p:cNvPicPr>
          <p:nvPr/>
        </p:nvPicPr>
        <p:blipFill>
          <a:blip r:embed="rId4"/>
          <a:srcRect/>
          <a:stretch>
            <a:fillRect/>
          </a:stretch>
        </p:blipFill>
        <p:spPr bwMode="auto">
          <a:xfrm>
            <a:off x="2835275" y="3649663"/>
            <a:ext cx="2133600" cy="952500"/>
          </a:xfrm>
          <a:prstGeom prst="rect">
            <a:avLst/>
          </a:prstGeom>
          <a:noFill/>
          <a:ln w="9525">
            <a:noFill/>
            <a:miter lim="800000"/>
            <a:headEnd/>
            <a:tailEnd/>
          </a:ln>
        </p:spPr>
      </p:pic>
      <p:pic>
        <p:nvPicPr>
          <p:cNvPr id="31748" name="Picture 4" descr="阿塞拜疆"/>
          <p:cNvPicPr>
            <a:picLocks noChangeAspect="1" noChangeArrowheads="1"/>
          </p:cNvPicPr>
          <p:nvPr/>
        </p:nvPicPr>
        <p:blipFill>
          <a:blip r:embed="rId5"/>
          <a:srcRect/>
          <a:stretch>
            <a:fillRect/>
          </a:stretch>
        </p:blipFill>
        <p:spPr bwMode="auto">
          <a:xfrm>
            <a:off x="3165475" y="2225675"/>
            <a:ext cx="1552575" cy="1123950"/>
          </a:xfrm>
          <a:prstGeom prst="rect">
            <a:avLst/>
          </a:prstGeom>
          <a:noFill/>
          <a:ln w="9525">
            <a:noFill/>
            <a:miter lim="800000"/>
            <a:headEnd/>
            <a:tailEnd/>
          </a:ln>
        </p:spPr>
      </p:pic>
      <p:pic>
        <p:nvPicPr>
          <p:cNvPr id="31749" name="Picture 5" descr="爱沙尼亚1"/>
          <p:cNvPicPr>
            <a:picLocks noChangeAspect="1" noChangeArrowheads="1"/>
          </p:cNvPicPr>
          <p:nvPr/>
        </p:nvPicPr>
        <p:blipFill>
          <a:blip r:embed="rId6"/>
          <a:srcRect/>
          <a:stretch>
            <a:fillRect/>
          </a:stretch>
        </p:blipFill>
        <p:spPr bwMode="auto">
          <a:xfrm>
            <a:off x="5214938" y="2178050"/>
            <a:ext cx="1760537" cy="1133475"/>
          </a:xfrm>
          <a:prstGeom prst="rect">
            <a:avLst/>
          </a:prstGeom>
          <a:noFill/>
          <a:ln w="9525">
            <a:noFill/>
            <a:miter lim="800000"/>
            <a:headEnd/>
            <a:tailEnd/>
          </a:ln>
        </p:spPr>
      </p:pic>
      <p:pic>
        <p:nvPicPr>
          <p:cNvPr id="31750" name="Picture 6" descr="白俄罗斯1"/>
          <p:cNvPicPr>
            <a:picLocks noChangeAspect="1" noChangeArrowheads="1"/>
          </p:cNvPicPr>
          <p:nvPr/>
        </p:nvPicPr>
        <p:blipFill>
          <a:blip r:embed="rId7"/>
          <a:srcRect/>
          <a:stretch>
            <a:fillRect/>
          </a:stretch>
        </p:blipFill>
        <p:spPr bwMode="auto">
          <a:xfrm>
            <a:off x="9590088" y="4835525"/>
            <a:ext cx="1422400" cy="973138"/>
          </a:xfrm>
          <a:prstGeom prst="rect">
            <a:avLst/>
          </a:prstGeom>
          <a:noFill/>
          <a:ln w="9525">
            <a:noFill/>
            <a:miter lim="800000"/>
            <a:headEnd/>
            <a:tailEnd/>
          </a:ln>
        </p:spPr>
      </p:pic>
      <p:pic>
        <p:nvPicPr>
          <p:cNvPr id="31751" name="Picture 7" descr="俄罗斯"/>
          <p:cNvPicPr>
            <a:picLocks noChangeAspect="1" noChangeArrowheads="1"/>
          </p:cNvPicPr>
          <p:nvPr/>
        </p:nvPicPr>
        <p:blipFill>
          <a:blip r:embed="rId8"/>
          <a:srcRect/>
          <a:stretch>
            <a:fillRect/>
          </a:stretch>
        </p:blipFill>
        <p:spPr bwMode="auto">
          <a:xfrm>
            <a:off x="9652000" y="3617913"/>
            <a:ext cx="1281113" cy="1035050"/>
          </a:xfrm>
          <a:prstGeom prst="rect">
            <a:avLst/>
          </a:prstGeom>
          <a:noFill/>
          <a:ln w="9525">
            <a:noFill/>
            <a:miter lim="800000"/>
            <a:headEnd/>
            <a:tailEnd/>
          </a:ln>
        </p:spPr>
      </p:pic>
      <p:pic>
        <p:nvPicPr>
          <p:cNvPr id="31752" name="Picture 8" descr="格鲁吉亚"/>
          <p:cNvPicPr>
            <a:picLocks noChangeAspect="1" noChangeArrowheads="1"/>
          </p:cNvPicPr>
          <p:nvPr/>
        </p:nvPicPr>
        <p:blipFill>
          <a:blip r:embed="rId9"/>
          <a:srcRect/>
          <a:stretch>
            <a:fillRect/>
          </a:stretch>
        </p:blipFill>
        <p:spPr bwMode="auto">
          <a:xfrm>
            <a:off x="7350125" y="2133600"/>
            <a:ext cx="1744663" cy="1182688"/>
          </a:xfrm>
          <a:prstGeom prst="rect">
            <a:avLst/>
          </a:prstGeom>
          <a:solidFill>
            <a:schemeClr val="accent1"/>
          </a:solidFill>
          <a:ln w="9525">
            <a:noFill/>
            <a:miter lim="800000"/>
            <a:headEnd/>
            <a:tailEnd/>
          </a:ln>
        </p:spPr>
      </p:pic>
      <p:pic>
        <p:nvPicPr>
          <p:cNvPr id="31753" name="Picture 9" descr="立陶宛1"/>
          <p:cNvPicPr>
            <a:picLocks noChangeAspect="1" noChangeArrowheads="1"/>
          </p:cNvPicPr>
          <p:nvPr/>
        </p:nvPicPr>
        <p:blipFill>
          <a:blip r:embed="rId10"/>
          <a:srcRect/>
          <a:stretch>
            <a:fillRect/>
          </a:stretch>
        </p:blipFill>
        <p:spPr bwMode="auto">
          <a:xfrm>
            <a:off x="5434013" y="3598863"/>
            <a:ext cx="1322387" cy="1020762"/>
          </a:xfrm>
          <a:prstGeom prst="rect">
            <a:avLst/>
          </a:prstGeom>
          <a:noFill/>
          <a:ln w="9525">
            <a:noFill/>
            <a:miter lim="800000"/>
            <a:headEnd/>
            <a:tailEnd/>
          </a:ln>
        </p:spPr>
      </p:pic>
      <p:pic>
        <p:nvPicPr>
          <p:cNvPr id="31754" name="Picture 10" descr="摩尔多瓦1"/>
          <p:cNvPicPr>
            <a:picLocks noChangeAspect="1" noChangeArrowheads="1"/>
          </p:cNvPicPr>
          <p:nvPr/>
        </p:nvPicPr>
        <p:blipFill>
          <a:blip r:embed="rId11"/>
          <a:srcRect/>
          <a:stretch>
            <a:fillRect/>
          </a:stretch>
        </p:blipFill>
        <p:spPr bwMode="auto">
          <a:xfrm>
            <a:off x="7562850" y="3611563"/>
            <a:ext cx="1257300" cy="1033462"/>
          </a:xfrm>
          <a:prstGeom prst="rect">
            <a:avLst/>
          </a:prstGeom>
          <a:noFill/>
          <a:ln w="9525">
            <a:noFill/>
            <a:miter lim="800000"/>
            <a:headEnd/>
            <a:tailEnd/>
          </a:ln>
        </p:spPr>
      </p:pic>
      <p:pic>
        <p:nvPicPr>
          <p:cNvPr id="31755" name="Picture 11" descr="乌克兰1"/>
          <p:cNvPicPr>
            <a:picLocks noChangeAspect="1" noChangeArrowheads="1"/>
          </p:cNvPicPr>
          <p:nvPr/>
        </p:nvPicPr>
        <p:blipFill>
          <a:blip r:embed="rId12"/>
          <a:srcRect/>
          <a:stretch>
            <a:fillRect/>
          </a:stretch>
        </p:blipFill>
        <p:spPr bwMode="auto">
          <a:xfrm>
            <a:off x="5370513" y="4881563"/>
            <a:ext cx="1449387" cy="993775"/>
          </a:xfrm>
          <a:prstGeom prst="rect">
            <a:avLst/>
          </a:prstGeom>
          <a:noFill/>
          <a:ln w="9525">
            <a:noFill/>
            <a:miter lim="800000"/>
            <a:headEnd/>
            <a:tailEnd/>
          </a:ln>
        </p:spPr>
      </p:pic>
      <p:pic>
        <p:nvPicPr>
          <p:cNvPr id="31756" name="Picture 12" descr="土库曼斯坦"/>
          <p:cNvPicPr>
            <a:picLocks noChangeAspect="1" noChangeArrowheads="1"/>
          </p:cNvPicPr>
          <p:nvPr/>
        </p:nvPicPr>
        <p:blipFill>
          <a:blip r:embed="rId13"/>
          <a:srcRect/>
          <a:stretch>
            <a:fillRect/>
          </a:stretch>
        </p:blipFill>
        <p:spPr bwMode="auto">
          <a:xfrm>
            <a:off x="3195638" y="4816475"/>
            <a:ext cx="1531937" cy="1046163"/>
          </a:xfrm>
          <a:prstGeom prst="rect">
            <a:avLst/>
          </a:prstGeom>
          <a:noFill/>
          <a:ln w="9525">
            <a:noFill/>
            <a:miter lim="800000"/>
            <a:headEnd/>
            <a:tailEnd/>
          </a:ln>
        </p:spPr>
      </p:pic>
      <p:pic>
        <p:nvPicPr>
          <p:cNvPr id="31757" name="Picture 13" descr="乌兹别克1"/>
          <p:cNvPicPr>
            <a:picLocks noChangeAspect="1" noChangeArrowheads="1"/>
          </p:cNvPicPr>
          <p:nvPr/>
        </p:nvPicPr>
        <p:blipFill>
          <a:blip r:embed="rId14"/>
          <a:srcRect/>
          <a:stretch>
            <a:fillRect/>
          </a:stretch>
        </p:blipFill>
        <p:spPr bwMode="auto">
          <a:xfrm>
            <a:off x="7493000" y="4964113"/>
            <a:ext cx="1363663" cy="941387"/>
          </a:xfrm>
          <a:prstGeom prst="rect">
            <a:avLst/>
          </a:prstGeom>
          <a:noFill/>
          <a:ln w="9525">
            <a:noFill/>
            <a:miter lim="800000"/>
            <a:headEnd/>
            <a:tailEnd/>
          </a:ln>
        </p:spPr>
      </p:pic>
      <p:pic>
        <p:nvPicPr>
          <p:cNvPr id="31758" name="Picture 14" descr="亚美尼亚"/>
          <p:cNvPicPr>
            <a:picLocks noChangeAspect="1" noChangeArrowheads="1"/>
          </p:cNvPicPr>
          <p:nvPr/>
        </p:nvPicPr>
        <p:blipFill>
          <a:blip r:embed="rId15"/>
          <a:srcRect/>
          <a:stretch>
            <a:fillRect/>
          </a:stretch>
        </p:blipFill>
        <p:spPr bwMode="auto">
          <a:xfrm>
            <a:off x="987425" y="2208213"/>
            <a:ext cx="1714500" cy="1103312"/>
          </a:xfrm>
          <a:prstGeom prst="rect">
            <a:avLst/>
          </a:prstGeom>
          <a:noFill/>
          <a:ln w="9525">
            <a:noFill/>
            <a:miter lim="800000"/>
            <a:headEnd/>
            <a:tailEnd/>
          </a:ln>
        </p:spPr>
      </p:pic>
      <p:pic>
        <p:nvPicPr>
          <p:cNvPr id="31759" name="Picture 15" descr="哈萨克1"/>
          <p:cNvPicPr>
            <a:picLocks noChangeAspect="1" noChangeArrowheads="1"/>
          </p:cNvPicPr>
          <p:nvPr/>
        </p:nvPicPr>
        <p:blipFill>
          <a:blip r:embed="rId16"/>
          <a:srcRect/>
          <a:stretch>
            <a:fillRect/>
          </a:stretch>
        </p:blipFill>
        <p:spPr bwMode="auto">
          <a:xfrm>
            <a:off x="9493250" y="2170113"/>
            <a:ext cx="1614488" cy="1136650"/>
          </a:xfrm>
          <a:prstGeom prst="rect">
            <a:avLst/>
          </a:prstGeom>
          <a:noFill/>
          <a:ln w="9525">
            <a:noFill/>
            <a:miter lim="800000"/>
            <a:headEnd/>
            <a:tailEnd/>
          </a:ln>
        </p:spPr>
      </p:pic>
      <p:pic>
        <p:nvPicPr>
          <p:cNvPr id="31760" name="Picture 16" descr="吉尔吉斯1"/>
          <p:cNvPicPr>
            <a:picLocks noChangeAspect="1" noChangeArrowheads="1"/>
          </p:cNvPicPr>
          <p:nvPr/>
        </p:nvPicPr>
        <p:blipFill>
          <a:blip r:embed="rId17"/>
          <a:srcRect/>
          <a:stretch>
            <a:fillRect/>
          </a:stretch>
        </p:blipFill>
        <p:spPr bwMode="auto">
          <a:xfrm>
            <a:off x="1117600" y="3625850"/>
            <a:ext cx="1422400" cy="982663"/>
          </a:xfrm>
          <a:prstGeom prst="rect">
            <a:avLst/>
          </a:prstGeom>
          <a:noFill/>
          <a:ln w="9525">
            <a:noFill/>
            <a:miter lim="800000"/>
            <a:headEnd/>
            <a:tailEnd/>
          </a:ln>
        </p:spPr>
      </p:pic>
      <p:pic>
        <p:nvPicPr>
          <p:cNvPr id="31761" name="Picture 17" descr="塔吉克斯坦1"/>
          <p:cNvPicPr>
            <a:picLocks noChangeAspect="1" noChangeArrowheads="1"/>
          </p:cNvPicPr>
          <p:nvPr/>
        </p:nvPicPr>
        <p:blipFill>
          <a:blip r:embed="rId18"/>
          <a:srcRect/>
          <a:stretch>
            <a:fillRect/>
          </a:stretch>
        </p:blipFill>
        <p:spPr bwMode="auto">
          <a:xfrm>
            <a:off x="1123950" y="4854575"/>
            <a:ext cx="1495425" cy="1033463"/>
          </a:xfrm>
          <a:prstGeom prst="rect">
            <a:avLst/>
          </a:prstGeom>
          <a:noFill/>
          <a:ln w="9525">
            <a:noFill/>
            <a:miter lim="800000"/>
            <a:headEnd/>
            <a:tailEnd/>
          </a:ln>
        </p:spPr>
      </p:pic>
      <p:sp>
        <p:nvSpPr>
          <p:cNvPr id="31762" name="Rectangle 18"/>
          <p:cNvSpPr>
            <a:spLocks noChangeArrowheads="1"/>
          </p:cNvSpPr>
          <p:nvPr/>
        </p:nvSpPr>
        <p:spPr bwMode="auto">
          <a:xfrm>
            <a:off x="711200" y="790575"/>
            <a:ext cx="10769600" cy="1333500"/>
          </a:xfrm>
          <a:prstGeom prst="rect">
            <a:avLst/>
          </a:prstGeom>
          <a:solidFill>
            <a:srgbClr val="DDDDDD"/>
          </a:solidFill>
          <a:ln w="9525">
            <a:noFill/>
            <a:miter lim="800000"/>
            <a:headEnd/>
            <a:tailEnd/>
          </a:ln>
          <a:effectLst/>
        </p:spPr>
        <p:txBody>
          <a:bodyPr wrap="none" anchor="ctr"/>
          <a:lstStyle/>
          <a:p>
            <a:pPr>
              <a:defRPr/>
            </a:pPr>
            <a:endParaRPr lang="zh-CN" altLang="en-US">
              <a:effectLst>
                <a:outerShdw blurRad="38100" dist="38100" dir="2700000" algn="tl">
                  <a:srgbClr val="000000">
                    <a:alpha val="43137"/>
                  </a:srgbClr>
                </a:outerShdw>
              </a:effectLst>
              <a:ea typeface="新宋体" pitchFamily="49" charset="-122"/>
            </a:endParaRPr>
          </a:p>
        </p:txBody>
      </p:sp>
      <p:sp>
        <p:nvSpPr>
          <p:cNvPr id="31763" name="Text Box 19"/>
          <p:cNvSpPr txBox="1">
            <a:spLocks noChangeArrowheads="1"/>
          </p:cNvSpPr>
          <p:nvPr/>
        </p:nvSpPr>
        <p:spPr bwMode="auto">
          <a:xfrm>
            <a:off x="7362825" y="4568825"/>
            <a:ext cx="1574800" cy="366713"/>
          </a:xfrm>
          <a:prstGeom prst="rect">
            <a:avLst/>
          </a:prstGeom>
          <a:solidFill>
            <a:schemeClr val="bg1"/>
          </a:solidFill>
          <a:ln w="9525">
            <a:noFill/>
            <a:miter lim="800000"/>
            <a:headEnd/>
            <a:tailEnd/>
          </a:ln>
          <a:effectLst/>
        </p:spPr>
        <p:txBody>
          <a:bodyPr>
            <a:spAutoFit/>
          </a:bodyPr>
          <a:lstStyle/>
          <a:p>
            <a:pPr algn="ctr">
              <a:spcBef>
                <a:spcPct val="50000"/>
              </a:spcBef>
              <a:defRPr/>
            </a:pPr>
            <a:r>
              <a:rPr lang="zh-CN" altLang="en-US" sz="1800">
                <a:effectLst>
                  <a:outerShdw blurRad="38100" dist="38100" dir="2700000" algn="tl">
                    <a:srgbClr val="C0C0C0"/>
                  </a:outerShdw>
                </a:effectLst>
                <a:ea typeface="仿宋_GB2312" pitchFamily="49" charset="-122"/>
              </a:rPr>
              <a:t>摩尔多瓦</a:t>
            </a:r>
          </a:p>
        </p:txBody>
      </p:sp>
      <p:sp>
        <p:nvSpPr>
          <p:cNvPr id="31764" name="Text Box 20"/>
          <p:cNvSpPr txBox="1">
            <a:spLocks noChangeArrowheads="1"/>
          </p:cNvSpPr>
          <p:nvPr/>
        </p:nvSpPr>
        <p:spPr bwMode="auto">
          <a:xfrm>
            <a:off x="2438400" y="1127125"/>
            <a:ext cx="7315200" cy="701675"/>
          </a:xfrm>
          <a:prstGeom prst="rect">
            <a:avLst/>
          </a:prstGeom>
          <a:noFill/>
          <a:ln w="9525">
            <a:noFill/>
            <a:miter lim="800000"/>
            <a:headEnd/>
            <a:tailEnd/>
          </a:ln>
          <a:effectLst/>
        </p:spPr>
        <p:txBody>
          <a:bodyPr>
            <a:spAutoFit/>
          </a:bodyPr>
          <a:lstStyle/>
          <a:p>
            <a:pPr algn="ctr">
              <a:spcBef>
                <a:spcPct val="50000"/>
              </a:spcBef>
              <a:defRPr/>
            </a:pPr>
            <a:r>
              <a:rPr lang="zh-CN" altLang="en-US" sz="4000">
                <a:effectLst>
                  <a:outerShdw blurRad="38100" dist="38100" dir="2700000" algn="tl">
                    <a:srgbClr val="C0C0C0"/>
                  </a:outerShdw>
                </a:effectLst>
                <a:latin typeface="Times New Roman" pitchFamily="18" charset="0"/>
                <a:ea typeface="楷体" pitchFamily="49" charset="-122"/>
                <a:cs typeface="Times New Roman" pitchFamily="18" charset="0"/>
              </a:rPr>
              <a:t>苏联</a:t>
            </a:r>
            <a:r>
              <a:rPr lang="en-US" altLang="zh-CN" sz="4000">
                <a:effectLst>
                  <a:outerShdw blurRad="38100" dist="38100" dir="2700000" algn="tl">
                    <a:srgbClr val="C0C0C0"/>
                  </a:outerShdw>
                </a:effectLst>
                <a:latin typeface="Times New Roman" pitchFamily="18" charset="0"/>
                <a:ea typeface="楷体" pitchFamily="49" charset="-122"/>
                <a:cs typeface="Times New Roman" pitchFamily="18" charset="0"/>
              </a:rPr>
              <a:t>15</a:t>
            </a:r>
            <a:r>
              <a:rPr lang="zh-CN" altLang="en-US" sz="4000">
                <a:effectLst>
                  <a:outerShdw blurRad="38100" dist="38100" dir="2700000" algn="tl">
                    <a:srgbClr val="C0C0C0"/>
                  </a:outerShdw>
                </a:effectLst>
                <a:latin typeface="Times New Roman" pitchFamily="18" charset="0"/>
                <a:ea typeface="楷体" pitchFamily="49" charset="-122"/>
                <a:cs typeface="Times New Roman" pitchFamily="18" charset="0"/>
              </a:rPr>
              <a:t>个加盟共和国独立</a:t>
            </a:r>
          </a:p>
        </p:txBody>
      </p:sp>
      <p:grpSp>
        <p:nvGrpSpPr>
          <p:cNvPr id="30748" name="Group 28"/>
          <p:cNvGrpSpPr>
            <a:grpSpLocks/>
          </p:cNvGrpSpPr>
          <p:nvPr/>
        </p:nvGrpSpPr>
        <p:grpSpPr bwMode="auto">
          <a:xfrm>
            <a:off x="458788" y="990600"/>
            <a:ext cx="11229975" cy="5048250"/>
            <a:chOff x="329" y="477"/>
            <a:chExt cx="7074" cy="3180"/>
          </a:xfrm>
        </p:grpSpPr>
        <p:pic>
          <p:nvPicPr>
            <p:cNvPr id="31766" name="Picture 29" descr="合作国际网络世界-21440327"/>
            <p:cNvPicPr>
              <a:picLocks noChangeAspect="1" noChangeArrowheads="1"/>
            </p:cNvPicPr>
            <p:nvPr/>
          </p:nvPicPr>
          <p:blipFill>
            <a:blip r:embed="rId19"/>
            <a:srcRect/>
            <a:stretch>
              <a:fillRect/>
            </a:stretch>
          </p:blipFill>
          <p:spPr bwMode="auto">
            <a:xfrm>
              <a:off x="3522" y="484"/>
              <a:ext cx="3881" cy="3173"/>
            </a:xfrm>
            <a:prstGeom prst="rect">
              <a:avLst/>
            </a:prstGeom>
            <a:noFill/>
            <a:ln w="9525">
              <a:noFill/>
              <a:miter lim="800000"/>
              <a:headEnd/>
              <a:tailEnd/>
            </a:ln>
          </p:spPr>
        </p:pic>
        <p:pic>
          <p:nvPicPr>
            <p:cNvPr id="31767" name="Picture 30" descr="国际合作象商人-49398045"/>
            <p:cNvPicPr>
              <a:picLocks noChangeAspect="1" noChangeArrowheads="1"/>
            </p:cNvPicPr>
            <p:nvPr/>
          </p:nvPicPr>
          <p:blipFill>
            <a:blip r:embed="rId20"/>
            <a:srcRect/>
            <a:stretch>
              <a:fillRect/>
            </a:stretch>
          </p:blipFill>
          <p:spPr bwMode="auto">
            <a:xfrm>
              <a:off x="329" y="477"/>
              <a:ext cx="3366" cy="3174"/>
            </a:xfrm>
            <a:prstGeom prst="rect">
              <a:avLst/>
            </a:prstGeom>
            <a:noFill/>
            <a:ln w="9525">
              <a:noFill/>
              <a:miter lim="800000"/>
              <a:headEnd/>
              <a:tailEnd/>
            </a:ln>
          </p:spPr>
        </p:pic>
      </p:grpSp>
      <p:sp>
        <p:nvSpPr>
          <p:cNvPr id="30751" name="Text Box 15"/>
          <p:cNvSpPr txBox="1">
            <a:spLocks noChangeArrowheads="1"/>
          </p:cNvSpPr>
          <p:nvPr/>
        </p:nvSpPr>
        <p:spPr bwMode="auto">
          <a:xfrm>
            <a:off x="615950" y="204788"/>
            <a:ext cx="7259638" cy="628650"/>
          </a:xfrm>
          <a:prstGeom prst="rect">
            <a:avLst/>
          </a:prstGeom>
          <a:noFill/>
          <a:ln w="9525">
            <a:noFill/>
            <a:miter lim="800000"/>
            <a:headEnd/>
            <a:tailEnd/>
          </a:ln>
        </p:spPr>
        <p:txBody>
          <a:bodyPr>
            <a:spAutoFit/>
          </a:bodyPr>
          <a:lstStyle/>
          <a:p>
            <a:pPr algn="ctr">
              <a:lnSpc>
                <a:spcPct val="110000"/>
              </a:lnSpc>
              <a:defRPr/>
            </a:pPr>
            <a:r>
              <a:rPr lang="en-US" altLang="zh-CN" sz="3200">
                <a:solidFill>
                  <a:srgbClr val="FF0000"/>
                </a:solidFill>
                <a:effectLst>
                  <a:outerShdw blurRad="38100" dist="38100" dir="2700000" algn="tl">
                    <a:srgbClr val="C0C0C0"/>
                  </a:outerShdw>
                </a:effectLst>
                <a:latin typeface="Times New Roman" pitchFamily="18" charset="0"/>
                <a:ea typeface="黑体" pitchFamily="49" charset="-122"/>
                <a:cs typeface="Times New Roman" pitchFamily="18" charset="0"/>
              </a:rPr>
              <a:t>7</a:t>
            </a:r>
            <a:r>
              <a:rPr lang="zh-CN" altLang="en-US" sz="3200">
                <a:solidFill>
                  <a:srgbClr val="FF0000"/>
                </a:solidFill>
                <a:effectLst>
                  <a:outerShdw blurRad="38100" dist="38100" dir="2700000" algn="tl">
                    <a:srgbClr val="C0C0C0"/>
                  </a:outerShdw>
                </a:effectLst>
                <a:latin typeface="Times New Roman" pitchFamily="18" charset="0"/>
                <a:ea typeface="黑体" pitchFamily="49" charset="-122"/>
                <a:cs typeface="Times New Roman" pitchFamily="18" charset="0"/>
              </a:rPr>
              <a:t>．冷战结束，国际形势趋于缓和。</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30751"/>
                                        </p:tgtEl>
                                        <p:attrNameLst>
                                          <p:attrName>style.visibility</p:attrName>
                                        </p:attrNameLst>
                                      </p:cBhvr>
                                      <p:to>
                                        <p:strVal val="visible"/>
                                      </p:to>
                                    </p:set>
                                    <p:anim calcmode="lin" valueType="num">
                                      <p:cBhvr>
                                        <p:cTn id="7" dur="500" fill="hold"/>
                                        <p:tgtEl>
                                          <p:spTgt spid="30751"/>
                                        </p:tgtEl>
                                        <p:attrNameLst>
                                          <p:attrName>ppt_w</p:attrName>
                                        </p:attrNameLst>
                                      </p:cBhvr>
                                      <p:tavLst>
                                        <p:tav tm="0">
                                          <p:val>
                                            <p:fltVal val="0"/>
                                          </p:val>
                                        </p:tav>
                                        <p:tav tm="100000">
                                          <p:val>
                                            <p:strVal val="#ppt_w"/>
                                          </p:val>
                                        </p:tav>
                                      </p:tavLst>
                                    </p:anim>
                                    <p:anim calcmode="lin" valueType="num">
                                      <p:cBhvr>
                                        <p:cTn id="8" dur="500" fill="hold"/>
                                        <p:tgtEl>
                                          <p:spTgt spid="30751"/>
                                        </p:tgtEl>
                                        <p:attrNameLst>
                                          <p:attrName>ppt_h</p:attrName>
                                        </p:attrNameLst>
                                      </p:cBhvr>
                                      <p:tavLst>
                                        <p:tav tm="0">
                                          <p:val>
                                            <p:fltVal val="0"/>
                                          </p:val>
                                        </p:tav>
                                        <p:tav tm="100000">
                                          <p:val>
                                            <p:strVal val="#ppt_h"/>
                                          </p:val>
                                        </p:tav>
                                      </p:tavLst>
                                    </p:anim>
                                    <p:animEffect transition="in" filter="fade">
                                      <p:cBhvr>
                                        <p:cTn id="9" dur="500"/>
                                        <p:tgtEl>
                                          <p:spTgt spid="30751"/>
                                        </p:tgtEl>
                                      </p:cBhvr>
                                    </p:animEffect>
                                  </p:childTnLst>
                                </p:cTn>
                              </p:par>
                            </p:childTnLst>
                          </p:cTn>
                        </p:par>
                        <p:par>
                          <p:cTn id="10" fill="hold">
                            <p:stCondLst>
                              <p:cond delay="500"/>
                            </p:stCondLst>
                            <p:childTnLst>
                              <p:par>
                                <p:cTn id="11" presetID="53" presetClass="entr" presetSubtype="0" fill="hold" nodeType="afterEffect">
                                  <p:stCondLst>
                                    <p:cond delay="0"/>
                                  </p:stCondLst>
                                  <p:childTnLst>
                                    <p:set>
                                      <p:cBhvr>
                                        <p:cTn id="12" dur="1" fill="hold">
                                          <p:stCondLst>
                                            <p:cond delay="0"/>
                                          </p:stCondLst>
                                        </p:cTn>
                                        <p:tgtEl>
                                          <p:spTgt spid="31746"/>
                                        </p:tgtEl>
                                        <p:attrNameLst>
                                          <p:attrName>style.visibility</p:attrName>
                                        </p:attrNameLst>
                                      </p:cBhvr>
                                      <p:to>
                                        <p:strVal val="visible"/>
                                      </p:to>
                                    </p:set>
                                    <p:anim calcmode="lin" valueType="num">
                                      <p:cBhvr>
                                        <p:cTn id="13" dur="500" fill="hold"/>
                                        <p:tgtEl>
                                          <p:spTgt spid="31746"/>
                                        </p:tgtEl>
                                        <p:attrNameLst>
                                          <p:attrName>ppt_w</p:attrName>
                                        </p:attrNameLst>
                                      </p:cBhvr>
                                      <p:tavLst>
                                        <p:tav tm="0">
                                          <p:val>
                                            <p:fltVal val="0"/>
                                          </p:val>
                                        </p:tav>
                                        <p:tav tm="100000">
                                          <p:val>
                                            <p:strVal val="#ppt_w"/>
                                          </p:val>
                                        </p:tav>
                                      </p:tavLst>
                                    </p:anim>
                                    <p:anim calcmode="lin" valueType="num">
                                      <p:cBhvr>
                                        <p:cTn id="14" dur="500" fill="hold"/>
                                        <p:tgtEl>
                                          <p:spTgt spid="31746"/>
                                        </p:tgtEl>
                                        <p:attrNameLst>
                                          <p:attrName>ppt_h</p:attrName>
                                        </p:attrNameLst>
                                      </p:cBhvr>
                                      <p:tavLst>
                                        <p:tav tm="0">
                                          <p:val>
                                            <p:fltVal val="0"/>
                                          </p:val>
                                        </p:tav>
                                        <p:tav tm="100000">
                                          <p:val>
                                            <p:strVal val="#ppt_h"/>
                                          </p:val>
                                        </p:tav>
                                      </p:tavLst>
                                    </p:anim>
                                    <p:animEffect transition="in" filter="fade">
                                      <p:cBhvr>
                                        <p:cTn id="15" dur="500"/>
                                        <p:tgtEl>
                                          <p:spTgt spid="31746"/>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32" fill="hold" nodeType="clickEffect">
                                  <p:stCondLst>
                                    <p:cond delay="0"/>
                                  </p:stCondLst>
                                  <p:childTnLst>
                                    <p:set>
                                      <p:cBhvr>
                                        <p:cTn id="19" dur="1" fill="hold">
                                          <p:stCondLst>
                                            <p:cond delay="0"/>
                                          </p:stCondLst>
                                        </p:cTn>
                                        <p:tgtEl>
                                          <p:spTgt spid="31747"/>
                                        </p:tgtEl>
                                        <p:attrNameLst>
                                          <p:attrName>style.visibility</p:attrName>
                                        </p:attrNameLst>
                                      </p:cBhvr>
                                      <p:to>
                                        <p:strVal val="visible"/>
                                      </p:to>
                                    </p:set>
                                    <p:animEffect transition="in" filter="box(out)">
                                      <p:cBhvr>
                                        <p:cTn id="20" dur="1000"/>
                                        <p:tgtEl>
                                          <p:spTgt spid="31747"/>
                                        </p:tgtEl>
                                      </p:cBhvr>
                                    </p:animEffect>
                                  </p:childTnLst>
                                </p:cTn>
                              </p:par>
                              <p:par>
                                <p:cTn id="21" presetID="4" presetClass="entr" presetSubtype="32" fill="hold" nodeType="withEffect">
                                  <p:stCondLst>
                                    <p:cond delay="0"/>
                                  </p:stCondLst>
                                  <p:childTnLst>
                                    <p:set>
                                      <p:cBhvr>
                                        <p:cTn id="22" dur="1" fill="hold">
                                          <p:stCondLst>
                                            <p:cond delay="0"/>
                                          </p:stCondLst>
                                        </p:cTn>
                                        <p:tgtEl>
                                          <p:spTgt spid="31748"/>
                                        </p:tgtEl>
                                        <p:attrNameLst>
                                          <p:attrName>style.visibility</p:attrName>
                                        </p:attrNameLst>
                                      </p:cBhvr>
                                      <p:to>
                                        <p:strVal val="visible"/>
                                      </p:to>
                                    </p:set>
                                    <p:animEffect transition="in" filter="box(out)">
                                      <p:cBhvr>
                                        <p:cTn id="23" dur="1000"/>
                                        <p:tgtEl>
                                          <p:spTgt spid="31748"/>
                                        </p:tgtEl>
                                      </p:cBhvr>
                                    </p:animEffect>
                                  </p:childTnLst>
                                </p:cTn>
                              </p:par>
                              <p:par>
                                <p:cTn id="24" presetID="4" presetClass="entr" presetSubtype="32" fill="hold" nodeType="withEffect">
                                  <p:stCondLst>
                                    <p:cond delay="0"/>
                                  </p:stCondLst>
                                  <p:childTnLst>
                                    <p:set>
                                      <p:cBhvr>
                                        <p:cTn id="25" dur="1" fill="hold">
                                          <p:stCondLst>
                                            <p:cond delay="0"/>
                                          </p:stCondLst>
                                        </p:cTn>
                                        <p:tgtEl>
                                          <p:spTgt spid="31749"/>
                                        </p:tgtEl>
                                        <p:attrNameLst>
                                          <p:attrName>style.visibility</p:attrName>
                                        </p:attrNameLst>
                                      </p:cBhvr>
                                      <p:to>
                                        <p:strVal val="visible"/>
                                      </p:to>
                                    </p:set>
                                    <p:animEffect transition="in" filter="box(out)">
                                      <p:cBhvr>
                                        <p:cTn id="26" dur="1000"/>
                                        <p:tgtEl>
                                          <p:spTgt spid="31749"/>
                                        </p:tgtEl>
                                      </p:cBhvr>
                                    </p:animEffect>
                                  </p:childTnLst>
                                </p:cTn>
                              </p:par>
                              <p:par>
                                <p:cTn id="27" presetID="4" presetClass="entr" presetSubtype="32" fill="hold" nodeType="withEffect">
                                  <p:stCondLst>
                                    <p:cond delay="0"/>
                                  </p:stCondLst>
                                  <p:childTnLst>
                                    <p:set>
                                      <p:cBhvr>
                                        <p:cTn id="28" dur="1" fill="hold">
                                          <p:stCondLst>
                                            <p:cond delay="0"/>
                                          </p:stCondLst>
                                        </p:cTn>
                                        <p:tgtEl>
                                          <p:spTgt spid="31750"/>
                                        </p:tgtEl>
                                        <p:attrNameLst>
                                          <p:attrName>style.visibility</p:attrName>
                                        </p:attrNameLst>
                                      </p:cBhvr>
                                      <p:to>
                                        <p:strVal val="visible"/>
                                      </p:to>
                                    </p:set>
                                    <p:animEffect transition="in" filter="box(out)">
                                      <p:cBhvr>
                                        <p:cTn id="29" dur="1000"/>
                                        <p:tgtEl>
                                          <p:spTgt spid="31750"/>
                                        </p:tgtEl>
                                      </p:cBhvr>
                                    </p:animEffect>
                                  </p:childTnLst>
                                </p:cTn>
                              </p:par>
                              <p:par>
                                <p:cTn id="30" presetID="4" presetClass="entr" presetSubtype="32" fill="hold" nodeType="withEffect">
                                  <p:stCondLst>
                                    <p:cond delay="0"/>
                                  </p:stCondLst>
                                  <p:childTnLst>
                                    <p:set>
                                      <p:cBhvr>
                                        <p:cTn id="31" dur="1" fill="hold">
                                          <p:stCondLst>
                                            <p:cond delay="0"/>
                                          </p:stCondLst>
                                        </p:cTn>
                                        <p:tgtEl>
                                          <p:spTgt spid="31751"/>
                                        </p:tgtEl>
                                        <p:attrNameLst>
                                          <p:attrName>style.visibility</p:attrName>
                                        </p:attrNameLst>
                                      </p:cBhvr>
                                      <p:to>
                                        <p:strVal val="visible"/>
                                      </p:to>
                                    </p:set>
                                    <p:animEffect transition="in" filter="box(out)">
                                      <p:cBhvr>
                                        <p:cTn id="32" dur="1000"/>
                                        <p:tgtEl>
                                          <p:spTgt spid="31751"/>
                                        </p:tgtEl>
                                      </p:cBhvr>
                                    </p:animEffect>
                                  </p:childTnLst>
                                </p:cTn>
                              </p:par>
                              <p:par>
                                <p:cTn id="33" presetID="4" presetClass="entr" presetSubtype="32" fill="hold" nodeType="withEffect">
                                  <p:stCondLst>
                                    <p:cond delay="0"/>
                                  </p:stCondLst>
                                  <p:childTnLst>
                                    <p:set>
                                      <p:cBhvr>
                                        <p:cTn id="34" dur="1" fill="hold">
                                          <p:stCondLst>
                                            <p:cond delay="0"/>
                                          </p:stCondLst>
                                        </p:cTn>
                                        <p:tgtEl>
                                          <p:spTgt spid="31752"/>
                                        </p:tgtEl>
                                        <p:attrNameLst>
                                          <p:attrName>style.visibility</p:attrName>
                                        </p:attrNameLst>
                                      </p:cBhvr>
                                      <p:to>
                                        <p:strVal val="visible"/>
                                      </p:to>
                                    </p:set>
                                    <p:animEffect transition="in" filter="box(out)">
                                      <p:cBhvr>
                                        <p:cTn id="35" dur="1000"/>
                                        <p:tgtEl>
                                          <p:spTgt spid="31752"/>
                                        </p:tgtEl>
                                      </p:cBhvr>
                                    </p:animEffect>
                                  </p:childTnLst>
                                </p:cTn>
                              </p:par>
                              <p:par>
                                <p:cTn id="36" presetID="4" presetClass="entr" presetSubtype="32" fill="hold" nodeType="withEffect">
                                  <p:stCondLst>
                                    <p:cond delay="0"/>
                                  </p:stCondLst>
                                  <p:childTnLst>
                                    <p:set>
                                      <p:cBhvr>
                                        <p:cTn id="37" dur="1" fill="hold">
                                          <p:stCondLst>
                                            <p:cond delay="0"/>
                                          </p:stCondLst>
                                        </p:cTn>
                                        <p:tgtEl>
                                          <p:spTgt spid="31753"/>
                                        </p:tgtEl>
                                        <p:attrNameLst>
                                          <p:attrName>style.visibility</p:attrName>
                                        </p:attrNameLst>
                                      </p:cBhvr>
                                      <p:to>
                                        <p:strVal val="visible"/>
                                      </p:to>
                                    </p:set>
                                    <p:animEffect transition="in" filter="box(out)">
                                      <p:cBhvr>
                                        <p:cTn id="38" dur="1000"/>
                                        <p:tgtEl>
                                          <p:spTgt spid="31753"/>
                                        </p:tgtEl>
                                      </p:cBhvr>
                                    </p:animEffect>
                                  </p:childTnLst>
                                </p:cTn>
                              </p:par>
                              <p:par>
                                <p:cTn id="39" presetID="4" presetClass="entr" presetSubtype="32" fill="hold" nodeType="withEffect">
                                  <p:stCondLst>
                                    <p:cond delay="0"/>
                                  </p:stCondLst>
                                  <p:childTnLst>
                                    <p:set>
                                      <p:cBhvr>
                                        <p:cTn id="40" dur="1" fill="hold">
                                          <p:stCondLst>
                                            <p:cond delay="0"/>
                                          </p:stCondLst>
                                        </p:cTn>
                                        <p:tgtEl>
                                          <p:spTgt spid="31754"/>
                                        </p:tgtEl>
                                        <p:attrNameLst>
                                          <p:attrName>style.visibility</p:attrName>
                                        </p:attrNameLst>
                                      </p:cBhvr>
                                      <p:to>
                                        <p:strVal val="visible"/>
                                      </p:to>
                                    </p:set>
                                    <p:animEffect transition="in" filter="box(out)">
                                      <p:cBhvr>
                                        <p:cTn id="41" dur="1000"/>
                                        <p:tgtEl>
                                          <p:spTgt spid="31754"/>
                                        </p:tgtEl>
                                      </p:cBhvr>
                                    </p:animEffect>
                                  </p:childTnLst>
                                </p:cTn>
                              </p:par>
                              <p:par>
                                <p:cTn id="42" presetID="4" presetClass="entr" presetSubtype="32" fill="hold" nodeType="withEffect">
                                  <p:stCondLst>
                                    <p:cond delay="0"/>
                                  </p:stCondLst>
                                  <p:childTnLst>
                                    <p:set>
                                      <p:cBhvr>
                                        <p:cTn id="43" dur="1" fill="hold">
                                          <p:stCondLst>
                                            <p:cond delay="0"/>
                                          </p:stCondLst>
                                        </p:cTn>
                                        <p:tgtEl>
                                          <p:spTgt spid="31755"/>
                                        </p:tgtEl>
                                        <p:attrNameLst>
                                          <p:attrName>style.visibility</p:attrName>
                                        </p:attrNameLst>
                                      </p:cBhvr>
                                      <p:to>
                                        <p:strVal val="visible"/>
                                      </p:to>
                                    </p:set>
                                    <p:animEffect transition="in" filter="box(out)">
                                      <p:cBhvr>
                                        <p:cTn id="44" dur="1000"/>
                                        <p:tgtEl>
                                          <p:spTgt spid="31755"/>
                                        </p:tgtEl>
                                      </p:cBhvr>
                                    </p:animEffect>
                                  </p:childTnLst>
                                </p:cTn>
                              </p:par>
                              <p:par>
                                <p:cTn id="45" presetID="4" presetClass="entr" presetSubtype="32" fill="hold" nodeType="withEffect">
                                  <p:stCondLst>
                                    <p:cond delay="0"/>
                                  </p:stCondLst>
                                  <p:childTnLst>
                                    <p:set>
                                      <p:cBhvr>
                                        <p:cTn id="46" dur="1" fill="hold">
                                          <p:stCondLst>
                                            <p:cond delay="0"/>
                                          </p:stCondLst>
                                        </p:cTn>
                                        <p:tgtEl>
                                          <p:spTgt spid="31756"/>
                                        </p:tgtEl>
                                        <p:attrNameLst>
                                          <p:attrName>style.visibility</p:attrName>
                                        </p:attrNameLst>
                                      </p:cBhvr>
                                      <p:to>
                                        <p:strVal val="visible"/>
                                      </p:to>
                                    </p:set>
                                    <p:animEffect transition="in" filter="box(out)">
                                      <p:cBhvr>
                                        <p:cTn id="47" dur="1000"/>
                                        <p:tgtEl>
                                          <p:spTgt spid="31756"/>
                                        </p:tgtEl>
                                      </p:cBhvr>
                                    </p:animEffect>
                                  </p:childTnLst>
                                </p:cTn>
                              </p:par>
                              <p:par>
                                <p:cTn id="48" presetID="4" presetClass="entr" presetSubtype="32" fill="hold" nodeType="withEffect">
                                  <p:stCondLst>
                                    <p:cond delay="0"/>
                                  </p:stCondLst>
                                  <p:childTnLst>
                                    <p:set>
                                      <p:cBhvr>
                                        <p:cTn id="49" dur="1" fill="hold">
                                          <p:stCondLst>
                                            <p:cond delay="0"/>
                                          </p:stCondLst>
                                        </p:cTn>
                                        <p:tgtEl>
                                          <p:spTgt spid="31757"/>
                                        </p:tgtEl>
                                        <p:attrNameLst>
                                          <p:attrName>style.visibility</p:attrName>
                                        </p:attrNameLst>
                                      </p:cBhvr>
                                      <p:to>
                                        <p:strVal val="visible"/>
                                      </p:to>
                                    </p:set>
                                    <p:animEffect transition="in" filter="box(out)">
                                      <p:cBhvr>
                                        <p:cTn id="50" dur="1000"/>
                                        <p:tgtEl>
                                          <p:spTgt spid="31757"/>
                                        </p:tgtEl>
                                      </p:cBhvr>
                                    </p:animEffect>
                                  </p:childTnLst>
                                </p:cTn>
                              </p:par>
                              <p:par>
                                <p:cTn id="51" presetID="4" presetClass="entr" presetSubtype="32" fill="hold" nodeType="withEffect">
                                  <p:stCondLst>
                                    <p:cond delay="0"/>
                                  </p:stCondLst>
                                  <p:childTnLst>
                                    <p:set>
                                      <p:cBhvr>
                                        <p:cTn id="52" dur="1" fill="hold">
                                          <p:stCondLst>
                                            <p:cond delay="0"/>
                                          </p:stCondLst>
                                        </p:cTn>
                                        <p:tgtEl>
                                          <p:spTgt spid="31758"/>
                                        </p:tgtEl>
                                        <p:attrNameLst>
                                          <p:attrName>style.visibility</p:attrName>
                                        </p:attrNameLst>
                                      </p:cBhvr>
                                      <p:to>
                                        <p:strVal val="visible"/>
                                      </p:to>
                                    </p:set>
                                    <p:animEffect transition="in" filter="box(out)">
                                      <p:cBhvr>
                                        <p:cTn id="53" dur="1000"/>
                                        <p:tgtEl>
                                          <p:spTgt spid="31758"/>
                                        </p:tgtEl>
                                      </p:cBhvr>
                                    </p:animEffect>
                                  </p:childTnLst>
                                </p:cTn>
                              </p:par>
                              <p:par>
                                <p:cTn id="54" presetID="4" presetClass="entr" presetSubtype="32" fill="hold" nodeType="withEffect">
                                  <p:stCondLst>
                                    <p:cond delay="0"/>
                                  </p:stCondLst>
                                  <p:childTnLst>
                                    <p:set>
                                      <p:cBhvr>
                                        <p:cTn id="55" dur="1" fill="hold">
                                          <p:stCondLst>
                                            <p:cond delay="0"/>
                                          </p:stCondLst>
                                        </p:cTn>
                                        <p:tgtEl>
                                          <p:spTgt spid="31759"/>
                                        </p:tgtEl>
                                        <p:attrNameLst>
                                          <p:attrName>style.visibility</p:attrName>
                                        </p:attrNameLst>
                                      </p:cBhvr>
                                      <p:to>
                                        <p:strVal val="visible"/>
                                      </p:to>
                                    </p:set>
                                    <p:animEffect transition="in" filter="box(out)">
                                      <p:cBhvr>
                                        <p:cTn id="56" dur="1000"/>
                                        <p:tgtEl>
                                          <p:spTgt spid="31759"/>
                                        </p:tgtEl>
                                      </p:cBhvr>
                                    </p:animEffect>
                                  </p:childTnLst>
                                </p:cTn>
                              </p:par>
                              <p:par>
                                <p:cTn id="57" presetID="4" presetClass="entr" presetSubtype="32" fill="hold" nodeType="withEffect">
                                  <p:stCondLst>
                                    <p:cond delay="0"/>
                                  </p:stCondLst>
                                  <p:childTnLst>
                                    <p:set>
                                      <p:cBhvr>
                                        <p:cTn id="58" dur="1" fill="hold">
                                          <p:stCondLst>
                                            <p:cond delay="0"/>
                                          </p:stCondLst>
                                        </p:cTn>
                                        <p:tgtEl>
                                          <p:spTgt spid="31760"/>
                                        </p:tgtEl>
                                        <p:attrNameLst>
                                          <p:attrName>style.visibility</p:attrName>
                                        </p:attrNameLst>
                                      </p:cBhvr>
                                      <p:to>
                                        <p:strVal val="visible"/>
                                      </p:to>
                                    </p:set>
                                    <p:animEffect transition="in" filter="box(out)">
                                      <p:cBhvr>
                                        <p:cTn id="59" dur="1000"/>
                                        <p:tgtEl>
                                          <p:spTgt spid="31760"/>
                                        </p:tgtEl>
                                      </p:cBhvr>
                                    </p:animEffect>
                                  </p:childTnLst>
                                </p:cTn>
                              </p:par>
                              <p:par>
                                <p:cTn id="60" presetID="4" presetClass="entr" presetSubtype="32" fill="hold" nodeType="withEffect">
                                  <p:stCondLst>
                                    <p:cond delay="0"/>
                                  </p:stCondLst>
                                  <p:childTnLst>
                                    <p:set>
                                      <p:cBhvr>
                                        <p:cTn id="61" dur="1" fill="hold">
                                          <p:stCondLst>
                                            <p:cond delay="0"/>
                                          </p:stCondLst>
                                        </p:cTn>
                                        <p:tgtEl>
                                          <p:spTgt spid="31761"/>
                                        </p:tgtEl>
                                        <p:attrNameLst>
                                          <p:attrName>style.visibility</p:attrName>
                                        </p:attrNameLst>
                                      </p:cBhvr>
                                      <p:to>
                                        <p:strVal val="visible"/>
                                      </p:to>
                                    </p:set>
                                    <p:animEffect transition="in" filter="box(out)">
                                      <p:cBhvr>
                                        <p:cTn id="62" dur="1000"/>
                                        <p:tgtEl>
                                          <p:spTgt spid="31761"/>
                                        </p:tgtEl>
                                      </p:cBhvr>
                                    </p:animEffect>
                                  </p:childTnLst>
                                </p:cTn>
                              </p:par>
                              <p:par>
                                <p:cTn id="63" presetID="4" presetClass="entr" presetSubtype="32" fill="hold" grpId="0" nodeType="withEffect">
                                  <p:stCondLst>
                                    <p:cond delay="0"/>
                                  </p:stCondLst>
                                  <p:childTnLst>
                                    <p:set>
                                      <p:cBhvr>
                                        <p:cTn id="64" dur="1" fill="hold">
                                          <p:stCondLst>
                                            <p:cond delay="0"/>
                                          </p:stCondLst>
                                        </p:cTn>
                                        <p:tgtEl>
                                          <p:spTgt spid="31762"/>
                                        </p:tgtEl>
                                        <p:attrNameLst>
                                          <p:attrName>style.visibility</p:attrName>
                                        </p:attrNameLst>
                                      </p:cBhvr>
                                      <p:to>
                                        <p:strVal val="visible"/>
                                      </p:to>
                                    </p:set>
                                    <p:animEffect transition="in" filter="box(out)">
                                      <p:cBhvr>
                                        <p:cTn id="65" dur="500"/>
                                        <p:tgtEl>
                                          <p:spTgt spid="31762"/>
                                        </p:tgtEl>
                                      </p:cBhvr>
                                    </p:animEffect>
                                  </p:childTnLst>
                                </p:cTn>
                              </p:par>
                              <p:par>
                                <p:cTn id="66" presetID="55" presetClass="entr" presetSubtype="0" fill="hold" grpId="0" nodeType="withEffect">
                                  <p:stCondLst>
                                    <p:cond delay="0"/>
                                  </p:stCondLst>
                                  <p:childTnLst>
                                    <p:set>
                                      <p:cBhvr>
                                        <p:cTn id="67" dur="1" fill="hold">
                                          <p:stCondLst>
                                            <p:cond delay="0"/>
                                          </p:stCondLst>
                                        </p:cTn>
                                        <p:tgtEl>
                                          <p:spTgt spid="31763"/>
                                        </p:tgtEl>
                                        <p:attrNameLst>
                                          <p:attrName>style.visibility</p:attrName>
                                        </p:attrNameLst>
                                      </p:cBhvr>
                                      <p:to>
                                        <p:strVal val="visible"/>
                                      </p:to>
                                    </p:set>
                                    <p:anim calcmode="lin" valueType="num">
                                      <p:cBhvr>
                                        <p:cTn id="68" dur="500" fill="hold"/>
                                        <p:tgtEl>
                                          <p:spTgt spid="31763"/>
                                        </p:tgtEl>
                                        <p:attrNameLst>
                                          <p:attrName>ppt_w</p:attrName>
                                        </p:attrNameLst>
                                      </p:cBhvr>
                                      <p:tavLst>
                                        <p:tav tm="0">
                                          <p:val>
                                            <p:strVal val="#ppt_w*0.70"/>
                                          </p:val>
                                        </p:tav>
                                        <p:tav tm="100000">
                                          <p:val>
                                            <p:strVal val="#ppt_w"/>
                                          </p:val>
                                        </p:tav>
                                      </p:tavLst>
                                    </p:anim>
                                    <p:anim calcmode="lin" valueType="num">
                                      <p:cBhvr>
                                        <p:cTn id="69" dur="500" fill="hold"/>
                                        <p:tgtEl>
                                          <p:spTgt spid="31763"/>
                                        </p:tgtEl>
                                        <p:attrNameLst>
                                          <p:attrName>ppt_h</p:attrName>
                                        </p:attrNameLst>
                                      </p:cBhvr>
                                      <p:tavLst>
                                        <p:tav tm="0">
                                          <p:val>
                                            <p:strVal val="#ppt_h"/>
                                          </p:val>
                                        </p:tav>
                                        <p:tav tm="100000">
                                          <p:val>
                                            <p:strVal val="#ppt_h"/>
                                          </p:val>
                                        </p:tav>
                                      </p:tavLst>
                                    </p:anim>
                                    <p:animEffect transition="in" filter="fade">
                                      <p:cBhvr>
                                        <p:cTn id="70" dur="500"/>
                                        <p:tgtEl>
                                          <p:spTgt spid="31763"/>
                                        </p:tgtEl>
                                      </p:cBhvr>
                                    </p:animEffect>
                                  </p:childTnLst>
                                </p:cTn>
                              </p:par>
                              <p:par>
                                <p:cTn id="71" presetID="55" presetClass="entr" presetSubtype="0" fill="hold" grpId="0" nodeType="withEffect">
                                  <p:stCondLst>
                                    <p:cond delay="0"/>
                                  </p:stCondLst>
                                  <p:childTnLst>
                                    <p:set>
                                      <p:cBhvr>
                                        <p:cTn id="72" dur="1" fill="hold">
                                          <p:stCondLst>
                                            <p:cond delay="0"/>
                                          </p:stCondLst>
                                        </p:cTn>
                                        <p:tgtEl>
                                          <p:spTgt spid="31764"/>
                                        </p:tgtEl>
                                        <p:attrNameLst>
                                          <p:attrName>style.visibility</p:attrName>
                                        </p:attrNameLst>
                                      </p:cBhvr>
                                      <p:to>
                                        <p:strVal val="visible"/>
                                      </p:to>
                                    </p:set>
                                    <p:anim calcmode="lin" valueType="num">
                                      <p:cBhvr>
                                        <p:cTn id="73" dur="1000" fill="hold"/>
                                        <p:tgtEl>
                                          <p:spTgt spid="31764"/>
                                        </p:tgtEl>
                                        <p:attrNameLst>
                                          <p:attrName>ppt_w</p:attrName>
                                        </p:attrNameLst>
                                      </p:cBhvr>
                                      <p:tavLst>
                                        <p:tav tm="0">
                                          <p:val>
                                            <p:strVal val="#ppt_w*0.70"/>
                                          </p:val>
                                        </p:tav>
                                        <p:tav tm="100000">
                                          <p:val>
                                            <p:strVal val="#ppt_w"/>
                                          </p:val>
                                        </p:tav>
                                      </p:tavLst>
                                    </p:anim>
                                    <p:anim calcmode="lin" valueType="num">
                                      <p:cBhvr>
                                        <p:cTn id="74" dur="1000" fill="hold"/>
                                        <p:tgtEl>
                                          <p:spTgt spid="31764"/>
                                        </p:tgtEl>
                                        <p:attrNameLst>
                                          <p:attrName>ppt_h</p:attrName>
                                        </p:attrNameLst>
                                      </p:cBhvr>
                                      <p:tavLst>
                                        <p:tav tm="0">
                                          <p:val>
                                            <p:strVal val="#ppt_h"/>
                                          </p:val>
                                        </p:tav>
                                        <p:tav tm="100000">
                                          <p:val>
                                            <p:strVal val="#ppt_h"/>
                                          </p:val>
                                        </p:tav>
                                      </p:tavLst>
                                    </p:anim>
                                    <p:animEffect transition="in" filter="fade">
                                      <p:cBhvr>
                                        <p:cTn id="75" dur="1000"/>
                                        <p:tgtEl>
                                          <p:spTgt spid="31764"/>
                                        </p:tgtEl>
                                      </p:cBhvr>
                                    </p:animEffect>
                                  </p:childTnLst>
                                </p:cTn>
                              </p:par>
                            </p:childTnLst>
                          </p:cTn>
                        </p:par>
                      </p:childTnLst>
                    </p:cTn>
                  </p:par>
                  <p:par>
                    <p:cTn id="76" fill="hold">
                      <p:stCondLst>
                        <p:cond delay="indefinite"/>
                      </p:stCondLst>
                      <p:childTnLst>
                        <p:par>
                          <p:cTn id="77" fill="hold">
                            <p:stCondLst>
                              <p:cond delay="0"/>
                            </p:stCondLst>
                            <p:childTnLst>
                              <p:par>
                                <p:cTn id="78" presetID="1" presetClass="exit" presetSubtype="0" fill="hold" nodeType="clickEffect">
                                  <p:stCondLst>
                                    <p:cond delay="0"/>
                                  </p:stCondLst>
                                  <p:childTnLst>
                                    <p:set>
                                      <p:cBhvr>
                                        <p:cTn id="79" dur="1" fill="hold">
                                          <p:stCondLst>
                                            <p:cond delay="0"/>
                                          </p:stCondLst>
                                        </p:cTn>
                                        <p:tgtEl>
                                          <p:spTgt spid="31746"/>
                                        </p:tgtEl>
                                        <p:attrNameLst>
                                          <p:attrName>style.visibility</p:attrName>
                                        </p:attrNameLst>
                                      </p:cBhvr>
                                      <p:to>
                                        <p:strVal val="hidden"/>
                                      </p:to>
                                    </p:set>
                                  </p:childTnLst>
                                </p:cTn>
                              </p:par>
                              <p:par>
                                <p:cTn id="80" presetID="1" presetClass="exit" presetSubtype="0" fill="hold" nodeType="withEffect">
                                  <p:stCondLst>
                                    <p:cond delay="0"/>
                                  </p:stCondLst>
                                  <p:childTnLst>
                                    <p:set>
                                      <p:cBhvr>
                                        <p:cTn id="81" dur="1" fill="hold">
                                          <p:stCondLst>
                                            <p:cond delay="0"/>
                                          </p:stCondLst>
                                        </p:cTn>
                                        <p:tgtEl>
                                          <p:spTgt spid="31747"/>
                                        </p:tgtEl>
                                        <p:attrNameLst>
                                          <p:attrName>style.visibility</p:attrName>
                                        </p:attrNameLst>
                                      </p:cBhvr>
                                      <p:to>
                                        <p:strVal val="hidden"/>
                                      </p:to>
                                    </p:set>
                                  </p:childTnLst>
                                </p:cTn>
                              </p:par>
                              <p:par>
                                <p:cTn id="82" presetID="1" presetClass="exit" presetSubtype="0" fill="hold" nodeType="withEffect">
                                  <p:stCondLst>
                                    <p:cond delay="0"/>
                                  </p:stCondLst>
                                  <p:childTnLst>
                                    <p:set>
                                      <p:cBhvr>
                                        <p:cTn id="83" dur="1" fill="hold">
                                          <p:stCondLst>
                                            <p:cond delay="0"/>
                                          </p:stCondLst>
                                        </p:cTn>
                                        <p:tgtEl>
                                          <p:spTgt spid="31748"/>
                                        </p:tgtEl>
                                        <p:attrNameLst>
                                          <p:attrName>style.visibility</p:attrName>
                                        </p:attrNameLst>
                                      </p:cBhvr>
                                      <p:to>
                                        <p:strVal val="hidden"/>
                                      </p:to>
                                    </p:set>
                                  </p:childTnLst>
                                </p:cTn>
                              </p:par>
                              <p:par>
                                <p:cTn id="84" presetID="1" presetClass="exit" presetSubtype="0" fill="hold" nodeType="withEffect">
                                  <p:stCondLst>
                                    <p:cond delay="0"/>
                                  </p:stCondLst>
                                  <p:childTnLst>
                                    <p:set>
                                      <p:cBhvr>
                                        <p:cTn id="85" dur="1" fill="hold">
                                          <p:stCondLst>
                                            <p:cond delay="0"/>
                                          </p:stCondLst>
                                        </p:cTn>
                                        <p:tgtEl>
                                          <p:spTgt spid="31749"/>
                                        </p:tgtEl>
                                        <p:attrNameLst>
                                          <p:attrName>style.visibility</p:attrName>
                                        </p:attrNameLst>
                                      </p:cBhvr>
                                      <p:to>
                                        <p:strVal val="hidden"/>
                                      </p:to>
                                    </p:set>
                                  </p:childTnLst>
                                </p:cTn>
                              </p:par>
                              <p:par>
                                <p:cTn id="86" presetID="1" presetClass="exit" presetSubtype="0" fill="hold" nodeType="withEffect">
                                  <p:stCondLst>
                                    <p:cond delay="0"/>
                                  </p:stCondLst>
                                  <p:childTnLst>
                                    <p:set>
                                      <p:cBhvr>
                                        <p:cTn id="87" dur="1" fill="hold">
                                          <p:stCondLst>
                                            <p:cond delay="0"/>
                                          </p:stCondLst>
                                        </p:cTn>
                                        <p:tgtEl>
                                          <p:spTgt spid="31750"/>
                                        </p:tgtEl>
                                        <p:attrNameLst>
                                          <p:attrName>style.visibility</p:attrName>
                                        </p:attrNameLst>
                                      </p:cBhvr>
                                      <p:to>
                                        <p:strVal val="hidden"/>
                                      </p:to>
                                    </p:set>
                                  </p:childTnLst>
                                </p:cTn>
                              </p:par>
                              <p:par>
                                <p:cTn id="88" presetID="1" presetClass="exit" presetSubtype="0" fill="hold" nodeType="withEffect">
                                  <p:stCondLst>
                                    <p:cond delay="0"/>
                                  </p:stCondLst>
                                  <p:childTnLst>
                                    <p:set>
                                      <p:cBhvr>
                                        <p:cTn id="89" dur="1" fill="hold">
                                          <p:stCondLst>
                                            <p:cond delay="0"/>
                                          </p:stCondLst>
                                        </p:cTn>
                                        <p:tgtEl>
                                          <p:spTgt spid="31751"/>
                                        </p:tgtEl>
                                        <p:attrNameLst>
                                          <p:attrName>style.visibility</p:attrName>
                                        </p:attrNameLst>
                                      </p:cBhvr>
                                      <p:to>
                                        <p:strVal val="hidden"/>
                                      </p:to>
                                    </p:set>
                                  </p:childTnLst>
                                </p:cTn>
                              </p:par>
                              <p:par>
                                <p:cTn id="90" presetID="1" presetClass="exit" presetSubtype="0" fill="hold" nodeType="withEffect">
                                  <p:stCondLst>
                                    <p:cond delay="0"/>
                                  </p:stCondLst>
                                  <p:childTnLst>
                                    <p:set>
                                      <p:cBhvr>
                                        <p:cTn id="91" dur="1" fill="hold">
                                          <p:stCondLst>
                                            <p:cond delay="0"/>
                                          </p:stCondLst>
                                        </p:cTn>
                                        <p:tgtEl>
                                          <p:spTgt spid="31752"/>
                                        </p:tgtEl>
                                        <p:attrNameLst>
                                          <p:attrName>style.visibility</p:attrName>
                                        </p:attrNameLst>
                                      </p:cBhvr>
                                      <p:to>
                                        <p:strVal val="hidden"/>
                                      </p:to>
                                    </p:set>
                                  </p:childTnLst>
                                </p:cTn>
                              </p:par>
                              <p:par>
                                <p:cTn id="92" presetID="1" presetClass="exit" presetSubtype="0" fill="hold" nodeType="withEffect">
                                  <p:stCondLst>
                                    <p:cond delay="0"/>
                                  </p:stCondLst>
                                  <p:childTnLst>
                                    <p:set>
                                      <p:cBhvr>
                                        <p:cTn id="93" dur="1" fill="hold">
                                          <p:stCondLst>
                                            <p:cond delay="0"/>
                                          </p:stCondLst>
                                        </p:cTn>
                                        <p:tgtEl>
                                          <p:spTgt spid="31753"/>
                                        </p:tgtEl>
                                        <p:attrNameLst>
                                          <p:attrName>style.visibility</p:attrName>
                                        </p:attrNameLst>
                                      </p:cBhvr>
                                      <p:to>
                                        <p:strVal val="hidden"/>
                                      </p:to>
                                    </p:set>
                                  </p:childTnLst>
                                </p:cTn>
                              </p:par>
                              <p:par>
                                <p:cTn id="94" presetID="1" presetClass="exit" presetSubtype="0" fill="hold" nodeType="withEffect">
                                  <p:stCondLst>
                                    <p:cond delay="0"/>
                                  </p:stCondLst>
                                  <p:childTnLst>
                                    <p:set>
                                      <p:cBhvr>
                                        <p:cTn id="95" dur="1" fill="hold">
                                          <p:stCondLst>
                                            <p:cond delay="0"/>
                                          </p:stCondLst>
                                        </p:cTn>
                                        <p:tgtEl>
                                          <p:spTgt spid="31754"/>
                                        </p:tgtEl>
                                        <p:attrNameLst>
                                          <p:attrName>style.visibility</p:attrName>
                                        </p:attrNameLst>
                                      </p:cBhvr>
                                      <p:to>
                                        <p:strVal val="hidden"/>
                                      </p:to>
                                    </p:set>
                                  </p:childTnLst>
                                </p:cTn>
                              </p:par>
                              <p:par>
                                <p:cTn id="96" presetID="1" presetClass="exit" presetSubtype="0" fill="hold" nodeType="withEffect">
                                  <p:stCondLst>
                                    <p:cond delay="0"/>
                                  </p:stCondLst>
                                  <p:childTnLst>
                                    <p:set>
                                      <p:cBhvr>
                                        <p:cTn id="97" dur="1" fill="hold">
                                          <p:stCondLst>
                                            <p:cond delay="0"/>
                                          </p:stCondLst>
                                        </p:cTn>
                                        <p:tgtEl>
                                          <p:spTgt spid="31755"/>
                                        </p:tgtEl>
                                        <p:attrNameLst>
                                          <p:attrName>style.visibility</p:attrName>
                                        </p:attrNameLst>
                                      </p:cBhvr>
                                      <p:to>
                                        <p:strVal val="hidden"/>
                                      </p:to>
                                    </p:set>
                                  </p:childTnLst>
                                </p:cTn>
                              </p:par>
                              <p:par>
                                <p:cTn id="98" presetID="1" presetClass="exit" presetSubtype="0" fill="hold" nodeType="withEffect">
                                  <p:stCondLst>
                                    <p:cond delay="0"/>
                                  </p:stCondLst>
                                  <p:childTnLst>
                                    <p:set>
                                      <p:cBhvr>
                                        <p:cTn id="99" dur="1" fill="hold">
                                          <p:stCondLst>
                                            <p:cond delay="0"/>
                                          </p:stCondLst>
                                        </p:cTn>
                                        <p:tgtEl>
                                          <p:spTgt spid="31756"/>
                                        </p:tgtEl>
                                        <p:attrNameLst>
                                          <p:attrName>style.visibility</p:attrName>
                                        </p:attrNameLst>
                                      </p:cBhvr>
                                      <p:to>
                                        <p:strVal val="hidden"/>
                                      </p:to>
                                    </p:set>
                                  </p:childTnLst>
                                </p:cTn>
                              </p:par>
                              <p:par>
                                <p:cTn id="100" presetID="1" presetClass="exit" presetSubtype="0" fill="hold" nodeType="withEffect">
                                  <p:stCondLst>
                                    <p:cond delay="0"/>
                                  </p:stCondLst>
                                  <p:childTnLst>
                                    <p:set>
                                      <p:cBhvr>
                                        <p:cTn id="101" dur="1" fill="hold">
                                          <p:stCondLst>
                                            <p:cond delay="0"/>
                                          </p:stCondLst>
                                        </p:cTn>
                                        <p:tgtEl>
                                          <p:spTgt spid="31757"/>
                                        </p:tgtEl>
                                        <p:attrNameLst>
                                          <p:attrName>style.visibility</p:attrName>
                                        </p:attrNameLst>
                                      </p:cBhvr>
                                      <p:to>
                                        <p:strVal val="hidden"/>
                                      </p:to>
                                    </p:set>
                                  </p:childTnLst>
                                </p:cTn>
                              </p:par>
                              <p:par>
                                <p:cTn id="102" presetID="1" presetClass="exit" presetSubtype="0" fill="hold" nodeType="withEffect">
                                  <p:stCondLst>
                                    <p:cond delay="0"/>
                                  </p:stCondLst>
                                  <p:childTnLst>
                                    <p:set>
                                      <p:cBhvr>
                                        <p:cTn id="103" dur="1" fill="hold">
                                          <p:stCondLst>
                                            <p:cond delay="0"/>
                                          </p:stCondLst>
                                        </p:cTn>
                                        <p:tgtEl>
                                          <p:spTgt spid="31758"/>
                                        </p:tgtEl>
                                        <p:attrNameLst>
                                          <p:attrName>style.visibility</p:attrName>
                                        </p:attrNameLst>
                                      </p:cBhvr>
                                      <p:to>
                                        <p:strVal val="hidden"/>
                                      </p:to>
                                    </p:set>
                                  </p:childTnLst>
                                </p:cTn>
                              </p:par>
                              <p:par>
                                <p:cTn id="104" presetID="1" presetClass="exit" presetSubtype="0" fill="hold" nodeType="withEffect">
                                  <p:stCondLst>
                                    <p:cond delay="0"/>
                                  </p:stCondLst>
                                  <p:childTnLst>
                                    <p:set>
                                      <p:cBhvr>
                                        <p:cTn id="105" dur="1" fill="hold">
                                          <p:stCondLst>
                                            <p:cond delay="0"/>
                                          </p:stCondLst>
                                        </p:cTn>
                                        <p:tgtEl>
                                          <p:spTgt spid="31759"/>
                                        </p:tgtEl>
                                        <p:attrNameLst>
                                          <p:attrName>style.visibility</p:attrName>
                                        </p:attrNameLst>
                                      </p:cBhvr>
                                      <p:to>
                                        <p:strVal val="hidden"/>
                                      </p:to>
                                    </p:set>
                                  </p:childTnLst>
                                </p:cTn>
                              </p:par>
                              <p:par>
                                <p:cTn id="106" presetID="1" presetClass="exit" presetSubtype="0" fill="hold" nodeType="withEffect">
                                  <p:stCondLst>
                                    <p:cond delay="0"/>
                                  </p:stCondLst>
                                  <p:childTnLst>
                                    <p:set>
                                      <p:cBhvr>
                                        <p:cTn id="107" dur="1" fill="hold">
                                          <p:stCondLst>
                                            <p:cond delay="0"/>
                                          </p:stCondLst>
                                        </p:cTn>
                                        <p:tgtEl>
                                          <p:spTgt spid="31760"/>
                                        </p:tgtEl>
                                        <p:attrNameLst>
                                          <p:attrName>style.visibility</p:attrName>
                                        </p:attrNameLst>
                                      </p:cBhvr>
                                      <p:to>
                                        <p:strVal val="hidden"/>
                                      </p:to>
                                    </p:set>
                                  </p:childTnLst>
                                </p:cTn>
                              </p:par>
                              <p:par>
                                <p:cTn id="108" presetID="1" presetClass="exit" presetSubtype="0" fill="hold" nodeType="withEffect">
                                  <p:stCondLst>
                                    <p:cond delay="0"/>
                                  </p:stCondLst>
                                  <p:childTnLst>
                                    <p:set>
                                      <p:cBhvr>
                                        <p:cTn id="109" dur="1" fill="hold">
                                          <p:stCondLst>
                                            <p:cond delay="0"/>
                                          </p:stCondLst>
                                        </p:cTn>
                                        <p:tgtEl>
                                          <p:spTgt spid="31761"/>
                                        </p:tgtEl>
                                        <p:attrNameLst>
                                          <p:attrName>style.visibility</p:attrName>
                                        </p:attrNameLst>
                                      </p:cBhvr>
                                      <p:to>
                                        <p:strVal val="hidden"/>
                                      </p:to>
                                    </p:set>
                                  </p:childTnLst>
                                </p:cTn>
                              </p:par>
                              <p:par>
                                <p:cTn id="110" presetID="1" presetClass="exit" presetSubtype="0" fill="hold" grpId="1" nodeType="withEffect">
                                  <p:stCondLst>
                                    <p:cond delay="0"/>
                                  </p:stCondLst>
                                  <p:childTnLst>
                                    <p:set>
                                      <p:cBhvr>
                                        <p:cTn id="111" dur="1" fill="hold">
                                          <p:stCondLst>
                                            <p:cond delay="0"/>
                                          </p:stCondLst>
                                        </p:cTn>
                                        <p:tgtEl>
                                          <p:spTgt spid="31762"/>
                                        </p:tgtEl>
                                        <p:attrNameLst>
                                          <p:attrName>style.visibility</p:attrName>
                                        </p:attrNameLst>
                                      </p:cBhvr>
                                      <p:to>
                                        <p:strVal val="hidden"/>
                                      </p:to>
                                    </p:set>
                                  </p:childTnLst>
                                </p:cTn>
                              </p:par>
                              <p:par>
                                <p:cTn id="112" presetID="1" presetClass="exit" presetSubtype="0" fill="hold" grpId="1" nodeType="withEffect">
                                  <p:stCondLst>
                                    <p:cond delay="0"/>
                                  </p:stCondLst>
                                  <p:childTnLst>
                                    <p:set>
                                      <p:cBhvr>
                                        <p:cTn id="113" dur="1" fill="hold">
                                          <p:stCondLst>
                                            <p:cond delay="0"/>
                                          </p:stCondLst>
                                        </p:cTn>
                                        <p:tgtEl>
                                          <p:spTgt spid="31763"/>
                                        </p:tgtEl>
                                        <p:attrNameLst>
                                          <p:attrName>style.visibility</p:attrName>
                                        </p:attrNameLst>
                                      </p:cBhvr>
                                      <p:to>
                                        <p:strVal val="hidden"/>
                                      </p:to>
                                    </p:set>
                                  </p:childTnLst>
                                </p:cTn>
                              </p:par>
                              <p:par>
                                <p:cTn id="114" presetID="1" presetClass="exit" presetSubtype="0" fill="hold" grpId="1" nodeType="withEffect">
                                  <p:stCondLst>
                                    <p:cond delay="0"/>
                                  </p:stCondLst>
                                  <p:childTnLst>
                                    <p:set>
                                      <p:cBhvr>
                                        <p:cTn id="115" dur="1" fill="hold">
                                          <p:stCondLst>
                                            <p:cond delay="0"/>
                                          </p:stCondLst>
                                        </p:cTn>
                                        <p:tgtEl>
                                          <p:spTgt spid="31764"/>
                                        </p:tgtEl>
                                        <p:attrNameLst>
                                          <p:attrName>style.visibility</p:attrName>
                                        </p:attrNameLst>
                                      </p:cBhvr>
                                      <p:to>
                                        <p:strVal val="hidden"/>
                                      </p:to>
                                    </p:set>
                                  </p:childTnLst>
                                </p:cTn>
                              </p:par>
                            </p:childTnLst>
                          </p:cTn>
                        </p:par>
                        <p:par>
                          <p:cTn id="116" fill="hold">
                            <p:stCondLst>
                              <p:cond delay="0"/>
                            </p:stCondLst>
                            <p:childTnLst>
                              <p:par>
                                <p:cTn id="117" presetID="53" presetClass="entr" presetSubtype="0" fill="hold" nodeType="afterEffect">
                                  <p:stCondLst>
                                    <p:cond delay="0"/>
                                  </p:stCondLst>
                                  <p:childTnLst>
                                    <p:set>
                                      <p:cBhvr>
                                        <p:cTn id="118" dur="1" fill="hold">
                                          <p:stCondLst>
                                            <p:cond delay="0"/>
                                          </p:stCondLst>
                                        </p:cTn>
                                        <p:tgtEl>
                                          <p:spTgt spid="30748"/>
                                        </p:tgtEl>
                                        <p:attrNameLst>
                                          <p:attrName>style.visibility</p:attrName>
                                        </p:attrNameLst>
                                      </p:cBhvr>
                                      <p:to>
                                        <p:strVal val="visible"/>
                                      </p:to>
                                    </p:set>
                                    <p:anim calcmode="lin" valueType="num">
                                      <p:cBhvr>
                                        <p:cTn id="119" dur="500" fill="hold"/>
                                        <p:tgtEl>
                                          <p:spTgt spid="30748"/>
                                        </p:tgtEl>
                                        <p:attrNameLst>
                                          <p:attrName>ppt_w</p:attrName>
                                        </p:attrNameLst>
                                      </p:cBhvr>
                                      <p:tavLst>
                                        <p:tav tm="0">
                                          <p:val>
                                            <p:fltVal val="0"/>
                                          </p:val>
                                        </p:tav>
                                        <p:tav tm="100000">
                                          <p:val>
                                            <p:strVal val="#ppt_w"/>
                                          </p:val>
                                        </p:tav>
                                      </p:tavLst>
                                    </p:anim>
                                    <p:anim calcmode="lin" valueType="num">
                                      <p:cBhvr>
                                        <p:cTn id="120" dur="500" fill="hold"/>
                                        <p:tgtEl>
                                          <p:spTgt spid="30748"/>
                                        </p:tgtEl>
                                        <p:attrNameLst>
                                          <p:attrName>ppt_h</p:attrName>
                                        </p:attrNameLst>
                                      </p:cBhvr>
                                      <p:tavLst>
                                        <p:tav tm="0">
                                          <p:val>
                                            <p:fltVal val="0"/>
                                          </p:val>
                                        </p:tav>
                                        <p:tav tm="100000">
                                          <p:val>
                                            <p:strVal val="#ppt_h"/>
                                          </p:val>
                                        </p:tav>
                                      </p:tavLst>
                                    </p:anim>
                                    <p:animEffect transition="in" filter="fade">
                                      <p:cBhvr>
                                        <p:cTn id="121" dur="500"/>
                                        <p:tgtEl>
                                          <p:spTgt spid="307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62" grpId="0" animBg="1"/>
      <p:bldP spid="31762" grpId="1" animBg="1"/>
      <p:bldP spid="31763" grpId="0" animBg="1"/>
      <p:bldP spid="31763" grpId="1" animBg="1"/>
      <p:bldP spid="31764" grpId="0"/>
      <p:bldP spid="31764" grpId="1"/>
      <p:bldP spid="3075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Oval 2"/>
          <p:cNvSpPr>
            <a:spLocks noChangeArrowheads="1"/>
          </p:cNvSpPr>
          <p:nvPr/>
        </p:nvSpPr>
        <p:spPr bwMode="auto">
          <a:xfrm>
            <a:off x="4565650" y="2795588"/>
            <a:ext cx="3136900" cy="1171575"/>
          </a:xfrm>
          <a:prstGeom prst="ellipse">
            <a:avLst/>
          </a:prstGeom>
          <a:noFill/>
          <a:ln w="38100">
            <a:solidFill>
              <a:srgbClr val="FF0000"/>
            </a:solidFill>
            <a:round/>
            <a:headEnd/>
            <a:tailEnd/>
          </a:ln>
          <a:effectLst/>
        </p:spPr>
        <p:txBody>
          <a:bodyPr wrap="none" anchor="ctr"/>
          <a:lstStyle/>
          <a:p>
            <a:pPr algn="ctr">
              <a:defRPr/>
            </a:pPr>
            <a:r>
              <a:rPr kumimoji="1" lang="zh-CN" altLang="en-US">
                <a:solidFill>
                  <a:srgbClr val="FF0000"/>
                </a:solidFill>
                <a:effectLst>
                  <a:outerShdw blurRad="38100" dist="38100" dir="2700000" algn="tl">
                    <a:srgbClr val="C0C0C0"/>
                  </a:outerShdw>
                </a:effectLst>
                <a:latin typeface="Times New Roman" pitchFamily="18" charset="0"/>
              </a:rPr>
              <a:t>经济全球化</a:t>
            </a:r>
          </a:p>
        </p:txBody>
      </p:sp>
      <p:sp>
        <p:nvSpPr>
          <p:cNvPr id="23554" name="Text Box 3"/>
          <p:cNvSpPr txBox="1">
            <a:spLocks noChangeArrowheads="1"/>
          </p:cNvSpPr>
          <p:nvPr/>
        </p:nvSpPr>
        <p:spPr bwMode="auto">
          <a:xfrm>
            <a:off x="849313" y="847725"/>
            <a:ext cx="2243137" cy="1006475"/>
          </a:xfrm>
          <a:prstGeom prst="rect">
            <a:avLst/>
          </a:prstGeom>
          <a:noFill/>
          <a:ln w="9525">
            <a:noFill/>
            <a:miter lim="800000"/>
            <a:headEnd/>
            <a:tailEnd/>
          </a:ln>
        </p:spPr>
        <p:txBody>
          <a:bodyPr>
            <a:spAutoFit/>
          </a:bodyPr>
          <a:lstStyle/>
          <a:p>
            <a:pPr algn="ctr">
              <a:defRPr/>
            </a:pPr>
            <a:r>
              <a:rPr kumimoji="1" lang="zh-CN" altLang="en-US" sz="3000">
                <a:effectLst>
                  <a:outerShdw blurRad="38100" dist="38100" dir="2700000" algn="tl">
                    <a:srgbClr val="C0C0C0"/>
                  </a:outerShdw>
                </a:effectLst>
                <a:latin typeface="Times New Roman" pitchFamily="18" charset="0"/>
              </a:rPr>
              <a:t>科技革命、生产力发展</a:t>
            </a:r>
          </a:p>
        </p:txBody>
      </p:sp>
      <p:sp>
        <p:nvSpPr>
          <p:cNvPr id="33795" name="AutoShape 4"/>
          <p:cNvSpPr>
            <a:spLocks noChangeArrowheads="1"/>
          </p:cNvSpPr>
          <p:nvPr/>
        </p:nvSpPr>
        <p:spPr bwMode="auto">
          <a:xfrm rot="1675878">
            <a:off x="2852738" y="2160588"/>
            <a:ext cx="2609850" cy="136525"/>
          </a:xfrm>
          <a:prstGeom prst="rightArrow">
            <a:avLst>
              <a:gd name="adj1" fmla="val 50000"/>
              <a:gd name="adj2" fmla="val 477907"/>
            </a:avLst>
          </a:prstGeom>
          <a:solidFill>
            <a:srgbClr val="008000"/>
          </a:solidFill>
          <a:ln w="9525">
            <a:solidFill>
              <a:schemeClr val="tx1"/>
            </a:solidFill>
            <a:miter lim="800000"/>
            <a:headEnd/>
            <a:tailEnd/>
          </a:ln>
        </p:spPr>
        <p:txBody>
          <a:bodyPr wrap="none" anchor="ctr"/>
          <a:lstStyle/>
          <a:p>
            <a:endParaRPr lang="zh-CN" altLang="en-US" sz="1800" b="0"/>
          </a:p>
        </p:txBody>
      </p:sp>
      <p:sp>
        <p:nvSpPr>
          <p:cNvPr id="32772" name="Text Box 5"/>
          <p:cNvSpPr txBox="1">
            <a:spLocks noChangeArrowheads="1"/>
          </p:cNvSpPr>
          <p:nvPr/>
        </p:nvSpPr>
        <p:spPr bwMode="auto">
          <a:xfrm rot="1927500">
            <a:off x="852488" y="1287463"/>
            <a:ext cx="1612900" cy="482600"/>
          </a:xfrm>
          <a:prstGeom prst="rect">
            <a:avLst/>
          </a:prstGeom>
          <a:solidFill>
            <a:schemeClr val="bg1">
              <a:alpha val="58038"/>
            </a:schemeClr>
          </a:solidFill>
          <a:ln w="9525">
            <a:solidFill>
              <a:srgbClr val="FF0000"/>
            </a:solidFill>
            <a:miter lim="800000"/>
            <a:headEnd/>
            <a:tailEnd/>
          </a:ln>
        </p:spPr>
        <p:txBody>
          <a:bodyPr>
            <a:spAutoFit/>
          </a:bodyPr>
          <a:lstStyle/>
          <a:p>
            <a:pPr algn="ctr">
              <a:defRPr/>
            </a:pPr>
            <a:r>
              <a:rPr kumimoji="1" lang="zh-CN" altLang="en-US" sz="2500">
                <a:solidFill>
                  <a:srgbClr val="FF0000"/>
                </a:solidFill>
                <a:effectLst>
                  <a:outerShdw blurRad="38100" dist="38100" dir="2700000" algn="tl">
                    <a:srgbClr val="C0C0C0"/>
                  </a:outerShdw>
                </a:effectLst>
                <a:latin typeface="Times New Roman" pitchFamily="18" charset="0"/>
              </a:rPr>
              <a:t>根本原因</a:t>
            </a:r>
          </a:p>
        </p:txBody>
      </p:sp>
      <p:sp>
        <p:nvSpPr>
          <p:cNvPr id="22534" name="Text Box 6"/>
          <p:cNvSpPr txBox="1">
            <a:spLocks noChangeArrowheads="1"/>
          </p:cNvSpPr>
          <p:nvPr/>
        </p:nvSpPr>
        <p:spPr bwMode="auto">
          <a:xfrm rot="1763263">
            <a:off x="2997200" y="1565275"/>
            <a:ext cx="1973263" cy="1006475"/>
          </a:xfrm>
          <a:prstGeom prst="rect">
            <a:avLst/>
          </a:prstGeom>
          <a:noFill/>
          <a:ln w="9525">
            <a:noFill/>
            <a:miter lim="800000"/>
            <a:headEnd/>
            <a:tailEnd/>
          </a:ln>
        </p:spPr>
        <p:txBody>
          <a:bodyPr>
            <a:spAutoFit/>
          </a:bodyPr>
          <a:lstStyle/>
          <a:p>
            <a:pPr>
              <a:lnSpc>
                <a:spcPct val="120000"/>
              </a:lnSpc>
              <a:defRPr/>
            </a:pPr>
            <a:r>
              <a:rPr kumimoji="1" lang="zh-CN" altLang="en-US" sz="2500">
                <a:solidFill>
                  <a:srgbClr val="0066FF"/>
                </a:solidFill>
                <a:effectLst>
                  <a:outerShdw blurRad="38100" dist="38100" dir="2700000" algn="tl">
                    <a:srgbClr val="C0C0C0"/>
                  </a:outerShdw>
                </a:effectLst>
                <a:latin typeface="Times New Roman" pitchFamily="18" charset="0"/>
              </a:rPr>
              <a:t>技术动力</a:t>
            </a:r>
          </a:p>
          <a:p>
            <a:pPr>
              <a:lnSpc>
                <a:spcPct val="120000"/>
              </a:lnSpc>
              <a:defRPr/>
            </a:pPr>
            <a:r>
              <a:rPr kumimoji="1" lang="zh-CN" altLang="en-US" sz="2500">
                <a:solidFill>
                  <a:srgbClr val="0066FF"/>
                </a:solidFill>
                <a:effectLst>
                  <a:outerShdw blurRad="38100" dist="38100" dir="2700000" algn="tl">
                    <a:srgbClr val="C0C0C0"/>
                  </a:outerShdw>
                </a:effectLst>
                <a:latin typeface="Times New Roman" pitchFamily="18" charset="0"/>
              </a:rPr>
              <a:t>物质基础</a:t>
            </a:r>
          </a:p>
        </p:txBody>
      </p:sp>
      <p:sp>
        <p:nvSpPr>
          <p:cNvPr id="18438" name="Text Box 7"/>
          <p:cNvSpPr txBox="1">
            <a:spLocks noChangeArrowheads="1"/>
          </p:cNvSpPr>
          <p:nvPr/>
        </p:nvSpPr>
        <p:spPr bwMode="auto">
          <a:xfrm>
            <a:off x="517525" y="3011488"/>
            <a:ext cx="1592263" cy="1006475"/>
          </a:xfrm>
          <a:prstGeom prst="rect">
            <a:avLst/>
          </a:prstGeom>
          <a:noFill/>
          <a:ln w="9525">
            <a:noFill/>
            <a:miter lim="800000"/>
            <a:headEnd/>
            <a:tailEnd/>
          </a:ln>
        </p:spPr>
        <p:txBody>
          <a:bodyPr>
            <a:spAutoFit/>
          </a:bodyPr>
          <a:lstStyle/>
          <a:p>
            <a:pPr algn="ctr">
              <a:spcBef>
                <a:spcPct val="50000"/>
              </a:spcBef>
              <a:defRPr/>
            </a:pPr>
            <a:r>
              <a:rPr lang="zh-CN" altLang="en-US" sz="3000">
                <a:effectLst>
                  <a:outerShdw blurRad="38100" dist="38100" dir="2700000" algn="tl">
                    <a:srgbClr val="C0C0C0"/>
                  </a:outerShdw>
                </a:effectLst>
                <a:latin typeface="Times New Roman" pitchFamily="18" charset="0"/>
              </a:rPr>
              <a:t>国际金融发展</a:t>
            </a:r>
          </a:p>
        </p:txBody>
      </p:sp>
      <p:sp>
        <p:nvSpPr>
          <p:cNvPr id="33799" name="AutoShape 8"/>
          <p:cNvSpPr>
            <a:spLocks noChangeArrowheads="1"/>
          </p:cNvSpPr>
          <p:nvPr/>
        </p:nvSpPr>
        <p:spPr bwMode="auto">
          <a:xfrm>
            <a:off x="2057400" y="3381375"/>
            <a:ext cx="2489200" cy="142875"/>
          </a:xfrm>
          <a:prstGeom prst="rightArrow">
            <a:avLst>
              <a:gd name="adj1" fmla="val 50000"/>
              <a:gd name="adj2" fmla="val 435556"/>
            </a:avLst>
          </a:prstGeom>
          <a:solidFill>
            <a:srgbClr val="008000"/>
          </a:solidFill>
          <a:ln w="9525">
            <a:solidFill>
              <a:schemeClr val="tx1"/>
            </a:solidFill>
            <a:miter lim="800000"/>
            <a:headEnd/>
            <a:tailEnd/>
          </a:ln>
        </p:spPr>
        <p:txBody>
          <a:bodyPr wrap="none" anchor="ctr"/>
          <a:lstStyle/>
          <a:p>
            <a:endParaRPr lang="zh-CN" altLang="en-US" sz="1800" b="0"/>
          </a:p>
        </p:txBody>
      </p:sp>
      <p:sp>
        <p:nvSpPr>
          <p:cNvPr id="22537" name="Text Box 9"/>
          <p:cNvSpPr txBox="1">
            <a:spLocks noChangeArrowheads="1"/>
          </p:cNvSpPr>
          <p:nvPr/>
        </p:nvSpPr>
        <p:spPr bwMode="auto">
          <a:xfrm>
            <a:off x="2082800" y="2965450"/>
            <a:ext cx="1905000" cy="473075"/>
          </a:xfrm>
          <a:prstGeom prst="rect">
            <a:avLst/>
          </a:prstGeom>
          <a:noFill/>
          <a:ln w="9525">
            <a:noFill/>
            <a:miter lim="800000"/>
            <a:headEnd/>
            <a:tailEnd/>
          </a:ln>
          <a:effectLst/>
        </p:spPr>
        <p:txBody>
          <a:bodyPr>
            <a:spAutoFit/>
          </a:bodyPr>
          <a:lstStyle/>
          <a:p>
            <a:pPr algn="ctr">
              <a:spcBef>
                <a:spcPct val="50000"/>
              </a:spcBef>
              <a:defRPr/>
            </a:pPr>
            <a:r>
              <a:rPr kumimoji="1" lang="zh-CN" altLang="en-US" sz="2500">
                <a:solidFill>
                  <a:srgbClr val="0066FF"/>
                </a:solidFill>
                <a:effectLst>
                  <a:outerShdw blurRad="38100" dist="38100" dir="2700000" algn="tl">
                    <a:srgbClr val="C0C0C0"/>
                  </a:outerShdw>
                </a:effectLst>
                <a:latin typeface="Times New Roman" pitchFamily="18" charset="0"/>
              </a:rPr>
              <a:t>催化剂</a:t>
            </a:r>
          </a:p>
        </p:txBody>
      </p:sp>
      <p:sp>
        <p:nvSpPr>
          <p:cNvPr id="18441" name="Text Box 10"/>
          <p:cNvSpPr txBox="1">
            <a:spLocks noChangeArrowheads="1"/>
          </p:cNvSpPr>
          <p:nvPr/>
        </p:nvSpPr>
        <p:spPr bwMode="auto">
          <a:xfrm>
            <a:off x="1357313" y="4837113"/>
            <a:ext cx="1751012" cy="1006475"/>
          </a:xfrm>
          <a:prstGeom prst="rect">
            <a:avLst/>
          </a:prstGeom>
          <a:noFill/>
          <a:ln w="9525">
            <a:noFill/>
            <a:miter lim="800000"/>
            <a:headEnd/>
            <a:tailEnd/>
          </a:ln>
        </p:spPr>
        <p:txBody>
          <a:bodyPr>
            <a:spAutoFit/>
          </a:bodyPr>
          <a:lstStyle/>
          <a:p>
            <a:pPr algn="ctr">
              <a:spcBef>
                <a:spcPct val="50000"/>
              </a:spcBef>
              <a:defRPr/>
            </a:pPr>
            <a:r>
              <a:rPr lang="zh-CN" altLang="en-US" sz="3000">
                <a:effectLst>
                  <a:outerShdw blurRad="38100" dist="38100" dir="2700000" algn="tl">
                    <a:srgbClr val="C0C0C0"/>
                  </a:outerShdw>
                </a:effectLst>
                <a:latin typeface="Times New Roman" pitchFamily="18" charset="0"/>
              </a:rPr>
              <a:t>市场机制广泛建立</a:t>
            </a:r>
          </a:p>
        </p:txBody>
      </p:sp>
      <p:sp>
        <p:nvSpPr>
          <p:cNvPr id="33802" name="AutoShape 11"/>
          <p:cNvSpPr>
            <a:spLocks noChangeArrowheads="1"/>
          </p:cNvSpPr>
          <p:nvPr/>
        </p:nvSpPr>
        <p:spPr bwMode="auto">
          <a:xfrm rot="-1951281">
            <a:off x="2832100" y="4610100"/>
            <a:ext cx="2641600" cy="114300"/>
          </a:xfrm>
          <a:prstGeom prst="rightArrow">
            <a:avLst>
              <a:gd name="adj1" fmla="val 50000"/>
              <a:gd name="adj2" fmla="val 577778"/>
            </a:avLst>
          </a:prstGeom>
          <a:solidFill>
            <a:srgbClr val="008000"/>
          </a:solidFill>
          <a:ln w="9525">
            <a:solidFill>
              <a:schemeClr val="tx1"/>
            </a:solidFill>
            <a:miter lim="800000"/>
            <a:headEnd/>
            <a:tailEnd/>
          </a:ln>
        </p:spPr>
        <p:txBody>
          <a:bodyPr wrap="none" anchor="ctr"/>
          <a:lstStyle/>
          <a:p>
            <a:endParaRPr lang="zh-CN" altLang="en-US" sz="1800" b="0"/>
          </a:p>
        </p:txBody>
      </p:sp>
      <p:sp>
        <p:nvSpPr>
          <p:cNvPr id="22540" name="Text Box 12"/>
          <p:cNvSpPr txBox="1">
            <a:spLocks noChangeArrowheads="1"/>
          </p:cNvSpPr>
          <p:nvPr/>
        </p:nvSpPr>
        <p:spPr bwMode="auto">
          <a:xfrm rot="-1983712">
            <a:off x="2916238" y="4237038"/>
            <a:ext cx="2190750" cy="930275"/>
          </a:xfrm>
          <a:prstGeom prst="rect">
            <a:avLst/>
          </a:prstGeom>
          <a:noFill/>
          <a:ln w="9525">
            <a:noFill/>
            <a:miter lim="800000"/>
            <a:headEnd/>
            <a:tailEnd/>
          </a:ln>
        </p:spPr>
        <p:txBody>
          <a:bodyPr>
            <a:spAutoFit/>
          </a:bodyPr>
          <a:lstStyle/>
          <a:p>
            <a:pPr algn="ctr">
              <a:lnSpc>
                <a:spcPct val="110000"/>
              </a:lnSpc>
              <a:defRPr/>
            </a:pPr>
            <a:r>
              <a:rPr lang="zh-CN" altLang="en-US" sz="2500">
                <a:solidFill>
                  <a:srgbClr val="0066FF"/>
                </a:solidFill>
                <a:effectLst>
                  <a:outerShdw blurRad="38100" dist="38100" dir="2700000" algn="tl">
                    <a:srgbClr val="C0C0C0"/>
                  </a:outerShdw>
                </a:effectLst>
                <a:latin typeface="Times New Roman" pitchFamily="18" charset="0"/>
              </a:rPr>
              <a:t>体制保障</a:t>
            </a:r>
          </a:p>
          <a:p>
            <a:pPr algn="ctr">
              <a:lnSpc>
                <a:spcPct val="110000"/>
              </a:lnSpc>
              <a:defRPr/>
            </a:pPr>
            <a:r>
              <a:rPr lang="zh-CN" altLang="en-US" sz="2500">
                <a:solidFill>
                  <a:srgbClr val="0066FF"/>
                </a:solidFill>
                <a:effectLst>
                  <a:outerShdw blurRad="38100" dist="38100" dir="2700000" algn="tl">
                    <a:srgbClr val="C0C0C0"/>
                  </a:outerShdw>
                </a:effectLst>
                <a:latin typeface="Times New Roman" pitchFamily="18" charset="0"/>
              </a:rPr>
              <a:t>流通渠道</a:t>
            </a:r>
          </a:p>
        </p:txBody>
      </p:sp>
      <p:sp>
        <p:nvSpPr>
          <p:cNvPr id="23564" name="Text Box 13"/>
          <p:cNvSpPr txBox="1">
            <a:spLocks noChangeArrowheads="1"/>
          </p:cNvSpPr>
          <p:nvPr/>
        </p:nvSpPr>
        <p:spPr bwMode="auto">
          <a:xfrm>
            <a:off x="9193213" y="884238"/>
            <a:ext cx="1982787" cy="1006475"/>
          </a:xfrm>
          <a:prstGeom prst="rect">
            <a:avLst/>
          </a:prstGeom>
          <a:noFill/>
          <a:ln w="9525">
            <a:noFill/>
            <a:miter lim="800000"/>
            <a:headEnd/>
            <a:tailEnd/>
          </a:ln>
        </p:spPr>
        <p:txBody>
          <a:bodyPr>
            <a:spAutoFit/>
          </a:bodyPr>
          <a:lstStyle/>
          <a:p>
            <a:pPr algn="ctr">
              <a:defRPr/>
            </a:pPr>
            <a:r>
              <a:rPr lang="zh-CN" altLang="en-US" sz="3000">
                <a:effectLst>
                  <a:outerShdw blurRad="38100" dist="38100" dir="2700000" algn="tl">
                    <a:srgbClr val="C0C0C0"/>
                  </a:outerShdw>
                </a:effectLst>
                <a:latin typeface="Times New Roman" pitchFamily="18" charset="0"/>
              </a:rPr>
              <a:t>跨国公司迅猛发展</a:t>
            </a:r>
          </a:p>
        </p:txBody>
      </p:sp>
      <p:sp>
        <p:nvSpPr>
          <p:cNvPr id="33805" name="AutoShape 14"/>
          <p:cNvSpPr>
            <a:spLocks noChangeArrowheads="1"/>
          </p:cNvSpPr>
          <p:nvPr/>
        </p:nvSpPr>
        <p:spPr bwMode="auto">
          <a:xfrm rot="-2357365">
            <a:off x="7094538" y="2085975"/>
            <a:ext cx="2433637" cy="142875"/>
          </a:xfrm>
          <a:prstGeom prst="leftArrow">
            <a:avLst>
              <a:gd name="adj1" fmla="val 50000"/>
              <a:gd name="adj2" fmla="val 425833"/>
            </a:avLst>
          </a:prstGeom>
          <a:solidFill>
            <a:srgbClr val="008000"/>
          </a:solidFill>
          <a:ln w="9525">
            <a:solidFill>
              <a:schemeClr val="tx1"/>
            </a:solidFill>
            <a:miter lim="800000"/>
            <a:headEnd/>
            <a:tailEnd/>
          </a:ln>
        </p:spPr>
        <p:txBody>
          <a:bodyPr wrap="none" anchor="ctr"/>
          <a:lstStyle/>
          <a:p>
            <a:endParaRPr lang="zh-CN" altLang="en-US" sz="1800" b="0"/>
          </a:p>
        </p:txBody>
      </p:sp>
      <p:sp>
        <p:nvSpPr>
          <p:cNvPr id="22543" name="Text Box 15"/>
          <p:cNvSpPr txBox="1">
            <a:spLocks noChangeArrowheads="1"/>
          </p:cNvSpPr>
          <p:nvPr/>
        </p:nvSpPr>
        <p:spPr bwMode="auto">
          <a:xfrm rot="-2268784">
            <a:off x="7372350" y="1531938"/>
            <a:ext cx="2100263" cy="930275"/>
          </a:xfrm>
          <a:prstGeom prst="rect">
            <a:avLst/>
          </a:prstGeom>
          <a:noFill/>
          <a:ln w="9525">
            <a:noFill/>
            <a:miter lim="800000"/>
            <a:headEnd/>
            <a:tailEnd/>
          </a:ln>
          <a:effectLst/>
        </p:spPr>
        <p:txBody>
          <a:bodyPr>
            <a:spAutoFit/>
          </a:bodyPr>
          <a:lstStyle/>
          <a:p>
            <a:pPr algn="ctr">
              <a:lnSpc>
                <a:spcPct val="110000"/>
              </a:lnSpc>
              <a:defRPr/>
            </a:pPr>
            <a:r>
              <a:rPr kumimoji="1" lang="zh-CN" altLang="en-US" sz="2500">
                <a:solidFill>
                  <a:srgbClr val="0066FF"/>
                </a:solidFill>
                <a:effectLst>
                  <a:outerShdw blurRad="38100" dist="38100" dir="2700000" algn="tl">
                    <a:srgbClr val="C0C0C0"/>
                  </a:outerShdw>
                </a:effectLst>
                <a:latin typeface="Times New Roman" pitchFamily="18" charset="0"/>
              </a:rPr>
              <a:t>主要力量</a:t>
            </a:r>
          </a:p>
          <a:p>
            <a:pPr algn="ctr">
              <a:lnSpc>
                <a:spcPct val="110000"/>
              </a:lnSpc>
              <a:defRPr/>
            </a:pPr>
            <a:r>
              <a:rPr kumimoji="1" lang="zh-CN" altLang="en-US" sz="2500">
                <a:solidFill>
                  <a:srgbClr val="0066FF"/>
                </a:solidFill>
                <a:effectLst>
                  <a:outerShdw blurRad="38100" dist="38100" dir="2700000" algn="tl">
                    <a:srgbClr val="C0C0C0"/>
                  </a:outerShdw>
                </a:effectLst>
                <a:latin typeface="Times New Roman" pitchFamily="18" charset="0"/>
              </a:rPr>
              <a:t>关键因素</a:t>
            </a:r>
          </a:p>
        </p:txBody>
      </p:sp>
      <p:sp>
        <p:nvSpPr>
          <p:cNvPr id="18447" name="Text Box 16"/>
          <p:cNvSpPr txBox="1">
            <a:spLocks noChangeArrowheads="1"/>
          </p:cNvSpPr>
          <p:nvPr/>
        </p:nvSpPr>
        <p:spPr bwMode="auto">
          <a:xfrm>
            <a:off x="9326563" y="2954338"/>
            <a:ext cx="2224087" cy="1006475"/>
          </a:xfrm>
          <a:prstGeom prst="rect">
            <a:avLst/>
          </a:prstGeom>
          <a:noFill/>
          <a:ln w="9525">
            <a:noFill/>
            <a:miter lim="800000"/>
            <a:headEnd/>
            <a:tailEnd/>
          </a:ln>
        </p:spPr>
        <p:txBody>
          <a:bodyPr>
            <a:spAutoFit/>
          </a:bodyPr>
          <a:lstStyle/>
          <a:p>
            <a:pPr algn="ctr">
              <a:defRPr/>
            </a:pPr>
            <a:r>
              <a:rPr lang="zh-CN" altLang="en-US" sz="3000">
                <a:effectLst>
                  <a:outerShdw blurRad="38100" dist="38100" dir="2700000" algn="tl">
                    <a:srgbClr val="C0C0C0"/>
                  </a:outerShdw>
                </a:effectLst>
                <a:latin typeface="Times New Roman" pitchFamily="18" charset="0"/>
              </a:rPr>
              <a:t>国际协调机制不断加强</a:t>
            </a:r>
          </a:p>
        </p:txBody>
      </p:sp>
      <p:sp>
        <p:nvSpPr>
          <p:cNvPr id="33808" name="AutoShape 17"/>
          <p:cNvSpPr>
            <a:spLocks noChangeArrowheads="1"/>
          </p:cNvSpPr>
          <p:nvPr/>
        </p:nvSpPr>
        <p:spPr bwMode="auto">
          <a:xfrm rot="2032528">
            <a:off x="6808788" y="4654550"/>
            <a:ext cx="2638425" cy="103188"/>
          </a:xfrm>
          <a:prstGeom prst="leftArrow">
            <a:avLst>
              <a:gd name="adj1" fmla="val 50000"/>
              <a:gd name="adj2" fmla="val 639228"/>
            </a:avLst>
          </a:prstGeom>
          <a:solidFill>
            <a:srgbClr val="008000"/>
          </a:solidFill>
          <a:ln w="9525">
            <a:solidFill>
              <a:schemeClr val="tx1"/>
            </a:solidFill>
            <a:miter lim="800000"/>
            <a:headEnd/>
            <a:tailEnd/>
          </a:ln>
        </p:spPr>
        <p:txBody>
          <a:bodyPr wrap="none" anchor="ctr"/>
          <a:lstStyle/>
          <a:p>
            <a:endParaRPr lang="zh-CN" altLang="en-US" sz="1800" b="0"/>
          </a:p>
        </p:txBody>
      </p:sp>
      <p:sp>
        <p:nvSpPr>
          <p:cNvPr id="33809" name="AutoShape 18"/>
          <p:cNvSpPr>
            <a:spLocks noChangeArrowheads="1"/>
          </p:cNvSpPr>
          <p:nvPr/>
        </p:nvSpPr>
        <p:spPr bwMode="auto">
          <a:xfrm>
            <a:off x="7634288" y="3381375"/>
            <a:ext cx="1835150" cy="111125"/>
          </a:xfrm>
          <a:prstGeom prst="leftArrow">
            <a:avLst>
              <a:gd name="adj1" fmla="val 50000"/>
              <a:gd name="adj2" fmla="val 412857"/>
            </a:avLst>
          </a:prstGeom>
          <a:solidFill>
            <a:srgbClr val="008000"/>
          </a:solidFill>
          <a:ln w="9525">
            <a:solidFill>
              <a:schemeClr val="tx1"/>
            </a:solidFill>
            <a:miter lim="800000"/>
            <a:headEnd/>
            <a:tailEnd/>
          </a:ln>
        </p:spPr>
        <p:txBody>
          <a:bodyPr wrap="none" anchor="ctr"/>
          <a:lstStyle/>
          <a:p>
            <a:endParaRPr lang="zh-CN" altLang="en-US" sz="1800" b="0"/>
          </a:p>
        </p:txBody>
      </p:sp>
      <p:sp>
        <p:nvSpPr>
          <p:cNvPr id="31762" name="Text Box 19"/>
          <p:cNvSpPr txBox="1">
            <a:spLocks noChangeArrowheads="1"/>
          </p:cNvSpPr>
          <p:nvPr/>
        </p:nvSpPr>
        <p:spPr bwMode="auto">
          <a:xfrm>
            <a:off x="7989888" y="2973388"/>
            <a:ext cx="1584325" cy="473075"/>
          </a:xfrm>
          <a:prstGeom prst="rect">
            <a:avLst/>
          </a:prstGeom>
          <a:noFill/>
          <a:ln w="9525">
            <a:noFill/>
            <a:miter lim="800000"/>
            <a:headEnd/>
            <a:tailEnd/>
          </a:ln>
        </p:spPr>
        <p:txBody>
          <a:bodyPr>
            <a:spAutoFit/>
          </a:bodyPr>
          <a:lstStyle/>
          <a:p>
            <a:pPr algn="ctr">
              <a:defRPr/>
            </a:pPr>
            <a:r>
              <a:rPr kumimoji="1" lang="zh-CN" altLang="en-US" sz="2500">
                <a:solidFill>
                  <a:srgbClr val="0066FF"/>
                </a:solidFill>
                <a:effectLst>
                  <a:outerShdw blurRad="38100" dist="38100" dir="2700000" algn="tl">
                    <a:srgbClr val="C0C0C0"/>
                  </a:outerShdw>
                </a:effectLst>
                <a:latin typeface="Times New Roman" pitchFamily="18" charset="0"/>
              </a:rPr>
              <a:t>必要条件</a:t>
            </a:r>
          </a:p>
        </p:txBody>
      </p:sp>
      <p:sp>
        <p:nvSpPr>
          <p:cNvPr id="18451" name="Text Box 20"/>
          <p:cNvSpPr txBox="1">
            <a:spLocks noChangeArrowheads="1"/>
          </p:cNvSpPr>
          <p:nvPr/>
        </p:nvSpPr>
        <p:spPr bwMode="auto">
          <a:xfrm>
            <a:off x="9105900" y="4864100"/>
            <a:ext cx="1911350" cy="1006475"/>
          </a:xfrm>
          <a:prstGeom prst="rect">
            <a:avLst/>
          </a:prstGeom>
          <a:noFill/>
          <a:ln w="9525">
            <a:noFill/>
            <a:miter lim="800000"/>
            <a:headEnd/>
            <a:tailEnd/>
          </a:ln>
        </p:spPr>
        <p:txBody>
          <a:bodyPr>
            <a:spAutoFit/>
          </a:bodyPr>
          <a:lstStyle/>
          <a:p>
            <a:pPr algn="ctr">
              <a:defRPr/>
            </a:pPr>
            <a:r>
              <a:rPr lang="zh-CN" altLang="en-US" sz="3000">
                <a:effectLst>
                  <a:outerShdw blurRad="38100" dist="38100" dir="2700000" algn="tl">
                    <a:srgbClr val="C0C0C0"/>
                  </a:outerShdw>
                </a:effectLst>
                <a:latin typeface="Times New Roman" pitchFamily="18" charset="0"/>
              </a:rPr>
              <a:t>冷战结束</a:t>
            </a:r>
          </a:p>
          <a:p>
            <a:pPr algn="ctr">
              <a:defRPr/>
            </a:pPr>
            <a:r>
              <a:rPr lang="zh-CN" altLang="en-US" sz="3000">
                <a:effectLst>
                  <a:outerShdw blurRad="38100" dist="38100" dir="2700000" algn="tl">
                    <a:srgbClr val="C0C0C0"/>
                  </a:outerShdw>
                </a:effectLst>
                <a:latin typeface="Times New Roman" pitchFamily="18" charset="0"/>
              </a:rPr>
              <a:t>时局缓和</a:t>
            </a:r>
          </a:p>
        </p:txBody>
      </p:sp>
      <p:sp>
        <p:nvSpPr>
          <p:cNvPr id="22549" name="Text Box 21"/>
          <p:cNvSpPr txBox="1">
            <a:spLocks noChangeArrowheads="1"/>
          </p:cNvSpPr>
          <p:nvPr/>
        </p:nvSpPr>
        <p:spPr bwMode="auto">
          <a:xfrm rot="2056452">
            <a:off x="7110413" y="4246563"/>
            <a:ext cx="2201862" cy="930275"/>
          </a:xfrm>
          <a:prstGeom prst="rect">
            <a:avLst/>
          </a:prstGeom>
          <a:noFill/>
          <a:ln w="9525">
            <a:noFill/>
            <a:miter lim="800000"/>
            <a:headEnd/>
            <a:tailEnd/>
          </a:ln>
        </p:spPr>
        <p:txBody>
          <a:bodyPr>
            <a:spAutoFit/>
          </a:bodyPr>
          <a:lstStyle/>
          <a:p>
            <a:pPr algn="ctr">
              <a:lnSpc>
                <a:spcPct val="110000"/>
              </a:lnSpc>
              <a:defRPr/>
            </a:pPr>
            <a:r>
              <a:rPr kumimoji="1" lang="zh-CN" altLang="en-US" sz="2500">
                <a:solidFill>
                  <a:srgbClr val="0066FF"/>
                </a:solidFill>
                <a:effectLst>
                  <a:outerShdw blurRad="38100" dist="38100" dir="2700000" algn="tl">
                    <a:srgbClr val="C0C0C0"/>
                  </a:outerShdw>
                </a:effectLst>
                <a:latin typeface="Times New Roman" pitchFamily="18" charset="0"/>
              </a:rPr>
              <a:t>消除阻碍</a:t>
            </a:r>
          </a:p>
          <a:p>
            <a:pPr algn="ctr">
              <a:lnSpc>
                <a:spcPct val="110000"/>
              </a:lnSpc>
              <a:defRPr/>
            </a:pPr>
            <a:r>
              <a:rPr kumimoji="1" lang="zh-CN" altLang="en-US" sz="2500">
                <a:solidFill>
                  <a:srgbClr val="0066FF"/>
                </a:solidFill>
                <a:effectLst>
                  <a:outerShdw blurRad="38100" dist="38100" dir="2700000" algn="tl">
                    <a:srgbClr val="C0C0C0"/>
                  </a:outerShdw>
                </a:effectLst>
                <a:latin typeface="Times New Roman" pitchFamily="18" charset="0"/>
              </a:rPr>
              <a:t>和平环境</a:t>
            </a:r>
          </a:p>
        </p:txBody>
      </p:sp>
      <p:pic>
        <p:nvPicPr>
          <p:cNvPr id="33813" name="Picture 23" descr="home">
            <a:hlinkClick r:id="" action="ppaction://hlinkshowjump?jump=firstslide" tooltip="返回首页"/>
          </p:cNvPr>
          <p:cNvPicPr preferRelativeResize="0">
            <a:picLocks noChangeArrowheads="1"/>
          </p:cNvPicPr>
          <p:nvPr/>
        </p:nvPicPr>
        <p:blipFill>
          <a:blip r:embed="rId3"/>
          <a:srcRect/>
          <a:stretch>
            <a:fillRect/>
          </a:stretch>
        </p:blipFill>
        <p:spPr bwMode="auto">
          <a:xfrm>
            <a:off x="11328400" y="6497638"/>
            <a:ext cx="863600" cy="360362"/>
          </a:xfrm>
          <a:prstGeom prst="rect">
            <a:avLst/>
          </a:prstGeom>
          <a:noFill/>
          <a:ln w="9525">
            <a:noFill/>
            <a:miter lim="800000"/>
            <a:headEnd/>
            <a:tailEnd/>
          </a:ln>
        </p:spPr>
      </p:pic>
      <p:sp>
        <p:nvSpPr>
          <p:cNvPr id="33814" name="Text Box 24"/>
          <p:cNvSpPr txBox="1">
            <a:spLocks noChangeArrowheads="1"/>
          </p:cNvSpPr>
          <p:nvPr/>
        </p:nvSpPr>
        <p:spPr bwMode="auto">
          <a:xfrm>
            <a:off x="5207000" y="427038"/>
            <a:ext cx="1781175" cy="946150"/>
          </a:xfrm>
          <a:prstGeom prst="rect">
            <a:avLst/>
          </a:prstGeom>
          <a:noFill/>
          <a:ln w="9525">
            <a:noFill/>
            <a:miter lim="800000"/>
            <a:headEnd/>
            <a:tailEnd/>
          </a:ln>
        </p:spPr>
        <p:txBody>
          <a:bodyPr>
            <a:spAutoFit/>
          </a:bodyPr>
          <a:lstStyle/>
          <a:p>
            <a:pPr algn="ctr"/>
            <a:r>
              <a:rPr lang="zh-CN" altLang="en-US"/>
              <a:t>各个地区</a:t>
            </a:r>
          </a:p>
          <a:p>
            <a:pPr algn="ctr"/>
            <a:r>
              <a:rPr lang="zh-CN" altLang="en-US"/>
              <a:t>交流合作</a:t>
            </a:r>
          </a:p>
        </p:txBody>
      </p:sp>
      <p:sp>
        <p:nvSpPr>
          <p:cNvPr id="33815" name="AutoShape 18"/>
          <p:cNvSpPr>
            <a:spLocks noChangeArrowheads="1"/>
          </p:cNvSpPr>
          <p:nvPr/>
        </p:nvSpPr>
        <p:spPr bwMode="auto">
          <a:xfrm rot="-5400000">
            <a:off x="5416550" y="1941513"/>
            <a:ext cx="1395413" cy="179387"/>
          </a:xfrm>
          <a:prstGeom prst="leftArrow">
            <a:avLst>
              <a:gd name="adj1" fmla="val 50000"/>
              <a:gd name="adj2" fmla="val 194470"/>
            </a:avLst>
          </a:prstGeom>
          <a:solidFill>
            <a:srgbClr val="008000"/>
          </a:solidFill>
          <a:ln w="9525">
            <a:solidFill>
              <a:schemeClr val="tx1"/>
            </a:solidFill>
            <a:miter lim="800000"/>
            <a:headEnd/>
            <a:tailEnd/>
          </a:ln>
        </p:spPr>
        <p:txBody>
          <a:bodyPr vert="eaVert" wrap="none" anchor="ctr"/>
          <a:lstStyle/>
          <a:p>
            <a:endParaRPr lang="zh-CN" altLang="en-US" sz="1800" b="0"/>
          </a:p>
        </p:txBody>
      </p:sp>
      <p:sp>
        <p:nvSpPr>
          <p:cNvPr id="34842" name="Text Box 26"/>
          <p:cNvSpPr txBox="1">
            <a:spLocks noChangeArrowheads="1"/>
          </p:cNvSpPr>
          <p:nvPr/>
        </p:nvSpPr>
        <p:spPr bwMode="auto">
          <a:xfrm>
            <a:off x="5665788" y="1471613"/>
            <a:ext cx="911225" cy="854075"/>
          </a:xfrm>
          <a:prstGeom prst="rect">
            <a:avLst/>
          </a:prstGeom>
          <a:noFill/>
          <a:ln w="9525">
            <a:noFill/>
            <a:miter lim="800000"/>
            <a:headEnd/>
            <a:tailEnd/>
          </a:ln>
          <a:effectLst/>
        </p:spPr>
        <p:txBody>
          <a:bodyPr wrap="none">
            <a:spAutoFit/>
          </a:bodyPr>
          <a:lstStyle/>
          <a:p>
            <a:pPr>
              <a:defRPr/>
            </a:pPr>
            <a:r>
              <a:rPr lang="zh-CN" altLang="en-US" sz="2500">
                <a:solidFill>
                  <a:srgbClr val="0066FF"/>
                </a:solidFill>
                <a:effectLst>
                  <a:outerShdw blurRad="38100" dist="38100" dir="2700000" algn="tl">
                    <a:srgbClr val="C0C0C0"/>
                  </a:outerShdw>
                </a:effectLst>
              </a:rPr>
              <a:t>背 景</a:t>
            </a:r>
          </a:p>
          <a:p>
            <a:pPr>
              <a:defRPr/>
            </a:pPr>
            <a:r>
              <a:rPr lang="zh-CN" altLang="en-US" sz="2500">
                <a:solidFill>
                  <a:srgbClr val="0066FF"/>
                </a:solidFill>
                <a:effectLst>
                  <a:outerShdw blurRad="38100" dist="38100" dir="2700000" algn="tl">
                    <a:srgbClr val="C0C0C0"/>
                  </a:outerShdw>
                </a:effectLst>
              </a:rPr>
              <a:t>前 提</a:t>
            </a:r>
          </a:p>
        </p:txBody>
      </p:sp>
      <p:sp>
        <p:nvSpPr>
          <p:cNvPr id="32794" name="Text Box 26"/>
          <p:cNvSpPr txBox="1">
            <a:spLocks noChangeArrowheads="1"/>
          </p:cNvSpPr>
          <p:nvPr/>
        </p:nvSpPr>
        <p:spPr bwMode="auto">
          <a:xfrm>
            <a:off x="66675" y="131763"/>
            <a:ext cx="1076325" cy="625475"/>
          </a:xfrm>
          <a:prstGeom prst="rect">
            <a:avLst/>
          </a:prstGeom>
          <a:noFill/>
          <a:ln w="9525">
            <a:noFill/>
            <a:miter lim="800000"/>
            <a:headEnd/>
            <a:tailEnd/>
          </a:ln>
          <a:effectLst/>
        </p:spPr>
        <p:txBody>
          <a:bodyPr wrap="none">
            <a:spAutoFit/>
          </a:bodyPr>
          <a:lstStyle/>
          <a:p>
            <a:pPr>
              <a:defRPr/>
            </a:pPr>
            <a:r>
              <a:rPr lang="zh-CN" altLang="en-US" sz="3500">
                <a:solidFill>
                  <a:srgbClr val="0000FF"/>
                </a:solidFill>
                <a:effectLst>
                  <a:outerShdw blurRad="38100" dist="38100" dir="2700000" algn="tl">
                    <a:srgbClr val="C0C0C0"/>
                  </a:outerShdw>
                </a:effectLst>
                <a:ea typeface="黑体" pitchFamily="49" charset="-122"/>
              </a:rPr>
              <a:t>总结</a:t>
            </a:r>
            <a:endParaRPr lang="en-US" altLang="zh-CN" sz="3500">
              <a:solidFill>
                <a:srgbClr val="0000FF"/>
              </a:solidFill>
              <a:effectLst>
                <a:outerShdw blurRad="38100" dist="38100" dir="2700000" algn="tl">
                  <a:srgbClr val="C0C0C0"/>
                </a:outerShdw>
              </a:effectLst>
              <a:ea typeface="黑体" pitchFamily="49" charset="-122"/>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4842"/>
                                        </p:tgtEl>
                                        <p:attrNameLst>
                                          <p:attrName>style.visibility</p:attrName>
                                        </p:attrNameLst>
                                      </p:cBhvr>
                                      <p:to>
                                        <p:strVal val="visible"/>
                                      </p:to>
                                    </p:set>
                                    <p:anim calcmode="lin" valueType="num">
                                      <p:cBhvr>
                                        <p:cTn id="7" dur="500" fill="hold"/>
                                        <p:tgtEl>
                                          <p:spTgt spid="34842"/>
                                        </p:tgtEl>
                                        <p:attrNameLst>
                                          <p:attrName>ppt_w</p:attrName>
                                        </p:attrNameLst>
                                      </p:cBhvr>
                                      <p:tavLst>
                                        <p:tav tm="0">
                                          <p:val>
                                            <p:fltVal val="0"/>
                                          </p:val>
                                        </p:tav>
                                        <p:tav tm="100000">
                                          <p:val>
                                            <p:strVal val="#ppt_w"/>
                                          </p:val>
                                        </p:tav>
                                      </p:tavLst>
                                    </p:anim>
                                    <p:anim calcmode="lin" valueType="num">
                                      <p:cBhvr>
                                        <p:cTn id="8" dur="500" fill="hold"/>
                                        <p:tgtEl>
                                          <p:spTgt spid="34842"/>
                                        </p:tgtEl>
                                        <p:attrNameLst>
                                          <p:attrName>ppt_h</p:attrName>
                                        </p:attrNameLst>
                                      </p:cBhvr>
                                      <p:tavLst>
                                        <p:tav tm="0">
                                          <p:val>
                                            <p:fltVal val="0"/>
                                          </p:val>
                                        </p:tav>
                                        <p:tav tm="100000">
                                          <p:val>
                                            <p:strVal val="#ppt_h"/>
                                          </p:val>
                                        </p:tav>
                                      </p:tavLst>
                                    </p:anim>
                                    <p:animEffect transition="in" filter="fade">
                                      <p:cBhvr>
                                        <p:cTn id="9" dur="500"/>
                                        <p:tgtEl>
                                          <p:spTgt spid="3484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22534"/>
                                        </p:tgtEl>
                                        <p:attrNameLst>
                                          <p:attrName>style.visibility</p:attrName>
                                        </p:attrNameLst>
                                      </p:cBhvr>
                                      <p:to>
                                        <p:strVal val="visible"/>
                                      </p:to>
                                    </p:set>
                                    <p:anim calcmode="lin" valueType="num">
                                      <p:cBhvr>
                                        <p:cTn id="14" dur="500" fill="hold"/>
                                        <p:tgtEl>
                                          <p:spTgt spid="22534"/>
                                        </p:tgtEl>
                                        <p:attrNameLst>
                                          <p:attrName>ppt_w</p:attrName>
                                        </p:attrNameLst>
                                      </p:cBhvr>
                                      <p:tavLst>
                                        <p:tav tm="0">
                                          <p:val>
                                            <p:fltVal val="0"/>
                                          </p:val>
                                        </p:tav>
                                        <p:tav tm="100000">
                                          <p:val>
                                            <p:strVal val="#ppt_w"/>
                                          </p:val>
                                        </p:tav>
                                      </p:tavLst>
                                    </p:anim>
                                    <p:anim calcmode="lin" valueType="num">
                                      <p:cBhvr>
                                        <p:cTn id="15" dur="500" fill="hold"/>
                                        <p:tgtEl>
                                          <p:spTgt spid="22534"/>
                                        </p:tgtEl>
                                        <p:attrNameLst>
                                          <p:attrName>ppt_h</p:attrName>
                                        </p:attrNameLst>
                                      </p:cBhvr>
                                      <p:tavLst>
                                        <p:tav tm="0">
                                          <p:val>
                                            <p:fltVal val="0"/>
                                          </p:val>
                                        </p:tav>
                                        <p:tav tm="100000">
                                          <p:val>
                                            <p:strVal val="#ppt_h"/>
                                          </p:val>
                                        </p:tav>
                                      </p:tavLst>
                                    </p:anim>
                                    <p:animEffect transition="in" filter="fade">
                                      <p:cBhvr>
                                        <p:cTn id="16" dur="500"/>
                                        <p:tgtEl>
                                          <p:spTgt spid="2253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22543"/>
                                        </p:tgtEl>
                                        <p:attrNameLst>
                                          <p:attrName>style.visibility</p:attrName>
                                        </p:attrNameLst>
                                      </p:cBhvr>
                                      <p:to>
                                        <p:strVal val="visible"/>
                                      </p:to>
                                    </p:set>
                                    <p:anim calcmode="lin" valueType="num">
                                      <p:cBhvr>
                                        <p:cTn id="21" dur="500" fill="hold"/>
                                        <p:tgtEl>
                                          <p:spTgt spid="22543"/>
                                        </p:tgtEl>
                                        <p:attrNameLst>
                                          <p:attrName>ppt_w</p:attrName>
                                        </p:attrNameLst>
                                      </p:cBhvr>
                                      <p:tavLst>
                                        <p:tav tm="0">
                                          <p:val>
                                            <p:fltVal val="0"/>
                                          </p:val>
                                        </p:tav>
                                        <p:tav tm="100000">
                                          <p:val>
                                            <p:strVal val="#ppt_w"/>
                                          </p:val>
                                        </p:tav>
                                      </p:tavLst>
                                    </p:anim>
                                    <p:anim calcmode="lin" valueType="num">
                                      <p:cBhvr>
                                        <p:cTn id="22" dur="500" fill="hold"/>
                                        <p:tgtEl>
                                          <p:spTgt spid="22543"/>
                                        </p:tgtEl>
                                        <p:attrNameLst>
                                          <p:attrName>ppt_h</p:attrName>
                                        </p:attrNameLst>
                                      </p:cBhvr>
                                      <p:tavLst>
                                        <p:tav tm="0">
                                          <p:val>
                                            <p:fltVal val="0"/>
                                          </p:val>
                                        </p:tav>
                                        <p:tav tm="100000">
                                          <p:val>
                                            <p:strVal val="#ppt_h"/>
                                          </p:val>
                                        </p:tav>
                                      </p:tavLst>
                                    </p:anim>
                                    <p:animEffect transition="in" filter="fade">
                                      <p:cBhvr>
                                        <p:cTn id="23" dur="500"/>
                                        <p:tgtEl>
                                          <p:spTgt spid="22543"/>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22537"/>
                                        </p:tgtEl>
                                        <p:attrNameLst>
                                          <p:attrName>style.visibility</p:attrName>
                                        </p:attrNameLst>
                                      </p:cBhvr>
                                      <p:to>
                                        <p:strVal val="visible"/>
                                      </p:to>
                                    </p:set>
                                    <p:anim calcmode="lin" valueType="num">
                                      <p:cBhvr>
                                        <p:cTn id="28" dur="500" fill="hold"/>
                                        <p:tgtEl>
                                          <p:spTgt spid="22537"/>
                                        </p:tgtEl>
                                        <p:attrNameLst>
                                          <p:attrName>ppt_w</p:attrName>
                                        </p:attrNameLst>
                                      </p:cBhvr>
                                      <p:tavLst>
                                        <p:tav tm="0">
                                          <p:val>
                                            <p:fltVal val="0"/>
                                          </p:val>
                                        </p:tav>
                                        <p:tav tm="100000">
                                          <p:val>
                                            <p:strVal val="#ppt_w"/>
                                          </p:val>
                                        </p:tav>
                                      </p:tavLst>
                                    </p:anim>
                                    <p:anim calcmode="lin" valueType="num">
                                      <p:cBhvr>
                                        <p:cTn id="29" dur="500" fill="hold"/>
                                        <p:tgtEl>
                                          <p:spTgt spid="22537"/>
                                        </p:tgtEl>
                                        <p:attrNameLst>
                                          <p:attrName>ppt_h</p:attrName>
                                        </p:attrNameLst>
                                      </p:cBhvr>
                                      <p:tavLst>
                                        <p:tav tm="0">
                                          <p:val>
                                            <p:fltVal val="0"/>
                                          </p:val>
                                        </p:tav>
                                        <p:tav tm="100000">
                                          <p:val>
                                            <p:strVal val="#ppt_h"/>
                                          </p:val>
                                        </p:tav>
                                      </p:tavLst>
                                    </p:anim>
                                    <p:animEffect transition="in" filter="fade">
                                      <p:cBhvr>
                                        <p:cTn id="30" dur="500"/>
                                        <p:tgtEl>
                                          <p:spTgt spid="22537"/>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22540"/>
                                        </p:tgtEl>
                                        <p:attrNameLst>
                                          <p:attrName>style.visibility</p:attrName>
                                        </p:attrNameLst>
                                      </p:cBhvr>
                                      <p:to>
                                        <p:strVal val="visible"/>
                                      </p:to>
                                    </p:set>
                                    <p:anim calcmode="lin" valueType="num">
                                      <p:cBhvr>
                                        <p:cTn id="35" dur="500" fill="hold"/>
                                        <p:tgtEl>
                                          <p:spTgt spid="22540"/>
                                        </p:tgtEl>
                                        <p:attrNameLst>
                                          <p:attrName>ppt_w</p:attrName>
                                        </p:attrNameLst>
                                      </p:cBhvr>
                                      <p:tavLst>
                                        <p:tav tm="0">
                                          <p:val>
                                            <p:fltVal val="0"/>
                                          </p:val>
                                        </p:tav>
                                        <p:tav tm="100000">
                                          <p:val>
                                            <p:strVal val="#ppt_w"/>
                                          </p:val>
                                        </p:tav>
                                      </p:tavLst>
                                    </p:anim>
                                    <p:anim calcmode="lin" valueType="num">
                                      <p:cBhvr>
                                        <p:cTn id="36" dur="500" fill="hold"/>
                                        <p:tgtEl>
                                          <p:spTgt spid="22540"/>
                                        </p:tgtEl>
                                        <p:attrNameLst>
                                          <p:attrName>ppt_h</p:attrName>
                                        </p:attrNameLst>
                                      </p:cBhvr>
                                      <p:tavLst>
                                        <p:tav tm="0">
                                          <p:val>
                                            <p:fltVal val="0"/>
                                          </p:val>
                                        </p:tav>
                                        <p:tav tm="100000">
                                          <p:val>
                                            <p:strVal val="#ppt_h"/>
                                          </p:val>
                                        </p:tav>
                                      </p:tavLst>
                                    </p:anim>
                                    <p:animEffect transition="in" filter="fade">
                                      <p:cBhvr>
                                        <p:cTn id="37" dur="500"/>
                                        <p:tgtEl>
                                          <p:spTgt spid="22540"/>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0" fill="hold" grpId="0" nodeType="clickEffect">
                                  <p:stCondLst>
                                    <p:cond delay="0"/>
                                  </p:stCondLst>
                                  <p:childTnLst>
                                    <p:set>
                                      <p:cBhvr>
                                        <p:cTn id="41" dur="1" fill="hold">
                                          <p:stCondLst>
                                            <p:cond delay="0"/>
                                          </p:stCondLst>
                                        </p:cTn>
                                        <p:tgtEl>
                                          <p:spTgt spid="31762"/>
                                        </p:tgtEl>
                                        <p:attrNameLst>
                                          <p:attrName>style.visibility</p:attrName>
                                        </p:attrNameLst>
                                      </p:cBhvr>
                                      <p:to>
                                        <p:strVal val="visible"/>
                                      </p:to>
                                    </p:set>
                                    <p:anim calcmode="lin" valueType="num">
                                      <p:cBhvr>
                                        <p:cTn id="42" dur="500" fill="hold"/>
                                        <p:tgtEl>
                                          <p:spTgt spid="31762"/>
                                        </p:tgtEl>
                                        <p:attrNameLst>
                                          <p:attrName>ppt_w</p:attrName>
                                        </p:attrNameLst>
                                      </p:cBhvr>
                                      <p:tavLst>
                                        <p:tav tm="0">
                                          <p:val>
                                            <p:fltVal val="0"/>
                                          </p:val>
                                        </p:tav>
                                        <p:tav tm="100000">
                                          <p:val>
                                            <p:strVal val="#ppt_w"/>
                                          </p:val>
                                        </p:tav>
                                      </p:tavLst>
                                    </p:anim>
                                    <p:anim calcmode="lin" valueType="num">
                                      <p:cBhvr>
                                        <p:cTn id="43" dur="500" fill="hold"/>
                                        <p:tgtEl>
                                          <p:spTgt spid="31762"/>
                                        </p:tgtEl>
                                        <p:attrNameLst>
                                          <p:attrName>ppt_h</p:attrName>
                                        </p:attrNameLst>
                                      </p:cBhvr>
                                      <p:tavLst>
                                        <p:tav tm="0">
                                          <p:val>
                                            <p:fltVal val="0"/>
                                          </p:val>
                                        </p:tav>
                                        <p:tav tm="100000">
                                          <p:val>
                                            <p:strVal val="#ppt_h"/>
                                          </p:val>
                                        </p:tav>
                                      </p:tavLst>
                                    </p:anim>
                                    <p:animEffect transition="in" filter="fade">
                                      <p:cBhvr>
                                        <p:cTn id="44" dur="500"/>
                                        <p:tgtEl>
                                          <p:spTgt spid="31762"/>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0" fill="hold" grpId="0" nodeType="clickEffect">
                                  <p:stCondLst>
                                    <p:cond delay="0"/>
                                  </p:stCondLst>
                                  <p:childTnLst>
                                    <p:set>
                                      <p:cBhvr>
                                        <p:cTn id="48" dur="1" fill="hold">
                                          <p:stCondLst>
                                            <p:cond delay="0"/>
                                          </p:stCondLst>
                                        </p:cTn>
                                        <p:tgtEl>
                                          <p:spTgt spid="22549"/>
                                        </p:tgtEl>
                                        <p:attrNameLst>
                                          <p:attrName>style.visibility</p:attrName>
                                        </p:attrNameLst>
                                      </p:cBhvr>
                                      <p:to>
                                        <p:strVal val="visible"/>
                                      </p:to>
                                    </p:set>
                                    <p:anim calcmode="lin" valueType="num">
                                      <p:cBhvr>
                                        <p:cTn id="49" dur="500" fill="hold"/>
                                        <p:tgtEl>
                                          <p:spTgt spid="22549"/>
                                        </p:tgtEl>
                                        <p:attrNameLst>
                                          <p:attrName>ppt_w</p:attrName>
                                        </p:attrNameLst>
                                      </p:cBhvr>
                                      <p:tavLst>
                                        <p:tav tm="0">
                                          <p:val>
                                            <p:fltVal val="0"/>
                                          </p:val>
                                        </p:tav>
                                        <p:tav tm="100000">
                                          <p:val>
                                            <p:strVal val="#ppt_w"/>
                                          </p:val>
                                        </p:tav>
                                      </p:tavLst>
                                    </p:anim>
                                    <p:anim calcmode="lin" valueType="num">
                                      <p:cBhvr>
                                        <p:cTn id="50" dur="500" fill="hold"/>
                                        <p:tgtEl>
                                          <p:spTgt spid="22549"/>
                                        </p:tgtEl>
                                        <p:attrNameLst>
                                          <p:attrName>ppt_h</p:attrName>
                                        </p:attrNameLst>
                                      </p:cBhvr>
                                      <p:tavLst>
                                        <p:tav tm="0">
                                          <p:val>
                                            <p:fltVal val="0"/>
                                          </p:val>
                                        </p:tav>
                                        <p:tav tm="100000">
                                          <p:val>
                                            <p:strVal val="#ppt_h"/>
                                          </p:val>
                                        </p:tav>
                                      </p:tavLst>
                                    </p:anim>
                                    <p:animEffect transition="in" filter="fade">
                                      <p:cBhvr>
                                        <p:cTn id="51" dur="500"/>
                                        <p:tgtEl>
                                          <p:spTgt spid="22549"/>
                                        </p:tgtEl>
                                      </p:cBhvr>
                                    </p:animEffect>
                                  </p:childTnLst>
                                </p:cTn>
                              </p:par>
                            </p:childTnLst>
                          </p:cTn>
                        </p:par>
                      </p:childTnLst>
                    </p:cTn>
                  </p:par>
                  <p:par>
                    <p:cTn id="52" fill="hold">
                      <p:stCondLst>
                        <p:cond delay="indefinite"/>
                      </p:stCondLst>
                      <p:childTnLst>
                        <p:par>
                          <p:cTn id="53" fill="hold">
                            <p:stCondLst>
                              <p:cond delay="0"/>
                            </p:stCondLst>
                            <p:childTnLst>
                              <p:par>
                                <p:cTn id="54" presetID="51" presetClass="entr" presetSubtype="0" fill="hold" grpId="0" nodeType="clickEffect">
                                  <p:stCondLst>
                                    <p:cond delay="0"/>
                                  </p:stCondLst>
                                  <p:childTnLst>
                                    <p:set>
                                      <p:cBhvr>
                                        <p:cTn id="55" dur="1" fill="hold">
                                          <p:stCondLst>
                                            <p:cond delay="0"/>
                                          </p:stCondLst>
                                        </p:cTn>
                                        <p:tgtEl>
                                          <p:spTgt spid="32772"/>
                                        </p:tgtEl>
                                        <p:attrNameLst>
                                          <p:attrName>style.visibility</p:attrName>
                                        </p:attrNameLst>
                                      </p:cBhvr>
                                      <p:to>
                                        <p:strVal val="visible"/>
                                      </p:to>
                                    </p:set>
                                    <p:animEffect transition="in" filter="fade">
                                      <p:cBhvr>
                                        <p:cTn id="56" dur="192" decel="100000"/>
                                        <p:tgtEl>
                                          <p:spTgt spid="32772"/>
                                        </p:tgtEl>
                                      </p:cBhvr>
                                    </p:animEffect>
                                    <p:animScale>
                                      <p:cBhvr>
                                        <p:cTn id="57" dur="192" decel="100000"/>
                                        <p:tgtEl>
                                          <p:spTgt spid="32772"/>
                                        </p:tgtEl>
                                      </p:cBhvr>
                                      <p:from x="10000" y="10000"/>
                                      <p:to x="200000" y="450000"/>
                                    </p:animScale>
                                    <p:animScale>
                                      <p:cBhvr>
                                        <p:cTn id="58" dur="308" accel="100000" fill="hold">
                                          <p:stCondLst>
                                            <p:cond delay="192"/>
                                          </p:stCondLst>
                                        </p:cTn>
                                        <p:tgtEl>
                                          <p:spTgt spid="32772"/>
                                        </p:tgtEl>
                                      </p:cBhvr>
                                      <p:from x="200000" y="450000"/>
                                      <p:to x="100000" y="100000"/>
                                    </p:animScale>
                                    <p:set>
                                      <p:cBhvr>
                                        <p:cTn id="59" dur="192" fill="hold"/>
                                        <p:tgtEl>
                                          <p:spTgt spid="32772"/>
                                        </p:tgtEl>
                                        <p:attrNameLst>
                                          <p:attrName>ppt_x</p:attrName>
                                        </p:attrNameLst>
                                      </p:cBhvr>
                                      <p:to>
                                        <p:strVal val="(0.5)"/>
                                      </p:to>
                                    </p:set>
                                    <p:anim from="(0.5)" to="(#ppt_x)" calcmode="lin" valueType="num">
                                      <p:cBhvr>
                                        <p:cTn id="60" dur="308" accel="100000" fill="hold">
                                          <p:stCondLst>
                                            <p:cond delay="192"/>
                                          </p:stCondLst>
                                        </p:cTn>
                                        <p:tgtEl>
                                          <p:spTgt spid="32772"/>
                                        </p:tgtEl>
                                        <p:attrNameLst>
                                          <p:attrName>ppt_x</p:attrName>
                                        </p:attrNameLst>
                                      </p:cBhvr>
                                    </p:anim>
                                    <p:set>
                                      <p:cBhvr>
                                        <p:cTn id="61" dur="192" fill="hold"/>
                                        <p:tgtEl>
                                          <p:spTgt spid="32772"/>
                                        </p:tgtEl>
                                        <p:attrNameLst>
                                          <p:attrName>ppt_y</p:attrName>
                                        </p:attrNameLst>
                                      </p:cBhvr>
                                      <p:to>
                                        <p:strVal val="(#ppt_y+0.4)"/>
                                      </p:to>
                                    </p:set>
                                    <p:anim from="(#ppt_y+0.4)" to="(#ppt_y)" calcmode="lin" valueType="num">
                                      <p:cBhvr>
                                        <p:cTn id="62" dur="308" accel="100000" fill="hold">
                                          <p:stCondLst>
                                            <p:cond delay="192"/>
                                          </p:stCondLst>
                                        </p:cTn>
                                        <p:tgtEl>
                                          <p:spTgt spid="32772"/>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2" grpId="0" animBg="1"/>
      <p:bldP spid="22534" grpId="0"/>
      <p:bldP spid="22537" grpId="0"/>
      <p:bldP spid="22540" grpId="0"/>
      <p:bldP spid="22543" grpId="0"/>
      <p:bldP spid="31762" grpId="0"/>
      <p:bldP spid="22549" grpId="0"/>
      <p:bldP spid="3484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87" name="Text Box 19"/>
          <p:cNvSpPr txBox="1">
            <a:spLocks noChangeArrowheads="1"/>
          </p:cNvSpPr>
          <p:nvPr/>
        </p:nvSpPr>
        <p:spPr bwMode="auto">
          <a:xfrm>
            <a:off x="1698625" y="2030413"/>
            <a:ext cx="8845550" cy="1616075"/>
          </a:xfrm>
          <a:prstGeom prst="rect">
            <a:avLst/>
          </a:prstGeom>
          <a:noFill/>
          <a:ln w="9525">
            <a:noFill/>
            <a:miter lim="800000"/>
            <a:headEnd/>
            <a:tailEnd/>
          </a:ln>
          <a:effectLst/>
        </p:spPr>
        <p:txBody>
          <a:bodyPr>
            <a:spAutoFit/>
          </a:bodyPr>
          <a:lstStyle/>
          <a:p>
            <a:pPr algn="ctr">
              <a:spcBef>
                <a:spcPct val="50000"/>
              </a:spcBef>
              <a:defRPr/>
            </a:pPr>
            <a:r>
              <a:rPr lang="zh-CN" altLang="en-US" sz="10000" b="0">
                <a:solidFill>
                  <a:srgbClr val="996633"/>
                </a:solidFill>
                <a:effectLst>
                  <a:outerShdw blurRad="38100" dist="38100" dir="2700000" algn="tl">
                    <a:srgbClr val="C0C0C0"/>
                  </a:outerShdw>
                </a:effectLst>
                <a:ea typeface="华文行楷" pitchFamily="2" charset="-122"/>
              </a:rPr>
              <a:t>巩固练习</a:t>
            </a:r>
          </a:p>
        </p:txBody>
      </p:sp>
    </p:spTree>
  </p:cSld>
  <p:clrMapOvr>
    <a:masterClrMapping/>
  </p:clrMapOvr>
  <p:transition>
    <p:rand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ChangeArrowheads="1"/>
          </p:cNvSpPr>
          <p:nvPr/>
        </p:nvSpPr>
        <p:spPr bwMode="auto">
          <a:xfrm>
            <a:off x="549275" y="574675"/>
            <a:ext cx="11093450" cy="4965700"/>
          </a:xfrm>
          <a:prstGeom prst="rect">
            <a:avLst/>
          </a:prstGeom>
          <a:noFill/>
          <a:ln w="12700">
            <a:noFill/>
            <a:miter lim="800000"/>
            <a:headEnd/>
            <a:tailEnd/>
          </a:ln>
        </p:spPr>
        <p:txBody>
          <a:bodyPr lIns="90170" tIns="46990" rIns="90170" bIns="46990">
            <a:spAutoFit/>
          </a:bodyPr>
          <a:lstStyle/>
          <a:p>
            <a:pPr>
              <a:lnSpc>
                <a:spcPct val="130000"/>
              </a:lnSpc>
              <a:spcBef>
                <a:spcPct val="50000"/>
              </a:spcBef>
              <a:defRPr/>
            </a:pPr>
            <a:r>
              <a:rPr lang="zh-CN" altLang="en-US" sz="3200">
                <a:solidFill>
                  <a:srgbClr val="000000"/>
                </a:solidFill>
                <a:effectLst>
                  <a:outerShdw blurRad="38100" dist="38100" dir="2700000" algn="tl">
                    <a:srgbClr val="C0C0C0"/>
                  </a:outerShdw>
                </a:effectLst>
                <a:latin typeface="Times New Roman" pitchFamily="18" charset="0"/>
                <a:ea typeface="新宋体" pitchFamily="49" charset="-122"/>
                <a:cs typeface="Times New Roman" pitchFamily="18" charset="0"/>
              </a:rPr>
              <a:t>        材料一：以原子技术、电子技术等为标志的技术革命在20世纪80年代特别是90年代有了突飞猛进的发展，尤其是信息技术的重大进展压缩了国与国之间的空间和时间，降低了国际间的交易费用和远距离控制的成本，便利了商品和资本的国际流动。</a:t>
            </a:r>
            <a:endParaRPr lang="en-US" altLang="zh-CN" sz="3200">
              <a:solidFill>
                <a:srgbClr val="000000"/>
              </a:solidFill>
              <a:effectLst>
                <a:outerShdw blurRad="38100" dist="38100" dir="2700000" algn="tl">
                  <a:srgbClr val="C0C0C0"/>
                </a:outerShdw>
              </a:effectLst>
              <a:latin typeface="Times New Roman" pitchFamily="18" charset="0"/>
              <a:ea typeface="新宋体" pitchFamily="49" charset="-122"/>
              <a:cs typeface="Times New Roman" pitchFamily="18" charset="0"/>
            </a:endParaRPr>
          </a:p>
          <a:p>
            <a:pPr>
              <a:lnSpc>
                <a:spcPct val="130000"/>
              </a:lnSpc>
              <a:spcBef>
                <a:spcPct val="50000"/>
              </a:spcBef>
              <a:defRPr/>
            </a:pPr>
            <a:r>
              <a:rPr lang="zh-CN" altLang="en-US" sz="3200">
                <a:solidFill>
                  <a:srgbClr val="FF0000"/>
                </a:solidFill>
                <a:effectLst>
                  <a:outerShdw blurRad="38100" dist="38100" dir="2700000" algn="tl">
                    <a:srgbClr val="C0C0C0"/>
                  </a:outerShdw>
                </a:effectLst>
                <a:latin typeface="黑体" pitchFamily="49" charset="-122"/>
                <a:ea typeface="黑体" pitchFamily="49" charset="-122"/>
                <a:cs typeface="Times New Roman" pitchFamily="18" charset="0"/>
              </a:rPr>
              <a:t>    </a:t>
            </a:r>
            <a:r>
              <a:rPr lang="zh-CN" altLang="en-US" sz="3600">
                <a:solidFill>
                  <a:srgbClr val="0000FF"/>
                </a:solidFill>
                <a:effectLst>
                  <a:outerShdw blurRad="38100" dist="38100" dir="2700000" algn="tl">
                    <a:srgbClr val="C0C0C0"/>
                  </a:outerShdw>
                </a:effectLst>
                <a:latin typeface="黑体" pitchFamily="49" charset="-122"/>
                <a:ea typeface="黑体" pitchFamily="49" charset="-122"/>
                <a:cs typeface="Times New Roman" pitchFamily="18" charset="0"/>
              </a:rPr>
              <a:t>生产力的迅速提高，第三次科技革命尤其是信息技术的推广。</a:t>
            </a:r>
            <a:r>
              <a:rPr lang="zh-CN" altLang="en-US" sz="3200">
                <a:solidFill>
                  <a:srgbClr val="000000"/>
                </a:solidFill>
                <a:effectLst>
                  <a:outerShdw blurRad="38100" dist="38100" dir="2700000" algn="tl">
                    <a:srgbClr val="C0C0C0"/>
                  </a:outerShdw>
                </a:effectLst>
                <a:latin typeface="Times New Roman" pitchFamily="18" charset="0"/>
                <a:ea typeface="新宋体" pitchFamily="49" charset="-122"/>
                <a:cs typeface="Times New Roman" pitchFamily="18" charset="0"/>
              </a:rPr>
              <a:t>    </a:t>
            </a: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3794">
                                            <p:txEl>
                                              <p:pRg st="1" end="1"/>
                                            </p:txEl>
                                          </p:spTgt>
                                        </p:tgtEl>
                                        <p:attrNameLst>
                                          <p:attrName>style.visibility</p:attrName>
                                        </p:attrNameLst>
                                      </p:cBhvr>
                                      <p:to>
                                        <p:strVal val="visible"/>
                                      </p:to>
                                    </p:set>
                                    <p:anim calcmode="lin" valueType="num">
                                      <p:cBhvr>
                                        <p:cTn id="7" dur="500" fill="hold"/>
                                        <p:tgtEl>
                                          <p:spTgt spid="33794">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3794">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379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3"/>
          <p:cNvSpPr>
            <a:spLocks noChangeArrowheads="1"/>
          </p:cNvSpPr>
          <p:nvPr/>
        </p:nvSpPr>
        <p:spPr bwMode="auto">
          <a:xfrm>
            <a:off x="538163" y="657225"/>
            <a:ext cx="11066462" cy="4121150"/>
          </a:xfrm>
          <a:prstGeom prst="rect">
            <a:avLst/>
          </a:prstGeom>
          <a:noFill/>
          <a:ln w="12700">
            <a:noFill/>
            <a:miter lim="800000"/>
            <a:headEnd/>
            <a:tailEnd/>
          </a:ln>
        </p:spPr>
        <p:txBody>
          <a:bodyPr lIns="90170" tIns="46990" rIns="90170" bIns="46990">
            <a:spAutoFit/>
          </a:bodyPr>
          <a:lstStyle/>
          <a:p>
            <a:pPr>
              <a:lnSpc>
                <a:spcPct val="150000"/>
              </a:lnSpc>
              <a:spcBef>
                <a:spcPct val="50000"/>
              </a:spcBef>
              <a:defRPr/>
            </a:pPr>
            <a:r>
              <a:rPr lang="zh-CN" altLang="en-US" sz="3200">
                <a:effectLst>
                  <a:outerShdw blurRad="38100" dist="38100" dir="2700000" algn="tl">
                    <a:srgbClr val="C0C0C0"/>
                  </a:outerShdw>
                </a:effectLst>
                <a:latin typeface="新宋体" pitchFamily="49" charset="-122"/>
                <a:ea typeface="新宋体" pitchFamily="49" charset="-122"/>
                <a:cs typeface="Times New Roman" pitchFamily="18" charset="0"/>
              </a:rPr>
              <a:t>    材料二：冷战结束后，那些计划经济色彩浓厚的发展中国家也进行了经济体制的改革和经济发展战略的调整，逐步走上了市场经济之路。这些国家……逐渐融入了世界经济的主流体系。</a:t>
            </a:r>
          </a:p>
          <a:p>
            <a:pPr algn="ctr">
              <a:lnSpc>
                <a:spcPct val="150000"/>
              </a:lnSpc>
              <a:spcBef>
                <a:spcPct val="50000"/>
              </a:spcBef>
              <a:defRPr/>
            </a:pPr>
            <a:r>
              <a:rPr lang="zh-CN" altLang="en-US" sz="3600">
                <a:solidFill>
                  <a:srgbClr val="0000FF"/>
                </a:solidFill>
                <a:effectLst>
                  <a:outerShdw blurRad="38100" dist="38100" dir="2700000" algn="tl">
                    <a:srgbClr val="C0C0C0"/>
                  </a:outerShdw>
                </a:effectLst>
                <a:latin typeface="黑体" pitchFamily="49" charset="-122"/>
                <a:ea typeface="黑体" pitchFamily="49" charset="-122"/>
                <a:cs typeface="Times New Roman" pitchFamily="18" charset="0"/>
              </a:rPr>
              <a:t>两极格局结束以及市场经济体制在多数国家确立。</a:t>
            </a:r>
            <a:endParaRPr lang="zh-CN" altLang="en-US" sz="3200">
              <a:solidFill>
                <a:srgbClr val="0000FF"/>
              </a:solidFill>
              <a:effectLst>
                <a:outerShdw blurRad="38100" dist="38100" dir="2700000" algn="tl">
                  <a:srgbClr val="C0C0C0"/>
                </a:outerShdw>
              </a:effectLst>
              <a:latin typeface="黑体" pitchFamily="49" charset="-122"/>
              <a:ea typeface="黑体" pitchFamily="49" charset="-122"/>
              <a:cs typeface="Times New Roman" pitchFamily="18" charset="0"/>
            </a:endParaRPr>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4818">
                                            <p:txEl>
                                              <p:pRg st="1" end="1"/>
                                            </p:txEl>
                                          </p:spTgt>
                                        </p:tgtEl>
                                        <p:attrNameLst>
                                          <p:attrName>style.visibility</p:attrName>
                                        </p:attrNameLst>
                                      </p:cBhvr>
                                      <p:to>
                                        <p:strVal val="visible"/>
                                      </p:to>
                                    </p:set>
                                    <p:anim calcmode="lin" valueType="num">
                                      <p:cBhvr>
                                        <p:cTn id="7" dur="500" fill="hold"/>
                                        <p:tgtEl>
                                          <p:spTgt spid="34818">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4818">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481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p:cNvSpPr>
            <a:spLocks noChangeArrowheads="1"/>
          </p:cNvSpPr>
          <p:nvPr/>
        </p:nvSpPr>
        <p:spPr bwMode="auto">
          <a:xfrm>
            <a:off x="850900" y="704850"/>
            <a:ext cx="10645775" cy="4121150"/>
          </a:xfrm>
          <a:prstGeom prst="rect">
            <a:avLst/>
          </a:prstGeom>
          <a:noFill/>
          <a:ln w="12700">
            <a:noFill/>
            <a:miter lim="800000"/>
            <a:headEnd/>
            <a:tailEnd/>
          </a:ln>
        </p:spPr>
        <p:txBody>
          <a:bodyPr lIns="90170" tIns="46990" rIns="90170" bIns="46990">
            <a:spAutoFit/>
          </a:bodyPr>
          <a:lstStyle/>
          <a:p>
            <a:pPr>
              <a:lnSpc>
                <a:spcPct val="150000"/>
              </a:lnSpc>
              <a:spcBef>
                <a:spcPct val="50000"/>
              </a:spcBef>
              <a:defRPr/>
            </a:pPr>
            <a:r>
              <a:rPr lang="zh-CN" altLang="en-US" sz="3200">
                <a:solidFill>
                  <a:srgbClr val="000000"/>
                </a:solidFill>
                <a:effectLst>
                  <a:outerShdw blurRad="38100" dist="38100" dir="2700000" algn="tl">
                    <a:srgbClr val="C0C0C0"/>
                  </a:outerShdw>
                </a:effectLst>
                <a:latin typeface="黑体" pitchFamily="49" charset="-122"/>
                <a:ea typeface="黑体" pitchFamily="49" charset="-122"/>
                <a:cs typeface="Times New Roman" pitchFamily="18" charset="0"/>
              </a:rPr>
              <a:t>    </a:t>
            </a:r>
            <a:r>
              <a:rPr lang="zh-CN" altLang="en-US" sz="3200">
                <a:solidFill>
                  <a:srgbClr val="000000"/>
                </a:solidFill>
                <a:effectLst>
                  <a:outerShdw blurRad="38100" dist="38100" dir="2700000" algn="tl">
                    <a:srgbClr val="C0C0C0"/>
                  </a:outerShdw>
                </a:effectLst>
                <a:latin typeface="Times New Roman" pitchFamily="18" charset="0"/>
                <a:ea typeface="黑体" pitchFamily="49" charset="-122"/>
                <a:cs typeface="Times New Roman" pitchFamily="18" charset="0"/>
              </a:rPr>
              <a:t>材料三：联合国</a:t>
            </a:r>
            <a:r>
              <a:rPr lang="en-US" altLang="zh-CN" sz="3200">
                <a:solidFill>
                  <a:srgbClr val="000000"/>
                </a:solidFill>
                <a:effectLst>
                  <a:outerShdw blurRad="38100" dist="38100" dir="2700000" algn="tl">
                    <a:srgbClr val="C0C0C0"/>
                  </a:outerShdw>
                </a:effectLst>
                <a:latin typeface="Times New Roman" pitchFamily="18" charset="0"/>
                <a:ea typeface="黑体" pitchFamily="49" charset="-122"/>
                <a:cs typeface="Times New Roman" pitchFamily="18" charset="0"/>
              </a:rPr>
              <a:t>2002</a:t>
            </a:r>
            <a:r>
              <a:rPr lang="zh-CN" altLang="en-US" sz="3200">
                <a:solidFill>
                  <a:srgbClr val="000000"/>
                </a:solidFill>
                <a:effectLst>
                  <a:outerShdw blurRad="38100" dist="38100" dir="2700000" algn="tl">
                    <a:srgbClr val="C0C0C0"/>
                  </a:outerShdw>
                </a:effectLst>
                <a:latin typeface="Times New Roman" pitchFamily="18" charset="0"/>
                <a:ea typeface="黑体" pitchFamily="49" charset="-122"/>
                <a:cs typeface="Times New Roman" pitchFamily="18" charset="0"/>
              </a:rPr>
              <a:t>年世界投资报告指出，目前有大约</a:t>
            </a:r>
            <a:r>
              <a:rPr lang="en-US" altLang="zh-CN" sz="3200">
                <a:solidFill>
                  <a:srgbClr val="000000"/>
                </a:solidFill>
                <a:effectLst>
                  <a:outerShdw blurRad="38100" dist="38100" dir="2700000" algn="tl">
                    <a:srgbClr val="C0C0C0"/>
                  </a:outerShdw>
                </a:effectLst>
                <a:latin typeface="Times New Roman" pitchFamily="18" charset="0"/>
                <a:ea typeface="黑体" pitchFamily="49" charset="-122"/>
                <a:cs typeface="Times New Roman" pitchFamily="18" charset="0"/>
              </a:rPr>
              <a:t>6.5</a:t>
            </a:r>
            <a:r>
              <a:rPr lang="zh-CN" altLang="en-US" sz="3200">
                <a:solidFill>
                  <a:srgbClr val="000000"/>
                </a:solidFill>
                <a:effectLst>
                  <a:outerShdw blurRad="38100" dist="38100" dir="2700000" algn="tl">
                    <a:srgbClr val="C0C0C0"/>
                  </a:outerShdw>
                </a:effectLst>
                <a:latin typeface="Times New Roman" pitchFamily="18" charset="0"/>
                <a:ea typeface="黑体" pitchFamily="49" charset="-122"/>
                <a:cs typeface="Times New Roman" pitchFamily="18" charset="0"/>
              </a:rPr>
              <a:t>万家跨国公司在全球有大约</a:t>
            </a:r>
            <a:r>
              <a:rPr lang="en-US" altLang="zh-CN" sz="3200">
                <a:solidFill>
                  <a:srgbClr val="000000"/>
                </a:solidFill>
                <a:effectLst>
                  <a:outerShdw blurRad="38100" dist="38100" dir="2700000" algn="tl">
                    <a:srgbClr val="C0C0C0"/>
                  </a:outerShdw>
                </a:effectLst>
                <a:latin typeface="Times New Roman" pitchFamily="18" charset="0"/>
                <a:ea typeface="黑体" pitchFamily="49" charset="-122"/>
                <a:cs typeface="Times New Roman" pitchFamily="18" charset="0"/>
              </a:rPr>
              <a:t>85</a:t>
            </a:r>
            <a:r>
              <a:rPr lang="zh-CN" altLang="en-US" sz="3200">
                <a:solidFill>
                  <a:srgbClr val="000000"/>
                </a:solidFill>
                <a:effectLst>
                  <a:outerShdw blurRad="38100" dist="38100" dir="2700000" algn="tl">
                    <a:srgbClr val="C0C0C0"/>
                  </a:outerShdw>
                </a:effectLst>
                <a:latin typeface="Times New Roman" pitchFamily="18" charset="0"/>
                <a:ea typeface="黑体" pitchFamily="49" charset="-122"/>
                <a:cs typeface="Times New Roman" pitchFamily="18" charset="0"/>
              </a:rPr>
              <a:t>万家子公司。</a:t>
            </a:r>
            <a:r>
              <a:rPr lang="en-US" altLang="zh-CN" sz="3200">
                <a:solidFill>
                  <a:srgbClr val="000000"/>
                </a:solidFill>
                <a:effectLst>
                  <a:outerShdw blurRad="38100" dist="38100" dir="2700000" algn="tl">
                    <a:srgbClr val="C0C0C0"/>
                  </a:outerShdw>
                </a:effectLst>
                <a:latin typeface="Times New Roman" pitchFamily="18" charset="0"/>
                <a:ea typeface="黑体" pitchFamily="49" charset="-122"/>
                <a:cs typeface="Times New Roman" pitchFamily="18" charset="0"/>
              </a:rPr>
              <a:t>2001</a:t>
            </a:r>
            <a:r>
              <a:rPr lang="zh-CN" altLang="en-US" sz="3200">
                <a:solidFill>
                  <a:srgbClr val="000000"/>
                </a:solidFill>
                <a:effectLst>
                  <a:outerShdw blurRad="38100" dist="38100" dir="2700000" algn="tl">
                    <a:srgbClr val="C0C0C0"/>
                  </a:outerShdw>
                </a:effectLst>
                <a:latin typeface="Times New Roman" pitchFamily="18" charset="0"/>
                <a:ea typeface="黑体" pitchFamily="49" charset="-122"/>
                <a:cs typeface="Times New Roman" pitchFamily="18" charset="0"/>
              </a:rPr>
              <a:t>年外国子公司雇用大约</a:t>
            </a:r>
            <a:r>
              <a:rPr lang="en-US" altLang="zh-CN" sz="3200">
                <a:solidFill>
                  <a:srgbClr val="000000"/>
                </a:solidFill>
                <a:effectLst>
                  <a:outerShdw blurRad="38100" dist="38100" dir="2700000" algn="tl">
                    <a:srgbClr val="C0C0C0"/>
                  </a:outerShdw>
                </a:effectLst>
                <a:latin typeface="Times New Roman" pitchFamily="18" charset="0"/>
                <a:ea typeface="黑体" pitchFamily="49" charset="-122"/>
                <a:cs typeface="Times New Roman" pitchFamily="18" charset="0"/>
              </a:rPr>
              <a:t>5400</a:t>
            </a:r>
            <a:r>
              <a:rPr lang="zh-CN" altLang="en-US" sz="3200">
                <a:solidFill>
                  <a:srgbClr val="000000"/>
                </a:solidFill>
                <a:effectLst>
                  <a:outerShdw blurRad="38100" dist="38100" dir="2700000" algn="tl">
                    <a:srgbClr val="C0C0C0"/>
                  </a:outerShdw>
                </a:effectLst>
                <a:latin typeface="Times New Roman" pitchFamily="18" charset="0"/>
                <a:ea typeface="黑体" pitchFamily="49" charset="-122"/>
                <a:cs typeface="Times New Roman" pitchFamily="18" charset="0"/>
              </a:rPr>
              <a:t>万名员工，销售额达到将近</a:t>
            </a:r>
            <a:r>
              <a:rPr lang="en-US" altLang="zh-CN" sz="3200">
                <a:solidFill>
                  <a:srgbClr val="000000"/>
                </a:solidFill>
                <a:effectLst>
                  <a:outerShdw blurRad="38100" dist="38100" dir="2700000" algn="tl">
                    <a:srgbClr val="C0C0C0"/>
                  </a:outerShdw>
                </a:effectLst>
                <a:latin typeface="Times New Roman" pitchFamily="18" charset="0"/>
                <a:ea typeface="黑体" pitchFamily="49" charset="-122"/>
                <a:cs typeface="Times New Roman" pitchFamily="18" charset="0"/>
              </a:rPr>
              <a:t>19</a:t>
            </a:r>
            <a:r>
              <a:rPr lang="zh-CN" altLang="en-US" sz="3200">
                <a:solidFill>
                  <a:srgbClr val="000000"/>
                </a:solidFill>
                <a:effectLst>
                  <a:outerShdw blurRad="38100" dist="38100" dir="2700000" algn="tl">
                    <a:srgbClr val="C0C0C0"/>
                  </a:outerShdw>
                </a:effectLst>
                <a:latin typeface="Times New Roman" pitchFamily="18" charset="0"/>
                <a:ea typeface="黑体" pitchFamily="49" charset="-122"/>
                <a:cs typeface="Times New Roman" pitchFamily="18" charset="0"/>
              </a:rPr>
              <a:t>万亿美元，是</a:t>
            </a:r>
            <a:r>
              <a:rPr lang="en-US" altLang="zh-CN" sz="3200">
                <a:solidFill>
                  <a:srgbClr val="000000"/>
                </a:solidFill>
                <a:effectLst>
                  <a:outerShdw blurRad="38100" dist="38100" dir="2700000" algn="tl">
                    <a:srgbClr val="C0C0C0"/>
                  </a:outerShdw>
                </a:effectLst>
                <a:latin typeface="Times New Roman" pitchFamily="18" charset="0"/>
                <a:ea typeface="黑体" pitchFamily="49" charset="-122"/>
                <a:cs typeface="Times New Roman" pitchFamily="18" charset="0"/>
              </a:rPr>
              <a:t>2001</a:t>
            </a:r>
            <a:r>
              <a:rPr lang="zh-CN" altLang="en-US" sz="3200">
                <a:solidFill>
                  <a:srgbClr val="000000"/>
                </a:solidFill>
                <a:effectLst>
                  <a:outerShdw blurRad="38100" dist="38100" dir="2700000" algn="tl">
                    <a:srgbClr val="C0C0C0"/>
                  </a:outerShdw>
                </a:effectLst>
                <a:latin typeface="Times New Roman" pitchFamily="18" charset="0"/>
                <a:ea typeface="黑体" pitchFamily="49" charset="-122"/>
                <a:cs typeface="Times New Roman" pitchFamily="18" charset="0"/>
              </a:rPr>
              <a:t>年世界出口额的两倍以上。</a:t>
            </a:r>
          </a:p>
          <a:p>
            <a:pPr algn="ctr">
              <a:lnSpc>
                <a:spcPct val="150000"/>
              </a:lnSpc>
              <a:spcBef>
                <a:spcPct val="50000"/>
              </a:spcBef>
              <a:defRPr/>
            </a:pPr>
            <a:r>
              <a:rPr lang="zh-CN" altLang="en-US" sz="3600">
                <a:solidFill>
                  <a:srgbClr val="0000FF"/>
                </a:solidFill>
                <a:effectLst>
                  <a:outerShdw blurRad="38100" dist="38100" dir="2700000" algn="tl">
                    <a:srgbClr val="C0C0C0"/>
                  </a:outerShdw>
                </a:effectLst>
                <a:latin typeface="黑体" pitchFamily="49" charset="-122"/>
                <a:ea typeface="黑体" pitchFamily="49" charset="-122"/>
                <a:cs typeface="Times New Roman" pitchFamily="18" charset="0"/>
              </a:rPr>
              <a:t>跨国公司的发展</a:t>
            </a:r>
          </a:p>
        </p:txBody>
      </p:sp>
    </p:spTree>
  </p:cSld>
  <p:clrMapOvr>
    <a:masterClrMapping/>
  </p:clrMapOvr>
  <p:transition>
    <p:cover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5842">
                                            <p:txEl>
                                              <p:pRg st="1" end="1"/>
                                            </p:txEl>
                                          </p:spTgt>
                                        </p:tgtEl>
                                        <p:attrNameLst>
                                          <p:attrName>style.visibility</p:attrName>
                                        </p:attrNameLst>
                                      </p:cBhvr>
                                      <p:to>
                                        <p:strVal val="visible"/>
                                      </p:to>
                                    </p:set>
                                    <p:anim calcmode="lin" valueType="num">
                                      <p:cBhvr>
                                        <p:cTn id="7" dur="500" fill="hold"/>
                                        <p:tgtEl>
                                          <p:spTgt spid="35842">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5842">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584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46084" name="Rectangle 4"/>
          <p:cNvSpPr>
            <a:spLocks noChangeArrowheads="1"/>
          </p:cNvSpPr>
          <p:nvPr/>
        </p:nvSpPr>
        <p:spPr bwMode="auto">
          <a:xfrm>
            <a:off x="0" y="0"/>
            <a:ext cx="12192000" cy="6858000"/>
          </a:xfrm>
          <a:prstGeom prst="rect">
            <a:avLst/>
          </a:prstGeom>
          <a:ln w="9525">
            <a:noFill/>
            <a:miter lim="800000"/>
            <a:headEnd/>
            <a:tailEnd/>
          </a:ln>
        </p:spPr>
        <p:txBody>
          <a:bodyPr wrap="none" anchor="ctr"/>
          <a:lstStyle/>
          <a:p>
            <a:pPr algn="ctr"/>
            <a:endParaRPr lang="zh-CN" altLang="en-US"/>
          </a:p>
        </p:txBody>
      </p:sp>
      <p:pic>
        <p:nvPicPr>
          <p:cNvPr id="49156" name="Picture 4" descr="image 683"/>
          <p:cNvPicPr>
            <a:picLocks noChangeAspect="1" noChangeArrowheads="1"/>
          </p:cNvPicPr>
          <p:nvPr/>
        </p:nvPicPr>
        <p:blipFill>
          <a:blip r:embed="rId3"/>
          <a:srcRect/>
          <a:stretch>
            <a:fillRect/>
          </a:stretch>
        </p:blipFill>
        <p:spPr bwMode="auto">
          <a:xfrm>
            <a:off x="3143250" y="879475"/>
            <a:ext cx="6880225" cy="4649788"/>
          </a:xfrm>
          <a:prstGeom prst="rect">
            <a:avLst/>
          </a:prstGeom>
          <a:noFill/>
          <a:ln w="9525">
            <a:noFill/>
            <a:miter lim="800000"/>
            <a:headEnd/>
            <a:tailEnd/>
          </a:ln>
        </p:spPr>
      </p:pic>
      <p:sp useBgFill="1">
        <p:nvSpPr>
          <p:cNvPr id="46085" name="Rectangle 5"/>
          <p:cNvSpPr>
            <a:spLocks noChangeArrowheads="1"/>
          </p:cNvSpPr>
          <p:nvPr/>
        </p:nvSpPr>
        <p:spPr bwMode="auto">
          <a:xfrm>
            <a:off x="0" y="0"/>
            <a:ext cx="3155950" cy="6858000"/>
          </a:xfrm>
          <a:prstGeom prst="rect">
            <a:avLst/>
          </a:prstGeom>
          <a:ln w="9525">
            <a:noFill/>
            <a:miter lim="800000"/>
            <a:headEnd/>
            <a:tailEnd/>
          </a:ln>
        </p:spPr>
        <p:txBody>
          <a:bodyPr wrap="none" anchor="ctr"/>
          <a:lstStyle/>
          <a:p>
            <a:pPr algn="ctr"/>
            <a:endParaRPr lang="zh-CN" altLang="en-US"/>
          </a:p>
        </p:txBody>
      </p:sp>
      <p:pic>
        <p:nvPicPr>
          <p:cNvPr id="49157" name="Picture 5" descr="image 686"/>
          <p:cNvPicPr>
            <a:picLocks noChangeAspect="1" noChangeArrowheads="1"/>
          </p:cNvPicPr>
          <p:nvPr/>
        </p:nvPicPr>
        <p:blipFill>
          <a:blip r:embed="rId4"/>
          <a:srcRect/>
          <a:stretch>
            <a:fillRect/>
          </a:stretch>
        </p:blipFill>
        <p:spPr bwMode="auto">
          <a:xfrm>
            <a:off x="2528888" y="620713"/>
            <a:ext cx="622300" cy="4929187"/>
          </a:xfrm>
          <a:prstGeom prst="rect">
            <a:avLst/>
          </a:prstGeom>
          <a:noFill/>
          <a:ln w="9525">
            <a:noFill/>
            <a:miter lim="800000"/>
            <a:headEnd/>
            <a:tailEnd/>
          </a:ln>
        </p:spPr>
      </p:pic>
      <p:sp>
        <p:nvSpPr>
          <p:cNvPr id="26635" name="Text Box 11"/>
          <p:cNvSpPr txBox="1">
            <a:spLocks noChangeArrowheads="1"/>
          </p:cNvSpPr>
          <p:nvPr/>
        </p:nvSpPr>
        <p:spPr bwMode="auto">
          <a:xfrm>
            <a:off x="3860800" y="1263650"/>
            <a:ext cx="4756150" cy="3797300"/>
          </a:xfrm>
          <a:prstGeom prst="rect">
            <a:avLst/>
          </a:prstGeom>
          <a:noFill/>
          <a:ln w="9525">
            <a:noFill/>
            <a:miter lim="800000"/>
            <a:headEnd/>
            <a:tailEnd/>
          </a:ln>
          <a:effectLst/>
        </p:spPr>
        <p:txBody>
          <a:bodyPr wrap="none">
            <a:spAutoFit/>
          </a:bodyPr>
          <a:lstStyle/>
          <a:p>
            <a:pPr algn="ctr">
              <a:lnSpc>
                <a:spcPct val="90000"/>
              </a:lnSpc>
              <a:defRPr/>
            </a:pPr>
            <a:endParaRPr lang="zh-CN" altLang="en-US" sz="9000" b="0">
              <a:solidFill>
                <a:srgbClr val="996633"/>
              </a:solidFill>
              <a:effectLst>
                <a:outerShdw blurRad="38100" dist="38100" dir="2700000" algn="tl">
                  <a:srgbClr val="C0C0C0"/>
                </a:outerShdw>
              </a:effectLst>
              <a:ea typeface="华文行楷" pitchFamily="2" charset="-122"/>
            </a:endParaRPr>
          </a:p>
          <a:p>
            <a:pPr algn="ctr">
              <a:lnSpc>
                <a:spcPct val="90000"/>
              </a:lnSpc>
              <a:defRPr/>
            </a:pPr>
            <a:r>
              <a:rPr lang="zh-CN" altLang="en-US" sz="9000" b="0">
                <a:solidFill>
                  <a:srgbClr val="996633"/>
                </a:solidFill>
                <a:effectLst>
                  <a:outerShdw blurRad="38100" dist="38100" dir="2700000" algn="tl">
                    <a:srgbClr val="C0C0C0"/>
                  </a:outerShdw>
                </a:effectLst>
                <a:ea typeface="华文行楷" pitchFamily="2" charset="-122"/>
              </a:rPr>
              <a:t>谢谢欣赏</a:t>
            </a:r>
          </a:p>
          <a:p>
            <a:pPr algn="ctr">
              <a:lnSpc>
                <a:spcPct val="90000"/>
              </a:lnSpc>
              <a:defRPr/>
            </a:pPr>
            <a:endParaRPr lang="zh-CN" altLang="en-US" sz="9000" b="0">
              <a:solidFill>
                <a:srgbClr val="996633"/>
              </a:solidFill>
              <a:effectLst>
                <a:outerShdw blurRad="38100" dist="38100" dir="2700000" algn="tl">
                  <a:srgbClr val="C0C0C0"/>
                </a:outerShdw>
              </a:effectLst>
              <a:ea typeface="华文行楷"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49157"/>
                                        </p:tgtEl>
                                        <p:attrNameLst>
                                          <p:attrName>style.visibility</p:attrName>
                                        </p:attrNameLst>
                                      </p:cBhvr>
                                      <p:to>
                                        <p:strVal val="visible"/>
                                      </p:to>
                                    </p:set>
                                    <p:anim calcmode="lin" valueType="num">
                                      <p:cBhvr additive="base">
                                        <p:cTn id="7" dur="500" fill="hold"/>
                                        <p:tgtEl>
                                          <p:spTgt spid="49157"/>
                                        </p:tgtEl>
                                        <p:attrNameLst>
                                          <p:attrName>ppt_x</p:attrName>
                                        </p:attrNameLst>
                                      </p:cBhvr>
                                      <p:tavLst>
                                        <p:tav tm="0">
                                          <p:val>
                                            <p:strVal val="1+#ppt_w/2"/>
                                          </p:val>
                                        </p:tav>
                                        <p:tav tm="100000">
                                          <p:val>
                                            <p:strVal val="#ppt_x"/>
                                          </p:val>
                                        </p:tav>
                                      </p:tavLst>
                                    </p:anim>
                                    <p:anim calcmode="lin" valueType="num">
                                      <p:cBhvr additive="base">
                                        <p:cTn id="8" dur="500" fill="hold"/>
                                        <p:tgtEl>
                                          <p:spTgt spid="4915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49156"/>
                                        </p:tgtEl>
                                        <p:attrNameLst>
                                          <p:attrName>style.visibility</p:attrName>
                                        </p:attrNameLst>
                                      </p:cBhvr>
                                      <p:to>
                                        <p:strVal val="visible"/>
                                      </p:to>
                                    </p:set>
                                    <p:anim calcmode="lin" valueType="num">
                                      <p:cBhvr additive="base">
                                        <p:cTn id="12" dur="2000" fill="hold"/>
                                        <p:tgtEl>
                                          <p:spTgt spid="49156"/>
                                        </p:tgtEl>
                                        <p:attrNameLst>
                                          <p:attrName>ppt_x</p:attrName>
                                        </p:attrNameLst>
                                      </p:cBhvr>
                                      <p:tavLst>
                                        <p:tav tm="0">
                                          <p:val>
                                            <p:strVal val="0-#ppt_w/2"/>
                                          </p:val>
                                        </p:tav>
                                        <p:tav tm="100000">
                                          <p:val>
                                            <p:strVal val="#ppt_x"/>
                                          </p:val>
                                        </p:tav>
                                      </p:tavLst>
                                    </p:anim>
                                    <p:anim calcmode="lin" valueType="num">
                                      <p:cBhvr additive="base">
                                        <p:cTn id="13" dur="2000" fill="hold"/>
                                        <p:tgtEl>
                                          <p:spTgt spid="49156"/>
                                        </p:tgtEl>
                                        <p:attrNameLst>
                                          <p:attrName>ppt_y</p:attrName>
                                        </p:attrNameLst>
                                      </p:cBhvr>
                                      <p:tavLst>
                                        <p:tav tm="0">
                                          <p:val>
                                            <p:strVal val="#ppt_y"/>
                                          </p:val>
                                        </p:tav>
                                        <p:tav tm="100000">
                                          <p:val>
                                            <p:strVal val="#ppt_y"/>
                                          </p:val>
                                        </p:tav>
                                      </p:tavLst>
                                    </p:anim>
                                  </p:childTnLst>
                                </p:cTn>
                              </p:par>
                            </p:childTnLst>
                          </p:cTn>
                        </p:par>
                        <p:par>
                          <p:cTn id="14" fill="hold">
                            <p:stCondLst>
                              <p:cond delay="2500"/>
                            </p:stCondLst>
                            <p:childTnLst>
                              <p:par>
                                <p:cTn id="15" presetID="27" presetClass="entr" presetSubtype="0" fill="hold" grpId="0" nodeType="afterEffect">
                                  <p:stCondLst>
                                    <p:cond delay="0"/>
                                  </p:stCondLst>
                                  <p:iterate type="lt">
                                    <p:tmPct val="50000"/>
                                  </p:iterate>
                                  <p:childTnLst>
                                    <p:set>
                                      <p:cBhvr>
                                        <p:cTn id="16" dur="1" fill="hold">
                                          <p:stCondLst>
                                            <p:cond delay="0"/>
                                          </p:stCondLst>
                                        </p:cTn>
                                        <p:tgtEl>
                                          <p:spTgt spid="26635"/>
                                        </p:tgtEl>
                                        <p:attrNameLst>
                                          <p:attrName>style.visibility</p:attrName>
                                        </p:attrNameLst>
                                      </p:cBhvr>
                                      <p:to>
                                        <p:strVal val="visible"/>
                                      </p:to>
                                    </p:set>
                                    <p:anim calcmode="discrete" valueType="clr">
                                      <p:cBhvr override="childStyle">
                                        <p:cTn id="17" dur="1000"/>
                                        <p:tgtEl>
                                          <p:spTgt spid="26635"/>
                                        </p:tgtEl>
                                        <p:attrNameLst>
                                          <p:attrName>style.color</p:attrName>
                                        </p:attrNameLst>
                                      </p:cBhvr>
                                      <p:tavLst>
                                        <p:tav tm="0">
                                          <p:val>
                                            <p:clrVal>
                                              <a:srgbClr val="FF0000"/>
                                            </p:clrVal>
                                          </p:val>
                                        </p:tav>
                                        <p:tav tm="50000">
                                          <p:val>
                                            <p:clrVal>
                                              <a:srgbClr val="0066FF"/>
                                            </p:clrVal>
                                          </p:val>
                                        </p:tav>
                                      </p:tavLst>
                                    </p:anim>
                                    <p:anim calcmode="discrete" valueType="clr">
                                      <p:cBhvr>
                                        <p:cTn id="18" dur="1000"/>
                                        <p:tgtEl>
                                          <p:spTgt spid="26635"/>
                                        </p:tgtEl>
                                        <p:attrNameLst>
                                          <p:attrName>fillcolor</p:attrName>
                                        </p:attrNameLst>
                                      </p:cBhvr>
                                      <p:tavLst>
                                        <p:tav tm="0">
                                          <p:val>
                                            <p:clrVal>
                                              <a:schemeClr val="accent2"/>
                                            </p:clrVal>
                                          </p:val>
                                        </p:tav>
                                        <p:tav tm="50000">
                                          <p:val>
                                            <p:clrVal>
                                              <a:schemeClr val="hlink"/>
                                            </p:clrVal>
                                          </p:val>
                                        </p:tav>
                                      </p:tavLst>
                                    </p:anim>
                                    <p:set>
                                      <p:cBhvr>
                                        <p:cTn id="19" dur="1000"/>
                                        <p:tgtEl>
                                          <p:spTgt spid="2663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3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标题 1"/>
          <p:cNvSpPr>
            <a:spLocks noGrp="1"/>
          </p:cNvSpPr>
          <p:nvPr>
            <p:ph type="title"/>
          </p:nvPr>
        </p:nvSpPr>
        <p:spPr/>
        <p:txBody>
          <a:bodyPr/>
          <a:lstStyle/>
          <a:p>
            <a:pPr eaLnBrk="1" hangingPunct="1"/>
            <a:endParaRPr lang="zh-CN" altLang="en-US" smtClean="0"/>
          </a:p>
        </p:txBody>
      </p:sp>
      <p:pic>
        <p:nvPicPr>
          <p:cNvPr id="46082" name="内容占位符 3" descr="03"/>
          <p:cNvPicPr>
            <a:picLocks noChangeAspect="1"/>
          </p:cNvPicPr>
          <p:nvPr>
            <p:ph idx="1"/>
          </p:nvPr>
        </p:nvPicPr>
        <p:blipFill>
          <a:blip r:embed="rId3"/>
          <a:srcRect/>
          <a:stretch>
            <a:fillRect/>
          </a:stretch>
        </p:blipFill>
        <p:spPr>
          <a:xfrm>
            <a:off x="-23813" y="-4763"/>
            <a:ext cx="12228513" cy="6838951"/>
          </a:xfrm>
        </p:spPr>
      </p:pic>
    </p:spTree>
  </p:cSld>
  <p:clrMapOvr>
    <a:masterClrMapping/>
  </p:clrMapOvr>
  <p:transition>
    <p:rand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Text Box 5"/>
          <p:cNvSpPr txBox="1">
            <a:spLocks noChangeArrowheads="1"/>
          </p:cNvSpPr>
          <p:nvPr/>
        </p:nvSpPr>
        <p:spPr bwMode="auto">
          <a:xfrm>
            <a:off x="4016375" y="3841750"/>
            <a:ext cx="1925638" cy="579438"/>
          </a:xfrm>
          <a:prstGeom prst="rect">
            <a:avLst/>
          </a:prstGeom>
          <a:noFill/>
          <a:ln w="9525">
            <a:noFill/>
            <a:miter lim="800000"/>
            <a:headEnd/>
            <a:tailEnd/>
          </a:ln>
          <a:effectLst/>
        </p:spPr>
        <p:txBody>
          <a:bodyPr>
            <a:spAutoFit/>
          </a:bodyPr>
          <a:lstStyle/>
          <a:p>
            <a:pPr algn="ctr">
              <a:defRPr/>
            </a:pPr>
            <a:r>
              <a:rPr lang="zh-CN" altLang="en-US" sz="3200">
                <a:effectLst>
                  <a:outerShdw blurRad="38100" dist="38100" dir="2700000" algn="tl">
                    <a:srgbClr val="C0C0C0"/>
                  </a:outerShdw>
                </a:effectLst>
                <a:ea typeface="新宋体" pitchFamily="49" charset="-122"/>
              </a:rPr>
              <a:t>工业革命</a:t>
            </a:r>
          </a:p>
        </p:txBody>
      </p:sp>
      <p:sp>
        <p:nvSpPr>
          <p:cNvPr id="14342" name="Text Box 6"/>
          <p:cNvSpPr txBox="1">
            <a:spLocks noChangeArrowheads="1"/>
          </p:cNvSpPr>
          <p:nvPr/>
        </p:nvSpPr>
        <p:spPr bwMode="auto">
          <a:xfrm>
            <a:off x="5160963" y="2979738"/>
            <a:ext cx="3205162" cy="579437"/>
          </a:xfrm>
          <a:prstGeom prst="rect">
            <a:avLst/>
          </a:prstGeom>
          <a:noFill/>
          <a:ln w="9525">
            <a:noFill/>
            <a:miter lim="800000"/>
            <a:headEnd/>
            <a:tailEnd/>
          </a:ln>
          <a:effectLst/>
        </p:spPr>
        <p:txBody>
          <a:bodyPr>
            <a:spAutoFit/>
          </a:bodyPr>
          <a:lstStyle/>
          <a:p>
            <a:pPr algn="ctr">
              <a:defRPr/>
            </a:pPr>
            <a:r>
              <a:rPr lang="zh-CN" altLang="en-US" sz="3200">
                <a:effectLst>
                  <a:outerShdw blurRad="38100" dist="38100" dir="2700000" algn="tl">
                    <a:srgbClr val="C0C0C0"/>
                  </a:outerShdw>
                </a:effectLst>
                <a:ea typeface="新宋体" pitchFamily="49" charset="-122"/>
              </a:rPr>
              <a:t>第二次工业革命</a:t>
            </a:r>
          </a:p>
        </p:txBody>
      </p:sp>
      <p:sp>
        <p:nvSpPr>
          <p:cNvPr id="14343" name="Text Box 7"/>
          <p:cNvSpPr txBox="1">
            <a:spLocks noChangeArrowheads="1"/>
          </p:cNvSpPr>
          <p:nvPr/>
        </p:nvSpPr>
        <p:spPr bwMode="auto">
          <a:xfrm>
            <a:off x="6291263" y="2027238"/>
            <a:ext cx="3205162" cy="579437"/>
          </a:xfrm>
          <a:prstGeom prst="rect">
            <a:avLst/>
          </a:prstGeom>
          <a:noFill/>
          <a:ln w="9525">
            <a:noFill/>
            <a:miter lim="800000"/>
            <a:headEnd/>
            <a:tailEnd/>
          </a:ln>
          <a:effectLst/>
        </p:spPr>
        <p:txBody>
          <a:bodyPr>
            <a:spAutoFit/>
          </a:bodyPr>
          <a:lstStyle/>
          <a:p>
            <a:pPr algn="ctr">
              <a:defRPr/>
            </a:pPr>
            <a:r>
              <a:rPr lang="zh-CN" altLang="en-US" sz="3200">
                <a:effectLst>
                  <a:outerShdw blurRad="38100" dist="38100" dir="2700000" algn="tl">
                    <a:srgbClr val="C0C0C0"/>
                  </a:outerShdw>
                </a:effectLst>
                <a:ea typeface="新宋体" pitchFamily="49" charset="-122"/>
              </a:rPr>
              <a:t>第三次科技革命</a:t>
            </a:r>
          </a:p>
        </p:txBody>
      </p:sp>
      <p:sp>
        <p:nvSpPr>
          <p:cNvPr id="14344" name="Text Box 8"/>
          <p:cNvSpPr txBox="1">
            <a:spLocks noChangeArrowheads="1"/>
          </p:cNvSpPr>
          <p:nvPr/>
        </p:nvSpPr>
        <p:spPr bwMode="auto">
          <a:xfrm>
            <a:off x="7381875" y="1106488"/>
            <a:ext cx="4068763" cy="579437"/>
          </a:xfrm>
          <a:prstGeom prst="rect">
            <a:avLst/>
          </a:prstGeom>
          <a:noFill/>
          <a:ln w="9525">
            <a:noFill/>
            <a:miter lim="800000"/>
            <a:headEnd/>
            <a:tailEnd/>
          </a:ln>
          <a:effectLst/>
        </p:spPr>
        <p:txBody>
          <a:bodyPr>
            <a:spAutoFit/>
          </a:bodyPr>
          <a:lstStyle/>
          <a:p>
            <a:pPr algn="ctr">
              <a:defRPr/>
            </a:pPr>
            <a:r>
              <a:rPr lang="zh-CN" altLang="en-US" sz="3200">
                <a:effectLst>
                  <a:outerShdw blurRad="38100" dist="38100" dir="2700000" algn="tl">
                    <a:srgbClr val="C0C0C0"/>
                  </a:outerShdw>
                </a:effectLst>
                <a:ea typeface="新宋体" pitchFamily="49" charset="-122"/>
              </a:rPr>
              <a:t>经济全球化</a:t>
            </a:r>
            <a:r>
              <a:rPr lang="zh-CN" altLang="en-US" sz="2000">
                <a:effectLst>
                  <a:outerShdw blurRad="38100" dist="38100" dir="2700000" algn="tl">
                    <a:srgbClr val="C0C0C0"/>
                  </a:outerShdw>
                </a:effectLst>
                <a:latin typeface="Times New Roman" pitchFamily="18" charset="0"/>
                <a:ea typeface="新宋体" pitchFamily="49" charset="-122"/>
                <a:cs typeface="Times New Roman" pitchFamily="18" charset="0"/>
              </a:rPr>
              <a:t>（</a:t>
            </a:r>
            <a:r>
              <a:rPr lang="en-US" altLang="zh-CN" sz="2000">
                <a:effectLst>
                  <a:outerShdw blurRad="38100" dist="38100" dir="2700000" algn="tl">
                    <a:srgbClr val="C0C0C0"/>
                  </a:outerShdw>
                </a:effectLst>
                <a:latin typeface="Times New Roman" pitchFamily="18" charset="0"/>
                <a:ea typeface="新宋体" pitchFamily="49" charset="-122"/>
                <a:cs typeface="Times New Roman" pitchFamily="18" charset="0"/>
              </a:rPr>
              <a:t>20</a:t>
            </a:r>
            <a:r>
              <a:rPr lang="zh-CN" altLang="en-US" sz="2000">
                <a:effectLst>
                  <a:outerShdw blurRad="38100" dist="38100" dir="2700000" algn="tl">
                    <a:srgbClr val="C0C0C0"/>
                  </a:outerShdw>
                </a:effectLst>
                <a:latin typeface="Times New Roman" pitchFamily="18" charset="0"/>
                <a:ea typeface="新宋体" pitchFamily="49" charset="-122"/>
                <a:cs typeface="Times New Roman" pitchFamily="18" charset="0"/>
              </a:rPr>
              <a:t>世纪</a:t>
            </a:r>
            <a:r>
              <a:rPr lang="en-US" altLang="zh-CN" sz="2000">
                <a:effectLst>
                  <a:outerShdw blurRad="38100" dist="38100" dir="2700000" algn="tl">
                    <a:srgbClr val="C0C0C0"/>
                  </a:outerShdw>
                </a:effectLst>
                <a:latin typeface="Times New Roman" pitchFamily="18" charset="0"/>
                <a:ea typeface="新宋体" pitchFamily="49" charset="-122"/>
                <a:cs typeface="Times New Roman" pitchFamily="18" charset="0"/>
              </a:rPr>
              <a:t>90</a:t>
            </a:r>
            <a:r>
              <a:rPr lang="zh-CN" altLang="en-US" sz="2000">
                <a:effectLst>
                  <a:outerShdw blurRad="38100" dist="38100" dir="2700000" algn="tl">
                    <a:srgbClr val="C0C0C0"/>
                  </a:outerShdw>
                </a:effectLst>
                <a:latin typeface="Times New Roman" pitchFamily="18" charset="0"/>
                <a:ea typeface="新宋体" pitchFamily="49" charset="-122"/>
                <a:cs typeface="Times New Roman" pitchFamily="18" charset="0"/>
              </a:rPr>
              <a:t>年代）</a:t>
            </a:r>
          </a:p>
        </p:txBody>
      </p:sp>
      <p:sp>
        <p:nvSpPr>
          <p:cNvPr id="14345" name="Text Box 9"/>
          <p:cNvSpPr txBox="1">
            <a:spLocks noChangeArrowheads="1"/>
          </p:cNvSpPr>
          <p:nvPr/>
        </p:nvSpPr>
        <p:spPr bwMode="auto">
          <a:xfrm>
            <a:off x="2343150" y="4821238"/>
            <a:ext cx="2352675" cy="579437"/>
          </a:xfrm>
          <a:prstGeom prst="rect">
            <a:avLst/>
          </a:prstGeom>
          <a:noFill/>
          <a:ln w="9525">
            <a:noFill/>
            <a:miter lim="800000"/>
            <a:headEnd/>
            <a:tailEnd/>
          </a:ln>
          <a:effectLst/>
        </p:spPr>
        <p:txBody>
          <a:bodyPr>
            <a:spAutoFit/>
          </a:bodyPr>
          <a:lstStyle/>
          <a:p>
            <a:pPr algn="ctr">
              <a:defRPr/>
            </a:pPr>
            <a:r>
              <a:rPr lang="zh-CN" altLang="en-US" sz="3200">
                <a:effectLst>
                  <a:outerShdw blurRad="38100" dist="38100" dir="2700000" algn="tl">
                    <a:srgbClr val="C0C0C0"/>
                  </a:outerShdw>
                </a:effectLst>
                <a:ea typeface="新宋体" pitchFamily="49" charset="-122"/>
              </a:rPr>
              <a:t>新航路开辟</a:t>
            </a:r>
          </a:p>
        </p:txBody>
      </p:sp>
      <p:sp>
        <p:nvSpPr>
          <p:cNvPr id="14346" name="Line 10"/>
          <p:cNvSpPr>
            <a:spLocks noChangeShapeType="1"/>
          </p:cNvSpPr>
          <p:nvPr/>
        </p:nvSpPr>
        <p:spPr bwMode="auto">
          <a:xfrm flipV="1">
            <a:off x="3602038" y="4367213"/>
            <a:ext cx="642937" cy="568325"/>
          </a:xfrm>
          <a:prstGeom prst="line">
            <a:avLst/>
          </a:prstGeom>
          <a:noFill/>
          <a:ln w="38100">
            <a:solidFill>
              <a:srgbClr val="FF0000"/>
            </a:solidFill>
            <a:round/>
            <a:headEnd/>
            <a:tailEnd type="stealth" w="med" len="med"/>
          </a:ln>
          <a:effectLst/>
        </p:spPr>
        <p:txBody>
          <a:bodyPr/>
          <a:lstStyle/>
          <a:p>
            <a:pPr>
              <a:defRPr/>
            </a:pPr>
            <a:endParaRPr lang="zh-CN" altLang="en-US">
              <a:effectLst>
                <a:outerShdw blurRad="38100" dist="38100" dir="2700000" algn="tl">
                  <a:srgbClr val="000000">
                    <a:alpha val="43137"/>
                  </a:srgbClr>
                </a:outerShdw>
              </a:effectLst>
              <a:ea typeface="新宋体" pitchFamily="49" charset="-122"/>
            </a:endParaRPr>
          </a:p>
        </p:txBody>
      </p:sp>
      <p:sp>
        <p:nvSpPr>
          <p:cNvPr id="14347" name="Line 11"/>
          <p:cNvSpPr>
            <a:spLocks noChangeShapeType="1"/>
          </p:cNvSpPr>
          <p:nvPr/>
        </p:nvSpPr>
        <p:spPr bwMode="auto">
          <a:xfrm flipV="1">
            <a:off x="4760913" y="3429000"/>
            <a:ext cx="642937" cy="568325"/>
          </a:xfrm>
          <a:prstGeom prst="line">
            <a:avLst/>
          </a:prstGeom>
          <a:noFill/>
          <a:ln w="38100">
            <a:solidFill>
              <a:srgbClr val="FF0000"/>
            </a:solidFill>
            <a:round/>
            <a:headEnd/>
            <a:tailEnd type="stealth" w="med" len="med"/>
          </a:ln>
          <a:effectLst/>
        </p:spPr>
        <p:txBody>
          <a:bodyPr/>
          <a:lstStyle/>
          <a:p>
            <a:pPr>
              <a:defRPr/>
            </a:pPr>
            <a:endParaRPr lang="zh-CN" altLang="en-US">
              <a:effectLst>
                <a:outerShdw blurRad="38100" dist="38100" dir="2700000" algn="tl">
                  <a:srgbClr val="000000">
                    <a:alpha val="43137"/>
                  </a:srgbClr>
                </a:outerShdw>
              </a:effectLst>
              <a:ea typeface="新宋体" pitchFamily="49" charset="-122"/>
            </a:endParaRPr>
          </a:p>
        </p:txBody>
      </p:sp>
      <p:sp>
        <p:nvSpPr>
          <p:cNvPr id="14348" name="Line 12"/>
          <p:cNvSpPr>
            <a:spLocks noChangeShapeType="1"/>
          </p:cNvSpPr>
          <p:nvPr/>
        </p:nvSpPr>
        <p:spPr bwMode="auto">
          <a:xfrm flipV="1">
            <a:off x="5773738" y="2540000"/>
            <a:ext cx="642937" cy="568325"/>
          </a:xfrm>
          <a:prstGeom prst="line">
            <a:avLst/>
          </a:prstGeom>
          <a:noFill/>
          <a:ln w="38100">
            <a:solidFill>
              <a:srgbClr val="FF0000"/>
            </a:solidFill>
            <a:round/>
            <a:headEnd/>
            <a:tailEnd type="stealth" w="med" len="med"/>
          </a:ln>
          <a:effectLst/>
        </p:spPr>
        <p:txBody>
          <a:bodyPr/>
          <a:lstStyle/>
          <a:p>
            <a:pPr>
              <a:defRPr/>
            </a:pPr>
            <a:endParaRPr lang="zh-CN" altLang="en-US">
              <a:effectLst>
                <a:outerShdw blurRad="38100" dist="38100" dir="2700000" algn="tl">
                  <a:srgbClr val="000000">
                    <a:alpha val="43137"/>
                  </a:srgbClr>
                </a:outerShdw>
              </a:effectLst>
              <a:ea typeface="新宋体" pitchFamily="49" charset="-122"/>
            </a:endParaRPr>
          </a:p>
        </p:txBody>
      </p:sp>
      <p:sp>
        <p:nvSpPr>
          <p:cNvPr id="14349" name="Line 13"/>
          <p:cNvSpPr>
            <a:spLocks noChangeShapeType="1"/>
          </p:cNvSpPr>
          <p:nvPr/>
        </p:nvSpPr>
        <p:spPr bwMode="auto">
          <a:xfrm flipV="1">
            <a:off x="6915150" y="1614488"/>
            <a:ext cx="642938" cy="568325"/>
          </a:xfrm>
          <a:prstGeom prst="line">
            <a:avLst/>
          </a:prstGeom>
          <a:noFill/>
          <a:ln w="38100">
            <a:solidFill>
              <a:srgbClr val="FF0000"/>
            </a:solidFill>
            <a:round/>
            <a:headEnd/>
            <a:tailEnd type="stealth" w="med" len="med"/>
          </a:ln>
          <a:effectLst/>
        </p:spPr>
        <p:txBody>
          <a:bodyPr/>
          <a:lstStyle/>
          <a:p>
            <a:pPr>
              <a:defRPr/>
            </a:pPr>
            <a:endParaRPr lang="zh-CN" altLang="en-US">
              <a:effectLst>
                <a:outerShdw blurRad="38100" dist="38100" dir="2700000" algn="tl">
                  <a:srgbClr val="000000">
                    <a:alpha val="43137"/>
                  </a:srgbClr>
                </a:outerShdw>
              </a:effectLst>
              <a:ea typeface="新宋体" pitchFamily="49" charset="-122"/>
            </a:endParaRPr>
          </a:p>
        </p:txBody>
      </p:sp>
      <p:sp>
        <p:nvSpPr>
          <p:cNvPr id="14350" name="Text Box 14"/>
          <p:cNvSpPr txBox="1">
            <a:spLocks noChangeArrowheads="1"/>
          </p:cNvSpPr>
          <p:nvPr/>
        </p:nvSpPr>
        <p:spPr bwMode="auto">
          <a:xfrm>
            <a:off x="3825875" y="4411663"/>
            <a:ext cx="2998788" cy="457200"/>
          </a:xfrm>
          <a:prstGeom prst="rect">
            <a:avLst/>
          </a:prstGeom>
          <a:noFill/>
          <a:ln w="9525">
            <a:noFill/>
            <a:miter lim="800000"/>
            <a:headEnd/>
            <a:tailEnd/>
          </a:ln>
          <a:effectLst/>
        </p:spPr>
        <p:txBody>
          <a:bodyPr>
            <a:spAutoFit/>
          </a:bodyPr>
          <a:lstStyle/>
          <a:p>
            <a:pPr algn="ctr">
              <a:defRPr/>
            </a:pPr>
            <a:r>
              <a:rPr lang="zh-CN" altLang="en-US" sz="2400">
                <a:solidFill>
                  <a:srgbClr val="0000FF"/>
                </a:solidFill>
                <a:effectLst>
                  <a:outerShdw blurRad="38100" dist="38100" dir="2700000" algn="tl">
                    <a:srgbClr val="C0C0C0"/>
                  </a:outerShdw>
                </a:effectLst>
                <a:ea typeface="新宋体" pitchFamily="49" charset="-122"/>
              </a:rPr>
              <a:t>世界市场雏形出现</a:t>
            </a:r>
          </a:p>
        </p:txBody>
      </p:sp>
      <p:sp>
        <p:nvSpPr>
          <p:cNvPr id="15371" name="Text Box 15"/>
          <p:cNvSpPr txBox="1">
            <a:spLocks noChangeArrowheads="1"/>
          </p:cNvSpPr>
          <p:nvPr/>
        </p:nvSpPr>
        <p:spPr bwMode="auto">
          <a:xfrm>
            <a:off x="5003800" y="3429000"/>
            <a:ext cx="4722813" cy="457200"/>
          </a:xfrm>
          <a:prstGeom prst="rect">
            <a:avLst/>
          </a:prstGeom>
          <a:noFill/>
          <a:ln w="9525">
            <a:noFill/>
            <a:miter lim="800000"/>
            <a:headEnd/>
            <a:tailEnd/>
          </a:ln>
        </p:spPr>
        <p:txBody>
          <a:bodyPr>
            <a:spAutoFit/>
          </a:bodyPr>
          <a:lstStyle/>
          <a:p>
            <a:pPr algn="ctr">
              <a:defRPr/>
            </a:pPr>
            <a:r>
              <a:rPr lang="zh-CN" altLang="en-US" sz="2400">
                <a:solidFill>
                  <a:srgbClr val="0000FF"/>
                </a:solidFill>
                <a:effectLst>
                  <a:outerShdw blurRad="38100" dist="38100" dir="2700000" algn="tl">
                    <a:srgbClr val="C0C0C0"/>
                  </a:outerShdw>
                </a:effectLst>
                <a:ea typeface="新宋体" pitchFamily="49" charset="-122"/>
              </a:rPr>
              <a:t>世界市场初步形成，商品国际化</a:t>
            </a:r>
          </a:p>
        </p:txBody>
      </p:sp>
      <p:sp>
        <p:nvSpPr>
          <p:cNvPr id="15372" name="Text Box 16"/>
          <p:cNvSpPr txBox="1">
            <a:spLocks noChangeArrowheads="1"/>
          </p:cNvSpPr>
          <p:nvPr/>
        </p:nvSpPr>
        <p:spPr bwMode="auto">
          <a:xfrm>
            <a:off x="5972175" y="2571750"/>
            <a:ext cx="4927600" cy="457200"/>
          </a:xfrm>
          <a:prstGeom prst="rect">
            <a:avLst/>
          </a:prstGeom>
          <a:noFill/>
          <a:ln w="9525">
            <a:noFill/>
            <a:miter lim="800000"/>
            <a:headEnd/>
            <a:tailEnd/>
          </a:ln>
        </p:spPr>
        <p:txBody>
          <a:bodyPr>
            <a:spAutoFit/>
          </a:bodyPr>
          <a:lstStyle/>
          <a:p>
            <a:pPr algn="ctr">
              <a:defRPr/>
            </a:pPr>
            <a:r>
              <a:rPr lang="zh-CN" altLang="en-US" sz="2400">
                <a:solidFill>
                  <a:srgbClr val="0000FF"/>
                </a:solidFill>
                <a:effectLst>
                  <a:outerShdw blurRad="38100" dist="38100" dir="2700000" algn="tl">
                    <a:srgbClr val="C0C0C0"/>
                  </a:outerShdw>
                </a:effectLst>
                <a:ea typeface="新宋体" pitchFamily="49" charset="-122"/>
              </a:rPr>
              <a:t>世界市场最终形成，资本国际化</a:t>
            </a:r>
          </a:p>
        </p:txBody>
      </p:sp>
      <p:sp>
        <p:nvSpPr>
          <p:cNvPr id="15373" name="Text Box 17"/>
          <p:cNvSpPr txBox="1">
            <a:spLocks noChangeArrowheads="1"/>
          </p:cNvSpPr>
          <p:nvPr/>
        </p:nvSpPr>
        <p:spPr bwMode="auto">
          <a:xfrm>
            <a:off x="7107238" y="1622425"/>
            <a:ext cx="3443287" cy="457200"/>
          </a:xfrm>
          <a:prstGeom prst="rect">
            <a:avLst/>
          </a:prstGeom>
          <a:noFill/>
          <a:ln w="9525">
            <a:noFill/>
            <a:miter lim="800000"/>
            <a:headEnd/>
            <a:tailEnd/>
          </a:ln>
        </p:spPr>
        <p:txBody>
          <a:bodyPr>
            <a:spAutoFit/>
          </a:bodyPr>
          <a:lstStyle/>
          <a:p>
            <a:pPr algn="ctr">
              <a:defRPr/>
            </a:pPr>
            <a:r>
              <a:rPr lang="zh-CN" altLang="en-US" sz="2400">
                <a:solidFill>
                  <a:srgbClr val="0000FF"/>
                </a:solidFill>
                <a:effectLst>
                  <a:outerShdw blurRad="38100" dist="38100" dir="2700000" algn="tl">
                    <a:srgbClr val="C0C0C0"/>
                  </a:outerShdw>
                </a:effectLst>
                <a:ea typeface="新宋体" pitchFamily="49" charset="-122"/>
              </a:rPr>
              <a:t>制度化、生产国际化</a:t>
            </a:r>
          </a:p>
        </p:txBody>
      </p:sp>
      <p:sp>
        <p:nvSpPr>
          <p:cNvPr id="14354" name="Text Box 18"/>
          <p:cNvSpPr txBox="1">
            <a:spLocks noChangeArrowheads="1"/>
          </p:cNvSpPr>
          <p:nvPr/>
        </p:nvSpPr>
        <p:spPr bwMode="auto">
          <a:xfrm rot="-2537823">
            <a:off x="-142875" y="2651125"/>
            <a:ext cx="7389813" cy="777875"/>
          </a:xfrm>
          <a:prstGeom prst="rect">
            <a:avLst/>
          </a:prstGeom>
          <a:noFill/>
          <a:ln w="9525">
            <a:noFill/>
            <a:miter lim="800000"/>
            <a:headEnd/>
            <a:tailEnd/>
          </a:ln>
          <a:effectLst/>
        </p:spPr>
        <p:txBody>
          <a:bodyPr>
            <a:spAutoFit/>
          </a:bodyPr>
          <a:lstStyle/>
          <a:p>
            <a:pPr algn="ctr">
              <a:defRPr/>
            </a:pPr>
            <a:r>
              <a:rPr lang="zh-CN" altLang="en-US" sz="4500">
                <a:solidFill>
                  <a:srgbClr val="FF0000"/>
                </a:solidFill>
                <a:effectLst>
                  <a:outerShdw blurRad="38100" dist="38100" dir="2700000" algn="tl">
                    <a:srgbClr val="C0C0C0"/>
                  </a:outerShdw>
                </a:effectLst>
                <a:ea typeface="楷体" pitchFamily="49" charset="-122"/>
              </a:rPr>
              <a:t>世界经济全球化的发展进程</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14354"/>
                                        </p:tgtEl>
                                        <p:attrNameLst>
                                          <p:attrName>style.visibility</p:attrName>
                                        </p:attrNameLst>
                                      </p:cBhvr>
                                      <p:to>
                                        <p:strVal val="visible"/>
                                      </p:to>
                                    </p:set>
                                    <p:animEffect transition="in" filter="fade">
                                      <p:cBhvr>
                                        <p:cTn id="7" dur="192" decel="100000"/>
                                        <p:tgtEl>
                                          <p:spTgt spid="14354"/>
                                        </p:tgtEl>
                                      </p:cBhvr>
                                    </p:animEffect>
                                    <p:animScale>
                                      <p:cBhvr>
                                        <p:cTn id="8" dur="192" decel="100000"/>
                                        <p:tgtEl>
                                          <p:spTgt spid="14354"/>
                                        </p:tgtEl>
                                      </p:cBhvr>
                                      <p:from x="10000" y="10000"/>
                                      <p:to x="200000" y="450000"/>
                                    </p:animScale>
                                    <p:animScale>
                                      <p:cBhvr>
                                        <p:cTn id="9" dur="308" accel="100000" fill="hold">
                                          <p:stCondLst>
                                            <p:cond delay="192"/>
                                          </p:stCondLst>
                                        </p:cTn>
                                        <p:tgtEl>
                                          <p:spTgt spid="14354"/>
                                        </p:tgtEl>
                                      </p:cBhvr>
                                      <p:from x="200000" y="450000"/>
                                      <p:to x="100000" y="100000"/>
                                    </p:animScale>
                                    <p:set>
                                      <p:cBhvr>
                                        <p:cTn id="10" dur="192" fill="hold"/>
                                        <p:tgtEl>
                                          <p:spTgt spid="14354"/>
                                        </p:tgtEl>
                                        <p:attrNameLst>
                                          <p:attrName>ppt_x</p:attrName>
                                        </p:attrNameLst>
                                      </p:cBhvr>
                                      <p:to>
                                        <p:strVal val="(0.5)"/>
                                      </p:to>
                                    </p:set>
                                    <p:anim from="(0.5)" to="(#ppt_x)" calcmode="lin" valueType="num">
                                      <p:cBhvr>
                                        <p:cTn id="11" dur="308" accel="100000" fill="hold">
                                          <p:stCondLst>
                                            <p:cond delay="192"/>
                                          </p:stCondLst>
                                        </p:cTn>
                                        <p:tgtEl>
                                          <p:spTgt spid="14354"/>
                                        </p:tgtEl>
                                        <p:attrNameLst>
                                          <p:attrName>ppt_x</p:attrName>
                                        </p:attrNameLst>
                                      </p:cBhvr>
                                    </p:anim>
                                    <p:set>
                                      <p:cBhvr>
                                        <p:cTn id="12" dur="192" fill="hold"/>
                                        <p:tgtEl>
                                          <p:spTgt spid="14354"/>
                                        </p:tgtEl>
                                        <p:attrNameLst>
                                          <p:attrName>ppt_y</p:attrName>
                                        </p:attrNameLst>
                                      </p:cBhvr>
                                      <p:to>
                                        <p:strVal val="(#ppt_y+0.4)"/>
                                      </p:to>
                                    </p:set>
                                    <p:anim from="(#ppt_y+0.4)" to="(#ppt_y)" calcmode="lin" valueType="num">
                                      <p:cBhvr>
                                        <p:cTn id="13" dur="308" accel="100000" fill="hold">
                                          <p:stCondLst>
                                            <p:cond delay="192"/>
                                          </p:stCondLst>
                                        </p:cTn>
                                        <p:tgtEl>
                                          <p:spTgt spid="14354"/>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14345"/>
                                        </p:tgtEl>
                                        <p:attrNameLst>
                                          <p:attrName>style.visibility</p:attrName>
                                        </p:attrNameLst>
                                      </p:cBhvr>
                                      <p:to>
                                        <p:strVal val="visible"/>
                                      </p:to>
                                    </p:set>
                                    <p:anim calcmode="lin" valueType="num">
                                      <p:cBhvr>
                                        <p:cTn id="18" dur="500" fill="hold"/>
                                        <p:tgtEl>
                                          <p:spTgt spid="14345"/>
                                        </p:tgtEl>
                                        <p:attrNameLst>
                                          <p:attrName>ppt_w</p:attrName>
                                        </p:attrNameLst>
                                      </p:cBhvr>
                                      <p:tavLst>
                                        <p:tav tm="0">
                                          <p:val>
                                            <p:fltVal val="0"/>
                                          </p:val>
                                        </p:tav>
                                        <p:tav tm="100000">
                                          <p:val>
                                            <p:strVal val="#ppt_w"/>
                                          </p:val>
                                        </p:tav>
                                      </p:tavLst>
                                    </p:anim>
                                    <p:anim calcmode="lin" valueType="num">
                                      <p:cBhvr>
                                        <p:cTn id="19" dur="500" fill="hold"/>
                                        <p:tgtEl>
                                          <p:spTgt spid="14345"/>
                                        </p:tgtEl>
                                        <p:attrNameLst>
                                          <p:attrName>ppt_h</p:attrName>
                                        </p:attrNameLst>
                                      </p:cBhvr>
                                      <p:tavLst>
                                        <p:tav tm="0">
                                          <p:val>
                                            <p:fltVal val="0"/>
                                          </p:val>
                                        </p:tav>
                                        <p:tav tm="100000">
                                          <p:val>
                                            <p:strVal val="#ppt_h"/>
                                          </p:val>
                                        </p:tav>
                                      </p:tavLst>
                                    </p:anim>
                                    <p:animEffect transition="in" filter="fade">
                                      <p:cBhvr>
                                        <p:cTn id="20" dur="500"/>
                                        <p:tgtEl>
                                          <p:spTgt spid="14345"/>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0" fill="hold" grpId="0" nodeType="clickEffect">
                                  <p:stCondLst>
                                    <p:cond delay="0"/>
                                  </p:stCondLst>
                                  <p:childTnLst>
                                    <p:set>
                                      <p:cBhvr>
                                        <p:cTn id="24" dur="1" fill="hold">
                                          <p:stCondLst>
                                            <p:cond delay="0"/>
                                          </p:stCondLst>
                                        </p:cTn>
                                        <p:tgtEl>
                                          <p:spTgt spid="14350"/>
                                        </p:tgtEl>
                                        <p:attrNameLst>
                                          <p:attrName>style.visibility</p:attrName>
                                        </p:attrNameLst>
                                      </p:cBhvr>
                                      <p:to>
                                        <p:strVal val="visible"/>
                                      </p:to>
                                    </p:set>
                                    <p:anim calcmode="lin" valueType="num">
                                      <p:cBhvr>
                                        <p:cTn id="25" dur="500" fill="hold"/>
                                        <p:tgtEl>
                                          <p:spTgt spid="14350"/>
                                        </p:tgtEl>
                                        <p:attrNameLst>
                                          <p:attrName>ppt_w</p:attrName>
                                        </p:attrNameLst>
                                      </p:cBhvr>
                                      <p:tavLst>
                                        <p:tav tm="0">
                                          <p:val>
                                            <p:fltVal val="0"/>
                                          </p:val>
                                        </p:tav>
                                        <p:tav tm="100000">
                                          <p:val>
                                            <p:strVal val="#ppt_w"/>
                                          </p:val>
                                        </p:tav>
                                      </p:tavLst>
                                    </p:anim>
                                    <p:anim calcmode="lin" valueType="num">
                                      <p:cBhvr>
                                        <p:cTn id="26" dur="500" fill="hold"/>
                                        <p:tgtEl>
                                          <p:spTgt spid="14350"/>
                                        </p:tgtEl>
                                        <p:attrNameLst>
                                          <p:attrName>ppt_h</p:attrName>
                                        </p:attrNameLst>
                                      </p:cBhvr>
                                      <p:tavLst>
                                        <p:tav tm="0">
                                          <p:val>
                                            <p:fltVal val="0"/>
                                          </p:val>
                                        </p:tav>
                                        <p:tav tm="100000">
                                          <p:val>
                                            <p:strVal val="#ppt_h"/>
                                          </p:val>
                                        </p:tav>
                                      </p:tavLst>
                                    </p:anim>
                                    <p:animEffect transition="in" filter="fade">
                                      <p:cBhvr>
                                        <p:cTn id="27" dur="500"/>
                                        <p:tgtEl>
                                          <p:spTgt spid="14350"/>
                                        </p:tgtEl>
                                      </p:cBhvr>
                                    </p:animEffect>
                                  </p:childTnLst>
                                </p:cTn>
                              </p:par>
                            </p:childTnLst>
                          </p:cTn>
                        </p:par>
                        <p:par>
                          <p:cTn id="28" fill="hold">
                            <p:stCondLst>
                              <p:cond delay="500"/>
                            </p:stCondLst>
                            <p:childTnLst>
                              <p:par>
                                <p:cTn id="29" presetID="18" presetClass="entr" presetSubtype="3" fill="hold" nodeType="afterEffect">
                                  <p:stCondLst>
                                    <p:cond delay="0"/>
                                  </p:stCondLst>
                                  <p:childTnLst>
                                    <p:set>
                                      <p:cBhvr>
                                        <p:cTn id="30" dur="1" fill="hold">
                                          <p:stCondLst>
                                            <p:cond delay="0"/>
                                          </p:stCondLst>
                                        </p:cTn>
                                        <p:tgtEl>
                                          <p:spTgt spid="14346"/>
                                        </p:tgtEl>
                                        <p:attrNameLst>
                                          <p:attrName>style.visibility</p:attrName>
                                        </p:attrNameLst>
                                      </p:cBhvr>
                                      <p:to>
                                        <p:strVal val="visible"/>
                                      </p:to>
                                    </p:set>
                                    <p:animEffect transition="in" filter="strips(upRight)">
                                      <p:cBhvr>
                                        <p:cTn id="31" dur="500"/>
                                        <p:tgtEl>
                                          <p:spTgt spid="14346"/>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0" fill="hold" grpId="0" nodeType="clickEffect">
                                  <p:stCondLst>
                                    <p:cond delay="0"/>
                                  </p:stCondLst>
                                  <p:childTnLst>
                                    <p:set>
                                      <p:cBhvr>
                                        <p:cTn id="35" dur="1" fill="hold">
                                          <p:stCondLst>
                                            <p:cond delay="0"/>
                                          </p:stCondLst>
                                        </p:cTn>
                                        <p:tgtEl>
                                          <p:spTgt spid="14341"/>
                                        </p:tgtEl>
                                        <p:attrNameLst>
                                          <p:attrName>style.visibility</p:attrName>
                                        </p:attrNameLst>
                                      </p:cBhvr>
                                      <p:to>
                                        <p:strVal val="visible"/>
                                      </p:to>
                                    </p:set>
                                    <p:anim calcmode="lin" valueType="num">
                                      <p:cBhvr>
                                        <p:cTn id="36" dur="500" fill="hold"/>
                                        <p:tgtEl>
                                          <p:spTgt spid="14341"/>
                                        </p:tgtEl>
                                        <p:attrNameLst>
                                          <p:attrName>ppt_w</p:attrName>
                                        </p:attrNameLst>
                                      </p:cBhvr>
                                      <p:tavLst>
                                        <p:tav tm="0">
                                          <p:val>
                                            <p:fltVal val="0"/>
                                          </p:val>
                                        </p:tav>
                                        <p:tav tm="100000">
                                          <p:val>
                                            <p:strVal val="#ppt_w"/>
                                          </p:val>
                                        </p:tav>
                                      </p:tavLst>
                                    </p:anim>
                                    <p:anim calcmode="lin" valueType="num">
                                      <p:cBhvr>
                                        <p:cTn id="37" dur="500" fill="hold"/>
                                        <p:tgtEl>
                                          <p:spTgt spid="14341"/>
                                        </p:tgtEl>
                                        <p:attrNameLst>
                                          <p:attrName>ppt_h</p:attrName>
                                        </p:attrNameLst>
                                      </p:cBhvr>
                                      <p:tavLst>
                                        <p:tav tm="0">
                                          <p:val>
                                            <p:fltVal val="0"/>
                                          </p:val>
                                        </p:tav>
                                        <p:tav tm="100000">
                                          <p:val>
                                            <p:strVal val="#ppt_h"/>
                                          </p:val>
                                        </p:tav>
                                      </p:tavLst>
                                    </p:anim>
                                    <p:animEffect transition="in" filter="fade">
                                      <p:cBhvr>
                                        <p:cTn id="38" dur="500"/>
                                        <p:tgtEl>
                                          <p:spTgt spid="14341"/>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0" fill="hold" grpId="0" nodeType="clickEffect">
                                  <p:stCondLst>
                                    <p:cond delay="0"/>
                                  </p:stCondLst>
                                  <p:childTnLst>
                                    <p:set>
                                      <p:cBhvr>
                                        <p:cTn id="42" dur="1" fill="hold">
                                          <p:stCondLst>
                                            <p:cond delay="0"/>
                                          </p:stCondLst>
                                        </p:cTn>
                                        <p:tgtEl>
                                          <p:spTgt spid="15371"/>
                                        </p:tgtEl>
                                        <p:attrNameLst>
                                          <p:attrName>style.visibility</p:attrName>
                                        </p:attrNameLst>
                                      </p:cBhvr>
                                      <p:to>
                                        <p:strVal val="visible"/>
                                      </p:to>
                                    </p:set>
                                    <p:anim calcmode="lin" valueType="num">
                                      <p:cBhvr>
                                        <p:cTn id="43" dur="500" fill="hold"/>
                                        <p:tgtEl>
                                          <p:spTgt spid="15371"/>
                                        </p:tgtEl>
                                        <p:attrNameLst>
                                          <p:attrName>ppt_w</p:attrName>
                                        </p:attrNameLst>
                                      </p:cBhvr>
                                      <p:tavLst>
                                        <p:tav tm="0">
                                          <p:val>
                                            <p:fltVal val="0"/>
                                          </p:val>
                                        </p:tav>
                                        <p:tav tm="100000">
                                          <p:val>
                                            <p:strVal val="#ppt_w"/>
                                          </p:val>
                                        </p:tav>
                                      </p:tavLst>
                                    </p:anim>
                                    <p:anim calcmode="lin" valueType="num">
                                      <p:cBhvr>
                                        <p:cTn id="44" dur="500" fill="hold"/>
                                        <p:tgtEl>
                                          <p:spTgt spid="15371"/>
                                        </p:tgtEl>
                                        <p:attrNameLst>
                                          <p:attrName>ppt_h</p:attrName>
                                        </p:attrNameLst>
                                      </p:cBhvr>
                                      <p:tavLst>
                                        <p:tav tm="0">
                                          <p:val>
                                            <p:fltVal val="0"/>
                                          </p:val>
                                        </p:tav>
                                        <p:tav tm="100000">
                                          <p:val>
                                            <p:strVal val="#ppt_h"/>
                                          </p:val>
                                        </p:tav>
                                      </p:tavLst>
                                    </p:anim>
                                    <p:animEffect transition="in" filter="fade">
                                      <p:cBhvr>
                                        <p:cTn id="45" dur="500"/>
                                        <p:tgtEl>
                                          <p:spTgt spid="15371"/>
                                        </p:tgtEl>
                                      </p:cBhvr>
                                    </p:animEffect>
                                  </p:childTnLst>
                                </p:cTn>
                              </p:par>
                            </p:childTnLst>
                          </p:cTn>
                        </p:par>
                        <p:par>
                          <p:cTn id="46" fill="hold">
                            <p:stCondLst>
                              <p:cond delay="500"/>
                            </p:stCondLst>
                            <p:childTnLst>
                              <p:par>
                                <p:cTn id="47" presetID="18" presetClass="entr" presetSubtype="3" fill="hold" nodeType="afterEffect">
                                  <p:stCondLst>
                                    <p:cond delay="0"/>
                                  </p:stCondLst>
                                  <p:childTnLst>
                                    <p:set>
                                      <p:cBhvr>
                                        <p:cTn id="48" dur="1" fill="hold">
                                          <p:stCondLst>
                                            <p:cond delay="0"/>
                                          </p:stCondLst>
                                        </p:cTn>
                                        <p:tgtEl>
                                          <p:spTgt spid="14347"/>
                                        </p:tgtEl>
                                        <p:attrNameLst>
                                          <p:attrName>style.visibility</p:attrName>
                                        </p:attrNameLst>
                                      </p:cBhvr>
                                      <p:to>
                                        <p:strVal val="visible"/>
                                      </p:to>
                                    </p:set>
                                    <p:animEffect transition="in" filter="strips(upRight)">
                                      <p:cBhvr>
                                        <p:cTn id="49" dur="500"/>
                                        <p:tgtEl>
                                          <p:spTgt spid="14347"/>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0" fill="hold" grpId="0" nodeType="clickEffect">
                                  <p:stCondLst>
                                    <p:cond delay="0"/>
                                  </p:stCondLst>
                                  <p:childTnLst>
                                    <p:set>
                                      <p:cBhvr>
                                        <p:cTn id="53" dur="1" fill="hold">
                                          <p:stCondLst>
                                            <p:cond delay="0"/>
                                          </p:stCondLst>
                                        </p:cTn>
                                        <p:tgtEl>
                                          <p:spTgt spid="14342"/>
                                        </p:tgtEl>
                                        <p:attrNameLst>
                                          <p:attrName>style.visibility</p:attrName>
                                        </p:attrNameLst>
                                      </p:cBhvr>
                                      <p:to>
                                        <p:strVal val="visible"/>
                                      </p:to>
                                    </p:set>
                                    <p:anim calcmode="lin" valueType="num">
                                      <p:cBhvr>
                                        <p:cTn id="54" dur="500" fill="hold"/>
                                        <p:tgtEl>
                                          <p:spTgt spid="14342"/>
                                        </p:tgtEl>
                                        <p:attrNameLst>
                                          <p:attrName>ppt_w</p:attrName>
                                        </p:attrNameLst>
                                      </p:cBhvr>
                                      <p:tavLst>
                                        <p:tav tm="0">
                                          <p:val>
                                            <p:fltVal val="0"/>
                                          </p:val>
                                        </p:tav>
                                        <p:tav tm="100000">
                                          <p:val>
                                            <p:strVal val="#ppt_w"/>
                                          </p:val>
                                        </p:tav>
                                      </p:tavLst>
                                    </p:anim>
                                    <p:anim calcmode="lin" valueType="num">
                                      <p:cBhvr>
                                        <p:cTn id="55" dur="500" fill="hold"/>
                                        <p:tgtEl>
                                          <p:spTgt spid="14342"/>
                                        </p:tgtEl>
                                        <p:attrNameLst>
                                          <p:attrName>ppt_h</p:attrName>
                                        </p:attrNameLst>
                                      </p:cBhvr>
                                      <p:tavLst>
                                        <p:tav tm="0">
                                          <p:val>
                                            <p:fltVal val="0"/>
                                          </p:val>
                                        </p:tav>
                                        <p:tav tm="100000">
                                          <p:val>
                                            <p:strVal val="#ppt_h"/>
                                          </p:val>
                                        </p:tav>
                                      </p:tavLst>
                                    </p:anim>
                                    <p:animEffect transition="in" filter="fade">
                                      <p:cBhvr>
                                        <p:cTn id="56" dur="500"/>
                                        <p:tgtEl>
                                          <p:spTgt spid="14342"/>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0" fill="hold" grpId="0" nodeType="clickEffect">
                                  <p:stCondLst>
                                    <p:cond delay="0"/>
                                  </p:stCondLst>
                                  <p:childTnLst>
                                    <p:set>
                                      <p:cBhvr>
                                        <p:cTn id="60" dur="1" fill="hold">
                                          <p:stCondLst>
                                            <p:cond delay="0"/>
                                          </p:stCondLst>
                                        </p:cTn>
                                        <p:tgtEl>
                                          <p:spTgt spid="15372"/>
                                        </p:tgtEl>
                                        <p:attrNameLst>
                                          <p:attrName>style.visibility</p:attrName>
                                        </p:attrNameLst>
                                      </p:cBhvr>
                                      <p:to>
                                        <p:strVal val="visible"/>
                                      </p:to>
                                    </p:set>
                                    <p:anim calcmode="lin" valueType="num">
                                      <p:cBhvr>
                                        <p:cTn id="61" dur="500" fill="hold"/>
                                        <p:tgtEl>
                                          <p:spTgt spid="15372"/>
                                        </p:tgtEl>
                                        <p:attrNameLst>
                                          <p:attrName>ppt_w</p:attrName>
                                        </p:attrNameLst>
                                      </p:cBhvr>
                                      <p:tavLst>
                                        <p:tav tm="0">
                                          <p:val>
                                            <p:fltVal val="0"/>
                                          </p:val>
                                        </p:tav>
                                        <p:tav tm="100000">
                                          <p:val>
                                            <p:strVal val="#ppt_w"/>
                                          </p:val>
                                        </p:tav>
                                      </p:tavLst>
                                    </p:anim>
                                    <p:anim calcmode="lin" valueType="num">
                                      <p:cBhvr>
                                        <p:cTn id="62" dur="500" fill="hold"/>
                                        <p:tgtEl>
                                          <p:spTgt spid="15372"/>
                                        </p:tgtEl>
                                        <p:attrNameLst>
                                          <p:attrName>ppt_h</p:attrName>
                                        </p:attrNameLst>
                                      </p:cBhvr>
                                      <p:tavLst>
                                        <p:tav tm="0">
                                          <p:val>
                                            <p:fltVal val="0"/>
                                          </p:val>
                                        </p:tav>
                                        <p:tav tm="100000">
                                          <p:val>
                                            <p:strVal val="#ppt_h"/>
                                          </p:val>
                                        </p:tav>
                                      </p:tavLst>
                                    </p:anim>
                                    <p:animEffect transition="in" filter="fade">
                                      <p:cBhvr>
                                        <p:cTn id="63" dur="500"/>
                                        <p:tgtEl>
                                          <p:spTgt spid="15372"/>
                                        </p:tgtEl>
                                      </p:cBhvr>
                                    </p:animEffect>
                                  </p:childTnLst>
                                </p:cTn>
                              </p:par>
                            </p:childTnLst>
                          </p:cTn>
                        </p:par>
                        <p:par>
                          <p:cTn id="64" fill="hold">
                            <p:stCondLst>
                              <p:cond delay="500"/>
                            </p:stCondLst>
                            <p:childTnLst>
                              <p:par>
                                <p:cTn id="65" presetID="18" presetClass="entr" presetSubtype="3" fill="hold" nodeType="afterEffect">
                                  <p:stCondLst>
                                    <p:cond delay="0"/>
                                  </p:stCondLst>
                                  <p:childTnLst>
                                    <p:set>
                                      <p:cBhvr>
                                        <p:cTn id="66" dur="1" fill="hold">
                                          <p:stCondLst>
                                            <p:cond delay="0"/>
                                          </p:stCondLst>
                                        </p:cTn>
                                        <p:tgtEl>
                                          <p:spTgt spid="14348"/>
                                        </p:tgtEl>
                                        <p:attrNameLst>
                                          <p:attrName>style.visibility</p:attrName>
                                        </p:attrNameLst>
                                      </p:cBhvr>
                                      <p:to>
                                        <p:strVal val="visible"/>
                                      </p:to>
                                    </p:set>
                                    <p:animEffect transition="in" filter="strips(upRight)">
                                      <p:cBhvr>
                                        <p:cTn id="67" dur="500"/>
                                        <p:tgtEl>
                                          <p:spTgt spid="14348"/>
                                        </p:tgtEl>
                                      </p:cBhvr>
                                    </p:animEffect>
                                  </p:childTnLst>
                                </p:cTn>
                              </p:par>
                            </p:childTnLst>
                          </p:cTn>
                        </p:par>
                      </p:childTnLst>
                    </p:cTn>
                  </p:par>
                  <p:par>
                    <p:cTn id="68" fill="hold">
                      <p:stCondLst>
                        <p:cond delay="indefinite"/>
                      </p:stCondLst>
                      <p:childTnLst>
                        <p:par>
                          <p:cTn id="69" fill="hold">
                            <p:stCondLst>
                              <p:cond delay="0"/>
                            </p:stCondLst>
                            <p:childTnLst>
                              <p:par>
                                <p:cTn id="70" presetID="53" presetClass="entr" presetSubtype="0" fill="hold" grpId="0" nodeType="clickEffect">
                                  <p:stCondLst>
                                    <p:cond delay="0"/>
                                  </p:stCondLst>
                                  <p:childTnLst>
                                    <p:set>
                                      <p:cBhvr>
                                        <p:cTn id="71" dur="1" fill="hold">
                                          <p:stCondLst>
                                            <p:cond delay="0"/>
                                          </p:stCondLst>
                                        </p:cTn>
                                        <p:tgtEl>
                                          <p:spTgt spid="14343"/>
                                        </p:tgtEl>
                                        <p:attrNameLst>
                                          <p:attrName>style.visibility</p:attrName>
                                        </p:attrNameLst>
                                      </p:cBhvr>
                                      <p:to>
                                        <p:strVal val="visible"/>
                                      </p:to>
                                    </p:set>
                                    <p:anim calcmode="lin" valueType="num">
                                      <p:cBhvr>
                                        <p:cTn id="72" dur="500" fill="hold"/>
                                        <p:tgtEl>
                                          <p:spTgt spid="14343"/>
                                        </p:tgtEl>
                                        <p:attrNameLst>
                                          <p:attrName>ppt_w</p:attrName>
                                        </p:attrNameLst>
                                      </p:cBhvr>
                                      <p:tavLst>
                                        <p:tav tm="0">
                                          <p:val>
                                            <p:fltVal val="0"/>
                                          </p:val>
                                        </p:tav>
                                        <p:tav tm="100000">
                                          <p:val>
                                            <p:strVal val="#ppt_w"/>
                                          </p:val>
                                        </p:tav>
                                      </p:tavLst>
                                    </p:anim>
                                    <p:anim calcmode="lin" valueType="num">
                                      <p:cBhvr>
                                        <p:cTn id="73" dur="500" fill="hold"/>
                                        <p:tgtEl>
                                          <p:spTgt spid="14343"/>
                                        </p:tgtEl>
                                        <p:attrNameLst>
                                          <p:attrName>ppt_h</p:attrName>
                                        </p:attrNameLst>
                                      </p:cBhvr>
                                      <p:tavLst>
                                        <p:tav tm="0">
                                          <p:val>
                                            <p:fltVal val="0"/>
                                          </p:val>
                                        </p:tav>
                                        <p:tav tm="100000">
                                          <p:val>
                                            <p:strVal val="#ppt_h"/>
                                          </p:val>
                                        </p:tav>
                                      </p:tavLst>
                                    </p:anim>
                                    <p:animEffect transition="in" filter="fade">
                                      <p:cBhvr>
                                        <p:cTn id="74" dur="500"/>
                                        <p:tgtEl>
                                          <p:spTgt spid="14343"/>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0" fill="hold" grpId="0" nodeType="clickEffect">
                                  <p:stCondLst>
                                    <p:cond delay="0"/>
                                  </p:stCondLst>
                                  <p:childTnLst>
                                    <p:set>
                                      <p:cBhvr>
                                        <p:cTn id="78" dur="1" fill="hold">
                                          <p:stCondLst>
                                            <p:cond delay="0"/>
                                          </p:stCondLst>
                                        </p:cTn>
                                        <p:tgtEl>
                                          <p:spTgt spid="15373"/>
                                        </p:tgtEl>
                                        <p:attrNameLst>
                                          <p:attrName>style.visibility</p:attrName>
                                        </p:attrNameLst>
                                      </p:cBhvr>
                                      <p:to>
                                        <p:strVal val="visible"/>
                                      </p:to>
                                    </p:set>
                                    <p:anim calcmode="lin" valueType="num">
                                      <p:cBhvr>
                                        <p:cTn id="79" dur="500" fill="hold"/>
                                        <p:tgtEl>
                                          <p:spTgt spid="15373"/>
                                        </p:tgtEl>
                                        <p:attrNameLst>
                                          <p:attrName>ppt_w</p:attrName>
                                        </p:attrNameLst>
                                      </p:cBhvr>
                                      <p:tavLst>
                                        <p:tav tm="0">
                                          <p:val>
                                            <p:fltVal val="0"/>
                                          </p:val>
                                        </p:tav>
                                        <p:tav tm="100000">
                                          <p:val>
                                            <p:strVal val="#ppt_w"/>
                                          </p:val>
                                        </p:tav>
                                      </p:tavLst>
                                    </p:anim>
                                    <p:anim calcmode="lin" valueType="num">
                                      <p:cBhvr>
                                        <p:cTn id="80" dur="500" fill="hold"/>
                                        <p:tgtEl>
                                          <p:spTgt spid="15373"/>
                                        </p:tgtEl>
                                        <p:attrNameLst>
                                          <p:attrName>ppt_h</p:attrName>
                                        </p:attrNameLst>
                                      </p:cBhvr>
                                      <p:tavLst>
                                        <p:tav tm="0">
                                          <p:val>
                                            <p:fltVal val="0"/>
                                          </p:val>
                                        </p:tav>
                                        <p:tav tm="100000">
                                          <p:val>
                                            <p:strVal val="#ppt_h"/>
                                          </p:val>
                                        </p:tav>
                                      </p:tavLst>
                                    </p:anim>
                                    <p:animEffect transition="in" filter="fade">
                                      <p:cBhvr>
                                        <p:cTn id="81" dur="500"/>
                                        <p:tgtEl>
                                          <p:spTgt spid="15373"/>
                                        </p:tgtEl>
                                      </p:cBhvr>
                                    </p:animEffect>
                                  </p:childTnLst>
                                </p:cTn>
                              </p:par>
                            </p:childTnLst>
                          </p:cTn>
                        </p:par>
                        <p:par>
                          <p:cTn id="82" fill="hold">
                            <p:stCondLst>
                              <p:cond delay="500"/>
                            </p:stCondLst>
                            <p:childTnLst>
                              <p:par>
                                <p:cTn id="83" presetID="18" presetClass="entr" presetSubtype="3" fill="hold" nodeType="afterEffect">
                                  <p:stCondLst>
                                    <p:cond delay="0"/>
                                  </p:stCondLst>
                                  <p:childTnLst>
                                    <p:set>
                                      <p:cBhvr>
                                        <p:cTn id="84" dur="1" fill="hold">
                                          <p:stCondLst>
                                            <p:cond delay="0"/>
                                          </p:stCondLst>
                                        </p:cTn>
                                        <p:tgtEl>
                                          <p:spTgt spid="14349"/>
                                        </p:tgtEl>
                                        <p:attrNameLst>
                                          <p:attrName>style.visibility</p:attrName>
                                        </p:attrNameLst>
                                      </p:cBhvr>
                                      <p:to>
                                        <p:strVal val="visible"/>
                                      </p:to>
                                    </p:set>
                                    <p:animEffect transition="in" filter="strips(upRight)">
                                      <p:cBhvr>
                                        <p:cTn id="85" dur="500"/>
                                        <p:tgtEl>
                                          <p:spTgt spid="14349"/>
                                        </p:tgtEl>
                                      </p:cBhvr>
                                    </p:animEffect>
                                  </p:childTnLst>
                                </p:cTn>
                              </p:par>
                            </p:childTnLst>
                          </p:cTn>
                        </p:par>
                        <p:par>
                          <p:cTn id="86" fill="hold">
                            <p:stCondLst>
                              <p:cond delay="1000"/>
                            </p:stCondLst>
                            <p:childTnLst>
                              <p:par>
                                <p:cTn id="87" presetID="53" presetClass="entr" presetSubtype="0" fill="hold" grpId="0" nodeType="afterEffect">
                                  <p:stCondLst>
                                    <p:cond delay="0"/>
                                  </p:stCondLst>
                                  <p:childTnLst>
                                    <p:set>
                                      <p:cBhvr>
                                        <p:cTn id="88" dur="1" fill="hold">
                                          <p:stCondLst>
                                            <p:cond delay="0"/>
                                          </p:stCondLst>
                                        </p:cTn>
                                        <p:tgtEl>
                                          <p:spTgt spid="14344"/>
                                        </p:tgtEl>
                                        <p:attrNameLst>
                                          <p:attrName>style.visibility</p:attrName>
                                        </p:attrNameLst>
                                      </p:cBhvr>
                                      <p:to>
                                        <p:strVal val="visible"/>
                                      </p:to>
                                    </p:set>
                                    <p:anim calcmode="lin" valueType="num">
                                      <p:cBhvr>
                                        <p:cTn id="89" dur="500" fill="hold"/>
                                        <p:tgtEl>
                                          <p:spTgt spid="14344"/>
                                        </p:tgtEl>
                                        <p:attrNameLst>
                                          <p:attrName>ppt_w</p:attrName>
                                        </p:attrNameLst>
                                      </p:cBhvr>
                                      <p:tavLst>
                                        <p:tav tm="0">
                                          <p:val>
                                            <p:fltVal val="0"/>
                                          </p:val>
                                        </p:tav>
                                        <p:tav tm="100000">
                                          <p:val>
                                            <p:strVal val="#ppt_w"/>
                                          </p:val>
                                        </p:tav>
                                      </p:tavLst>
                                    </p:anim>
                                    <p:anim calcmode="lin" valueType="num">
                                      <p:cBhvr>
                                        <p:cTn id="90" dur="500" fill="hold"/>
                                        <p:tgtEl>
                                          <p:spTgt spid="14344"/>
                                        </p:tgtEl>
                                        <p:attrNameLst>
                                          <p:attrName>ppt_h</p:attrName>
                                        </p:attrNameLst>
                                      </p:cBhvr>
                                      <p:tavLst>
                                        <p:tav tm="0">
                                          <p:val>
                                            <p:fltVal val="0"/>
                                          </p:val>
                                        </p:tav>
                                        <p:tav tm="100000">
                                          <p:val>
                                            <p:strVal val="#ppt_h"/>
                                          </p:val>
                                        </p:tav>
                                      </p:tavLst>
                                    </p:anim>
                                    <p:animEffect transition="in" filter="fade">
                                      <p:cBhvr>
                                        <p:cTn id="91" dur="500"/>
                                        <p:tgtEl>
                                          <p:spTgt spid="143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1" grpId="0"/>
      <p:bldP spid="14342" grpId="0"/>
      <p:bldP spid="14343" grpId="0"/>
      <p:bldP spid="14344" grpId="0"/>
      <p:bldP spid="14345" grpId="0"/>
      <p:bldP spid="14350" grpId="0"/>
      <p:bldP spid="15371" grpId="0"/>
      <p:bldP spid="15372" grpId="0"/>
      <p:bldP spid="15373" grpId="0"/>
      <p:bldP spid="1435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6" descr="111"/>
          <p:cNvPicPr>
            <a:picLocks noChangeAspect="1" noChangeArrowheads="1"/>
          </p:cNvPicPr>
          <p:nvPr/>
        </p:nvPicPr>
        <p:blipFill>
          <a:blip r:embed="rId3"/>
          <a:srcRect/>
          <a:stretch>
            <a:fillRect/>
          </a:stretch>
        </p:blipFill>
        <p:spPr bwMode="auto">
          <a:xfrm>
            <a:off x="3983038" y="4106863"/>
            <a:ext cx="2112962" cy="2209800"/>
          </a:xfrm>
          <a:prstGeom prst="rect">
            <a:avLst/>
          </a:prstGeom>
          <a:noFill/>
          <a:ln w="9525">
            <a:noFill/>
            <a:miter lim="800000"/>
            <a:headEnd/>
            <a:tailEnd/>
          </a:ln>
        </p:spPr>
      </p:pic>
      <p:sp>
        <p:nvSpPr>
          <p:cNvPr id="17410" name="AutoShape 7"/>
          <p:cNvSpPr>
            <a:spLocks noChangeArrowheads="1"/>
          </p:cNvSpPr>
          <p:nvPr/>
        </p:nvSpPr>
        <p:spPr bwMode="auto">
          <a:xfrm>
            <a:off x="6337300" y="307975"/>
            <a:ext cx="4803775" cy="1884363"/>
          </a:xfrm>
          <a:prstGeom prst="cloudCallout">
            <a:avLst>
              <a:gd name="adj1" fmla="val -67681"/>
              <a:gd name="adj2" fmla="val 170051"/>
            </a:avLst>
          </a:prstGeom>
          <a:noFill/>
          <a:ln w="9525">
            <a:solidFill>
              <a:schemeClr val="tx1"/>
            </a:solidFill>
            <a:round/>
            <a:headEnd/>
            <a:tailEnd/>
          </a:ln>
        </p:spPr>
        <p:txBody>
          <a:bodyPr/>
          <a:lstStyle/>
          <a:p>
            <a:pPr algn="ctr"/>
            <a:endParaRPr lang="zh-CN" altLang="en-US"/>
          </a:p>
        </p:txBody>
      </p:sp>
      <p:pic>
        <p:nvPicPr>
          <p:cNvPr id="17411" name="Picture 5" descr="1dec4381a46c50d3a9aed31247b8de7d"/>
          <p:cNvPicPr>
            <a:picLocks noChangeAspect="1" noChangeArrowheads="1"/>
          </p:cNvPicPr>
          <p:nvPr/>
        </p:nvPicPr>
        <p:blipFill>
          <a:blip r:embed="rId4"/>
          <a:srcRect/>
          <a:stretch>
            <a:fillRect/>
          </a:stretch>
        </p:blipFill>
        <p:spPr bwMode="auto">
          <a:xfrm>
            <a:off x="371475" y="368300"/>
            <a:ext cx="5883275" cy="3382963"/>
          </a:xfrm>
          <a:prstGeom prst="rect">
            <a:avLst/>
          </a:prstGeom>
          <a:noFill/>
          <a:ln w="9525">
            <a:noFill/>
            <a:miter lim="800000"/>
            <a:headEnd/>
            <a:tailEnd/>
          </a:ln>
        </p:spPr>
      </p:pic>
      <p:sp>
        <p:nvSpPr>
          <p:cNvPr id="44040" name="Text Box 8"/>
          <p:cNvSpPr txBox="1">
            <a:spLocks noChangeArrowheads="1"/>
          </p:cNvSpPr>
          <p:nvPr/>
        </p:nvSpPr>
        <p:spPr bwMode="auto">
          <a:xfrm>
            <a:off x="6696075" y="839788"/>
            <a:ext cx="4068763" cy="625475"/>
          </a:xfrm>
          <a:prstGeom prst="rect">
            <a:avLst/>
          </a:prstGeom>
          <a:noFill/>
          <a:ln w="9525">
            <a:noFill/>
            <a:miter lim="800000"/>
            <a:headEnd/>
            <a:tailEnd/>
          </a:ln>
          <a:effectLst/>
        </p:spPr>
        <p:txBody>
          <a:bodyPr>
            <a:spAutoFit/>
          </a:bodyPr>
          <a:lstStyle/>
          <a:p>
            <a:pPr algn="ctr">
              <a:spcBef>
                <a:spcPct val="50000"/>
              </a:spcBef>
              <a:defRPr/>
            </a:pPr>
            <a:r>
              <a:rPr lang="zh-CN" altLang="en-US" sz="3500">
                <a:solidFill>
                  <a:srgbClr val="0000FF"/>
                </a:solidFill>
                <a:effectLst>
                  <a:outerShdw blurRad="38100" dist="38100" dir="2700000" algn="tl">
                    <a:srgbClr val="C0C0C0"/>
                  </a:outerShdw>
                </a:effectLst>
                <a:ea typeface="思源黑体" pitchFamily="34" charset="-122"/>
              </a:rPr>
              <a:t>为什么会这样呢？</a:t>
            </a:r>
          </a:p>
        </p:txBody>
      </p:sp>
      <p:pic>
        <p:nvPicPr>
          <p:cNvPr id="17413" name="Picture 4" descr="fe6f6aaa8bf4d96a7e696ec06cd263e1"/>
          <p:cNvPicPr>
            <a:picLocks noChangeAspect="1" noChangeArrowheads="1"/>
          </p:cNvPicPr>
          <p:nvPr/>
        </p:nvPicPr>
        <p:blipFill>
          <a:blip r:embed="rId5"/>
          <a:srcRect l="5669" t="3780" r="5669" b="3780"/>
          <a:stretch>
            <a:fillRect/>
          </a:stretch>
        </p:blipFill>
        <p:spPr bwMode="auto">
          <a:xfrm>
            <a:off x="6435725" y="2338388"/>
            <a:ext cx="4725988" cy="3695700"/>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70" name="Group 18"/>
          <p:cNvGrpSpPr>
            <a:grpSpLocks/>
          </p:cNvGrpSpPr>
          <p:nvPr/>
        </p:nvGrpSpPr>
        <p:grpSpPr bwMode="auto">
          <a:xfrm>
            <a:off x="327025" y="882650"/>
            <a:ext cx="11537950" cy="5064125"/>
            <a:chOff x="206" y="381"/>
            <a:chExt cx="7268" cy="3190"/>
          </a:xfrm>
        </p:grpSpPr>
        <p:pic>
          <p:nvPicPr>
            <p:cNvPr id="19471" name="Picture 2" descr="12新航路开辟"/>
            <p:cNvPicPr>
              <a:picLocks noChangeAspect="1" noChangeArrowheads="1"/>
            </p:cNvPicPr>
            <p:nvPr/>
          </p:nvPicPr>
          <p:blipFill>
            <a:blip r:embed="rId3"/>
            <a:srcRect/>
            <a:stretch>
              <a:fillRect/>
            </a:stretch>
          </p:blipFill>
          <p:spPr bwMode="auto">
            <a:xfrm>
              <a:off x="206" y="381"/>
              <a:ext cx="7268" cy="2882"/>
            </a:xfrm>
            <a:prstGeom prst="rect">
              <a:avLst/>
            </a:prstGeom>
            <a:noFill/>
            <a:ln w="9525">
              <a:noFill/>
              <a:miter lim="800000"/>
              <a:headEnd/>
              <a:tailEnd/>
            </a:ln>
          </p:spPr>
        </p:pic>
        <p:sp>
          <p:nvSpPr>
            <p:cNvPr id="23559" name="Text Box 7"/>
            <p:cNvSpPr txBox="1">
              <a:spLocks noChangeArrowheads="1"/>
            </p:cNvSpPr>
            <p:nvPr/>
          </p:nvSpPr>
          <p:spPr bwMode="auto">
            <a:xfrm>
              <a:off x="2922" y="3350"/>
              <a:ext cx="1829" cy="221"/>
            </a:xfrm>
            <a:prstGeom prst="rect">
              <a:avLst/>
            </a:prstGeom>
            <a:noFill/>
            <a:ln w="9525" algn="ctr">
              <a:noFill/>
              <a:miter lim="800000"/>
              <a:headEnd/>
              <a:tailEnd/>
            </a:ln>
            <a:effectLst/>
          </p:spPr>
          <p:txBody>
            <a:bodyPr lIns="0" tIns="0" rIns="0" bIns="0">
              <a:spAutoFit/>
            </a:bodyPr>
            <a:lstStyle/>
            <a:p>
              <a:pPr algn="ctr">
                <a:defRPr/>
              </a:pPr>
              <a:r>
                <a:rPr kumimoji="1" lang="zh-CN" altLang="en-US" sz="2300">
                  <a:solidFill>
                    <a:srgbClr val="663300"/>
                  </a:solidFill>
                  <a:effectLst>
                    <a:outerShdw blurRad="38100" dist="38100" dir="2700000" algn="tl">
                      <a:srgbClr val="C0C0C0"/>
                    </a:outerShdw>
                  </a:effectLst>
                  <a:latin typeface="Times New Roman" pitchFamily="18" charset="0"/>
                  <a:ea typeface="黑体" pitchFamily="49" charset="-122"/>
                </a:rPr>
                <a:t>新航路的开辟示意图</a:t>
              </a:r>
            </a:p>
          </p:txBody>
        </p:sp>
      </p:grpSp>
      <p:sp>
        <p:nvSpPr>
          <p:cNvPr id="23561" name="Text Box 9"/>
          <p:cNvSpPr txBox="1">
            <a:spLocks noChangeArrowheads="1"/>
          </p:cNvSpPr>
          <p:nvPr/>
        </p:nvSpPr>
        <p:spPr bwMode="auto">
          <a:xfrm>
            <a:off x="4586288" y="5959475"/>
            <a:ext cx="1179512" cy="625475"/>
          </a:xfrm>
          <a:prstGeom prst="rect">
            <a:avLst/>
          </a:prstGeom>
          <a:noFill/>
          <a:ln w="9525">
            <a:noFill/>
            <a:miter lim="800000"/>
            <a:headEnd/>
            <a:tailEnd/>
          </a:ln>
          <a:effectLst/>
        </p:spPr>
        <p:txBody>
          <a:bodyPr>
            <a:spAutoFit/>
          </a:bodyPr>
          <a:lstStyle/>
          <a:p>
            <a:pPr algn="ctr">
              <a:defRPr/>
            </a:pPr>
            <a:r>
              <a:rPr lang="zh-CN" altLang="en-US" sz="3500">
                <a:solidFill>
                  <a:srgbClr val="000000"/>
                </a:solidFill>
                <a:effectLst>
                  <a:outerShdw blurRad="38100" dist="38100" dir="2700000" algn="tl">
                    <a:srgbClr val="C0C0C0"/>
                  </a:outerShdw>
                </a:effectLst>
                <a:ea typeface="楷体" pitchFamily="49" charset="-122"/>
              </a:rPr>
              <a:t>隔绝</a:t>
            </a:r>
          </a:p>
        </p:txBody>
      </p:sp>
      <p:sp>
        <p:nvSpPr>
          <p:cNvPr id="23562" name="Text Box 10"/>
          <p:cNvSpPr txBox="1">
            <a:spLocks noChangeArrowheads="1"/>
          </p:cNvSpPr>
          <p:nvPr/>
        </p:nvSpPr>
        <p:spPr bwMode="auto">
          <a:xfrm>
            <a:off x="6553200" y="5959475"/>
            <a:ext cx="1179513" cy="625475"/>
          </a:xfrm>
          <a:prstGeom prst="rect">
            <a:avLst/>
          </a:prstGeom>
          <a:noFill/>
          <a:ln w="9525">
            <a:noFill/>
            <a:miter lim="800000"/>
            <a:headEnd/>
            <a:tailEnd/>
          </a:ln>
          <a:effectLst/>
        </p:spPr>
        <p:txBody>
          <a:bodyPr>
            <a:spAutoFit/>
          </a:bodyPr>
          <a:lstStyle/>
          <a:p>
            <a:pPr algn="ctr">
              <a:defRPr/>
            </a:pPr>
            <a:r>
              <a:rPr lang="zh-CN" altLang="en-US" sz="3500">
                <a:solidFill>
                  <a:srgbClr val="0000FF"/>
                </a:solidFill>
                <a:effectLst>
                  <a:outerShdw blurRad="38100" dist="38100" dir="2700000" algn="tl">
                    <a:srgbClr val="C0C0C0"/>
                  </a:outerShdw>
                </a:effectLst>
                <a:ea typeface="楷体" pitchFamily="49" charset="-122"/>
              </a:rPr>
              <a:t>交流</a:t>
            </a:r>
          </a:p>
        </p:txBody>
      </p:sp>
      <p:sp>
        <p:nvSpPr>
          <p:cNvPr id="23565" name="AutoShape 13"/>
          <p:cNvSpPr>
            <a:spLocks noChangeArrowheads="1"/>
          </p:cNvSpPr>
          <p:nvPr/>
        </p:nvSpPr>
        <p:spPr bwMode="auto">
          <a:xfrm>
            <a:off x="5811838" y="6229350"/>
            <a:ext cx="719137" cy="196850"/>
          </a:xfrm>
          <a:custGeom>
            <a:avLst/>
            <a:gdLst>
              <a:gd name="T0" fmla="*/ 597845273 w 21600"/>
              <a:gd name="T1" fmla="*/ 0 h 21600"/>
              <a:gd name="T2" fmla="*/ 0 w 21600"/>
              <a:gd name="T3" fmla="*/ 8174642 h 21600"/>
              <a:gd name="T4" fmla="*/ 597845273 w 21600"/>
              <a:gd name="T5" fmla="*/ 16349284 h 21600"/>
              <a:gd name="T6" fmla="*/ 797126587 w 21600"/>
              <a:gd name="T7" fmla="*/ 8174642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0066FF"/>
          </a:solidFill>
          <a:ln w="9525">
            <a:solidFill>
              <a:srgbClr val="FFFF00"/>
            </a:solidFill>
            <a:miter lim="800000"/>
            <a:headEnd/>
            <a:tailEnd/>
          </a:ln>
        </p:spPr>
        <p:txBody>
          <a:bodyPr wrap="none" anchor="ctr"/>
          <a:lstStyle/>
          <a:p>
            <a:pPr>
              <a:defRPr/>
            </a:pPr>
            <a:endParaRPr lang="zh-CN" altLang="en-US">
              <a:effectLst>
                <a:outerShdw blurRad="38100" dist="38100" dir="2700000" algn="tl">
                  <a:srgbClr val="000000">
                    <a:alpha val="43137"/>
                  </a:srgbClr>
                </a:outerShdw>
              </a:effectLst>
              <a:ea typeface="新宋体" pitchFamily="49" charset="-122"/>
            </a:endParaRPr>
          </a:p>
        </p:txBody>
      </p:sp>
      <p:grpSp>
        <p:nvGrpSpPr>
          <p:cNvPr id="17420" name="Group 12"/>
          <p:cNvGrpSpPr>
            <a:grpSpLocks/>
          </p:cNvGrpSpPr>
          <p:nvPr/>
        </p:nvGrpSpPr>
        <p:grpSpPr bwMode="auto">
          <a:xfrm>
            <a:off x="504825" y="982663"/>
            <a:ext cx="11180763" cy="5056187"/>
            <a:chOff x="383" y="373"/>
            <a:chExt cx="7043" cy="3185"/>
          </a:xfrm>
        </p:grpSpPr>
        <p:grpSp>
          <p:nvGrpSpPr>
            <p:cNvPr id="19464" name="Group 13"/>
            <p:cNvGrpSpPr>
              <a:grpSpLocks/>
            </p:cNvGrpSpPr>
            <p:nvPr/>
          </p:nvGrpSpPr>
          <p:grpSpPr bwMode="auto">
            <a:xfrm>
              <a:off x="3950" y="386"/>
              <a:ext cx="3476" cy="3172"/>
              <a:chOff x="2105" y="428"/>
              <a:chExt cx="3476" cy="3172"/>
            </a:xfrm>
          </p:grpSpPr>
          <p:pic>
            <p:nvPicPr>
              <p:cNvPr id="19469" name="Picture 20" descr="W020071214339915909187"/>
              <p:cNvPicPr>
                <a:picLocks noChangeAspect="1" noChangeArrowheads="1"/>
              </p:cNvPicPr>
              <p:nvPr/>
            </p:nvPicPr>
            <p:blipFill>
              <a:blip r:embed="rId4"/>
              <a:srcRect/>
              <a:stretch>
                <a:fillRect/>
              </a:stretch>
            </p:blipFill>
            <p:spPr bwMode="auto">
              <a:xfrm>
                <a:off x="2105" y="428"/>
                <a:ext cx="3470" cy="2899"/>
              </a:xfrm>
              <a:prstGeom prst="rect">
                <a:avLst/>
              </a:prstGeom>
              <a:noFill/>
              <a:ln w="9525">
                <a:noFill/>
                <a:miter lim="800000"/>
                <a:headEnd/>
                <a:tailEnd/>
              </a:ln>
            </p:spPr>
          </p:pic>
          <p:sp>
            <p:nvSpPr>
              <p:cNvPr id="23573" name="Text Box 21"/>
              <p:cNvSpPr txBox="1">
                <a:spLocks noChangeArrowheads="1"/>
              </p:cNvSpPr>
              <p:nvPr/>
            </p:nvSpPr>
            <p:spPr bwMode="auto">
              <a:xfrm>
                <a:off x="2105" y="3321"/>
                <a:ext cx="3476" cy="279"/>
              </a:xfrm>
              <a:prstGeom prst="rect">
                <a:avLst/>
              </a:prstGeom>
              <a:noFill/>
              <a:ln w="9525">
                <a:noFill/>
                <a:miter lim="800000"/>
                <a:headEnd/>
                <a:tailEnd/>
              </a:ln>
              <a:effectLst/>
            </p:spPr>
            <p:txBody>
              <a:bodyPr>
                <a:spAutoFit/>
              </a:bodyPr>
              <a:lstStyle/>
              <a:p>
                <a:pPr algn="ctr">
                  <a:defRPr/>
                </a:pPr>
                <a:r>
                  <a:rPr lang="zh-CN" altLang="en-US" sz="2300">
                    <a:solidFill>
                      <a:srgbClr val="663300"/>
                    </a:solidFill>
                    <a:effectLst>
                      <a:outerShdw blurRad="38100" dist="38100" dir="2700000" algn="tl">
                        <a:srgbClr val="C0C0C0"/>
                      </a:outerShdw>
                    </a:effectLst>
                  </a:rPr>
                  <a:t>新航路开辟后，亚欧非美之间的贸易情况</a:t>
                </a:r>
              </a:p>
            </p:txBody>
          </p:sp>
        </p:grpSp>
        <p:grpSp>
          <p:nvGrpSpPr>
            <p:cNvPr id="19465" name="Group 16"/>
            <p:cNvGrpSpPr>
              <a:grpSpLocks/>
            </p:cNvGrpSpPr>
            <p:nvPr/>
          </p:nvGrpSpPr>
          <p:grpSpPr bwMode="auto">
            <a:xfrm>
              <a:off x="383" y="373"/>
              <a:ext cx="2973" cy="3174"/>
              <a:chOff x="2353" y="441"/>
              <a:chExt cx="2973" cy="3174"/>
            </a:xfrm>
          </p:grpSpPr>
          <p:pic>
            <p:nvPicPr>
              <p:cNvPr id="19467" name="Picture 17" descr="新航路开辟前亚欧之间的贸易情况W020100928406729902597"/>
              <p:cNvPicPr>
                <a:picLocks noChangeAspect="1" noChangeArrowheads="1"/>
              </p:cNvPicPr>
              <p:nvPr/>
            </p:nvPicPr>
            <p:blipFill>
              <a:blip r:embed="rId5"/>
              <a:srcRect/>
              <a:stretch>
                <a:fillRect/>
              </a:stretch>
            </p:blipFill>
            <p:spPr bwMode="auto">
              <a:xfrm>
                <a:off x="2385" y="441"/>
                <a:ext cx="2909" cy="2901"/>
              </a:xfrm>
              <a:prstGeom prst="rect">
                <a:avLst/>
              </a:prstGeom>
              <a:noFill/>
              <a:ln w="9525">
                <a:noFill/>
                <a:miter lim="800000"/>
                <a:headEnd/>
                <a:tailEnd/>
              </a:ln>
            </p:spPr>
          </p:pic>
          <p:sp>
            <p:nvSpPr>
              <p:cNvPr id="17426" name="Text Box 18"/>
              <p:cNvSpPr txBox="1">
                <a:spLocks noChangeArrowheads="1"/>
              </p:cNvSpPr>
              <p:nvPr/>
            </p:nvSpPr>
            <p:spPr bwMode="auto">
              <a:xfrm>
                <a:off x="2353" y="3336"/>
                <a:ext cx="2973" cy="279"/>
              </a:xfrm>
              <a:prstGeom prst="rect">
                <a:avLst/>
              </a:prstGeom>
              <a:noFill/>
              <a:ln w="9525">
                <a:noFill/>
                <a:miter lim="800000"/>
                <a:headEnd/>
                <a:tailEnd/>
              </a:ln>
              <a:effectLst/>
            </p:spPr>
            <p:txBody>
              <a:bodyPr>
                <a:spAutoFit/>
              </a:bodyPr>
              <a:lstStyle/>
              <a:p>
                <a:pPr algn="ctr">
                  <a:defRPr/>
                </a:pPr>
                <a:r>
                  <a:rPr lang="zh-CN" altLang="en-US" sz="2300">
                    <a:solidFill>
                      <a:srgbClr val="663300"/>
                    </a:solidFill>
                    <a:effectLst>
                      <a:outerShdw blurRad="38100" dist="38100" dir="2700000" algn="tl">
                        <a:srgbClr val="C0C0C0"/>
                      </a:outerShdw>
                    </a:effectLst>
                  </a:rPr>
                  <a:t>新航路开辟前亚欧之间的贸易情况</a:t>
                </a:r>
              </a:p>
            </p:txBody>
          </p:sp>
        </p:grpSp>
        <p:sp>
          <p:nvSpPr>
            <p:cNvPr id="19466" name="AutoShape 19"/>
            <p:cNvSpPr>
              <a:spLocks noChangeArrowheads="1"/>
            </p:cNvSpPr>
            <p:nvPr/>
          </p:nvSpPr>
          <p:spPr bwMode="auto">
            <a:xfrm>
              <a:off x="3373" y="1704"/>
              <a:ext cx="564" cy="324"/>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70 w 21600"/>
                <a:gd name="T13" fmla="*/ 5400 h 21600"/>
                <a:gd name="T14" fmla="*/ 18881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0066FF"/>
            </a:solidFill>
            <a:ln w="9525">
              <a:solidFill>
                <a:schemeClr val="tx1"/>
              </a:solidFill>
              <a:miter lim="800000"/>
              <a:headEnd/>
              <a:tailEnd/>
            </a:ln>
          </p:spPr>
          <p:txBody>
            <a:bodyPr wrap="none" anchor="ctr"/>
            <a:lstStyle/>
            <a:p>
              <a:endParaRPr lang="zh-CN" altLang="en-US"/>
            </a:p>
          </p:txBody>
        </p:sp>
      </p:grpSp>
      <p:sp>
        <p:nvSpPr>
          <p:cNvPr id="19463" name="Text Box 15"/>
          <p:cNvSpPr txBox="1">
            <a:spLocks noChangeArrowheads="1"/>
          </p:cNvSpPr>
          <p:nvPr/>
        </p:nvSpPr>
        <p:spPr bwMode="auto">
          <a:xfrm>
            <a:off x="971550" y="258763"/>
            <a:ext cx="8640763" cy="628650"/>
          </a:xfrm>
          <a:prstGeom prst="rect">
            <a:avLst/>
          </a:prstGeom>
          <a:noFill/>
          <a:ln w="9525">
            <a:noFill/>
            <a:miter lim="800000"/>
            <a:headEnd/>
            <a:tailEnd/>
          </a:ln>
        </p:spPr>
        <p:txBody>
          <a:bodyPr>
            <a:spAutoFit/>
          </a:bodyPr>
          <a:lstStyle/>
          <a:p>
            <a:pPr>
              <a:lnSpc>
                <a:spcPct val="110000"/>
              </a:lnSpc>
              <a:defRPr/>
            </a:pPr>
            <a:r>
              <a:rPr lang="en-US" altLang="zh-CN" sz="3200">
                <a:solidFill>
                  <a:srgbClr val="FF0000"/>
                </a:solidFill>
                <a:effectLst>
                  <a:outerShdw blurRad="38100" dist="38100" dir="2700000" algn="tl">
                    <a:srgbClr val="C0C0C0"/>
                  </a:outerShdw>
                </a:effectLst>
                <a:latin typeface="Times New Roman" pitchFamily="18" charset="0"/>
                <a:ea typeface="黑体" pitchFamily="49" charset="-122"/>
                <a:cs typeface="Times New Roman" pitchFamily="18" charset="0"/>
              </a:rPr>
              <a:t>1</a:t>
            </a:r>
            <a:r>
              <a:rPr lang="zh-CN" altLang="en-US" sz="3200">
                <a:solidFill>
                  <a:srgbClr val="FF0000"/>
                </a:solidFill>
                <a:effectLst>
                  <a:outerShdw blurRad="38100" dist="38100" dir="2700000" algn="tl">
                    <a:srgbClr val="C0C0C0"/>
                  </a:outerShdw>
                </a:effectLst>
                <a:latin typeface="Times New Roman" pitchFamily="18" charset="0"/>
                <a:ea typeface="黑体" pitchFamily="49" charset="-122"/>
                <a:cs typeface="Times New Roman" pitchFamily="18" charset="0"/>
              </a:rPr>
              <a:t>．世界各地紧密联系使经济全球化成为可能。</a:t>
            </a:r>
          </a:p>
        </p:txBody>
      </p:sp>
      <p:sp>
        <p:nvSpPr>
          <p:cNvPr id="19461" name="Text Box 11"/>
          <p:cNvSpPr txBox="1">
            <a:spLocks noChangeArrowheads="1"/>
          </p:cNvSpPr>
          <p:nvPr/>
        </p:nvSpPr>
        <p:spPr bwMode="auto">
          <a:xfrm>
            <a:off x="2381250" y="2557463"/>
            <a:ext cx="7378700" cy="1006475"/>
          </a:xfrm>
          <a:prstGeom prst="rect">
            <a:avLst/>
          </a:prstGeom>
          <a:noFill/>
          <a:ln w="9525">
            <a:noFill/>
            <a:miter lim="800000"/>
            <a:headEnd/>
            <a:tailEnd/>
          </a:ln>
        </p:spPr>
        <p:txBody>
          <a:bodyPr>
            <a:spAutoFit/>
          </a:bodyPr>
          <a:lstStyle/>
          <a:p>
            <a:pPr algn="ctr">
              <a:defRPr/>
            </a:pPr>
            <a:r>
              <a:rPr lang="zh-CN" altLang="en-US" sz="6000">
                <a:solidFill>
                  <a:srgbClr val="FF0000"/>
                </a:solidFill>
                <a:effectLst>
                  <a:outerShdw blurRad="38100" dist="38100" dir="2700000" algn="tl">
                    <a:srgbClr val="C0C0C0"/>
                  </a:outerShdw>
                </a:effectLst>
                <a:ea typeface="黑体" pitchFamily="49" charset="-122"/>
              </a:rPr>
              <a:t>经济全球化进程开启</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19463"/>
                                        </p:tgtEl>
                                        <p:attrNameLst>
                                          <p:attrName>style.visibility</p:attrName>
                                        </p:attrNameLst>
                                      </p:cBhvr>
                                      <p:to>
                                        <p:strVal val="visible"/>
                                      </p:to>
                                    </p:set>
                                    <p:anim calcmode="lin" valueType="num">
                                      <p:cBhvr>
                                        <p:cTn id="7" dur="500" fill="hold"/>
                                        <p:tgtEl>
                                          <p:spTgt spid="19463"/>
                                        </p:tgtEl>
                                        <p:attrNameLst>
                                          <p:attrName>ppt_w</p:attrName>
                                        </p:attrNameLst>
                                      </p:cBhvr>
                                      <p:tavLst>
                                        <p:tav tm="0">
                                          <p:val>
                                            <p:fltVal val="0"/>
                                          </p:val>
                                        </p:tav>
                                        <p:tav tm="100000">
                                          <p:val>
                                            <p:strVal val="#ppt_w"/>
                                          </p:val>
                                        </p:tav>
                                      </p:tavLst>
                                    </p:anim>
                                    <p:anim calcmode="lin" valueType="num">
                                      <p:cBhvr>
                                        <p:cTn id="8" dur="500" fill="hold"/>
                                        <p:tgtEl>
                                          <p:spTgt spid="19463"/>
                                        </p:tgtEl>
                                        <p:attrNameLst>
                                          <p:attrName>ppt_h</p:attrName>
                                        </p:attrNameLst>
                                      </p:cBhvr>
                                      <p:tavLst>
                                        <p:tav tm="0">
                                          <p:val>
                                            <p:fltVal val="0"/>
                                          </p:val>
                                        </p:tav>
                                        <p:tav tm="100000">
                                          <p:val>
                                            <p:strVal val="#ppt_h"/>
                                          </p:val>
                                        </p:tav>
                                      </p:tavLst>
                                    </p:anim>
                                    <p:animEffect transition="in" filter="fade">
                                      <p:cBhvr>
                                        <p:cTn id="9" dur="500"/>
                                        <p:tgtEl>
                                          <p:spTgt spid="1946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23561"/>
                                        </p:tgtEl>
                                        <p:attrNameLst>
                                          <p:attrName>style.visibility</p:attrName>
                                        </p:attrNameLst>
                                      </p:cBhvr>
                                      <p:to>
                                        <p:strVal val="visible"/>
                                      </p:to>
                                    </p:set>
                                    <p:anim calcmode="lin" valueType="num">
                                      <p:cBhvr>
                                        <p:cTn id="14" dur="500" fill="hold"/>
                                        <p:tgtEl>
                                          <p:spTgt spid="23561"/>
                                        </p:tgtEl>
                                        <p:attrNameLst>
                                          <p:attrName>ppt_w</p:attrName>
                                        </p:attrNameLst>
                                      </p:cBhvr>
                                      <p:tavLst>
                                        <p:tav tm="0">
                                          <p:val>
                                            <p:fltVal val="0"/>
                                          </p:val>
                                        </p:tav>
                                        <p:tav tm="100000">
                                          <p:val>
                                            <p:strVal val="#ppt_w"/>
                                          </p:val>
                                        </p:tav>
                                      </p:tavLst>
                                    </p:anim>
                                    <p:anim calcmode="lin" valueType="num">
                                      <p:cBhvr>
                                        <p:cTn id="15" dur="500" fill="hold"/>
                                        <p:tgtEl>
                                          <p:spTgt spid="23561"/>
                                        </p:tgtEl>
                                        <p:attrNameLst>
                                          <p:attrName>ppt_h</p:attrName>
                                        </p:attrNameLst>
                                      </p:cBhvr>
                                      <p:tavLst>
                                        <p:tav tm="0">
                                          <p:val>
                                            <p:fltVal val="0"/>
                                          </p:val>
                                        </p:tav>
                                        <p:tav tm="100000">
                                          <p:val>
                                            <p:strVal val="#ppt_h"/>
                                          </p:val>
                                        </p:tav>
                                      </p:tavLst>
                                    </p:anim>
                                    <p:animEffect transition="in" filter="fade">
                                      <p:cBhvr>
                                        <p:cTn id="16" dur="500"/>
                                        <p:tgtEl>
                                          <p:spTgt spid="23561"/>
                                        </p:tgtEl>
                                      </p:cBhvr>
                                    </p:animEffect>
                                  </p:childTnLst>
                                </p:cTn>
                              </p:par>
                            </p:childTnLst>
                          </p:cTn>
                        </p:par>
                        <p:par>
                          <p:cTn id="17" fill="hold">
                            <p:stCondLst>
                              <p:cond delay="500"/>
                            </p:stCondLst>
                            <p:childTnLst>
                              <p:par>
                                <p:cTn id="18" presetID="53" presetClass="entr" presetSubtype="0" fill="hold" nodeType="afterEffect">
                                  <p:stCondLst>
                                    <p:cond delay="0"/>
                                  </p:stCondLst>
                                  <p:childTnLst>
                                    <p:set>
                                      <p:cBhvr>
                                        <p:cTn id="19" dur="1" fill="hold">
                                          <p:stCondLst>
                                            <p:cond delay="0"/>
                                          </p:stCondLst>
                                        </p:cTn>
                                        <p:tgtEl>
                                          <p:spTgt spid="23565"/>
                                        </p:tgtEl>
                                        <p:attrNameLst>
                                          <p:attrName>style.visibility</p:attrName>
                                        </p:attrNameLst>
                                      </p:cBhvr>
                                      <p:to>
                                        <p:strVal val="visible"/>
                                      </p:to>
                                    </p:set>
                                    <p:anim calcmode="lin" valueType="num">
                                      <p:cBhvr>
                                        <p:cTn id="20" dur="500" fill="hold"/>
                                        <p:tgtEl>
                                          <p:spTgt spid="23565"/>
                                        </p:tgtEl>
                                        <p:attrNameLst>
                                          <p:attrName>ppt_w</p:attrName>
                                        </p:attrNameLst>
                                      </p:cBhvr>
                                      <p:tavLst>
                                        <p:tav tm="0">
                                          <p:val>
                                            <p:fltVal val="0"/>
                                          </p:val>
                                        </p:tav>
                                        <p:tav tm="100000">
                                          <p:val>
                                            <p:strVal val="#ppt_w"/>
                                          </p:val>
                                        </p:tav>
                                      </p:tavLst>
                                    </p:anim>
                                    <p:anim calcmode="lin" valueType="num">
                                      <p:cBhvr>
                                        <p:cTn id="21" dur="500" fill="hold"/>
                                        <p:tgtEl>
                                          <p:spTgt spid="23565"/>
                                        </p:tgtEl>
                                        <p:attrNameLst>
                                          <p:attrName>ppt_h</p:attrName>
                                        </p:attrNameLst>
                                      </p:cBhvr>
                                      <p:tavLst>
                                        <p:tav tm="0">
                                          <p:val>
                                            <p:fltVal val="0"/>
                                          </p:val>
                                        </p:tav>
                                        <p:tav tm="100000">
                                          <p:val>
                                            <p:strVal val="#ppt_h"/>
                                          </p:val>
                                        </p:tav>
                                      </p:tavLst>
                                    </p:anim>
                                    <p:animEffect transition="in" filter="fade">
                                      <p:cBhvr>
                                        <p:cTn id="22" dur="500"/>
                                        <p:tgtEl>
                                          <p:spTgt spid="23565"/>
                                        </p:tgtEl>
                                      </p:cBhvr>
                                    </p:animEffect>
                                  </p:childTnLst>
                                </p:cTn>
                              </p:par>
                            </p:childTnLst>
                          </p:cTn>
                        </p:par>
                        <p:par>
                          <p:cTn id="23" fill="hold">
                            <p:stCondLst>
                              <p:cond delay="1000"/>
                            </p:stCondLst>
                            <p:childTnLst>
                              <p:par>
                                <p:cTn id="24" presetID="53" presetClass="entr" presetSubtype="0" fill="hold" grpId="0" nodeType="afterEffect">
                                  <p:stCondLst>
                                    <p:cond delay="0"/>
                                  </p:stCondLst>
                                  <p:childTnLst>
                                    <p:set>
                                      <p:cBhvr>
                                        <p:cTn id="25" dur="1" fill="hold">
                                          <p:stCondLst>
                                            <p:cond delay="0"/>
                                          </p:stCondLst>
                                        </p:cTn>
                                        <p:tgtEl>
                                          <p:spTgt spid="23562"/>
                                        </p:tgtEl>
                                        <p:attrNameLst>
                                          <p:attrName>style.visibility</p:attrName>
                                        </p:attrNameLst>
                                      </p:cBhvr>
                                      <p:to>
                                        <p:strVal val="visible"/>
                                      </p:to>
                                    </p:set>
                                    <p:anim calcmode="lin" valueType="num">
                                      <p:cBhvr>
                                        <p:cTn id="26" dur="500" fill="hold"/>
                                        <p:tgtEl>
                                          <p:spTgt spid="23562"/>
                                        </p:tgtEl>
                                        <p:attrNameLst>
                                          <p:attrName>ppt_w</p:attrName>
                                        </p:attrNameLst>
                                      </p:cBhvr>
                                      <p:tavLst>
                                        <p:tav tm="0">
                                          <p:val>
                                            <p:fltVal val="0"/>
                                          </p:val>
                                        </p:tav>
                                        <p:tav tm="100000">
                                          <p:val>
                                            <p:strVal val="#ppt_w"/>
                                          </p:val>
                                        </p:tav>
                                      </p:tavLst>
                                    </p:anim>
                                    <p:anim calcmode="lin" valueType="num">
                                      <p:cBhvr>
                                        <p:cTn id="27" dur="500" fill="hold"/>
                                        <p:tgtEl>
                                          <p:spTgt spid="23562"/>
                                        </p:tgtEl>
                                        <p:attrNameLst>
                                          <p:attrName>ppt_h</p:attrName>
                                        </p:attrNameLst>
                                      </p:cBhvr>
                                      <p:tavLst>
                                        <p:tav tm="0">
                                          <p:val>
                                            <p:fltVal val="0"/>
                                          </p:val>
                                        </p:tav>
                                        <p:tav tm="100000">
                                          <p:val>
                                            <p:strVal val="#ppt_h"/>
                                          </p:val>
                                        </p:tav>
                                      </p:tavLst>
                                    </p:anim>
                                    <p:animEffect transition="in" filter="fade">
                                      <p:cBhvr>
                                        <p:cTn id="28" dur="500"/>
                                        <p:tgtEl>
                                          <p:spTgt spid="23562"/>
                                        </p:tgtEl>
                                      </p:cBhvr>
                                    </p:animEffect>
                                  </p:childTnLst>
                                </p:cTn>
                              </p:par>
                            </p:childTnLst>
                          </p:cTn>
                        </p:par>
                      </p:childTnLst>
                    </p:cTn>
                  </p:par>
                  <p:par>
                    <p:cTn id="29" fill="hold">
                      <p:stCondLst>
                        <p:cond delay="indefinite"/>
                      </p:stCondLst>
                      <p:childTnLst>
                        <p:par>
                          <p:cTn id="30" fill="hold">
                            <p:stCondLst>
                              <p:cond delay="0"/>
                            </p:stCondLst>
                            <p:childTnLst>
                              <p:par>
                                <p:cTn id="31" presetID="8" presetClass="exit" presetSubtype="16" fill="hold" nodeType="clickEffect">
                                  <p:stCondLst>
                                    <p:cond delay="0"/>
                                  </p:stCondLst>
                                  <p:childTnLst>
                                    <p:animEffect transition="out" filter="diamond(in)">
                                      <p:cBhvr>
                                        <p:cTn id="32" dur="500"/>
                                        <p:tgtEl>
                                          <p:spTgt spid="23570"/>
                                        </p:tgtEl>
                                      </p:cBhvr>
                                    </p:animEffect>
                                    <p:set>
                                      <p:cBhvr>
                                        <p:cTn id="33" dur="1" fill="hold">
                                          <p:stCondLst>
                                            <p:cond delay="499"/>
                                          </p:stCondLst>
                                        </p:cTn>
                                        <p:tgtEl>
                                          <p:spTgt spid="23570"/>
                                        </p:tgtEl>
                                        <p:attrNameLst>
                                          <p:attrName>style.visibility</p:attrName>
                                        </p:attrNameLst>
                                      </p:cBhvr>
                                      <p:to>
                                        <p:strVal val="hidden"/>
                                      </p:to>
                                    </p:set>
                                  </p:childTnLst>
                                </p:cTn>
                              </p:par>
                            </p:childTnLst>
                          </p:cTn>
                        </p:par>
                        <p:par>
                          <p:cTn id="34" fill="hold">
                            <p:stCondLst>
                              <p:cond delay="500"/>
                            </p:stCondLst>
                            <p:childTnLst>
                              <p:par>
                                <p:cTn id="35" presetID="53" presetClass="entr" presetSubtype="0" fill="hold" nodeType="afterEffect">
                                  <p:stCondLst>
                                    <p:cond delay="0"/>
                                  </p:stCondLst>
                                  <p:childTnLst>
                                    <p:set>
                                      <p:cBhvr>
                                        <p:cTn id="36" dur="1" fill="hold">
                                          <p:stCondLst>
                                            <p:cond delay="0"/>
                                          </p:stCondLst>
                                        </p:cTn>
                                        <p:tgtEl>
                                          <p:spTgt spid="17420"/>
                                        </p:tgtEl>
                                        <p:attrNameLst>
                                          <p:attrName>style.visibility</p:attrName>
                                        </p:attrNameLst>
                                      </p:cBhvr>
                                      <p:to>
                                        <p:strVal val="visible"/>
                                      </p:to>
                                    </p:set>
                                    <p:anim calcmode="lin" valueType="num">
                                      <p:cBhvr>
                                        <p:cTn id="37" dur="500" fill="hold"/>
                                        <p:tgtEl>
                                          <p:spTgt spid="17420"/>
                                        </p:tgtEl>
                                        <p:attrNameLst>
                                          <p:attrName>ppt_w</p:attrName>
                                        </p:attrNameLst>
                                      </p:cBhvr>
                                      <p:tavLst>
                                        <p:tav tm="0">
                                          <p:val>
                                            <p:fltVal val="0"/>
                                          </p:val>
                                        </p:tav>
                                        <p:tav tm="100000">
                                          <p:val>
                                            <p:strVal val="#ppt_w"/>
                                          </p:val>
                                        </p:tav>
                                      </p:tavLst>
                                    </p:anim>
                                    <p:anim calcmode="lin" valueType="num">
                                      <p:cBhvr>
                                        <p:cTn id="38" dur="500" fill="hold"/>
                                        <p:tgtEl>
                                          <p:spTgt spid="17420"/>
                                        </p:tgtEl>
                                        <p:attrNameLst>
                                          <p:attrName>ppt_h</p:attrName>
                                        </p:attrNameLst>
                                      </p:cBhvr>
                                      <p:tavLst>
                                        <p:tav tm="0">
                                          <p:val>
                                            <p:fltVal val="0"/>
                                          </p:val>
                                        </p:tav>
                                        <p:tav tm="100000">
                                          <p:val>
                                            <p:strVal val="#ppt_h"/>
                                          </p:val>
                                        </p:tav>
                                      </p:tavLst>
                                    </p:anim>
                                    <p:animEffect transition="in" filter="fade">
                                      <p:cBhvr>
                                        <p:cTn id="39" dur="500"/>
                                        <p:tgtEl>
                                          <p:spTgt spid="17420"/>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0" fill="hold" grpId="0" nodeType="clickEffect">
                                  <p:stCondLst>
                                    <p:cond delay="0"/>
                                  </p:stCondLst>
                                  <p:childTnLst>
                                    <p:set>
                                      <p:cBhvr>
                                        <p:cTn id="43" dur="1" fill="hold">
                                          <p:stCondLst>
                                            <p:cond delay="0"/>
                                          </p:stCondLst>
                                        </p:cTn>
                                        <p:tgtEl>
                                          <p:spTgt spid="19461"/>
                                        </p:tgtEl>
                                        <p:attrNameLst>
                                          <p:attrName>style.visibility</p:attrName>
                                        </p:attrNameLst>
                                      </p:cBhvr>
                                      <p:to>
                                        <p:strVal val="visible"/>
                                      </p:to>
                                    </p:set>
                                    <p:anim calcmode="lin" valueType="num">
                                      <p:cBhvr>
                                        <p:cTn id="44" dur="500" fill="hold"/>
                                        <p:tgtEl>
                                          <p:spTgt spid="19461"/>
                                        </p:tgtEl>
                                        <p:attrNameLst>
                                          <p:attrName>ppt_w</p:attrName>
                                        </p:attrNameLst>
                                      </p:cBhvr>
                                      <p:tavLst>
                                        <p:tav tm="0">
                                          <p:val>
                                            <p:fltVal val="0"/>
                                          </p:val>
                                        </p:tav>
                                        <p:tav tm="100000">
                                          <p:val>
                                            <p:strVal val="#ppt_w"/>
                                          </p:val>
                                        </p:tav>
                                      </p:tavLst>
                                    </p:anim>
                                    <p:anim calcmode="lin" valueType="num">
                                      <p:cBhvr>
                                        <p:cTn id="45" dur="500" fill="hold"/>
                                        <p:tgtEl>
                                          <p:spTgt spid="19461"/>
                                        </p:tgtEl>
                                        <p:attrNameLst>
                                          <p:attrName>ppt_h</p:attrName>
                                        </p:attrNameLst>
                                      </p:cBhvr>
                                      <p:tavLst>
                                        <p:tav tm="0">
                                          <p:val>
                                            <p:fltVal val="0"/>
                                          </p:val>
                                        </p:tav>
                                        <p:tav tm="100000">
                                          <p:val>
                                            <p:strVal val="#ppt_h"/>
                                          </p:val>
                                        </p:tav>
                                      </p:tavLst>
                                    </p:anim>
                                    <p:animEffect transition="in" filter="fade">
                                      <p:cBhvr>
                                        <p:cTn id="46" dur="500"/>
                                        <p:tgtEl>
                                          <p:spTgt spid="194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61" grpId="0"/>
      <p:bldP spid="23562" grpId="0"/>
      <p:bldP spid="19463" grpId="0"/>
      <p:bldP spid="1946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图片 3" descr="密西西比河中的轮船（川）.jpg"/>
          <p:cNvPicPr>
            <a:picLocks noChangeAspect="1"/>
          </p:cNvPicPr>
          <p:nvPr/>
        </p:nvPicPr>
        <p:blipFill>
          <a:blip r:embed="rId3"/>
          <a:srcRect/>
          <a:stretch>
            <a:fillRect/>
          </a:stretch>
        </p:blipFill>
        <p:spPr bwMode="auto">
          <a:xfrm>
            <a:off x="650875" y="3429000"/>
            <a:ext cx="3683000" cy="2071688"/>
          </a:xfrm>
          <a:prstGeom prst="rect">
            <a:avLst/>
          </a:prstGeom>
          <a:noFill/>
          <a:ln w="9525">
            <a:noFill/>
            <a:miter lim="800000"/>
            <a:headEnd/>
            <a:tailEnd/>
          </a:ln>
        </p:spPr>
      </p:pic>
      <p:sp>
        <p:nvSpPr>
          <p:cNvPr id="31747" name="矩形 18"/>
          <p:cNvSpPr>
            <a:spLocks noChangeArrowheads="1"/>
          </p:cNvSpPr>
          <p:nvPr/>
        </p:nvSpPr>
        <p:spPr bwMode="auto">
          <a:xfrm>
            <a:off x="1060450" y="2933700"/>
            <a:ext cx="2792413" cy="442913"/>
          </a:xfrm>
          <a:prstGeom prst="rect">
            <a:avLst/>
          </a:prstGeom>
          <a:noFill/>
          <a:ln w="9525">
            <a:noFill/>
            <a:miter lim="800000"/>
            <a:headEnd/>
            <a:tailEnd/>
          </a:ln>
        </p:spPr>
        <p:txBody>
          <a:bodyPr>
            <a:spAutoFit/>
          </a:bodyPr>
          <a:lstStyle/>
          <a:p>
            <a:pPr algn="ctr">
              <a:buFont typeface="Arial" charset="0"/>
              <a:buNone/>
              <a:defRPr/>
            </a:pPr>
            <a:r>
              <a:rPr lang="zh-CN" altLang="en-US" sz="2300">
                <a:solidFill>
                  <a:srgbClr val="0066FF"/>
                </a:solidFill>
                <a:effectLst>
                  <a:outerShdw blurRad="38100" dist="38100" dir="2700000" algn="tl">
                    <a:srgbClr val="C0C0C0"/>
                  </a:outerShdw>
                </a:effectLst>
                <a:latin typeface="华文楷体" pitchFamily="2" charset="-122"/>
                <a:ea typeface="楷体" pitchFamily="49" charset="-122"/>
              </a:rPr>
              <a:t>早期的蒸汽机车</a:t>
            </a:r>
          </a:p>
        </p:txBody>
      </p:sp>
      <p:pic>
        <p:nvPicPr>
          <p:cNvPr id="21507" name="图片 17" descr="早期的蒸汽机车（川）.jpg"/>
          <p:cNvPicPr>
            <a:picLocks noChangeAspect="1"/>
          </p:cNvPicPr>
          <p:nvPr/>
        </p:nvPicPr>
        <p:blipFill>
          <a:blip r:embed="rId4"/>
          <a:srcRect/>
          <a:stretch>
            <a:fillRect/>
          </a:stretch>
        </p:blipFill>
        <p:spPr bwMode="auto">
          <a:xfrm>
            <a:off x="458788" y="1046163"/>
            <a:ext cx="3994150" cy="2000250"/>
          </a:xfrm>
          <a:prstGeom prst="rect">
            <a:avLst/>
          </a:prstGeom>
          <a:noFill/>
          <a:ln w="9525">
            <a:noFill/>
            <a:miter lim="800000"/>
            <a:headEnd/>
            <a:tailEnd/>
          </a:ln>
        </p:spPr>
      </p:pic>
      <p:sp>
        <p:nvSpPr>
          <p:cNvPr id="31749" name="矩形 4"/>
          <p:cNvSpPr>
            <a:spLocks noChangeArrowheads="1"/>
          </p:cNvSpPr>
          <p:nvPr/>
        </p:nvSpPr>
        <p:spPr bwMode="auto">
          <a:xfrm>
            <a:off x="1112838" y="5589588"/>
            <a:ext cx="2827337" cy="442912"/>
          </a:xfrm>
          <a:prstGeom prst="rect">
            <a:avLst/>
          </a:prstGeom>
          <a:noFill/>
          <a:ln w="9525">
            <a:noFill/>
            <a:miter lim="800000"/>
            <a:headEnd/>
            <a:tailEnd/>
          </a:ln>
        </p:spPr>
        <p:txBody>
          <a:bodyPr wrap="none">
            <a:spAutoFit/>
          </a:bodyPr>
          <a:lstStyle/>
          <a:p>
            <a:pPr algn="ctr">
              <a:buFont typeface="Arial" charset="0"/>
              <a:buNone/>
              <a:defRPr/>
            </a:pPr>
            <a:r>
              <a:rPr lang="zh-CN" altLang="en-US" sz="2300">
                <a:solidFill>
                  <a:srgbClr val="0066FF"/>
                </a:solidFill>
                <a:effectLst>
                  <a:outerShdw blurRad="38100" dist="38100" dir="2700000" algn="tl">
                    <a:srgbClr val="C0C0C0"/>
                  </a:outerShdw>
                </a:effectLst>
                <a:latin typeface="华文楷体" pitchFamily="2" charset="-122"/>
                <a:ea typeface="楷体" pitchFamily="49" charset="-122"/>
              </a:rPr>
              <a:t>密西西比河中的轮船</a:t>
            </a:r>
          </a:p>
        </p:txBody>
      </p:sp>
      <p:sp>
        <p:nvSpPr>
          <p:cNvPr id="31751" name="Text Box 7"/>
          <p:cNvSpPr txBox="1">
            <a:spLocks noChangeArrowheads="1"/>
          </p:cNvSpPr>
          <p:nvPr/>
        </p:nvSpPr>
        <p:spPr bwMode="auto">
          <a:xfrm>
            <a:off x="4746625" y="3003550"/>
            <a:ext cx="3327400" cy="350838"/>
          </a:xfrm>
          <a:prstGeom prst="rect">
            <a:avLst/>
          </a:prstGeom>
          <a:noFill/>
          <a:ln w="9525" algn="ctr">
            <a:noFill/>
            <a:miter lim="800000"/>
            <a:headEnd/>
            <a:tailEnd/>
          </a:ln>
          <a:effectLst/>
        </p:spPr>
        <p:txBody>
          <a:bodyPr wrap="none" lIns="0" tIns="0" rIns="0" bIns="0">
            <a:spAutoFit/>
          </a:bodyPr>
          <a:lstStyle/>
          <a:p>
            <a:pPr algn="ctr">
              <a:defRPr/>
            </a:pPr>
            <a:r>
              <a:rPr kumimoji="1" lang="zh-CN" altLang="en-US" sz="2300">
                <a:solidFill>
                  <a:srgbClr val="0066FF"/>
                </a:solidFill>
                <a:effectLst>
                  <a:outerShdw blurRad="38100" dist="38100" dir="2700000" algn="tl">
                    <a:srgbClr val="C0C0C0"/>
                  </a:outerShdw>
                </a:effectLst>
                <a:latin typeface="Times New Roman" pitchFamily="18" charset="0"/>
                <a:ea typeface="楷体" pitchFamily="49" charset="-122"/>
                <a:cs typeface="Times New Roman" pitchFamily="18" charset="0"/>
              </a:rPr>
              <a:t>亨利</a:t>
            </a:r>
            <a:r>
              <a:rPr kumimoji="1" lang="en-US" altLang="zh-CN" sz="2300">
                <a:solidFill>
                  <a:srgbClr val="0066FF"/>
                </a:solidFill>
                <a:effectLst>
                  <a:outerShdw blurRad="38100" dist="38100" dir="2700000" algn="tl">
                    <a:srgbClr val="C0C0C0"/>
                  </a:outerShdw>
                </a:effectLst>
                <a:latin typeface="Times New Roman" pitchFamily="18" charset="0"/>
                <a:ea typeface="楷体" pitchFamily="49" charset="-122"/>
                <a:cs typeface="Times New Roman" pitchFamily="18" charset="0"/>
              </a:rPr>
              <a:t>·</a:t>
            </a:r>
            <a:r>
              <a:rPr kumimoji="1" lang="zh-CN" altLang="en-US" sz="2300">
                <a:solidFill>
                  <a:srgbClr val="0066FF"/>
                </a:solidFill>
                <a:effectLst>
                  <a:outerShdw blurRad="38100" dist="38100" dir="2700000" algn="tl">
                    <a:srgbClr val="C0C0C0"/>
                  </a:outerShdw>
                </a:effectLst>
                <a:latin typeface="Times New Roman" pitchFamily="18" charset="0"/>
                <a:ea typeface="楷体" pitchFamily="49" charset="-122"/>
                <a:cs typeface="Times New Roman" pitchFamily="18" charset="0"/>
              </a:rPr>
              <a:t>福特发明的四轮汽车</a:t>
            </a:r>
          </a:p>
        </p:txBody>
      </p:sp>
      <p:pic>
        <p:nvPicPr>
          <p:cNvPr id="21510" name="Picture 8" descr="f"/>
          <p:cNvPicPr>
            <a:picLocks noChangeAspect="1" noChangeArrowheads="1"/>
          </p:cNvPicPr>
          <p:nvPr/>
        </p:nvPicPr>
        <p:blipFill>
          <a:blip r:embed="rId5"/>
          <a:srcRect/>
          <a:stretch>
            <a:fillRect/>
          </a:stretch>
        </p:blipFill>
        <p:spPr bwMode="auto">
          <a:xfrm>
            <a:off x="4708525" y="931863"/>
            <a:ext cx="3395663" cy="2105025"/>
          </a:xfrm>
          <a:prstGeom prst="rect">
            <a:avLst/>
          </a:prstGeom>
          <a:noFill/>
          <a:ln w="9525">
            <a:noFill/>
            <a:miter lim="800000"/>
            <a:headEnd/>
            <a:tailEnd/>
          </a:ln>
        </p:spPr>
      </p:pic>
      <p:sp>
        <p:nvSpPr>
          <p:cNvPr id="31753" name="Text Box 9"/>
          <p:cNvSpPr txBox="1">
            <a:spLocks noChangeArrowheads="1"/>
          </p:cNvSpPr>
          <p:nvPr/>
        </p:nvSpPr>
        <p:spPr bwMode="auto">
          <a:xfrm>
            <a:off x="8572500" y="2757488"/>
            <a:ext cx="3230563" cy="625475"/>
          </a:xfrm>
          <a:prstGeom prst="rect">
            <a:avLst/>
          </a:prstGeom>
          <a:noFill/>
          <a:ln w="9525" algn="ctr">
            <a:noFill/>
            <a:miter lim="800000"/>
            <a:headEnd/>
            <a:tailEnd/>
          </a:ln>
          <a:effectLst/>
        </p:spPr>
        <p:txBody>
          <a:bodyPr wrap="none" lIns="0" tIns="0" rIns="0" bIns="0">
            <a:spAutoFit/>
          </a:bodyPr>
          <a:lstStyle/>
          <a:p>
            <a:pPr algn="ctr">
              <a:defRPr/>
            </a:pPr>
            <a:r>
              <a:rPr kumimoji="1" lang="zh-CN" altLang="en-US" sz="2300">
                <a:solidFill>
                  <a:srgbClr val="0066FF"/>
                </a:solidFill>
                <a:effectLst>
                  <a:outerShdw blurRad="38100" dist="38100" dir="2700000" algn="tl">
                    <a:srgbClr val="C0C0C0"/>
                  </a:outerShdw>
                </a:effectLst>
                <a:latin typeface="Times New Roman" pitchFamily="18" charset="0"/>
                <a:ea typeface="楷体" pitchFamily="49" charset="-122"/>
              </a:rPr>
              <a:t>早期法国凡尔赛宫的电话</a:t>
            </a:r>
          </a:p>
          <a:p>
            <a:pPr algn="ctr">
              <a:defRPr/>
            </a:pPr>
            <a:r>
              <a:rPr kumimoji="1" lang="en-US" altLang="zh-CN" sz="1800">
                <a:effectLst>
                  <a:outerShdw blurRad="38100" dist="38100" dir="2700000" algn="tl">
                    <a:srgbClr val="C0C0C0"/>
                  </a:outerShdw>
                </a:effectLst>
                <a:latin typeface="Times New Roman" pitchFamily="18" charset="0"/>
                <a:ea typeface="楷体_GB2312" pitchFamily="49" charset="-122"/>
                <a:cs typeface="Times New Roman" pitchFamily="18" charset="0"/>
              </a:rPr>
              <a:t>1877</a:t>
            </a:r>
            <a:r>
              <a:rPr kumimoji="1" lang="zh-CN" altLang="en-US" sz="1800">
                <a:effectLst>
                  <a:outerShdw blurRad="38100" dist="38100" dir="2700000" algn="tl">
                    <a:srgbClr val="C0C0C0"/>
                  </a:outerShdw>
                </a:effectLst>
                <a:latin typeface="Times New Roman" pitchFamily="18" charset="0"/>
                <a:ea typeface="楷体_GB2312" pitchFamily="49" charset="-122"/>
                <a:cs typeface="Times New Roman" pitchFamily="18" charset="0"/>
              </a:rPr>
              <a:t>年爱迪生改进了贝尔电话</a:t>
            </a:r>
          </a:p>
        </p:txBody>
      </p:sp>
      <p:pic>
        <p:nvPicPr>
          <p:cNvPr id="21512" name="Picture 10" descr="d"/>
          <p:cNvPicPr>
            <a:picLocks noChangeAspect="1" noChangeArrowheads="1"/>
          </p:cNvPicPr>
          <p:nvPr/>
        </p:nvPicPr>
        <p:blipFill>
          <a:blip r:embed="rId6"/>
          <a:srcRect/>
          <a:stretch>
            <a:fillRect/>
          </a:stretch>
        </p:blipFill>
        <p:spPr bwMode="auto">
          <a:xfrm>
            <a:off x="8810625" y="923925"/>
            <a:ext cx="2547938" cy="1854200"/>
          </a:xfrm>
          <a:prstGeom prst="rect">
            <a:avLst/>
          </a:prstGeom>
          <a:noFill/>
          <a:ln w="9525">
            <a:noFill/>
            <a:miter lim="800000"/>
            <a:headEnd/>
            <a:tailEnd/>
          </a:ln>
        </p:spPr>
      </p:pic>
      <p:sp>
        <p:nvSpPr>
          <p:cNvPr id="31756" name="矩形 3"/>
          <p:cNvSpPr>
            <a:spLocks noChangeArrowheads="1"/>
          </p:cNvSpPr>
          <p:nvPr/>
        </p:nvSpPr>
        <p:spPr bwMode="auto">
          <a:xfrm>
            <a:off x="9320213" y="5772150"/>
            <a:ext cx="2000250" cy="442913"/>
          </a:xfrm>
          <a:prstGeom prst="rect">
            <a:avLst/>
          </a:prstGeom>
          <a:noFill/>
          <a:ln w="9525">
            <a:noFill/>
            <a:miter lim="800000"/>
            <a:headEnd/>
            <a:tailEnd/>
          </a:ln>
        </p:spPr>
        <p:txBody>
          <a:bodyPr>
            <a:spAutoFit/>
          </a:bodyPr>
          <a:lstStyle/>
          <a:p>
            <a:pPr algn="ctr">
              <a:buFont typeface="Arial" charset="0"/>
              <a:buNone/>
              <a:defRPr/>
            </a:pPr>
            <a:r>
              <a:rPr lang="zh-CN" altLang="en-US" sz="2300">
                <a:solidFill>
                  <a:srgbClr val="0066FF"/>
                </a:solidFill>
                <a:effectLst>
                  <a:outerShdw blurRad="38100" dist="38100" dir="2700000" algn="tl">
                    <a:srgbClr val="C0C0C0"/>
                  </a:outerShdw>
                </a:effectLst>
                <a:latin typeface="楷体" pitchFamily="49" charset="-122"/>
                <a:ea typeface="楷体" pitchFamily="49" charset="-122"/>
              </a:rPr>
              <a:t>互联网</a:t>
            </a:r>
          </a:p>
        </p:txBody>
      </p:sp>
      <p:sp>
        <p:nvSpPr>
          <p:cNvPr id="31757" name="Rectangle 13"/>
          <p:cNvSpPr>
            <a:spLocks noChangeArrowheads="1"/>
          </p:cNvSpPr>
          <p:nvPr/>
        </p:nvSpPr>
        <p:spPr bwMode="auto">
          <a:xfrm>
            <a:off x="5395913" y="5718175"/>
            <a:ext cx="2200275" cy="350838"/>
          </a:xfrm>
          <a:prstGeom prst="rect">
            <a:avLst/>
          </a:prstGeom>
          <a:noFill/>
          <a:ln w="9525" algn="ctr">
            <a:noFill/>
            <a:miter lim="800000"/>
            <a:headEnd/>
            <a:tailEnd/>
          </a:ln>
          <a:effectLst/>
        </p:spPr>
        <p:txBody>
          <a:bodyPr wrap="none" lIns="0" tIns="0" rIns="0" bIns="0">
            <a:spAutoFit/>
          </a:bodyPr>
          <a:lstStyle/>
          <a:p>
            <a:pPr algn="ctr">
              <a:defRPr/>
            </a:pPr>
            <a:r>
              <a:rPr kumimoji="1" lang="zh-CN" altLang="en-US" sz="2300">
                <a:solidFill>
                  <a:srgbClr val="0066FF"/>
                </a:solidFill>
                <a:effectLst>
                  <a:outerShdw blurRad="38100" dist="38100" dir="2700000" algn="tl">
                    <a:srgbClr val="C0C0C0"/>
                  </a:outerShdw>
                </a:effectLst>
                <a:latin typeface="Times New Roman" pitchFamily="18" charset="0"/>
                <a:ea typeface="楷体" pitchFamily="49" charset="-122"/>
                <a:cs typeface="Times New Roman" pitchFamily="18" charset="0"/>
              </a:rPr>
              <a:t>波音</a:t>
            </a:r>
            <a:r>
              <a:rPr kumimoji="1" lang="en-US" altLang="zh-CN" sz="2300">
                <a:solidFill>
                  <a:srgbClr val="0066FF"/>
                </a:solidFill>
                <a:effectLst>
                  <a:outerShdw blurRad="38100" dist="38100" dir="2700000" algn="tl">
                    <a:srgbClr val="C0C0C0"/>
                  </a:outerShdw>
                </a:effectLst>
                <a:latin typeface="Times New Roman" pitchFamily="18" charset="0"/>
                <a:ea typeface="楷体" pitchFamily="49" charset="-122"/>
                <a:cs typeface="Times New Roman" pitchFamily="18" charset="0"/>
              </a:rPr>
              <a:t>787</a:t>
            </a:r>
            <a:r>
              <a:rPr kumimoji="1" lang="zh-CN" altLang="en-US" sz="2300">
                <a:solidFill>
                  <a:srgbClr val="0066FF"/>
                </a:solidFill>
                <a:effectLst>
                  <a:outerShdw blurRad="38100" dist="38100" dir="2700000" algn="tl">
                    <a:srgbClr val="C0C0C0"/>
                  </a:outerShdw>
                </a:effectLst>
                <a:latin typeface="Times New Roman" pitchFamily="18" charset="0"/>
                <a:ea typeface="楷体" pitchFamily="49" charset="-122"/>
                <a:cs typeface="Times New Roman" pitchFamily="18" charset="0"/>
              </a:rPr>
              <a:t>梦想飞机</a:t>
            </a:r>
          </a:p>
        </p:txBody>
      </p:sp>
      <p:pic>
        <p:nvPicPr>
          <p:cNvPr id="21515" name="Picture 14" descr="f"/>
          <p:cNvPicPr>
            <a:picLocks noChangeAspect="1" noChangeArrowheads="1"/>
          </p:cNvPicPr>
          <p:nvPr/>
        </p:nvPicPr>
        <p:blipFill>
          <a:blip r:embed="rId7"/>
          <a:srcRect/>
          <a:stretch>
            <a:fillRect/>
          </a:stretch>
        </p:blipFill>
        <p:spPr bwMode="auto">
          <a:xfrm>
            <a:off x="4749800" y="3429000"/>
            <a:ext cx="3524250" cy="2212975"/>
          </a:xfrm>
          <a:prstGeom prst="rect">
            <a:avLst/>
          </a:prstGeom>
          <a:noFill/>
          <a:ln w="9525">
            <a:noFill/>
            <a:miter lim="800000"/>
            <a:headEnd/>
            <a:tailEnd/>
          </a:ln>
        </p:spPr>
      </p:pic>
      <p:sp>
        <p:nvSpPr>
          <p:cNvPr id="21517" name="Text Box 15"/>
          <p:cNvSpPr txBox="1">
            <a:spLocks noChangeArrowheads="1"/>
          </p:cNvSpPr>
          <p:nvPr/>
        </p:nvSpPr>
        <p:spPr bwMode="auto">
          <a:xfrm>
            <a:off x="458788" y="239713"/>
            <a:ext cx="6057900" cy="628650"/>
          </a:xfrm>
          <a:prstGeom prst="rect">
            <a:avLst/>
          </a:prstGeom>
          <a:noFill/>
          <a:ln w="9525">
            <a:noFill/>
            <a:miter lim="800000"/>
            <a:headEnd/>
            <a:tailEnd/>
          </a:ln>
        </p:spPr>
        <p:txBody>
          <a:bodyPr>
            <a:spAutoFit/>
          </a:bodyPr>
          <a:lstStyle/>
          <a:p>
            <a:pPr algn="ctr">
              <a:lnSpc>
                <a:spcPct val="110000"/>
              </a:lnSpc>
              <a:defRPr/>
            </a:pPr>
            <a:r>
              <a:rPr lang="en-US" altLang="zh-CN" sz="3200">
                <a:solidFill>
                  <a:srgbClr val="FF0000"/>
                </a:solidFill>
                <a:effectLst>
                  <a:outerShdw blurRad="38100" dist="38100" dir="2700000" algn="tl">
                    <a:srgbClr val="C0C0C0"/>
                  </a:outerShdw>
                </a:effectLst>
                <a:latin typeface="Times New Roman" pitchFamily="18" charset="0"/>
                <a:ea typeface="黑体" pitchFamily="49" charset="-122"/>
                <a:cs typeface="Times New Roman" pitchFamily="18" charset="0"/>
              </a:rPr>
              <a:t>2</a:t>
            </a:r>
            <a:r>
              <a:rPr lang="zh-CN" altLang="en-US" sz="3200">
                <a:solidFill>
                  <a:srgbClr val="FF0000"/>
                </a:solidFill>
                <a:effectLst>
                  <a:outerShdw blurRad="38100" dist="38100" dir="2700000" algn="tl">
                    <a:srgbClr val="C0C0C0"/>
                  </a:outerShdw>
                </a:effectLst>
                <a:latin typeface="Times New Roman" pitchFamily="18" charset="0"/>
                <a:ea typeface="黑体" pitchFamily="49" charset="-122"/>
                <a:cs typeface="Times New Roman" pitchFamily="18" charset="0"/>
              </a:rPr>
              <a:t>．生产力发展、科技推动</a:t>
            </a:r>
          </a:p>
        </p:txBody>
      </p:sp>
      <p:pic>
        <p:nvPicPr>
          <p:cNvPr id="2" name="Picture 17" descr="timg (1)"/>
          <p:cNvPicPr>
            <a:picLocks noChangeAspect="1" noChangeArrowheads="1"/>
          </p:cNvPicPr>
          <p:nvPr/>
        </p:nvPicPr>
        <p:blipFill>
          <a:blip r:embed="rId8"/>
          <a:srcRect/>
          <a:stretch>
            <a:fillRect/>
          </a:stretch>
        </p:blipFill>
        <p:spPr bwMode="auto">
          <a:xfrm>
            <a:off x="8691563" y="3429000"/>
            <a:ext cx="3097212" cy="2312988"/>
          </a:xfrm>
          <a:prstGeom prst="rect">
            <a:avLst/>
          </a:prstGeom>
          <a:noFill/>
          <a:ln w="9525">
            <a:noFill/>
            <a:miter lim="800000"/>
            <a:headEnd/>
            <a:tailEnd/>
          </a:ln>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1517"/>
                                        </p:tgtEl>
                                        <p:attrNameLst>
                                          <p:attrName>style.visibility</p:attrName>
                                        </p:attrNameLst>
                                      </p:cBhvr>
                                      <p:to>
                                        <p:strVal val="visible"/>
                                      </p:to>
                                    </p:set>
                                    <p:anim calcmode="lin" valueType="num">
                                      <p:cBhvr>
                                        <p:cTn id="7" dur="500" fill="hold"/>
                                        <p:tgtEl>
                                          <p:spTgt spid="21517"/>
                                        </p:tgtEl>
                                        <p:attrNameLst>
                                          <p:attrName>ppt_w</p:attrName>
                                        </p:attrNameLst>
                                      </p:cBhvr>
                                      <p:tavLst>
                                        <p:tav tm="0">
                                          <p:val>
                                            <p:fltVal val="0"/>
                                          </p:val>
                                        </p:tav>
                                        <p:tav tm="100000">
                                          <p:val>
                                            <p:strVal val="#ppt_w"/>
                                          </p:val>
                                        </p:tav>
                                      </p:tavLst>
                                    </p:anim>
                                    <p:anim calcmode="lin" valueType="num">
                                      <p:cBhvr>
                                        <p:cTn id="8" dur="500" fill="hold"/>
                                        <p:tgtEl>
                                          <p:spTgt spid="21517"/>
                                        </p:tgtEl>
                                        <p:attrNameLst>
                                          <p:attrName>ppt_h</p:attrName>
                                        </p:attrNameLst>
                                      </p:cBhvr>
                                      <p:tavLst>
                                        <p:tav tm="0">
                                          <p:val>
                                            <p:fltVal val="0"/>
                                          </p:val>
                                        </p:tav>
                                        <p:tav tm="100000">
                                          <p:val>
                                            <p:strVal val="#ppt_h"/>
                                          </p:val>
                                        </p:tav>
                                      </p:tavLst>
                                    </p:anim>
                                    <p:animEffect transition="in" filter="fade">
                                      <p:cBhvr>
                                        <p:cTn id="9" dur="500"/>
                                        <p:tgtEl>
                                          <p:spTgt spid="215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2" descr="k"/>
          <p:cNvPicPr>
            <a:picLocks noChangeAspect="1" noChangeArrowheads="1"/>
          </p:cNvPicPr>
          <p:nvPr/>
        </p:nvPicPr>
        <p:blipFill>
          <a:blip r:embed="rId3"/>
          <a:srcRect/>
          <a:stretch>
            <a:fillRect/>
          </a:stretch>
        </p:blipFill>
        <p:spPr bwMode="auto">
          <a:xfrm>
            <a:off x="887413" y="966788"/>
            <a:ext cx="5030787" cy="4637087"/>
          </a:xfrm>
          <a:prstGeom prst="rect">
            <a:avLst/>
          </a:prstGeom>
          <a:noFill/>
          <a:ln w="9525">
            <a:noFill/>
            <a:miter lim="800000"/>
            <a:headEnd/>
            <a:tailEnd/>
          </a:ln>
        </p:spPr>
      </p:pic>
      <p:sp>
        <p:nvSpPr>
          <p:cNvPr id="25603" name="Rectangle 3"/>
          <p:cNvSpPr>
            <a:spLocks noChangeArrowheads="1"/>
          </p:cNvSpPr>
          <p:nvPr/>
        </p:nvSpPr>
        <p:spPr bwMode="auto">
          <a:xfrm>
            <a:off x="177800" y="5667375"/>
            <a:ext cx="11834813" cy="669925"/>
          </a:xfrm>
          <a:prstGeom prst="rect">
            <a:avLst/>
          </a:prstGeom>
          <a:noFill/>
          <a:ln w="9525">
            <a:noFill/>
            <a:miter lim="800000"/>
            <a:headEnd/>
            <a:tailEnd/>
          </a:ln>
          <a:effectLst/>
        </p:spPr>
        <p:txBody>
          <a:bodyPr lIns="0" tIns="0" rIns="0" bIns="0" anchorCtr="1">
            <a:spAutoFit/>
          </a:bodyPr>
          <a:lstStyle/>
          <a:p>
            <a:pPr>
              <a:defRPr/>
            </a:pPr>
            <a:r>
              <a:rPr kumimoji="1" lang="zh-CN" altLang="en-US" sz="2200">
                <a:solidFill>
                  <a:srgbClr val="0000FF"/>
                </a:solidFill>
                <a:effectLst>
                  <a:outerShdw blurRad="38100" dist="38100" dir="2700000" algn="tl">
                    <a:srgbClr val="C0C0C0"/>
                  </a:outerShdw>
                </a:effectLst>
                <a:latin typeface="黑体" pitchFamily="49" charset="-122"/>
                <a:ea typeface="黑体" pitchFamily="49" charset="-122"/>
              </a:rPr>
              <a:t>　　跨国公司在经济全球化发展中具有</a:t>
            </a:r>
            <a:r>
              <a:rPr kumimoji="1" lang="zh-CN" altLang="en-US" sz="2200">
                <a:solidFill>
                  <a:srgbClr val="FF0000"/>
                </a:solidFill>
                <a:effectLst>
                  <a:outerShdw blurRad="38100" dist="38100" dir="2700000" algn="tl">
                    <a:srgbClr val="C0C0C0"/>
                  </a:outerShdw>
                </a:effectLst>
                <a:latin typeface="黑体" pitchFamily="49" charset="-122"/>
                <a:ea typeface="黑体" pitchFamily="49" charset="-122"/>
              </a:rPr>
              <a:t>重要作用</a:t>
            </a:r>
            <a:r>
              <a:rPr kumimoji="1" lang="zh-CN" altLang="en-US" sz="2200">
                <a:solidFill>
                  <a:srgbClr val="0000FF"/>
                </a:solidFill>
                <a:effectLst>
                  <a:outerShdw blurRad="38100" dist="38100" dir="2700000" algn="tl">
                    <a:srgbClr val="C0C0C0"/>
                  </a:outerShdw>
                </a:effectLst>
                <a:latin typeface="黑体" pitchFamily="49" charset="-122"/>
                <a:ea typeface="黑体" pitchFamily="49" charset="-122"/>
              </a:rPr>
              <a:t>。它不仅跨国、而且跨集团，力图在全球范围开展业务。它们控制着国际直接投资的</a:t>
            </a:r>
            <a:r>
              <a:rPr kumimoji="1" lang="en-US" altLang="zh-CN" sz="2200">
                <a:solidFill>
                  <a:srgbClr val="0000FF"/>
                </a:solidFill>
                <a:effectLst>
                  <a:outerShdw blurRad="38100" dist="38100" dir="2700000" algn="tl">
                    <a:srgbClr val="C0C0C0"/>
                  </a:outerShdw>
                </a:effectLst>
                <a:latin typeface="黑体" pitchFamily="49" charset="-122"/>
                <a:ea typeface="黑体" pitchFamily="49" charset="-122"/>
              </a:rPr>
              <a:t>90%</a:t>
            </a:r>
            <a:r>
              <a:rPr kumimoji="1" lang="zh-CN" altLang="en-US" sz="2200">
                <a:solidFill>
                  <a:srgbClr val="0000FF"/>
                </a:solidFill>
                <a:effectLst>
                  <a:outerShdw blurRad="38100" dist="38100" dir="2700000" algn="tl">
                    <a:srgbClr val="C0C0C0"/>
                  </a:outerShdw>
                </a:effectLst>
                <a:latin typeface="黑体" pitchFamily="49" charset="-122"/>
                <a:ea typeface="黑体" pitchFamily="49" charset="-122"/>
              </a:rPr>
              <a:t>，世界生产的</a:t>
            </a:r>
            <a:r>
              <a:rPr kumimoji="1" lang="en-US" altLang="zh-CN" sz="2200">
                <a:solidFill>
                  <a:srgbClr val="0000FF"/>
                </a:solidFill>
                <a:effectLst>
                  <a:outerShdw blurRad="38100" dist="38100" dir="2700000" algn="tl">
                    <a:srgbClr val="C0C0C0"/>
                  </a:outerShdw>
                </a:effectLst>
                <a:latin typeface="黑体" pitchFamily="49" charset="-122"/>
                <a:ea typeface="黑体" pitchFamily="49" charset="-122"/>
              </a:rPr>
              <a:t>40%</a:t>
            </a:r>
            <a:r>
              <a:rPr kumimoji="1" lang="zh-CN" altLang="en-US" sz="2200">
                <a:solidFill>
                  <a:srgbClr val="0000FF"/>
                </a:solidFill>
                <a:effectLst>
                  <a:outerShdw blurRad="38100" dist="38100" dir="2700000" algn="tl">
                    <a:srgbClr val="C0C0C0"/>
                  </a:outerShdw>
                </a:effectLst>
                <a:latin typeface="黑体" pitchFamily="49" charset="-122"/>
                <a:ea typeface="黑体" pitchFamily="49" charset="-122"/>
              </a:rPr>
              <a:t>，出口总额的</a:t>
            </a:r>
            <a:r>
              <a:rPr kumimoji="1" lang="en-US" altLang="zh-CN" sz="2200">
                <a:solidFill>
                  <a:srgbClr val="0000FF"/>
                </a:solidFill>
                <a:effectLst>
                  <a:outerShdw blurRad="38100" dist="38100" dir="2700000" algn="tl">
                    <a:srgbClr val="C0C0C0"/>
                  </a:outerShdw>
                </a:effectLst>
                <a:latin typeface="黑体" pitchFamily="49" charset="-122"/>
                <a:ea typeface="黑体" pitchFamily="49" charset="-122"/>
              </a:rPr>
              <a:t>2/3</a:t>
            </a:r>
            <a:r>
              <a:rPr kumimoji="1" lang="zh-CN" altLang="en-US" sz="2200">
                <a:solidFill>
                  <a:srgbClr val="0000FF"/>
                </a:solidFill>
                <a:effectLst>
                  <a:outerShdw blurRad="38100" dist="38100" dir="2700000" algn="tl">
                    <a:srgbClr val="C0C0C0"/>
                  </a:outerShdw>
                </a:effectLst>
                <a:latin typeface="黑体" pitchFamily="49" charset="-122"/>
                <a:ea typeface="黑体" pitchFamily="49" charset="-122"/>
              </a:rPr>
              <a:t>和技术转让的</a:t>
            </a:r>
            <a:r>
              <a:rPr kumimoji="1" lang="en-US" altLang="zh-CN" sz="2200">
                <a:solidFill>
                  <a:srgbClr val="0000FF"/>
                </a:solidFill>
                <a:effectLst>
                  <a:outerShdw blurRad="38100" dist="38100" dir="2700000" algn="tl">
                    <a:srgbClr val="C0C0C0"/>
                  </a:outerShdw>
                </a:effectLst>
                <a:latin typeface="黑体" pitchFamily="49" charset="-122"/>
                <a:ea typeface="黑体" pitchFamily="49" charset="-122"/>
              </a:rPr>
              <a:t>1/3</a:t>
            </a:r>
            <a:r>
              <a:rPr kumimoji="1" lang="zh-CN" altLang="en-US" sz="2200">
                <a:solidFill>
                  <a:srgbClr val="0000FF"/>
                </a:solidFill>
                <a:effectLst>
                  <a:outerShdw blurRad="38100" dist="38100" dir="2700000" algn="tl">
                    <a:srgbClr val="C0C0C0"/>
                  </a:outerShdw>
                </a:effectLst>
                <a:latin typeface="黑体" pitchFamily="49" charset="-122"/>
                <a:ea typeface="黑体" pitchFamily="49" charset="-122"/>
              </a:rPr>
              <a:t>。</a:t>
            </a:r>
          </a:p>
        </p:txBody>
      </p:sp>
      <p:grpSp>
        <p:nvGrpSpPr>
          <p:cNvPr id="25604" name="Group 4"/>
          <p:cNvGrpSpPr>
            <a:grpSpLocks/>
          </p:cNvGrpSpPr>
          <p:nvPr/>
        </p:nvGrpSpPr>
        <p:grpSpPr bwMode="auto">
          <a:xfrm>
            <a:off x="6443663" y="844550"/>
            <a:ext cx="4806950" cy="4737100"/>
            <a:chOff x="1674" y="665"/>
            <a:chExt cx="2412" cy="3292"/>
          </a:xfrm>
        </p:grpSpPr>
        <p:pic>
          <p:nvPicPr>
            <p:cNvPr id="23585" name="Picture 5" descr="比尔·盖茨"/>
            <p:cNvPicPr>
              <a:picLocks noChangeAspect="1" noChangeArrowheads="1"/>
            </p:cNvPicPr>
            <p:nvPr/>
          </p:nvPicPr>
          <p:blipFill>
            <a:blip r:embed="rId4"/>
            <a:srcRect/>
            <a:stretch>
              <a:fillRect/>
            </a:stretch>
          </p:blipFill>
          <p:spPr bwMode="auto">
            <a:xfrm>
              <a:off x="1674" y="665"/>
              <a:ext cx="2412" cy="3019"/>
            </a:xfrm>
            <a:prstGeom prst="rect">
              <a:avLst/>
            </a:prstGeom>
            <a:noFill/>
            <a:ln w="9525">
              <a:noFill/>
              <a:miter lim="800000"/>
              <a:headEnd/>
              <a:tailEnd/>
            </a:ln>
          </p:spPr>
        </p:pic>
        <p:sp>
          <p:nvSpPr>
            <p:cNvPr id="25606" name="Rectangle 6"/>
            <p:cNvSpPr>
              <a:spLocks noChangeArrowheads="1"/>
            </p:cNvSpPr>
            <p:nvPr/>
          </p:nvSpPr>
          <p:spPr bwMode="auto">
            <a:xfrm>
              <a:off x="2090" y="3696"/>
              <a:ext cx="1581" cy="261"/>
            </a:xfrm>
            <a:prstGeom prst="rect">
              <a:avLst/>
            </a:prstGeom>
            <a:noFill/>
            <a:ln w="9525" algn="ctr">
              <a:noFill/>
              <a:miter lim="800000"/>
              <a:headEnd/>
              <a:tailEnd/>
            </a:ln>
            <a:effectLst/>
          </p:spPr>
          <p:txBody>
            <a:bodyPr wrap="none" lIns="0" tIns="36000" rIns="0" bIns="36000">
              <a:spAutoFit/>
            </a:bodyPr>
            <a:lstStyle/>
            <a:p>
              <a:pPr algn="ctr">
                <a:defRPr/>
              </a:pPr>
              <a:r>
                <a:rPr kumimoji="1" lang="zh-CN" altLang="en-US" sz="2000">
                  <a:solidFill>
                    <a:srgbClr val="663300"/>
                  </a:solidFill>
                  <a:effectLst>
                    <a:outerShdw blurRad="38100" dist="38100" dir="2700000" algn="tl">
                      <a:srgbClr val="C0C0C0"/>
                    </a:outerShdw>
                  </a:effectLst>
                  <a:latin typeface="Times New Roman" pitchFamily="18" charset="0"/>
                  <a:ea typeface="黑体" pitchFamily="49" charset="-122"/>
                </a:rPr>
                <a:t>美国微软公司总裁比尔</a:t>
              </a:r>
              <a:r>
                <a:rPr kumimoji="1" lang="en-US" altLang="zh-CN" sz="2000">
                  <a:solidFill>
                    <a:srgbClr val="663300"/>
                  </a:solidFill>
                  <a:effectLst>
                    <a:outerShdw blurRad="38100" dist="38100" dir="2700000" algn="tl">
                      <a:srgbClr val="C0C0C0"/>
                    </a:outerShdw>
                  </a:effectLst>
                  <a:latin typeface="Times New Roman" pitchFamily="18" charset="0"/>
                  <a:ea typeface="黑体" pitchFamily="49" charset="-122"/>
                </a:rPr>
                <a:t>·</a:t>
              </a:r>
              <a:r>
                <a:rPr kumimoji="1" lang="zh-CN" altLang="en-US" sz="2000">
                  <a:solidFill>
                    <a:srgbClr val="663300"/>
                  </a:solidFill>
                  <a:effectLst>
                    <a:outerShdw blurRad="38100" dist="38100" dir="2700000" algn="tl">
                      <a:srgbClr val="C0C0C0"/>
                    </a:outerShdw>
                  </a:effectLst>
                  <a:latin typeface="Times New Roman" pitchFamily="18" charset="0"/>
                  <a:ea typeface="黑体" pitchFamily="49" charset="-122"/>
                </a:rPr>
                <a:t>盖茨</a:t>
              </a:r>
            </a:p>
          </p:txBody>
        </p:sp>
      </p:grpSp>
      <p:grpSp>
        <p:nvGrpSpPr>
          <p:cNvPr id="25615" name="Group 15"/>
          <p:cNvGrpSpPr>
            <a:grpSpLocks/>
          </p:cNvGrpSpPr>
          <p:nvPr/>
        </p:nvGrpSpPr>
        <p:grpSpPr bwMode="auto">
          <a:xfrm>
            <a:off x="6661150" y="506413"/>
            <a:ext cx="5130800" cy="5057775"/>
            <a:chOff x="1654" y="669"/>
            <a:chExt cx="2452" cy="3270"/>
          </a:xfrm>
        </p:grpSpPr>
        <p:sp>
          <p:nvSpPr>
            <p:cNvPr id="25616" name="Text Box 16"/>
            <p:cNvSpPr txBox="1">
              <a:spLocks noChangeArrowheads="1"/>
            </p:cNvSpPr>
            <p:nvPr/>
          </p:nvSpPr>
          <p:spPr bwMode="auto">
            <a:xfrm>
              <a:off x="2452" y="3695"/>
              <a:ext cx="855" cy="244"/>
            </a:xfrm>
            <a:prstGeom prst="rect">
              <a:avLst/>
            </a:prstGeom>
            <a:noFill/>
            <a:ln w="9525" algn="ctr">
              <a:noFill/>
              <a:miter lim="800000"/>
              <a:headEnd/>
              <a:tailEnd/>
            </a:ln>
            <a:effectLst/>
          </p:spPr>
          <p:txBody>
            <a:bodyPr wrap="none" lIns="0" tIns="36000" rIns="0" bIns="36000">
              <a:spAutoFit/>
            </a:bodyPr>
            <a:lstStyle/>
            <a:p>
              <a:pPr algn="ctr">
                <a:defRPr/>
              </a:pPr>
              <a:r>
                <a:rPr kumimoji="1" lang="zh-CN" altLang="en-US" sz="2000">
                  <a:solidFill>
                    <a:srgbClr val="663300"/>
                  </a:solidFill>
                  <a:effectLst>
                    <a:outerShdw blurRad="38100" dist="38100" dir="2700000" algn="tl">
                      <a:srgbClr val="C0C0C0"/>
                    </a:outerShdw>
                  </a:effectLst>
                  <a:latin typeface="Times New Roman" pitchFamily="18" charset="0"/>
                  <a:ea typeface="黑体" pitchFamily="49" charset="-122"/>
                </a:rPr>
                <a:t>日本索尼摄像机</a:t>
              </a:r>
            </a:p>
          </p:txBody>
        </p:sp>
        <p:pic>
          <p:nvPicPr>
            <p:cNvPr id="23583" name="Picture 17" descr="s"/>
            <p:cNvPicPr>
              <a:picLocks noChangeAspect="1" noChangeArrowheads="1"/>
            </p:cNvPicPr>
            <p:nvPr/>
          </p:nvPicPr>
          <p:blipFill>
            <a:blip r:embed="rId5"/>
            <a:srcRect/>
            <a:stretch>
              <a:fillRect/>
            </a:stretch>
          </p:blipFill>
          <p:spPr bwMode="auto">
            <a:xfrm>
              <a:off x="1756" y="1170"/>
              <a:ext cx="2247" cy="2507"/>
            </a:xfrm>
            <a:prstGeom prst="rect">
              <a:avLst/>
            </a:prstGeom>
            <a:noFill/>
            <a:ln w="9525">
              <a:noFill/>
              <a:miter lim="800000"/>
              <a:headEnd/>
              <a:tailEnd/>
            </a:ln>
          </p:spPr>
        </p:pic>
        <p:pic>
          <p:nvPicPr>
            <p:cNvPr id="23584" name="Picture 18" descr="s"/>
            <p:cNvPicPr>
              <a:picLocks noChangeAspect="1" noChangeArrowheads="1"/>
            </p:cNvPicPr>
            <p:nvPr/>
          </p:nvPicPr>
          <p:blipFill>
            <a:blip r:embed="rId6"/>
            <a:srcRect/>
            <a:stretch>
              <a:fillRect/>
            </a:stretch>
          </p:blipFill>
          <p:spPr bwMode="auto">
            <a:xfrm>
              <a:off x="1654" y="669"/>
              <a:ext cx="2452" cy="468"/>
            </a:xfrm>
            <a:prstGeom prst="rect">
              <a:avLst/>
            </a:prstGeom>
            <a:noFill/>
            <a:ln w="9525">
              <a:noFill/>
              <a:miter lim="800000"/>
              <a:headEnd/>
              <a:tailEnd/>
            </a:ln>
          </p:spPr>
        </p:pic>
      </p:grpSp>
      <p:grpSp>
        <p:nvGrpSpPr>
          <p:cNvPr id="25619" name="Group 19"/>
          <p:cNvGrpSpPr>
            <a:grpSpLocks/>
          </p:cNvGrpSpPr>
          <p:nvPr/>
        </p:nvGrpSpPr>
        <p:grpSpPr bwMode="auto">
          <a:xfrm>
            <a:off x="6172200" y="304800"/>
            <a:ext cx="5619750" cy="5186363"/>
            <a:chOff x="1552" y="666"/>
            <a:chExt cx="2655" cy="3267"/>
          </a:xfrm>
        </p:grpSpPr>
        <p:sp>
          <p:nvSpPr>
            <p:cNvPr id="25620" name="Rectangle 20"/>
            <p:cNvSpPr>
              <a:spLocks noChangeArrowheads="1"/>
            </p:cNvSpPr>
            <p:nvPr/>
          </p:nvSpPr>
          <p:spPr bwMode="auto">
            <a:xfrm>
              <a:off x="2337" y="3695"/>
              <a:ext cx="1086" cy="238"/>
            </a:xfrm>
            <a:prstGeom prst="rect">
              <a:avLst/>
            </a:prstGeom>
            <a:noFill/>
            <a:ln w="9525" algn="ctr">
              <a:noFill/>
              <a:miter lim="800000"/>
              <a:headEnd/>
              <a:tailEnd/>
            </a:ln>
            <a:effectLst/>
          </p:spPr>
          <p:txBody>
            <a:bodyPr wrap="none" lIns="0" tIns="36000" rIns="0" bIns="36000">
              <a:spAutoFit/>
            </a:bodyPr>
            <a:lstStyle/>
            <a:p>
              <a:pPr algn="ctr">
                <a:defRPr/>
              </a:pPr>
              <a:r>
                <a:rPr kumimoji="1" lang="zh-CN" altLang="en-US" sz="2000">
                  <a:solidFill>
                    <a:srgbClr val="663300"/>
                  </a:solidFill>
                  <a:effectLst>
                    <a:outerShdw blurRad="38100" dist="38100" dir="2700000" algn="tl">
                      <a:srgbClr val="C0C0C0"/>
                    </a:outerShdw>
                  </a:effectLst>
                  <a:latin typeface="Times New Roman" pitchFamily="18" charset="0"/>
                  <a:ea typeface="黑体" pitchFamily="49" charset="-122"/>
                </a:rPr>
                <a:t>韩国三星笔记本电脑</a:t>
              </a:r>
            </a:p>
          </p:txBody>
        </p:sp>
        <p:pic>
          <p:nvPicPr>
            <p:cNvPr id="23580" name="Picture 21" descr="s"/>
            <p:cNvPicPr>
              <a:picLocks noChangeAspect="1" noChangeArrowheads="1"/>
            </p:cNvPicPr>
            <p:nvPr/>
          </p:nvPicPr>
          <p:blipFill>
            <a:blip r:embed="rId7"/>
            <a:srcRect/>
            <a:stretch>
              <a:fillRect/>
            </a:stretch>
          </p:blipFill>
          <p:spPr bwMode="auto">
            <a:xfrm>
              <a:off x="2012" y="666"/>
              <a:ext cx="1735" cy="578"/>
            </a:xfrm>
            <a:prstGeom prst="rect">
              <a:avLst/>
            </a:prstGeom>
            <a:noFill/>
            <a:ln w="9525">
              <a:noFill/>
              <a:miter lim="800000"/>
              <a:headEnd/>
              <a:tailEnd/>
            </a:ln>
          </p:spPr>
        </p:pic>
        <p:pic>
          <p:nvPicPr>
            <p:cNvPr id="23581" name="Picture 22" descr="未标题-2"/>
            <p:cNvPicPr>
              <a:picLocks noChangeAspect="1" noChangeArrowheads="1"/>
            </p:cNvPicPr>
            <p:nvPr/>
          </p:nvPicPr>
          <p:blipFill>
            <a:blip r:embed="rId8"/>
            <a:srcRect/>
            <a:stretch>
              <a:fillRect/>
            </a:stretch>
          </p:blipFill>
          <p:spPr bwMode="auto">
            <a:xfrm>
              <a:off x="1552" y="1185"/>
              <a:ext cx="2655" cy="2494"/>
            </a:xfrm>
            <a:prstGeom prst="rect">
              <a:avLst/>
            </a:prstGeom>
            <a:noFill/>
            <a:ln w="9525">
              <a:noFill/>
              <a:miter lim="800000"/>
              <a:headEnd/>
              <a:tailEnd/>
            </a:ln>
          </p:spPr>
        </p:pic>
      </p:grpSp>
      <p:grpSp>
        <p:nvGrpSpPr>
          <p:cNvPr id="23591" name="Group 39"/>
          <p:cNvGrpSpPr>
            <a:grpSpLocks/>
          </p:cNvGrpSpPr>
          <p:nvPr/>
        </p:nvGrpSpPr>
        <p:grpSpPr bwMode="auto">
          <a:xfrm>
            <a:off x="6645275" y="865188"/>
            <a:ext cx="4645025" cy="4675187"/>
            <a:chOff x="2595" y="812"/>
            <a:chExt cx="2720" cy="2799"/>
          </a:xfrm>
        </p:grpSpPr>
        <p:pic>
          <p:nvPicPr>
            <p:cNvPr id="23577" name="Picture 40" descr="timg"/>
            <p:cNvPicPr>
              <a:picLocks noChangeAspect="1" noChangeArrowheads="1"/>
            </p:cNvPicPr>
            <p:nvPr/>
          </p:nvPicPr>
          <p:blipFill>
            <a:blip r:embed="rId9"/>
            <a:srcRect/>
            <a:stretch>
              <a:fillRect/>
            </a:stretch>
          </p:blipFill>
          <p:spPr bwMode="auto">
            <a:xfrm>
              <a:off x="2595" y="812"/>
              <a:ext cx="2720" cy="2484"/>
            </a:xfrm>
            <a:prstGeom prst="rect">
              <a:avLst/>
            </a:prstGeom>
            <a:noFill/>
            <a:ln w="9525">
              <a:noFill/>
              <a:miter lim="800000"/>
              <a:headEnd/>
              <a:tailEnd/>
            </a:ln>
          </p:spPr>
        </p:pic>
        <p:sp>
          <p:nvSpPr>
            <p:cNvPr id="23593" name="Text Box 41"/>
            <p:cNvSpPr txBox="1">
              <a:spLocks noChangeArrowheads="1"/>
            </p:cNvSpPr>
            <p:nvPr/>
          </p:nvSpPr>
          <p:spPr bwMode="auto">
            <a:xfrm>
              <a:off x="2773" y="3373"/>
              <a:ext cx="2150" cy="238"/>
            </a:xfrm>
            <a:prstGeom prst="rect">
              <a:avLst/>
            </a:prstGeom>
            <a:noFill/>
            <a:ln w="9525">
              <a:noFill/>
              <a:miter lim="800000"/>
              <a:headEnd/>
              <a:tailEnd/>
            </a:ln>
            <a:effectLst/>
          </p:spPr>
          <p:txBody>
            <a:bodyPr>
              <a:spAutoFit/>
            </a:bodyPr>
            <a:lstStyle/>
            <a:p>
              <a:pPr algn="ctr">
                <a:defRPr/>
              </a:pPr>
              <a:r>
                <a:rPr lang="zh-CN" altLang="en-US" sz="2000">
                  <a:solidFill>
                    <a:srgbClr val="663300"/>
                  </a:solidFill>
                  <a:effectLst>
                    <a:outerShdw blurRad="38100" dist="38100" dir="2700000" algn="tl">
                      <a:srgbClr val="C0C0C0"/>
                    </a:outerShdw>
                  </a:effectLst>
                  <a:ea typeface="黑体" pitchFamily="49" charset="-122"/>
                </a:rPr>
                <a:t>美国苹果公司</a:t>
              </a:r>
              <a:r>
                <a:rPr lang="en-US" altLang="zh-CN" sz="2000">
                  <a:solidFill>
                    <a:srgbClr val="663300"/>
                  </a:solidFill>
                  <a:effectLst>
                    <a:outerShdw blurRad="38100" dist="38100" dir="2700000" algn="tl">
                      <a:srgbClr val="C0C0C0"/>
                    </a:outerShdw>
                  </a:effectLst>
                  <a:latin typeface="Times New Roman" pitchFamily="18" charset="0"/>
                  <a:ea typeface="黑体" pitchFamily="49" charset="-122"/>
                  <a:cs typeface="Times New Roman" pitchFamily="18" charset="0"/>
                </a:rPr>
                <a:t>iPhone7</a:t>
              </a:r>
              <a:r>
                <a:rPr lang="zh-CN" altLang="en-US" sz="2000">
                  <a:solidFill>
                    <a:srgbClr val="663300"/>
                  </a:solidFill>
                  <a:effectLst>
                    <a:outerShdw blurRad="38100" dist="38100" dir="2700000" algn="tl">
                      <a:srgbClr val="C0C0C0"/>
                    </a:outerShdw>
                  </a:effectLst>
                  <a:ea typeface="黑体" pitchFamily="49" charset="-122"/>
                </a:rPr>
                <a:t>手机</a:t>
              </a:r>
            </a:p>
          </p:txBody>
        </p:sp>
      </p:grpSp>
      <p:sp>
        <p:nvSpPr>
          <p:cNvPr id="23590" name="Text Box 15"/>
          <p:cNvSpPr txBox="1">
            <a:spLocks noChangeArrowheads="1"/>
          </p:cNvSpPr>
          <p:nvPr/>
        </p:nvSpPr>
        <p:spPr bwMode="auto">
          <a:xfrm>
            <a:off x="795338" y="222250"/>
            <a:ext cx="6057900" cy="628650"/>
          </a:xfrm>
          <a:prstGeom prst="rect">
            <a:avLst/>
          </a:prstGeom>
          <a:noFill/>
          <a:ln w="9525">
            <a:noFill/>
            <a:miter lim="800000"/>
            <a:headEnd/>
            <a:tailEnd/>
          </a:ln>
        </p:spPr>
        <p:txBody>
          <a:bodyPr>
            <a:spAutoFit/>
          </a:bodyPr>
          <a:lstStyle/>
          <a:p>
            <a:pPr>
              <a:lnSpc>
                <a:spcPct val="110000"/>
              </a:lnSpc>
              <a:defRPr/>
            </a:pPr>
            <a:r>
              <a:rPr lang="en-US" altLang="zh-CN" sz="3200">
                <a:solidFill>
                  <a:srgbClr val="FF0000"/>
                </a:solidFill>
                <a:effectLst>
                  <a:outerShdw blurRad="38100" dist="38100" dir="2700000" algn="tl">
                    <a:srgbClr val="C0C0C0"/>
                  </a:outerShdw>
                </a:effectLst>
                <a:latin typeface="Times New Roman" pitchFamily="18" charset="0"/>
                <a:ea typeface="黑体" pitchFamily="49" charset="-122"/>
                <a:cs typeface="Times New Roman" pitchFamily="18" charset="0"/>
              </a:rPr>
              <a:t>3</a:t>
            </a:r>
            <a:r>
              <a:rPr lang="zh-CN" altLang="en-US" sz="3200">
                <a:solidFill>
                  <a:srgbClr val="FF0000"/>
                </a:solidFill>
                <a:effectLst>
                  <a:outerShdw blurRad="38100" dist="38100" dir="2700000" algn="tl">
                    <a:srgbClr val="C0C0C0"/>
                  </a:outerShdw>
                </a:effectLst>
                <a:latin typeface="Times New Roman" pitchFamily="18" charset="0"/>
                <a:ea typeface="黑体" pitchFamily="49" charset="-122"/>
                <a:cs typeface="Times New Roman" pitchFamily="18" charset="0"/>
              </a:rPr>
              <a:t>．跨国公司迅猛发展</a:t>
            </a:r>
          </a:p>
        </p:txBody>
      </p:sp>
      <p:grpSp>
        <p:nvGrpSpPr>
          <p:cNvPr id="25623" name="Group 23"/>
          <p:cNvGrpSpPr>
            <a:grpSpLocks/>
          </p:cNvGrpSpPr>
          <p:nvPr/>
        </p:nvGrpSpPr>
        <p:grpSpPr bwMode="auto">
          <a:xfrm>
            <a:off x="6205538" y="714375"/>
            <a:ext cx="5586412" cy="4921250"/>
            <a:chOff x="1530" y="656"/>
            <a:chExt cx="2700" cy="3292"/>
          </a:xfrm>
        </p:grpSpPr>
        <p:sp>
          <p:nvSpPr>
            <p:cNvPr id="25624" name="Rectangle 24"/>
            <p:cNvSpPr>
              <a:spLocks noChangeArrowheads="1"/>
            </p:cNvSpPr>
            <p:nvPr/>
          </p:nvSpPr>
          <p:spPr bwMode="auto">
            <a:xfrm>
              <a:off x="2386" y="3695"/>
              <a:ext cx="989" cy="253"/>
            </a:xfrm>
            <a:prstGeom prst="rect">
              <a:avLst/>
            </a:prstGeom>
            <a:noFill/>
            <a:ln w="9525" algn="ctr">
              <a:noFill/>
              <a:miter lim="800000"/>
              <a:headEnd/>
              <a:tailEnd/>
            </a:ln>
            <a:effectLst/>
          </p:spPr>
          <p:txBody>
            <a:bodyPr wrap="none" lIns="0" tIns="36000" rIns="0" bIns="36000">
              <a:spAutoFit/>
            </a:bodyPr>
            <a:lstStyle/>
            <a:p>
              <a:pPr algn="ctr">
                <a:defRPr/>
              </a:pPr>
              <a:r>
                <a:rPr kumimoji="1" lang="zh-CN" altLang="en-US" sz="2000">
                  <a:solidFill>
                    <a:srgbClr val="663300"/>
                  </a:solidFill>
                  <a:effectLst>
                    <a:outerShdw blurRad="38100" dist="38100" dir="2700000" algn="tl">
                      <a:srgbClr val="C0C0C0"/>
                    </a:outerShdw>
                  </a:effectLst>
                  <a:latin typeface="Times New Roman" pitchFamily="18" charset="0"/>
                  <a:ea typeface="黑体" pitchFamily="49" charset="-122"/>
                </a:rPr>
                <a:t>美国可口可乐公司</a:t>
              </a:r>
            </a:p>
          </p:txBody>
        </p:sp>
        <p:pic>
          <p:nvPicPr>
            <p:cNvPr id="23576" name="Picture 25" descr="k"/>
            <p:cNvPicPr>
              <a:picLocks noChangeAspect="1" noChangeArrowheads="1"/>
            </p:cNvPicPr>
            <p:nvPr/>
          </p:nvPicPr>
          <p:blipFill>
            <a:blip r:embed="rId10"/>
            <a:srcRect/>
            <a:stretch>
              <a:fillRect/>
            </a:stretch>
          </p:blipFill>
          <p:spPr bwMode="auto">
            <a:xfrm>
              <a:off x="1530" y="656"/>
              <a:ext cx="2700" cy="3049"/>
            </a:xfrm>
            <a:prstGeom prst="rect">
              <a:avLst/>
            </a:prstGeom>
            <a:noFill/>
            <a:ln w="9525">
              <a:noFill/>
              <a:miter lim="800000"/>
              <a:headEnd/>
              <a:tailEnd/>
            </a:ln>
          </p:spPr>
        </p:pic>
      </p:grpSp>
      <p:grpSp>
        <p:nvGrpSpPr>
          <p:cNvPr id="25626" name="Group 26"/>
          <p:cNvGrpSpPr>
            <a:grpSpLocks/>
          </p:cNvGrpSpPr>
          <p:nvPr/>
        </p:nvGrpSpPr>
        <p:grpSpPr bwMode="auto">
          <a:xfrm>
            <a:off x="6886575" y="450850"/>
            <a:ext cx="4391025" cy="5180013"/>
            <a:chOff x="1843" y="670"/>
            <a:chExt cx="2074" cy="3263"/>
          </a:xfrm>
        </p:grpSpPr>
        <p:pic>
          <p:nvPicPr>
            <p:cNvPr id="23572" name="Picture 27" descr="m"/>
            <p:cNvPicPr>
              <a:picLocks noChangeAspect="1" noChangeArrowheads="1"/>
            </p:cNvPicPr>
            <p:nvPr/>
          </p:nvPicPr>
          <p:blipFill>
            <a:blip r:embed="rId11"/>
            <a:srcRect/>
            <a:stretch>
              <a:fillRect/>
            </a:stretch>
          </p:blipFill>
          <p:spPr bwMode="auto">
            <a:xfrm>
              <a:off x="1980" y="2084"/>
              <a:ext cx="1799" cy="1557"/>
            </a:xfrm>
            <a:prstGeom prst="rect">
              <a:avLst/>
            </a:prstGeom>
            <a:noFill/>
            <a:ln w="9525">
              <a:noFill/>
              <a:miter lim="800000"/>
              <a:headEnd/>
              <a:tailEnd/>
            </a:ln>
          </p:spPr>
        </p:pic>
        <p:sp>
          <p:nvSpPr>
            <p:cNvPr id="25628" name="Rectangle 28"/>
            <p:cNvSpPr>
              <a:spLocks noChangeArrowheads="1"/>
            </p:cNvSpPr>
            <p:nvPr/>
          </p:nvSpPr>
          <p:spPr bwMode="auto">
            <a:xfrm>
              <a:off x="2035" y="3695"/>
              <a:ext cx="1690" cy="238"/>
            </a:xfrm>
            <a:prstGeom prst="rect">
              <a:avLst/>
            </a:prstGeom>
            <a:noFill/>
            <a:ln w="9525" algn="ctr">
              <a:noFill/>
              <a:miter lim="800000"/>
              <a:headEnd/>
              <a:tailEnd/>
            </a:ln>
            <a:effectLst/>
          </p:spPr>
          <p:txBody>
            <a:bodyPr wrap="none" lIns="0" tIns="36000" rIns="0" bIns="36000">
              <a:spAutoFit/>
            </a:bodyPr>
            <a:lstStyle/>
            <a:p>
              <a:pPr algn="ctr">
                <a:defRPr/>
              </a:pPr>
              <a:r>
                <a:rPr kumimoji="1" lang="zh-CN" altLang="en-US" sz="2000">
                  <a:solidFill>
                    <a:srgbClr val="663300"/>
                  </a:solidFill>
                  <a:effectLst>
                    <a:outerShdw blurRad="38100" dist="38100" dir="2700000" algn="tl">
                      <a:srgbClr val="C0C0C0"/>
                    </a:outerShdw>
                  </a:effectLst>
                  <a:latin typeface="Times New Roman" pitchFamily="18" charset="0"/>
                  <a:ea typeface="黑体" pitchFamily="49" charset="-122"/>
                </a:rPr>
                <a:t>美国伊利诺州欧克布鲁克麦当劳</a:t>
              </a:r>
            </a:p>
          </p:txBody>
        </p:sp>
        <p:pic>
          <p:nvPicPr>
            <p:cNvPr id="23574" name="Picture 29" descr="m"/>
            <p:cNvPicPr>
              <a:picLocks noChangeAspect="1" noChangeArrowheads="1"/>
            </p:cNvPicPr>
            <p:nvPr/>
          </p:nvPicPr>
          <p:blipFill>
            <a:blip r:embed="rId12"/>
            <a:srcRect/>
            <a:stretch>
              <a:fillRect/>
            </a:stretch>
          </p:blipFill>
          <p:spPr bwMode="auto">
            <a:xfrm>
              <a:off x="1843" y="670"/>
              <a:ext cx="2074" cy="1317"/>
            </a:xfrm>
            <a:prstGeom prst="rect">
              <a:avLst/>
            </a:prstGeom>
            <a:noFill/>
            <a:ln w="9525">
              <a:noFill/>
              <a:miter lim="800000"/>
              <a:headEnd/>
              <a:tailEnd/>
            </a:ln>
          </p:spPr>
        </p:pic>
      </p:grpSp>
      <p:grpSp>
        <p:nvGrpSpPr>
          <p:cNvPr id="25630" name="Group 30"/>
          <p:cNvGrpSpPr>
            <a:grpSpLocks/>
          </p:cNvGrpSpPr>
          <p:nvPr/>
        </p:nvGrpSpPr>
        <p:grpSpPr bwMode="auto">
          <a:xfrm>
            <a:off x="6237288" y="792163"/>
            <a:ext cx="5510212" cy="4910137"/>
            <a:chOff x="1540" y="688"/>
            <a:chExt cx="2680" cy="3258"/>
          </a:xfrm>
        </p:grpSpPr>
        <p:sp>
          <p:nvSpPr>
            <p:cNvPr id="25631" name="Text Box 31"/>
            <p:cNvSpPr txBox="1">
              <a:spLocks noChangeArrowheads="1"/>
            </p:cNvSpPr>
            <p:nvPr/>
          </p:nvSpPr>
          <p:spPr bwMode="auto">
            <a:xfrm>
              <a:off x="1870" y="3695"/>
              <a:ext cx="2021" cy="251"/>
            </a:xfrm>
            <a:prstGeom prst="rect">
              <a:avLst/>
            </a:prstGeom>
            <a:noFill/>
            <a:ln w="9525" algn="ctr">
              <a:noFill/>
              <a:miter lim="800000"/>
              <a:headEnd/>
              <a:tailEnd/>
            </a:ln>
            <a:effectLst/>
          </p:spPr>
          <p:txBody>
            <a:bodyPr wrap="none" lIns="0" tIns="36000" rIns="0" bIns="36000">
              <a:spAutoFit/>
            </a:bodyPr>
            <a:lstStyle/>
            <a:p>
              <a:pPr algn="ctr">
                <a:defRPr/>
              </a:pPr>
              <a:r>
                <a:rPr kumimoji="1" lang="zh-CN" altLang="en-US" sz="2000">
                  <a:solidFill>
                    <a:srgbClr val="663300"/>
                  </a:solidFill>
                  <a:effectLst>
                    <a:outerShdw blurRad="38100" dist="38100" dir="2700000" algn="tl">
                      <a:srgbClr val="C0C0C0"/>
                    </a:outerShdw>
                  </a:effectLst>
                  <a:latin typeface="Times New Roman" pitchFamily="18" charset="0"/>
                  <a:ea typeface="黑体" pitchFamily="49" charset="-122"/>
                </a:rPr>
                <a:t>联想</a:t>
              </a:r>
              <a:r>
                <a:rPr kumimoji="1" lang="en-US" altLang="zh-CN" sz="2000">
                  <a:solidFill>
                    <a:srgbClr val="663300"/>
                  </a:solidFill>
                  <a:effectLst>
                    <a:outerShdw blurRad="38100" dist="38100" dir="2700000" algn="tl">
                      <a:srgbClr val="C0C0C0"/>
                    </a:outerShdw>
                  </a:effectLst>
                  <a:latin typeface="Times New Roman" pitchFamily="18" charset="0"/>
                  <a:ea typeface="黑体" pitchFamily="49" charset="-122"/>
                </a:rPr>
                <a:t>ThinkPad</a:t>
              </a:r>
              <a:r>
                <a:rPr kumimoji="1" lang="zh-CN" altLang="en-US" sz="2000">
                  <a:solidFill>
                    <a:srgbClr val="663300"/>
                  </a:solidFill>
                  <a:effectLst>
                    <a:outerShdw blurRad="38100" dist="38100" dir="2700000" algn="tl">
                      <a:srgbClr val="C0C0C0"/>
                    </a:outerShdw>
                  </a:effectLst>
                  <a:latin typeface="Times New Roman" pitchFamily="18" charset="0"/>
                  <a:ea typeface="黑体" pitchFamily="49" charset="-122"/>
                </a:rPr>
                <a:t>笔记本（总裁柳传志）</a:t>
              </a:r>
            </a:p>
          </p:txBody>
        </p:sp>
        <p:pic>
          <p:nvPicPr>
            <p:cNvPr id="23570" name="Picture 32" descr="l"/>
            <p:cNvPicPr>
              <a:picLocks noChangeAspect="1" noChangeArrowheads="1"/>
            </p:cNvPicPr>
            <p:nvPr/>
          </p:nvPicPr>
          <p:blipFill>
            <a:blip r:embed="rId13"/>
            <a:srcRect/>
            <a:stretch>
              <a:fillRect/>
            </a:stretch>
          </p:blipFill>
          <p:spPr bwMode="auto">
            <a:xfrm>
              <a:off x="1611" y="1235"/>
              <a:ext cx="2537" cy="2421"/>
            </a:xfrm>
            <a:prstGeom prst="rect">
              <a:avLst/>
            </a:prstGeom>
            <a:noFill/>
            <a:ln w="9525">
              <a:noFill/>
              <a:miter lim="800000"/>
              <a:headEnd/>
              <a:tailEnd/>
            </a:ln>
          </p:spPr>
        </p:pic>
        <p:pic>
          <p:nvPicPr>
            <p:cNvPr id="23571" name="Picture 33" descr="l"/>
            <p:cNvPicPr>
              <a:picLocks noChangeAspect="1" noChangeArrowheads="1"/>
            </p:cNvPicPr>
            <p:nvPr/>
          </p:nvPicPr>
          <p:blipFill>
            <a:blip r:embed="rId14"/>
            <a:srcRect/>
            <a:stretch>
              <a:fillRect/>
            </a:stretch>
          </p:blipFill>
          <p:spPr bwMode="auto">
            <a:xfrm>
              <a:off x="1540" y="688"/>
              <a:ext cx="2680" cy="426"/>
            </a:xfrm>
            <a:prstGeom prst="rect">
              <a:avLst/>
            </a:prstGeom>
            <a:noFill/>
            <a:ln w="9525">
              <a:noFill/>
              <a:miter lim="800000"/>
              <a:headEnd/>
              <a:tailEnd/>
            </a:ln>
          </p:spPr>
        </p:pic>
      </p:grpSp>
      <p:grpSp>
        <p:nvGrpSpPr>
          <p:cNvPr id="25634" name="Group 34"/>
          <p:cNvGrpSpPr>
            <a:grpSpLocks/>
          </p:cNvGrpSpPr>
          <p:nvPr/>
        </p:nvGrpSpPr>
        <p:grpSpPr bwMode="auto">
          <a:xfrm>
            <a:off x="6572250" y="585788"/>
            <a:ext cx="4497388" cy="4984750"/>
            <a:chOff x="1796" y="666"/>
            <a:chExt cx="2168" cy="3277"/>
          </a:xfrm>
        </p:grpSpPr>
        <p:pic>
          <p:nvPicPr>
            <p:cNvPr id="23566" name="Picture 35" descr="h"/>
            <p:cNvPicPr>
              <a:picLocks noChangeAspect="1" noChangeArrowheads="1"/>
            </p:cNvPicPr>
            <p:nvPr/>
          </p:nvPicPr>
          <p:blipFill>
            <a:blip r:embed="rId15"/>
            <a:srcRect/>
            <a:stretch>
              <a:fillRect/>
            </a:stretch>
          </p:blipFill>
          <p:spPr bwMode="auto">
            <a:xfrm>
              <a:off x="1796" y="1287"/>
              <a:ext cx="2168" cy="2415"/>
            </a:xfrm>
            <a:prstGeom prst="rect">
              <a:avLst/>
            </a:prstGeom>
            <a:noFill/>
            <a:ln w="9525">
              <a:noFill/>
              <a:miter lim="800000"/>
              <a:headEnd/>
              <a:tailEnd/>
            </a:ln>
          </p:spPr>
        </p:pic>
        <p:pic>
          <p:nvPicPr>
            <p:cNvPr id="23567" name="Picture 36" descr="Haier"/>
            <p:cNvPicPr>
              <a:picLocks noChangeAspect="1" noChangeArrowheads="1"/>
            </p:cNvPicPr>
            <p:nvPr/>
          </p:nvPicPr>
          <p:blipFill>
            <a:blip r:embed="rId16"/>
            <a:srcRect/>
            <a:stretch>
              <a:fillRect/>
            </a:stretch>
          </p:blipFill>
          <p:spPr bwMode="auto">
            <a:xfrm>
              <a:off x="1884" y="666"/>
              <a:ext cx="1992" cy="553"/>
            </a:xfrm>
            <a:prstGeom prst="rect">
              <a:avLst/>
            </a:prstGeom>
            <a:noFill/>
            <a:ln w="9525">
              <a:noFill/>
              <a:miter lim="800000"/>
              <a:headEnd/>
              <a:tailEnd/>
            </a:ln>
          </p:spPr>
        </p:pic>
        <p:sp>
          <p:nvSpPr>
            <p:cNvPr id="25637" name="Rectangle 37"/>
            <p:cNvSpPr>
              <a:spLocks noChangeArrowheads="1"/>
            </p:cNvSpPr>
            <p:nvPr/>
          </p:nvSpPr>
          <p:spPr bwMode="auto">
            <a:xfrm>
              <a:off x="2017" y="3695"/>
              <a:ext cx="1725" cy="248"/>
            </a:xfrm>
            <a:prstGeom prst="rect">
              <a:avLst/>
            </a:prstGeom>
            <a:noFill/>
            <a:ln w="9525" algn="ctr">
              <a:noFill/>
              <a:miter lim="800000"/>
              <a:headEnd/>
              <a:tailEnd/>
            </a:ln>
            <a:effectLst/>
          </p:spPr>
          <p:txBody>
            <a:bodyPr wrap="none" lIns="0" tIns="36000" rIns="0" bIns="36000">
              <a:spAutoFit/>
            </a:bodyPr>
            <a:lstStyle/>
            <a:p>
              <a:pPr algn="ctr">
                <a:defRPr/>
              </a:pPr>
              <a:r>
                <a:rPr kumimoji="1" lang="zh-CN" altLang="en-US" sz="2000">
                  <a:solidFill>
                    <a:srgbClr val="663300"/>
                  </a:solidFill>
                  <a:effectLst>
                    <a:outerShdw blurRad="38100" dist="38100" dir="2700000" algn="tl">
                      <a:srgbClr val="C0C0C0"/>
                    </a:outerShdw>
                  </a:effectLst>
                  <a:latin typeface="Times New Roman" pitchFamily="18" charset="0"/>
                  <a:ea typeface="黑体" pitchFamily="49" charset="-122"/>
                </a:rPr>
                <a:t>中国山东青岛海尔股份有限公司</a:t>
              </a:r>
            </a:p>
          </p:txBody>
        </p:sp>
      </p:grpSp>
      <p:pic>
        <p:nvPicPr>
          <p:cNvPr id="23611" name="Picture 59" descr="u=1493645301,3314695437&amp;fm=214&amp;gp=0"/>
          <p:cNvPicPr>
            <a:picLocks noChangeAspect="1" noChangeArrowheads="1"/>
          </p:cNvPicPr>
          <p:nvPr/>
        </p:nvPicPr>
        <p:blipFill>
          <a:blip r:embed="rId17"/>
          <a:srcRect/>
          <a:stretch>
            <a:fillRect/>
          </a:stretch>
        </p:blipFill>
        <p:spPr bwMode="auto">
          <a:xfrm>
            <a:off x="592138" y="1058863"/>
            <a:ext cx="5503862" cy="4398962"/>
          </a:xfrm>
          <a:prstGeom prst="rect">
            <a:avLst/>
          </a:prstGeom>
          <a:noFill/>
          <a:ln w="9525">
            <a:noFill/>
            <a:miter lim="800000"/>
            <a:headEnd/>
            <a:tailEnd/>
          </a:ln>
        </p:spPr>
      </p:pic>
      <p:pic>
        <p:nvPicPr>
          <p:cNvPr id="23612" name="Picture 60" descr="1481202049318261"/>
          <p:cNvPicPr>
            <a:picLocks noChangeAspect="1" noChangeArrowheads="1"/>
          </p:cNvPicPr>
          <p:nvPr/>
        </p:nvPicPr>
        <p:blipFill>
          <a:blip r:embed="rId18"/>
          <a:srcRect/>
          <a:stretch>
            <a:fillRect/>
          </a:stretch>
        </p:blipFill>
        <p:spPr bwMode="auto">
          <a:xfrm>
            <a:off x="381000" y="973138"/>
            <a:ext cx="5715000" cy="4445000"/>
          </a:xfrm>
          <a:prstGeom prst="rect">
            <a:avLst/>
          </a:prstGeom>
          <a:noFill/>
          <a:ln w="9525">
            <a:noFill/>
            <a:miter lim="800000"/>
            <a:headEnd/>
            <a:tailEnd/>
          </a:ln>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3590"/>
                                        </p:tgtEl>
                                        <p:attrNameLst>
                                          <p:attrName>style.visibility</p:attrName>
                                        </p:attrNameLst>
                                      </p:cBhvr>
                                      <p:to>
                                        <p:strVal val="visible"/>
                                      </p:to>
                                    </p:set>
                                    <p:anim calcmode="lin" valueType="num">
                                      <p:cBhvr>
                                        <p:cTn id="7" dur="500" fill="hold"/>
                                        <p:tgtEl>
                                          <p:spTgt spid="23590"/>
                                        </p:tgtEl>
                                        <p:attrNameLst>
                                          <p:attrName>ppt_w</p:attrName>
                                        </p:attrNameLst>
                                      </p:cBhvr>
                                      <p:tavLst>
                                        <p:tav tm="0">
                                          <p:val>
                                            <p:fltVal val="0"/>
                                          </p:val>
                                        </p:tav>
                                        <p:tav tm="100000">
                                          <p:val>
                                            <p:strVal val="#ppt_w"/>
                                          </p:val>
                                        </p:tav>
                                      </p:tavLst>
                                    </p:anim>
                                    <p:anim calcmode="lin" valueType="num">
                                      <p:cBhvr>
                                        <p:cTn id="8" dur="500" fill="hold"/>
                                        <p:tgtEl>
                                          <p:spTgt spid="23590"/>
                                        </p:tgtEl>
                                        <p:attrNameLst>
                                          <p:attrName>ppt_h</p:attrName>
                                        </p:attrNameLst>
                                      </p:cBhvr>
                                      <p:tavLst>
                                        <p:tav tm="0">
                                          <p:val>
                                            <p:fltVal val="0"/>
                                          </p:val>
                                        </p:tav>
                                        <p:tav tm="100000">
                                          <p:val>
                                            <p:strVal val="#ppt_h"/>
                                          </p:val>
                                        </p:tav>
                                      </p:tavLst>
                                    </p:anim>
                                    <p:animEffect transition="in" filter="fade">
                                      <p:cBhvr>
                                        <p:cTn id="9" dur="500"/>
                                        <p:tgtEl>
                                          <p:spTgt spid="23590"/>
                                        </p:tgtEl>
                                      </p:cBhvr>
                                    </p:animEffect>
                                  </p:childTnLst>
                                </p:cTn>
                              </p:par>
                            </p:childTnLst>
                          </p:cTn>
                        </p:par>
                      </p:childTnLst>
                    </p:cTn>
                  </p:par>
                  <p:par>
                    <p:cTn id="10" fill="hold">
                      <p:stCondLst>
                        <p:cond delay="indefinite"/>
                      </p:stCondLst>
                      <p:childTnLst>
                        <p:par>
                          <p:cTn id="11" fill="hold">
                            <p:stCondLst>
                              <p:cond delay="0"/>
                            </p:stCondLst>
                            <p:childTnLst>
                              <p:par>
                                <p:cTn id="12" presetID="8" presetClass="exit" presetSubtype="16" fill="hold" nodeType="clickEffect">
                                  <p:stCondLst>
                                    <p:cond delay="0"/>
                                  </p:stCondLst>
                                  <p:childTnLst>
                                    <p:animEffect transition="out" filter="diamond(in)">
                                      <p:cBhvr>
                                        <p:cTn id="13" dur="500"/>
                                        <p:tgtEl>
                                          <p:spTgt spid="23553"/>
                                        </p:tgtEl>
                                      </p:cBhvr>
                                    </p:animEffect>
                                    <p:set>
                                      <p:cBhvr>
                                        <p:cTn id="14" dur="1" fill="hold">
                                          <p:stCondLst>
                                            <p:cond delay="499"/>
                                          </p:stCondLst>
                                        </p:cTn>
                                        <p:tgtEl>
                                          <p:spTgt spid="23553"/>
                                        </p:tgtEl>
                                        <p:attrNameLst>
                                          <p:attrName>style.visibility</p:attrName>
                                        </p:attrNameLst>
                                      </p:cBhvr>
                                      <p:to>
                                        <p:strVal val="hidden"/>
                                      </p:to>
                                    </p:set>
                                  </p:childTnLst>
                                </p:cTn>
                              </p:par>
                            </p:childTnLst>
                          </p:cTn>
                        </p:par>
                        <p:par>
                          <p:cTn id="15" fill="hold">
                            <p:stCondLst>
                              <p:cond delay="500"/>
                            </p:stCondLst>
                            <p:childTnLst>
                              <p:par>
                                <p:cTn id="16" presetID="53" presetClass="entr" presetSubtype="0" fill="hold" nodeType="afterEffect">
                                  <p:stCondLst>
                                    <p:cond delay="0"/>
                                  </p:stCondLst>
                                  <p:childTnLst>
                                    <p:set>
                                      <p:cBhvr>
                                        <p:cTn id="17" dur="1" fill="hold">
                                          <p:stCondLst>
                                            <p:cond delay="0"/>
                                          </p:stCondLst>
                                        </p:cTn>
                                        <p:tgtEl>
                                          <p:spTgt spid="23611"/>
                                        </p:tgtEl>
                                        <p:attrNameLst>
                                          <p:attrName>style.visibility</p:attrName>
                                        </p:attrNameLst>
                                      </p:cBhvr>
                                      <p:to>
                                        <p:strVal val="visible"/>
                                      </p:to>
                                    </p:set>
                                    <p:anim calcmode="lin" valueType="num">
                                      <p:cBhvr>
                                        <p:cTn id="18" dur="500" fill="hold"/>
                                        <p:tgtEl>
                                          <p:spTgt spid="23611"/>
                                        </p:tgtEl>
                                        <p:attrNameLst>
                                          <p:attrName>ppt_w</p:attrName>
                                        </p:attrNameLst>
                                      </p:cBhvr>
                                      <p:tavLst>
                                        <p:tav tm="0">
                                          <p:val>
                                            <p:fltVal val="0"/>
                                          </p:val>
                                        </p:tav>
                                        <p:tav tm="100000">
                                          <p:val>
                                            <p:strVal val="#ppt_w"/>
                                          </p:val>
                                        </p:tav>
                                      </p:tavLst>
                                    </p:anim>
                                    <p:anim calcmode="lin" valueType="num">
                                      <p:cBhvr>
                                        <p:cTn id="19" dur="500" fill="hold"/>
                                        <p:tgtEl>
                                          <p:spTgt spid="23611"/>
                                        </p:tgtEl>
                                        <p:attrNameLst>
                                          <p:attrName>ppt_h</p:attrName>
                                        </p:attrNameLst>
                                      </p:cBhvr>
                                      <p:tavLst>
                                        <p:tav tm="0">
                                          <p:val>
                                            <p:fltVal val="0"/>
                                          </p:val>
                                        </p:tav>
                                        <p:tav tm="100000">
                                          <p:val>
                                            <p:strVal val="#ppt_h"/>
                                          </p:val>
                                        </p:tav>
                                      </p:tavLst>
                                    </p:anim>
                                    <p:animEffect transition="in" filter="fade">
                                      <p:cBhvr>
                                        <p:cTn id="20" dur="500"/>
                                        <p:tgtEl>
                                          <p:spTgt spid="23611"/>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xit" presetSubtype="5" fill="hold" nodeType="clickEffect">
                                  <p:stCondLst>
                                    <p:cond delay="0"/>
                                  </p:stCondLst>
                                  <p:childTnLst>
                                    <p:animEffect transition="out" filter="randombar(vertical)">
                                      <p:cBhvr>
                                        <p:cTn id="24" dur="500"/>
                                        <p:tgtEl>
                                          <p:spTgt spid="25604"/>
                                        </p:tgtEl>
                                      </p:cBhvr>
                                    </p:animEffect>
                                    <p:set>
                                      <p:cBhvr>
                                        <p:cTn id="25" dur="1" fill="hold">
                                          <p:stCondLst>
                                            <p:cond delay="499"/>
                                          </p:stCondLst>
                                        </p:cTn>
                                        <p:tgtEl>
                                          <p:spTgt spid="25604"/>
                                        </p:tgtEl>
                                        <p:attrNameLst>
                                          <p:attrName>style.visibility</p:attrName>
                                        </p:attrNameLst>
                                      </p:cBhvr>
                                      <p:to>
                                        <p:strVal val="hidden"/>
                                      </p:to>
                                    </p:set>
                                  </p:childTnLst>
                                </p:cTn>
                              </p:par>
                            </p:childTnLst>
                          </p:cTn>
                        </p:par>
                        <p:par>
                          <p:cTn id="26" fill="hold">
                            <p:stCondLst>
                              <p:cond delay="500"/>
                            </p:stCondLst>
                            <p:childTnLst>
                              <p:par>
                                <p:cTn id="27" presetID="14" presetClass="entr" presetSubtype="5" fill="hold" nodeType="afterEffect">
                                  <p:stCondLst>
                                    <p:cond delay="0"/>
                                  </p:stCondLst>
                                  <p:childTnLst>
                                    <p:set>
                                      <p:cBhvr>
                                        <p:cTn id="28" dur="1" fill="hold">
                                          <p:stCondLst>
                                            <p:cond delay="0"/>
                                          </p:stCondLst>
                                        </p:cTn>
                                        <p:tgtEl>
                                          <p:spTgt spid="23591"/>
                                        </p:tgtEl>
                                        <p:attrNameLst>
                                          <p:attrName>style.visibility</p:attrName>
                                        </p:attrNameLst>
                                      </p:cBhvr>
                                      <p:to>
                                        <p:strVal val="visible"/>
                                      </p:to>
                                    </p:set>
                                    <p:animEffect transition="in" filter="randombar(vertical)">
                                      <p:cBhvr>
                                        <p:cTn id="29" dur="500"/>
                                        <p:tgtEl>
                                          <p:spTgt spid="23591"/>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xit" presetSubtype="5" fill="hold" nodeType="clickEffect">
                                  <p:stCondLst>
                                    <p:cond delay="0"/>
                                  </p:stCondLst>
                                  <p:childTnLst>
                                    <p:animEffect transition="out" filter="randombar(vertical)">
                                      <p:cBhvr>
                                        <p:cTn id="33" dur="500"/>
                                        <p:tgtEl>
                                          <p:spTgt spid="23591"/>
                                        </p:tgtEl>
                                      </p:cBhvr>
                                    </p:animEffect>
                                    <p:set>
                                      <p:cBhvr>
                                        <p:cTn id="34" dur="1" fill="hold">
                                          <p:stCondLst>
                                            <p:cond delay="499"/>
                                          </p:stCondLst>
                                        </p:cTn>
                                        <p:tgtEl>
                                          <p:spTgt spid="23591"/>
                                        </p:tgtEl>
                                        <p:attrNameLst>
                                          <p:attrName>style.visibility</p:attrName>
                                        </p:attrNameLst>
                                      </p:cBhvr>
                                      <p:to>
                                        <p:strVal val="hidden"/>
                                      </p:to>
                                    </p:set>
                                  </p:childTnLst>
                                </p:cTn>
                              </p:par>
                            </p:childTnLst>
                          </p:cTn>
                        </p:par>
                        <p:par>
                          <p:cTn id="35" fill="hold">
                            <p:stCondLst>
                              <p:cond delay="500"/>
                            </p:stCondLst>
                            <p:childTnLst>
                              <p:par>
                                <p:cTn id="36" presetID="14" presetClass="entr" presetSubtype="5" fill="hold" nodeType="afterEffect">
                                  <p:stCondLst>
                                    <p:cond delay="0"/>
                                  </p:stCondLst>
                                  <p:childTnLst>
                                    <p:set>
                                      <p:cBhvr>
                                        <p:cTn id="37" dur="1" fill="hold">
                                          <p:stCondLst>
                                            <p:cond delay="0"/>
                                          </p:stCondLst>
                                        </p:cTn>
                                        <p:tgtEl>
                                          <p:spTgt spid="25615"/>
                                        </p:tgtEl>
                                        <p:attrNameLst>
                                          <p:attrName>style.visibility</p:attrName>
                                        </p:attrNameLst>
                                      </p:cBhvr>
                                      <p:to>
                                        <p:strVal val="visible"/>
                                      </p:to>
                                    </p:set>
                                    <p:animEffect transition="in" filter="randombar(vertical)">
                                      <p:cBhvr>
                                        <p:cTn id="38" dur="500"/>
                                        <p:tgtEl>
                                          <p:spTgt spid="25615"/>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xit" presetSubtype="5" fill="hold" nodeType="clickEffect">
                                  <p:stCondLst>
                                    <p:cond delay="0"/>
                                  </p:stCondLst>
                                  <p:childTnLst>
                                    <p:animEffect transition="out" filter="randombar(vertical)">
                                      <p:cBhvr>
                                        <p:cTn id="42" dur="500"/>
                                        <p:tgtEl>
                                          <p:spTgt spid="25615"/>
                                        </p:tgtEl>
                                      </p:cBhvr>
                                    </p:animEffect>
                                    <p:set>
                                      <p:cBhvr>
                                        <p:cTn id="43" dur="1" fill="hold">
                                          <p:stCondLst>
                                            <p:cond delay="499"/>
                                          </p:stCondLst>
                                        </p:cTn>
                                        <p:tgtEl>
                                          <p:spTgt spid="25615"/>
                                        </p:tgtEl>
                                        <p:attrNameLst>
                                          <p:attrName>style.visibility</p:attrName>
                                        </p:attrNameLst>
                                      </p:cBhvr>
                                      <p:to>
                                        <p:strVal val="hidden"/>
                                      </p:to>
                                    </p:set>
                                  </p:childTnLst>
                                </p:cTn>
                              </p:par>
                            </p:childTnLst>
                          </p:cTn>
                        </p:par>
                        <p:par>
                          <p:cTn id="44" fill="hold">
                            <p:stCondLst>
                              <p:cond delay="500"/>
                            </p:stCondLst>
                            <p:childTnLst>
                              <p:par>
                                <p:cTn id="45" presetID="14" presetClass="entr" presetSubtype="5" fill="hold" nodeType="afterEffect">
                                  <p:stCondLst>
                                    <p:cond delay="0"/>
                                  </p:stCondLst>
                                  <p:childTnLst>
                                    <p:set>
                                      <p:cBhvr>
                                        <p:cTn id="46" dur="1" fill="hold">
                                          <p:stCondLst>
                                            <p:cond delay="0"/>
                                          </p:stCondLst>
                                        </p:cTn>
                                        <p:tgtEl>
                                          <p:spTgt spid="25619"/>
                                        </p:tgtEl>
                                        <p:attrNameLst>
                                          <p:attrName>style.visibility</p:attrName>
                                        </p:attrNameLst>
                                      </p:cBhvr>
                                      <p:to>
                                        <p:strVal val="visible"/>
                                      </p:to>
                                    </p:set>
                                    <p:animEffect transition="in" filter="randombar(vertical)">
                                      <p:cBhvr>
                                        <p:cTn id="47" dur="500"/>
                                        <p:tgtEl>
                                          <p:spTgt spid="25619"/>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xit" presetSubtype="5" fill="hold" nodeType="clickEffect">
                                  <p:stCondLst>
                                    <p:cond delay="0"/>
                                  </p:stCondLst>
                                  <p:childTnLst>
                                    <p:animEffect transition="out" filter="randombar(vertical)">
                                      <p:cBhvr>
                                        <p:cTn id="51" dur="500"/>
                                        <p:tgtEl>
                                          <p:spTgt spid="25619"/>
                                        </p:tgtEl>
                                      </p:cBhvr>
                                    </p:animEffect>
                                    <p:set>
                                      <p:cBhvr>
                                        <p:cTn id="52" dur="1" fill="hold">
                                          <p:stCondLst>
                                            <p:cond delay="499"/>
                                          </p:stCondLst>
                                        </p:cTn>
                                        <p:tgtEl>
                                          <p:spTgt spid="25619"/>
                                        </p:tgtEl>
                                        <p:attrNameLst>
                                          <p:attrName>style.visibility</p:attrName>
                                        </p:attrNameLst>
                                      </p:cBhvr>
                                      <p:to>
                                        <p:strVal val="hidden"/>
                                      </p:to>
                                    </p:set>
                                  </p:childTnLst>
                                </p:cTn>
                              </p:par>
                            </p:childTnLst>
                          </p:cTn>
                        </p:par>
                        <p:par>
                          <p:cTn id="53" fill="hold">
                            <p:stCondLst>
                              <p:cond delay="500"/>
                            </p:stCondLst>
                            <p:childTnLst>
                              <p:par>
                                <p:cTn id="54" presetID="14" presetClass="entr" presetSubtype="5" fill="hold" nodeType="afterEffect">
                                  <p:stCondLst>
                                    <p:cond delay="0"/>
                                  </p:stCondLst>
                                  <p:childTnLst>
                                    <p:set>
                                      <p:cBhvr>
                                        <p:cTn id="55" dur="1" fill="hold">
                                          <p:stCondLst>
                                            <p:cond delay="0"/>
                                          </p:stCondLst>
                                        </p:cTn>
                                        <p:tgtEl>
                                          <p:spTgt spid="25623"/>
                                        </p:tgtEl>
                                        <p:attrNameLst>
                                          <p:attrName>style.visibility</p:attrName>
                                        </p:attrNameLst>
                                      </p:cBhvr>
                                      <p:to>
                                        <p:strVal val="visible"/>
                                      </p:to>
                                    </p:set>
                                    <p:animEffect transition="in" filter="randombar(vertical)">
                                      <p:cBhvr>
                                        <p:cTn id="56" dur="500"/>
                                        <p:tgtEl>
                                          <p:spTgt spid="25623"/>
                                        </p:tgtEl>
                                      </p:cBhvr>
                                    </p:animEffect>
                                  </p:childTnLst>
                                </p:cTn>
                              </p:par>
                            </p:childTnLst>
                          </p:cTn>
                        </p:par>
                      </p:childTnLst>
                    </p:cTn>
                  </p:par>
                  <p:par>
                    <p:cTn id="57" fill="hold">
                      <p:stCondLst>
                        <p:cond delay="indefinite"/>
                      </p:stCondLst>
                      <p:childTnLst>
                        <p:par>
                          <p:cTn id="58" fill="hold">
                            <p:stCondLst>
                              <p:cond delay="0"/>
                            </p:stCondLst>
                            <p:childTnLst>
                              <p:par>
                                <p:cTn id="59" presetID="14" presetClass="exit" presetSubtype="5" fill="hold" nodeType="clickEffect">
                                  <p:stCondLst>
                                    <p:cond delay="0"/>
                                  </p:stCondLst>
                                  <p:childTnLst>
                                    <p:animEffect transition="out" filter="randombar(vertical)">
                                      <p:cBhvr>
                                        <p:cTn id="60" dur="500"/>
                                        <p:tgtEl>
                                          <p:spTgt spid="25623"/>
                                        </p:tgtEl>
                                      </p:cBhvr>
                                    </p:animEffect>
                                    <p:set>
                                      <p:cBhvr>
                                        <p:cTn id="61" dur="1" fill="hold">
                                          <p:stCondLst>
                                            <p:cond delay="499"/>
                                          </p:stCondLst>
                                        </p:cTn>
                                        <p:tgtEl>
                                          <p:spTgt spid="25623"/>
                                        </p:tgtEl>
                                        <p:attrNameLst>
                                          <p:attrName>style.visibility</p:attrName>
                                        </p:attrNameLst>
                                      </p:cBhvr>
                                      <p:to>
                                        <p:strVal val="hidden"/>
                                      </p:to>
                                    </p:set>
                                  </p:childTnLst>
                                </p:cTn>
                              </p:par>
                            </p:childTnLst>
                          </p:cTn>
                        </p:par>
                        <p:par>
                          <p:cTn id="62" fill="hold">
                            <p:stCondLst>
                              <p:cond delay="500"/>
                            </p:stCondLst>
                            <p:childTnLst>
                              <p:par>
                                <p:cTn id="63" presetID="14" presetClass="entr" presetSubtype="5" fill="hold" nodeType="afterEffect">
                                  <p:stCondLst>
                                    <p:cond delay="0"/>
                                  </p:stCondLst>
                                  <p:childTnLst>
                                    <p:set>
                                      <p:cBhvr>
                                        <p:cTn id="64" dur="1" fill="hold">
                                          <p:stCondLst>
                                            <p:cond delay="0"/>
                                          </p:stCondLst>
                                        </p:cTn>
                                        <p:tgtEl>
                                          <p:spTgt spid="25626"/>
                                        </p:tgtEl>
                                        <p:attrNameLst>
                                          <p:attrName>style.visibility</p:attrName>
                                        </p:attrNameLst>
                                      </p:cBhvr>
                                      <p:to>
                                        <p:strVal val="visible"/>
                                      </p:to>
                                    </p:set>
                                    <p:animEffect transition="in" filter="randombar(vertical)">
                                      <p:cBhvr>
                                        <p:cTn id="65" dur="500"/>
                                        <p:tgtEl>
                                          <p:spTgt spid="25626"/>
                                        </p:tgtEl>
                                      </p:cBhvr>
                                    </p:animEffect>
                                  </p:childTnLst>
                                </p:cTn>
                              </p:par>
                            </p:childTnLst>
                          </p:cTn>
                        </p:par>
                      </p:childTnLst>
                    </p:cTn>
                  </p:par>
                  <p:par>
                    <p:cTn id="66" fill="hold">
                      <p:stCondLst>
                        <p:cond delay="indefinite"/>
                      </p:stCondLst>
                      <p:childTnLst>
                        <p:par>
                          <p:cTn id="67" fill="hold">
                            <p:stCondLst>
                              <p:cond delay="0"/>
                            </p:stCondLst>
                            <p:childTnLst>
                              <p:par>
                                <p:cTn id="68" presetID="14" presetClass="exit" presetSubtype="5" fill="hold" nodeType="clickEffect">
                                  <p:stCondLst>
                                    <p:cond delay="0"/>
                                  </p:stCondLst>
                                  <p:childTnLst>
                                    <p:animEffect transition="out" filter="randombar(vertical)">
                                      <p:cBhvr>
                                        <p:cTn id="69" dur="500"/>
                                        <p:tgtEl>
                                          <p:spTgt spid="25626"/>
                                        </p:tgtEl>
                                      </p:cBhvr>
                                    </p:animEffect>
                                    <p:set>
                                      <p:cBhvr>
                                        <p:cTn id="70" dur="1" fill="hold">
                                          <p:stCondLst>
                                            <p:cond delay="499"/>
                                          </p:stCondLst>
                                        </p:cTn>
                                        <p:tgtEl>
                                          <p:spTgt spid="25626"/>
                                        </p:tgtEl>
                                        <p:attrNameLst>
                                          <p:attrName>style.visibility</p:attrName>
                                        </p:attrNameLst>
                                      </p:cBhvr>
                                      <p:to>
                                        <p:strVal val="hidden"/>
                                      </p:to>
                                    </p:set>
                                  </p:childTnLst>
                                </p:cTn>
                              </p:par>
                            </p:childTnLst>
                          </p:cTn>
                        </p:par>
                        <p:par>
                          <p:cTn id="71" fill="hold">
                            <p:stCondLst>
                              <p:cond delay="500"/>
                            </p:stCondLst>
                            <p:childTnLst>
                              <p:par>
                                <p:cTn id="72" presetID="14" presetClass="entr" presetSubtype="5" fill="hold" nodeType="afterEffect">
                                  <p:stCondLst>
                                    <p:cond delay="0"/>
                                  </p:stCondLst>
                                  <p:childTnLst>
                                    <p:set>
                                      <p:cBhvr>
                                        <p:cTn id="73" dur="1" fill="hold">
                                          <p:stCondLst>
                                            <p:cond delay="0"/>
                                          </p:stCondLst>
                                        </p:cTn>
                                        <p:tgtEl>
                                          <p:spTgt spid="25630"/>
                                        </p:tgtEl>
                                        <p:attrNameLst>
                                          <p:attrName>style.visibility</p:attrName>
                                        </p:attrNameLst>
                                      </p:cBhvr>
                                      <p:to>
                                        <p:strVal val="visible"/>
                                      </p:to>
                                    </p:set>
                                    <p:animEffect transition="in" filter="randombar(vertical)">
                                      <p:cBhvr>
                                        <p:cTn id="74" dur="500"/>
                                        <p:tgtEl>
                                          <p:spTgt spid="25630"/>
                                        </p:tgtEl>
                                      </p:cBhvr>
                                    </p:animEffect>
                                  </p:childTnLst>
                                </p:cTn>
                              </p:par>
                            </p:childTnLst>
                          </p:cTn>
                        </p:par>
                      </p:childTnLst>
                    </p:cTn>
                  </p:par>
                  <p:par>
                    <p:cTn id="75" fill="hold">
                      <p:stCondLst>
                        <p:cond delay="indefinite"/>
                      </p:stCondLst>
                      <p:childTnLst>
                        <p:par>
                          <p:cTn id="76" fill="hold">
                            <p:stCondLst>
                              <p:cond delay="0"/>
                            </p:stCondLst>
                            <p:childTnLst>
                              <p:par>
                                <p:cTn id="77" presetID="14" presetClass="exit" presetSubtype="5" fill="hold" nodeType="clickEffect">
                                  <p:stCondLst>
                                    <p:cond delay="0"/>
                                  </p:stCondLst>
                                  <p:childTnLst>
                                    <p:animEffect transition="out" filter="randombar(vertical)">
                                      <p:cBhvr>
                                        <p:cTn id="78" dur="500"/>
                                        <p:tgtEl>
                                          <p:spTgt spid="25630"/>
                                        </p:tgtEl>
                                      </p:cBhvr>
                                    </p:animEffect>
                                    <p:set>
                                      <p:cBhvr>
                                        <p:cTn id="79" dur="1" fill="hold">
                                          <p:stCondLst>
                                            <p:cond delay="499"/>
                                          </p:stCondLst>
                                        </p:cTn>
                                        <p:tgtEl>
                                          <p:spTgt spid="25630"/>
                                        </p:tgtEl>
                                        <p:attrNameLst>
                                          <p:attrName>style.visibility</p:attrName>
                                        </p:attrNameLst>
                                      </p:cBhvr>
                                      <p:to>
                                        <p:strVal val="hidden"/>
                                      </p:to>
                                    </p:set>
                                  </p:childTnLst>
                                </p:cTn>
                              </p:par>
                            </p:childTnLst>
                          </p:cTn>
                        </p:par>
                        <p:par>
                          <p:cTn id="80" fill="hold">
                            <p:stCondLst>
                              <p:cond delay="500"/>
                            </p:stCondLst>
                            <p:childTnLst>
                              <p:par>
                                <p:cTn id="81" presetID="14" presetClass="entr" presetSubtype="5" fill="hold" nodeType="afterEffect">
                                  <p:stCondLst>
                                    <p:cond delay="0"/>
                                  </p:stCondLst>
                                  <p:childTnLst>
                                    <p:set>
                                      <p:cBhvr>
                                        <p:cTn id="82" dur="1" fill="hold">
                                          <p:stCondLst>
                                            <p:cond delay="0"/>
                                          </p:stCondLst>
                                        </p:cTn>
                                        <p:tgtEl>
                                          <p:spTgt spid="25634"/>
                                        </p:tgtEl>
                                        <p:attrNameLst>
                                          <p:attrName>style.visibility</p:attrName>
                                        </p:attrNameLst>
                                      </p:cBhvr>
                                      <p:to>
                                        <p:strVal val="visible"/>
                                      </p:to>
                                    </p:set>
                                    <p:animEffect transition="in" filter="randombar(vertical)">
                                      <p:cBhvr>
                                        <p:cTn id="83" dur="500"/>
                                        <p:tgtEl>
                                          <p:spTgt spid="25634"/>
                                        </p:tgtEl>
                                      </p:cBhvr>
                                    </p:animEffect>
                                  </p:childTnLst>
                                </p:cTn>
                              </p:par>
                            </p:childTnLst>
                          </p:cTn>
                        </p:par>
                      </p:childTnLst>
                    </p:cTn>
                  </p:par>
                  <p:par>
                    <p:cTn id="84" fill="hold">
                      <p:stCondLst>
                        <p:cond delay="indefinite"/>
                      </p:stCondLst>
                      <p:childTnLst>
                        <p:par>
                          <p:cTn id="85" fill="hold">
                            <p:stCondLst>
                              <p:cond delay="0"/>
                            </p:stCondLst>
                            <p:childTnLst>
                              <p:par>
                                <p:cTn id="86" presetID="8" presetClass="exit" presetSubtype="16" fill="hold" nodeType="clickEffect">
                                  <p:stCondLst>
                                    <p:cond delay="0"/>
                                  </p:stCondLst>
                                  <p:childTnLst>
                                    <p:animEffect transition="out" filter="diamond(in)">
                                      <p:cBhvr>
                                        <p:cTn id="87" dur="500"/>
                                        <p:tgtEl>
                                          <p:spTgt spid="23611"/>
                                        </p:tgtEl>
                                      </p:cBhvr>
                                    </p:animEffect>
                                    <p:set>
                                      <p:cBhvr>
                                        <p:cTn id="88" dur="1" fill="hold">
                                          <p:stCondLst>
                                            <p:cond delay="499"/>
                                          </p:stCondLst>
                                        </p:cTn>
                                        <p:tgtEl>
                                          <p:spTgt spid="23611"/>
                                        </p:tgtEl>
                                        <p:attrNameLst>
                                          <p:attrName>style.visibility</p:attrName>
                                        </p:attrNameLst>
                                      </p:cBhvr>
                                      <p:to>
                                        <p:strVal val="hidden"/>
                                      </p:to>
                                    </p:set>
                                  </p:childTnLst>
                                </p:cTn>
                              </p:par>
                            </p:childTnLst>
                          </p:cTn>
                        </p:par>
                        <p:par>
                          <p:cTn id="89" fill="hold">
                            <p:stCondLst>
                              <p:cond delay="500"/>
                            </p:stCondLst>
                            <p:childTnLst>
                              <p:par>
                                <p:cTn id="90" presetID="53" presetClass="entr" presetSubtype="0" fill="hold" nodeType="afterEffect">
                                  <p:stCondLst>
                                    <p:cond delay="0"/>
                                  </p:stCondLst>
                                  <p:childTnLst>
                                    <p:set>
                                      <p:cBhvr>
                                        <p:cTn id="91" dur="1" fill="hold">
                                          <p:stCondLst>
                                            <p:cond delay="0"/>
                                          </p:stCondLst>
                                        </p:cTn>
                                        <p:tgtEl>
                                          <p:spTgt spid="23612"/>
                                        </p:tgtEl>
                                        <p:attrNameLst>
                                          <p:attrName>style.visibility</p:attrName>
                                        </p:attrNameLst>
                                      </p:cBhvr>
                                      <p:to>
                                        <p:strVal val="visible"/>
                                      </p:to>
                                    </p:set>
                                    <p:anim calcmode="lin" valueType="num">
                                      <p:cBhvr>
                                        <p:cTn id="92" dur="500" fill="hold"/>
                                        <p:tgtEl>
                                          <p:spTgt spid="23612"/>
                                        </p:tgtEl>
                                        <p:attrNameLst>
                                          <p:attrName>ppt_w</p:attrName>
                                        </p:attrNameLst>
                                      </p:cBhvr>
                                      <p:tavLst>
                                        <p:tav tm="0">
                                          <p:val>
                                            <p:fltVal val="0"/>
                                          </p:val>
                                        </p:tav>
                                        <p:tav tm="100000">
                                          <p:val>
                                            <p:strVal val="#ppt_w"/>
                                          </p:val>
                                        </p:tav>
                                      </p:tavLst>
                                    </p:anim>
                                    <p:anim calcmode="lin" valueType="num">
                                      <p:cBhvr>
                                        <p:cTn id="93" dur="500" fill="hold"/>
                                        <p:tgtEl>
                                          <p:spTgt spid="23612"/>
                                        </p:tgtEl>
                                        <p:attrNameLst>
                                          <p:attrName>ppt_h</p:attrName>
                                        </p:attrNameLst>
                                      </p:cBhvr>
                                      <p:tavLst>
                                        <p:tav tm="0">
                                          <p:val>
                                            <p:fltVal val="0"/>
                                          </p:val>
                                        </p:tav>
                                        <p:tav tm="100000">
                                          <p:val>
                                            <p:strVal val="#ppt_h"/>
                                          </p:val>
                                        </p:tav>
                                      </p:tavLst>
                                    </p:anim>
                                    <p:animEffect transition="in" filter="fade">
                                      <p:cBhvr>
                                        <p:cTn id="94" dur="500"/>
                                        <p:tgtEl>
                                          <p:spTgt spid="236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9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24" descr="2011012714345528512200"/>
          <p:cNvPicPr>
            <a:picLocks noChangeAspect="1" noChangeArrowheads="1"/>
          </p:cNvPicPr>
          <p:nvPr/>
        </p:nvPicPr>
        <p:blipFill>
          <a:blip r:embed="rId3"/>
          <a:srcRect/>
          <a:stretch>
            <a:fillRect/>
          </a:stretch>
        </p:blipFill>
        <p:spPr bwMode="auto">
          <a:xfrm>
            <a:off x="1182688" y="1027113"/>
            <a:ext cx="9826625" cy="4446587"/>
          </a:xfrm>
          <a:prstGeom prst="rect">
            <a:avLst/>
          </a:prstGeom>
          <a:noFill/>
          <a:ln w="9525">
            <a:noFill/>
            <a:miter lim="800000"/>
            <a:headEnd/>
            <a:tailEnd/>
          </a:ln>
        </p:spPr>
      </p:pic>
      <p:sp>
        <p:nvSpPr>
          <p:cNvPr id="25603" name="Text Box 15"/>
          <p:cNvSpPr txBox="1">
            <a:spLocks noChangeArrowheads="1"/>
          </p:cNvSpPr>
          <p:nvPr/>
        </p:nvSpPr>
        <p:spPr bwMode="auto">
          <a:xfrm>
            <a:off x="458788" y="239713"/>
            <a:ext cx="10702925" cy="628650"/>
          </a:xfrm>
          <a:prstGeom prst="rect">
            <a:avLst/>
          </a:prstGeom>
          <a:noFill/>
          <a:ln w="9525">
            <a:noFill/>
            <a:miter lim="800000"/>
            <a:headEnd/>
            <a:tailEnd/>
          </a:ln>
        </p:spPr>
        <p:txBody>
          <a:bodyPr>
            <a:spAutoFit/>
          </a:bodyPr>
          <a:lstStyle/>
          <a:p>
            <a:pPr algn="ctr">
              <a:lnSpc>
                <a:spcPct val="110000"/>
              </a:lnSpc>
              <a:defRPr/>
            </a:pPr>
            <a:r>
              <a:rPr lang="en-US" altLang="zh-CN" sz="3200">
                <a:solidFill>
                  <a:srgbClr val="FF0000"/>
                </a:solidFill>
                <a:effectLst>
                  <a:outerShdw blurRad="38100" dist="38100" dir="2700000" algn="tl">
                    <a:srgbClr val="C0C0C0"/>
                  </a:outerShdw>
                </a:effectLst>
                <a:latin typeface="Times New Roman" pitchFamily="18" charset="0"/>
                <a:ea typeface="黑体" pitchFamily="49" charset="-122"/>
                <a:cs typeface="Times New Roman" pitchFamily="18" charset="0"/>
              </a:rPr>
              <a:t>4</a:t>
            </a:r>
            <a:r>
              <a:rPr lang="zh-CN" altLang="en-US" sz="3200">
                <a:solidFill>
                  <a:srgbClr val="FF0000"/>
                </a:solidFill>
                <a:effectLst>
                  <a:outerShdw blurRad="38100" dist="38100" dir="2700000" algn="tl">
                    <a:srgbClr val="C0C0C0"/>
                  </a:outerShdw>
                </a:effectLst>
                <a:latin typeface="Times New Roman" pitchFamily="18" charset="0"/>
                <a:ea typeface="黑体" pitchFamily="49" charset="-122"/>
                <a:cs typeface="Times New Roman" pitchFamily="18" charset="0"/>
              </a:rPr>
              <a:t>．国际金融的发展是经济全球化深入发展的催化剂。</a:t>
            </a:r>
          </a:p>
        </p:txBody>
      </p:sp>
      <p:grpSp>
        <p:nvGrpSpPr>
          <p:cNvPr id="28682" name="Group 10"/>
          <p:cNvGrpSpPr>
            <a:grpSpLocks/>
          </p:cNvGrpSpPr>
          <p:nvPr/>
        </p:nvGrpSpPr>
        <p:grpSpPr bwMode="auto">
          <a:xfrm>
            <a:off x="611188" y="885825"/>
            <a:ext cx="10969625" cy="4610100"/>
            <a:chOff x="357" y="428"/>
            <a:chExt cx="6910" cy="2904"/>
          </a:xfrm>
        </p:grpSpPr>
        <p:pic>
          <p:nvPicPr>
            <p:cNvPr id="25605" name="Picture 11" descr="1392348099209uppbb"/>
            <p:cNvPicPr>
              <a:picLocks noChangeAspect="1" noChangeArrowheads="1"/>
            </p:cNvPicPr>
            <p:nvPr/>
          </p:nvPicPr>
          <p:blipFill>
            <a:blip r:embed="rId4"/>
            <a:srcRect/>
            <a:stretch>
              <a:fillRect/>
            </a:stretch>
          </p:blipFill>
          <p:spPr bwMode="auto">
            <a:xfrm>
              <a:off x="357" y="428"/>
              <a:ext cx="3834" cy="2904"/>
            </a:xfrm>
            <a:prstGeom prst="rect">
              <a:avLst/>
            </a:prstGeom>
            <a:noFill/>
            <a:ln w="9525">
              <a:noFill/>
              <a:miter lim="800000"/>
              <a:headEnd/>
              <a:tailEnd/>
            </a:ln>
          </p:spPr>
        </p:pic>
        <p:pic>
          <p:nvPicPr>
            <p:cNvPr id="25606" name="Picture 12" descr="u=52286655,4236749089&amp;fm=200&amp;gp=0"/>
            <p:cNvPicPr>
              <a:picLocks noChangeAspect="1" noChangeArrowheads="1"/>
            </p:cNvPicPr>
            <p:nvPr/>
          </p:nvPicPr>
          <p:blipFill>
            <a:blip r:embed="rId5"/>
            <a:srcRect/>
            <a:stretch>
              <a:fillRect/>
            </a:stretch>
          </p:blipFill>
          <p:spPr bwMode="auto">
            <a:xfrm>
              <a:off x="4165" y="489"/>
              <a:ext cx="3102" cy="2816"/>
            </a:xfrm>
            <a:prstGeom prst="rect">
              <a:avLst/>
            </a:prstGeom>
            <a:noFill/>
            <a:ln w="9525">
              <a:noFill/>
              <a:miter lim="800000"/>
              <a:headEnd/>
              <a:tailEnd/>
            </a:ln>
          </p:spPr>
        </p:pic>
      </p:grpSp>
      <p:sp>
        <p:nvSpPr>
          <p:cNvPr id="28681" name="Text Box 9"/>
          <p:cNvSpPr txBox="1">
            <a:spLocks noChangeArrowheads="1"/>
          </p:cNvSpPr>
          <p:nvPr/>
        </p:nvSpPr>
        <p:spPr bwMode="auto">
          <a:xfrm>
            <a:off x="754063" y="5535613"/>
            <a:ext cx="10682287" cy="822325"/>
          </a:xfrm>
          <a:prstGeom prst="rect">
            <a:avLst/>
          </a:prstGeom>
          <a:noFill/>
          <a:ln w="9525">
            <a:noFill/>
            <a:miter lim="800000"/>
            <a:headEnd/>
            <a:tailEnd/>
          </a:ln>
          <a:effectLst/>
        </p:spPr>
        <p:txBody>
          <a:bodyPr>
            <a:spAutoFit/>
          </a:bodyPr>
          <a:lstStyle/>
          <a:p>
            <a:pPr>
              <a:spcBef>
                <a:spcPct val="50000"/>
              </a:spcBef>
              <a:defRPr/>
            </a:pPr>
            <a:r>
              <a:rPr lang="zh-CN" altLang="en-US" sz="2400">
                <a:solidFill>
                  <a:srgbClr val="0000FF"/>
                </a:solidFill>
                <a:effectLst>
                  <a:outerShdw blurRad="38100" dist="38100" dir="2700000" algn="tl">
                    <a:srgbClr val="C0C0C0"/>
                  </a:outerShdw>
                </a:effectLst>
                <a:latin typeface="黑体" pitchFamily="49" charset="-122"/>
                <a:ea typeface="黑体" pitchFamily="49" charset="-122"/>
              </a:rPr>
              <a:t>    资本追求利润最大化是</a:t>
            </a:r>
            <a:r>
              <a:rPr lang="zh-CN" altLang="en-US" sz="2400">
                <a:solidFill>
                  <a:srgbClr val="FF0000"/>
                </a:solidFill>
                <a:effectLst>
                  <a:outerShdw blurRad="38100" dist="38100" dir="2700000" algn="tl">
                    <a:srgbClr val="C0C0C0"/>
                  </a:outerShdw>
                </a:effectLst>
                <a:latin typeface="黑体" pitchFamily="49" charset="-122"/>
                <a:ea typeface="黑体" pitchFamily="49" charset="-122"/>
              </a:rPr>
              <a:t>原始动力</a:t>
            </a:r>
            <a:r>
              <a:rPr lang="zh-CN" altLang="en-US" sz="2400">
                <a:solidFill>
                  <a:srgbClr val="0000FF"/>
                </a:solidFill>
                <a:effectLst>
                  <a:outerShdw blurRad="38100" dist="38100" dir="2700000" algn="tl">
                    <a:srgbClr val="C0C0C0"/>
                  </a:outerShdw>
                </a:effectLst>
                <a:latin typeface="黑体" pitchFamily="49" charset="-122"/>
                <a:ea typeface="黑体" pitchFamily="49" charset="-122"/>
              </a:rPr>
              <a:t>。国际投资和国际贸易迅速增长、范围不断扩大，国际金融的发展是经济全球化深入发展的</a:t>
            </a:r>
            <a:r>
              <a:rPr lang="zh-CN" altLang="en-US" sz="2400">
                <a:solidFill>
                  <a:srgbClr val="FF0000"/>
                </a:solidFill>
                <a:effectLst>
                  <a:outerShdw blurRad="38100" dist="38100" dir="2700000" algn="tl">
                    <a:srgbClr val="C0C0C0"/>
                  </a:outerShdw>
                </a:effectLst>
                <a:latin typeface="黑体" pitchFamily="49" charset="-122"/>
                <a:ea typeface="黑体" pitchFamily="49" charset="-122"/>
              </a:rPr>
              <a:t>催化剂</a:t>
            </a:r>
            <a:r>
              <a:rPr lang="zh-CN" altLang="en-US" sz="2400">
                <a:solidFill>
                  <a:srgbClr val="0000FF"/>
                </a:solidFill>
                <a:effectLst>
                  <a:outerShdw blurRad="38100" dist="38100" dir="2700000" algn="tl">
                    <a:srgbClr val="C0C0C0"/>
                  </a:outerShdw>
                </a:effectLst>
                <a:latin typeface="黑体" pitchFamily="49" charset="-122"/>
                <a:ea typeface="黑体" pitchFamily="49"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5603"/>
                                        </p:tgtEl>
                                        <p:attrNameLst>
                                          <p:attrName>style.visibility</p:attrName>
                                        </p:attrNameLst>
                                      </p:cBhvr>
                                      <p:to>
                                        <p:strVal val="visible"/>
                                      </p:to>
                                    </p:set>
                                    <p:anim calcmode="lin" valueType="num">
                                      <p:cBhvr>
                                        <p:cTn id="7" dur="500" fill="hold"/>
                                        <p:tgtEl>
                                          <p:spTgt spid="25603"/>
                                        </p:tgtEl>
                                        <p:attrNameLst>
                                          <p:attrName>ppt_w</p:attrName>
                                        </p:attrNameLst>
                                      </p:cBhvr>
                                      <p:tavLst>
                                        <p:tav tm="0">
                                          <p:val>
                                            <p:fltVal val="0"/>
                                          </p:val>
                                        </p:tav>
                                        <p:tav tm="100000">
                                          <p:val>
                                            <p:strVal val="#ppt_w"/>
                                          </p:val>
                                        </p:tav>
                                      </p:tavLst>
                                    </p:anim>
                                    <p:anim calcmode="lin" valueType="num">
                                      <p:cBhvr>
                                        <p:cTn id="8" dur="500" fill="hold"/>
                                        <p:tgtEl>
                                          <p:spTgt spid="25603"/>
                                        </p:tgtEl>
                                        <p:attrNameLst>
                                          <p:attrName>ppt_h</p:attrName>
                                        </p:attrNameLst>
                                      </p:cBhvr>
                                      <p:tavLst>
                                        <p:tav tm="0">
                                          <p:val>
                                            <p:fltVal val="0"/>
                                          </p:val>
                                        </p:tav>
                                        <p:tav tm="100000">
                                          <p:val>
                                            <p:strVal val="#ppt_h"/>
                                          </p:val>
                                        </p:tav>
                                      </p:tavLst>
                                    </p:anim>
                                    <p:animEffect transition="in" filter="fade">
                                      <p:cBhvr>
                                        <p:cTn id="9" dur="500"/>
                                        <p:tgtEl>
                                          <p:spTgt spid="25603"/>
                                        </p:tgtEl>
                                      </p:cBhvr>
                                    </p:animEffect>
                                  </p:childTnLst>
                                </p:cTn>
                              </p:par>
                            </p:childTnLst>
                          </p:cTn>
                        </p:par>
                      </p:childTnLst>
                    </p:cTn>
                  </p:par>
                  <p:par>
                    <p:cTn id="10" fill="hold">
                      <p:stCondLst>
                        <p:cond delay="indefinite"/>
                      </p:stCondLst>
                      <p:childTnLst>
                        <p:par>
                          <p:cTn id="11" fill="hold">
                            <p:stCondLst>
                              <p:cond delay="0"/>
                            </p:stCondLst>
                            <p:childTnLst>
                              <p:par>
                                <p:cTn id="12" presetID="8" presetClass="exit" presetSubtype="16" fill="hold" nodeType="clickEffect">
                                  <p:stCondLst>
                                    <p:cond delay="0"/>
                                  </p:stCondLst>
                                  <p:childTnLst>
                                    <p:animEffect transition="out" filter="diamond(in)">
                                      <p:cBhvr>
                                        <p:cTn id="13" dur="500"/>
                                        <p:tgtEl>
                                          <p:spTgt spid="25601"/>
                                        </p:tgtEl>
                                      </p:cBhvr>
                                    </p:animEffect>
                                    <p:set>
                                      <p:cBhvr>
                                        <p:cTn id="14" dur="1" fill="hold">
                                          <p:stCondLst>
                                            <p:cond delay="499"/>
                                          </p:stCondLst>
                                        </p:cTn>
                                        <p:tgtEl>
                                          <p:spTgt spid="25601"/>
                                        </p:tgtEl>
                                        <p:attrNameLst>
                                          <p:attrName>style.visibility</p:attrName>
                                        </p:attrNameLst>
                                      </p:cBhvr>
                                      <p:to>
                                        <p:strVal val="hidden"/>
                                      </p:to>
                                    </p:set>
                                  </p:childTnLst>
                                </p:cTn>
                              </p:par>
                            </p:childTnLst>
                          </p:cTn>
                        </p:par>
                        <p:par>
                          <p:cTn id="15" fill="hold">
                            <p:stCondLst>
                              <p:cond delay="500"/>
                            </p:stCondLst>
                            <p:childTnLst>
                              <p:par>
                                <p:cTn id="16" presetID="53" presetClass="entr" presetSubtype="0" fill="hold" nodeType="afterEffect">
                                  <p:stCondLst>
                                    <p:cond delay="0"/>
                                  </p:stCondLst>
                                  <p:childTnLst>
                                    <p:set>
                                      <p:cBhvr>
                                        <p:cTn id="17" dur="1" fill="hold">
                                          <p:stCondLst>
                                            <p:cond delay="0"/>
                                          </p:stCondLst>
                                        </p:cTn>
                                        <p:tgtEl>
                                          <p:spTgt spid="28682"/>
                                        </p:tgtEl>
                                        <p:attrNameLst>
                                          <p:attrName>style.visibility</p:attrName>
                                        </p:attrNameLst>
                                      </p:cBhvr>
                                      <p:to>
                                        <p:strVal val="visible"/>
                                      </p:to>
                                    </p:set>
                                    <p:anim calcmode="lin" valueType="num">
                                      <p:cBhvr>
                                        <p:cTn id="18" dur="500" fill="hold"/>
                                        <p:tgtEl>
                                          <p:spTgt spid="28682"/>
                                        </p:tgtEl>
                                        <p:attrNameLst>
                                          <p:attrName>ppt_w</p:attrName>
                                        </p:attrNameLst>
                                      </p:cBhvr>
                                      <p:tavLst>
                                        <p:tav tm="0">
                                          <p:val>
                                            <p:fltVal val="0"/>
                                          </p:val>
                                        </p:tav>
                                        <p:tav tm="100000">
                                          <p:val>
                                            <p:strVal val="#ppt_w"/>
                                          </p:val>
                                        </p:tav>
                                      </p:tavLst>
                                    </p:anim>
                                    <p:anim calcmode="lin" valueType="num">
                                      <p:cBhvr>
                                        <p:cTn id="19" dur="500" fill="hold"/>
                                        <p:tgtEl>
                                          <p:spTgt spid="28682"/>
                                        </p:tgtEl>
                                        <p:attrNameLst>
                                          <p:attrName>ppt_h</p:attrName>
                                        </p:attrNameLst>
                                      </p:cBhvr>
                                      <p:tavLst>
                                        <p:tav tm="0">
                                          <p:val>
                                            <p:fltVal val="0"/>
                                          </p:val>
                                        </p:tav>
                                        <p:tav tm="100000">
                                          <p:val>
                                            <p:strVal val="#ppt_h"/>
                                          </p:val>
                                        </p:tav>
                                      </p:tavLst>
                                    </p:anim>
                                    <p:animEffect transition="in" filter="fade">
                                      <p:cBhvr>
                                        <p:cTn id="20" dur="500"/>
                                        <p:tgtEl>
                                          <p:spTgt spid="286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615" name="Group 15"/>
          <p:cNvGrpSpPr>
            <a:grpSpLocks/>
          </p:cNvGrpSpPr>
          <p:nvPr/>
        </p:nvGrpSpPr>
        <p:grpSpPr bwMode="auto">
          <a:xfrm>
            <a:off x="328613" y="1095375"/>
            <a:ext cx="11433175" cy="4613275"/>
            <a:chOff x="207" y="462"/>
            <a:chExt cx="7202" cy="2906"/>
          </a:xfrm>
        </p:grpSpPr>
        <p:pic>
          <p:nvPicPr>
            <p:cNvPr id="27659" name="Picture 10" descr="7427eae76f7a13efca2850"/>
            <p:cNvPicPr>
              <a:picLocks noChangeAspect="1" noChangeArrowheads="1"/>
            </p:cNvPicPr>
            <p:nvPr/>
          </p:nvPicPr>
          <p:blipFill>
            <a:blip r:embed="rId3"/>
            <a:srcRect b="4472"/>
            <a:stretch>
              <a:fillRect/>
            </a:stretch>
          </p:blipFill>
          <p:spPr bwMode="auto">
            <a:xfrm>
              <a:off x="207" y="462"/>
              <a:ext cx="3600" cy="2906"/>
            </a:xfrm>
            <a:prstGeom prst="rect">
              <a:avLst/>
            </a:prstGeom>
            <a:noFill/>
            <a:ln w="9525">
              <a:noFill/>
              <a:miter lim="800000"/>
              <a:headEnd/>
              <a:tailEnd/>
            </a:ln>
          </p:spPr>
        </p:pic>
        <p:pic>
          <p:nvPicPr>
            <p:cNvPr id="27660" name="Picture 14" descr="piLx-fxmxxst0731782"/>
            <p:cNvPicPr>
              <a:picLocks noChangeAspect="1" noChangeArrowheads="1"/>
            </p:cNvPicPr>
            <p:nvPr/>
          </p:nvPicPr>
          <p:blipFill>
            <a:blip r:embed="rId4"/>
            <a:srcRect/>
            <a:stretch>
              <a:fillRect/>
            </a:stretch>
          </p:blipFill>
          <p:spPr bwMode="auto">
            <a:xfrm>
              <a:off x="3840" y="543"/>
              <a:ext cx="3569" cy="2751"/>
            </a:xfrm>
            <a:prstGeom prst="rect">
              <a:avLst/>
            </a:prstGeom>
            <a:noFill/>
            <a:ln w="9525">
              <a:noFill/>
              <a:miter lim="800000"/>
              <a:headEnd/>
              <a:tailEnd/>
            </a:ln>
          </p:spPr>
        </p:pic>
      </p:grpSp>
      <p:grpSp>
        <p:nvGrpSpPr>
          <p:cNvPr id="20495" name="Group 15"/>
          <p:cNvGrpSpPr>
            <a:grpSpLocks/>
          </p:cNvGrpSpPr>
          <p:nvPr/>
        </p:nvGrpSpPr>
        <p:grpSpPr bwMode="auto">
          <a:xfrm>
            <a:off x="358775" y="1198563"/>
            <a:ext cx="11455400" cy="4410075"/>
            <a:chOff x="255" y="536"/>
            <a:chExt cx="7216" cy="2778"/>
          </a:xfrm>
        </p:grpSpPr>
        <p:grpSp>
          <p:nvGrpSpPr>
            <p:cNvPr id="27655" name="Group 16"/>
            <p:cNvGrpSpPr>
              <a:grpSpLocks/>
            </p:cNvGrpSpPr>
            <p:nvPr/>
          </p:nvGrpSpPr>
          <p:grpSpPr bwMode="auto">
            <a:xfrm>
              <a:off x="3840" y="581"/>
              <a:ext cx="3631" cy="2733"/>
              <a:chOff x="2003" y="1010"/>
              <a:chExt cx="3631" cy="2733"/>
            </a:xfrm>
          </p:grpSpPr>
          <p:sp>
            <p:nvSpPr>
              <p:cNvPr id="20497" name="Rectangle 17"/>
              <p:cNvSpPr>
                <a:spLocks noChangeArrowheads="1"/>
              </p:cNvSpPr>
              <p:nvPr/>
            </p:nvSpPr>
            <p:spPr bwMode="auto">
              <a:xfrm>
                <a:off x="2264" y="3359"/>
                <a:ext cx="3146" cy="384"/>
              </a:xfrm>
              <a:prstGeom prst="rect">
                <a:avLst/>
              </a:prstGeom>
              <a:noFill/>
              <a:ln w="9525" algn="ctr">
                <a:noFill/>
                <a:miter lim="800000"/>
                <a:headEnd/>
                <a:tailEnd/>
              </a:ln>
              <a:effectLst/>
            </p:spPr>
            <p:txBody>
              <a:bodyPr lIns="0" tIns="0" rIns="0" bIns="0">
                <a:spAutoFit/>
              </a:bodyPr>
              <a:lstStyle/>
              <a:p>
                <a:pPr algn="ctr">
                  <a:defRPr/>
                </a:pPr>
                <a:r>
                  <a:rPr kumimoji="1" lang="en-US" altLang="zh-CN" sz="2000">
                    <a:solidFill>
                      <a:srgbClr val="0000FF"/>
                    </a:solidFill>
                    <a:effectLst>
                      <a:outerShdw blurRad="38100" dist="38100" dir="2700000" algn="tl">
                        <a:srgbClr val="C0C0C0"/>
                      </a:outerShdw>
                    </a:effectLst>
                    <a:latin typeface="Times New Roman" pitchFamily="18" charset="0"/>
                    <a:ea typeface="黑体" pitchFamily="49" charset="-122"/>
                  </a:rPr>
                  <a:t>1992</a:t>
                </a:r>
                <a:r>
                  <a:rPr kumimoji="1" lang="zh-CN" altLang="en-US" sz="2000">
                    <a:solidFill>
                      <a:srgbClr val="0000FF"/>
                    </a:solidFill>
                    <a:effectLst>
                      <a:outerShdw blurRad="38100" dist="38100" dir="2700000" algn="tl">
                        <a:srgbClr val="C0C0C0"/>
                      </a:outerShdw>
                    </a:effectLst>
                    <a:latin typeface="Times New Roman" pitchFamily="18" charset="0"/>
                    <a:ea typeface="黑体" pitchFamily="49" charset="-122"/>
                  </a:rPr>
                  <a:t>年中国共产党第十四次全国代表大会</a:t>
                </a:r>
              </a:p>
              <a:p>
                <a:pPr algn="ctr">
                  <a:defRPr/>
                </a:pPr>
                <a:r>
                  <a:rPr kumimoji="1" lang="zh-CN" altLang="en-US" sz="2000">
                    <a:solidFill>
                      <a:srgbClr val="0000FF"/>
                    </a:solidFill>
                    <a:effectLst>
                      <a:outerShdw blurRad="38100" dist="38100" dir="2700000" algn="tl">
                        <a:srgbClr val="C0C0C0"/>
                      </a:outerShdw>
                    </a:effectLst>
                    <a:latin typeface="Times New Roman" pitchFamily="18" charset="0"/>
                    <a:ea typeface="黑体" pitchFamily="49" charset="-122"/>
                  </a:rPr>
                  <a:t>明确提出建立社会主义市场经济体制</a:t>
                </a:r>
              </a:p>
            </p:txBody>
          </p:sp>
          <p:pic>
            <p:nvPicPr>
              <p:cNvPr id="27658" name="Picture 18" descr="009"/>
              <p:cNvPicPr>
                <a:picLocks noChangeAspect="1" noChangeArrowheads="1"/>
              </p:cNvPicPr>
              <p:nvPr/>
            </p:nvPicPr>
            <p:blipFill>
              <a:blip r:embed="rId5"/>
              <a:srcRect l="11064" r="497"/>
              <a:stretch>
                <a:fillRect/>
              </a:stretch>
            </p:blipFill>
            <p:spPr bwMode="auto">
              <a:xfrm>
                <a:off x="2003" y="1010"/>
                <a:ext cx="3631" cy="2273"/>
              </a:xfrm>
              <a:prstGeom prst="rect">
                <a:avLst/>
              </a:prstGeom>
              <a:noFill/>
              <a:ln w="9525">
                <a:noFill/>
                <a:miter lim="800000"/>
                <a:headEnd/>
                <a:tailEnd/>
              </a:ln>
            </p:spPr>
          </p:pic>
        </p:grpSp>
        <p:pic>
          <p:nvPicPr>
            <p:cNvPr id="27656" name="Picture 19" descr="1395733188340egpuz"/>
            <p:cNvPicPr>
              <a:picLocks noChangeAspect="1" noChangeArrowheads="1"/>
            </p:cNvPicPr>
            <p:nvPr/>
          </p:nvPicPr>
          <p:blipFill>
            <a:blip r:embed="rId6"/>
            <a:srcRect/>
            <a:stretch>
              <a:fillRect/>
            </a:stretch>
          </p:blipFill>
          <p:spPr bwMode="auto">
            <a:xfrm>
              <a:off x="255" y="536"/>
              <a:ext cx="3485" cy="2436"/>
            </a:xfrm>
            <a:prstGeom prst="rect">
              <a:avLst/>
            </a:prstGeom>
            <a:noFill/>
            <a:ln w="9525">
              <a:noFill/>
              <a:miter lim="800000"/>
              <a:headEnd/>
              <a:tailEnd/>
            </a:ln>
          </p:spPr>
        </p:pic>
      </p:grpSp>
      <p:sp>
        <p:nvSpPr>
          <p:cNvPr id="28683" name="Text Box 15"/>
          <p:cNvSpPr txBox="1">
            <a:spLocks noChangeArrowheads="1"/>
          </p:cNvSpPr>
          <p:nvPr/>
        </p:nvSpPr>
        <p:spPr bwMode="auto">
          <a:xfrm>
            <a:off x="458788" y="325438"/>
            <a:ext cx="9471025" cy="628650"/>
          </a:xfrm>
          <a:prstGeom prst="rect">
            <a:avLst/>
          </a:prstGeom>
          <a:noFill/>
          <a:ln w="9525">
            <a:noFill/>
            <a:miter lim="800000"/>
            <a:headEnd/>
            <a:tailEnd/>
          </a:ln>
        </p:spPr>
        <p:txBody>
          <a:bodyPr>
            <a:spAutoFit/>
          </a:bodyPr>
          <a:lstStyle/>
          <a:p>
            <a:pPr algn="ctr">
              <a:lnSpc>
                <a:spcPct val="110000"/>
              </a:lnSpc>
              <a:defRPr/>
            </a:pPr>
            <a:r>
              <a:rPr lang="en-US" altLang="zh-CN" sz="3200">
                <a:solidFill>
                  <a:srgbClr val="FF0000"/>
                </a:solidFill>
                <a:effectLst>
                  <a:outerShdw blurRad="38100" dist="38100" dir="2700000" algn="tl">
                    <a:srgbClr val="C0C0C0"/>
                  </a:outerShdw>
                </a:effectLst>
                <a:latin typeface="Times New Roman" pitchFamily="18" charset="0"/>
                <a:ea typeface="黑体" pitchFamily="49" charset="-122"/>
                <a:cs typeface="Times New Roman" pitchFamily="18" charset="0"/>
              </a:rPr>
              <a:t>5</a:t>
            </a:r>
            <a:r>
              <a:rPr lang="zh-CN" altLang="en-US" sz="3200">
                <a:solidFill>
                  <a:srgbClr val="FF0000"/>
                </a:solidFill>
                <a:effectLst>
                  <a:outerShdw blurRad="38100" dist="38100" dir="2700000" algn="tl">
                    <a:srgbClr val="C0C0C0"/>
                  </a:outerShdw>
                </a:effectLst>
                <a:latin typeface="Times New Roman" pitchFamily="18" charset="0"/>
                <a:ea typeface="黑体" pitchFamily="49" charset="-122"/>
                <a:cs typeface="Times New Roman" pitchFamily="18" charset="0"/>
              </a:rPr>
              <a:t>．市场经济的广泛建立疏通了商品流通渠道。</a:t>
            </a:r>
          </a:p>
        </p:txBody>
      </p:sp>
      <p:grpSp>
        <p:nvGrpSpPr>
          <p:cNvPr id="28684" name="Group 12"/>
          <p:cNvGrpSpPr>
            <a:grpSpLocks/>
          </p:cNvGrpSpPr>
          <p:nvPr/>
        </p:nvGrpSpPr>
        <p:grpSpPr bwMode="auto">
          <a:xfrm>
            <a:off x="625475" y="1189038"/>
            <a:ext cx="10941050" cy="4479925"/>
            <a:chOff x="574" y="775"/>
            <a:chExt cx="6651" cy="2499"/>
          </a:xfrm>
        </p:grpSpPr>
        <p:pic>
          <p:nvPicPr>
            <p:cNvPr id="27653" name="Picture 13" descr="09-33-45-42-16844"/>
            <p:cNvPicPr>
              <a:picLocks noChangeAspect="1" noChangeArrowheads="1"/>
            </p:cNvPicPr>
            <p:nvPr/>
          </p:nvPicPr>
          <p:blipFill>
            <a:blip r:embed="rId7"/>
            <a:srcRect/>
            <a:stretch>
              <a:fillRect/>
            </a:stretch>
          </p:blipFill>
          <p:spPr bwMode="auto">
            <a:xfrm>
              <a:off x="574" y="775"/>
              <a:ext cx="3287" cy="2494"/>
            </a:xfrm>
            <a:prstGeom prst="rect">
              <a:avLst/>
            </a:prstGeom>
            <a:noFill/>
            <a:ln w="9525">
              <a:noFill/>
              <a:miter lim="800000"/>
              <a:headEnd/>
              <a:tailEnd/>
            </a:ln>
          </p:spPr>
        </p:pic>
        <p:pic>
          <p:nvPicPr>
            <p:cNvPr id="27654" name="Picture 14" descr="00301494492_b68b85f61"/>
            <p:cNvPicPr>
              <a:picLocks noChangeAspect="1" noChangeArrowheads="1"/>
            </p:cNvPicPr>
            <p:nvPr/>
          </p:nvPicPr>
          <p:blipFill>
            <a:blip r:embed="rId8"/>
            <a:srcRect/>
            <a:stretch>
              <a:fillRect/>
            </a:stretch>
          </p:blipFill>
          <p:spPr bwMode="auto">
            <a:xfrm>
              <a:off x="3840" y="779"/>
              <a:ext cx="3385" cy="2495"/>
            </a:xfrm>
            <a:prstGeom prst="rect">
              <a:avLst/>
            </a:prstGeom>
            <a:noFill/>
            <a:ln w="9525">
              <a:noFill/>
              <a:miter lim="800000"/>
              <a:headEnd/>
              <a:tailEnd/>
            </a:ln>
          </p:spPr>
        </p:pic>
      </p:gr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8683"/>
                                        </p:tgtEl>
                                        <p:attrNameLst>
                                          <p:attrName>style.visibility</p:attrName>
                                        </p:attrNameLst>
                                      </p:cBhvr>
                                      <p:to>
                                        <p:strVal val="visible"/>
                                      </p:to>
                                    </p:set>
                                    <p:anim calcmode="lin" valueType="num">
                                      <p:cBhvr>
                                        <p:cTn id="7" dur="500" fill="hold"/>
                                        <p:tgtEl>
                                          <p:spTgt spid="28683"/>
                                        </p:tgtEl>
                                        <p:attrNameLst>
                                          <p:attrName>ppt_w</p:attrName>
                                        </p:attrNameLst>
                                      </p:cBhvr>
                                      <p:tavLst>
                                        <p:tav tm="0">
                                          <p:val>
                                            <p:fltVal val="0"/>
                                          </p:val>
                                        </p:tav>
                                        <p:tav tm="100000">
                                          <p:val>
                                            <p:strVal val="#ppt_w"/>
                                          </p:val>
                                        </p:tav>
                                      </p:tavLst>
                                    </p:anim>
                                    <p:anim calcmode="lin" valueType="num">
                                      <p:cBhvr>
                                        <p:cTn id="8" dur="500" fill="hold"/>
                                        <p:tgtEl>
                                          <p:spTgt spid="28683"/>
                                        </p:tgtEl>
                                        <p:attrNameLst>
                                          <p:attrName>ppt_h</p:attrName>
                                        </p:attrNameLst>
                                      </p:cBhvr>
                                      <p:tavLst>
                                        <p:tav tm="0">
                                          <p:val>
                                            <p:fltVal val="0"/>
                                          </p:val>
                                        </p:tav>
                                        <p:tav tm="100000">
                                          <p:val>
                                            <p:strVal val="#ppt_h"/>
                                          </p:val>
                                        </p:tav>
                                      </p:tavLst>
                                    </p:anim>
                                    <p:animEffect transition="in" filter="fade">
                                      <p:cBhvr>
                                        <p:cTn id="9" dur="500"/>
                                        <p:tgtEl>
                                          <p:spTgt spid="28683"/>
                                        </p:tgtEl>
                                      </p:cBhvr>
                                    </p:animEffect>
                                  </p:childTnLst>
                                </p:cTn>
                              </p:par>
                            </p:childTnLst>
                          </p:cTn>
                        </p:par>
                      </p:childTnLst>
                    </p:cTn>
                  </p:par>
                  <p:par>
                    <p:cTn id="10" fill="hold">
                      <p:stCondLst>
                        <p:cond delay="indefinite"/>
                      </p:stCondLst>
                      <p:childTnLst>
                        <p:par>
                          <p:cTn id="11" fill="hold">
                            <p:stCondLst>
                              <p:cond delay="0"/>
                            </p:stCondLst>
                            <p:childTnLst>
                              <p:par>
                                <p:cTn id="12" presetID="8" presetClass="exit" presetSubtype="16" fill="hold" nodeType="clickEffect">
                                  <p:stCondLst>
                                    <p:cond delay="0"/>
                                  </p:stCondLst>
                                  <p:childTnLst>
                                    <p:animEffect transition="out" filter="diamond(in)">
                                      <p:cBhvr>
                                        <p:cTn id="13" dur="500"/>
                                        <p:tgtEl>
                                          <p:spTgt spid="25615"/>
                                        </p:tgtEl>
                                      </p:cBhvr>
                                    </p:animEffect>
                                    <p:set>
                                      <p:cBhvr>
                                        <p:cTn id="14" dur="1" fill="hold">
                                          <p:stCondLst>
                                            <p:cond delay="499"/>
                                          </p:stCondLst>
                                        </p:cTn>
                                        <p:tgtEl>
                                          <p:spTgt spid="25615"/>
                                        </p:tgtEl>
                                        <p:attrNameLst>
                                          <p:attrName>style.visibility</p:attrName>
                                        </p:attrNameLst>
                                      </p:cBhvr>
                                      <p:to>
                                        <p:strVal val="hidden"/>
                                      </p:to>
                                    </p:set>
                                  </p:childTnLst>
                                </p:cTn>
                              </p:par>
                            </p:childTnLst>
                          </p:cTn>
                        </p:par>
                        <p:par>
                          <p:cTn id="15" fill="hold">
                            <p:stCondLst>
                              <p:cond delay="500"/>
                            </p:stCondLst>
                            <p:childTnLst>
                              <p:par>
                                <p:cTn id="16" presetID="53" presetClass="entr" presetSubtype="0" fill="hold" nodeType="afterEffect">
                                  <p:stCondLst>
                                    <p:cond delay="0"/>
                                  </p:stCondLst>
                                  <p:childTnLst>
                                    <p:set>
                                      <p:cBhvr>
                                        <p:cTn id="17" dur="1" fill="hold">
                                          <p:stCondLst>
                                            <p:cond delay="0"/>
                                          </p:stCondLst>
                                        </p:cTn>
                                        <p:tgtEl>
                                          <p:spTgt spid="20495"/>
                                        </p:tgtEl>
                                        <p:attrNameLst>
                                          <p:attrName>style.visibility</p:attrName>
                                        </p:attrNameLst>
                                      </p:cBhvr>
                                      <p:to>
                                        <p:strVal val="visible"/>
                                      </p:to>
                                    </p:set>
                                    <p:anim calcmode="lin" valueType="num">
                                      <p:cBhvr>
                                        <p:cTn id="18" dur="500" fill="hold"/>
                                        <p:tgtEl>
                                          <p:spTgt spid="20495"/>
                                        </p:tgtEl>
                                        <p:attrNameLst>
                                          <p:attrName>ppt_w</p:attrName>
                                        </p:attrNameLst>
                                      </p:cBhvr>
                                      <p:tavLst>
                                        <p:tav tm="0">
                                          <p:val>
                                            <p:fltVal val="0"/>
                                          </p:val>
                                        </p:tav>
                                        <p:tav tm="100000">
                                          <p:val>
                                            <p:strVal val="#ppt_w"/>
                                          </p:val>
                                        </p:tav>
                                      </p:tavLst>
                                    </p:anim>
                                    <p:anim calcmode="lin" valueType="num">
                                      <p:cBhvr>
                                        <p:cTn id="19" dur="500" fill="hold"/>
                                        <p:tgtEl>
                                          <p:spTgt spid="20495"/>
                                        </p:tgtEl>
                                        <p:attrNameLst>
                                          <p:attrName>ppt_h</p:attrName>
                                        </p:attrNameLst>
                                      </p:cBhvr>
                                      <p:tavLst>
                                        <p:tav tm="0">
                                          <p:val>
                                            <p:fltVal val="0"/>
                                          </p:val>
                                        </p:tav>
                                        <p:tav tm="100000">
                                          <p:val>
                                            <p:strVal val="#ppt_h"/>
                                          </p:val>
                                        </p:tav>
                                      </p:tavLst>
                                    </p:anim>
                                    <p:animEffect transition="in" filter="fade">
                                      <p:cBhvr>
                                        <p:cTn id="20" dur="500"/>
                                        <p:tgtEl>
                                          <p:spTgt spid="20495"/>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xit" presetSubtype="5" fill="hold" nodeType="clickEffect">
                                  <p:stCondLst>
                                    <p:cond delay="0"/>
                                  </p:stCondLst>
                                  <p:childTnLst>
                                    <p:animEffect transition="out" filter="randombar(vertical)">
                                      <p:cBhvr>
                                        <p:cTn id="24" dur="500"/>
                                        <p:tgtEl>
                                          <p:spTgt spid="20495"/>
                                        </p:tgtEl>
                                      </p:cBhvr>
                                    </p:animEffect>
                                    <p:set>
                                      <p:cBhvr>
                                        <p:cTn id="25" dur="1" fill="hold">
                                          <p:stCondLst>
                                            <p:cond delay="499"/>
                                          </p:stCondLst>
                                        </p:cTn>
                                        <p:tgtEl>
                                          <p:spTgt spid="20495"/>
                                        </p:tgtEl>
                                        <p:attrNameLst>
                                          <p:attrName>style.visibility</p:attrName>
                                        </p:attrNameLst>
                                      </p:cBhvr>
                                      <p:to>
                                        <p:strVal val="hidden"/>
                                      </p:to>
                                    </p:set>
                                  </p:childTnLst>
                                </p:cTn>
                              </p:par>
                            </p:childTnLst>
                          </p:cTn>
                        </p:par>
                        <p:par>
                          <p:cTn id="26" fill="hold">
                            <p:stCondLst>
                              <p:cond delay="500"/>
                            </p:stCondLst>
                            <p:childTnLst>
                              <p:par>
                                <p:cTn id="27" presetID="53" presetClass="entr" presetSubtype="0" fill="hold" nodeType="afterEffect">
                                  <p:stCondLst>
                                    <p:cond delay="0"/>
                                  </p:stCondLst>
                                  <p:childTnLst>
                                    <p:set>
                                      <p:cBhvr>
                                        <p:cTn id="28" dur="1" fill="hold">
                                          <p:stCondLst>
                                            <p:cond delay="0"/>
                                          </p:stCondLst>
                                        </p:cTn>
                                        <p:tgtEl>
                                          <p:spTgt spid="28684"/>
                                        </p:tgtEl>
                                        <p:attrNameLst>
                                          <p:attrName>style.visibility</p:attrName>
                                        </p:attrNameLst>
                                      </p:cBhvr>
                                      <p:to>
                                        <p:strVal val="visible"/>
                                      </p:to>
                                    </p:set>
                                    <p:anim calcmode="lin" valueType="num">
                                      <p:cBhvr>
                                        <p:cTn id="29" dur="500" fill="hold"/>
                                        <p:tgtEl>
                                          <p:spTgt spid="28684"/>
                                        </p:tgtEl>
                                        <p:attrNameLst>
                                          <p:attrName>ppt_w</p:attrName>
                                        </p:attrNameLst>
                                      </p:cBhvr>
                                      <p:tavLst>
                                        <p:tav tm="0">
                                          <p:val>
                                            <p:fltVal val="0"/>
                                          </p:val>
                                        </p:tav>
                                        <p:tav tm="100000">
                                          <p:val>
                                            <p:strVal val="#ppt_w"/>
                                          </p:val>
                                        </p:tav>
                                      </p:tavLst>
                                    </p:anim>
                                    <p:anim calcmode="lin" valueType="num">
                                      <p:cBhvr>
                                        <p:cTn id="30" dur="500" fill="hold"/>
                                        <p:tgtEl>
                                          <p:spTgt spid="28684"/>
                                        </p:tgtEl>
                                        <p:attrNameLst>
                                          <p:attrName>ppt_h</p:attrName>
                                        </p:attrNameLst>
                                      </p:cBhvr>
                                      <p:tavLst>
                                        <p:tav tm="0">
                                          <p:val>
                                            <p:fltVal val="0"/>
                                          </p:val>
                                        </p:tav>
                                        <p:tav tm="100000">
                                          <p:val>
                                            <p:strVal val="#ppt_h"/>
                                          </p:val>
                                        </p:tav>
                                      </p:tavLst>
                                    </p:anim>
                                    <p:animEffect transition="in" filter="fade">
                                      <p:cBhvr>
                                        <p:cTn id="31" dur="500"/>
                                        <p:tgtEl>
                                          <p:spTgt spid="286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8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ext Box 2"/>
          <p:cNvSpPr txBox="1">
            <a:spLocks noChangeArrowheads="1"/>
          </p:cNvSpPr>
          <p:nvPr/>
        </p:nvSpPr>
        <p:spPr bwMode="auto">
          <a:xfrm>
            <a:off x="1257300" y="1420813"/>
            <a:ext cx="5143500" cy="4359275"/>
          </a:xfrm>
          <a:prstGeom prst="rect">
            <a:avLst/>
          </a:prstGeom>
          <a:noFill/>
          <a:ln w="9525">
            <a:noFill/>
            <a:miter lim="800000"/>
            <a:headEnd/>
            <a:tailEnd/>
          </a:ln>
        </p:spPr>
        <p:txBody>
          <a:bodyPr lIns="72000" rIns="46800">
            <a:spAutoFit/>
          </a:bodyPr>
          <a:lstStyle/>
          <a:p>
            <a:pPr>
              <a:spcBef>
                <a:spcPct val="30000"/>
              </a:spcBef>
              <a:defRPr/>
            </a:pPr>
            <a:r>
              <a:rPr kumimoji="1" lang="en-US" altLang="zh-CN" sz="2500">
                <a:solidFill>
                  <a:srgbClr val="000000"/>
                </a:solidFill>
                <a:effectLst>
                  <a:outerShdw blurRad="38100" dist="38100" dir="2700000" algn="tl">
                    <a:srgbClr val="C0C0C0"/>
                  </a:outerShdw>
                </a:effectLst>
                <a:latin typeface="Times New Roman" pitchFamily="18" charset="0"/>
                <a:ea typeface="新宋体" pitchFamily="49" charset="-122"/>
                <a:cs typeface="Times New Roman" pitchFamily="18" charset="0"/>
              </a:rPr>
              <a:t>1945</a:t>
            </a:r>
            <a:r>
              <a:rPr kumimoji="1" lang="zh-CN" altLang="en-US" sz="2500">
                <a:solidFill>
                  <a:srgbClr val="000000"/>
                </a:solidFill>
                <a:effectLst>
                  <a:outerShdw blurRad="38100" dist="38100" dir="2700000" algn="tl">
                    <a:srgbClr val="C0C0C0"/>
                  </a:outerShdw>
                </a:effectLst>
                <a:latin typeface="Times New Roman" pitchFamily="18" charset="0"/>
                <a:ea typeface="新宋体" pitchFamily="49" charset="-122"/>
                <a:cs typeface="Times New Roman" pitchFamily="18" charset="0"/>
              </a:rPr>
              <a:t>年</a:t>
            </a:r>
            <a:r>
              <a:rPr lang="zh-CN" altLang="en-US" sz="2500">
                <a:solidFill>
                  <a:srgbClr val="000000"/>
                </a:solidFill>
                <a:effectLst>
                  <a:outerShdw blurRad="38100" dist="38100" dir="2700000" algn="tl">
                    <a:srgbClr val="C0C0C0"/>
                  </a:outerShdw>
                </a:effectLst>
                <a:latin typeface="Times New Roman" pitchFamily="18" charset="0"/>
                <a:ea typeface="新宋体" pitchFamily="49" charset="-122"/>
                <a:cs typeface="Times New Roman" pitchFamily="18" charset="0"/>
              </a:rPr>
              <a:t>国际货币基金组织（</a:t>
            </a:r>
            <a:r>
              <a:rPr lang="en-US" altLang="zh-CN" sz="2500">
                <a:solidFill>
                  <a:srgbClr val="000000"/>
                </a:solidFill>
                <a:effectLst>
                  <a:outerShdw blurRad="38100" dist="38100" dir="2700000" algn="tl">
                    <a:srgbClr val="C0C0C0"/>
                  </a:outerShdw>
                </a:effectLst>
                <a:latin typeface="Times New Roman" pitchFamily="18" charset="0"/>
                <a:ea typeface="新宋体" pitchFamily="49" charset="-122"/>
                <a:cs typeface="Times New Roman" pitchFamily="18" charset="0"/>
              </a:rPr>
              <a:t>International Moneter Fund</a:t>
            </a:r>
            <a:r>
              <a:rPr lang="zh-CN" altLang="en-US" sz="2500">
                <a:solidFill>
                  <a:srgbClr val="000000"/>
                </a:solidFill>
                <a:effectLst>
                  <a:outerShdw blurRad="38100" dist="38100" dir="2700000" algn="tl">
                    <a:srgbClr val="C0C0C0"/>
                  </a:outerShdw>
                </a:effectLst>
                <a:latin typeface="Times New Roman" pitchFamily="18" charset="0"/>
                <a:ea typeface="新宋体" pitchFamily="49" charset="-122"/>
                <a:cs typeface="Times New Roman" pitchFamily="18" charset="0"/>
              </a:rPr>
              <a:t>，简称</a:t>
            </a:r>
            <a:r>
              <a:rPr lang="en-US" altLang="zh-CN" sz="2500">
                <a:solidFill>
                  <a:srgbClr val="000000"/>
                </a:solidFill>
                <a:effectLst>
                  <a:outerShdw blurRad="38100" dist="38100" dir="2700000" algn="tl">
                    <a:srgbClr val="C0C0C0"/>
                  </a:outerShdw>
                </a:effectLst>
                <a:latin typeface="Times New Roman" pitchFamily="18" charset="0"/>
                <a:ea typeface="新宋体" pitchFamily="49" charset="-122"/>
                <a:cs typeface="Times New Roman" pitchFamily="18" charset="0"/>
              </a:rPr>
              <a:t>IMF</a:t>
            </a:r>
            <a:r>
              <a:rPr lang="zh-CN" altLang="en-US" sz="2500">
                <a:solidFill>
                  <a:srgbClr val="000000"/>
                </a:solidFill>
                <a:effectLst>
                  <a:outerShdw blurRad="38100" dist="38100" dir="2700000" algn="tl">
                    <a:srgbClr val="C0C0C0"/>
                  </a:outerShdw>
                </a:effectLst>
                <a:latin typeface="Times New Roman" pitchFamily="18" charset="0"/>
                <a:ea typeface="新宋体" pitchFamily="49" charset="-122"/>
                <a:cs typeface="Times New Roman" pitchFamily="18" charset="0"/>
              </a:rPr>
              <a:t>）</a:t>
            </a:r>
          </a:p>
          <a:p>
            <a:pPr>
              <a:spcBef>
                <a:spcPct val="30000"/>
              </a:spcBef>
              <a:defRPr/>
            </a:pPr>
            <a:endParaRPr lang="zh-CN" altLang="en-US" sz="2500">
              <a:solidFill>
                <a:srgbClr val="000000"/>
              </a:solidFill>
              <a:effectLst>
                <a:outerShdw blurRad="38100" dist="38100" dir="2700000" algn="tl">
                  <a:srgbClr val="C0C0C0"/>
                </a:outerShdw>
              </a:effectLst>
              <a:latin typeface="Times New Roman" pitchFamily="18" charset="0"/>
              <a:ea typeface="新宋体" pitchFamily="49" charset="-122"/>
              <a:cs typeface="Times New Roman" pitchFamily="18" charset="0"/>
            </a:endParaRPr>
          </a:p>
          <a:p>
            <a:pPr>
              <a:spcBef>
                <a:spcPct val="30000"/>
              </a:spcBef>
              <a:defRPr/>
            </a:pPr>
            <a:r>
              <a:rPr lang="en-US" altLang="zh-CN" sz="2500">
                <a:solidFill>
                  <a:srgbClr val="000000"/>
                </a:solidFill>
                <a:effectLst>
                  <a:outerShdw blurRad="38100" dist="38100" dir="2700000" algn="tl">
                    <a:srgbClr val="C0C0C0"/>
                  </a:outerShdw>
                </a:effectLst>
                <a:latin typeface="Times New Roman" pitchFamily="18" charset="0"/>
                <a:ea typeface="新宋体" pitchFamily="49" charset="-122"/>
                <a:cs typeface="Times New Roman" pitchFamily="18" charset="0"/>
              </a:rPr>
              <a:t>1945</a:t>
            </a:r>
            <a:r>
              <a:rPr lang="zh-CN" altLang="en-US" sz="2500">
                <a:solidFill>
                  <a:srgbClr val="000000"/>
                </a:solidFill>
                <a:effectLst>
                  <a:outerShdw blurRad="38100" dist="38100" dir="2700000" algn="tl">
                    <a:srgbClr val="C0C0C0"/>
                  </a:outerShdw>
                </a:effectLst>
                <a:latin typeface="Times New Roman" pitchFamily="18" charset="0"/>
                <a:ea typeface="新宋体" pitchFamily="49" charset="-122"/>
                <a:cs typeface="Times New Roman" pitchFamily="18" charset="0"/>
              </a:rPr>
              <a:t>年世界银行（</a:t>
            </a:r>
            <a:r>
              <a:rPr lang="en-US" altLang="zh-CN" sz="2500">
                <a:solidFill>
                  <a:srgbClr val="000000"/>
                </a:solidFill>
                <a:effectLst>
                  <a:outerShdw blurRad="38100" dist="38100" dir="2700000" algn="tl">
                    <a:srgbClr val="C0C0C0"/>
                  </a:outerShdw>
                </a:effectLst>
                <a:latin typeface="Times New Roman" pitchFamily="18" charset="0"/>
                <a:ea typeface="新宋体" pitchFamily="49" charset="-122"/>
                <a:cs typeface="Times New Roman" pitchFamily="18" charset="0"/>
              </a:rPr>
              <a:t>World Bank</a:t>
            </a:r>
            <a:r>
              <a:rPr lang="zh-CN" altLang="en-US" sz="2500">
                <a:solidFill>
                  <a:srgbClr val="000000"/>
                </a:solidFill>
                <a:effectLst>
                  <a:outerShdw blurRad="38100" dist="38100" dir="2700000" algn="tl">
                    <a:srgbClr val="C0C0C0"/>
                  </a:outerShdw>
                </a:effectLst>
                <a:latin typeface="Times New Roman" pitchFamily="18" charset="0"/>
                <a:ea typeface="新宋体" pitchFamily="49" charset="-122"/>
                <a:cs typeface="Times New Roman" pitchFamily="18" charset="0"/>
              </a:rPr>
              <a:t>，简称</a:t>
            </a:r>
            <a:r>
              <a:rPr lang="en-US" altLang="zh-CN" sz="2500">
                <a:solidFill>
                  <a:srgbClr val="000000"/>
                </a:solidFill>
                <a:effectLst>
                  <a:outerShdw blurRad="38100" dist="38100" dir="2700000" algn="tl">
                    <a:srgbClr val="C0C0C0"/>
                  </a:outerShdw>
                </a:effectLst>
                <a:latin typeface="Times New Roman" pitchFamily="18" charset="0"/>
                <a:ea typeface="新宋体" pitchFamily="49" charset="-122"/>
                <a:cs typeface="Times New Roman" pitchFamily="18" charset="0"/>
              </a:rPr>
              <a:t>WB</a:t>
            </a:r>
            <a:r>
              <a:rPr lang="zh-CN" altLang="en-US" sz="2500">
                <a:solidFill>
                  <a:srgbClr val="000000"/>
                </a:solidFill>
                <a:effectLst>
                  <a:outerShdw blurRad="38100" dist="38100" dir="2700000" algn="tl">
                    <a:srgbClr val="C0C0C0"/>
                  </a:outerShdw>
                </a:effectLst>
                <a:latin typeface="Times New Roman" pitchFamily="18" charset="0"/>
                <a:ea typeface="新宋体" pitchFamily="49" charset="-122"/>
                <a:cs typeface="Times New Roman" pitchFamily="18" charset="0"/>
              </a:rPr>
              <a:t>）</a:t>
            </a:r>
          </a:p>
          <a:p>
            <a:pPr>
              <a:spcBef>
                <a:spcPct val="30000"/>
              </a:spcBef>
              <a:defRPr/>
            </a:pPr>
            <a:endParaRPr lang="zh-CN" altLang="en-US" sz="2500">
              <a:solidFill>
                <a:srgbClr val="000000"/>
              </a:solidFill>
              <a:effectLst>
                <a:outerShdw blurRad="38100" dist="38100" dir="2700000" algn="tl">
                  <a:srgbClr val="C0C0C0"/>
                </a:outerShdw>
              </a:effectLst>
              <a:latin typeface="Times New Roman" pitchFamily="18" charset="0"/>
              <a:ea typeface="新宋体" pitchFamily="49" charset="-122"/>
              <a:cs typeface="Times New Roman" pitchFamily="18" charset="0"/>
            </a:endParaRPr>
          </a:p>
          <a:p>
            <a:pPr>
              <a:spcBef>
                <a:spcPct val="30000"/>
              </a:spcBef>
              <a:defRPr/>
            </a:pPr>
            <a:r>
              <a:rPr lang="en-US" altLang="zh-CN" sz="2500">
                <a:solidFill>
                  <a:srgbClr val="000000"/>
                </a:solidFill>
                <a:effectLst>
                  <a:outerShdw blurRad="38100" dist="38100" dir="2700000" algn="tl">
                    <a:srgbClr val="C0C0C0"/>
                  </a:outerShdw>
                </a:effectLst>
                <a:latin typeface="Times New Roman" pitchFamily="18" charset="0"/>
                <a:ea typeface="新宋体" pitchFamily="49" charset="-122"/>
                <a:cs typeface="Times New Roman" pitchFamily="18" charset="0"/>
              </a:rPr>
              <a:t>1948</a:t>
            </a:r>
            <a:r>
              <a:rPr lang="zh-CN" altLang="en-US" sz="2500">
                <a:solidFill>
                  <a:srgbClr val="000000"/>
                </a:solidFill>
                <a:effectLst>
                  <a:outerShdw blurRad="38100" dist="38100" dir="2700000" algn="tl">
                    <a:srgbClr val="C0C0C0"/>
                  </a:outerShdw>
                </a:effectLst>
                <a:latin typeface="Times New Roman" pitchFamily="18" charset="0"/>
                <a:ea typeface="新宋体" pitchFamily="49" charset="-122"/>
                <a:cs typeface="Times New Roman" pitchFamily="18" charset="0"/>
              </a:rPr>
              <a:t>年关税及贸易总协定（</a:t>
            </a:r>
            <a:r>
              <a:rPr lang="en-US" altLang="zh-CN" sz="2500">
                <a:solidFill>
                  <a:srgbClr val="000000"/>
                </a:solidFill>
                <a:effectLst>
                  <a:outerShdw blurRad="38100" dist="38100" dir="2700000" algn="tl">
                    <a:srgbClr val="C0C0C0"/>
                  </a:outerShdw>
                </a:effectLst>
                <a:latin typeface="Times New Roman" pitchFamily="18" charset="0"/>
                <a:ea typeface="新宋体" pitchFamily="49" charset="-122"/>
                <a:cs typeface="Times New Roman" pitchFamily="18" charset="0"/>
              </a:rPr>
              <a:t>General Agreement on Tariffs and Trade</a:t>
            </a:r>
            <a:r>
              <a:rPr lang="zh-CN" altLang="en-US" sz="2500">
                <a:solidFill>
                  <a:srgbClr val="000000"/>
                </a:solidFill>
                <a:effectLst>
                  <a:outerShdw blurRad="38100" dist="38100" dir="2700000" algn="tl">
                    <a:srgbClr val="C0C0C0"/>
                  </a:outerShdw>
                </a:effectLst>
                <a:latin typeface="Times New Roman" pitchFamily="18" charset="0"/>
                <a:ea typeface="新宋体" pitchFamily="49" charset="-122"/>
                <a:cs typeface="Times New Roman" pitchFamily="18" charset="0"/>
              </a:rPr>
              <a:t>，简称</a:t>
            </a:r>
            <a:r>
              <a:rPr lang="en-US" altLang="zh-CN" sz="2500">
                <a:solidFill>
                  <a:srgbClr val="000000"/>
                </a:solidFill>
                <a:effectLst>
                  <a:outerShdw blurRad="38100" dist="38100" dir="2700000" algn="tl">
                    <a:srgbClr val="C0C0C0"/>
                  </a:outerShdw>
                </a:effectLst>
                <a:latin typeface="Times New Roman" pitchFamily="18" charset="0"/>
                <a:ea typeface="新宋体" pitchFamily="49" charset="-122"/>
                <a:cs typeface="Times New Roman" pitchFamily="18" charset="0"/>
              </a:rPr>
              <a:t>GATT</a:t>
            </a:r>
            <a:r>
              <a:rPr lang="zh-CN" altLang="en-US" sz="2500">
                <a:solidFill>
                  <a:srgbClr val="000000"/>
                </a:solidFill>
                <a:effectLst>
                  <a:outerShdw blurRad="38100" dist="38100" dir="2700000" algn="tl">
                    <a:srgbClr val="C0C0C0"/>
                  </a:outerShdw>
                </a:effectLst>
                <a:latin typeface="Times New Roman" pitchFamily="18" charset="0"/>
                <a:ea typeface="新宋体" pitchFamily="49" charset="-122"/>
                <a:cs typeface="Times New Roman" pitchFamily="18" charset="0"/>
              </a:rPr>
              <a:t>）</a:t>
            </a:r>
          </a:p>
        </p:txBody>
      </p:sp>
      <p:pic>
        <p:nvPicPr>
          <p:cNvPr id="30722" name="Picture 3" descr="1ad5ad6eddc451da29031388b0fd5266d11632df"/>
          <p:cNvPicPr>
            <a:picLocks noChangeAspect="1" noChangeArrowheads="1"/>
          </p:cNvPicPr>
          <p:nvPr/>
        </p:nvPicPr>
        <p:blipFill>
          <a:blip r:embed="rId3"/>
          <a:srcRect/>
          <a:stretch>
            <a:fillRect/>
          </a:stretch>
        </p:blipFill>
        <p:spPr bwMode="auto">
          <a:xfrm>
            <a:off x="6437313" y="1125538"/>
            <a:ext cx="1882775" cy="1439862"/>
          </a:xfrm>
          <a:prstGeom prst="rect">
            <a:avLst/>
          </a:prstGeom>
          <a:noFill/>
          <a:ln w="9525">
            <a:noFill/>
            <a:miter lim="800000"/>
            <a:headEnd/>
            <a:tailEnd/>
          </a:ln>
        </p:spPr>
      </p:pic>
      <p:pic>
        <p:nvPicPr>
          <p:cNvPr id="30723" name="Picture 4" descr="e7cd7b899e510fb3c3d058e0d933c895d0430cff"/>
          <p:cNvPicPr>
            <a:picLocks noChangeAspect="1" noChangeArrowheads="1"/>
          </p:cNvPicPr>
          <p:nvPr/>
        </p:nvPicPr>
        <p:blipFill>
          <a:blip r:embed="rId4"/>
          <a:srcRect/>
          <a:stretch>
            <a:fillRect/>
          </a:stretch>
        </p:blipFill>
        <p:spPr bwMode="auto">
          <a:xfrm>
            <a:off x="6505575" y="4395788"/>
            <a:ext cx="1809750" cy="1438275"/>
          </a:xfrm>
          <a:prstGeom prst="rect">
            <a:avLst/>
          </a:prstGeom>
          <a:noFill/>
          <a:ln w="9525">
            <a:noFill/>
            <a:miter lim="800000"/>
            <a:headEnd/>
            <a:tailEnd/>
          </a:ln>
        </p:spPr>
      </p:pic>
      <p:pic>
        <p:nvPicPr>
          <p:cNvPr id="30724" name="Picture 5" descr="ac6eddc451da81cb6134cc2a5566d01608243102"/>
          <p:cNvPicPr>
            <a:picLocks noChangeAspect="1" noChangeArrowheads="1"/>
          </p:cNvPicPr>
          <p:nvPr/>
        </p:nvPicPr>
        <p:blipFill>
          <a:blip r:embed="rId5"/>
          <a:srcRect/>
          <a:stretch>
            <a:fillRect/>
          </a:stretch>
        </p:blipFill>
        <p:spPr bwMode="auto">
          <a:xfrm>
            <a:off x="6451600" y="2746375"/>
            <a:ext cx="1828800" cy="1441450"/>
          </a:xfrm>
          <a:prstGeom prst="rect">
            <a:avLst/>
          </a:prstGeom>
          <a:noFill/>
          <a:ln w="9525">
            <a:noFill/>
            <a:miter lim="800000"/>
            <a:headEnd/>
            <a:tailEnd/>
          </a:ln>
        </p:spPr>
      </p:pic>
      <p:sp>
        <p:nvSpPr>
          <p:cNvPr id="30725" name="Text Box 6"/>
          <p:cNvSpPr txBox="1">
            <a:spLocks noChangeArrowheads="1"/>
          </p:cNvSpPr>
          <p:nvPr/>
        </p:nvSpPr>
        <p:spPr bwMode="auto">
          <a:xfrm>
            <a:off x="8963025" y="1077913"/>
            <a:ext cx="2420938" cy="4854575"/>
          </a:xfrm>
          <a:prstGeom prst="rect">
            <a:avLst/>
          </a:prstGeom>
          <a:noFill/>
          <a:ln w="9525">
            <a:noFill/>
            <a:miter lim="800000"/>
            <a:headEnd/>
            <a:tailEnd/>
          </a:ln>
        </p:spPr>
        <p:txBody>
          <a:bodyPr>
            <a:spAutoFit/>
          </a:bodyPr>
          <a:lstStyle/>
          <a:p>
            <a:pPr>
              <a:lnSpc>
                <a:spcPct val="125000"/>
              </a:lnSpc>
              <a:buFont typeface="Arial" charset="0"/>
              <a:buNone/>
              <a:defRPr/>
            </a:pPr>
            <a:r>
              <a:rPr lang="zh-CN" altLang="en-US" sz="2500">
                <a:solidFill>
                  <a:srgbClr val="000000"/>
                </a:solidFill>
                <a:effectLst>
                  <a:outerShdw blurRad="38100" dist="38100" dir="2700000" algn="tl">
                    <a:srgbClr val="C0C0C0"/>
                  </a:outerShdw>
                </a:effectLst>
                <a:latin typeface="Times New Roman" pitchFamily="18" charset="0"/>
              </a:rPr>
              <a:t>①维持战后世界货币体系的正常运转；</a:t>
            </a:r>
            <a:endParaRPr lang="en-US" altLang="zh-CN" sz="2500">
              <a:solidFill>
                <a:srgbClr val="000000"/>
              </a:solidFill>
              <a:effectLst>
                <a:outerShdw blurRad="38100" dist="38100" dir="2700000" algn="tl">
                  <a:srgbClr val="C0C0C0"/>
                </a:outerShdw>
              </a:effectLst>
              <a:latin typeface="Times New Roman" pitchFamily="18" charset="0"/>
            </a:endParaRPr>
          </a:p>
          <a:p>
            <a:pPr>
              <a:lnSpc>
                <a:spcPct val="125000"/>
              </a:lnSpc>
              <a:buFont typeface="Arial" charset="0"/>
              <a:buNone/>
              <a:defRPr/>
            </a:pPr>
            <a:r>
              <a:rPr lang="zh-CN" altLang="en-US" sz="2500">
                <a:solidFill>
                  <a:srgbClr val="000000"/>
                </a:solidFill>
                <a:effectLst>
                  <a:outerShdw blurRad="38100" dist="38100" dir="2700000" algn="tl">
                    <a:srgbClr val="C0C0C0"/>
                  </a:outerShdw>
                </a:effectLst>
                <a:latin typeface="Times New Roman" pitchFamily="18" charset="0"/>
              </a:rPr>
              <a:t>②扩大世界贸易及购买力；</a:t>
            </a:r>
            <a:endParaRPr lang="en-US" altLang="zh-CN" sz="2500">
              <a:solidFill>
                <a:srgbClr val="000000"/>
              </a:solidFill>
              <a:effectLst>
                <a:outerShdw blurRad="38100" dist="38100" dir="2700000" algn="tl">
                  <a:srgbClr val="C0C0C0"/>
                </a:outerShdw>
              </a:effectLst>
              <a:latin typeface="Times New Roman" pitchFamily="18" charset="0"/>
            </a:endParaRPr>
          </a:p>
          <a:p>
            <a:pPr>
              <a:lnSpc>
                <a:spcPct val="125000"/>
              </a:lnSpc>
              <a:buFont typeface="Arial" charset="0"/>
              <a:buNone/>
              <a:defRPr/>
            </a:pPr>
            <a:r>
              <a:rPr lang="zh-CN" altLang="en-US" sz="2500">
                <a:solidFill>
                  <a:srgbClr val="000000"/>
                </a:solidFill>
                <a:effectLst>
                  <a:outerShdw blurRad="38100" dist="38100" dir="2700000" algn="tl">
                    <a:srgbClr val="C0C0C0"/>
                  </a:outerShdw>
                </a:effectLst>
                <a:latin typeface="Times New Roman" pitchFamily="18" charset="0"/>
              </a:rPr>
              <a:t>③恢复世界经济；</a:t>
            </a:r>
            <a:endParaRPr lang="en-US" altLang="zh-CN" sz="2500">
              <a:solidFill>
                <a:srgbClr val="000000"/>
              </a:solidFill>
              <a:effectLst>
                <a:outerShdw blurRad="38100" dist="38100" dir="2700000" algn="tl">
                  <a:srgbClr val="C0C0C0"/>
                </a:outerShdw>
              </a:effectLst>
              <a:latin typeface="Times New Roman" pitchFamily="18" charset="0"/>
            </a:endParaRPr>
          </a:p>
          <a:p>
            <a:pPr>
              <a:lnSpc>
                <a:spcPct val="125000"/>
              </a:lnSpc>
              <a:buFont typeface="Arial" charset="0"/>
              <a:buNone/>
              <a:defRPr/>
            </a:pPr>
            <a:r>
              <a:rPr lang="zh-CN" altLang="en-US" sz="2500">
                <a:solidFill>
                  <a:srgbClr val="000000"/>
                </a:solidFill>
                <a:effectLst>
                  <a:outerShdw blurRad="38100" dist="38100" dir="2700000" algn="tl">
                    <a:srgbClr val="C0C0C0"/>
                  </a:outerShdw>
                </a:effectLst>
                <a:latin typeface="Times New Roman" pitchFamily="18" charset="0"/>
              </a:rPr>
              <a:t>④有利于世界贸易的发展和国际资本的流动 。</a:t>
            </a:r>
            <a:endParaRPr kumimoji="1" lang="en-US" altLang="zh-CN" sz="2500">
              <a:solidFill>
                <a:srgbClr val="000000"/>
              </a:solidFill>
              <a:effectLst>
                <a:outerShdw blurRad="38100" dist="38100" dir="2700000" algn="tl">
                  <a:srgbClr val="C0C0C0"/>
                </a:outerShdw>
              </a:effectLst>
              <a:latin typeface="Times New Roman" pitchFamily="18" charset="0"/>
            </a:endParaRPr>
          </a:p>
        </p:txBody>
      </p:sp>
      <p:sp>
        <p:nvSpPr>
          <p:cNvPr id="17415" name="AutoShape 8"/>
          <p:cNvSpPr>
            <a:spLocks/>
          </p:cNvSpPr>
          <p:nvPr/>
        </p:nvSpPr>
        <p:spPr bwMode="auto">
          <a:xfrm>
            <a:off x="8524875" y="1458913"/>
            <a:ext cx="292100" cy="4179887"/>
          </a:xfrm>
          <a:prstGeom prst="rightBrace">
            <a:avLst>
              <a:gd name="adj1" fmla="val 119248"/>
              <a:gd name="adj2" fmla="val 50000"/>
            </a:avLst>
          </a:prstGeom>
          <a:noFill/>
          <a:ln w="38100">
            <a:solidFill>
              <a:srgbClr val="FF0000"/>
            </a:solidFill>
            <a:round/>
            <a:headEnd/>
            <a:tailEnd/>
          </a:ln>
        </p:spPr>
        <p:txBody>
          <a:bodyPr wrap="none" anchor="ctr"/>
          <a:lstStyle/>
          <a:p>
            <a:endParaRPr lang="zh-CN" altLang="en-US" sz="1800" b="0">
              <a:solidFill>
                <a:srgbClr val="000000"/>
              </a:solidFill>
            </a:endParaRPr>
          </a:p>
        </p:txBody>
      </p:sp>
      <p:sp>
        <p:nvSpPr>
          <p:cNvPr id="17416" name="Text Box 9"/>
          <p:cNvSpPr txBox="1">
            <a:spLocks noChangeArrowheads="1"/>
          </p:cNvSpPr>
          <p:nvPr/>
        </p:nvSpPr>
        <p:spPr bwMode="auto">
          <a:xfrm>
            <a:off x="434975" y="1165225"/>
            <a:ext cx="803275" cy="4603750"/>
          </a:xfrm>
          <a:prstGeom prst="rect">
            <a:avLst/>
          </a:prstGeom>
          <a:solidFill>
            <a:schemeClr val="bg1"/>
          </a:solidFill>
          <a:ln w="9525">
            <a:solidFill>
              <a:srgbClr val="00FFFF"/>
            </a:solidFill>
            <a:miter lim="800000"/>
            <a:headEnd/>
            <a:tailEnd/>
          </a:ln>
        </p:spPr>
        <p:txBody>
          <a:bodyPr vert="eaVert" anchor="ctr" anchorCtr="1">
            <a:spAutoFit/>
          </a:bodyPr>
          <a:lstStyle/>
          <a:p>
            <a:pPr algn="ctr">
              <a:buFont typeface="Arial" charset="0"/>
              <a:buNone/>
              <a:defRPr/>
            </a:pPr>
            <a:r>
              <a:rPr lang="zh-CN" altLang="en-US" sz="4000">
                <a:solidFill>
                  <a:srgbClr val="FF0000"/>
                </a:solidFill>
                <a:effectLst>
                  <a:outerShdw blurRad="38100" dist="38100" dir="2700000" algn="tl">
                    <a:srgbClr val="C0C0C0"/>
                  </a:outerShdw>
                </a:effectLst>
                <a:latin typeface="Times New Roman" pitchFamily="18" charset="0"/>
              </a:rPr>
              <a:t>世界经济三大支柱</a:t>
            </a:r>
            <a:endParaRPr kumimoji="1" lang="zh-CN" altLang="en-US" sz="4000">
              <a:solidFill>
                <a:srgbClr val="FF0000"/>
              </a:solidFill>
              <a:effectLst>
                <a:outerShdw blurRad="38100" dist="38100" dir="2700000" algn="tl">
                  <a:srgbClr val="C0C0C0"/>
                </a:outerShdw>
              </a:effectLst>
              <a:latin typeface="Times New Roman" pitchFamily="18" charset="0"/>
            </a:endParaRPr>
          </a:p>
        </p:txBody>
      </p:sp>
      <p:grpSp>
        <p:nvGrpSpPr>
          <p:cNvPr id="30733" name="Group 13"/>
          <p:cNvGrpSpPr>
            <a:grpSpLocks/>
          </p:cNvGrpSpPr>
          <p:nvPr/>
        </p:nvGrpSpPr>
        <p:grpSpPr bwMode="auto">
          <a:xfrm>
            <a:off x="1258888" y="4392613"/>
            <a:ext cx="7161212" cy="1576387"/>
            <a:chOff x="793" y="2743"/>
            <a:chExt cx="4511" cy="993"/>
          </a:xfrm>
        </p:grpSpPr>
        <p:pic>
          <p:nvPicPr>
            <p:cNvPr id="29706" name="Picture 7" descr="W020100830657534397262"/>
            <p:cNvPicPr>
              <a:picLocks noChangeAspect="1" noChangeArrowheads="1"/>
            </p:cNvPicPr>
            <p:nvPr/>
          </p:nvPicPr>
          <p:blipFill>
            <a:blip r:embed="rId6"/>
            <a:srcRect/>
            <a:stretch>
              <a:fillRect/>
            </a:stretch>
          </p:blipFill>
          <p:spPr bwMode="auto">
            <a:xfrm>
              <a:off x="4064" y="2743"/>
              <a:ext cx="1240" cy="907"/>
            </a:xfrm>
            <a:prstGeom prst="rect">
              <a:avLst/>
            </a:prstGeom>
            <a:noFill/>
            <a:ln w="9525">
              <a:noFill/>
              <a:miter lim="800000"/>
              <a:headEnd/>
              <a:tailEnd/>
            </a:ln>
          </p:spPr>
        </p:pic>
        <p:sp useBgFill="1">
          <p:nvSpPr>
            <p:cNvPr id="17419" name="Text Box 11"/>
            <p:cNvSpPr txBox="1">
              <a:spLocks noChangeArrowheads="1"/>
            </p:cNvSpPr>
            <p:nvPr/>
          </p:nvSpPr>
          <p:spPr bwMode="auto">
            <a:xfrm>
              <a:off x="793" y="2766"/>
              <a:ext cx="3153" cy="970"/>
            </a:xfrm>
            <a:prstGeom prst="rect">
              <a:avLst/>
            </a:prstGeom>
            <a:ln w="9525">
              <a:noFill/>
              <a:miter lim="800000"/>
              <a:headEnd/>
              <a:tailEnd/>
            </a:ln>
            <a:effectLst/>
          </p:spPr>
          <p:txBody>
            <a:bodyPr>
              <a:spAutoFit/>
            </a:bodyPr>
            <a:lstStyle/>
            <a:p>
              <a:pPr>
                <a:lnSpc>
                  <a:spcPct val="110000"/>
                </a:lnSpc>
                <a:spcBef>
                  <a:spcPct val="50000"/>
                </a:spcBef>
                <a:defRPr/>
              </a:pPr>
              <a:r>
                <a:rPr lang="en-US" altLang="zh-CN" sz="2500">
                  <a:effectLst>
                    <a:outerShdw blurRad="38100" dist="38100" dir="2700000" algn="tl">
                      <a:srgbClr val="C0C0C0"/>
                    </a:outerShdw>
                  </a:effectLst>
                  <a:latin typeface="Times New Roman" pitchFamily="18" charset="0"/>
                  <a:cs typeface="Times New Roman" pitchFamily="18" charset="0"/>
                </a:rPr>
                <a:t>1995</a:t>
              </a:r>
              <a:r>
                <a:rPr lang="zh-CN" altLang="en-US" sz="2500">
                  <a:effectLst>
                    <a:outerShdw blurRad="38100" dist="38100" dir="2700000" algn="tl">
                      <a:srgbClr val="C0C0C0"/>
                    </a:outerShdw>
                  </a:effectLst>
                  <a:latin typeface="Times New Roman" pitchFamily="18" charset="0"/>
                  <a:cs typeface="Times New Roman" pitchFamily="18" charset="0"/>
                </a:rPr>
                <a:t>年世界贸易组织（</a:t>
              </a:r>
              <a:r>
                <a:rPr lang="en-US" altLang="zh-CN" sz="2500">
                  <a:effectLst>
                    <a:outerShdw blurRad="38100" dist="38100" dir="2700000" algn="tl">
                      <a:srgbClr val="C0C0C0"/>
                    </a:outerShdw>
                  </a:effectLst>
                  <a:latin typeface="Times New Roman" pitchFamily="18" charset="0"/>
                  <a:cs typeface="Times New Roman" pitchFamily="18" charset="0"/>
                </a:rPr>
                <a:t>World Trade Organization</a:t>
              </a:r>
              <a:r>
                <a:rPr lang="zh-CN" altLang="en-US" sz="2500">
                  <a:effectLst>
                    <a:outerShdw blurRad="38100" dist="38100" dir="2700000" algn="tl">
                      <a:srgbClr val="C0C0C0"/>
                    </a:outerShdw>
                  </a:effectLst>
                  <a:latin typeface="Times New Roman" pitchFamily="18" charset="0"/>
                  <a:cs typeface="Times New Roman" pitchFamily="18" charset="0"/>
                </a:rPr>
                <a:t>，简称</a:t>
              </a:r>
              <a:r>
                <a:rPr lang="en-US" altLang="zh-CN" sz="2500">
                  <a:effectLst>
                    <a:outerShdw blurRad="38100" dist="38100" dir="2700000" algn="tl">
                      <a:srgbClr val="C0C0C0"/>
                    </a:outerShdw>
                  </a:effectLst>
                  <a:latin typeface="Times New Roman" pitchFamily="18" charset="0"/>
                  <a:cs typeface="Times New Roman" pitchFamily="18" charset="0"/>
                </a:rPr>
                <a:t>WTO</a:t>
              </a:r>
              <a:r>
                <a:rPr lang="zh-CN" altLang="en-US" sz="2500">
                  <a:effectLst>
                    <a:outerShdw blurRad="38100" dist="38100" dir="2700000" algn="tl">
                      <a:srgbClr val="C0C0C0"/>
                    </a:outerShdw>
                  </a:effectLst>
                  <a:latin typeface="Times New Roman" pitchFamily="18" charset="0"/>
                  <a:cs typeface="Times New Roman" pitchFamily="18" charset="0"/>
                </a:rPr>
                <a:t>）</a:t>
              </a:r>
            </a:p>
            <a:p>
              <a:pPr>
                <a:lnSpc>
                  <a:spcPct val="110000"/>
                </a:lnSpc>
                <a:spcBef>
                  <a:spcPct val="50000"/>
                </a:spcBef>
                <a:defRPr/>
              </a:pPr>
              <a:endParaRPr lang="zh-CN" altLang="en-US" sz="2500">
                <a:effectLst>
                  <a:outerShdw blurRad="38100" dist="38100" dir="2700000" algn="tl">
                    <a:srgbClr val="C0C0C0"/>
                  </a:outerShdw>
                </a:effectLst>
                <a:latin typeface="Times New Roman" pitchFamily="18" charset="0"/>
                <a:cs typeface="Times New Roman" pitchFamily="18" charset="0"/>
              </a:endParaRPr>
            </a:p>
          </p:txBody>
        </p:sp>
      </p:grpSp>
      <p:sp>
        <p:nvSpPr>
          <p:cNvPr id="30729" name="Text Box 12"/>
          <p:cNvSpPr txBox="1">
            <a:spLocks noChangeArrowheads="1"/>
          </p:cNvSpPr>
          <p:nvPr/>
        </p:nvSpPr>
        <p:spPr bwMode="auto">
          <a:xfrm>
            <a:off x="114300" y="423863"/>
            <a:ext cx="11961813" cy="625475"/>
          </a:xfrm>
          <a:prstGeom prst="rect">
            <a:avLst/>
          </a:prstGeom>
          <a:noFill/>
          <a:ln w="9525">
            <a:noFill/>
            <a:miter lim="800000"/>
            <a:headEnd/>
            <a:tailEnd/>
          </a:ln>
        </p:spPr>
        <p:txBody>
          <a:bodyPr>
            <a:spAutoFit/>
          </a:bodyPr>
          <a:lstStyle/>
          <a:p>
            <a:pPr algn="ctr">
              <a:defRPr/>
            </a:pPr>
            <a:r>
              <a:rPr lang="en-US" altLang="zh-CN" sz="3500">
                <a:solidFill>
                  <a:srgbClr val="0000FF"/>
                </a:solidFill>
                <a:effectLst>
                  <a:outerShdw blurRad="38100" dist="38100" dir="2700000" algn="tl">
                    <a:srgbClr val="C0C0C0"/>
                  </a:outerShdw>
                </a:effectLst>
                <a:latin typeface="Times New Roman" pitchFamily="18" charset="0"/>
                <a:ea typeface="黑体" pitchFamily="49" charset="-122"/>
                <a:cs typeface="Times New Roman" pitchFamily="18" charset="0"/>
              </a:rPr>
              <a:t>6</a:t>
            </a:r>
            <a:r>
              <a:rPr lang="zh-CN" altLang="en-US" sz="3500">
                <a:solidFill>
                  <a:srgbClr val="0000FF"/>
                </a:solidFill>
                <a:effectLst>
                  <a:outerShdw blurRad="38100" dist="38100" dir="2700000" algn="tl">
                    <a:srgbClr val="C0C0C0"/>
                  </a:outerShdw>
                </a:effectLst>
                <a:latin typeface="Times New Roman" pitchFamily="18" charset="0"/>
                <a:ea typeface="黑体" pitchFamily="49" charset="-122"/>
                <a:cs typeface="Times New Roman" pitchFamily="18" charset="0"/>
              </a:rPr>
              <a:t>．</a:t>
            </a:r>
            <a:r>
              <a:rPr lang="zh-CN" altLang="en-US" sz="3500">
                <a:solidFill>
                  <a:srgbClr val="0000FF"/>
                </a:solidFill>
                <a:effectLst>
                  <a:outerShdw blurRad="38100" dist="38100" dir="2700000" algn="tl">
                    <a:srgbClr val="C0C0C0"/>
                  </a:outerShdw>
                </a:effectLst>
                <a:ea typeface="黑体" pitchFamily="49" charset="-122"/>
                <a:cs typeface="Times New Roman" pitchFamily="18" charset="0"/>
              </a:rPr>
              <a:t>国际协调机制不断加强成为经济全球化发展的</a:t>
            </a:r>
            <a:r>
              <a:rPr lang="zh-CN" altLang="en-US" sz="3500">
                <a:solidFill>
                  <a:srgbClr val="FF0000"/>
                </a:solidFill>
                <a:effectLst>
                  <a:outerShdw blurRad="38100" dist="38100" dir="2700000" algn="tl">
                    <a:srgbClr val="C0C0C0"/>
                  </a:outerShdw>
                </a:effectLst>
                <a:ea typeface="黑体" pitchFamily="49" charset="-122"/>
                <a:cs typeface="Times New Roman" pitchFamily="18" charset="0"/>
              </a:rPr>
              <a:t>必要条件</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grpId="1" nodeType="withEffect">
                                  <p:stCondLst>
                                    <p:cond delay="0"/>
                                  </p:stCondLst>
                                  <p:childTnLst>
                                    <p:animScale>
                                      <p:cBhvr>
                                        <p:cTn id="6" dur="500" fill="hold"/>
                                        <p:tgtEl>
                                          <p:spTgt spid="30729"/>
                                        </p:tgtEl>
                                      </p:cBhvr>
                                      <p:by x="90000" y="90000"/>
                                    </p:animScale>
                                  </p:childTnLst>
                                </p:cTn>
                              </p:par>
                            </p:childTnLst>
                          </p:cTn>
                        </p:par>
                      </p:childTnLst>
                    </p:cTn>
                  </p:par>
                  <p:par>
                    <p:cTn id="7" fill="hold">
                      <p:stCondLst>
                        <p:cond delay="indefinite"/>
                      </p:stCondLst>
                      <p:childTnLst>
                        <p:par>
                          <p:cTn id="8" fill="hold">
                            <p:stCondLst>
                              <p:cond delay="0"/>
                            </p:stCondLst>
                            <p:childTnLst>
                              <p:par>
                                <p:cTn id="9" presetID="53" presetClass="entr" presetSubtype="0" fill="hold" nodeType="clickEffect">
                                  <p:stCondLst>
                                    <p:cond delay="0"/>
                                  </p:stCondLst>
                                  <p:childTnLst>
                                    <p:set>
                                      <p:cBhvr>
                                        <p:cTn id="10" dur="1" fill="hold">
                                          <p:stCondLst>
                                            <p:cond delay="0"/>
                                          </p:stCondLst>
                                        </p:cTn>
                                        <p:tgtEl>
                                          <p:spTgt spid="17409">
                                            <p:txEl>
                                              <p:pRg st="0" end="0"/>
                                            </p:txEl>
                                          </p:spTgt>
                                        </p:tgtEl>
                                        <p:attrNameLst>
                                          <p:attrName>style.visibility</p:attrName>
                                        </p:attrNameLst>
                                      </p:cBhvr>
                                      <p:to>
                                        <p:strVal val="visible"/>
                                      </p:to>
                                    </p:set>
                                    <p:anim calcmode="lin" valueType="num">
                                      <p:cBhvr>
                                        <p:cTn id="11" dur="500" fill="hold"/>
                                        <p:tgtEl>
                                          <p:spTgt spid="17409">
                                            <p:txEl>
                                              <p:pRg st="0" end="0"/>
                                            </p:txEl>
                                          </p:spTgt>
                                        </p:tgtEl>
                                        <p:attrNameLst>
                                          <p:attrName>ppt_w</p:attrName>
                                        </p:attrNameLst>
                                      </p:cBhvr>
                                      <p:tavLst>
                                        <p:tav tm="0">
                                          <p:val>
                                            <p:fltVal val="0"/>
                                          </p:val>
                                        </p:tav>
                                        <p:tav tm="100000">
                                          <p:val>
                                            <p:strVal val="#ppt_w"/>
                                          </p:val>
                                        </p:tav>
                                      </p:tavLst>
                                    </p:anim>
                                    <p:anim calcmode="lin" valueType="num">
                                      <p:cBhvr>
                                        <p:cTn id="12" dur="500" fill="hold"/>
                                        <p:tgtEl>
                                          <p:spTgt spid="17409">
                                            <p:txEl>
                                              <p:pRg st="0" end="0"/>
                                            </p:txEl>
                                          </p:spTgt>
                                        </p:tgtEl>
                                        <p:attrNameLst>
                                          <p:attrName>ppt_h</p:attrName>
                                        </p:attrNameLst>
                                      </p:cBhvr>
                                      <p:tavLst>
                                        <p:tav tm="0">
                                          <p:val>
                                            <p:fltVal val="0"/>
                                          </p:val>
                                        </p:tav>
                                        <p:tav tm="100000">
                                          <p:val>
                                            <p:strVal val="#ppt_h"/>
                                          </p:val>
                                        </p:tav>
                                      </p:tavLst>
                                    </p:anim>
                                    <p:animEffect transition="in" filter="fade">
                                      <p:cBhvr>
                                        <p:cTn id="13" dur="500"/>
                                        <p:tgtEl>
                                          <p:spTgt spid="17409">
                                            <p:txEl>
                                              <p:pRg st="0" end="0"/>
                                            </p:txEl>
                                          </p:spTgt>
                                        </p:tgtEl>
                                      </p:cBhvr>
                                    </p:animEffect>
                                  </p:childTnLst>
                                </p:cTn>
                              </p:par>
                              <p:par>
                                <p:cTn id="14" presetID="53" presetClass="entr" presetSubtype="0" fill="hold" nodeType="withEffect">
                                  <p:stCondLst>
                                    <p:cond delay="0"/>
                                  </p:stCondLst>
                                  <p:childTnLst>
                                    <p:set>
                                      <p:cBhvr>
                                        <p:cTn id="15" dur="1" fill="hold">
                                          <p:stCondLst>
                                            <p:cond delay="0"/>
                                          </p:stCondLst>
                                        </p:cTn>
                                        <p:tgtEl>
                                          <p:spTgt spid="30722"/>
                                        </p:tgtEl>
                                        <p:attrNameLst>
                                          <p:attrName>style.visibility</p:attrName>
                                        </p:attrNameLst>
                                      </p:cBhvr>
                                      <p:to>
                                        <p:strVal val="visible"/>
                                      </p:to>
                                    </p:set>
                                    <p:anim calcmode="lin" valueType="num">
                                      <p:cBhvr>
                                        <p:cTn id="16" dur="500" fill="hold"/>
                                        <p:tgtEl>
                                          <p:spTgt spid="30722"/>
                                        </p:tgtEl>
                                        <p:attrNameLst>
                                          <p:attrName>ppt_w</p:attrName>
                                        </p:attrNameLst>
                                      </p:cBhvr>
                                      <p:tavLst>
                                        <p:tav tm="0">
                                          <p:val>
                                            <p:fltVal val="0"/>
                                          </p:val>
                                        </p:tav>
                                        <p:tav tm="100000">
                                          <p:val>
                                            <p:strVal val="#ppt_w"/>
                                          </p:val>
                                        </p:tav>
                                      </p:tavLst>
                                    </p:anim>
                                    <p:anim calcmode="lin" valueType="num">
                                      <p:cBhvr>
                                        <p:cTn id="17" dur="500" fill="hold"/>
                                        <p:tgtEl>
                                          <p:spTgt spid="30722"/>
                                        </p:tgtEl>
                                        <p:attrNameLst>
                                          <p:attrName>ppt_h</p:attrName>
                                        </p:attrNameLst>
                                      </p:cBhvr>
                                      <p:tavLst>
                                        <p:tav tm="0">
                                          <p:val>
                                            <p:fltVal val="0"/>
                                          </p:val>
                                        </p:tav>
                                        <p:tav tm="100000">
                                          <p:val>
                                            <p:strVal val="#ppt_h"/>
                                          </p:val>
                                        </p:tav>
                                      </p:tavLst>
                                    </p:anim>
                                    <p:animEffect transition="in" filter="fade">
                                      <p:cBhvr>
                                        <p:cTn id="18" dur="500"/>
                                        <p:tgtEl>
                                          <p:spTgt spid="30722"/>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0" fill="hold" nodeType="clickEffect">
                                  <p:stCondLst>
                                    <p:cond delay="0"/>
                                  </p:stCondLst>
                                  <p:childTnLst>
                                    <p:set>
                                      <p:cBhvr>
                                        <p:cTn id="22" dur="1" fill="hold">
                                          <p:stCondLst>
                                            <p:cond delay="0"/>
                                          </p:stCondLst>
                                        </p:cTn>
                                        <p:tgtEl>
                                          <p:spTgt spid="17409">
                                            <p:txEl>
                                              <p:pRg st="2" end="2"/>
                                            </p:txEl>
                                          </p:spTgt>
                                        </p:tgtEl>
                                        <p:attrNameLst>
                                          <p:attrName>style.visibility</p:attrName>
                                        </p:attrNameLst>
                                      </p:cBhvr>
                                      <p:to>
                                        <p:strVal val="visible"/>
                                      </p:to>
                                    </p:set>
                                    <p:anim calcmode="lin" valueType="num">
                                      <p:cBhvr>
                                        <p:cTn id="23" dur="500" fill="hold"/>
                                        <p:tgtEl>
                                          <p:spTgt spid="17409">
                                            <p:txEl>
                                              <p:pRg st="2" end="2"/>
                                            </p:txEl>
                                          </p:spTgt>
                                        </p:tgtEl>
                                        <p:attrNameLst>
                                          <p:attrName>ppt_w</p:attrName>
                                        </p:attrNameLst>
                                      </p:cBhvr>
                                      <p:tavLst>
                                        <p:tav tm="0">
                                          <p:val>
                                            <p:fltVal val="0"/>
                                          </p:val>
                                        </p:tav>
                                        <p:tav tm="100000">
                                          <p:val>
                                            <p:strVal val="#ppt_w"/>
                                          </p:val>
                                        </p:tav>
                                      </p:tavLst>
                                    </p:anim>
                                    <p:anim calcmode="lin" valueType="num">
                                      <p:cBhvr>
                                        <p:cTn id="24" dur="500" fill="hold"/>
                                        <p:tgtEl>
                                          <p:spTgt spid="17409">
                                            <p:txEl>
                                              <p:pRg st="2" end="2"/>
                                            </p:txEl>
                                          </p:spTgt>
                                        </p:tgtEl>
                                        <p:attrNameLst>
                                          <p:attrName>ppt_h</p:attrName>
                                        </p:attrNameLst>
                                      </p:cBhvr>
                                      <p:tavLst>
                                        <p:tav tm="0">
                                          <p:val>
                                            <p:fltVal val="0"/>
                                          </p:val>
                                        </p:tav>
                                        <p:tav tm="100000">
                                          <p:val>
                                            <p:strVal val="#ppt_h"/>
                                          </p:val>
                                        </p:tav>
                                      </p:tavLst>
                                    </p:anim>
                                    <p:animEffect transition="in" filter="fade">
                                      <p:cBhvr>
                                        <p:cTn id="25" dur="500"/>
                                        <p:tgtEl>
                                          <p:spTgt spid="17409">
                                            <p:txEl>
                                              <p:pRg st="2" end="2"/>
                                            </p:txEl>
                                          </p:spTgt>
                                        </p:tgtEl>
                                      </p:cBhvr>
                                    </p:animEffect>
                                  </p:childTnLst>
                                </p:cTn>
                              </p:par>
                              <p:par>
                                <p:cTn id="26" presetID="53" presetClass="entr" presetSubtype="0" fill="hold" nodeType="withEffect">
                                  <p:stCondLst>
                                    <p:cond delay="0"/>
                                  </p:stCondLst>
                                  <p:childTnLst>
                                    <p:set>
                                      <p:cBhvr>
                                        <p:cTn id="27" dur="1" fill="hold">
                                          <p:stCondLst>
                                            <p:cond delay="0"/>
                                          </p:stCondLst>
                                        </p:cTn>
                                        <p:tgtEl>
                                          <p:spTgt spid="30724"/>
                                        </p:tgtEl>
                                        <p:attrNameLst>
                                          <p:attrName>style.visibility</p:attrName>
                                        </p:attrNameLst>
                                      </p:cBhvr>
                                      <p:to>
                                        <p:strVal val="visible"/>
                                      </p:to>
                                    </p:set>
                                    <p:anim calcmode="lin" valueType="num">
                                      <p:cBhvr>
                                        <p:cTn id="28" dur="500" fill="hold"/>
                                        <p:tgtEl>
                                          <p:spTgt spid="30724"/>
                                        </p:tgtEl>
                                        <p:attrNameLst>
                                          <p:attrName>ppt_w</p:attrName>
                                        </p:attrNameLst>
                                      </p:cBhvr>
                                      <p:tavLst>
                                        <p:tav tm="0">
                                          <p:val>
                                            <p:fltVal val="0"/>
                                          </p:val>
                                        </p:tav>
                                        <p:tav tm="100000">
                                          <p:val>
                                            <p:strVal val="#ppt_w"/>
                                          </p:val>
                                        </p:tav>
                                      </p:tavLst>
                                    </p:anim>
                                    <p:anim calcmode="lin" valueType="num">
                                      <p:cBhvr>
                                        <p:cTn id="29" dur="500" fill="hold"/>
                                        <p:tgtEl>
                                          <p:spTgt spid="30724"/>
                                        </p:tgtEl>
                                        <p:attrNameLst>
                                          <p:attrName>ppt_h</p:attrName>
                                        </p:attrNameLst>
                                      </p:cBhvr>
                                      <p:tavLst>
                                        <p:tav tm="0">
                                          <p:val>
                                            <p:fltVal val="0"/>
                                          </p:val>
                                        </p:tav>
                                        <p:tav tm="100000">
                                          <p:val>
                                            <p:strVal val="#ppt_h"/>
                                          </p:val>
                                        </p:tav>
                                      </p:tavLst>
                                    </p:anim>
                                    <p:animEffect transition="in" filter="fade">
                                      <p:cBhvr>
                                        <p:cTn id="30" dur="500"/>
                                        <p:tgtEl>
                                          <p:spTgt spid="30724"/>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nodeType="clickEffect">
                                  <p:stCondLst>
                                    <p:cond delay="0"/>
                                  </p:stCondLst>
                                  <p:childTnLst>
                                    <p:set>
                                      <p:cBhvr>
                                        <p:cTn id="34" dur="1" fill="hold">
                                          <p:stCondLst>
                                            <p:cond delay="0"/>
                                          </p:stCondLst>
                                        </p:cTn>
                                        <p:tgtEl>
                                          <p:spTgt spid="17409">
                                            <p:txEl>
                                              <p:pRg st="4" end="4"/>
                                            </p:txEl>
                                          </p:spTgt>
                                        </p:tgtEl>
                                        <p:attrNameLst>
                                          <p:attrName>style.visibility</p:attrName>
                                        </p:attrNameLst>
                                      </p:cBhvr>
                                      <p:to>
                                        <p:strVal val="visible"/>
                                      </p:to>
                                    </p:set>
                                    <p:anim calcmode="lin" valueType="num">
                                      <p:cBhvr>
                                        <p:cTn id="35" dur="500" fill="hold"/>
                                        <p:tgtEl>
                                          <p:spTgt spid="17409">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17409">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17409">
                                            <p:txEl>
                                              <p:pRg st="4" end="4"/>
                                            </p:txEl>
                                          </p:spTgt>
                                        </p:tgtEl>
                                      </p:cBhvr>
                                    </p:animEffect>
                                  </p:childTnLst>
                                </p:cTn>
                              </p:par>
                              <p:par>
                                <p:cTn id="38" presetID="53" presetClass="entr" presetSubtype="0" fill="hold" nodeType="withEffect">
                                  <p:stCondLst>
                                    <p:cond delay="0"/>
                                  </p:stCondLst>
                                  <p:childTnLst>
                                    <p:set>
                                      <p:cBhvr>
                                        <p:cTn id="39" dur="1" fill="hold">
                                          <p:stCondLst>
                                            <p:cond delay="0"/>
                                          </p:stCondLst>
                                        </p:cTn>
                                        <p:tgtEl>
                                          <p:spTgt spid="30723"/>
                                        </p:tgtEl>
                                        <p:attrNameLst>
                                          <p:attrName>style.visibility</p:attrName>
                                        </p:attrNameLst>
                                      </p:cBhvr>
                                      <p:to>
                                        <p:strVal val="visible"/>
                                      </p:to>
                                    </p:set>
                                    <p:anim calcmode="lin" valueType="num">
                                      <p:cBhvr>
                                        <p:cTn id="40" dur="500" fill="hold"/>
                                        <p:tgtEl>
                                          <p:spTgt spid="30723"/>
                                        </p:tgtEl>
                                        <p:attrNameLst>
                                          <p:attrName>ppt_w</p:attrName>
                                        </p:attrNameLst>
                                      </p:cBhvr>
                                      <p:tavLst>
                                        <p:tav tm="0">
                                          <p:val>
                                            <p:fltVal val="0"/>
                                          </p:val>
                                        </p:tav>
                                        <p:tav tm="100000">
                                          <p:val>
                                            <p:strVal val="#ppt_w"/>
                                          </p:val>
                                        </p:tav>
                                      </p:tavLst>
                                    </p:anim>
                                    <p:anim calcmode="lin" valueType="num">
                                      <p:cBhvr>
                                        <p:cTn id="41" dur="500" fill="hold"/>
                                        <p:tgtEl>
                                          <p:spTgt spid="30723"/>
                                        </p:tgtEl>
                                        <p:attrNameLst>
                                          <p:attrName>ppt_h</p:attrName>
                                        </p:attrNameLst>
                                      </p:cBhvr>
                                      <p:tavLst>
                                        <p:tav tm="0">
                                          <p:val>
                                            <p:fltVal val="0"/>
                                          </p:val>
                                        </p:tav>
                                        <p:tav tm="100000">
                                          <p:val>
                                            <p:strVal val="#ppt_h"/>
                                          </p:val>
                                        </p:tav>
                                      </p:tavLst>
                                    </p:anim>
                                    <p:animEffect transition="in" filter="fade">
                                      <p:cBhvr>
                                        <p:cTn id="42" dur="500"/>
                                        <p:tgtEl>
                                          <p:spTgt spid="30723"/>
                                        </p:tgtEl>
                                      </p:cBhvr>
                                    </p:animEffect>
                                  </p:childTnLst>
                                </p:cTn>
                              </p:par>
                            </p:childTnLst>
                          </p:cTn>
                        </p:par>
                        <p:par>
                          <p:cTn id="43" fill="hold">
                            <p:stCondLst>
                              <p:cond delay="500"/>
                            </p:stCondLst>
                            <p:childTnLst>
                              <p:par>
                                <p:cTn id="44" presetID="53" presetClass="entr" presetSubtype="0" fill="hold" grpId="0" nodeType="afterEffect">
                                  <p:stCondLst>
                                    <p:cond delay="0"/>
                                  </p:stCondLst>
                                  <p:childTnLst>
                                    <p:set>
                                      <p:cBhvr>
                                        <p:cTn id="45" dur="1" fill="hold">
                                          <p:stCondLst>
                                            <p:cond delay="0"/>
                                          </p:stCondLst>
                                        </p:cTn>
                                        <p:tgtEl>
                                          <p:spTgt spid="17415"/>
                                        </p:tgtEl>
                                        <p:attrNameLst>
                                          <p:attrName>style.visibility</p:attrName>
                                        </p:attrNameLst>
                                      </p:cBhvr>
                                      <p:to>
                                        <p:strVal val="visible"/>
                                      </p:to>
                                    </p:set>
                                    <p:anim calcmode="lin" valueType="num">
                                      <p:cBhvr>
                                        <p:cTn id="46" dur="500" fill="hold"/>
                                        <p:tgtEl>
                                          <p:spTgt spid="17415"/>
                                        </p:tgtEl>
                                        <p:attrNameLst>
                                          <p:attrName>ppt_w</p:attrName>
                                        </p:attrNameLst>
                                      </p:cBhvr>
                                      <p:tavLst>
                                        <p:tav tm="0">
                                          <p:val>
                                            <p:fltVal val="0"/>
                                          </p:val>
                                        </p:tav>
                                        <p:tav tm="100000">
                                          <p:val>
                                            <p:strVal val="#ppt_w"/>
                                          </p:val>
                                        </p:tav>
                                      </p:tavLst>
                                    </p:anim>
                                    <p:anim calcmode="lin" valueType="num">
                                      <p:cBhvr>
                                        <p:cTn id="47" dur="500" fill="hold"/>
                                        <p:tgtEl>
                                          <p:spTgt spid="17415"/>
                                        </p:tgtEl>
                                        <p:attrNameLst>
                                          <p:attrName>ppt_h</p:attrName>
                                        </p:attrNameLst>
                                      </p:cBhvr>
                                      <p:tavLst>
                                        <p:tav tm="0">
                                          <p:val>
                                            <p:fltVal val="0"/>
                                          </p:val>
                                        </p:tav>
                                        <p:tav tm="100000">
                                          <p:val>
                                            <p:strVal val="#ppt_h"/>
                                          </p:val>
                                        </p:tav>
                                      </p:tavLst>
                                    </p:anim>
                                    <p:animEffect transition="in" filter="fade">
                                      <p:cBhvr>
                                        <p:cTn id="48" dur="500"/>
                                        <p:tgtEl>
                                          <p:spTgt spid="17415"/>
                                        </p:tgtEl>
                                      </p:cBhvr>
                                    </p:animEffect>
                                  </p:childTnLst>
                                </p:cTn>
                              </p:par>
                            </p:childTnLst>
                          </p:cTn>
                        </p:par>
                        <p:par>
                          <p:cTn id="49" fill="hold">
                            <p:stCondLst>
                              <p:cond delay="1000"/>
                            </p:stCondLst>
                            <p:childTnLst>
                              <p:par>
                                <p:cTn id="50" presetID="53" presetClass="entr" presetSubtype="0" fill="hold" grpId="0" nodeType="afterEffect">
                                  <p:stCondLst>
                                    <p:cond delay="0"/>
                                  </p:stCondLst>
                                  <p:childTnLst>
                                    <p:set>
                                      <p:cBhvr>
                                        <p:cTn id="51" dur="1" fill="hold">
                                          <p:stCondLst>
                                            <p:cond delay="0"/>
                                          </p:stCondLst>
                                        </p:cTn>
                                        <p:tgtEl>
                                          <p:spTgt spid="30725"/>
                                        </p:tgtEl>
                                        <p:attrNameLst>
                                          <p:attrName>style.visibility</p:attrName>
                                        </p:attrNameLst>
                                      </p:cBhvr>
                                      <p:to>
                                        <p:strVal val="visible"/>
                                      </p:to>
                                    </p:set>
                                    <p:anim calcmode="lin" valueType="num">
                                      <p:cBhvr>
                                        <p:cTn id="52" dur="500" fill="hold"/>
                                        <p:tgtEl>
                                          <p:spTgt spid="30725"/>
                                        </p:tgtEl>
                                        <p:attrNameLst>
                                          <p:attrName>ppt_w</p:attrName>
                                        </p:attrNameLst>
                                      </p:cBhvr>
                                      <p:tavLst>
                                        <p:tav tm="0">
                                          <p:val>
                                            <p:fltVal val="0"/>
                                          </p:val>
                                        </p:tav>
                                        <p:tav tm="100000">
                                          <p:val>
                                            <p:strVal val="#ppt_w"/>
                                          </p:val>
                                        </p:tav>
                                      </p:tavLst>
                                    </p:anim>
                                    <p:anim calcmode="lin" valueType="num">
                                      <p:cBhvr>
                                        <p:cTn id="53" dur="500" fill="hold"/>
                                        <p:tgtEl>
                                          <p:spTgt spid="30725"/>
                                        </p:tgtEl>
                                        <p:attrNameLst>
                                          <p:attrName>ppt_h</p:attrName>
                                        </p:attrNameLst>
                                      </p:cBhvr>
                                      <p:tavLst>
                                        <p:tav tm="0">
                                          <p:val>
                                            <p:fltVal val="0"/>
                                          </p:val>
                                        </p:tav>
                                        <p:tav tm="100000">
                                          <p:val>
                                            <p:strVal val="#ppt_h"/>
                                          </p:val>
                                        </p:tav>
                                      </p:tavLst>
                                    </p:anim>
                                    <p:animEffect transition="in" filter="fade">
                                      <p:cBhvr>
                                        <p:cTn id="54" dur="500"/>
                                        <p:tgtEl>
                                          <p:spTgt spid="30725"/>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0" fill="hold" grpId="0" nodeType="clickEffect">
                                  <p:stCondLst>
                                    <p:cond delay="0"/>
                                  </p:stCondLst>
                                  <p:childTnLst>
                                    <p:set>
                                      <p:cBhvr>
                                        <p:cTn id="58" dur="1" fill="hold">
                                          <p:stCondLst>
                                            <p:cond delay="0"/>
                                          </p:stCondLst>
                                        </p:cTn>
                                        <p:tgtEl>
                                          <p:spTgt spid="17416"/>
                                        </p:tgtEl>
                                        <p:attrNameLst>
                                          <p:attrName>style.visibility</p:attrName>
                                        </p:attrNameLst>
                                      </p:cBhvr>
                                      <p:to>
                                        <p:strVal val="visible"/>
                                      </p:to>
                                    </p:set>
                                    <p:anim calcmode="lin" valueType="num">
                                      <p:cBhvr>
                                        <p:cTn id="59" dur="500" fill="hold"/>
                                        <p:tgtEl>
                                          <p:spTgt spid="17416"/>
                                        </p:tgtEl>
                                        <p:attrNameLst>
                                          <p:attrName>ppt_w</p:attrName>
                                        </p:attrNameLst>
                                      </p:cBhvr>
                                      <p:tavLst>
                                        <p:tav tm="0">
                                          <p:val>
                                            <p:fltVal val="0"/>
                                          </p:val>
                                        </p:tav>
                                        <p:tav tm="100000">
                                          <p:val>
                                            <p:strVal val="#ppt_w"/>
                                          </p:val>
                                        </p:tav>
                                      </p:tavLst>
                                    </p:anim>
                                    <p:anim calcmode="lin" valueType="num">
                                      <p:cBhvr>
                                        <p:cTn id="60" dur="500" fill="hold"/>
                                        <p:tgtEl>
                                          <p:spTgt spid="17416"/>
                                        </p:tgtEl>
                                        <p:attrNameLst>
                                          <p:attrName>ppt_h</p:attrName>
                                        </p:attrNameLst>
                                      </p:cBhvr>
                                      <p:tavLst>
                                        <p:tav tm="0">
                                          <p:val>
                                            <p:fltVal val="0"/>
                                          </p:val>
                                        </p:tav>
                                        <p:tav tm="100000">
                                          <p:val>
                                            <p:strVal val="#ppt_h"/>
                                          </p:val>
                                        </p:tav>
                                      </p:tavLst>
                                    </p:anim>
                                    <p:animEffect transition="in" filter="fade">
                                      <p:cBhvr>
                                        <p:cTn id="61" dur="500"/>
                                        <p:tgtEl>
                                          <p:spTgt spid="17416"/>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0" fill="hold" nodeType="clickEffect">
                                  <p:stCondLst>
                                    <p:cond delay="0"/>
                                  </p:stCondLst>
                                  <p:childTnLst>
                                    <p:set>
                                      <p:cBhvr>
                                        <p:cTn id="65" dur="1" fill="hold">
                                          <p:stCondLst>
                                            <p:cond delay="0"/>
                                          </p:stCondLst>
                                        </p:cTn>
                                        <p:tgtEl>
                                          <p:spTgt spid="30733"/>
                                        </p:tgtEl>
                                        <p:attrNameLst>
                                          <p:attrName>style.visibility</p:attrName>
                                        </p:attrNameLst>
                                      </p:cBhvr>
                                      <p:to>
                                        <p:strVal val="visible"/>
                                      </p:to>
                                    </p:set>
                                    <p:anim calcmode="lin" valueType="num">
                                      <p:cBhvr>
                                        <p:cTn id="66" dur="500" fill="hold"/>
                                        <p:tgtEl>
                                          <p:spTgt spid="30733"/>
                                        </p:tgtEl>
                                        <p:attrNameLst>
                                          <p:attrName>ppt_w</p:attrName>
                                        </p:attrNameLst>
                                      </p:cBhvr>
                                      <p:tavLst>
                                        <p:tav tm="0">
                                          <p:val>
                                            <p:fltVal val="0"/>
                                          </p:val>
                                        </p:tav>
                                        <p:tav tm="100000">
                                          <p:val>
                                            <p:strVal val="#ppt_w"/>
                                          </p:val>
                                        </p:tav>
                                      </p:tavLst>
                                    </p:anim>
                                    <p:anim calcmode="lin" valueType="num">
                                      <p:cBhvr>
                                        <p:cTn id="67" dur="500" fill="hold"/>
                                        <p:tgtEl>
                                          <p:spTgt spid="30733"/>
                                        </p:tgtEl>
                                        <p:attrNameLst>
                                          <p:attrName>ppt_h</p:attrName>
                                        </p:attrNameLst>
                                      </p:cBhvr>
                                      <p:tavLst>
                                        <p:tav tm="0">
                                          <p:val>
                                            <p:fltVal val="0"/>
                                          </p:val>
                                        </p:tav>
                                        <p:tav tm="100000">
                                          <p:val>
                                            <p:strVal val="#ppt_h"/>
                                          </p:val>
                                        </p:tav>
                                      </p:tavLst>
                                    </p:anim>
                                    <p:animEffect transition="in" filter="fade">
                                      <p:cBhvr>
                                        <p:cTn id="68" dur="500"/>
                                        <p:tgtEl>
                                          <p:spTgt spid="307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5" grpId="0"/>
      <p:bldP spid="17415" grpId="0" animBg="1"/>
      <p:bldP spid="17416" grpId="0" animBg="1"/>
      <p:bldP spid="30729" grpId="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中国风建筑历史企业商务文化PPT模板"/>
  <p:tag name="KSO_WPP_MARK_KEY" val="552adfeb-cfc1-4af0-b60a-855b82f8a713"/>
  <p:tag name="KSO_WM_SCREEN_THEME_FLAG" val="Dlrq25wU2PGuGg5bbmjbDA6yRxS0R5DJUG+gmFvCOZXFxK+x+aKCqpGiqnnUQOOLbljAbMMmpNEtlTC3/PeLlNBq3VOKPI08+VS1iAAEaqM="/>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931</TotalTime>
  <Words>1320</Words>
  <Application>WPS 演示</Application>
  <PresentationFormat>自定义</PresentationFormat>
  <Paragraphs>93</Paragraphs>
  <Slides>17</Slides>
  <Notes>17</Notes>
  <HiddenSlides>0</HiddenSlides>
  <MMClips>0</MMClips>
  <ScaleCrop>false</ScaleCrop>
  <HeadingPairs>
    <vt:vector size="6" baseType="variant">
      <vt:variant>
        <vt:lpstr>已用的字体</vt:lpstr>
      </vt:variant>
      <vt:variant>
        <vt:i4>15</vt:i4>
      </vt:variant>
      <vt:variant>
        <vt:lpstr>演示文稿设计模板</vt:lpstr>
      </vt:variant>
      <vt:variant>
        <vt:i4>1</vt:i4>
      </vt:variant>
      <vt:variant>
        <vt:lpstr>幻灯片标题</vt:lpstr>
      </vt:variant>
      <vt:variant>
        <vt:i4>17</vt:i4>
      </vt:variant>
    </vt:vector>
  </HeadingPairs>
  <TitlesOfParts>
    <vt:vector size="33" baseType="lpstr">
      <vt:lpstr>Arial</vt:lpstr>
      <vt:lpstr>宋体</vt:lpstr>
      <vt:lpstr>Calibri Light</vt:lpstr>
      <vt:lpstr>Calibri</vt:lpstr>
      <vt:lpstr>经典中宋简</vt:lpstr>
      <vt:lpstr>微软雅黑</vt:lpstr>
      <vt:lpstr>新宋体</vt:lpstr>
      <vt:lpstr>Times New Roman</vt:lpstr>
      <vt:lpstr>楷体</vt:lpstr>
      <vt:lpstr>思源黑体</vt:lpstr>
      <vt:lpstr>黑体</vt:lpstr>
      <vt:lpstr>华文楷体</vt:lpstr>
      <vt:lpstr>楷体_GB2312</vt:lpstr>
      <vt:lpstr>仿宋_GB2312</vt:lpstr>
      <vt:lpstr>华文行楷</vt:lpstr>
      <vt:lpstr>Office 主题</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zhangxiaomin</dc:creator>
  <cp:lastModifiedBy>phw</cp:lastModifiedBy>
  <cp:revision>55</cp:revision>
  <dcterms:created xsi:type="dcterms:W3CDTF">2017-06-05T01:52:00Z</dcterms:created>
  <dcterms:modified xsi:type="dcterms:W3CDTF">2017-08-08T16:30:25Z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2052-10.1.0.6489</vt:lpwstr>
  </property>
</Properties>
</file>