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18"/>
  </p:notesMasterIdLst>
  <p:handoutMasterIdLst>
    <p:handoutMasterId r:id="rId19"/>
  </p:handoutMasterIdLst>
  <p:sldIdLst>
    <p:sldId id="446" r:id="rId2"/>
    <p:sldId id="300" r:id="rId3"/>
    <p:sldId id="410" r:id="rId4"/>
    <p:sldId id="405" r:id="rId5"/>
    <p:sldId id="406" r:id="rId6"/>
    <p:sldId id="408" r:id="rId7"/>
    <p:sldId id="414" r:id="rId8"/>
    <p:sldId id="415" r:id="rId9"/>
    <p:sldId id="448" r:id="rId10"/>
    <p:sldId id="439" r:id="rId11"/>
    <p:sldId id="440" r:id="rId12"/>
    <p:sldId id="441" r:id="rId13"/>
    <p:sldId id="442" r:id="rId14"/>
    <p:sldId id="447" r:id="rId15"/>
    <p:sldId id="443" r:id="rId16"/>
    <p:sldId id="437" r:id="rId17"/>
  </p:sldIdLst>
  <p:sldSz cx="9906000" cy="6858000" type="A4"/>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2D07CF"/>
    <a:srgbClr val="3F2CAE"/>
    <a:srgbClr val="CCFF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595" autoAdjust="0"/>
  </p:normalViewPr>
  <p:slideViewPr>
    <p:cSldViewPr>
      <p:cViewPr>
        <p:scale>
          <a:sx n="66" d="100"/>
          <a:sy n="66" d="100"/>
        </p:scale>
        <p:origin x="-1350" y="-102"/>
      </p:cViewPr>
      <p:guideLst>
        <p:guide orient="horz" pos="2160"/>
        <p:guide pos="3120"/>
      </p:guideLst>
    </p:cSldViewPr>
  </p:slideViewPr>
  <p:notesTextViewPr>
    <p:cViewPr>
      <p:scale>
        <a:sx n="100" d="100"/>
        <a:sy n="100" d="100"/>
      </p:scale>
      <p:origin x="0" y="0"/>
    </p:cViewPr>
  </p:notesTextViewPr>
  <p:notesViewPr>
    <p:cSldViewPr>
      <p:cViewPr varScale="1">
        <p:scale>
          <a:sx n="67" d="100"/>
          <a:sy n="67" d="100"/>
        </p:scale>
        <p:origin x="-2880" y="-108"/>
      </p:cViewPr>
      <p:guideLst>
        <p:guide orient="horz" pos="2880"/>
        <p:guide pos="2160"/>
      </p:guideLst>
    </p:cSldViewPr>
  </p:notesViewPr>
  <p:gridSpacing cx="73736200" cy="7373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notesMaster" Target="notesMasters/notesMaster1.xml" Id="rId18" /><Relationship Type="http://schemas.openxmlformats.org/officeDocument/2006/relationships/slide" Target="slides/slide2.xml" Id="rId3" /><Relationship Type="http://schemas.openxmlformats.org/officeDocument/2006/relationships/viewProps" Target="viewProps.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presProps" Target="presProps.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tableStyles" Target="tableStyles.xml" Id="rId23" /><Relationship Type="http://schemas.openxmlformats.org/officeDocument/2006/relationships/slide" Target="slides/slide9.xml" Id="rId10" /><Relationship Type="http://schemas.openxmlformats.org/officeDocument/2006/relationships/handoutMaster" Target="handoutMasters/handoutMaster1.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theme" Target="theme/theme1.xml" Id="rId22" /><Relationship Type="http://schemas.openxmlformats.org/officeDocument/2006/relationships/tags" Target="/ppt/tags/tag1.xml" Id="Rfaad3545476746d9"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204C2E06-FAE9-4555-9CF9-F56B75EF8FA9}" type="datetimeFigureOut">
              <a:rPr lang="zh-CN" altLang="en-US"/>
              <a:pPr>
                <a:defRPr/>
              </a:pPr>
              <a:t>2019/4/15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5EACF521-BE58-4A16-9200-F039730603D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3BA90C1A-9AEB-4D91-9379-BB5D14F7C603}" type="datetimeFigureOut">
              <a:rPr lang="zh-CN" altLang="en-US"/>
              <a:pPr>
                <a:defRPr/>
              </a:pPr>
              <a:t>2019/4/15</a:t>
            </a:fld>
            <a:endParaRPr lang="zh-CN" altLang="en-US"/>
          </a:p>
        </p:txBody>
      </p:sp>
      <p:sp>
        <p:nvSpPr>
          <p:cNvPr id="13316" name="幻灯片图像占位符 3"/>
          <p:cNvSpPr>
            <a:spLocks noGrp="1" noRot="1" noChangeAspect="1"/>
          </p:cNvSpPr>
          <p:nvPr>
            <p:ph type="sldImg" idx="2"/>
          </p:nvPr>
        </p:nvSpPr>
        <p:spPr bwMode="auto">
          <a:xfrm>
            <a:off x="952500" y="685800"/>
            <a:ext cx="4953000" cy="3429000"/>
          </a:xfrm>
          <a:prstGeom prst="rect">
            <a:avLst/>
          </a:prstGeom>
          <a:noFill/>
          <a:ln w="12700">
            <a:solidFill>
              <a:srgbClr val="000000"/>
            </a:solidFill>
            <a:miter lim="800000"/>
            <a:headEnd/>
            <a:tailEnd/>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AE7468C-E7B4-419D-AB83-295D3A97326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4" name="日期占位符 29"/>
          <p:cNvSpPr>
            <a:spLocks noGrp="1"/>
          </p:cNvSpPr>
          <p:nvPr>
            <p:ph type="dt" sz="half" idx="10"/>
          </p:nvPr>
        </p:nvSpPr>
        <p:spPr/>
        <p:txBody>
          <a:bodyPr/>
          <a:lstStyle>
            <a:lvl1pPr>
              <a:defRPr>
                <a:solidFill>
                  <a:srgbClr val="D1EAEE"/>
                </a:solidFill>
              </a:defRPr>
            </a:lvl1pPr>
          </a:lstStyle>
          <a:p>
            <a:pPr>
              <a:defRPr/>
            </a:pPr>
            <a:fld id="{66D35D27-A55C-478C-A01A-9D2B63800C55}" type="datetimeFigureOut">
              <a:rPr lang="zh-CN" altLang="en-US"/>
              <a:pPr>
                <a:defRPr/>
              </a:pPr>
              <a:t>2019/4/15</a:t>
            </a:fld>
            <a:endParaRPr lang="en-US" altLang="zh-CN"/>
          </a:p>
        </p:txBody>
      </p:sp>
      <p:sp>
        <p:nvSpPr>
          <p:cNvPr id="5" name="页脚占位符 18"/>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26"/>
          <p:cNvSpPr>
            <a:spLocks noGrp="1"/>
          </p:cNvSpPr>
          <p:nvPr>
            <p:ph type="sldNum" sz="quarter" idx="12"/>
          </p:nvPr>
        </p:nvSpPr>
        <p:spPr/>
        <p:txBody>
          <a:bodyPr/>
          <a:lstStyle>
            <a:lvl1pPr>
              <a:defRPr>
                <a:solidFill>
                  <a:srgbClr val="D1EAEE"/>
                </a:solidFill>
              </a:defRPr>
            </a:lvl1pPr>
          </a:lstStyle>
          <a:p>
            <a:pPr>
              <a:defRPr/>
            </a:pPr>
            <a:fld id="{DE54062E-6A9F-46AB-99FE-BF86E877A249}"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9A4C5F7B-F703-4E92-8C67-1C2747AF74A0}"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EC200628-580B-4D33-A0BD-53132279D386}"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22C504CB-3917-403E-A1C1-85FB784081A5}"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2A892F01-A1EB-44C5-9B30-C1B72B0C6324}"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21C72004-2EB3-4C4E-A2B6-B44154FA90E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F6976CB0-06B4-45A5-BE62-EC7BDCC7AFE9}"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042AAFF0-3F46-4C32-8E60-2EFA5048B597}"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6461B81-0485-4F1A-B3DE-EA56EC2A6C78}"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306A408-4B7D-4256-9C9F-26FB2E4CDB17}"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1533EA36-222A-42C6-8DB2-1C6D4263F360}"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79779A32-6398-4102-BCEB-95C3FEAB2B56}"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1E6274AA-1851-4B6E-9DDB-D30A0DFF15C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B0D0C363-793F-4189-BE3B-74CC7F6B6411}"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E6E22E61-F37B-433F-8660-7AAD4471C73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AD9ADA59-17D1-4F21-AE44-22746EA13CE1}"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1F0E68BE-2EC7-4E95-A3F9-BC58195E3745}"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0A0FD10-5C53-4A34-919C-0EAE4FE2B1B3}"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7EA57EB7-C440-4EB7-B873-26ED5D030A8B}"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66872912-E1CB-4B55-ADAE-989B211EB196}"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2ADC4CF5-9ABD-4EB4-BC85-C0ED93B1BA0F}"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7BCEE10C-DBE5-42FE-AA1D-9D99F9B8C019}"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6E01445E-1DE5-4432-959E-A97EA2FDAE94}"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394F25D-27DB-43A1-9D81-1D07D37B9C83}"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0826A605-6983-4655-A95C-25AEA58A7B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A3F99DD-4BA5-45C1-9487-B896281FF6D1}"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F3341414-FCE8-4C83-9C1D-F5ED012D0CBA}"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2B2C8561-8036-4A31-819E-EACBD41E0C24}"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53DD170D-F4C9-4C73-B6C1-1FB533DFB840}"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BF8BFBC7-F0C2-48D7-A8AA-E836ED610E48}"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9D2B8880-31D1-42D8-B41F-336A34F242AD}"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9B89621-74AA-4A09-BD4F-CCF3CDDC8DC9}" type="slidenum">
              <a:rPr lang="zh-CN" altLang="en-US"/>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914401"/>
            <a:ext cx="6019800" cy="52117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7E651F21-6CD9-4B50-9E4D-9A1428206167}"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A5668660-EC6C-47DE-BF1A-298F70899D7F}"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79ECF382-75F6-4784-AF2F-9E4CF570E9FD}"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E3B30E27-56C9-4365-A557-807E3FDD3E1B}"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85DBE7AF-59F6-4B5E-894E-8C11A55E662C}"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398B5078-CC05-4964-ADEA-53861EBDDD46}"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6F3E632D-6F86-4446-A8FD-37521A35A4CB}"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111087E9-83A3-4A97-90FE-2CB03EAE78B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3DEEA306-AD34-47E3-AC5D-79DE83A03B39}"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F79A73D3-EE5C-4888-A927-5788152FF7C3}"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6F2CD850-35DC-497C-8835-00C9EF480607}"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2E2EBF9C-6310-4256-BF47-63981E1D1785}"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7539BC46-5B87-4EB7-95AD-42E732AF0A34}"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0C0C4373-F91E-479B-AE42-16FFF23A6650}"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0DC801C2-6FA2-46B2-823A-26062FA2D138}"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790F0AEB-1B17-4714-BA79-798B45DC63C6}"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7BF3BE52-AAF9-445D-A3BE-B96B9C247D81}"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8CD8E8B2-BADB-4CCD-905E-6D98416A6DC3}"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7B67931B-4FB4-4C85-B17B-4E3E016BB2A3}"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47B94D0D-6123-4CB6-B913-8996B71560ED}"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BD300130-D3FC-45DE-B4E4-D44317B3615E}"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C0E2B333-077B-4B15-8B79-D8690DBABAC1}"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FBFE721A-7DC9-442E-A94D-71587273E96B}"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92D1F42-4FAC-45E1-B3DF-BB9556A2733E}"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1D5340-BB44-4C86-954F-CF18A4DE8773}"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57C49AC5-3018-404B-A238-CF59A7E7A31B}"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612FFCCA-274E-4180-8A88-A0934B5C10BE}"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491AFBDD-5434-4A4F-B074-35F7E06F74B6}"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16A2F3B3-91DF-458C-AF71-50D525CE3E51}"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75670CB1-75BF-45C8-9FDD-0160B77B9FA2}"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BCE24385-230D-41AD-BB44-CDA430BDBC2A}" type="slidenum">
              <a:rPr lang="zh-CN" altLang="en-US"/>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a:ln/>
        </p:spPr>
        <p:txBody>
          <a:bodyPr/>
          <a:lstStyle>
            <a:lvl1pPr>
              <a:defRPr/>
            </a:lvl1pPr>
          </a:lstStyle>
          <a:p>
            <a:pPr>
              <a:defRPr/>
            </a:pPr>
            <a:fld id="{848ACEB1-78FB-4BCC-983E-EFF815DD08CF}" type="datetimeFigureOut">
              <a:rPr lang="zh-CN" altLang="en-US"/>
              <a:pPr>
                <a:defRPr/>
              </a:pPr>
              <a:t>2019/4/15</a:t>
            </a:fld>
            <a:endParaRPr lang="en-US" altLang="zh-CN"/>
          </a:p>
        </p:txBody>
      </p:sp>
      <p:sp>
        <p:nvSpPr>
          <p:cNvPr id="6" name="页脚占位符 21"/>
          <p:cNvSpPr>
            <a:spLocks noGrp="1"/>
          </p:cNvSpPr>
          <p:nvPr>
            <p:ph type="ftr" sz="quarter" idx="12"/>
          </p:nvPr>
        </p:nvSpPr>
        <p:spPr>
          <a:ln/>
        </p:spPr>
        <p:txBody>
          <a:bodyPr/>
          <a:lstStyle>
            <a:lvl1pPr>
              <a:defRPr/>
            </a:lvl1pPr>
          </a:lstStyle>
          <a:p>
            <a:pPr>
              <a:defRPr/>
            </a:pPr>
            <a:endParaRPr lang="zh-CN" altLang="en-US"/>
          </a:p>
        </p:txBody>
      </p:sp>
      <p:sp>
        <p:nvSpPr>
          <p:cNvPr id="7" name="日期占位符 9"/>
          <p:cNvSpPr>
            <a:spLocks noGrp="1"/>
          </p:cNvSpPr>
          <p:nvPr>
            <p:ph type="dt" sz="half" idx="13"/>
          </p:nvPr>
        </p:nvSpPr>
        <p:spPr>
          <a:ln/>
        </p:spPr>
        <p:txBody>
          <a:bodyPr/>
          <a:lstStyle>
            <a:lvl1pPr>
              <a:defRPr/>
            </a:lvl1pPr>
          </a:lstStyle>
          <a:p>
            <a:pPr>
              <a:defRPr/>
            </a:pPr>
            <a:fld id="{6FF02BB9-65E2-4978-871C-7FC199B858CD}" type="datetimeFigureOut">
              <a:rPr lang="zh-CN" altLang="en-US"/>
              <a:pPr>
                <a:defRPr/>
              </a:pPr>
              <a:t>2019/4/15</a:t>
            </a:fld>
            <a:endParaRPr lang="en-US" altLang="zh-CN"/>
          </a:p>
        </p:txBody>
      </p:sp>
      <p:sp>
        <p:nvSpPr>
          <p:cNvPr id="9" name="页脚占位符 21"/>
          <p:cNvSpPr>
            <a:spLocks noGrp="1"/>
          </p:cNvSpPr>
          <p:nvPr>
            <p:ph type="ftr" sz="quarter" idx="15"/>
          </p:nvPr>
        </p:nvSpPr>
        <p:spPr>
          <a:ln/>
        </p:spPr>
        <p:txBody>
          <a:bodyPr/>
          <a:lstStyle>
            <a:lvl1pPr>
              <a:defRPr/>
            </a:lvl1pPr>
          </a:lstStyle>
          <a:p>
            <a:pPr>
              <a:defRPr/>
            </a:pPr>
            <a:endParaRPr lang="zh-CN" altLang="en-US"/>
          </a:p>
        </p:txBody>
      </p:sp>
      <p:sp>
        <p:nvSpPr>
          <p:cNvPr id="8" name="日期占位符 9"/>
          <p:cNvSpPr>
            <a:spLocks noGrp="1"/>
          </p:cNvSpPr>
          <p:nvPr>
            <p:ph type="dt" sz="half" idx="16"/>
          </p:nvPr>
        </p:nvSpPr>
        <p:spPr>
          <a:ln/>
        </p:spPr>
        <p:txBody>
          <a:bodyPr/>
          <a:lstStyle>
            <a:lvl1pPr>
              <a:defRPr/>
            </a:lvl1pPr>
          </a:lstStyle>
          <a:p>
            <a:pPr>
              <a:defRPr/>
            </a:pPr>
            <a:fld id="{5CA09B64-B753-40E2-8D12-B948FFD0F9BE}" type="datetimeFigureOut">
              <a:rPr lang="zh-CN" altLang="en-US"/>
              <a:pPr>
                <a:defRPr/>
              </a:pPr>
              <a:t>2019/4/15</a:t>
            </a:fld>
            <a:endParaRPr lang="en-US" altLang="zh-CN"/>
          </a:p>
        </p:txBody>
      </p:sp>
      <p:sp>
        <p:nvSpPr>
          <p:cNvPr id="11" name="页脚占位符 21"/>
          <p:cNvSpPr>
            <a:spLocks noGrp="1"/>
          </p:cNvSpPr>
          <p:nvPr>
            <p:ph type="ftr" sz="quarter" idx="18"/>
          </p:nvPr>
        </p:nvSpPr>
        <p:spPr>
          <a:ln/>
        </p:spPr>
        <p:txBody>
          <a:bodyPr/>
          <a:lstStyle>
            <a:lvl1pPr>
              <a:defRPr/>
            </a:lvl1pPr>
          </a:lstStyle>
          <a:p>
            <a:pPr>
              <a:defRPr/>
            </a:pPr>
            <a:endParaRPr lang="zh-CN" altLang="en-US"/>
          </a:p>
        </p:txBody>
      </p:sp>
      <p:sp>
        <p:nvSpPr>
          <p:cNvPr id="10" name="日期占位符 9"/>
          <p:cNvSpPr>
            <a:spLocks noGrp="1"/>
          </p:cNvSpPr>
          <p:nvPr>
            <p:ph type="dt" sz="half" idx="19"/>
          </p:nvPr>
        </p:nvSpPr>
        <p:spPr>
          <a:ln/>
        </p:spPr>
        <p:txBody>
          <a:bodyPr/>
          <a:lstStyle>
            <a:lvl1pPr>
              <a:defRPr/>
            </a:lvl1pPr>
          </a:lstStyle>
          <a:p>
            <a:pPr>
              <a:defRPr/>
            </a:pPr>
            <a:fld id="{BF44486C-84A8-4BE4-A091-7AAA0662D375}" type="datetimeFigureOut">
              <a:rPr lang="zh-CN" altLang="en-US"/>
              <a:pPr>
                <a:defRPr/>
              </a:pPr>
              <a:t>2019/4/15</a:t>
            </a:fld>
            <a:endParaRPr lang="en-US" altLang="zh-CN"/>
          </a:p>
        </p:txBody>
      </p:sp>
      <p:sp>
        <p:nvSpPr>
          <p:cNvPr id="13" name="页脚占位符 21"/>
          <p:cNvSpPr>
            <a:spLocks noGrp="1"/>
          </p:cNvSpPr>
          <p:nvPr>
            <p:ph type="ftr" sz="quarter" idx="21"/>
          </p:nvPr>
        </p:nvSpPr>
        <p:spPr>
          <a:ln/>
        </p:spPr>
        <p:txBody>
          <a:bodyPr/>
          <a:lstStyle>
            <a:lvl1pPr>
              <a:defRPr/>
            </a:lvl1pPr>
          </a:lstStyle>
          <a:p>
            <a:pPr>
              <a:defRPr/>
            </a:pPr>
            <a:endParaRPr lang="zh-CN" altLang="en-US"/>
          </a:p>
        </p:txBody>
      </p:sp>
      <p:sp>
        <p:nvSpPr>
          <p:cNvPr id="12" name="日期占位符 9"/>
          <p:cNvSpPr>
            <a:spLocks noGrp="1"/>
          </p:cNvSpPr>
          <p:nvPr>
            <p:ph type="dt" sz="half" idx="22"/>
          </p:nvPr>
        </p:nvSpPr>
        <p:spPr>
          <a:ln/>
        </p:spPr>
        <p:txBody>
          <a:bodyPr/>
          <a:lstStyle>
            <a:lvl1pPr>
              <a:defRPr/>
            </a:lvl1pPr>
          </a:lstStyle>
          <a:p>
            <a:pPr>
              <a:defRPr/>
            </a:pPr>
            <a:fld id="{F4A132AA-B8DE-46F9-A95E-D923B82DE8F2}" type="datetimeFigureOut">
              <a:rPr lang="zh-CN" altLang="en-US"/>
              <a:pPr>
                <a:defRPr/>
              </a:pPr>
              <a:t>2019/4/15</a:t>
            </a:fld>
            <a:endParaRPr lang="en-US" altLang="zh-CN"/>
          </a:p>
        </p:txBody>
      </p:sp>
      <p:sp>
        <p:nvSpPr>
          <p:cNvPr id="15" name="页脚占位符 21"/>
          <p:cNvSpPr>
            <a:spLocks noGrp="1"/>
          </p:cNvSpPr>
          <p:nvPr>
            <p:ph type="ftr" sz="quarter" idx="24"/>
          </p:nvPr>
        </p:nvSpPr>
        <p:spPr>
          <a:ln/>
        </p:spPr>
        <p:txBody>
          <a:bodyPr/>
          <a:lstStyle>
            <a:lvl1pPr>
              <a:defRPr/>
            </a:lvl1pPr>
          </a:lstStyle>
          <a:p>
            <a:pPr>
              <a:defRPr/>
            </a:pPr>
            <a:endParaRPr lang="zh-CN" altLang="en-US"/>
          </a:p>
        </p:txBody>
      </p:sp>
      <p:sp>
        <p:nvSpPr>
          <p:cNvPr id="14" name="日期占位符 9"/>
          <p:cNvSpPr>
            <a:spLocks noGrp="1"/>
          </p:cNvSpPr>
          <p:nvPr>
            <p:ph type="dt" sz="half" idx="25"/>
          </p:nvPr>
        </p:nvSpPr>
        <p:spPr>
          <a:ln/>
        </p:spPr>
        <p:txBody>
          <a:bodyPr/>
          <a:lstStyle>
            <a:lvl1pPr>
              <a:defRPr/>
            </a:lvl1pPr>
          </a:lstStyle>
          <a:p>
            <a:pPr>
              <a:defRPr/>
            </a:pPr>
            <a:fld id="{7E64B6CB-2F3F-463B-B327-64FC6EAE9EBA}" type="datetimeFigureOut">
              <a:rPr lang="zh-CN" altLang="en-US"/>
              <a:pPr>
                <a:defRPr/>
              </a:pPr>
              <a:t>2019/4/15</a:t>
            </a:fld>
            <a:endParaRPr lang="en-US" altLang="zh-CN"/>
          </a:p>
        </p:txBody>
      </p:sp>
      <p:sp>
        <p:nvSpPr>
          <p:cNvPr id="17" name="页脚占位符 21"/>
          <p:cNvSpPr>
            <a:spLocks noGrp="1"/>
          </p:cNvSpPr>
          <p:nvPr>
            <p:ph type="ftr" sz="quarter" idx="27"/>
          </p:nvPr>
        </p:nvSpPr>
        <p:spPr>
          <a:ln/>
        </p:spPr>
        <p:txBody>
          <a:bodyPr/>
          <a:lstStyle>
            <a:lvl1pPr>
              <a:defRPr/>
            </a:lvl1pPr>
          </a:lstStyle>
          <a:p>
            <a:pPr>
              <a:defRPr/>
            </a:pPr>
            <a:endParaRPr lang="zh-CN" altLang="en-US"/>
          </a:p>
        </p:txBody>
      </p:sp>
      <p:sp>
        <p:nvSpPr>
          <p:cNvPr id="16" name="日期占位符 9"/>
          <p:cNvSpPr>
            <a:spLocks noGrp="1"/>
          </p:cNvSpPr>
          <p:nvPr>
            <p:ph type="dt" sz="half" idx="28"/>
          </p:nvPr>
        </p:nvSpPr>
        <p:spPr>
          <a:ln/>
        </p:spPr>
        <p:txBody>
          <a:bodyPr/>
          <a:lstStyle>
            <a:lvl1pPr>
              <a:defRPr/>
            </a:lvl1pPr>
          </a:lstStyle>
          <a:p>
            <a:pPr>
              <a:defRPr/>
            </a:pPr>
            <a:fld id="{B7087562-A17E-44D8-9245-102B03D9BE90}" type="datetimeFigureOut">
              <a:rPr lang="zh-CN" altLang="en-US"/>
              <a:pPr>
                <a:defRPr/>
              </a:pPr>
              <a:t>2019/4/15</a:t>
            </a:fld>
            <a:endParaRPr lang="en-US" altLang="zh-CN"/>
          </a:p>
        </p:txBody>
      </p:sp>
      <p:sp>
        <p:nvSpPr>
          <p:cNvPr id="19" name="页脚占位符 21"/>
          <p:cNvSpPr>
            <a:spLocks noGrp="1"/>
          </p:cNvSpPr>
          <p:nvPr>
            <p:ph type="ftr" sz="quarter" idx="30"/>
          </p:nvPr>
        </p:nvSpPr>
        <p:spPr>
          <a:ln/>
        </p:spPr>
        <p:txBody>
          <a:bodyPr/>
          <a:lstStyle>
            <a:lvl1pPr>
              <a:defRPr/>
            </a:lvl1pPr>
          </a:lstStyle>
          <a:p>
            <a:pPr>
              <a:defRPr/>
            </a:pPr>
            <a:endParaRPr lang="zh-CN" altLang="en-US"/>
          </a:p>
        </p:txBody>
      </p:sp>
      <p:sp>
        <p:nvSpPr>
          <p:cNvPr id="18" name="日期占位符 9"/>
          <p:cNvSpPr>
            <a:spLocks noGrp="1"/>
          </p:cNvSpPr>
          <p:nvPr>
            <p:ph type="dt" sz="half" idx="31"/>
          </p:nvPr>
        </p:nvSpPr>
        <p:spPr>
          <a:ln/>
        </p:spPr>
        <p:txBody>
          <a:bodyPr/>
          <a:lstStyle>
            <a:lvl1pPr>
              <a:defRPr/>
            </a:lvl1pPr>
          </a:lstStyle>
          <a:p>
            <a:pPr>
              <a:defRPr/>
            </a:pPr>
            <a:fld id="{D85D4016-1BBF-41BB-9C5F-8A1DE82CEA4D}" type="datetimeFigureOut">
              <a:rPr lang="zh-CN" altLang="en-US"/>
              <a:pPr>
                <a:defRPr/>
              </a:pPr>
              <a:t>2019/4/15</a:t>
            </a:fld>
            <a:endParaRPr lang="en-US" altLang="zh-CN"/>
          </a:p>
        </p:txBody>
      </p:sp>
      <p:sp>
        <p:nvSpPr>
          <p:cNvPr id="21" name="页脚占位符 21"/>
          <p:cNvSpPr>
            <a:spLocks noGrp="1"/>
          </p:cNvSpPr>
          <p:nvPr>
            <p:ph type="ftr" sz="quarter" idx="33"/>
          </p:nvPr>
        </p:nvSpPr>
        <p:spPr>
          <a:ln/>
        </p:spPr>
        <p:txBody>
          <a:bodyPr/>
          <a:lstStyle>
            <a:lvl1pPr>
              <a:defRPr/>
            </a:lvl1pPr>
          </a:lstStyle>
          <a:p>
            <a:pPr>
              <a:defRPr/>
            </a:pPr>
            <a:endParaRPr lang="zh-CN" altLang="en-US"/>
          </a:p>
        </p:txBody>
      </p:sp>
      <p:sp>
        <p:nvSpPr>
          <p:cNvPr id="20" name="日期占位符 9"/>
          <p:cNvSpPr>
            <a:spLocks noGrp="1"/>
          </p:cNvSpPr>
          <p:nvPr>
            <p:ph type="dt" sz="half" idx="34"/>
          </p:nvPr>
        </p:nvSpPr>
        <p:spPr>
          <a:ln/>
        </p:spPr>
        <p:txBody>
          <a:bodyPr/>
          <a:lstStyle>
            <a:lvl1pPr>
              <a:defRPr/>
            </a:lvl1pPr>
          </a:lstStyle>
          <a:p>
            <a:pPr>
              <a:defRPr/>
            </a:pPr>
            <a:fld id="{04CB0359-5DD2-49A5-9750-1C1D844E9823}" type="datetimeFigureOut">
              <a:rPr lang="zh-CN" altLang="en-US"/>
              <a:pPr>
                <a:defRPr/>
              </a:pPr>
              <a:t>2019/4/15</a:t>
            </a:fld>
            <a:endParaRPr lang="en-US" altLang="zh-CN"/>
          </a:p>
        </p:txBody>
      </p:sp>
      <p:sp>
        <p:nvSpPr>
          <p:cNvPr id="23" name="页脚占位符 21"/>
          <p:cNvSpPr>
            <a:spLocks noGrp="1"/>
          </p:cNvSpPr>
          <p:nvPr>
            <p:ph type="ftr" sz="quarter" idx="36"/>
          </p:nvPr>
        </p:nvSpPr>
        <p:spPr>
          <a:ln/>
        </p:spPr>
        <p:txBody>
          <a:bodyPr/>
          <a:lstStyle>
            <a:lvl1pPr>
              <a:defRPr/>
            </a:lvl1pPr>
          </a:lstStyle>
          <a:p>
            <a:pPr>
              <a:defRPr/>
            </a:pPr>
            <a:endParaRPr lang="zh-CN" altLang="en-US"/>
          </a:p>
        </p:txBody>
      </p:sp>
      <p:sp>
        <p:nvSpPr>
          <p:cNvPr id="22" name="日期占位符 9"/>
          <p:cNvSpPr>
            <a:spLocks noGrp="1"/>
          </p:cNvSpPr>
          <p:nvPr>
            <p:ph type="dt" sz="half" idx="37"/>
          </p:nvPr>
        </p:nvSpPr>
        <p:spPr>
          <a:ln/>
        </p:spPr>
        <p:txBody>
          <a:bodyPr/>
          <a:lstStyle>
            <a:lvl1pPr>
              <a:defRPr/>
            </a:lvl1pPr>
          </a:lstStyle>
          <a:p>
            <a:pPr>
              <a:defRPr/>
            </a:pPr>
            <a:fld id="{E052B5B9-B4D1-4F1A-B383-DBCA17B0F8C1}" type="datetimeFigureOut">
              <a:rPr lang="zh-CN" altLang="en-US"/>
              <a:pPr>
                <a:defRPr/>
              </a:pPr>
              <a:t>2019/4/15</a:t>
            </a:fld>
            <a:endParaRPr lang="en-US" altLang="zh-CN"/>
          </a:p>
        </p:txBody>
      </p:sp>
      <p:sp>
        <p:nvSpPr>
          <p:cNvPr id="25" name="页脚占位符 21"/>
          <p:cNvSpPr>
            <a:spLocks noGrp="1"/>
          </p:cNvSpPr>
          <p:nvPr>
            <p:ph type="ftr" sz="quarter" idx="39"/>
          </p:nvPr>
        </p:nvSpPr>
        <p:spPr>
          <a:ln/>
        </p:spPr>
        <p:txBody>
          <a:bodyPr/>
          <a:lstStyle>
            <a:lvl1pPr>
              <a:defRPr/>
            </a:lvl1pPr>
          </a:lstStyle>
          <a:p>
            <a:pPr>
              <a:defRPr/>
            </a:pPr>
            <a:endParaRPr lang="zh-CN" altLang="en-US"/>
          </a:p>
        </p:txBody>
      </p:sp>
      <p:sp>
        <p:nvSpPr>
          <p:cNvPr id="24" name="日期占位符 9"/>
          <p:cNvSpPr>
            <a:spLocks noGrp="1"/>
          </p:cNvSpPr>
          <p:nvPr>
            <p:ph type="dt" sz="half" idx="40"/>
          </p:nvPr>
        </p:nvSpPr>
        <p:spPr>
          <a:ln/>
        </p:spPr>
        <p:txBody>
          <a:bodyPr/>
          <a:lstStyle>
            <a:lvl1pPr>
              <a:defRPr/>
            </a:lvl1pPr>
          </a:lstStyle>
          <a:p>
            <a:pPr>
              <a:defRPr/>
            </a:pPr>
            <a:fld id="{CCC71D34-8005-4E37-98AC-AB5E5364F54D}" type="datetimeFigureOut">
              <a:rPr lang="zh-CN" altLang="en-US"/>
              <a:pPr>
                <a:defRPr/>
              </a:pPr>
              <a:t>2019/4/15</a:t>
            </a:fld>
            <a:endParaRPr lang="en-US" altLang="zh-CN"/>
          </a:p>
        </p:txBody>
      </p:sp>
      <p:sp>
        <p:nvSpPr>
          <p:cNvPr id="27" name="页脚占位符 21"/>
          <p:cNvSpPr>
            <a:spLocks noGrp="1"/>
          </p:cNvSpPr>
          <p:nvPr>
            <p:ph type="ftr" sz="quarter" idx="42"/>
          </p:nvPr>
        </p:nvSpPr>
        <p:spPr>
          <a:ln/>
        </p:spPr>
        <p:txBody>
          <a:bodyPr/>
          <a:lstStyle>
            <a:lvl1pPr>
              <a:defRPr/>
            </a:lvl1pPr>
          </a:lstStyle>
          <a:p>
            <a:pPr>
              <a:defRPr/>
            </a:pPr>
            <a:endParaRPr lang="zh-CN" altLang="en-US"/>
          </a:p>
        </p:txBody>
      </p:sp>
      <p:sp>
        <p:nvSpPr>
          <p:cNvPr id="26" name="日期占位符 9"/>
          <p:cNvSpPr>
            <a:spLocks noGrp="1"/>
          </p:cNvSpPr>
          <p:nvPr>
            <p:ph type="dt" sz="half" idx="43"/>
          </p:nvPr>
        </p:nvSpPr>
        <p:spPr>
          <a:ln/>
        </p:spPr>
        <p:txBody>
          <a:bodyPr/>
          <a:lstStyle>
            <a:lvl1pPr>
              <a:defRPr/>
            </a:lvl1pPr>
          </a:lstStyle>
          <a:p>
            <a:pPr>
              <a:defRPr/>
            </a:pPr>
            <a:fld id="{3DA1567D-A495-4B68-B87B-92761EC18CBB}" type="datetimeFigureOut">
              <a:rPr lang="zh-CN" altLang="en-US"/>
              <a:pPr>
                <a:defRPr/>
              </a:pPr>
              <a:t>2019/4/15</a:t>
            </a:fld>
            <a:endParaRPr lang="en-US" altLang="zh-CN"/>
          </a:p>
        </p:txBody>
      </p:sp>
      <p:sp>
        <p:nvSpPr>
          <p:cNvPr id="29" name="页脚占位符 21"/>
          <p:cNvSpPr>
            <a:spLocks noGrp="1"/>
          </p:cNvSpPr>
          <p:nvPr>
            <p:ph type="ftr" sz="quarter" idx="45"/>
          </p:nvPr>
        </p:nvSpPr>
        <p:spPr>
          <a:ln/>
        </p:spPr>
        <p:txBody>
          <a:bodyPr/>
          <a:lstStyle>
            <a:lvl1pPr>
              <a:defRPr/>
            </a:lvl1pPr>
          </a:lstStyle>
          <a:p>
            <a:pPr>
              <a:defRPr/>
            </a:pPr>
            <a:endParaRPr lang="zh-CN" altLang="en-US"/>
          </a:p>
        </p:txBody>
      </p:sp>
      <p:sp>
        <p:nvSpPr>
          <p:cNvPr id="28" name="日期占位符 9"/>
          <p:cNvSpPr>
            <a:spLocks noGrp="1"/>
          </p:cNvSpPr>
          <p:nvPr>
            <p:ph type="dt" sz="half" idx="46"/>
          </p:nvPr>
        </p:nvSpPr>
        <p:spPr>
          <a:ln/>
        </p:spPr>
        <p:txBody>
          <a:bodyPr/>
          <a:lstStyle>
            <a:lvl1pPr>
              <a:defRPr/>
            </a:lvl1pPr>
          </a:lstStyle>
          <a:p>
            <a:pPr>
              <a:defRPr/>
            </a:pPr>
            <a:fld id="{95A8FCC0-FF03-43AB-8B70-86F3BA819750}" type="datetimeFigureOut">
              <a:rPr lang="zh-CN" altLang="en-US"/>
              <a:pPr>
                <a:defRPr/>
              </a:pPr>
              <a:t>2019/4/15</a:t>
            </a:fld>
            <a:endParaRPr lang="en-US" altLang="zh-CN"/>
          </a:p>
        </p:txBody>
      </p:sp>
      <p:sp>
        <p:nvSpPr>
          <p:cNvPr id="31" name="页脚占位符 21"/>
          <p:cNvSpPr>
            <a:spLocks noGrp="1"/>
          </p:cNvSpPr>
          <p:nvPr>
            <p:ph type="ftr" sz="quarter" idx="48"/>
          </p:nvPr>
        </p:nvSpPr>
        <p:spPr>
          <a:ln/>
        </p:spPr>
        <p:txBody>
          <a:bodyPr/>
          <a:lstStyle>
            <a:lvl1pPr>
              <a:defRPr/>
            </a:lvl1pPr>
          </a:lstStyle>
          <a:p>
            <a:pPr>
              <a:defRPr/>
            </a:pPr>
            <a:endParaRPr lang="zh-CN" altLang="en-US"/>
          </a:p>
        </p:txBody>
      </p:sp>
      <p:sp>
        <p:nvSpPr>
          <p:cNvPr id="30" name="日期占位符 9"/>
          <p:cNvSpPr>
            <a:spLocks noGrp="1"/>
          </p:cNvSpPr>
          <p:nvPr>
            <p:ph type="dt" sz="half" idx="49"/>
          </p:nvPr>
        </p:nvSpPr>
        <p:spPr>
          <a:ln/>
        </p:spPr>
        <p:txBody>
          <a:bodyPr/>
          <a:lstStyle>
            <a:lvl1pPr>
              <a:defRPr/>
            </a:lvl1pPr>
          </a:lstStyle>
          <a:p>
            <a:pPr>
              <a:defRPr/>
            </a:pPr>
            <a:fld id="{BAD9D686-0BDF-4DDC-9983-E5E3593E291F}" type="datetimeFigureOut">
              <a:rPr lang="zh-CN" altLang="en-US"/>
              <a:pPr>
                <a:defRPr/>
              </a:pPr>
              <a:t>2019/4/15</a:t>
            </a:fld>
            <a:endParaRPr lang="en-US" altLang="zh-CN"/>
          </a:p>
        </p:txBody>
      </p:sp>
      <p:sp>
        <p:nvSpPr>
          <p:cNvPr id="33" name="页脚占位符 21"/>
          <p:cNvSpPr>
            <a:spLocks noGrp="1"/>
          </p:cNvSpPr>
          <p:nvPr>
            <p:ph type="ftr" sz="quarter" idx="51"/>
          </p:nvPr>
        </p:nvSpPr>
        <p:spPr>
          <a:ln/>
        </p:spPr>
        <p:txBody>
          <a:bodyPr/>
          <a:lstStyle>
            <a:lvl1pPr>
              <a:defRPr/>
            </a:lvl1pPr>
          </a:lstStyle>
          <a:p>
            <a:pPr>
              <a:defRPr/>
            </a:pPr>
            <a:endParaRPr lang="zh-CN" altLang="en-US"/>
          </a:p>
        </p:txBody>
      </p:sp>
      <p:sp>
        <p:nvSpPr>
          <p:cNvPr id="32" name="日期占位符 9"/>
          <p:cNvSpPr>
            <a:spLocks noGrp="1"/>
          </p:cNvSpPr>
          <p:nvPr>
            <p:ph type="dt" sz="half" idx="52"/>
          </p:nvPr>
        </p:nvSpPr>
        <p:spPr>
          <a:ln/>
        </p:spPr>
        <p:txBody>
          <a:bodyPr/>
          <a:lstStyle>
            <a:lvl1pPr>
              <a:defRPr/>
            </a:lvl1pPr>
          </a:lstStyle>
          <a:p>
            <a:pPr>
              <a:defRPr/>
            </a:pPr>
            <a:fld id="{16182D9B-6C8C-4266-8873-03C9C21F9437}" type="datetimeFigureOut">
              <a:rPr lang="zh-CN" altLang="en-US"/>
              <a:pPr>
                <a:defRPr/>
              </a:pPr>
              <a:t>2019/4/15</a:t>
            </a:fld>
            <a:endParaRPr lang="en-US" altLang="zh-CN"/>
          </a:p>
        </p:txBody>
      </p:sp>
      <p:sp>
        <p:nvSpPr>
          <p:cNvPr id="35" name="页脚占位符 21"/>
          <p:cNvSpPr>
            <a:spLocks noGrp="1"/>
          </p:cNvSpPr>
          <p:nvPr>
            <p:ph type="ftr" sz="quarter" idx="54"/>
          </p:nvPr>
        </p:nvSpPr>
        <p:spPr>
          <a:ln/>
        </p:spPr>
        <p:txBody>
          <a:bodyPr/>
          <a:lstStyle>
            <a:lvl1pPr>
              <a:defRPr/>
            </a:lvl1pPr>
          </a:lstStyle>
          <a:p>
            <a:pPr>
              <a:defRPr/>
            </a:pPr>
            <a:endParaRPr lang="zh-CN" altLang="en-US"/>
          </a:p>
        </p:txBody>
      </p:sp>
      <p:sp>
        <p:nvSpPr>
          <p:cNvPr id="34" name="日期占位符 9"/>
          <p:cNvSpPr>
            <a:spLocks noGrp="1"/>
          </p:cNvSpPr>
          <p:nvPr>
            <p:ph type="dt" sz="half" idx="55"/>
          </p:nvPr>
        </p:nvSpPr>
        <p:spPr>
          <a:ln/>
        </p:spPr>
        <p:txBody>
          <a:bodyPr/>
          <a:lstStyle>
            <a:lvl1pPr>
              <a:defRPr/>
            </a:lvl1pPr>
          </a:lstStyle>
          <a:p>
            <a:pPr>
              <a:defRPr/>
            </a:pPr>
            <a:fld id="{F31379DD-9286-4AAE-A5A1-CBCFA2CBFFEC}" type="datetimeFigureOut">
              <a:rPr lang="zh-CN" altLang="en-US"/>
              <a:pPr>
                <a:defRPr/>
              </a:pPr>
              <a:t>2019/4/15</a:t>
            </a:fld>
            <a:endParaRPr lang="en-US" altLang="zh-CN"/>
          </a:p>
        </p:txBody>
      </p:sp>
      <p:sp>
        <p:nvSpPr>
          <p:cNvPr id="37" name="页脚占位符 21"/>
          <p:cNvSpPr>
            <a:spLocks noGrp="1"/>
          </p:cNvSpPr>
          <p:nvPr>
            <p:ph type="ftr" sz="quarter" idx="57"/>
          </p:nvPr>
        </p:nvSpPr>
        <p:spPr>
          <a:ln/>
        </p:spPr>
        <p:txBody>
          <a:bodyPr/>
          <a:lstStyle>
            <a:lvl1pPr>
              <a:defRPr/>
            </a:lvl1pPr>
          </a:lstStyle>
          <a:p>
            <a:pPr>
              <a:defRPr/>
            </a:pPr>
            <a:endParaRPr lang="zh-CN" altLang="en-US"/>
          </a:p>
        </p:txBody>
      </p:sp>
      <p:sp>
        <p:nvSpPr>
          <p:cNvPr id="36" name="日期占位符 9"/>
          <p:cNvSpPr>
            <a:spLocks noGrp="1"/>
          </p:cNvSpPr>
          <p:nvPr>
            <p:ph type="dt" sz="half" idx="58"/>
          </p:nvPr>
        </p:nvSpPr>
        <p:spPr>
          <a:ln/>
        </p:spPr>
        <p:txBody>
          <a:bodyPr/>
          <a:lstStyle>
            <a:lvl1pPr>
              <a:defRPr/>
            </a:lvl1pPr>
          </a:lstStyle>
          <a:p>
            <a:pPr>
              <a:defRPr/>
            </a:pPr>
            <a:fld id="{621164DD-C421-46FF-98E8-9F6C6C2FD2F6}" type="datetimeFigureOut">
              <a:rPr lang="zh-CN" altLang="en-US"/>
              <a:pPr>
                <a:defRPr/>
              </a:pPr>
              <a:t>2019/4/15</a:t>
            </a:fld>
            <a:endParaRPr lang="en-US" altLang="zh-CN"/>
          </a:p>
        </p:txBody>
      </p:sp>
      <p:sp>
        <p:nvSpPr>
          <p:cNvPr id="39" name="页脚占位符 21"/>
          <p:cNvSpPr>
            <a:spLocks noGrp="1"/>
          </p:cNvSpPr>
          <p:nvPr>
            <p:ph type="ftr" sz="quarter" idx="60"/>
          </p:nvPr>
        </p:nvSpPr>
        <p:spPr>
          <a:ln/>
        </p:spPr>
        <p:txBody>
          <a:bodyPr/>
          <a:lstStyle>
            <a:lvl1pPr>
              <a:defRPr/>
            </a:lvl1pPr>
          </a:lstStyle>
          <a:p>
            <a:pPr>
              <a:defRPr/>
            </a:pPr>
            <a:endParaRPr lang="zh-CN" altLang="en-US"/>
          </a:p>
        </p:txBody>
      </p:sp>
      <p:sp>
        <p:nvSpPr>
          <p:cNvPr id="38" name="日期占位符 9"/>
          <p:cNvSpPr>
            <a:spLocks noGrp="1"/>
          </p:cNvSpPr>
          <p:nvPr>
            <p:ph type="dt" sz="half" idx="61"/>
          </p:nvPr>
        </p:nvSpPr>
        <p:spPr>
          <a:ln/>
        </p:spPr>
        <p:txBody>
          <a:bodyPr/>
          <a:lstStyle>
            <a:lvl1pPr>
              <a:defRPr/>
            </a:lvl1pPr>
          </a:lstStyle>
          <a:p>
            <a:pPr>
              <a:defRPr/>
            </a:pPr>
            <a:fld id="{52141449-4F45-4715-BB85-45303AA4C1F8}" type="datetimeFigureOut">
              <a:rPr lang="zh-CN" altLang="en-US"/>
              <a:pPr>
                <a:defRPr/>
              </a:pPr>
              <a:t>2019/4/15</a:t>
            </a:fld>
            <a:endParaRPr lang="en-US" altLang="zh-CN"/>
          </a:p>
        </p:txBody>
      </p:sp>
      <p:sp>
        <p:nvSpPr>
          <p:cNvPr id="41" name="页脚占位符 21"/>
          <p:cNvSpPr>
            <a:spLocks noGrp="1"/>
          </p:cNvSpPr>
          <p:nvPr>
            <p:ph type="ftr" sz="quarter" idx="63"/>
          </p:nvPr>
        </p:nvSpPr>
        <p:spPr>
          <a:ln/>
        </p:spPr>
        <p:txBody>
          <a:bodyPr/>
          <a:lstStyle>
            <a:lvl1pPr>
              <a:defRPr/>
            </a:lvl1pPr>
          </a:lstStyle>
          <a:p>
            <a:pPr>
              <a:defRPr/>
            </a:pPr>
            <a:endParaRPr lang="zh-CN" altLang="en-US"/>
          </a:p>
        </p:txBody>
      </p:sp>
      <p:sp>
        <p:nvSpPr>
          <p:cNvPr id="40" name="日期占位符 9"/>
          <p:cNvSpPr>
            <a:spLocks noGrp="1"/>
          </p:cNvSpPr>
          <p:nvPr>
            <p:ph type="dt" sz="half" idx="64"/>
          </p:nvPr>
        </p:nvSpPr>
        <p:spPr>
          <a:ln/>
        </p:spPr>
        <p:txBody>
          <a:bodyPr/>
          <a:lstStyle>
            <a:lvl1pPr>
              <a:defRPr/>
            </a:lvl1pPr>
          </a:lstStyle>
          <a:p>
            <a:pPr>
              <a:defRPr/>
            </a:pPr>
            <a:fld id="{E8D6DC41-C124-4A64-9DCD-0221ECDB4EB9}" type="datetimeFigureOut">
              <a:rPr lang="zh-CN" altLang="en-US"/>
              <a:pPr>
                <a:defRPr/>
              </a:pPr>
              <a:t>2019/4/15</a:t>
            </a:fld>
            <a:endParaRPr lang="en-US" altLang="zh-CN"/>
          </a:p>
        </p:txBody>
      </p:sp>
      <p:sp>
        <p:nvSpPr>
          <p:cNvPr id="43" name="页脚占位符 21"/>
          <p:cNvSpPr>
            <a:spLocks noGrp="1"/>
          </p:cNvSpPr>
          <p:nvPr>
            <p:ph type="ftr" sz="quarter" idx="66"/>
          </p:nvPr>
        </p:nvSpPr>
        <p:spPr>
          <a:ln/>
        </p:spPr>
        <p:txBody>
          <a:bodyPr/>
          <a:lstStyle>
            <a:lvl1pPr>
              <a:defRPr/>
            </a:lvl1pPr>
          </a:lstStyle>
          <a:p>
            <a:pPr>
              <a:defRPr/>
            </a:pPr>
            <a:endParaRPr lang="zh-CN" altLang="en-US"/>
          </a:p>
        </p:txBody>
      </p:sp>
      <p:sp>
        <p:nvSpPr>
          <p:cNvPr id="42" name="日期占位符 9"/>
          <p:cNvSpPr>
            <a:spLocks noGrp="1"/>
          </p:cNvSpPr>
          <p:nvPr>
            <p:ph type="dt" sz="half" idx="67"/>
          </p:nvPr>
        </p:nvSpPr>
        <p:spPr>
          <a:ln/>
        </p:spPr>
        <p:txBody>
          <a:bodyPr/>
          <a:lstStyle>
            <a:lvl1pPr>
              <a:defRPr/>
            </a:lvl1pPr>
          </a:lstStyle>
          <a:p>
            <a:pPr>
              <a:defRPr/>
            </a:pPr>
            <a:fld id="{DA6F57AF-D307-4833-BE51-065C00CF9309}" type="datetimeFigureOut">
              <a:rPr lang="zh-CN" altLang="en-US"/>
              <a:pPr>
                <a:defRPr/>
              </a:pPr>
              <a:t>2019/4/15</a:t>
            </a:fld>
            <a:endParaRPr lang="en-US" altLang="zh-CN"/>
          </a:p>
        </p:txBody>
      </p:sp>
      <p:sp>
        <p:nvSpPr>
          <p:cNvPr id="45" name="页脚占位符 21"/>
          <p:cNvSpPr>
            <a:spLocks noGrp="1"/>
          </p:cNvSpPr>
          <p:nvPr>
            <p:ph type="ftr" sz="quarter" idx="69"/>
          </p:nvPr>
        </p:nvSpPr>
        <p:spPr>
          <a:ln/>
        </p:spPr>
        <p:txBody>
          <a:bodyPr/>
          <a:lstStyle>
            <a:lvl1pPr>
              <a:defRPr/>
            </a:lvl1pPr>
          </a:lstStyle>
          <a:p>
            <a:pPr>
              <a:defRPr/>
            </a:pPr>
            <a:endParaRPr lang="zh-CN" altLang="en-US"/>
          </a:p>
        </p:txBody>
      </p:sp>
      <p:sp>
        <p:nvSpPr>
          <p:cNvPr id="44" name="日期占位符 9"/>
          <p:cNvSpPr>
            <a:spLocks noGrp="1"/>
          </p:cNvSpPr>
          <p:nvPr>
            <p:ph type="dt" sz="half" idx="70"/>
          </p:nvPr>
        </p:nvSpPr>
        <p:spPr>
          <a:ln/>
        </p:spPr>
        <p:txBody>
          <a:bodyPr/>
          <a:lstStyle>
            <a:lvl1pPr>
              <a:defRPr/>
            </a:lvl1pPr>
          </a:lstStyle>
          <a:p>
            <a:pPr>
              <a:defRPr/>
            </a:pPr>
            <a:fld id="{F9B7F478-E50A-44FB-B8BC-40BA2ECBBB72}" type="datetimeFigureOut">
              <a:rPr lang="zh-CN" altLang="en-US"/>
              <a:pPr>
                <a:defRPr/>
              </a:pPr>
              <a:t>2019/4/15</a:t>
            </a:fld>
            <a:endParaRPr lang="en-US" altLang="zh-CN"/>
          </a:p>
        </p:txBody>
      </p:sp>
      <p:sp>
        <p:nvSpPr>
          <p:cNvPr id="47" name="页脚占位符 21"/>
          <p:cNvSpPr>
            <a:spLocks noGrp="1"/>
          </p:cNvSpPr>
          <p:nvPr>
            <p:ph type="ftr" sz="quarter" idx="72"/>
          </p:nvPr>
        </p:nvSpPr>
        <p:spPr>
          <a:ln/>
        </p:spPr>
        <p:txBody>
          <a:bodyPr/>
          <a:lstStyle>
            <a:lvl1pPr>
              <a:defRPr/>
            </a:lvl1pPr>
          </a:lstStyle>
          <a:p>
            <a:pPr>
              <a:defRPr/>
            </a:pPr>
            <a:endParaRPr lang="zh-CN" altLang="en-US"/>
          </a:p>
        </p:txBody>
      </p:sp>
      <p:sp>
        <p:nvSpPr>
          <p:cNvPr id="46" name="日期占位符 9"/>
          <p:cNvSpPr>
            <a:spLocks noGrp="1"/>
          </p:cNvSpPr>
          <p:nvPr>
            <p:ph type="dt" sz="half" idx="73"/>
          </p:nvPr>
        </p:nvSpPr>
        <p:spPr>
          <a:ln/>
        </p:spPr>
        <p:txBody>
          <a:bodyPr/>
          <a:lstStyle>
            <a:lvl1pPr>
              <a:defRPr/>
            </a:lvl1pPr>
          </a:lstStyle>
          <a:p>
            <a:pPr>
              <a:defRPr/>
            </a:pPr>
            <a:fld id="{909625ED-99AA-4461-B2C8-D6A69D7F304F}" type="datetimeFigureOut">
              <a:rPr lang="zh-CN" altLang="en-US"/>
              <a:pPr>
                <a:defRPr/>
              </a:pPr>
              <a:t>2019/4/15</a:t>
            </a:fld>
            <a:endParaRPr lang="en-US" altLang="zh-CN"/>
          </a:p>
        </p:txBody>
      </p:sp>
      <p:sp>
        <p:nvSpPr>
          <p:cNvPr id="49" name="页脚占位符 21"/>
          <p:cNvSpPr>
            <a:spLocks noGrp="1"/>
          </p:cNvSpPr>
          <p:nvPr>
            <p:ph type="ftr" sz="quarter" idx="75"/>
          </p:nvPr>
        </p:nvSpPr>
        <p:spPr>
          <a:ln/>
        </p:spPr>
        <p:txBody>
          <a:bodyPr/>
          <a:lstStyle>
            <a:lvl1pPr>
              <a:defRPr/>
            </a:lvl1pPr>
          </a:lstStyle>
          <a:p>
            <a:pPr>
              <a:defRPr/>
            </a:pPr>
            <a:endParaRPr lang="zh-CN" altLang="en-US"/>
          </a:p>
        </p:txBody>
      </p:sp>
      <p:sp>
        <p:nvSpPr>
          <p:cNvPr id="48" name="日期占位符 9"/>
          <p:cNvSpPr>
            <a:spLocks noGrp="1"/>
          </p:cNvSpPr>
          <p:nvPr>
            <p:ph type="dt" sz="half" idx="76"/>
          </p:nvPr>
        </p:nvSpPr>
        <p:spPr>
          <a:ln/>
        </p:spPr>
        <p:txBody>
          <a:bodyPr/>
          <a:lstStyle>
            <a:lvl1pPr>
              <a:defRPr/>
            </a:lvl1pPr>
          </a:lstStyle>
          <a:p>
            <a:pPr>
              <a:defRPr/>
            </a:pPr>
            <a:fld id="{C2318C0E-4A6D-49D9-B0F4-96FBAA4F482C}" type="datetimeFigureOut">
              <a:rPr lang="zh-CN" altLang="en-US"/>
              <a:pPr>
                <a:defRPr/>
              </a:pPr>
              <a:t>2019/4/15</a:t>
            </a:fld>
            <a:endParaRPr lang="en-US" altLang="zh-CN"/>
          </a:p>
        </p:txBody>
      </p:sp>
      <p:sp>
        <p:nvSpPr>
          <p:cNvPr id="51" name="页脚占位符 21"/>
          <p:cNvSpPr>
            <a:spLocks noGrp="1"/>
          </p:cNvSpPr>
          <p:nvPr>
            <p:ph type="ftr" sz="quarter" idx="78"/>
          </p:nvPr>
        </p:nvSpPr>
        <p:spPr>
          <a:ln/>
        </p:spPr>
        <p:txBody>
          <a:bodyPr/>
          <a:lstStyle>
            <a:lvl1pPr>
              <a:defRPr/>
            </a:lvl1pPr>
          </a:lstStyle>
          <a:p>
            <a:pPr>
              <a:defRPr/>
            </a:pPr>
            <a:endParaRPr lang="zh-CN" altLang="en-US"/>
          </a:p>
        </p:txBody>
      </p:sp>
      <p:sp>
        <p:nvSpPr>
          <p:cNvPr id="50" name="日期占位符 9"/>
          <p:cNvSpPr>
            <a:spLocks noGrp="1"/>
          </p:cNvSpPr>
          <p:nvPr>
            <p:ph type="dt" sz="half" idx="79"/>
          </p:nvPr>
        </p:nvSpPr>
        <p:spPr>
          <a:ln/>
        </p:spPr>
        <p:txBody>
          <a:bodyPr/>
          <a:lstStyle>
            <a:lvl1pPr>
              <a:defRPr/>
            </a:lvl1pPr>
          </a:lstStyle>
          <a:p>
            <a:pPr>
              <a:defRPr/>
            </a:pPr>
            <a:fld id="{A59A1D2F-CBAF-4528-B5A4-A87845FB86E4}" type="datetimeFigureOut">
              <a:rPr lang="zh-CN" altLang="en-US"/>
              <a:pPr>
                <a:defRPr/>
              </a:pPr>
              <a:t>2019/4/15</a:t>
            </a:fld>
            <a:endParaRPr lang="en-US" altLang="zh-CN"/>
          </a:p>
        </p:txBody>
      </p:sp>
      <p:sp>
        <p:nvSpPr>
          <p:cNvPr id="53" name="页脚占位符 21"/>
          <p:cNvSpPr>
            <a:spLocks noGrp="1"/>
          </p:cNvSpPr>
          <p:nvPr>
            <p:ph type="ftr" sz="quarter" idx="81"/>
          </p:nvPr>
        </p:nvSpPr>
        <p:spPr>
          <a:ln/>
        </p:spPr>
        <p:txBody>
          <a:bodyPr/>
          <a:lstStyle>
            <a:lvl1pPr>
              <a:defRPr/>
            </a:lvl1pPr>
          </a:lstStyle>
          <a:p>
            <a:pPr>
              <a:defRPr/>
            </a:pPr>
            <a:endParaRPr lang="zh-CN" altLang="en-US"/>
          </a:p>
        </p:txBody>
      </p:sp>
      <p:sp>
        <p:nvSpPr>
          <p:cNvPr id="52" name="日期占位符 9"/>
          <p:cNvSpPr>
            <a:spLocks noGrp="1"/>
          </p:cNvSpPr>
          <p:nvPr>
            <p:ph type="dt" sz="half" idx="82"/>
          </p:nvPr>
        </p:nvSpPr>
        <p:spPr>
          <a:ln/>
        </p:spPr>
        <p:txBody>
          <a:bodyPr/>
          <a:lstStyle>
            <a:lvl1pPr>
              <a:defRPr/>
            </a:lvl1pPr>
          </a:lstStyle>
          <a:p>
            <a:pPr>
              <a:defRPr/>
            </a:pPr>
            <a:fld id="{84DF8E54-494E-47E2-81B7-4F5E4C9159FE}" type="datetimeFigureOut">
              <a:rPr lang="zh-CN" altLang="en-US"/>
              <a:pPr>
                <a:defRPr/>
              </a:pPr>
              <a:t>2019/4/15</a:t>
            </a:fld>
            <a:endParaRPr lang="en-US" altLang="zh-CN"/>
          </a:p>
        </p:txBody>
      </p:sp>
      <p:sp>
        <p:nvSpPr>
          <p:cNvPr id="55" name="页脚占位符 21"/>
          <p:cNvSpPr>
            <a:spLocks noGrp="1"/>
          </p:cNvSpPr>
          <p:nvPr>
            <p:ph type="ftr" sz="quarter" idx="84"/>
          </p:nvPr>
        </p:nvSpPr>
        <p:spPr>
          <a:ln/>
        </p:spPr>
        <p:txBody>
          <a:bodyPr/>
          <a:lstStyle>
            <a:lvl1pPr>
              <a:defRPr/>
            </a:lvl1pPr>
          </a:lstStyle>
          <a:p>
            <a:pPr>
              <a:defRPr/>
            </a:pPr>
            <a:endParaRPr lang="zh-CN" altLang="en-US"/>
          </a:p>
        </p:txBody>
      </p:sp>
      <p:sp>
        <p:nvSpPr>
          <p:cNvPr id="54" name="日期占位符 9"/>
          <p:cNvSpPr>
            <a:spLocks noGrp="1"/>
          </p:cNvSpPr>
          <p:nvPr>
            <p:ph type="dt" sz="half" idx="85"/>
          </p:nvPr>
        </p:nvSpPr>
        <p:spPr>
          <a:ln/>
        </p:spPr>
        <p:txBody>
          <a:bodyPr/>
          <a:lstStyle>
            <a:lvl1pPr>
              <a:defRPr/>
            </a:lvl1pPr>
          </a:lstStyle>
          <a:p>
            <a:pPr>
              <a:defRPr/>
            </a:pPr>
            <a:fld id="{1E902419-86B2-42CD-AEDF-A5BEE1326CFE}" type="datetimeFigureOut">
              <a:rPr lang="zh-CN" altLang="en-US"/>
              <a:pPr>
                <a:defRPr/>
              </a:pPr>
              <a:t>2019/4/15</a:t>
            </a:fld>
            <a:endParaRPr lang="en-US" altLang="zh-CN"/>
          </a:p>
        </p:txBody>
      </p:sp>
      <p:sp>
        <p:nvSpPr>
          <p:cNvPr id="57" name="页脚占位符 21"/>
          <p:cNvSpPr>
            <a:spLocks noGrp="1"/>
          </p:cNvSpPr>
          <p:nvPr>
            <p:ph type="ftr" sz="quarter" idx="87"/>
          </p:nvPr>
        </p:nvSpPr>
        <p:spPr>
          <a:ln/>
        </p:spPr>
        <p:txBody>
          <a:bodyPr/>
          <a:lstStyle>
            <a:lvl1pPr>
              <a:defRPr/>
            </a:lvl1pPr>
          </a:lstStyle>
          <a:p>
            <a:pPr>
              <a:defRPr/>
            </a:pPr>
            <a:endParaRPr lang="zh-CN" altLang="en-US"/>
          </a:p>
        </p:txBody>
      </p:sp>
      <p:sp>
        <p:nvSpPr>
          <p:cNvPr id="56" name="日期占位符 9"/>
          <p:cNvSpPr>
            <a:spLocks noGrp="1"/>
          </p:cNvSpPr>
          <p:nvPr>
            <p:ph type="dt" sz="half" idx="88"/>
          </p:nvPr>
        </p:nvSpPr>
        <p:spPr>
          <a:ln/>
        </p:spPr>
        <p:txBody>
          <a:bodyPr/>
          <a:lstStyle>
            <a:lvl1pPr>
              <a:defRPr/>
            </a:lvl1pPr>
          </a:lstStyle>
          <a:p>
            <a:pPr>
              <a:defRPr/>
            </a:pPr>
            <a:fld id="{EFECACDE-79D1-4E52-80D1-9343110F14D9}" type="datetimeFigureOut">
              <a:rPr lang="zh-CN" altLang="en-US"/>
              <a:pPr>
                <a:defRPr/>
              </a:pPr>
              <a:t>2019/4/15</a:t>
            </a:fld>
            <a:endParaRPr lang="en-US" altLang="zh-CN"/>
          </a:p>
        </p:txBody>
      </p:sp>
      <p:sp>
        <p:nvSpPr>
          <p:cNvPr id="59" name="页脚占位符 21"/>
          <p:cNvSpPr>
            <a:spLocks noGrp="1"/>
          </p:cNvSpPr>
          <p:nvPr>
            <p:ph type="ftr" sz="quarter" idx="90"/>
          </p:nvPr>
        </p:nvSpPr>
        <p:spPr>
          <a:ln/>
        </p:spPr>
        <p:txBody>
          <a:bodyPr/>
          <a:lstStyle>
            <a:lvl1pPr>
              <a:defRPr/>
            </a:lvl1pPr>
          </a:lstStyle>
          <a:p>
            <a:pPr>
              <a:defRPr/>
            </a:pPr>
            <a:endParaRPr lang="zh-CN" altLang="en-US"/>
          </a:p>
        </p:txBody>
      </p:sp>
      <p:sp>
        <p:nvSpPr>
          <p:cNvPr id="58" name="日期占位符 9"/>
          <p:cNvSpPr>
            <a:spLocks noGrp="1"/>
          </p:cNvSpPr>
          <p:nvPr>
            <p:ph type="dt" sz="half" idx="91"/>
          </p:nvPr>
        </p:nvSpPr>
        <p:spPr>
          <a:ln/>
        </p:spPr>
        <p:txBody>
          <a:bodyPr/>
          <a:lstStyle>
            <a:lvl1pPr>
              <a:defRPr/>
            </a:lvl1pPr>
          </a:lstStyle>
          <a:p>
            <a:pPr>
              <a:defRPr/>
            </a:pPr>
            <a:fld id="{B56E3F7F-D9A8-4DE9-BE5E-FFCC6EEB39D7}" type="datetimeFigureOut">
              <a:rPr lang="zh-CN" altLang="en-US"/>
              <a:pPr>
                <a:defRPr/>
              </a:pPr>
              <a:t>2019/4/15</a:t>
            </a:fld>
            <a:endParaRPr lang="en-US" altLang="zh-CN"/>
          </a:p>
        </p:txBody>
      </p:sp>
      <p:sp>
        <p:nvSpPr>
          <p:cNvPr id="61" name="页脚占位符 21"/>
          <p:cNvSpPr>
            <a:spLocks noGrp="1"/>
          </p:cNvSpPr>
          <p:nvPr>
            <p:ph type="ftr" sz="quarter" idx="93"/>
          </p:nvPr>
        </p:nvSpPr>
        <p:spPr>
          <a:ln/>
        </p:spPr>
        <p:txBody>
          <a:bodyPr/>
          <a:lstStyle>
            <a:lvl1pPr>
              <a:defRPr/>
            </a:lvl1pPr>
          </a:lstStyle>
          <a:p>
            <a:pPr>
              <a:defRPr/>
            </a:pPr>
            <a:endParaRPr lang="zh-CN" altLang="en-US"/>
          </a:p>
        </p:txBody>
      </p:sp>
      <p:sp>
        <p:nvSpPr>
          <p:cNvPr id="60" name="日期占位符 9"/>
          <p:cNvSpPr>
            <a:spLocks noGrp="1"/>
          </p:cNvSpPr>
          <p:nvPr>
            <p:ph type="dt" sz="half" idx="94"/>
          </p:nvPr>
        </p:nvSpPr>
        <p:spPr>
          <a:ln/>
        </p:spPr>
        <p:txBody>
          <a:bodyPr/>
          <a:lstStyle>
            <a:lvl1pPr>
              <a:defRPr/>
            </a:lvl1pPr>
          </a:lstStyle>
          <a:p>
            <a:pPr>
              <a:defRPr/>
            </a:pPr>
            <a:fld id="{8E015539-D11D-4B53-AAFA-21F8DB32F370}" type="datetimeFigureOut">
              <a:rPr lang="zh-CN" altLang="en-US"/>
              <a:pPr>
                <a:defRPr/>
              </a:pPr>
              <a:t>2019/4/15</a:t>
            </a:fld>
            <a:endParaRPr lang="en-US" altLang="zh-CN"/>
          </a:p>
        </p:txBody>
      </p:sp>
      <p:sp>
        <p:nvSpPr>
          <p:cNvPr id="62" name="日期占位符 9"/>
          <p:cNvSpPr>
            <a:spLocks noGrp="1"/>
          </p:cNvSpPr>
          <p:nvPr>
            <p:ph type="dt" sz="half" idx="95"/>
          </p:nvPr>
        </p:nvSpPr>
        <p:spPr>
          <a:ln/>
        </p:spPr>
        <p:txBody>
          <a:bodyPr/>
          <a:lstStyle>
            <a:lvl1pPr>
              <a:defRPr/>
            </a:lvl1pPr>
          </a:lstStyle>
          <a:p>
            <a:pPr>
              <a:defRPr/>
            </a:pPr>
            <a:fld id="{6CB24F3A-BD03-4845-9073-2B6151AEB0E1}" type="datetimeFigureOut">
              <a:rPr lang="zh-CN" altLang="en-US"/>
              <a:pPr>
                <a:defRPr/>
              </a:pPr>
              <a:t>2019/4/15</a:t>
            </a:fld>
            <a:endParaRPr lang="en-US" altLang="zh-CN"/>
          </a:p>
        </p:txBody>
      </p:sp>
      <p:sp>
        <p:nvSpPr>
          <p:cNvPr id="63" name="页脚占位符 21"/>
          <p:cNvSpPr>
            <a:spLocks noGrp="1"/>
          </p:cNvSpPr>
          <p:nvPr>
            <p:ph type="ftr" sz="quarter" idx="96"/>
          </p:nvPr>
        </p:nvSpPr>
        <p:spPr>
          <a:ln/>
        </p:spPr>
        <p:txBody>
          <a:bodyPr/>
          <a:lstStyle>
            <a:lvl1pPr>
              <a:defRPr/>
            </a:lvl1pPr>
          </a:lstStyle>
          <a:p>
            <a:pPr>
              <a:defRPr/>
            </a:pPr>
            <a:endParaRPr lang="zh-CN" altLang="en-US"/>
          </a:p>
        </p:txBody>
      </p:sp>
      <p:sp>
        <p:nvSpPr>
          <p:cNvPr id="64" name="页脚占位符 21"/>
          <p:cNvSpPr>
            <a:spLocks noGrp="1"/>
          </p:cNvSpPr>
          <p:nvPr>
            <p:ph type="ftr" sz="quarter" idx="97"/>
          </p:nvPr>
        </p:nvSpPr>
        <p:spPr>
          <a:ln/>
        </p:spPr>
        <p:txBody>
          <a:bodyPr/>
          <a:lstStyle>
            <a:lvl1pPr>
              <a:defRPr/>
            </a:lvl1pPr>
          </a:lstStyle>
          <a:p>
            <a:pPr>
              <a:defRPr/>
            </a:pPr>
            <a:endParaRPr lang="zh-CN" altLang="en-US"/>
          </a:p>
        </p:txBody>
      </p:sp>
      <p:sp>
        <p:nvSpPr>
          <p:cNvPr id="65" name="灯片编号占位符 17"/>
          <p:cNvSpPr>
            <a:spLocks noGrp="1"/>
          </p:cNvSpPr>
          <p:nvPr>
            <p:ph type="sldNum" sz="quarter" idx="98"/>
          </p:nvPr>
        </p:nvSpPr>
        <p:spPr>
          <a:ln/>
        </p:spPr>
        <p:txBody>
          <a:bodyPr/>
          <a:lstStyle>
            <a:lvl1pPr>
              <a:defRPr/>
            </a:lvl1pPr>
          </a:lstStyle>
          <a:p>
            <a:pPr>
              <a:defRPr/>
            </a:pPr>
            <a:fld id="{1104FC9A-EDE9-4058-B1B6-58A5DE3E910E}" type="slidenum">
              <a:rPr lang="zh-CN" altLang="en-US"/>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solidFill>
                  <a:srgbClr val="D1EAEE"/>
                </a:solidFill>
              </a:defRPr>
            </a:lvl1pPr>
          </a:lstStyle>
          <a:p>
            <a:pPr>
              <a:defRPr/>
            </a:pPr>
            <a:fld id="{25418B4F-4B5B-4CF0-9944-3D866AEF8EFA}" type="datetimeFigureOut">
              <a:rPr lang="zh-CN" altLang="en-US"/>
              <a:pPr>
                <a:defRPr/>
              </a:pPr>
              <a:t>2019/4/15</a:t>
            </a:fld>
            <a:endParaRPr lang="en-US" altLang="zh-CN"/>
          </a:p>
        </p:txBody>
      </p:sp>
      <p:sp>
        <p:nvSpPr>
          <p:cNvPr id="5" name="页脚占位符 4"/>
          <p:cNvSpPr>
            <a:spLocks noGrp="1"/>
          </p:cNvSpPr>
          <p:nvPr>
            <p:ph type="ftr" sz="quarter" idx="11"/>
          </p:nvPr>
        </p:nvSpPr>
        <p:spPr/>
        <p:txBody>
          <a:bodyPr/>
          <a:lstStyle>
            <a:lvl1pPr>
              <a:defRPr>
                <a:solidFill>
                  <a:srgbClr val="D1EAEE"/>
                </a:solidFill>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solidFill>
                  <a:srgbClr val="D1EAEE"/>
                </a:solidFill>
              </a:defRPr>
            </a:lvl1pPr>
          </a:lstStyle>
          <a:p>
            <a:pPr>
              <a:defRPr/>
            </a:pPr>
            <a:fld id="{44AB8A82-E897-4136-A0EE-85BD24B639F1}" type="slidenum">
              <a:rPr lang="zh-CN" altLang="en-US"/>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4AB070E-CE9B-4144-BFFA-35E5B1B7AA9D}"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34E1A53-661C-493A-AE81-1BA882E3727D}"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7700CC6-57F7-4F77-A566-6059C9DDED7E}"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7F1B13C4-9412-4073-96F7-9FF36F7FE8A0}"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BF358153-FCEF-4827-9902-01E9234459B5}"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8DEADA21-9E11-433D-8A48-8E89806359B7}"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8D7263BE-314A-4227-8CEB-C31D98F5E74A}"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51FF5439-649F-4030-A2B6-4BBDFD21ACE9}"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5F946E79-AF24-4BAB-BCEC-783ED5DEA459}"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48D03C7F-C6EF-4FB8-86C0-958682A9DBC2}"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6CD09ACC-15C7-4892-B76D-FCD89F102FD2}"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1E132037-9DF9-47DF-B313-30D8AD263BC8}"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CC1EA934-46FE-4C75-8FFD-2A83BBA62BE9}"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A4A44DAD-85B4-4248-B26F-C7CDF8EA50E0}"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977A7C9D-4095-473C-829B-7D96B574EA9D}"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AF759B46-E329-47BC-B463-0588DBB29E2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554C7C98-862E-4BBE-B12D-F4E6F29135E6}"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7AAB37CE-CAE1-4757-B9AC-11A9C082C875}"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32E9F859-0ED9-436C-8F7A-090326AB2A36}"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9AB7BD7E-3046-4B51-BCAB-6E710D00FBF6}"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8D3C7055-BFC7-472F-BB62-30F22E03B87D}"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8D685BA6-D846-4425-9563-FA03EACBC1A8}"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31A1F179-D8DD-4DFB-B31F-78FBE21FD19F}"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14AFC2B0-625B-4118-B15B-2952D39DC914}"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007C0178-4334-41FA-8E70-AE620EE189FD}"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8ABB0EE2-4796-4CF2-B904-D96AEA0ED26B}"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A4172D6B-B81B-4347-B81D-75BE90B000C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4958917F-0F27-46D4-BBF0-375BC685756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4408CFC7-E23D-4AA8-A81D-BAE4E039DEE9}"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66EA62A3-38A3-4BAF-8304-E4480894BD49}"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21B8E5D1-87E2-46D5-ADF1-8D6A798E3DE3}" type="slidenum">
              <a:rPr lang="zh-CN" altLang="en-US"/>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9"/>
          <p:cNvSpPr>
            <a:spLocks noGrp="1"/>
          </p:cNvSpPr>
          <p:nvPr>
            <p:ph type="dt" sz="half" idx="10"/>
          </p:nvPr>
        </p:nvSpPr>
        <p:spPr>
          <a:ln/>
        </p:spPr>
        <p:txBody>
          <a:bodyPr/>
          <a:lstStyle>
            <a:lvl1pPr>
              <a:defRPr/>
            </a:lvl1pPr>
          </a:lstStyle>
          <a:p>
            <a:pPr>
              <a:defRPr/>
            </a:pPr>
            <a:fld id="{FD8B4E44-CB75-4DC0-95B4-9B5B6A2503B0}" type="datetimeFigureOut">
              <a:rPr lang="zh-CN" altLang="en-US"/>
              <a:pPr>
                <a:defRPr/>
              </a:pPr>
              <a:t>2019/4/15</a:t>
            </a:fld>
            <a:endParaRPr lang="en-US" altLang="zh-CN"/>
          </a:p>
        </p:txBody>
      </p:sp>
      <p:sp>
        <p:nvSpPr>
          <p:cNvPr id="9" name="页脚占位符 21"/>
          <p:cNvSpPr>
            <a:spLocks noGrp="1"/>
          </p:cNvSpPr>
          <p:nvPr>
            <p:ph type="ftr" sz="quarter" idx="12"/>
          </p:nvPr>
        </p:nvSpPr>
        <p:spPr>
          <a:ln/>
        </p:spPr>
        <p:txBody>
          <a:bodyPr/>
          <a:lstStyle>
            <a:lvl1pPr>
              <a:defRPr/>
            </a:lvl1pPr>
          </a:lstStyle>
          <a:p>
            <a:pPr>
              <a:defRPr/>
            </a:pPr>
            <a:endParaRPr lang="zh-CN" altLang="en-US"/>
          </a:p>
        </p:txBody>
      </p:sp>
      <p:sp>
        <p:nvSpPr>
          <p:cNvPr id="10" name="日期占位符 9"/>
          <p:cNvSpPr>
            <a:spLocks noGrp="1"/>
          </p:cNvSpPr>
          <p:nvPr>
            <p:ph type="dt" sz="half" idx="13"/>
          </p:nvPr>
        </p:nvSpPr>
        <p:spPr>
          <a:ln/>
        </p:spPr>
        <p:txBody>
          <a:bodyPr/>
          <a:lstStyle>
            <a:lvl1pPr>
              <a:defRPr/>
            </a:lvl1pPr>
          </a:lstStyle>
          <a:p>
            <a:pPr>
              <a:defRPr/>
            </a:pPr>
            <a:fld id="{982AB9EF-8CCF-4C21-8CA1-E5373C84EF70}" type="datetimeFigureOut">
              <a:rPr lang="zh-CN" altLang="en-US"/>
              <a:pPr>
                <a:defRPr/>
              </a:pPr>
              <a:t>2019/4/15</a:t>
            </a:fld>
            <a:endParaRPr lang="en-US" altLang="zh-CN"/>
          </a:p>
        </p:txBody>
      </p:sp>
      <p:sp>
        <p:nvSpPr>
          <p:cNvPr id="12" name="页脚占位符 21"/>
          <p:cNvSpPr>
            <a:spLocks noGrp="1"/>
          </p:cNvSpPr>
          <p:nvPr>
            <p:ph type="ftr" sz="quarter" idx="15"/>
          </p:nvPr>
        </p:nvSpPr>
        <p:spPr>
          <a:ln/>
        </p:spPr>
        <p:txBody>
          <a:bodyPr/>
          <a:lstStyle>
            <a:lvl1pPr>
              <a:defRPr/>
            </a:lvl1pPr>
          </a:lstStyle>
          <a:p>
            <a:pPr>
              <a:defRPr/>
            </a:pPr>
            <a:endParaRPr lang="zh-CN" altLang="en-US"/>
          </a:p>
        </p:txBody>
      </p:sp>
      <p:sp>
        <p:nvSpPr>
          <p:cNvPr id="11" name="日期占位符 9"/>
          <p:cNvSpPr>
            <a:spLocks noGrp="1"/>
          </p:cNvSpPr>
          <p:nvPr>
            <p:ph type="dt" sz="half" idx="16"/>
          </p:nvPr>
        </p:nvSpPr>
        <p:spPr>
          <a:ln/>
        </p:spPr>
        <p:txBody>
          <a:bodyPr/>
          <a:lstStyle>
            <a:lvl1pPr>
              <a:defRPr/>
            </a:lvl1pPr>
          </a:lstStyle>
          <a:p>
            <a:pPr>
              <a:defRPr/>
            </a:pPr>
            <a:fld id="{AE0165F3-D909-4948-8A1A-A3086ED01FA8}" type="datetimeFigureOut">
              <a:rPr lang="zh-CN" altLang="en-US"/>
              <a:pPr>
                <a:defRPr/>
              </a:pPr>
              <a:t>2019/4/15</a:t>
            </a:fld>
            <a:endParaRPr lang="en-US" altLang="zh-CN"/>
          </a:p>
        </p:txBody>
      </p:sp>
      <p:sp>
        <p:nvSpPr>
          <p:cNvPr id="14" name="页脚占位符 21"/>
          <p:cNvSpPr>
            <a:spLocks noGrp="1"/>
          </p:cNvSpPr>
          <p:nvPr>
            <p:ph type="ftr" sz="quarter" idx="18"/>
          </p:nvPr>
        </p:nvSpPr>
        <p:spPr>
          <a:ln/>
        </p:spPr>
        <p:txBody>
          <a:bodyPr/>
          <a:lstStyle>
            <a:lvl1pPr>
              <a:defRPr/>
            </a:lvl1pPr>
          </a:lstStyle>
          <a:p>
            <a:pPr>
              <a:defRPr/>
            </a:pPr>
            <a:endParaRPr lang="zh-CN" altLang="en-US"/>
          </a:p>
        </p:txBody>
      </p:sp>
      <p:sp>
        <p:nvSpPr>
          <p:cNvPr id="13" name="日期占位符 9"/>
          <p:cNvSpPr>
            <a:spLocks noGrp="1"/>
          </p:cNvSpPr>
          <p:nvPr>
            <p:ph type="dt" sz="half" idx="19"/>
          </p:nvPr>
        </p:nvSpPr>
        <p:spPr>
          <a:ln/>
        </p:spPr>
        <p:txBody>
          <a:bodyPr/>
          <a:lstStyle>
            <a:lvl1pPr>
              <a:defRPr/>
            </a:lvl1pPr>
          </a:lstStyle>
          <a:p>
            <a:pPr>
              <a:defRPr/>
            </a:pPr>
            <a:fld id="{CF853519-04F7-49D5-8474-1775E4A148E7}" type="datetimeFigureOut">
              <a:rPr lang="zh-CN" altLang="en-US"/>
              <a:pPr>
                <a:defRPr/>
              </a:pPr>
              <a:t>2019/4/15</a:t>
            </a:fld>
            <a:endParaRPr lang="en-US" altLang="zh-CN"/>
          </a:p>
        </p:txBody>
      </p:sp>
      <p:sp>
        <p:nvSpPr>
          <p:cNvPr id="16" name="页脚占位符 21"/>
          <p:cNvSpPr>
            <a:spLocks noGrp="1"/>
          </p:cNvSpPr>
          <p:nvPr>
            <p:ph type="ftr" sz="quarter" idx="21"/>
          </p:nvPr>
        </p:nvSpPr>
        <p:spPr>
          <a:ln/>
        </p:spPr>
        <p:txBody>
          <a:bodyPr/>
          <a:lstStyle>
            <a:lvl1pPr>
              <a:defRPr/>
            </a:lvl1pPr>
          </a:lstStyle>
          <a:p>
            <a:pPr>
              <a:defRPr/>
            </a:pPr>
            <a:endParaRPr lang="zh-CN" altLang="en-US"/>
          </a:p>
        </p:txBody>
      </p:sp>
      <p:sp>
        <p:nvSpPr>
          <p:cNvPr id="15" name="日期占位符 9"/>
          <p:cNvSpPr>
            <a:spLocks noGrp="1"/>
          </p:cNvSpPr>
          <p:nvPr>
            <p:ph type="dt" sz="half" idx="22"/>
          </p:nvPr>
        </p:nvSpPr>
        <p:spPr>
          <a:ln/>
        </p:spPr>
        <p:txBody>
          <a:bodyPr/>
          <a:lstStyle>
            <a:lvl1pPr>
              <a:defRPr/>
            </a:lvl1pPr>
          </a:lstStyle>
          <a:p>
            <a:pPr>
              <a:defRPr/>
            </a:pPr>
            <a:fld id="{D764CC51-00B1-4BDE-A3D6-259C1C4D6E4E}" type="datetimeFigureOut">
              <a:rPr lang="zh-CN" altLang="en-US"/>
              <a:pPr>
                <a:defRPr/>
              </a:pPr>
              <a:t>2019/4/15</a:t>
            </a:fld>
            <a:endParaRPr lang="en-US" altLang="zh-CN"/>
          </a:p>
        </p:txBody>
      </p:sp>
      <p:sp>
        <p:nvSpPr>
          <p:cNvPr id="18" name="页脚占位符 21"/>
          <p:cNvSpPr>
            <a:spLocks noGrp="1"/>
          </p:cNvSpPr>
          <p:nvPr>
            <p:ph type="ftr" sz="quarter" idx="24"/>
          </p:nvPr>
        </p:nvSpPr>
        <p:spPr>
          <a:ln/>
        </p:spPr>
        <p:txBody>
          <a:bodyPr/>
          <a:lstStyle>
            <a:lvl1pPr>
              <a:defRPr/>
            </a:lvl1pPr>
          </a:lstStyle>
          <a:p>
            <a:pPr>
              <a:defRPr/>
            </a:pPr>
            <a:endParaRPr lang="zh-CN" altLang="en-US"/>
          </a:p>
        </p:txBody>
      </p:sp>
      <p:sp>
        <p:nvSpPr>
          <p:cNvPr id="17" name="日期占位符 9"/>
          <p:cNvSpPr>
            <a:spLocks noGrp="1"/>
          </p:cNvSpPr>
          <p:nvPr>
            <p:ph type="dt" sz="half" idx="25"/>
          </p:nvPr>
        </p:nvSpPr>
        <p:spPr>
          <a:ln/>
        </p:spPr>
        <p:txBody>
          <a:bodyPr/>
          <a:lstStyle>
            <a:lvl1pPr>
              <a:defRPr/>
            </a:lvl1pPr>
          </a:lstStyle>
          <a:p>
            <a:pPr>
              <a:defRPr/>
            </a:pPr>
            <a:fld id="{0C430ABA-FE66-421F-A558-1552DC7C21AE}" type="datetimeFigureOut">
              <a:rPr lang="zh-CN" altLang="en-US"/>
              <a:pPr>
                <a:defRPr/>
              </a:pPr>
              <a:t>2019/4/15</a:t>
            </a:fld>
            <a:endParaRPr lang="en-US" altLang="zh-CN"/>
          </a:p>
        </p:txBody>
      </p:sp>
      <p:sp>
        <p:nvSpPr>
          <p:cNvPr id="20" name="页脚占位符 21"/>
          <p:cNvSpPr>
            <a:spLocks noGrp="1"/>
          </p:cNvSpPr>
          <p:nvPr>
            <p:ph type="ftr" sz="quarter" idx="27"/>
          </p:nvPr>
        </p:nvSpPr>
        <p:spPr>
          <a:ln/>
        </p:spPr>
        <p:txBody>
          <a:bodyPr/>
          <a:lstStyle>
            <a:lvl1pPr>
              <a:defRPr/>
            </a:lvl1pPr>
          </a:lstStyle>
          <a:p>
            <a:pPr>
              <a:defRPr/>
            </a:pPr>
            <a:endParaRPr lang="zh-CN" altLang="en-US"/>
          </a:p>
        </p:txBody>
      </p:sp>
      <p:sp>
        <p:nvSpPr>
          <p:cNvPr id="19" name="日期占位符 9"/>
          <p:cNvSpPr>
            <a:spLocks noGrp="1"/>
          </p:cNvSpPr>
          <p:nvPr>
            <p:ph type="dt" sz="half" idx="28"/>
          </p:nvPr>
        </p:nvSpPr>
        <p:spPr>
          <a:ln/>
        </p:spPr>
        <p:txBody>
          <a:bodyPr/>
          <a:lstStyle>
            <a:lvl1pPr>
              <a:defRPr/>
            </a:lvl1pPr>
          </a:lstStyle>
          <a:p>
            <a:pPr>
              <a:defRPr/>
            </a:pPr>
            <a:fld id="{DC967419-4A94-4707-9993-DC1BC7CA3E95}" type="datetimeFigureOut">
              <a:rPr lang="zh-CN" altLang="en-US"/>
              <a:pPr>
                <a:defRPr/>
              </a:pPr>
              <a:t>2019/4/15</a:t>
            </a:fld>
            <a:endParaRPr lang="en-US" altLang="zh-CN"/>
          </a:p>
        </p:txBody>
      </p:sp>
      <p:sp>
        <p:nvSpPr>
          <p:cNvPr id="22" name="页脚占位符 21"/>
          <p:cNvSpPr>
            <a:spLocks noGrp="1"/>
          </p:cNvSpPr>
          <p:nvPr>
            <p:ph type="ftr" sz="quarter" idx="30"/>
          </p:nvPr>
        </p:nvSpPr>
        <p:spPr>
          <a:ln/>
        </p:spPr>
        <p:txBody>
          <a:bodyPr/>
          <a:lstStyle>
            <a:lvl1pPr>
              <a:defRPr/>
            </a:lvl1pPr>
          </a:lstStyle>
          <a:p>
            <a:pPr>
              <a:defRPr/>
            </a:pPr>
            <a:endParaRPr lang="zh-CN" altLang="en-US"/>
          </a:p>
        </p:txBody>
      </p:sp>
      <p:sp>
        <p:nvSpPr>
          <p:cNvPr id="21" name="日期占位符 9"/>
          <p:cNvSpPr>
            <a:spLocks noGrp="1"/>
          </p:cNvSpPr>
          <p:nvPr>
            <p:ph type="dt" sz="half" idx="31"/>
          </p:nvPr>
        </p:nvSpPr>
        <p:spPr>
          <a:ln/>
        </p:spPr>
        <p:txBody>
          <a:bodyPr/>
          <a:lstStyle>
            <a:lvl1pPr>
              <a:defRPr/>
            </a:lvl1pPr>
          </a:lstStyle>
          <a:p>
            <a:pPr>
              <a:defRPr/>
            </a:pPr>
            <a:fld id="{B59449F1-1B3A-4547-8BA7-9B96A828FBD7}" type="datetimeFigureOut">
              <a:rPr lang="zh-CN" altLang="en-US"/>
              <a:pPr>
                <a:defRPr/>
              </a:pPr>
              <a:t>2019/4/15</a:t>
            </a:fld>
            <a:endParaRPr lang="en-US" altLang="zh-CN"/>
          </a:p>
        </p:txBody>
      </p:sp>
      <p:sp>
        <p:nvSpPr>
          <p:cNvPr id="24" name="页脚占位符 21"/>
          <p:cNvSpPr>
            <a:spLocks noGrp="1"/>
          </p:cNvSpPr>
          <p:nvPr>
            <p:ph type="ftr" sz="quarter" idx="33"/>
          </p:nvPr>
        </p:nvSpPr>
        <p:spPr>
          <a:ln/>
        </p:spPr>
        <p:txBody>
          <a:bodyPr/>
          <a:lstStyle>
            <a:lvl1pPr>
              <a:defRPr/>
            </a:lvl1pPr>
          </a:lstStyle>
          <a:p>
            <a:pPr>
              <a:defRPr/>
            </a:pPr>
            <a:endParaRPr lang="zh-CN" altLang="en-US"/>
          </a:p>
        </p:txBody>
      </p:sp>
      <p:sp>
        <p:nvSpPr>
          <p:cNvPr id="23" name="日期占位符 9"/>
          <p:cNvSpPr>
            <a:spLocks noGrp="1"/>
          </p:cNvSpPr>
          <p:nvPr>
            <p:ph type="dt" sz="half" idx="34"/>
          </p:nvPr>
        </p:nvSpPr>
        <p:spPr>
          <a:ln/>
        </p:spPr>
        <p:txBody>
          <a:bodyPr/>
          <a:lstStyle>
            <a:lvl1pPr>
              <a:defRPr/>
            </a:lvl1pPr>
          </a:lstStyle>
          <a:p>
            <a:pPr>
              <a:defRPr/>
            </a:pPr>
            <a:fld id="{5DEA2F6D-40C4-4FCA-B72C-1280E666DA5A}" type="datetimeFigureOut">
              <a:rPr lang="zh-CN" altLang="en-US"/>
              <a:pPr>
                <a:defRPr/>
              </a:pPr>
              <a:t>2019/4/15</a:t>
            </a:fld>
            <a:endParaRPr lang="en-US" altLang="zh-CN"/>
          </a:p>
        </p:txBody>
      </p:sp>
      <p:sp>
        <p:nvSpPr>
          <p:cNvPr id="26" name="页脚占位符 21"/>
          <p:cNvSpPr>
            <a:spLocks noGrp="1"/>
          </p:cNvSpPr>
          <p:nvPr>
            <p:ph type="ftr" sz="quarter" idx="36"/>
          </p:nvPr>
        </p:nvSpPr>
        <p:spPr>
          <a:ln/>
        </p:spPr>
        <p:txBody>
          <a:bodyPr/>
          <a:lstStyle>
            <a:lvl1pPr>
              <a:defRPr/>
            </a:lvl1pPr>
          </a:lstStyle>
          <a:p>
            <a:pPr>
              <a:defRPr/>
            </a:pPr>
            <a:endParaRPr lang="zh-CN" altLang="en-US"/>
          </a:p>
        </p:txBody>
      </p:sp>
      <p:sp>
        <p:nvSpPr>
          <p:cNvPr id="25" name="日期占位符 9"/>
          <p:cNvSpPr>
            <a:spLocks noGrp="1"/>
          </p:cNvSpPr>
          <p:nvPr>
            <p:ph type="dt" sz="half" idx="37"/>
          </p:nvPr>
        </p:nvSpPr>
        <p:spPr>
          <a:ln/>
        </p:spPr>
        <p:txBody>
          <a:bodyPr/>
          <a:lstStyle>
            <a:lvl1pPr>
              <a:defRPr/>
            </a:lvl1pPr>
          </a:lstStyle>
          <a:p>
            <a:pPr>
              <a:defRPr/>
            </a:pPr>
            <a:fld id="{2A5C4E5A-C9C5-4A3E-BDEB-65CBE99616D1}" type="datetimeFigureOut">
              <a:rPr lang="zh-CN" altLang="en-US"/>
              <a:pPr>
                <a:defRPr/>
              </a:pPr>
              <a:t>2019/4/15</a:t>
            </a:fld>
            <a:endParaRPr lang="en-US" altLang="zh-CN"/>
          </a:p>
        </p:txBody>
      </p:sp>
      <p:sp>
        <p:nvSpPr>
          <p:cNvPr id="28" name="页脚占位符 21"/>
          <p:cNvSpPr>
            <a:spLocks noGrp="1"/>
          </p:cNvSpPr>
          <p:nvPr>
            <p:ph type="ftr" sz="quarter" idx="39"/>
          </p:nvPr>
        </p:nvSpPr>
        <p:spPr>
          <a:ln/>
        </p:spPr>
        <p:txBody>
          <a:bodyPr/>
          <a:lstStyle>
            <a:lvl1pPr>
              <a:defRPr/>
            </a:lvl1pPr>
          </a:lstStyle>
          <a:p>
            <a:pPr>
              <a:defRPr/>
            </a:pPr>
            <a:endParaRPr lang="zh-CN" altLang="en-US"/>
          </a:p>
        </p:txBody>
      </p:sp>
      <p:sp>
        <p:nvSpPr>
          <p:cNvPr id="27" name="日期占位符 9"/>
          <p:cNvSpPr>
            <a:spLocks noGrp="1"/>
          </p:cNvSpPr>
          <p:nvPr>
            <p:ph type="dt" sz="half" idx="40"/>
          </p:nvPr>
        </p:nvSpPr>
        <p:spPr>
          <a:ln/>
        </p:spPr>
        <p:txBody>
          <a:bodyPr/>
          <a:lstStyle>
            <a:lvl1pPr>
              <a:defRPr/>
            </a:lvl1pPr>
          </a:lstStyle>
          <a:p>
            <a:pPr>
              <a:defRPr/>
            </a:pPr>
            <a:fld id="{4F324B94-8161-4EF3-80BC-04E337DC6029}" type="datetimeFigureOut">
              <a:rPr lang="zh-CN" altLang="en-US"/>
              <a:pPr>
                <a:defRPr/>
              </a:pPr>
              <a:t>2019/4/15</a:t>
            </a:fld>
            <a:endParaRPr lang="en-US" altLang="zh-CN"/>
          </a:p>
        </p:txBody>
      </p:sp>
      <p:sp>
        <p:nvSpPr>
          <p:cNvPr id="30" name="页脚占位符 21"/>
          <p:cNvSpPr>
            <a:spLocks noGrp="1"/>
          </p:cNvSpPr>
          <p:nvPr>
            <p:ph type="ftr" sz="quarter" idx="42"/>
          </p:nvPr>
        </p:nvSpPr>
        <p:spPr>
          <a:ln/>
        </p:spPr>
        <p:txBody>
          <a:bodyPr/>
          <a:lstStyle>
            <a:lvl1pPr>
              <a:defRPr/>
            </a:lvl1pPr>
          </a:lstStyle>
          <a:p>
            <a:pPr>
              <a:defRPr/>
            </a:pPr>
            <a:endParaRPr lang="zh-CN" altLang="en-US"/>
          </a:p>
        </p:txBody>
      </p:sp>
      <p:sp>
        <p:nvSpPr>
          <p:cNvPr id="29" name="日期占位符 9"/>
          <p:cNvSpPr>
            <a:spLocks noGrp="1"/>
          </p:cNvSpPr>
          <p:nvPr>
            <p:ph type="dt" sz="half" idx="43"/>
          </p:nvPr>
        </p:nvSpPr>
        <p:spPr>
          <a:ln/>
        </p:spPr>
        <p:txBody>
          <a:bodyPr/>
          <a:lstStyle>
            <a:lvl1pPr>
              <a:defRPr/>
            </a:lvl1pPr>
          </a:lstStyle>
          <a:p>
            <a:pPr>
              <a:defRPr/>
            </a:pPr>
            <a:fld id="{185BF375-15A6-4BEB-B81A-04E2268E37E5}" type="datetimeFigureOut">
              <a:rPr lang="zh-CN" altLang="en-US"/>
              <a:pPr>
                <a:defRPr/>
              </a:pPr>
              <a:t>2019/4/15</a:t>
            </a:fld>
            <a:endParaRPr lang="en-US" altLang="zh-CN"/>
          </a:p>
        </p:txBody>
      </p:sp>
      <p:sp>
        <p:nvSpPr>
          <p:cNvPr id="32" name="页脚占位符 21"/>
          <p:cNvSpPr>
            <a:spLocks noGrp="1"/>
          </p:cNvSpPr>
          <p:nvPr>
            <p:ph type="ftr" sz="quarter" idx="45"/>
          </p:nvPr>
        </p:nvSpPr>
        <p:spPr>
          <a:ln/>
        </p:spPr>
        <p:txBody>
          <a:bodyPr/>
          <a:lstStyle>
            <a:lvl1pPr>
              <a:defRPr/>
            </a:lvl1pPr>
          </a:lstStyle>
          <a:p>
            <a:pPr>
              <a:defRPr/>
            </a:pPr>
            <a:endParaRPr lang="zh-CN" altLang="en-US"/>
          </a:p>
        </p:txBody>
      </p:sp>
      <p:sp>
        <p:nvSpPr>
          <p:cNvPr id="31" name="日期占位符 9"/>
          <p:cNvSpPr>
            <a:spLocks noGrp="1"/>
          </p:cNvSpPr>
          <p:nvPr>
            <p:ph type="dt" sz="half" idx="46"/>
          </p:nvPr>
        </p:nvSpPr>
        <p:spPr>
          <a:ln/>
        </p:spPr>
        <p:txBody>
          <a:bodyPr/>
          <a:lstStyle>
            <a:lvl1pPr>
              <a:defRPr/>
            </a:lvl1pPr>
          </a:lstStyle>
          <a:p>
            <a:pPr>
              <a:defRPr/>
            </a:pPr>
            <a:fld id="{BF23A485-B559-4C02-8B86-2F968F20FEA5}" type="datetimeFigureOut">
              <a:rPr lang="zh-CN" altLang="en-US"/>
              <a:pPr>
                <a:defRPr/>
              </a:pPr>
              <a:t>2019/4/15</a:t>
            </a:fld>
            <a:endParaRPr lang="en-US" altLang="zh-CN"/>
          </a:p>
        </p:txBody>
      </p:sp>
      <p:sp>
        <p:nvSpPr>
          <p:cNvPr id="34" name="页脚占位符 21"/>
          <p:cNvSpPr>
            <a:spLocks noGrp="1"/>
          </p:cNvSpPr>
          <p:nvPr>
            <p:ph type="ftr" sz="quarter" idx="48"/>
          </p:nvPr>
        </p:nvSpPr>
        <p:spPr>
          <a:ln/>
        </p:spPr>
        <p:txBody>
          <a:bodyPr/>
          <a:lstStyle>
            <a:lvl1pPr>
              <a:defRPr/>
            </a:lvl1pPr>
          </a:lstStyle>
          <a:p>
            <a:pPr>
              <a:defRPr/>
            </a:pPr>
            <a:endParaRPr lang="zh-CN" altLang="en-US"/>
          </a:p>
        </p:txBody>
      </p:sp>
      <p:sp>
        <p:nvSpPr>
          <p:cNvPr id="33" name="日期占位符 9"/>
          <p:cNvSpPr>
            <a:spLocks noGrp="1"/>
          </p:cNvSpPr>
          <p:nvPr>
            <p:ph type="dt" sz="half" idx="49"/>
          </p:nvPr>
        </p:nvSpPr>
        <p:spPr>
          <a:ln/>
        </p:spPr>
        <p:txBody>
          <a:bodyPr/>
          <a:lstStyle>
            <a:lvl1pPr>
              <a:defRPr/>
            </a:lvl1pPr>
          </a:lstStyle>
          <a:p>
            <a:pPr>
              <a:defRPr/>
            </a:pPr>
            <a:fld id="{FF0085A3-71DF-45C6-8F6C-0981CD4B02B5}" type="datetimeFigureOut">
              <a:rPr lang="zh-CN" altLang="en-US"/>
              <a:pPr>
                <a:defRPr/>
              </a:pPr>
              <a:t>2019/4/15</a:t>
            </a:fld>
            <a:endParaRPr lang="en-US" altLang="zh-CN"/>
          </a:p>
        </p:txBody>
      </p:sp>
      <p:sp>
        <p:nvSpPr>
          <p:cNvPr id="36" name="页脚占位符 21"/>
          <p:cNvSpPr>
            <a:spLocks noGrp="1"/>
          </p:cNvSpPr>
          <p:nvPr>
            <p:ph type="ftr" sz="quarter" idx="51"/>
          </p:nvPr>
        </p:nvSpPr>
        <p:spPr>
          <a:ln/>
        </p:spPr>
        <p:txBody>
          <a:bodyPr/>
          <a:lstStyle>
            <a:lvl1pPr>
              <a:defRPr/>
            </a:lvl1pPr>
          </a:lstStyle>
          <a:p>
            <a:pPr>
              <a:defRPr/>
            </a:pPr>
            <a:endParaRPr lang="zh-CN" altLang="en-US"/>
          </a:p>
        </p:txBody>
      </p:sp>
      <p:sp>
        <p:nvSpPr>
          <p:cNvPr id="35" name="日期占位符 9"/>
          <p:cNvSpPr>
            <a:spLocks noGrp="1"/>
          </p:cNvSpPr>
          <p:nvPr>
            <p:ph type="dt" sz="half" idx="52"/>
          </p:nvPr>
        </p:nvSpPr>
        <p:spPr>
          <a:ln/>
        </p:spPr>
        <p:txBody>
          <a:bodyPr/>
          <a:lstStyle>
            <a:lvl1pPr>
              <a:defRPr/>
            </a:lvl1pPr>
          </a:lstStyle>
          <a:p>
            <a:pPr>
              <a:defRPr/>
            </a:pPr>
            <a:fld id="{0BD0E8E4-17C8-4DD8-932B-CF6C7EC5F609}" type="datetimeFigureOut">
              <a:rPr lang="zh-CN" altLang="en-US"/>
              <a:pPr>
                <a:defRPr/>
              </a:pPr>
              <a:t>2019/4/15</a:t>
            </a:fld>
            <a:endParaRPr lang="en-US" altLang="zh-CN"/>
          </a:p>
        </p:txBody>
      </p:sp>
      <p:sp>
        <p:nvSpPr>
          <p:cNvPr id="38" name="页脚占位符 21"/>
          <p:cNvSpPr>
            <a:spLocks noGrp="1"/>
          </p:cNvSpPr>
          <p:nvPr>
            <p:ph type="ftr" sz="quarter" idx="54"/>
          </p:nvPr>
        </p:nvSpPr>
        <p:spPr>
          <a:ln/>
        </p:spPr>
        <p:txBody>
          <a:bodyPr/>
          <a:lstStyle>
            <a:lvl1pPr>
              <a:defRPr/>
            </a:lvl1pPr>
          </a:lstStyle>
          <a:p>
            <a:pPr>
              <a:defRPr/>
            </a:pPr>
            <a:endParaRPr lang="zh-CN" altLang="en-US"/>
          </a:p>
        </p:txBody>
      </p:sp>
      <p:sp>
        <p:nvSpPr>
          <p:cNvPr id="37" name="日期占位符 9"/>
          <p:cNvSpPr>
            <a:spLocks noGrp="1"/>
          </p:cNvSpPr>
          <p:nvPr>
            <p:ph type="dt" sz="half" idx="55"/>
          </p:nvPr>
        </p:nvSpPr>
        <p:spPr>
          <a:ln/>
        </p:spPr>
        <p:txBody>
          <a:bodyPr/>
          <a:lstStyle>
            <a:lvl1pPr>
              <a:defRPr/>
            </a:lvl1pPr>
          </a:lstStyle>
          <a:p>
            <a:pPr>
              <a:defRPr/>
            </a:pPr>
            <a:fld id="{161CD471-3807-41BA-AEB6-6D1D46C2D060}" type="datetimeFigureOut">
              <a:rPr lang="zh-CN" altLang="en-US"/>
              <a:pPr>
                <a:defRPr/>
              </a:pPr>
              <a:t>2019/4/15</a:t>
            </a:fld>
            <a:endParaRPr lang="en-US" altLang="zh-CN"/>
          </a:p>
        </p:txBody>
      </p:sp>
      <p:sp>
        <p:nvSpPr>
          <p:cNvPr id="40" name="页脚占位符 21"/>
          <p:cNvSpPr>
            <a:spLocks noGrp="1"/>
          </p:cNvSpPr>
          <p:nvPr>
            <p:ph type="ftr" sz="quarter" idx="57"/>
          </p:nvPr>
        </p:nvSpPr>
        <p:spPr>
          <a:ln/>
        </p:spPr>
        <p:txBody>
          <a:bodyPr/>
          <a:lstStyle>
            <a:lvl1pPr>
              <a:defRPr/>
            </a:lvl1pPr>
          </a:lstStyle>
          <a:p>
            <a:pPr>
              <a:defRPr/>
            </a:pPr>
            <a:endParaRPr lang="zh-CN" altLang="en-US"/>
          </a:p>
        </p:txBody>
      </p:sp>
      <p:sp>
        <p:nvSpPr>
          <p:cNvPr id="39" name="日期占位符 9"/>
          <p:cNvSpPr>
            <a:spLocks noGrp="1"/>
          </p:cNvSpPr>
          <p:nvPr>
            <p:ph type="dt" sz="half" idx="58"/>
          </p:nvPr>
        </p:nvSpPr>
        <p:spPr>
          <a:ln/>
        </p:spPr>
        <p:txBody>
          <a:bodyPr/>
          <a:lstStyle>
            <a:lvl1pPr>
              <a:defRPr/>
            </a:lvl1pPr>
          </a:lstStyle>
          <a:p>
            <a:pPr>
              <a:defRPr/>
            </a:pPr>
            <a:fld id="{CEB75122-D650-431A-88BF-74F7D2EE9DFA}" type="datetimeFigureOut">
              <a:rPr lang="zh-CN" altLang="en-US"/>
              <a:pPr>
                <a:defRPr/>
              </a:pPr>
              <a:t>2019/4/15</a:t>
            </a:fld>
            <a:endParaRPr lang="en-US" altLang="zh-CN"/>
          </a:p>
        </p:txBody>
      </p:sp>
      <p:sp>
        <p:nvSpPr>
          <p:cNvPr id="42" name="页脚占位符 21"/>
          <p:cNvSpPr>
            <a:spLocks noGrp="1"/>
          </p:cNvSpPr>
          <p:nvPr>
            <p:ph type="ftr" sz="quarter" idx="60"/>
          </p:nvPr>
        </p:nvSpPr>
        <p:spPr>
          <a:ln/>
        </p:spPr>
        <p:txBody>
          <a:bodyPr/>
          <a:lstStyle>
            <a:lvl1pPr>
              <a:defRPr/>
            </a:lvl1pPr>
          </a:lstStyle>
          <a:p>
            <a:pPr>
              <a:defRPr/>
            </a:pPr>
            <a:endParaRPr lang="zh-CN" altLang="en-US"/>
          </a:p>
        </p:txBody>
      </p:sp>
      <p:sp>
        <p:nvSpPr>
          <p:cNvPr id="41" name="日期占位符 9"/>
          <p:cNvSpPr>
            <a:spLocks noGrp="1"/>
          </p:cNvSpPr>
          <p:nvPr>
            <p:ph type="dt" sz="half" idx="61"/>
          </p:nvPr>
        </p:nvSpPr>
        <p:spPr>
          <a:ln/>
        </p:spPr>
        <p:txBody>
          <a:bodyPr/>
          <a:lstStyle>
            <a:lvl1pPr>
              <a:defRPr/>
            </a:lvl1pPr>
          </a:lstStyle>
          <a:p>
            <a:pPr>
              <a:defRPr/>
            </a:pPr>
            <a:fld id="{A86747DB-0CB7-4180-ACCD-CD5C49DF71BF}" type="datetimeFigureOut">
              <a:rPr lang="zh-CN" altLang="en-US"/>
              <a:pPr>
                <a:defRPr/>
              </a:pPr>
              <a:t>2019/4/15</a:t>
            </a:fld>
            <a:endParaRPr lang="en-US" altLang="zh-CN"/>
          </a:p>
        </p:txBody>
      </p:sp>
      <p:sp>
        <p:nvSpPr>
          <p:cNvPr id="44" name="页脚占位符 21"/>
          <p:cNvSpPr>
            <a:spLocks noGrp="1"/>
          </p:cNvSpPr>
          <p:nvPr>
            <p:ph type="ftr" sz="quarter" idx="63"/>
          </p:nvPr>
        </p:nvSpPr>
        <p:spPr>
          <a:ln/>
        </p:spPr>
        <p:txBody>
          <a:bodyPr/>
          <a:lstStyle>
            <a:lvl1pPr>
              <a:defRPr/>
            </a:lvl1pPr>
          </a:lstStyle>
          <a:p>
            <a:pPr>
              <a:defRPr/>
            </a:pPr>
            <a:endParaRPr lang="zh-CN" altLang="en-US"/>
          </a:p>
        </p:txBody>
      </p:sp>
      <p:sp>
        <p:nvSpPr>
          <p:cNvPr id="43" name="日期占位符 9"/>
          <p:cNvSpPr>
            <a:spLocks noGrp="1"/>
          </p:cNvSpPr>
          <p:nvPr>
            <p:ph type="dt" sz="half" idx="64"/>
          </p:nvPr>
        </p:nvSpPr>
        <p:spPr>
          <a:ln/>
        </p:spPr>
        <p:txBody>
          <a:bodyPr/>
          <a:lstStyle>
            <a:lvl1pPr>
              <a:defRPr/>
            </a:lvl1pPr>
          </a:lstStyle>
          <a:p>
            <a:pPr>
              <a:defRPr/>
            </a:pPr>
            <a:fld id="{B61FDD7A-A19C-4C85-B39E-F29403B1DA83}" type="datetimeFigureOut">
              <a:rPr lang="zh-CN" altLang="en-US"/>
              <a:pPr>
                <a:defRPr/>
              </a:pPr>
              <a:t>2019/4/15</a:t>
            </a:fld>
            <a:endParaRPr lang="en-US" altLang="zh-CN"/>
          </a:p>
        </p:txBody>
      </p:sp>
      <p:sp>
        <p:nvSpPr>
          <p:cNvPr id="46" name="页脚占位符 21"/>
          <p:cNvSpPr>
            <a:spLocks noGrp="1"/>
          </p:cNvSpPr>
          <p:nvPr>
            <p:ph type="ftr" sz="quarter" idx="66"/>
          </p:nvPr>
        </p:nvSpPr>
        <p:spPr>
          <a:ln/>
        </p:spPr>
        <p:txBody>
          <a:bodyPr/>
          <a:lstStyle>
            <a:lvl1pPr>
              <a:defRPr/>
            </a:lvl1pPr>
          </a:lstStyle>
          <a:p>
            <a:pPr>
              <a:defRPr/>
            </a:pPr>
            <a:endParaRPr lang="zh-CN" altLang="en-US"/>
          </a:p>
        </p:txBody>
      </p:sp>
      <p:sp>
        <p:nvSpPr>
          <p:cNvPr id="45" name="日期占位符 9"/>
          <p:cNvSpPr>
            <a:spLocks noGrp="1"/>
          </p:cNvSpPr>
          <p:nvPr>
            <p:ph type="dt" sz="half" idx="67"/>
          </p:nvPr>
        </p:nvSpPr>
        <p:spPr>
          <a:ln/>
        </p:spPr>
        <p:txBody>
          <a:bodyPr/>
          <a:lstStyle>
            <a:lvl1pPr>
              <a:defRPr/>
            </a:lvl1pPr>
          </a:lstStyle>
          <a:p>
            <a:pPr>
              <a:defRPr/>
            </a:pPr>
            <a:fld id="{500DAB95-53C1-46A1-BBC1-B2B87B6663DB}" type="datetimeFigureOut">
              <a:rPr lang="zh-CN" altLang="en-US"/>
              <a:pPr>
                <a:defRPr/>
              </a:pPr>
              <a:t>2019/4/15</a:t>
            </a:fld>
            <a:endParaRPr lang="en-US" altLang="zh-CN"/>
          </a:p>
        </p:txBody>
      </p:sp>
      <p:sp>
        <p:nvSpPr>
          <p:cNvPr id="48" name="页脚占位符 21"/>
          <p:cNvSpPr>
            <a:spLocks noGrp="1"/>
          </p:cNvSpPr>
          <p:nvPr>
            <p:ph type="ftr" sz="quarter" idx="69"/>
          </p:nvPr>
        </p:nvSpPr>
        <p:spPr>
          <a:ln/>
        </p:spPr>
        <p:txBody>
          <a:bodyPr/>
          <a:lstStyle>
            <a:lvl1pPr>
              <a:defRPr/>
            </a:lvl1pPr>
          </a:lstStyle>
          <a:p>
            <a:pPr>
              <a:defRPr/>
            </a:pPr>
            <a:endParaRPr lang="zh-CN" altLang="en-US"/>
          </a:p>
        </p:txBody>
      </p:sp>
      <p:sp>
        <p:nvSpPr>
          <p:cNvPr id="47" name="日期占位符 9"/>
          <p:cNvSpPr>
            <a:spLocks noGrp="1"/>
          </p:cNvSpPr>
          <p:nvPr>
            <p:ph type="dt" sz="half" idx="70"/>
          </p:nvPr>
        </p:nvSpPr>
        <p:spPr>
          <a:ln/>
        </p:spPr>
        <p:txBody>
          <a:bodyPr/>
          <a:lstStyle>
            <a:lvl1pPr>
              <a:defRPr/>
            </a:lvl1pPr>
          </a:lstStyle>
          <a:p>
            <a:pPr>
              <a:defRPr/>
            </a:pPr>
            <a:fld id="{A297DC4E-1208-49C7-8F3C-374629F44A5A}" type="datetimeFigureOut">
              <a:rPr lang="zh-CN" altLang="en-US"/>
              <a:pPr>
                <a:defRPr/>
              </a:pPr>
              <a:t>2019/4/15</a:t>
            </a:fld>
            <a:endParaRPr lang="en-US" altLang="zh-CN"/>
          </a:p>
        </p:txBody>
      </p:sp>
      <p:sp>
        <p:nvSpPr>
          <p:cNvPr id="50" name="页脚占位符 21"/>
          <p:cNvSpPr>
            <a:spLocks noGrp="1"/>
          </p:cNvSpPr>
          <p:nvPr>
            <p:ph type="ftr" sz="quarter" idx="72"/>
          </p:nvPr>
        </p:nvSpPr>
        <p:spPr>
          <a:ln/>
        </p:spPr>
        <p:txBody>
          <a:bodyPr/>
          <a:lstStyle>
            <a:lvl1pPr>
              <a:defRPr/>
            </a:lvl1pPr>
          </a:lstStyle>
          <a:p>
            <a:pPr>
              <a:defRPr/>
            </a:pPr>
            <a:endParaRPr lang="zh-CN" altLang="en-US"/>
          </a:p>
        </p:txBody>
      </p:sp>
      <p:sp>
        <p:nvSpPr>
          <p:cNvPr id="49" name="日期占位符 9"/>
          <p:cNvSpPr>
            <a:spLocks noGrp="1"/>
          </p:cNvSpPr>
          <p:nvPr>
            <p:ph type="dt" sz="half" idx="73"/>
          </p:nvPr>
        </p:nvSpPr>
        <p:spPr>
          <a:ln/>
        </p:spPr>
        <p:txBody>
          <a:bodyPr/>
          <a:lstStyle>
            <a:lvl1pPr>
              <a:defRPr/>
            </a:lvl1pPr>
          </a:lstStyle>
          <a:p>
            <a:pPr>
              <a:defRPr/>
            </a:pPr>
            <a:fld id="{A5A9EBC4-8905-4A70-89E1-0AF51CE20B7E}" type="datetimeFigureOut">
              <a:rPr lang="zh-CN" altLang="en-US"/>
              <a:pPr>
                <a:defRPr/>
              </a:pPr>
              <a:t>2019/4/15</a:t>
            </a:fld>
            <a:endParaRPr lang="en-US" altLang="zh-CN"/>
          </a:p>
        </p:txBody>
      </p:sp>
      <p:sp>
        <p:nvSpPr>
          <p:cNvPr id="52" name="页脚占位符 21"/>
          <p:cNvSpPr>
            <a:spLocks noGrp="1"/>
          </p:cNvSpPr>
          <p:nvPr>
            <p:ph type="ftr" sz="quarter" idx="75"/>
          </p:nvPr>
        </p:nvSpPr>
        <p:spPr>
          <a:ln/>
        </p:spPr>
        <p:txBody>
          <a:bodyPr/>
          <a:lstStyle>
            <a:lvl1pPr>
              <a:defRPr/>
            </a:lvl1pPr>
          </a:lstStyle>
          <a:p>
            <a:pPr>
              <a:defRPr/>
            </a:pPr>
            <a:endParaRPr lang="zh-CN" altLang="en-US"/>
          </a:p>
        </p:txBody>
      </p:sp>
      <p:sp>
        <p:nvSpPr>
          <p:cNvPr id="51" name="日期占位符 9"/>
          <p:cNvSpPr>
            <a:spLocks noGrp="1"/>
          </p:cNvSpPr>
          <p:nvPr>
            <p:ph type="dt" sz="half" idx="76"/>
          </p:nvPr>
        </p:nvSpPr>
        <p:spPr>
          <a:ln/>
        </p:spPr>
        <p:txBody>
          <a:bodyPr/>
          <a:lstStyle>
            <a:lvl1pPr>
              <a:defRPr/>
            </a:lvl1pPr>
          </a:lstStyle>
          <a:p>
            <a:pPr>
              <a:defRPr/>
            </a:pPr>
            <a:fld id="{352CC649-BFAA-4523-9BF5-CE4DC4B73086}" type="datetimeFigureOut">
              <a:rPr lang="zh-CN" altLang="en-US"/>
              <a:pPr>
                <a:defRPr/>
              </a:pPr>
              <a:t>2019/4/15</a:t>
            </a:fld>
            <a:endParaRPr lang="en-US" altLang="zh-CN"/>
          </a:p>
        </p:txBody>
      </p:sp>
      <p:sp>
        <p:nvSpPr>
          <p:cNvPr id="54" name="页脚占位符 21"/>
          <p:cNvSpPr>
            <a:spLocks noGrp="1"/>
          </p:cNvSpPr>
          <p:nvPr>
            <p:ph type="ftr" sz="quarter" idx="78"/>
          </p:nvPr>
        </p:nvSpPr>
        <p:spPr>
          <a:ln/>
        </p:spPr>
        <p:txBody>
          <a:bodyPr/>
          <a:lstStyle>
            <a:lvl1pPr>
              <a:defRPr/>
            </a:lvl1pPr>
          </a:lstStyle>
          <a:p>
            <a:pPr>
              <a:defRPr/>
            </a:pPr>
            <a:endParaRPr lang="zh-CN" altLang="en-US"/>
          </a:p>
        </p:txBody>
      </p:sp>
      <p:sp>
        <p:nvSpPr>
          <p:cNvPr id="53" name="日期占位符 9"/>
          <p:cNvSpPr>
            <a:spLocks noGrp="1"/>
          </p:cNvSpPr>
          <p:nvPr>
            <p:ph type="dt" sz="half" idx="79"/>
          </p:nvPr>
        </p:nvSpPr>
        <p:spPr>
          <a:ln/>
        </p:spPr>
        <p:txBody>
          <a:bodyPr/>
          <a:lstStyle>
            <a:lvl1pPr>
              <a:defRPr/>
            </a:lvl1pPr>
          </a:lstStyle>
          <a:p>
            <a:pPr>
              <a:defRPr/>
            </a:pPr>
            <a:fld id="{2553C585-808B-4E85-9F22-3E95C21A8FA1}" type="datetimeFigureOut">
              <a:rPr lang="zh-CN" altLang="en-US"/>
              <a:pPr>
                <a:defRPr/>
              </a:pPr>
              <a:t>2019/4/15</a:t>
            </a:fld>
            <a:endParaRPr lang="en-US" altLang="zh-CN"/>
          </a:p>
        </p:txBody>
      </p:sp>
      <p:sp>
        <p:nvSpPr>
          <p:cNvPr id="56" name="页脚占位符 21"/>
          <p:cNvSpPr>
            <a:spLocks noGrp="1"/>
          </p:cNvSpPr>
          <p:nvPr>
            <p:ph type="ftr" sz="quarter" idx="81"/>
          </p:nvPr>
        </p:nvSpPr>
        <p:spPr>
          <a:ln/>
        </p:spPr>
        <p:txBody>
          <a:bodyPr/>
          <a:lstStyle>
            <a:lvl1pPr>
              <a:defRPr/>
            </a:lvl1pPr>
          </a:lstStyle>
          <a:p>
            <a:pPr>
              <a:defRPr/>
            </a:pPr>
            <a:endParaRPr lang="zh-CN" altLang="en-US"/>
          </a:p>
        </p:txBody>
      </p:sp>
      <p:sp>
        <p:nvSpPr>
          <p:cNvPr id="55" name="日期占位符 9"/>
          <p:cNvSpPr>
            <a:spLocks noGrp="1"/>
          </p:cNvSpPr>
          <p:nvPr>
            <p:ph type="dt" sz="half" idx="82"/>
          </p:nvPr>
        </p:nvSpPr>
        <p:spPr>
          <a:ln/>
        </p:spPr>
        <p:txBody>
          <a:bodyPr/>
          <a:lstStyle>
            <a:lvl1pPr>
              <a:defRPr/>
            </a:lvl1pPr>
          </a:lstStyle>
          <a:p>
            <a:pPr>
              <a:defRPr/>
            </a:pPr>
            <a:fld id="{76A60087-8514-458A-9A5C-7446516CC4A6}" type="datetimeFigureOut">
              <a:rPr lang="zh-CN" altLang="en-US"/>
              <a:pPr>
                <a:defRPr/>
              </a:pPr>
              <a:t>2019/4/15</a:t>
            </a:fld>
            <a:endParaRPr lang="en-US" altLang="zh-CN"/>
          </a:p>
        </p:txBody>
      </p:sp>
      <p:sp>
        <p:nvSpPr>
          <p:cNvPr id="58" name="页脚占位符 21"/>
          <p:cNvSpPr>
            <a:spLocks noGrp="1"/>
          </p:cNvSpPr>
          <p:nvPr>
            <p:ph type="ftr" sz="quarter" idx="84"/>
          </p:nvPr>
        </p:nvSpPr>
        <p:spPr>
          <a:ln/>
        </p:spPr>
        <p:txBody>
          <a:bodyPr/>
          <a:lstStyle>
            <a:lvl1pPr>
              <a:defRPr/>
            </a:lvl1pPr>
          </a:lstStyle>
          <a:p>
            <a:pPr>
              <a:defRPr/>
            </a:pPr>
            <a:endParaRPr lang="zh-CN" altLang="en-US"/>
          </a:p>
        </p:txBody>
      </p:sp>
      <p:sp>
        <p:nvSpPr>
          <p:cNvPr id="57" name="日期占位符 9"/>
          <p:cNvSpPr>
            <a:spLocks noGrp="1"/>
          </p:cNvSpPr>
          <p:nvPr>
            <p:ph type="dt" sz="half" idx="85"/>
          </p:nvPr>
        </p:nvSpPr>
        <p:spPr>
          <a:ln/>
        </p:spPr>
        <p:txBody>
          <a:bodyPr/>
          <a:lstStyle>
            <a:lvl1pPr>
              <a:defRPr/>
            </a:lvl1pPr>
          </a:lstStyle>
          <a:p>
            <a:pPr>
              <a:defRPr/>
            </a:pPr>
            <a:fld id="{EB085B79-FFB9-4DE8-8B52-AD6857698B59}" type="datetimeFigureOut">
              <a:rPr lang="zh-CN" altLang="en-US"/>
              <a:pPr>
                <a:defRPr/>
              </a:pPr>
              <a:t>2019/4/15</a:t>
            </a:fld>
            <a:endParaRPr lang="en-US" altLang="zh-CN"/>
          </a:p>
        </p:txBody>
      </p:sp>
      <p:sp>
        <p:nvSpPr>
          <p:cNvPr id="60" name="页脚占位符 21"/>
          <p:cNvSpPr>
            <a:spLocks noGrp="1"/>
          </p:cNvSpPr>
          <p:nvPr>
            <p:ph type="ftr" sz="quarter" idx="87"/>
          </p:nvPr>
        </p:nvSpPr>
        <p:spPr>
          <a:ln/>
        </p:spPr>
        <p:txBody>
          <a:bodyPr/>
          <a:lstStyle>
            <a:lvl1pPr>
              <a:defRPr/>
            </a:lvl1pPr>
          </a:lstStyle>
          <a:p>
            <a:pPr>
              <a:defRPr/>
            </a:pPr>
            <a:endParaRPr lang="zh-CN" altLang="en-US"/>
          </a:p>
        </p:txBody>
      </p:sp>
      <p:sp>
        <p:nvSpPr>
          <p:cNvPr id="59" name="日期占位符 9"/>
          <p:cNvSpPr>
            <a:spLocks noGrp="1"/>
          </p:cNvSpPr>
          <p:nvPr>
            <p:ph type="dt" sz="half" idx="88"/>
          </p:nvPr>
        </p:nvSpPr>
        <p:spPr>
          <a:ln/>
        </p:spPr>
        <p:txBody>
          <a:bodyPr/>
          <a:lstStyle>
            <a:lvl1pPr>
              <a:defRPr/>
            </a:lvl1pPr>
          </a:lstStyle>
          <a:p>
            <a:pPr>
              <a:defRPr/>
            </a:pPr>
            <a:fld id="{03EC9F16-C8CC-4AB6-A1D8-FF016B4D2E10}" type="datetimeFigureOut">
              <a:rPr lang="zh-CN" altLang="en-US"/>
              <a:pPr>
                <a:defRPr/>
              </a:pPr>
              <a:t>2019/4/15</a:t>
            </a:fld>
            <a:endParaRPr lang="en-US" altLang="zh-CN"/>
          </a:p>
        </p:txBody>
      </p:sp>
      <p:sp>
        <p:nvSpPr>
          <p:cNvPr id="62" name="页脚占位符 21"/>
          <p:cNvSpPr>
            <a:spLocks noGrp="1"/>
          </p:cNvSpPr>
          <p:nvPr>
            <p:ph type="ftr" sz="quarter" idx="90"/>
          </p:nvPr>
        </p:nvSpPr>
        <p:spPr>
          <a:ln/>
        </p:spPr>
        <p:txBody>
          <a:bodyPr/>
          <a:lstStyle>
            <a:lvl1pPr>
              <a:defRPr/>
            </a:lvl1pPr>
          </a:lstStyle>
          <a:p>
            <a:pPr>
              <a:defRPr/>
            </a:pPr>
            <a:endParaRPr lang="zh-CN" altLang="en-US"/>
          </a:p>
        </p:txBody>
      </p:sp>
      <p:sp>
        <p:nvSpPr>
          <p:cNvPr id="61" name="日期占位符 9"/>
          <p:cNvSpPr>
            <a:spLocks noGrp="1"/>
          </p:cNvSpPr>
          <p:nvPr>
            <p:ph type="dt" sz="half" idx="91"/>
          </p:nvPr>
        </p:nvSpPr>
        <p:spPr>
          <a:ln/>
        </p:spPr>
        <p:txBody>
          <a:bodyPr/>
          <a:lstStyle>
            <a:lvl1pPr>
              <a:defRPr/>
            </a:lvl1pPr>
          </a:lstStyle>
          <a:p>
            <a:pPr>
              <a:defRPr/>
            </a:pPr>
            <a:fld id="{8FF5CFD9-2E8F-4C99-B11A-217E6E9591D5}" type="datetimeFigureOut">
              <a:rPr lang="zh-CN" altLang="en-US"/>
              <a:pPr>
                <a:defRPr/>
              </a:pPr>
              <a:t>2019/4/15</a:t>
            </a:fld>
            <a:endParaRPr lang="en-US" altLang="zh-CN"/>
          </a:p>
        </p:txBody>
      </p:sp>
      <p:sp>
        <p:nvSpPr>
          <p:cNvPr id="64" name="页脚占位符 21"/>
          <p:cNvSpPr>
            <a:spLocks noGrp="1"/>
          </p:cNvSpPr>
          <p:nvPr>
            <p:ph type="ftr" sz="quarter" idx="93"/>
          </p:nvPr>
        </p:nvSpPr>
        <p:spPr>
          <a:ln/>
        </p:spPr>
        <p:txBody>
          <a:bodyPr/>
          <a:lstStyle>
            <a:lvl1pPr>
              <a:defRPr/>
            </a:lvl1pPr>
          </a:lstStyle>
          <a:p>
            <a:pPr>
              <a:defRPr/>
            </a:pPr>
            <a:endParaRPr lang="zh-CN" altLang="en-US"/>
          </a:p>
        </p:txBody>
      </p:sp>
      <p:sp>
        <p:nvSpPr>
          <p:cNvPr id="63" name="日期占位符 9"/>
          <p:cNvSpPr>
            <a:spLocks noGrp="1"/>
          </p:cNvSpPr>
          <p:nvPr>
            <p:ph type="dt" sz="half" idx="94"/>
          </p:nvPr>
        </p:nvSpPr>
        <p:spPr>
          <a:ln/>
        </p:spPr>
        <p:txBody>
          <a:bodyPr/>
          <a:lstStyle>
            <a:lvl1pPr>
              <a:defRPr/>
            </a:lvl1pPr>
          </a:lstStyle>
          <a:p>
            <a:pPr>
              <a:defRPr/>
            </a:pPr>
            <a:fld id="{6BEAB92B-315F-454C-891F-1EF02F805DF9}" type="datetimeFigureOut">
              <a:rPr lang="zh-CN" altLang="en-US"/>
              <a:pPr>
                <a:defRPr/>
              </a:pPr>
              <a:t>2019/4/15</a:t>
            </a:fld>
            <a:endParaRPr lang="en-US" altLang="zh-CN"/>
          </a:p>
        </p:txBody>
      </p:sp>
      <p:sp>
        <p:nvSpPr>
          <p:cNvPr id="65" name="日期占位符 9"/>
          <p:cNvSpPr>
            <a:spLocks noGrp="1"/>
          </p:cNvSpPr>
          <p:nvPr>
            <p:ph type="dt" sz="half" idx="95"/>
          </p:nvPr>
        </p:nvSpPr>
        <p:spPr>
          <a:ln/>
        </p:spPr>
        <p:txBody>
          <a:bodyPr/>
          <a:lstStyle>
            <a:lvl1pPr>
              <a:defRPr/>
            </a:lvl1pPr>
          </a:lstStyle>
          <a:p>
            <a:pPr>
              <a:defRPr/>
            </a:pPr>
            <a:fld id="{293BD0F9-83C9-4F82-B50D-3737A0C6680D}" type="datetimeFigureOut">
              <a:rPr lang="zh-CN" altLang="en-US"/>
              <a:pPr>
                <a:defRPr/>
              </a:pPr>
              <a:t>2019/4/15</a:t>
            </a:fld>
            <a:endParaRPr lang="en-US" altLang="zh-CN"/>
          </a:p>
        </p:txBody>
      </p:sp>
      <p:sp>
        <p:nvSpPr>
          <p:cNvPr id="66" name="页脚占位符 21"/>
          <p:cNvSpPr>
            <a:spLocks noGrp="1"/>
          </p:cNvSpPr>
          <p:nvPr>
            <p:ph type="ftr" sz="quarter" idx="96"/>
          </p:nvPr>
        </p:nvSpPr>
        <p:spPr>
          <a:ln/>
        </p:spPr>
        <p:txBody>
          <a:bodyPr/>
          <a:lstStyle>
            <a:lvl1pPr>
              <a:defRPr/>
            </a:lvl1pPr>
          </a:lstStyle>
          <a:p>
            <a:pPr>
              <a:defRPr/>
            </a:pPr>
            <a:endParaRPr lang="zh-CN" altLang="en-US"/>
          </a:p>
        </p:txBody>
      </p:sp>
      <p:sp>
        <p:nvSpPr>
          <p:cNvPr id="67" name="页脚占位符 21"/>
          <p:cNvSpPr>
            <a:spLocks noGrp="1"/>
          </p:cNvSpPr>
          <p:nvPr>
            <p:ph type="ftr" sz="quarter" idx="97"/>
          </p:nvPr>
        </p:nvSpPr>
        <p:spPr>
          <a:ln/>
        </p:spPr>
        <p:txBody>
          <a:bodyPr/>
          <a:lstStyle>
            <a:lvl1pPr>
              <a:defRPr/>
            </a:lvl1pPr>
          </a:lstStyle>
          <a:p>
            <a:pPr>
              <a:defRPr/>
            </a:pPr>
            <a:endParaRPr lang="zh-CN" altLang="en-US"/>
          </a:p>
        </p:txBody>
      </p:sp>
      <p:sp>
        <p:nvSpPr>
          <p:cNvPr id="68" name="灯片编号占位符 17"/>
          <p:cNvSpPr>
            <a:spLocks noGrp="1"/>
          </p:cNvSpPr>
          <p:nvPr>
            <p:ph type="sldNum" sz="quarter" idx="98"/>
          </p:nvPr>
        </p:nvSpPr>
        <p:spPr>
          <a:ln/>
        </p:spPr>
        <p:txBody>
          <a:bodyPr/>
          <a:lstStyle>
            <a:lvl1pPr>
              <a:defRPr/>
            </a:lvl1pPr>
          </a:lstStyle>
          <a:p>
            <a:pPr>
              <a:defRPr/>
            </a:pPr>
            <a:fld id="{D41040BA-9D53-40CA-840B-C09E558A9809}" type="slidenum">
              <a:rPr lang="zh-CN" altLang="en-US"/>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日期占位符 9"/>
          <p:cNvSpPr>
            <a:spLocks noGrp="1"/>
          </p:cNvSpPr>
          <p:nvPr>
            <p:ph type="dt" sz="half" idx="10"/>
          </p:nvPr>
        </p:nvSpPr>
        <p:spPr>
          <a:ln/>
        </p:spPr>
        <p:txBody>
          <a:bodyPr/>
          <a:lstStyle>
            <a:lvl1pPr>
              <a:defRPr/>
            </a:lvl1pPr>
          </a:lstStyle>
          <a:p>
            <a:pPr>
              <a:defRPr/>
            </a:pPr>
            <a:fld id="{DF380153-FA24-46AE-BD87-768959A0D44E}" type="datetimeFigureOut">
              <a:rPr lang="zh-CN" altLang="en-US"/>
              <a:pPr>
                <a:defRPr/>
              </a:pPr>
              <a:t>2019/4/15</a:t>
            </a:fld>
            <a:endParaRPr lang="en-US" altLang="zh-CN"/>
          </a:p>
        </p:txBody>
      </p:sp>
      <p:sp>
        <p:nvSpPr>
          <p:cNvPr id="5" name="页脚占位符 21"/>
          <p:cNvSpPr>
            <a:spLocks noGrp="1"/>
          </p:cNvSpPr>
          <p:nvPr>
            <p:ph type="ftr" sz="quarter" idx="12"/>
          </p:nvPr>
        </p:nvSpPr>
        <p:spPr>
          <a:ln/>
        </p:spPr>
        <p:txBody>
          <a:bodyPr/>
          <a:lstStyle>
            <a:lvl1pPr>
              <a:defRPr/>
            </a:lvl1pPr>
          </a:lstStyle>
          <a:p>
            <a:pPr>
              <a:defRPr/>
            </a:pPr>
            <a:endParaRPr lang="zh-CN" altLang="en-US"/>
          </a:p>
        </p:txBody>
      </p:sp>
      <p:sp>
        <p:nvSpPr>
          <p:cNvPr id="6" name="日期占位符 9"/>
          <p:cNvSpPr>
            <a:spLocks noGrp="1"/>
          </p:cNvSpPr>
          <p:nvPr>
            <p:ph type="dt" sz="half" idx="13"/>
          </p:nvPr>
        </p:nvSpPr>
        <p:spPr>
          <a:ln/>
        </p:spPr>
        <p:txBody>
          <a:bodyPr/>
          <a:lstStyle>
            <a:lvl1pPr>
              <a:defRPr/>
            </a:lvl1pPr>
          </a:lstStyle>
          <a:p>
            <a:pPr>
              <a:defRPr/>
            </a:pPr>
            <a:fld id="{D6B5FAF0-CCD4-4346-8981-F40670A45EED}" type="datetimeFigureOut">
              <a:rPr lang="zh-CN" altLang="en-US"/>
              <a:pPr>
                <a:defRPr/>
              </a:pPr>
              <a:t>2019/4/15</a:t>
            </a:fld>
            <a:endParaRPr lang="en-US" altLang="zh-CN"/>
          </a:p>
        </p:txBody>
      </p:sp>
      <p:sp>
        <p:nvSpPr>
          <p:cNvPr id="8" name="页脚占位符 21"/>
          <p:cNvSpPr>
            <a:spLocks noGrp="1"/>
          </p:cNvSpPr>
          <p:nvPr>
            <p:ph type="ftr" sz="quarter" idx="15"/>
          </p:nvPr>
        </p:nvSpPr>
        <p:spPr>
          <a:ln/>
        </p:spPr>
        <p:txBody>
          <a:bodyPr/>
          <a:lstStyle>
            <a:lvl1pPr>
              <a:defRPr/>
            </a:lvl1pPr>
          </a:lstStyle>
          <a:p>
            <a:pPr>
              <a:defRPr/>
            </a:pPr>
            <a:endParaRPr lang="zh-CN" altLang="en-US"/>
          </a:p>
        </p:txBody>
      </p:sp>
      <p:sp>
        <p:nvSpPr>
          <p:cNvPr id="7" name="日期占位符 9"/>
          <p:cNvSpPr>
            <a:spLocks noGrp="1"/>
          </p:cNvSpPr>
          <p:nvPr>
            <p:ph type="dt" sz="half" idx="16"/>
          </p:nvPr>
        </p:nvSpPr>
        <p:spPr>
          <a:ln/>
        </p:spPr>
        <p:txBody>
          <a:bodyPr/>
          <a:lstStyle>
            <a:lvl1pPr>
              <a:defRPr/>
            </a:lvl1pPr>
          </a:lstStyle>
          <a:p>
            <a:pPr>
              <a:defRPr/>
            </a:pPr>
            <a:fld id="{0BD22EF6-FD62-40C0-9D18-A86284CCF477}" type="datetimeFigureOut">
              <a:rPr lang="zh-CN" altLang="en-US"/>
              <a:pPr>
                <a:defRPr/>
              </a:pPr>
              <a:t>2019/4/15</a:t>
            </a:fld>
            <a:endParaRPr lang="en-US" altLang="zh-CN"/>
          </a:p>
        </p:txBody>
      </p:sp>
      <p:sp>
        <p:nvSpPr>
          <p:cNvPr id="10" name="页脚占位符 21"/>
          <p:cNvSpPr>
            <a:spLocks noGrp="1"/>
          </p:cNvSpPr>
          <p:nvPr>
            <p:ph type="ftr" sz="quarter" idx="18"/>
          </p:nvPr>
        </p:nvSpPr>
        <p:spPr>
          <a:ln/>
        </p:spPr>
        <p:txBody>
          <a:bodyPr/>
          <a:lstStyle>
            <a:lvl1pPr>
              <a:defRPr/>
            </a:lvl1pPr>
          </a:lstStyle>
          <a:p>
            <a:pPr>
              <a:defRPr/>
            </a:pPr>
            <a:endParaRPr lang="zh-CN" altLang="en-US"/>
          </a:p>
        </p:txBody>
      </p:sp>
      <p:sp>
        <p:nvSpPr>
          <p:cNvPr id="9" name="日期占位符 9"/>
          <p:cNvSpPr>
            <a:spLocks noGrp="1"/>
          </p:cNvSpPr>
          <p:nvPr>
            <p:ph type="dt" sz="half" idx="19"/>
          </p:nvPr>
        </p:nvSpPr>
        <p:spPr>
          <a:ln/>
        </p:spPr>
        <p:txBody>
          <a:bodyPr/>
          <a:lstStyle>
            <a:lvl1pPr>
              <a:defRPr/>
            </a:lvl1pPr>
          </a:lstStyle>
          <a:p>
            <a:pPr>
              <a:defRPr/>
            </a:pPr>
            <a:fld id="{6EA9DC7B-0A93-42FA-9D27-B65601E78CE9}" type="datetimeFigureOut">
              <a:rPr lang="zh-CN" altLang="en-US"/>
              <a:pPr>
                <a:defRPr/>
              </a:pPr>
              <a:t>2019/4/15</a:t>
            </a:fld>
            <a:endParaRPr lang="en-US" altLang="zh-CN"/>
          </a:p>
        </p:txBody>
      </p:sp>
      <p:sp>
        <p:nvSpPr>
          <p:cNvPr id="12" name="页脚占位符 21"/>
          <p:cNvSpPr>
            <a:spLocks noGrp="1"/>
          </p:cNvSpPr>
          <p:nvPr>
            <p:ph type="ftr" sz="quarter" idx="21"/>
          </p:nvPr>
        </p:nvSpPr>
        <p:spPr>
          <a:ln/>
        </p:spPr>
        <p:txBody>
          <a:bodyPr/>
          <a:lstStyle>
            <a:lvl1pPr>
              <a:defRPr/>
            </a:lvl1pPr>
          </a:lstStyle>
          <a:p>
            <a:pPr>
              <a:defRPr/>
            </a:pPr>
            <a:endParaRPr lang="zh-CN" altLang="en-US"/>
          </a:p>
        </p:txBody>
      </p:sp>
      <p:sp>
        <p:nvSpPr>
          <p:cNvPr id="11" name="日期占位符 9"/>
          <p:cNvSpPr>
            <a:spLocks noGrp="1"/>
          </p:cNvSpPr>
          <p:nvPr>
            <p:ph type="dt" sz="half" idx="22"/>
          </p:nvPr>
        </p:nvSpPr>
        <p:spPr>
          <a:ln/>
        </p:spPr>
        <p:txBody>
          <a:bodyPr/>
          <a:lstStyle>
            <a:lvl1pPr>
              <a:defRPr/>
            </a:lvl1pPr>
          </a:lstStyle>
          <a:p>
            <a:pPr>
              <a:defRPr/>
            </a:pPr>
            <a:fld id="{09AF79F2-3F7F-4FDA-A978-0DE13891F05F}" type="datetimeFigureOut">
              <a:rPr lang="zh-CN" altLang="en-US"/>
              <a:pPr>
                <a:defRPr/>
              </a:pPr>
              <a:t>2019/4/15</a:t>
            </a:fld>
            <a:endParaRPr lang="en-US" altLang="zh-CN"/>
          </a:p>
        </p:txBody>
      </p:sp>
      <p:sp>
        <p:nvSpPr>
          <p:cNvPr id="14" name="页脚占位符 21"/>
          <p:cNvSpPr>
            <a:spLocks noGrp="1"/>
          </p:cNvSpPr>
          <p:nvPr>
            <p:ph type="ftr" sz="quarter" idx="24"/>
          </p:nvPr>
        </p:nvSpPr>
        <p:spPr>
          <a:ln/>
        </p:spPr>
        <p:txBody>
          <a:bodyPr/>
          <a:lstStyle>
            <a:lvl1pPr>
              <a:defRPr/>
            </a:lvl1pPr>
          </a:lstStyle>
          <a:p>
            <a:pPr>
              <a:defRPr/>
            </a:pPr>
            <a:endParaRPr lang="zh-CN" altLang="en-US"/>
          </a:p>
        </p:txBody>
      </p:sp>
      <p:sp>
        <p:nvSpPr>
          <p:cNvPr id="13" name="日期占位符 9"/>
          <p:cNvSpPr>
            <a:spLocks noGrp="1"/>
          </p:cNvSpPr>
          <p:nvPr>
            <p:ph type="dt" sz="half" idx="25"/>
          </p:nvPr>
        </p:nvSpPr>
        <p:spPr>
          <a:ln/>
        </p:spPr>
        <p:txBody>
          <a:bodyPr/>
          <a:lstStyle>
            <a:lvl1pPr>
              <a:defRPr/>
            </a:lvl1pPr>
          </a:lstStyle>
          <a:p>
            <a:pPr>
              <a:defRPr/>
            </a:pPr>
            <a:fld id="{DF575193-8D5A-4A57-92B8-844B6CEB27D5}" type="datetimeFigureOut">
              <a:rPr lang="zh-CN" altLang="en-US"/>
              <a:pPr>
                <a:defRPr/>
              </a:pPr>
              <a:t>2019/4/15</a:t>
            </a:fld>
            <a:endParaRPr lang="en-US" altLang="zh-CN"/>
          </a:p>
        </p:txBody>
      </p:sp>
      <p:sp>
        <p:nvSpPr>
          <p:cNvPr id="16" name="页脚占位符 21"/>
          <p:cNvSpPr>
            <a:spLocks noGrp="1"/>
          </p:cNvSpPr>
          <p:nvPr>
            <p:ph type="ftr" sz="quarter" idx="27"/>
          </p:nvPr>
        </p:nvSpPr>
        <p:spPr>
          <a:ln/>
        </p:spPr>
        <p:txBody>
          <a:bodyPr/>
          <a:lstStyle>
            <a:lvl1pPr>
              <a:defRPr/>
            </a:lvl1pPr>
          </a:lstStyle>
          <a:p>
            <a:pPr>
              <a:defRPr/>
            </a:pPr>
            <a:endParaRPr lang="zh-CN" altLang="en-US"/>
          </a:p>
        </p:txBody>
      </p:sp>
      <p:sp>
        <p:nvSpPr>
          <p:cNvPr id="15" name="日期占位符 9"/>
          <p:cNvSpPr>
            <a:spLocks noGrp="1"/>
          </p:cNvSpPr>
          <p:nvPr>
            <p:ph type="dt" sz="half" idx="28"/>
          </p:nvPr>
        </p:nvSpPr>
        <p:spPr>
          <a:ln/>
        </p:spPr>
        <p:txBody>
          <a:bodyPr/>
          <a:lstStyle>
            <a:lvl1pPr>
              <a:defRPr/>
            </a:lvl1pPr>
          </a:lstStyle>
          <a:p>
            <a:pPr>
              <a:defRPr/>
            </a:pPr>
            <a:fld id="{7734690D-753E-4440-AAE7-C3508133A7E9}" type="datetimeFigureOut">
              <a:rPr lang="zh-CN" altLang="en-US"/>
              <a:pPr>
                <a:defRPr/>
              </a:pPr>
              <a:t>2019/4/15</a:t>
            </a:fld>
            <a:endParaRPr lang="en-US" altLang="zh-CN"/>
          </a:p>
        </p:txBody>
      </p:sp>
      <p:sp>
        <p:nvSpPr>
          <p:cNvPr id="18" name="页脚占位符 21"/>
          <p:cNvSpPr>
            <a:spLocks noGrp="1"/>
          </p:cNvSpPr>
          <p:nvPr>
            <p:ph type="ftr" sz="quarter" idx="30"/>
          </p:nvPr>
        </p:nvSpPr>
        <p:spPr>
          <a:ln/>
        </p:spPr>
        <p:txBody>
          <a:bodyPr/>
          <a:lstStyle>
            <a:lvl1pPr>
              <a:defRPr/>
            </a:lvl1pPr>
          </a:lstStyle>
          <a:p>
            <a:pPr>
              <a:defRPr/>
            </a:pPr>
            <a:endParaRPr lang="zh-CN" altLang="en-US"/>
          </a:p>
        </p:txBody>
      </p:sp>
      <p:sp>
        <p:nvSpPr>
          <p:cNvPr id="17" name="日期占位符 9"/>
          <p:cNvSpPr>
            <a:spLocks noGrp="1"/>
          </p:cNvSpPr>
          <p:nvPr>
            <p:ph type="dt" sz="half" idx="31"/>
          </p:nvPr>
        </p:nvSpPr>
        <p:spPr>
          <a:ln/>
        </p:spPr>
        <p:txBody>
          <a:bodyPr/>
          <a:lstStyle>
            <a:lvl1pPr>
              <a:defRPr/>
            </a:lvl1pPr>
          </a:lstStyle>
          <a:p>
            <a:pPr>
              <a:defRPr/>
            </a:pPr>
            <a:fld id="{12915DBE-66C2-40F4-9CF0-207B8D09E568}" type="datetimeFigureOut">
              <a:rPr lang="zh-CN" altLang="en-US"/>
              <a:pPr>
                <a:defRPr/>
              </a:pPr>
              <a:t>2019/4/15</a:t>
            </a:fld>
            <a:endParaRPr lang="en-US" altLang="zh-CN"/>
          </a:p>
        </p:txBody>
      </p:sp>
      <p:sp>
        <p:nvSpPr>
          <p:cNvPr id="20" name="页脚占位符 21"/>
          <p:cNvSpPr>
            <a:spLocks noGrp="1"/>
          </p:cNvSpPr>
          <p:nvPr>
            <p:ph type="ftr" sz="quarter" idx="33"/>
          </p:nvPr>
        </p:nvSpPr>
        <p:spPr>
          <a:ln/>
        </p:spPr>
        <p:txBody>
          <a:bodyPr/>
          <a:lstStyle>
            <a:lvl1pPr>
              <a:defRPr/>
            </a:lvl1pPr>
          </a:lstStyle>
          <a:p>
            <a:pPr>
              <a:defRPr/>
            </a:pPr>
            <a:endParaRPr lang="zh-CN" altLang="en-US"/>
          </a:p>
        </p:txBody>
      </p:sp>
      <p:sp>
        <p:nvSpPr>
          <p:cNvPr id="19" name="日期占位符 9"/>
          <p:cNvSpPr>
            <a:spLocks noGrp="1"/>
          </p:cNvSpPr>
          <p:nvPr>
            <p:ph type="dt" sz="half" idx="34"/>
          </p:nvPr>
        </p:nvSpPr>
        <p:spPr>
          <a:ln/>
        </p:spPr>
        <p:txBody>
          <a:bodyPr/>
          <a:lstStyle>
            <a:lvl1pPr>
              <a:defRPr/>
            </a:lvl1pPr>
          </a:lstStyle>
          <a:p>
            <a:pPr>
              <a:defRPr/>
            </a:pPr>
            <a:fld id="{F78D867B-98C3-49F2-988F-2D9BB079CD1A}" type="datetimeFigureOut">
              <a:rPr lang="zh-CN" altLang="en-US"/>
              <a:pPr>
                <a:defRPr/>
              </a:pPr>
              <a:t>2019/4/15</a:t>
            </a:fld>
            <a:endParaRPr lang="en-US" altLang="zh-CN"/>
          </a:p>
        </p:txBody>
      </p:sp>
      <p:sp>
        <p:nvSpPr>
          <p:cNvPr id="22" name="页脚占位符 21"/>
          <p:cNvSpPr>
            <a:spLocks noGrp="1"/>
          </p:cNvSpPr>
          <p:nvPr>
            <p:ph type="ftr" sz="quarter" idx="36"/>
          </p:nvPr>
        </p:nvSpPr>
        <p:spPr>
          <a:ln/>
        </p:spPr>
        <p:txBody>
          <a:bodyPr/>
          <a:lstStyle>
            <a:lvl1pPr>
              <a:defRPr/>
            </a:lvl1pPr>
          </a:lstStyle>
          <a:p>
            <a:pPr>
              <a:defRPr/>
            </a:pPr>
            <a:endParaRPr lang="zh-CN" altLang="en-US"/>
          </a:p>
        </p:txBody>
      </p:sp>
      <p:sp>
        <p:nvSpPr>
          <p:cNvPr id="21" name="日期占位符 9"/>
          <p:cNvSpPr>
            <a:spLocks noGrp="1"/>
          </p:cNvSpPr>
          <p:nvPr>
            <p:ph type="dt" sz="half" idx="37"/>
          </p:nvPr>
        </p:nvSpPr>
        <p:spPr>
          <a:ln/>
        </p:spPr>
        <p:txBody>
          <a:bodyPr/>
          <a:lstStyle>
            <a:lvl1pPr>
              <a:defRPr/>
            </a:lvl1pPr>
          </a:lstStyle>
          <a:p>
            <a:pPr>
              <a:defRPr/>
            </a:pPr>
            <a:fld id="{9BF48949-2BB6-4124-B3C2-C910FE2493B1}" type="datetimeFigureOut">
              <a:rPr lang="zh-CN" altLang="en-US"/>
              <a:pPr>
                <a:defRPr/>
              </a:pPr>
              <a:t>2019/4/15</a:t>
            </a:fld>
            <a:endParaRPr lang="en-US" altLang="zh-CN"/>
          </a:p>
        </p:txBody>
      </p:sp>
      <p:sp>
        <p:nvSpPr>
          <p:cNvPr id="24" name="页脚占位符 21"/>
          <p:cNvSpPr>
            <a:spLocks noGrp="1"/>
          </p:cNvSpPr>
          <p:nvPr>
            <p:ph type="ftr" sz="quarter" idx="39"/>
          </p:nvPr>
        </p:nvSpPr>
        <p:spPr>
          <a:ln/>
        </p:spPr>
        <p:txBody>
          <a:bodyPr/>
          <a:lstStyle>
            <a:lvl1pPr>
              <a:defRPr/>
            </a:lvl1pPr>
          </a:lstStyle>
          <a:p>
            <a:pPr>
              <a:defRPr/>
            </a:pPr>
            <a:endParaRPr lang="zh-CN" altLang="en-US"/>
          </a:p>
        </p:txBody>
      </p:sp>
      <p:sp>
        <p:nvSpPr>
          <p:cNvPr id="23" name="日期占位符 9"/>
          <p:cNvSpPr>
            <a:spLocks noGrp="1"/>
          </p:cNvSpPr>
          <p:nvPr>
            <p:ph type="dt" sz="half" idx="40"/>
          </p:nvPr>
        </p:nvSpPr>
        <p:spPr>
          <a:ln/>
        </p:spPr>
        <p:txBody>
          <a:bodyPr/>
          <a:lstStyle>
            <a:lvl1pPr>
              <a:defRPr/>
            </a:lvl1pPr>
          </a:lstStyle>
          <a:p>
            <a:pPr>
              <a:defRPr/>
            </a:pPr>
            <a:fld id="{57751657-C6D3-407C-9242-6AF17A37D41D}" type="datetimeFigureOut">
              <a:rPr lang="zh-CN" altLang="en-US"/>
              <a:pPr>
                <a:defRPr/>
              </a:pPr>
              <a:t>2019/4/15</a:t>
            </a:fld>
            <a:endParaRPr lang="en-US" altLang="zh-CN"/>
          </a:p>
        </p:txBody>
      </p:sp>
      <p:sp>
        <p:nvSpPr>
          <p:cNvPr id="26" name="页脚占位符 21"/>
          <p:cNvSpPr>
            <a:spLocks noGrp="1"/>
          </p:cNvSpPr>
          <p:nvPr>
            <p:ph type="ftr" sz="quarter" idx="42"/>
          </p:nvPr>
        </p:nvSpPr>
        <p:spPr>
          <a:ln/>
        </p:spPr>
        <p:txBody>
          <a:bodyPr/>
          <a:lstStyle>
            <a:lvl1pPr>
              <a:defRPr/>
            </a:lvl1pPr>
          </a:lstStyle>
          <a:p>
            <a:pPr>
              <a:defRPr/>
            </a:pPr>
            <a:endParaRPr lang="zh-CN" altLang="en-US"/>
          </a:p>
        </p:txBody>
      </p:sp>
      <p:sp>
        <p:nvSpPr>
          <p:cNvPr id="25" name="日期占位符 9"/>
          <p:cNvSpPr>
            <a:spLocks noGrp="1"/>
          </p:cNvSpPr>
          <p:nvPr>
            <p:ph type="dt" sz="half" idx="43"/>
          </p:nvPr>
        </p:nvSpPr>
        <p:spPr>
          <a:ln/>
        </p:spPr>
        <p:txBody>
          <a:bodyPr/>
          <a:lstStyle>
            <a:lvl1pPr>
              <a:defRPr/>
            </a:lvl1pPr>
          </a:lstStyle>
          <a:p>
            <a:pPr>
              <a:defRPr/>
            </a:pPr>
            <a:fld id="{E079E1A0-01F0-441A-BF2F-BD58D4A61A3A}" type="datetimeFigureOut">
              <a:rPr lang="zh-CN" altLang="en-US"/>
              <a:pPr>
                <a:defRPr/>
              </a:pPr>
              <a:t>2019/4/15</a:t>
            </a:fld>
            <a:endParaRPr lang="en-US" altLang="zh-CN"/>
          </a:p>
        </p:txBody>
      </p:sp>
      <p:sp>
        <p:nvSpPr>
          <p:cNvPr id="28" name="页脚占位符 21"/>
          <p:cNvSpPr>
            <a:spLocks noGrp="1"/>
          </p:cNvSpPr>
          <p:nvPr>
            <p:ph type="ftr" sz="quarter" idx="45"/>
          </p:nvPr>
        </p:nvSpPr>
        <p:spPr>
          <a:ln/>
        </p:spPr>
        <p:txBody>
          <a:bodyPr/>
          <a:lstStyle>
            <a:lvl1pPr>
              <a:defRPr/>
            </a:lvl1pPr>
          </a:lstStyle>
          <a:p>
            <a:pPr>
              <a:defRPr/>
            </a:pPr>
            <a:endParaRPr lang="zh-CN" altLang="en-US"/>
          </a:p>
        </p:txBody>
      </p:sp>
      <p:sp>
        <p:nvSpPr>
          <p:cNvPr id="27" name="日期占位符 9"/>
          <p:cNvSpPr>
            <a:spLocks noGrp="1"/>
          </p:cNvSpPr>
          <p:nvPr>
            <p:ph type="dt" sz="half" idx="46"/>
          </p:nvPr>
        </p:nvSpPr>
        <p:spPr>
          <a:ln/>
        </p:spPr>
        <p:txBody>
          <a:bodyPr/>
          <a:lstStyle>
            <a:lvl1pPr>
              <a:defRPr/>
            </a:lvl1pPr>
          </a:lstStyle>
          <a:p>
            <a:pPr>
              <a:defRPr/>
            </a:pPr>
            <a:fld id="{E9F6D8F7-893A-4C66-9554-EBF047078754}" type="datetimeFigureOut">
              <a:rPr lang="zh-CN" altLang="en-US"/>
              <a:pPr>
                <a:defRPr/>
              </a:pPr>
              <a:t>2019/4/15</a:t>
            </a:fld>
            <a:endParaRPr lang="en-US" altLang="zh-CN"/>
          </a:p>
        </p:txBody>
      </p:sp>
      <p:sp>
        <p:nvSpPr>
          <p:cNvPr id="30" name="页脚占位符 21"/>
          <p:cNvSpPr>
            <a:spLocks noGrp="1"/>
          </p:cNvSpPr>
          <p:nvPr>
            <p:ph type="ftr" sz="quarter" idx="48"/>
          </p:nvPr>
        </p:nvSpPr>
        <p:spPr>
          <a:ln/>
        </p:spPr>
        <p:txBody>
          <a:bodyPr/>
          <a:lstStyle>
            <a:lvl1pPr>
              <a:defRPr/>
            </a:lvl1pPr>
          </a:lstStyle>
          <a:p>
            <a:pPr>
              <a:defRPr/>
            </a:pPr>
            <a:endParaRPr lang="zh-CN" altLang="en-US"/>
          </a:p>
        </p:txBody>
      </p:sp>
      <p:sp>
        <p:nvSpPr>
          <p:cNvPr id="29" name="日期占位符 9"/>
          <p:cNvSpPr>
            <a:spLocks noGrp="1"/>
          </p:cNvSpPr>
          <p:nvPr>
            <p:ph type="dt" sz="half" idx="49"/>
          </p:nvPr>
        </p:nvSpPr>
        <p:spPr>
          <a:ln/>
        </p:spPr>
        <p:txBody>
          <a:bodyPr/>
          <a:lstStyle>
            <a:lvl1pPr>
              <a:defRPr/>
            </a:lvl1pPr>
          </a:lstStyle>
          <a:p>
            <a:pPr>
              <a:defRPr/>
            </a:pPr>
            <a:fld id="{FF42240F-FFB8-46FB-BE43-EBBFE59D2AB5}" type="datetimeFigureOut">
              <a:rPr lang="zh-CN" altLang="en-US"/>
              <a:pPr>
                <a:defRPr/>
              </a:pPr>
              <a:t>2019/4/15</a:t>
            </a:fld>
            <a:endParaRPr lang="en-US" altLang="zh-CN"/>
          </a:p>
        </p:txBody>
      </p:sp>
      <p:sp>
        <p:nvSpPr>
          <p:cNvPr id="32" name="页脚占位符 21"/>
          <p:cNvSpPr>
            <a:spLocks noGrp="1"/>
          </p:cNvSpPr>
          <p:nvPr>
            <p:ph type="ftr" sz="quarter" idx="51"/>
          </p:nvPr>
        </p:nvSpPr>
        <p:spPr>
          <a:ln/>
        </p:spPr>
        <p:txBody>
          <a:bodyPr/>
          <a:lstStyle>
            <a:lvl1pPr>
              <a:defRPr/>
            </a:lvl1pPr>
          </a:lstStyle>
          <a:p>
            <a:pPr>
              <a:defRPr/>
            </a:pPr>
            <a:endParaRPr lang="zh-CN" altLang="en-US"/>
          </a:p>
        </p:txBody>
      </p:sp>
      <p:sp>
        <p:nvSpPr>
          <p:cNvPr id="31" name="日期占位符 9"/>
          <p:cNvSpPr>
            <a:spLocks noGrp="1"/>
          </p:cNvSpPr>
          <p:nvPr>
            <p:ph type="dt" sz="half" idx="52"/>
          </p:nvPr>
        </p:nvSpPr>
        <p:spPr>
          <a:ln/>
        </p:spPr>
        <p:txBody>
          <a:bodyPr/>
          <a:lstStyle>
            <a:lvl1pPr>
              <a:defRPr/>
            </a:lvl1pPr>
          </a:lstStyle>
          <a:p>
            <a:pPr>
              <a:defRPr/>
            </a:pPr>
            <a:fld id="{1A35A61F-D431-49EF-9C8C-51BD956050A7}" type="datetimeFigureOut">
              <a:rPr lang="zh-CN" altLang="en-US"/>
              <a:pPr>
                <a:defRPr/>
              </a:pPr>
              <a:t>2019/4/15</a:t>
            </a:fld>
            <a:endParaRPr lang="en-US" altLang="zh-CN"/>
          </a:p>
        </p:txBody>
      </p:sp>
      <p:sp>
        <p:nvSpPr>
          <p:cNvPr id="34" name="页脚占位符 21"/>
          <p:cNvSpPr>
            <a:spLocks noGrp="1"/>
          </p:cNvSpPr>
          <p:nvPr>
            <p:ph type="ftr" sz="quarter" idx="54"/>
          </p:nvPr>
        </p:nvSpPr>
        <p:spPr>
          <a:ln/>
        </p:spPr>
        <p:txBody>
          <a:bodyPr/>
          <a:lstStyle>
            <a:lvl1pPr>
              <a:defRPr/>
            </a:lvl1pPr>
          </a:lstStyle>
          <a:p>
            <a:pPr>
              <a:defRPr/>
            </a:pPr>
            <a:endParaRPr lang="zh-CN" altLang="en-US"/>
          </a:p>
        </p:txBody>
      </p:sp>
      <p:sp>
        <p:nvSpPr>
          <p:cNvPr id="33" name="日期占位符 9"/>
          <p:cNvSpPr>
            <a:spLocks noGrp="1"/>
          </p:cNvSpPr>
          <p:nvPr>
            <p:ph type="dt" sz="half" idx="55"/>
          </p:nvPr>
        </p:nvSpPr>
        <p:spPr>
          <a:ln/>
        </p:spPr>
        <p:txBody>
          <a:bodyPr/>
          <a:lstStyle>
            <a:lvl1pPr>
              <a:defRPr/>
            </a:lvl1pPr>
          </a:lstStyle>
          <a:p>
            <a:pPr>
              <a:defRPr/>
            </a:pPr>
            <a:fld id="{9E5E0F50-F556-4B72-929A-D2AF658C4F86}" type="datetimeFigureOut">
              <a:rPr lang="zh-CN" altLang="en-US"/>
              <a:pPr>
                <a:defRPr/>
              </a:pPr>
              <a:t>2019/4/15</a:t>
            </a:fld>
            <a:endParaRPr lang="en-US" altLang="zh-CN"/>
          </a:p>
        </p:txBody>
      </p:sp>
      <p:sp>
        <p:nvSpPr>
          <p:cNvPr id="36" name="页脚占位符 21"/>
          <p:cNvSpPr>
            <a:spLocks noGrp="1"/>
          </p:cNvSpPr>
          <p:nvPr>
            <p:ph type="ftr" sz="quarter" idx="57"/>
          </p:nvPr>
        </p:nvSpPr>
        <p:spPr>
          <a:ln/>
        </p:spPr>
        <p:txBody>
          <a:bodyPr/>
          <a:lstStyle>
            <a:lvl1pPr>
              <a:defRPr/>
            </a:lvl1pPr>
          </a:lstStyle>
          <a:p>
            <a:pPr>
              <a:defRPr/>
            </a:pPr>
            <a:endParaRPr lang="zh-CN" altLang="en-US"/>
          </a:p>
        </p:txBody>
      </p:sp>
      <p:sp>
        <p:nvSpPr>
          <p:cNvPr id="35" name="日期占位符 9"/>
          <p:cNvSpPr>
            <a:spLocks noGrp="1"/>
          </p:cNvSpPr>
          <p:nvPr>
            <p:ph type="dt" sz="half" idx="58"/>
          </p:nvPr>
        </p:nvSpPr>
        <p:spPr>
          <a:ln/>
        </p:spPr>
        <p:txBody>
          <a:bodyPr/>
          <a:lstStyle>
            <a:lvl1pPr>
              <a:defRPr/>
            </a:lvl1pPr>
          </a:lstStyle>
          <a:p>
            <a:pPr>
              <a:defRPr/>
            </a:pPr>
            <a:fld id="{A3B806F2-81C6-4F6D-9AC3-7E8F0F468257}" type="datetimeFigureOut">
              <a:rPr lang="zh-CN" altLang="en-US"/>
              <a:pPr>
                <a:defRPr/>
              </a:pPr>
              <a:t>2019/4/15</a:t>
            </a:fld>
            <a:endParaRPr lang="en-US" altLang="zh-CN"/>
          </a:p>
        </p:txBody>
      </p:sp>
      <p:sp>
        <p:nvSpPr>
          <p:cNvPr id="38" name="页脚占位符 21"/>
          <p:cNvSpPr>
            <a:spLocks noGrp="1"/>
          </p:cNvSpPr>
          <p:nvPr>
            <p:ph type="ftr" sz="quarter" idx="60"/>
          </p:nvPr>
        </p:nvSpPr>
        <p:spPr>
          <a:ln/>
        </p:spPr>
        <p:txBody>
          <a:bodyPr/>
          <a:lstStyle>
            <a:lvl1pPr>
              <a:defRPr/>
            </a:lvl1pPr>
          </a:lstStyle>
          <a:p>
            <a:pPr>
              <a:defRPr/>
            </a:pPr>
            <a:endParaRPr lang="zh-CN" altLang="en-US"/>
          </a:p>
        </p:txBody>
      </p:sp>
      <p:sp>
        <p:nvSpPr>
          <p:cNvPr id="37" name="日期占位符 9"/>
          <p:cNvSpPr>
            <a:spLocks noGrp="1"/>
          </p:cNvSpPr>
          <p:nvPr>
            <p:ph type="dt" sz="half" idx="61"/>
          </p:nvPr>
        </p:nvSpPr>
        <p:spPr>
          <a:ln/>
        </p:spPr>
        <p:txBody>
          <a:bodyPr/>
          <a:lstStyle>
            <a:lvl1pPr>
              <a:defRPr/>
            </a:lvl1pPr>
          </a:lstStyle>
          <a:p>
            <a:pPr>
              <a:defRPr/>
            </a:pPr>
            <a:fld id="{060A37CA-663A-4D41-9EE4-4AB3C0CBF17B}" type="datetimeFigureOut">
              <a:rPr lang="zh-CN" altLang="en-US"/>
              <a:pPr>
                <a:defRPr/>
              </a:pPr>
              <a:t>2019/4/15</a:t>
            </a:fld>
            <a:endParaRPr lang="en-US" altLang="zh-CN"/>
          </a:p>
        </p:txBody>
      </p:sp>
      <p:sp>
        <p:nvSpPr>
          <p:cNvPr id="40" name="页脚占位符 21"/>
          <p:cNvSpPr>
            <a:spLocks noGrp="1"/>
          </p:cNvSpPr>
          <p:nvPr>
            <p:ph type="ftr" sz="quarter" idx="63"/>
          </p:nvPr>
        </p:nvSpPr>
        <p:spPr>
          <a:ln/>
        </p:spPr>
        <p:txBody>
          <a:bodyPr/>
          <a:lstStyle>
            <a:lvl1pPr>
              <a:defRPr/>
            </a:lvl1pPr>
          </a:lstStyle>
          <a:p>
            <a:pPr>
              <a:defRPr/>
            </a:pPr>
            <a:endParaRPr lang="zh-CN" altLang="en-US"/>
          </a:p>
        </p:txBody>
      </p:sp>
      <p:sp>
        <p:nvSpPr>
          <p:cNvPr id="39" name="日期占位符 9"/>
          <p:cNvSpPr>
            <a:spLocks noGrp="1"/>
          </p:cNvSpPr>
          <p:nvPr>
            <p:ph type="dt" sz="half" idx="64"/>
          </p:nvPr>
        </p:nvSpPr>
        <p:spPr>
          <a:ln/>
        </p:spPr>
        <p:txBody>
          <a:bodyPr/>
          <a:lstStyle>
            <a:lvl1pPr>
              <a:defRPr/>
            </a:lvl1pPr>
          </a:lstStyle>
          <a:p>
            <a:pPr>
              <a:defRPr/>
            </a:pPr>
            <a:fld id="{554A7B56-445B-413A-A129-B8FA49CF1B7F}" type="datetimeFigureOut">
              <a:rPr lang="zh-CN" altLang="en-US"/>
              <a:pPr>
                <a:defRPr/>
              </a:pPr>
              <a:t>2019/4/15</a:t>
            </a:fld>
            <a:endParaRPr lang="en-US" altLang="zh-CN"/>
          </a:p>
        </p:txBody>
      </p:sp>
      <p:sp>
        <p:nvSpPr>
          <p:cNvPr id="42" name="页脚占位符 21"/>
          <p:cNvSpPr>
            <a:spLocks noGrp="1"/>
          </p:cNvSpPr>
          <p:nvPr>
            <p:ph type="ftr" sz="quarter" idx="66"/>
          </p:nvPr>
        </p:nvSpPr>
        <p:spPr>
          <a:ln/>
        </p:spPr>
        <p:txBody>
          <a:bodyPr/>
          <a:lstStyle>
            <a:lvl1pPr>
              <a:defRPr/>
            </a:lvl1pPr>
          </a:lstStyle>
          <a:p>
            <a:pPr>
              <a:defRPr/>
            </a:pPr>
            <a:endParaRPr lang="zh-CN" altLang="en-US"/>
          </a:p>
        </p:txBody>
      </p:sp>
      <p:sp>
        <p:nvSpPr>
          <p:cNvPr id="41" name="日期占位符 9"/>
          <p:cNvSpPr>
            <a:spLocks noGrp="1"/>
          </p:cNvSpPr>
          <p:nvPr>
            <p:ph type="dt" sz="half" idx="67"/>
          </p:nvPr>
        </p:nvSpPr>
        <p:spPr>
          <a:ln/>
        </p:spPr>
        <p:txBody>
          <a:bodyPr/>
          <a:lstStyle>
            <a:lvl1pPr>
              <a:defRPr/>
            </a:lvl1pPr>
          </a:lstStyle>
          <a:p>
            <a:pPr>
              <a:defRPr/>
            </a:pPr>
            <a:fld id="{FB5C3BB4-1C22-49D1-AC47-1ACCA09C5F15}" type="datetimeFigureOut">
              <a:rPr lang="zh-CN" altLang="en-US"/>
              <a:pPr>
                <a:defRPr/>
              </a:pPr>
              <a:t>2019/4/15</a:t>
            </a:fld>
            <a:endParaRPr lang="en-US" altLang="zh-CN"/>
          </a:p>
        </p:txBody>
      </p:sp>
      <p:sp>
        <p:nvSpPr>
          <p:cNvPr id="44" name="页脚占位符 21"/>
          <p:cNvSpPr>
            <a:spLocks noGrp="1"/>
          </p:cNvSpPr>
          <p:nvPr>
            <p:ph type="ftr" sz="quarter" idx="69"/>
          </p:nvPr>
        </p:nvSpPr>
        <p:spPr>
          <a:ln/>
        </p:spPr>
        <p:txBody>
          <a:bodyPr/>
          <a:lstStyle>
            <a:lvl1pPr>
              <a:defRPr/>
            </a:lvl1pPr>
          </a:lstStyle>
          <a:p>
            <a:pPr>
              <a:defRPr/>
            </a:pPr>
            <a:endParaRPr lang="zh-CN" altLang="en-US"/>
          </a:p>
        </p:txBody>
      </p:sp>
      <p:sp>
        <p:nvSpPr>
          <p:cNvPr id="43" name="日期占位符 9"/>
          <p:cNvSpPr>
            <a:spLocks noGrp="1"/>
          </p:cNvSpPr>
          <p:nvPr>
            <p:ph type="dt" sz="half" idx="70"/>
          </p:nvPr>
        </p:nvSpPr>
        <p:spPr>
          <a:ln/>
        </p:spPr>
        <p:txBody>
          <a:bodyPr/>
          <a:lstStyle>
            <a:lvl1pPr>
              <a:defRPr/>
            </a:lvl1pPr>
          </a:lstStyle>
          <a:p>
            <a:pPr>
              <a:defRPr/>
            </a:pPr>
            <a:fld id="{07773125-48B0-4ED2-9E80-71772E2997CD}" type="datetimeFigureOut">
              <a:rPr lang="zh-CN" altLang="en-US"/>
              <a:pPr>
                <a:defRPr/>
              </a:pPr>
              <a:t>2019/4/15</a:t>
            </a:fld>
            <a:endParaRPr lang="en-US" altLang="zh-CN"/>
          </a:p>
        </p:txBody>
      </p:sp>
      <p:sp>
        <p:nvSpPr>
          <p:cNvPr id="46" name="页脚占位符 21"/>
          <p:cNvSpPr>
            <a:spLocks noGrp="1"/>
          </p:cNvSpPr>
          <p:nvPr>
            <p:ph type="ftr" sz="quarter" idx="72"/>
          </p:nvPr>
        </p:nvSpPr>
        <p:spPr>
          <a:ln/>
        </p:spPr>
        <p:txBody>
          <a:bodyPr/>
          <a:lstStyle>
            <a:lvl1pPr>
              <a:defRPr/>
            </a:lvl1pPr>
          </a:lstStyle>
          <a:p>
            <a:pPr>
              <a:defRPr/>
            </a:pPr>
            <a:endParaRPr lang="zh-CN" altLang="en-US"/>
          </a:p>
        </p:txBody>
      </p:sp>
      <p:sp>
        <p:nvSpPr>
          <p:cNvPr id="45" name="日期占位符 9"/>
          <p:cNvSpPr>
            <a:spLocks noGrp="1"/>
          </p:cNvSpPr>
          <p:nvPr>
            <p:ph type="dt" sz="half" idx="73"/>
          </p:nvPr>
        </p:nvSpPr>
        <p:spPr>
          <a:ln/>
        </p:spPr>
        <p:txBody>
          <a:bodyPr/>
          <a:lstStyle>
            <a:lvl1pPr>
              <a:defRPr/>
            </a:lvl1pPr>
          </a:lstStyle>
          <a:p>
            <a:pPr>
              <a:defRPr/>
            </a:pPr>
            <a:fld id="{58619DEC-652F-4F12-987D-2B62C25082FC}" type="datetimeFigureOut">
              <a:rPr lang="zh-CN" altLang="en-US"/>
              <a:pPr>
                <a:defRPr/>
              </a:pPr>
              <a:t>2019/4/15</a:t>
            </a:fld>
            <a:endParaRPr lang="en-US" altLang="zh-CN"/>
          </a:p>
        </p:txBody>
      </p:sp>
      <p:sp>
        <p:nvSpPr>
          <p:cNvPr id="48" name="页脚占位符 21"/>
          <p:cNvSpPr>
            <a:spLocks noGrp="1"/>
          </p:cNvSpPr>
          <p:nvPr>
            <p:ph type="ftr" sz="quarter" idx="75"/>
          </p:nvPr>
        </p:nvSpPr>
        <p:spPr>
          <a:ln/>
        </p:spPr>
        <p:txBody>
          <a:bodyPr/>
          <a:lstStyle>
            <a:lvl1pPr>
              <a:defRPr/>
            </a:lvl1pPr>
          </a:lstStyle>
          <a:p>
            <a:pPr>
              <a:defRPr/>
            </a:pPr>
            <a:endParaRPr lang="zh-CN" altLang="en-US"/>
          </a:p>
        </p:txBody>
      </p:sp>
      <p:sp>
        <p:nvSpPr>
          <p:cNvPr id="47" name="日期占位符 9"/>
          <p:cNvSpPr>
            <a:spLocks noGrp="1"/>
          </p:cNvSpPr>
          <p:nvPr>
            <p:ph type="dt" sz="half" idx="76"/>
          </p:nvPr>
        </p:nvSpPr>
        <p:spPr>
          <a:ln/>
        </p:spPr>
        <p:txBody>
          <a:bodyPr/>
          <a:lstStyle>
            <a:lvl1pPr>
              <a:defRPr/>
            </a:lvl1pPr>
          </a:lstStyle>
          <a:p>
            <a:pPr>
              <a:defRPr/>
            </a:pPr>
            <a:fld id="{7A14A403-206B-46B6-8E94-D4280AEC65F3}" type="datetimeFigureOut">
              <a:rPr lang="zh-CN" altLang="en-US"/>
              <a:pPr>
                <a:defRPr/>
              </a:pPr>
              <a:t>2019/4/15</a:t>
            </a:fld>
            <a:endParaRPr lang="en-US" altLang="zh-CN"/>
          </a:p>
        </p:txBody>
      </p:sp>
      <p:sp>
        <p:nvSpPr>
          <p:cNvPr id="50" name="页脚占位符 21"/>
          <p:cNvSpPr>
            <a:spLocks noGrp="1"/>
          </p:cNvSpPr>
          <p:nvPr>
            <p:ph type="ftr" sz="quarter" idx="78"/>
          </p:nvPr>
        </p:nvSpPr>
        <p:spPr>
          <a:ln/>
        </p:spPr>
        <p:txBody>
          <a:bodyPr/>
          <a:lstStyle>
            <a:lvl1pPr>
              <a:defRPr/>
            </a:lvl1pPr>
          </a:lstStyle>
          <a:p>
            <a:pPr>
              <a:defRPr/>
            </a:pPr>
            <a:endParaRPr lang="zh-CN" altLang="en-US"/>
          </a:p>
        </p:txBody>
      </p:sp>
      <p:sp>
        <p:nvSpPr>
          <p:cNvPr id="49" name="日期占位符 9"/>
          <p:cNvSpPr>
            <a:spLocks noGrp="1"/>
          </p:cNvSpPr>
          <p:nvPr>
            <p:ph type="dt" sz="half" idx="79"/>
          </p:nvPr>
        </p:nvSpPr>
        <p:spPr>
          <a:ln/>
        </p:spPr>
        <p:txBody>
          <a:bodyPr/>
          <a:lstStyle>
            <a:lvl1pPr>
              <a:defRPr/>
            </a:lvl1pPr>
          </a:lstStyle>
          <a:p>
            <a:pPr>
              <a:defRPr/>
            </a:pPr>
            <a:fld id="{D94D791F-0403-4CCF-A098-ECCDA4F3A8E4}" type="datetimeFigureOut">
              <a:rPr lang="zh-CN" altLang="en-US"/>
              <a:pPr>
                <a:defRPr/>
              </a:pPr>
              <a:t>2019/4/15</a:t>
            </a:fld>
            <a:endParaRPr lang="en-US" altLang="zh-CN"/>
          </a:p>
        </p:txBody>
      </p:sp>
      <p:sp>
        <p:nvSpPr>
          <p:cNvPr id="52" name="页脚占位符 21"/>
          <p:cNvSpPr>
            <a:spLocks noGrp="1"/>
          </p:cNvSpPr>
          <p:nvPr>
            <p:ph type="ftr" sz="quarter" idx="81"/>
          </p:nvPr>
        </p:nvSpPr>
        <p:spPr>
          <a:ln/>
        </p:spPr>
        <p:txBody>
          <a:bodyPr/>
          <a:lstStyle>
            <a:lvl1pPr>
              <a:defRPr/>
            </a:lvl1pPr>
          </a:lstStyle>
          <a:p>
            <a:pPr>
              <a:defRPr/>
            </a:pPr>
            <a:endParaRPr lang="zh-CN" altLang="en-US"/>
          </a:p>
        </p:txBody>
      </p:sp>
      <p:sp>
        <p:nvSpPr>
          <p:cNvPr id="51" name="日期占位符 9"/>
          <p:cNvSpPr>
            <a:spLocks noGrp="1"/>
          </p:cNvSpPr>
          <p:nvPr>
            <p:ph type="dt" sz="half" idx="82"/>
          </p:nvPr>
        </p:nvSpPr>
        <p:spPr>
          <a:ln/>
        </p:spPr>
        <p:txBody>
          <a:bodyPr/>
          <a:lstStyle>
            <a:lvl1pPr>
              <a:defRPr/>
            </a:lvl1pPr>
          </a:lstStyle>
          <a:p>
            <a:pPr>
              <a:defRPr/>
            </a:pPr>
            <a:fld id="{96B1C609-F74E-40ED-87EA-8E1A0FC29691}" type="datetimeFigureOut">
              <a:rPr lang="zh-CN" altLang="en-US"/>
              <a:pPr>
                <a:defRPr/>
              </a:pPr>
              <a:t>2019/4/15</a:t>
            </a:fld>
            <a:endParaRPr lang="en-US" altLang="zh-CN"/>
          </a:p>
        </p:txBody>
      </p:sp>
      <p:sp>
        <p:nvSpPr>
          <p:cNvPr id="54" name="页脚占位符 21"/>
          <p:cNvSpPr>
            <a:spLocks noGrp="1"/>
          </p:cNvSpPr>
          <p:nvPr>
            <p:ph type="ftr" sz="quarter" idx="84"/>
          </p:nvPr>
        </p:nvSpPr>
        <p:spPr>
          <a:ln/>
        </p:spPr>
        <p:txBody>
          <a:bodyPr/>
          <a:lstStyle>
            <a:lvl1pPr>
              <a:defRPr/>
            </a:lvl1pPr>
          </a:lstStyle>
          <a:p>
            <a:pPr>
              <a:defRPr/>
            </a:pPr>
            <a:endParaRPr lang="zh-CN" altLang="en-US"/>
          </a:p>
        </p:txBody>
      </p:sp>
      <p:sp>
        <p:nvSpPr>
          <p:cNvPr id="53" name="日期占位符 9"/>
          <p:cNvSpPr>
            <a:spLocks noGrp="1"/>
          </p:cNvSpPr>
          <p:nvPr>
            <p:ph type="dt" sz="half" idx="85"/>
          </p:nvPr>
        </p:nvSpPr>
        <p:spPr>
          <a:ln/>
        </p:spPr>
        <p:txBody>
          <a:bodyPr/>
          <a:lstStyle>
            <a:lvl1pPr>
              <a:defRPr/>
            </a:lvl1pPr>
          </a:lstStyle>
          <a:p>
            <a:pPr>
              <a:defRPr/>
            </a:pPr>
            <a:fld id="{30A8D817-C494-4863-9F1F-7FF5A019F58F}" type="datetimeFigureOut">
              <a:rPr lang="zh-CN" altLang="en-US"/>
              <a:pPr>
                <a:defRPr/>
              </a:pPr>
              <a:t>2019/4/15</a:t>
            </a:fld>
            <a:endParaRPr lang="en-US" altLang="zh-CN"/>
          </a:p>
        </p:txBody>
      </p:sp>
      <p:sp>
        <p:nvSpPr>
          <p:cNvPr id="56" name="页脚占位符 21"/>
          <p:cNvSpPr>
            <a:spLocks noGrp="1"/>
          </p:cNvSpPr>
          <p:nvPr>
            <p:ph type="ftr" sz="quarter" idx="87"/>
          </p:nvPr>
        </p:nvSpPr>
        <p:spPr>
          <a:ln/>
        </p:spPr>
        <p:txBody>
          <a:bodyPr/>
          <a:lstStyle>
            <a:lvl1pPr>
              <a:defRPr/>
            </a:lvl1pPr>
          </a:lstStyle>
          <a:p>
            <a:pPr>
              <a:defRPr/>
            </a:pPr>
            <a:endParaRPr lang="zh-CN" altLang="en-US"/>
          </a:p>
        </p:txBody>
      </p:sp>
      <p:sp>
        <p:nvSpPr>
          <p:cNvPr id="55" name="日期占位符 9"/>
          <p:cNvSpPr>
            <a:spLocks noGrp="1"/>
          </p:cNvSpPr>
          <p:nvPr>
            <p:ph type="dt" sz="half" idx="88"/>
          </p:nvPr>
        </p:nvSpPr>
        <p:spPr>
          <a:ln/>
        </p:spPr>
        <p:txBody>
          <a:bodyPr/>
          <a:lstStyle>
            <a:lvl1pPr>
              <a:defRPr/>
            </a:lvl1pPr>
          </a:lstStyle>
          <a:p>
            <a:pPr>
              <a:defRPr/>
            </a:pPr>
            <a:fld id="{2B7238D3-D67C-4D1A-84A3-000ED3D8EECB}" type="datetimeFigureOut">
              <a:rPr lang="zh-CN" altLang="en-US"/>
              <a:pPr>
                <a:defRPr/>
              </a:pPr>
              <a:t>2019/4/15</a:t>
            </a:fld>
            <a:endParaRPr lang="en-US" altLang="zh-CN"/>
          </a:p>
        </p:txBody>
      </p:sp>
      <p:sp>
        <p:nvSpPr>
          <p:cNvPr id="58" name="页脚占位符 21"/>
          <p:cNvSpPr>
            <a:spLocks noGrp="1"/>
          </p:cNvSpPr>
          <p:nvPr>
            <p:ph type="ftr" sz="quarter" idx="90"/>
          </p:nvPr>
        </p:nvSpPr>
        <p:spPr>
          <a:ln/>
        </p:spPr>
        <p:txBody>
          <a:bodyPr/>
          <a:lstStyle>
            <a:lvl1pPr>
              <a:defRPr/>
            </a:lvl1pPr>
          </a:lstStyle>
          <a:p>
            <a:pPr>
              <a:defRPr/>
            </a:pPr>
            <a:endParaRPr lang="zh-CN" altLang="en-US"/>
          </a:p>
        </p:txBody>
      </p:sp>
      <p:sp>
        <p:nvSpPr>
          <p:cNvPr id="57" name="日期占位符 9"/>
          <p:cNvSpPr>
            <a:spLocks noGrp="1"/>
          </p:cNvSpPr>
          <p:nvPr>
            <p:ph type="dt" sz="half" idx="91"/>
          </p:nvPr>
        </p:nvSpPr>
        <p:spPr>
          <a:ln/>
        </p:spPr>
        <p:txBody>
          <a:bodyPr/>
          <a:lstStyle>
            <a:lvl1pPr>
              <a:defRPr/>
            </a:lvl1pPr>
          </a:lstStyle>
          <a:p>
            <a:pPr>
              <a:defRPr/>
            </a:pPr>
            <a:fld id="{AE9DD5E1-C45D-4BE0-BFAD-DE5D4955B4BC}" type="datetimeFigureOut">
              <a:rPr lang="zh-CN" altLang="en-US"/>
              <a:pPr>
                <a:defRPr/>
              </a:pPr>
              <a:t>2019/4/15</a:t>
            </a:fld>
            <a:endParaRPr lang="en-US" altLang="zh-CN"/>
          </a:p>
        </p:txBody>
      </p:sp>
      <p:sp>
        <p:nvSpPr>
          <p:cNvPr id="60" name="页脚占位符 21"/>
          <p:cNvSpPr>
            <a:spLocks noGrp="1"/>
          </p:cNvSpPr>
          <p:nvPr>
            <p:ph type="ftr" sz="quarter" idx="93"/>
          </p:nvPr>
        </p:nvSpPr>
        <p:spPr>
          <a:ln/>
        </p:spPr>
        <p:txBody>
          <a:bodyPr/>
          <a:lstStyle>
            <a:lvl1pPr>
              <a:defRPr/>
            </a:lvl1pPr>
          </a:lstStyle>
          <a:p>
            <a:pPr>
              <a:defRPr/>
            </a:pPr>
            <a:endParaRPr lang="zh-CN" altLang="en-US"/>
          </a:p>
        </p:txBody>
      </p:sp>
      <p:sp>
        <p:nvSpPr>
          <p:cNvPr id="59" name="日期占位符 9"/>
          <p:cNvSpPr>
            <a:spLocks noGrp="1"/>
          </p:cNvSpPr>
          <p:nvPr>
            <p:ph type="dt" sz="half" idx="94"/>
          </p:nvPr>
        </p:nvSpPr>
        <p:spPr>
          <a:ln/>
        </p:spPr>
        <p:txBody>
          <a:bodyPr/>
          <a:lstStyle>
            <a:lvl1pPr>
              <a:defRPr/>
            </a:lvl1pPr>
          </a:lstStyle>
          <a:p>
            <a:pPr>
              <a:defRPr/>
            </a:pPr>
            <a:fld id="{FF49ED74-35E0-4363-BC2B-39CC4D7FAAF1}" type="datetimeFigureOut">
              <a:rPr lang="zh-CN" altLang="en-US"/>
              <a:pPr>
                <a:defRPr/>
              </a:pPr>
              <a:t>2019/4/15</a:t>
            </a:fld>
            <a:endParaRPr lang="en-US" altLang="zh-CN"/>
          </a:p>
        </p:txBody>
      </p:sp>
      <p:sp>
        <p:nvSpPr>
          <p:cNvPr id="61" name="日期占位符 9"/>
          <p:cNvSpPr>
            <a:spLocks noGrp="1"/>
          </p:cNvSpPr>
          <p:nvPr>
            <p:ph type="dt" sz="half" idx="95"/>
          </p:nvPr>
        </p:nvSpPr>
        <p:spPr>
          <a:ln/>
        </p:spPr>
        <p:txBody>
          <a:bodyPr/>
          <a:lstStyle>
            <a:lvl1pPr>
              <a:defRPr/>
            </a:lvl1pPr>
          </a:lstStyle>
          <a:p>
            <a:pPr>
              <a:defRPr/>
            </a:pPr>
            <a:fld id="{13A98991-642B-453A-BF4F-7137B3D68120}" type="datetimeFigureOut">
              <a:rPr lang="zh-CN" altLang="en-US"/>
              <a:pPr>
                <a:defRPr/>
              </a:pPr>
              <a:t>2019/4/15</a:t>
            </a:fld>
            <a:endParaRPr lang="en-US" altLang="zh-CN"/>
          </a:p>
        </p:txBody>
      </p:sp>
      <p:sp>
        <p:nvSpPr>
          <p:cNvPr id="62" name="页脚占位符 21"/>
          <p:cNvSpPr>
            <a:spLocks noGrp="1"/>
          </p:cNvSpPr>
          <p:nvPr>
            <p:ph type="ftr" sz="quarter" idx="96"/>
          </p:nvPr>
        </p:nvSpPr>
        <p:spPr>
          <a:ln/>
        </p:spPr>
        <p:txBody>
          <a:bodyPr/>
          <a:lstStyle>
            <a:lvl1pPr>
              <a:defRPr/>
            </a:lvl1pPr>
          </a:lstStyle>
          <a:p>
            <a:pPr>
              <a:defRPr/>
            </a:pPr>
            <a:endParaRPr lang="zh-CN" altLang="en-US"/>
          </a:p>
        </p:txBody>
      </p:sp>
      <p:sp>
        <p:nvSpPr>
          <p:cNvPr id="63" name="页脚占位符 21"/>
          <p:cNvSpPr>
            <a:spLocks noGrp="1"/>
          </p:cNvSpPr>
          <p:nvPr>
            <p:ph type="ftr" sz="quarter" idx="97"/>
          </p:nvPr>
        </p:nvSpPr>
        <p:spPr>
          <a:ln/>
        </p:spPr>
        <p:txBody>
          <a:bodyPr/>
          <a:lstStyle>
            <a:lvl1pPr>
              <a:defRPr/>
            </a:lvl1pPr>
          </a:lstStyle>
          <a:p>
            <a:pPr>
              <a:defRPr/>
            </a:pPr>
            <a:endParaRPr lang="zh-CN" altLang="en-US"/>
          </a:p>
        </p:txBody>
      </p:sp>
      <p:sp>
        <p:nvSpPr>
          <p:cNvPr id="64" name="灯片编号占位符 17"/>
          <p:cNvSpPr>
            <a:spLocks noGrp="1"/>
          </p:cNvSpPr>
          <p:nvPr>
            <p:ph type="sldNum" sz="quarter" idx="98"/>
          </p:nvPr>
        </p:nvSpPr>
        <p:spPr>
          <a:ln/>
        </p:spPr>
        <p:txBody>
          <a:bodyPr/>
          <a:lstStyle>
            <a:lvl1pPr>
              <a:defRPr/>
            </a:lvl1pPr>
          </a:lstStyle>
          <a:p>
            <a:pPr>
              <a:defRPr/>
            </a:pPr>
            <a:fld id="{1A1F0794-2FA2-45D3-BD57-D61DD042A388}" type="slidenum">
              <a:rPr lang="zh-CN" altLang="en-US"/>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9"/>
          <p:cNvSpPr>
            <a:spLocks noGrp="1"/>
          </p:cNvSpPr>
          <p:nvPr>
            <p:ph type="dt" sz="half" idx="10"/>
          </p:nvPr>
        </p:nvSpPr>
        <p:spPr>
          <a:ln/>
        </p:spPr>
        <p:txBody>
          <a:bodyPr/>
          <a:lstStyle>
            <a:lvl1pPr>
              <a:defRPr/>
            </a:lvl1pPr>
          </a:lstStyle>
          <a:p>
            <a:pPr>
              <a:defRPr/>
            </a:pPr>
            <a:fld id="{448196BC-2956-486F-AF82-F26C19051959}" type="datetimeFigureOut">
              <a:rPr lang="zh-CN" altLang="en-US"/>
              <a:pPr>
                <a:defRPr/>
              </a:pPr>
              <a:t>2019/4/15</a:t>
            </a:fld>
            <a:endParaRPr lang="en-US" altLang="zh-CN"/>
          </a:p>
        </p:txBody>
      </p:sp>
      <p:sp>
        <p:nvSpPr>
          <p:cNvPr id="4" name="页脚占位符 21"/>
          <p:cNvSpPr>
            <a:spLocks noGrp="1"/>
          </p:cNvSpPr>
          <p:nvPr>
            <p:ph type="ftr" sz="quarter" idx="12"/>
          </p:nvPr>
        </p:nvSpPr>
        <p:spPr>
          <a:ln/>
        </p:spPr>
        <p:txBody>
          <a:bodyPr/>
          <a:lstStyle>
            <a:lvl1pPr>
              <a:defRPr/>
            </a:lvl1pPr>
          </a:lstStyle>
          <a:p>
            <a:pPr>
              <a:defRPr/>
            </a:pPr>
            <a:endParaRPr lang="zh-CN" altLang="en-US"/>
          </a:p>
        </p:txBody>
      </p:sp>
      <p:sp>
        <p:nvSpPr>
          <p:cNvPr id="5" name="日期占位符 9"/>
          <p:cNvSpPr>
            <a:spLocks noGrp="1"/>
          </p:cNvSpPr>
          <p:nvPr>
            <p:ph type="dt" sz="half" idx="13"/>
          </p:nvPr>
        </p:nvSpPr>
        <p:spPr>
          <a:ln/>
        </p:spPr>
        <p:txBody>
          <a:bodyPr/>
          <a:lstStyle>
            <a:lvl1pPr>
              <a:defRPr/>
            </a:lvl1pPr>
          </a:lstStyle>
          <a:p>
            <a:pPr>
              <a:defRPr/>
            </a:pPr>
            <a:fld id="{E7F8FC2D-B9A0-4126-9C66-1950AD555A25}" type="datetimeFigureOut">
              <a:rPr lang="zh-CN" altLang="en-US"/>
              <a:pPr>
                <a:defRPr/>
              </a:pPr>
              <a:t>2019/4/15</a:t>
            </a:fld>
            <a:endParaRPr lang="en-US" altLang="zh-CN"/>
          </a:p>
        </p:txBody>
      </p:sp>
      <p:sp>
        <p:nvSpPr>
          <p:cNvPr id="7" name="页脚占位符 21"/>
          <p:cNvSpPr>
            <a:spLocks noGrp="1"/>
          </p:cNvSpPr>
          <p:nvPr>
            <p:ph type="ftr" sz="quarter" idx="15"/>
          </p:nvPr>
        </p:nvSpPr>
        <p:spPr>
          <a:ln/>
        </p:spPr>
        <p:txBody>
          <a:bodyPr/>
          <a:lstStyle>
            <a:lvl1pPr>
              <a:defRPr/>
            </a:lvl1pPr>
          </a:lstStyle>
          <a:p>
            <a:pPr>
              <a:defRPr/>
            </a:pPr>
            <a:endParaRPr lang="zh-CN" altLang="en-US"/>
          </a:p>
        </p:txBody>
      </p:sp>
      <p:sp>
        <p:nvSpPr>
          <p:cNvPr id="6" name="日期占位符 9"/>
          <p:cNvSpPr>
            <a:spLocks noGrp="1"/>
          </p:cNvSpPr>
          <p:nvPr>
            <p:ph type="dt" sz="half" idx="16"/>
          </p:nvPr>
        </p:nvSpPr>
        <p:spPr>
          <a:ln/>
        </p:spPr>
        <p:txBody>
          <a:bodyPr/>
          <a:lstStyle>
            <a:lvl1pPr>
              <a:defRPr/>
            </a:lvl1pPr>
          </a:lstStyle>
          <a:p>
            <a:pPr>
              <a:defRPr/>
            </a:pPr>
            <a:fld id="{31F94E32-A73D-4049-B658-A7C3F91EE383}" type="datetimeFigureOut">
              <a:rPr lang="zh-CN" altLang="en-US"/>
              <a:pPr>
                <a:defRPr/>
              </a:pPr>
              <a:t>2019/4/15</a:t>
            </a:fld>
            <a:endParaRPr lang="en-US" altLang="zh-CN"/>
          </a:p>
        </p:txBody>
      </p:sp>
      <p:sp>
        <p:nvSpPr>
          <p:cNvPr id="9" name="页脚占位符 21"/>
          <p:cNvSpPr>
            <a:spLocks noGrp="1"/>
          </p:cNvSpPr>
          <p:nvPr>
            <p:ph type="ftr" sz="quarter" idx="18"/>
          </p:nvPr>
        </p:nvSpPr>
        <p:spPr>
          <a:ln/>
        </p:spPr>
        <p:txBody>
          <a:bodyPr/>
          <a:lstStyle>
            <a:lvl1pPr>
              <a:defRPr/>
            </a:lvl1pPr>
          </a:lstStyle>
          <a:p>
            <a:pPr>
              <a:defRPr/>
            </a:pPr>
            <a:endParaRPr lang="zh-CN" altLang="en-US"/>
          </a:p>
        </p:txBody>
      </p:sp>
      <p:sp>
        <p:nvSpPr>
          <p:cNvPr id="8" name="日期占位符 9"/>
          <p:cNvSpPr>
            <a:spLocks noGrp="1"/>
          </p:cNvSpPr>
          <p:nvPr>
            <p:ph type="dt" sz="half" idx="19"/>
          </p:nvPr>
        </p:nvSpPr>
        <p:spPr>
          <a:ln/>
        </p:spPr>
        <p:txBody>
          <a:bodyPr/>
          <a:lstStyle>
            <a:lvl1pPr>
              <a:defRPr/>
            </a:lvl1pPr>
          </a:lstStyle>
          <a:p>
            <a:pPr>
              <a:defRPr/>
            </a:pPr>
            <a:fld id="{80610238-8E65-4CEE-B54F-F255067E9EF2}" type="datetimeFigureOut">
              <a:rPr lang="zh-CN" altLang="en-US"/>
              <a:pPr>
                <a:defRPr/>
              </a:pPr>
              <a:t>2019/4/15</a:t>
            </a:fld>
            <a:endParaRPr lang="en-US" altLang="zh-CN"/>
          </a:p>
        </p:txBody>
      </p:sp>
      <p:sp>
        <p:nvSpPr>
          <p:cNvPr id="11" name="页脚占位符 21"/>
          <p:cNvSpPr>
            <a:spLocks noGrp="1"/>
          </p:cNvSpPr>
          <p:nvPr>
            <p:ph type="ftr" sz="quarter" idx="21"/>
          </p:nvPr>
        </p:nvSpPr>
        <p:spPr>
          <a:ln/>
        </p:spPr>
        <p:txBody>
          <a:bodyPr/>
          <a:lstStyle>
            <a:lvl1pPr>
              <a:defRPr/>
            </a:lvl1pPr>
          </a:lstStyle>
          <a:p>
            <a:pPr>
              <a:defRPr/>
            </a:pPr>
            <a:endParaRPr lang="zh-CN" altLang="en-US"/>
          </a:p>
        </p:txBody>
      </p:sp>
      <p:sp>
        <p:nvSpPr>
          <p:cNvPr id="10" name="日期占位符 9"/>
          <p:cNvSpPr>
            <a:spLocks noGrp="1"/>
          </p:cNvSpPr>
          <p:nvPr>
            <p:ph type="dt" sz="half" idx="22"/>
          </p:nvPr>
        </p:nvSpPr>
        <p:spPr>
          <a:ln/>
        </p:spPr>
        <p:txBody>
          <a:bodyPr/>
          <a:lstStyle>
            <a:lvl1pPr>
              <a:defRPr/>
            </a:lvl1pPr>
          </a:lstStyle>
          <a:p>
            <a:pPr>
              <a:defRPr/>
            </a:pPr>
            <a:fld id="{2007EC12-EAC7-4BB4-9F42-2808458A8489}" type="datetimeFigureOut">
              <a:rPr lang="zh-CN" altLang="en-US"/>
              <a:pPr>
                <a:defRPr/>
              </a:pPr>
              <a:t>2019/4/15</a:t>
            </a:fld>
            <a:endParaRPr lang="en-US" altLang="zh-CN"/>
          </a:p>
        </p:txBody>
      </p:sp>
      <p:sp>
        <p:nvSpPr>
          <p:cNvPr id="13" name="页脚占位符 21"/>
          <p:cNvSpPr>
            <a:spLocks noGrp="1"/>
          </p:cNvSpPr>
          <p:nvPr>
            <p:ph type="ftr" sz="quarter" idx="24"/>
          </p:nvPr>
        </p:nvSpPr>
        <p:spPr>
          <a:ln/>
        </p:spPr>
        <p:txBody>
          <a:bodyPr/>
          <a:lstStyle>
            <a:lvl1pPr>
              <a:defRPr/>
            </a:lvl1pPr>
          </a:lstStyle>
          <a:p>
            <a:pPr>
              <a:defRPr/>
            </a:pPr>
            <a:endParaRPr lang="zh-CN" altLang="en-US"/>
          </a:p>
        </p:txBody>
      </p:sp>
      <p:sp>
        <p:nvSpPr>
          <p:cNvPr id="12" name="日期占位符 9"/>
          <p:cNvSpPr>
            <a:spLocks noGrp="1"/>
          </p:cNvSpPr>
          <p:nvPr>
            <p:ph type="dt" sz="half" idx="25"/>
          </p:nvPr>
        </p:nvSpPr>
        <p:spPr>
          <a:ln/>
        </p:spPr>
        <p:txBody>
          <a:bodyPr/>
          <a:lstStyle>
            <a:lvl1pPr>
              <a:defRPr/>
            </a:lvl1pPr>
          </a:lstStyle>
          <a:p>
            <a:pPr>
              <a:defRPr/>
            </a:pPr>
            <a:fld id="{FA6F1F23-39FC-4C0B-BB41-732A13D9577B}" type="datetimeFigureOut">
              <a:rPr lang="zh-CN" altLang="en-US"/>
              <a:pPr>
                <a:defRPr/>
              </a:pPr>
              <a:t>2019/4/15</a:t>
            </a:fld>
            <a:endParaRPr lang="en-US" altLang="zh-CN"/>
          </a:p>
        </p:txBody>
      </p:sp>
      <p:sp>
        <p:nvSpPr>
          <p:cNvPr id="15" name="页脚占位符 21"/>
          <p:cNvSpPr>
            <a:spLocks noGrp="1"/>
          </p:cNvSpPr>
          <p:nvPr>
            <p:ph type="ftr" sz="quarter" idx="27"/>
          </p:nvPr>
        </p:nvSpPr>
        <p:spPr>
          <a:ln/>
        </p:spPr>
        <p:txBody>
          <a:bodyPr/>
          <a:lstStyle>
            <a:lvl1pPr>
              <a:defRPr/>
            </a:lvl1pPr>
          </a:lstStyle>
          <a:p>
            <a:pPr>
              <a:defRPr/>
            </a:pPr>
            <a:endParaRPr lang="zh-CN" altLang="en-US"/>
          </a:p>
        </p:txBody>
      </p:sp>
      <p:sp>
        <p:nvSpPr>
          <p:cNvPr id="14" name="日期占位符 9"/>
          <p:cNvSpPr>
            <a:spLocks noGrp="1"/>
          </p:cNvSpPr>
          <p:nvPr>
            <p:ph type="dt" sz="half" idx="28"/>
          </p:nvPr>
        </p:nvSpPr>
        <p:spPr>
          <a:ln/>
        </p:spPr>
        <p:txBody>
          <a:bodyPr/>
          <a:lstStyle>
            <a:lvl1pPr>
              <a:defRPr/>
            </a:lvl1pPr>
          </a:lstStyle>
          <a:p>
            <a:pPr>
              <a:defRPr/>
            </a:pPr>
            <a:fld id="{55E2C78C-0111-459E-AF6C-1D094C6122B2}" type="datetimeFigureOut">
              <a:rPr lang="zh-CN" altLang="en-US"/>
              <a:pPr>
                <a:defRPr/>
              </a:pPr>
              <a:t>2019/4/15</a:t>
            </a:fld>
            <a:endParaRPr lang="en-US" altLang="zh-CN"/>
          </a:p>
        </p:txBody>
      </p:sp>
      <p:sp>
        <p:nvSpPr>
          <p:cNvPr id="17" name="页脚占位符 21"/>
          <p:cNvSpPr>
            <a:spLocks noGrp="1"/>
          </p:cNvSpPr>
          <p:nvPr>
            <p:ph type="ftr" sz="quarter" idx="30"/>
          </p:nvPr>
        </p:nvSpPr>
        <p:spPr>
          <a:ln/>
        </p:spPr>
        <p:txBody>
          <a:bodyPr/>
          <a:lstStyle>
            <a:lvl1pPr>
              <a:defRPr/>
            </a:lvl1pPr>
          </a:lstStyle>
          <a:p>
            <a:pPr>
              <a:defRPr/>
            </a:pPr>
            <a:endParaRPr lang="zh-CN" altLang="en-US"/>
          </a:p>
        </p:txBody>
      </p:sp>
      <p:sp>
        <p:nvSpPr>
          <p:cNvPr id="16" name="日期占位符 9"/>
          <p:cNvSpPr>
            <a:spLocks noGrp="1"/>
          </p:cNvSpPr>
          <p:nvPr>
            <p:ph type="dt" sz="half" idx="31"/>
          </p:nvPr>
        </p:nvSpPr>
        <p:spPr>
          <a:ln/>
        </p:spPr>
        <p:txBody>
          <a:bodyPr/>
          <a:lstStyle>
            <a:lvl1pPr>
              <a:defRPr/>
            </a:lvl1pPr>
          </a:lstStyle>
          <a:p>
            <a:pPr>
              <a:defRPr/>
            </a:pPr>
            <a:fld id="{F7CAA511-BBE1-4B7A-B928-1D363FEB1983}" type="datetimeFigureOut">
              <a:rPr lang="zh-CN" altLang="en-US"/>
              <a:pPr>
                <a:defRPr/>
              </a:pPr>
              <a:t>2019/4/15</a:t>
            </a:fld>
            <a:endParaRPr lang="en-US" altLang="zh-CN"/>
          </a:p>
        </p:txBody>
      </p:sp>
      <p:sp>
        <p:nvSpPr>
          <p:cNvPr id="19" name="页脚占位符 21"/>
          <p:cNvSpPr>
            <a:spLocks noGrp="1"/>
          </p:cNvSpPr>
          <p:nvPr>
            <p:ph type="ftr" sz="quarter" idx="33"/>
          </p:nvPr>
        </p:nvSpPr>
        <p:spPr>
          <a:ln/>
        </p:spPr>
        <p:txBody>
          <a:bodyPr/>
          <a:lstStyle>
            <a:lvl1pPr>
              <a:defRPr/>
            </a:lvl1pPr>
          </a:lstStyle>
          <a:p>
            <a:pPr>
              <a:defRPr/>
            </a:pPr>
            <a:endParaRPr lang="zh-CN" altLang="en-US"/>
          </a:p>
        </p:txBody>
      </p:sp>
      <p:sp>
        <p:nvSpPr>
          <p:cNvPr id="18" name="日期占位符 9"/>
          <p:cNvSpPr>
            <a:spLocks noGrp="1"/>
          </p:cNvSpPr>
          <p:nvPr>
            <p:ph type="dt" sz="half" idx="34"/>
          </p:nvPr>
        </p:nvSpPr>
        <p:spPr>
          <a:ln/>
        </p:spPr>
        <p:txBody>
          <a:bodyPr/>
          <a:lstStyle>
            <a:lvl1pPr>
              <a:defRPr/>
            </a:lvl1pPr>
          </a:lstStyle>
          <a:p>
            <a:pPr>
              <a:defRPr/>
            </a:pPr>
            <a:fld id="{2BDEE6E0-0BDB-4834-B67F-89EFDFDF8312}" type="datetimeFigureOut">
              <a:rPr lang="zh-CN" altLang="en-US"/>
              <a:pPr>
                <a:defRPr/>
              </a:pPr>
              <a:t>2019/4/15</a:t>
            </a:fld>
            <a:endParaRPr lang="en-US" altLang="zh-CN"/>
          </a:p>
        </p:txBody>
      </p:sp>
      <p:sp>
        <p:nvSpPr>
          <p:cNvPr id="21" name="页脚占位符 21"/>
          <p:cNvSpPr>
            <a:spLocks noGrp="1"/>
          </p:cNvSpPr>
          <p:nvPr>
            <p:ph type="ftr" sz="quarter" idx="36"/>
          </p:nvPr>
        </p:nvSpPr>
        <p:spPr>
          <a:ln/>
        </p:spPr>
        <p:txBody>
          <a:bodyPr/>
          <a:lstStyle>
            <a:lvl1pPr>
              <a:defRPr/>
            </a:lvl1pPr>
          </a:lstStyle>
          <a:p>
            <a:pPr>
              <a:defRPr/>
            </a:pPr>
            <a:endParaRPr lang="zh-CN" altLang="en-US"/>
          </a:p>
        </p:txBody>
      </p:sp>
      <p:sp>
        <p:nvSpPr>
          <p:cNvPr id="20" name="日期占位符 9"/>
          <p:cNvSpPr>
            <a:spLocks noGrp="1"/>
          </p:cNvSpPr>
          <p:nvPr>
            <p:ph type="dt" sz="half" idx="37"/>
          </p:nvPr>
        </p:nvSpPr>
        <p:spPr>
          <a:ln/>
        </p:spPr>
        <p:txBody>
          <a:bodyPr/>
          <a:lstStyle>
            <a:lvl1pPr>
              <a:defRPr/>
            </a:lvl1pPr>
          </a:lstStyle>
          <a:p>
            <a:pPr>
              <a:defRPr/>
            </a:pPr>
            <a:fld id="{46A93772-CF8F-4925-B173-8C5D4DD7237B}" type="datetimeFigureOut">
              <a:rPr lang="zh-CN" altLang="en-US"/>
              <a:pPr>
                <a:defRPr/>
              </a:pPr>
              <a:t>2019/4/15</a:t>
            </a:fld>
            <a:endParaRPr lang="en-US" altLang="zh-CN"/>
          </a:p>
        </p:txBody>
      </p:sp>
      <p:sp>
        <p:nvSpPr>
          <p:cNvPr id="23" name="页脚占位符 21"/>
          <p:cNvSpPr>
            <a:spLocks noGrp="1"/>
          </p:cNvSpPr>
          <p:nvPr>
            <p:ph type="ftr" sz="quarter" idx="39"/>
          </p:nvPr>
        </p:nvSpPr>
        <p:spPr>
          <a:ln/>
        </p:spPr>
        <p:txBody>
          <a:bodyPr/>
          <a:lstStyle>
            <a:lvl1pPr>
              <a:defRPr/>
            </a:lvl1pPr>
          </a:lstStyle>
          <a:p>
            <a:pPr>
              <a:defRPr/>
            </a:pPr>
            <a:endParaRPr lang="zh-CN" altLang="en-US"/>
          </a:p>
        </p:txBody>
      </p:sp>
      <p:sp>
        <p:nvSpPr>
          <p:cNvPr id="22" name="日期占位符 9"/>
          <p:cNvSpPr>
            <a:spLocks noGrp="1"/>
          </p:cNvSpPr>
          <p:nvPr>
            <p:ph type="dt" sz="half" idx="40"/>
          </p:nvPr>
        </p:nvSpPr>
        <p:spPr>
          <a:ln/>
        </p:spPr>
        <p:txBody>
          <a:bodyPr/>
          <a:lstStyle>
            <a:lvl1pPr>
              <a:defRPr/>
            </a:lvl1pPr>
          </a:lstStyle>
          <a:p>
            <a:pPr>
              <a:defRPr/>
            </a:pPr>
            <a:fld id="{33BD9DFE-F3E0-4E3A-B307-F880D73A66A0}" type="datetimeFigureOut">
              <a:rPr lang="zh-CN" altLang="en-US"/>
              <a:pPr>
                <a:defRPr/>
              </a:pPr>
              <a:t>2019/4/15</a:t>
            </a:fld>
            <a:endParaRPr lang="en-US" altLang="zh-CN"/>
          </a:p>
        </p:txBody>
      </p:sp>
      <p:sp>
        <p:nvSpPr>
          <p:cNvPr id="25" name="页脚占位符 21"/>
          <p:cNvSpPr>
            <a:spLocks noGrp="1"/>
          </p:cNvSpPr>
          <p:nvPr>
            <p:ph type="ftr" sz="quarter" idx="42"/>
          </p:nvPr>
        </p:nvSpPr>
        <p:spPr>
          <a:ln/>
        </p:spPr>
        <p:txBody>
          <a:bodyPr/>
          <a:lstStyle>
            <a:lvl1pPr>
              <a:defRPr/>
            </a:lvl1pPr>
          </a:lstStyle>
          <a:p>
            <a:pPr>
              <a:defRPr/>
            </a:pPr>
            <a:endParaRPr lang="zh-CN" altLang="en-US"/>
          </a:p>
        </p:txBody>
      </p:sp>
      <p:sp>
        <p:nvSpPr>
          <p:cNvPr id="24" name="日期占位符 9"/>
          <p:cNvSpPr>
            <a:spLocks noGrp="1"/>
          </p:cNvSpPr>
          <p:nvPr>
            <p:ph type="dt" sz="half" idx="43"/>
          </p:nvPr>
        </p:nvSpPr>
        <p:spPr>
          <a:ln/>
        </p:spPr>
        <p:txBody>
          <a:bodyPr/>
          <a:lstStyle>
            <a:lvl1pPr>
              <a:defRPr/>
            </a:lvl1pPr>
          </a:lstStyle>
          <a:p>
            <a:pPr>
              <a:defRPr/>
            </a:pPr>
            <a:fld id="{8CCC8E2F-D167-4836-9D40-54609D9C552C}" type="datetimeFigureOut">
              <a:rPr lang="zh-CN" altLang="en-US"/>
              <a:pPr>
                <a:defRPr/>
              </a:pPr>
              <a:t>2019/4/15</a:t>
            </a:fld>
            <a:endParaRPr lang="en-US" altLang="zh-CN"/>
          </a:p>
        </p:txBody>
      </p:sp>
      <p:sp>
        <p:nvSpPr>
          <p:cNvPr id="27" name="页脚占位符 21"/>
          <p:cNvSpPr>
            <a:spLocks noGrp="1"/>
          </p:cNvSpPr>
          <p:nvPr>
            <p:ph type="ftr" sz="quarter" idx="45"/>
          </p:nvPr>
        </p:nvSpPr>
        <p:spPr>
          <a:ln/>
        </p:spPr>
        <p:txBody>
          <a:bodyPr/>
          <a:lstStyle>
            <a:lvl1pPr>
              <a:defRPr/>
            </a:lvl1pPr>
          </a:lstStyle>
          <a:p>
            <a:pPr>
              <a:defRPr/>
            </a:pPr>
            <a:endParaRPr lang="zh-CN" altLang="en-US"/>
          </a:p>
        </p:txBody>
      </p:sp>
      <p:sp>
        <p:nvSpPr>
          <p:cNvPr id="26" name="日期占位符 9"/>
          <p:cNvSpPr>
            <a:spLocks noGrp="1"/>
          </p:cNvSpPr>
          <p:nvPr>
            <p:ph type="dt" sz="half" idx="46"/>
          </p:nvPr>
        </p:nvSpPr>
        <p:spPr>
          <a:ln/>
        </p:spPr>
        <p:txBody>
          <a:bodyPr/>
          <a:lstStyle>
            <a:lvl1pPr>
              <a:defRPr/>
            </a:lvl1pPr>
          </a:lstStyle>
          <a:p>
            <a:pPr>
              <a:defRPr/>
            </a:pPr>
            <a:fld id="{0D9DDA74-2051-448B-B2A4-5D0C94DFB411}" type="datetimeFigureOut">
              <a:rPr lang="zh-CN" altLang="en-US"/>
              <a:pPr>
                <a:defRPr/>
              </a:pPr>
              <a:t>2019/4/15</a:t>
            </a:fld>
            <a:endParaRPr lang="en-US" altLang="zh-CN"/>
          </a:p>
        </p:txBody>
      </p:sp>
      <p:sp>
        <p:nvSpPr>
          <p:cNvPr id="29" name="页脚占位符 21"/>
          <p:cNvSpPr>
            <a:spLocks noGrp="1"/>
          </p:cNvSpPr>
          <p:nvPr>
            <p:ph type="ftr" sz="quarter" idx="48"/>
          </p:nvPr>
        </p:nvSpPr>
        <p:spPr>
          <a:ln/>
        </p:spPr>
        <p:txBody>
          <a:bodyPr/>
          <a:lstStyle>
            <a:lvl1pPr>
              <a:defRPr/>
            </a:lvl1pPr>
          </a:lstStyle>
          <a:p>
            <a:pPr>
              <a:defRPr/>
            </a:pPr>
            <a:endParaRPr lang="zh-CN" altLang="en-US"/>
          </a:p>
        </p:txBody>
      </p:sp>
      <p:sp>
        <p:nvSpPr>
          <p:cNvPr id="28" name="日期占位符 9"/>
          <p:cNvSpPr>
            <a:spLocks noGrp="1"/>
          </p:cNvSpPr>
          <p:nvPr>
            <p:ph type="dt" sz="half" idx="49"/>
          </p:nvPr>
        </p:nvSpPr>
        <p:spPr>
          <a:ln/>
        </p:spPr>
        <p:txBody>
          <a:bodyPr/>
          <a:lstStyle>
            <a:lvl1pPr>
              <a:defRPr/>
            </a:lvl1pPr>
          </a:lstStyle>
          <a:p>
            <a:pPr>
              <a:defRPr/>
            </a:pPr>
            <a:fld id="{DB7EF9D5-06A1-474F-9F92-6948A7646D7E}" type="datetimeFigureOut">
              <a:rPr lang="zh-CN" altLang="en-US"/>
              <a:pPr>
                <a:defRPr/>
              </a:pPr>
              <a:t>2019/4/15</a:t>
            </a:fld>
            <a:endParaRPr lang="en-US" altLang="zh-CN"/>
          </a:p>
        </p:txBody>
      </p:sp>
      <p:sp>
        <p:nvSpPr>
          <p:cNvPr id="31" name="页脚占位符 21"/>
          <p:cNvSpPr>
            <a:spLocks noGrp="1"/>
          </p:cNvSpPr>
          <p:nvPr>
            <p:ph type="ftr" sz="quarter" idx="51"/>
          </p:nvPr>
        </p:nvSpPr>
        <p:spPr>
          <a:ln/>
        </p:spPr>
        <p:txBody>
          <a:bodyPr/>
          <a:lstStyle>
            <a:lvl1pPr>
              <a:defRPr/>
            </a:lvl1pPr>
          </a:lstStyle>
          <a:p>
            <a:pPr>
              <a:defRPr/>
            </a:pPr>
            <a:endParaRPr lang="zh-CN" altLang="en-US"/>
          </a:p>
        </p:txBody>
      </p:sp>
      <p:sp>
        <p:nvSpPr>
          <p:cNvPr id="30" name="日期占位符 9"/>
          <p:cNvSpPr>
            <a:spLocks noGrp="1"/>
          </p:cNvSpPr>
          <p:nvPr>
            <p:ph type="dt" sz="half" idx="52"/>
          </p:nvPr>
        </p:nvSpPr>
        <p:spPr>
          <a:ln/>
        </p:spPr>
        <p:txBody>
          <a:bodyPr/>
          <a:lstStyle>
            <a:lvl1pPr>
              <a:defRPr/>
            </a:lvl1pPr>
          </a:lstStyle>
          <a:p>
            <a:pPr>
              <a:defRPr/>
            </a:pPr>
            <a:fld id="{C6A7641C-C9EE-4790-86EA-440865489123}" type="datetimeFigureOut">
              <a:rPr lang="zh-CN" altLang="en-US"/>
              <a:pPr>
                <a:defRPr/>
              </a:pPr>
              <a:t>2019/4/15</a:t>
            </a:fld>
            <a:endParaRPr lang="en-US" altLang="zh-CN"/>
          </a:p>
        </p:txBody>
      </p:sp>
      <p:sp>
        <p:nvSpPr>
          <p:cNvPr id="33" name="页脚占位符 21"/>
          <p:cNvSpPr>
            <a:spLocks noGrp="1"/>
          </p:cNvSpPr>
          <p:nvPr>
            <p:ph type="ftr" sz="quarter" idx="54"/>
          </p:nvPr>
        </p:nvSpPr>
        <p:spPr>
          <a:ln/>
        </p:spPr>
        <p:txBody>
          <a:bodyPr/>
          <a:lstStyle>
            <a:lvl1pPr>
              <a:defRPr/>
            </a:lvl1pPr>
          </a:lstStyle>
          <a:p>
            <a:pPr>
              <a:defRPr/>
            </a:pPr>
            <a:endParaRPr lang="zh-CN" altLang="en-US"/>
          </a:p>
        </p:txBody>
      </p:sp>
      <p:sp>
        <p:nvSpPr>
          <p:cNvPr id="32" name="日期占位符 9"/>
          <p:cNvSpPr>
            <a:spLocks noGrp="1"/>
          </p:cNvSpPr>
          <p:nvPr>
            <p:ph type="dt" sz="half" idx="55"/>
          </p:nvPr>
        </p:nvSpPr>
        <p:spPr>
          <a:ln/>
        </p:spPr>
        <p:txBody>
          <a:bodyPr/>
          <a:lstStyle>
            <a:lvl1pPr>
              <a:defRPr/>
            </a:lvl1pPr>
          </a:lstStyle>
          <a:p>
            <a:pPr>
              <a:defRPr/>
            </a:pPr>
            <a:fld id="{60A31A0B-9D71-4245-9075-B25B8CBFC79D}" type="datetimeFigureOut">
              <a:rPr lang="zh-CN" altLang="en-US"/>
              <a:pPr>
                <a:defRPr/>
              </a:pPr>
              <a:t>2019/4/15</a:t>
            </a:fld>
            <a:endParaRPr lang="en-US" altLang="zh-CN"/>
          </a:p>
        </p:txBody>
      </p:sp>
      <p:sp>
        <p:nvSpPr>
          <p:cNvPr id="35" name="页脚占位符 21"/>
          <p:cNvSpPr>
            <a:spLocks noGrp="1"/>
          </p:cNvSpPr>
          <p:nvPr>
            <p:ph type="ftr" sz="quarter" idx="57"/>
          </p:nvPr>
        </p:nvSpPr>
        <p:spPr>
          <a:ln/>
        </p:spPr>
        <p:txBody>
          <a:bodyPr/>
          <a:lstStyle>
            <a:lvl1pPr>
              <a:defRPr/>
            </a:lvl1pPr>
          </a:lstStyle>
          <a:p>
            <a:pPr>
              <a:defRPr/>
            </a:pPr>
            <a:endParaRPr lang="zh-CN" altLang="en-US"/>
          </a:p>
        </p:txBody>
      </p:sp>
      <p:sp>
        <p:nvSpPr>
          <p:cNvPr id="34" name="日期占位符 9"/>
          <p:cNvSpPr>
            <a:spLocks noGrp="1"/>
          </p:cNvSpPr>
          <p:nvPr>
            <p:ph type="dt" sz="half" idx="58"/>
          </p:nvPr>
        </p:nvSpPr>
        <p:spPr>
          <a:ln/>
        </p:spPr>
        <p:txBody>
          <a:bodyPr/>
          <a:lstStyle>
            <a:lvl1pPr>
              <a:defRPr/>
            </a:lvl1pPr>
          </a:lstStyle>
          <a:p>
            <a:pPr>
              <a:defRPr/>
            </a:pPr>
            <a:fld id="{06A12A29-073F-4CCB-83D4-248579326E42}" type="datetimeFigureOut">
              <a:rPr lang="zh-CN" altLang="en-US"/>
              <a:pPr>
                <a:defRPr/>
              </a:pPr>
              <a:t>2019/4/15</a:t>
            </a:fld>
            <a:endParaRPr lang="en-US" altLang="zh-CN"/>
          </a:p>
        </p:txBody>
      </p:sp>
      <p:sp>
        <p:nvSpPr>
          <p:cNvPr id="37" name="页脚占位符 21"/>
          <p:cNvSpPr>
            <a:spLocks noGrp="1"/>
          </p:cNvSpPr>
          <p:nvPr>
            <p:ph type="ftr" sz="quarter" idx="60"/>
          </p:nvPr>
        </p:nvSpPr>
        <p:spPr>
          <a:ln/>
        </p:spPr>
        <p:txBody>
          <a:bodyPr/>
          <a:lstStyle>
            <a:lvl1pPr>
              <a:defRPr/>
            </a:lvl1pPr>
          </a:lstStyle>
          <a:p>
            <a:pPr>
              <a:defRPr/>
            </a:pPr>
            <a:endParaRPr lang="zh-CN" altLang="en-US"/>
          </a:p>
        </p:txBody>
      </p:sp>
      <p:sp>
        <p:nvSpPr>
          <p:cNvPr id="36" name="日期占位符 9"/>
          <p:cNvSpPr>
            <a:spLocks noGrp="1"/>
          </p:cNvSpPr>
          <p:nvPr>
            <p:ph type="dt" sz="half" idx="61"/>
          </p:nvPr>
        </p:nvSpPr>
        <p:spPr>
          <a:ln/>
        </p:spPr>
        <p:txBody>
          <a:bodyPr/>
          <a:lstStyle>
            <a:lvl1pPr>
              <a:defRPr/>
            </a:lvl1pPr>
          </a:lstStyle>
          <a:p>
            <a:pPr>
              <a:defRPr/>
            </a:pPr>
            <a:fld id="{63875C38-5012-4AC5-93EC-880F4C574A03}" type="datetimeFigureOut">
              <a:rPr lang="zh-CN" altLang="en-US"/>
              <a:pPr>
                <a:defRPr/>
              </a:pPr>
              <a:t>2019/4/15</a:t>
            </a:fld>
            <a:endParaRPr lang="en-US" altLang="zh-CN"/>
          </a:p>
        </p:txBody>
      </p:sp>
      <p:sp>
        <p:nvSpPr>
          <p:cNvPr id="39" name="页脚占位符 21"/>
          <p:cNvSpPr>
            <a:spLocks noGrp="1"/>
          </p:cNvSpPr>
          <p:nvPr>
            <p:ph type="ftr" sz="quarter" idx="63"/>
          </p:nvPr>
        </p:nvSpPr>
        <p:spPr>
          <a:ln/>
        </p:spPr>
        <p:txBody>
          <a:bodyPr/>
          <a:lstStyle>
            <a:lvl1pPr>
              <a:defRPr/>
            </a:lvl1pPr>
          </a:lstStyle>
          <a:p>
            <a:pPr>
              <a:defRPr/>
            </a:pPr>
            <a:endParaRPr lang="zh-CN" altLang="en-US"/>
          </a:p>
        </p:txBody>
      </p:sp>
      <p:sp>
        <p:nvSpPr>
          <p:cNvPr id="38" name="日期占位符 9"/>
          <p:cNvSpPr>
            <a:spLocks noGrp="1"/>
          </p:cNvSpPr>
          <p:nvPr>
            <p:ph type="dt" sz="half" idx="64"/>
          </p:nvPr>
        </p:nvSpPr>
        <p:spPr>
          <a:ln/>
        </p:spPr>
        <p:txBody>
          <a:bodyPr/>
          <a:lstStyle>
            <a:lvl1pPr>
              <a:defRPr/>
            </a:lvl1pPr>
          </a:lstStyle>
          <a:p>
            <a:pPr>
              <a:defRPr/>
            </a:pPr>
            <a:fld id="{43911ABD-77FF-4822-86F3-806253289E5E}" type="datetimeFigureOut">
              <a:rPr lang="zh-CN" altLang="en-US"/>
              <a:pPr>
                <a:defRPr/>
              </a:pPr>
              <a:t>2019/4/15</a:t>
            </a:fld>
            <a:endParaRPr lang="en-US" altLang="zh-CN"/>
          </a:p>
        </p:txBody>
      </p:sp>
      <p:sp>
        <p:nvSpPr>
          <p:cNvPr id="41" name="页脚占位符 21"/>
          <p:cNvSpPr>
            <a:spLocks noGrp="1"/>
          </p:cNvSpPr>
          <p:nvPr>
            <p:ph type="ftr" sz="quarter" idx="66"/>
          </p:nvPr>
        </p:nvSpPr>
        <p:spPr>
          <a:ln/>
        </p:spPr>
        <p:txBody>
          <a:bodyPr/>
          <a:lstStyle>
            <a:lvl1pPr>
              <a:defRPr/>
            </a:lvl1pPr>
          </a:lstStyle>
          <a:p>
            <a:pPr>
              <a:defRPr/>
            </a:pPr>
            <a:endParaRPr lang="zh-CN" altLang="en-US"/>
          </a:p>
        </p:txBody>
      </p:sp>
      <p:sp>
        <p:nvSpPr>
          <p:cNvPr id="40" name="日期占位符 9"/>
          <p:cNvSpPr>
            <a:spLocks noGrp="1"/>
          </p:cNvSpPr>
          <p:nvPr>
            <p:ph type="dt" sz="half" idx="67"/>
          </p:nvPr>
        </p:nvSpPr>
        <p:spPr>
          <a:ln/>
        </p:spPr>
        <p:txBody>
          <a:bodyPr/>
          <a:lstStyle>
            <a:lvl1pPr>
              <a:defRPr/>
            </a:lvl1pPr>
          </a:lstStyle>
          <a:p>
            <a:pPr>
              <a:defRPr/>
            </a:pPr>
            <a:fld id="{F09CAA14-94D9-4267-BDEF-B4ECB3357312}" type="datetimeFigureOut">
              <a:rPr lang="zh-CN" altLang="en-US"/>
              <a:pPr>
                <a:defRPr/>
              </a:pPr>
              <a:t>2019/4/15</a:t>
            </a:fld>
            <a:endParaRPr lang="en-US" altLang="zh-CN"/>
          </a:p>
        </p:txBody>
      </p:sp>
      <p:sp>
        <p:nvSpPr>
          <p:cNvPr id="43" name="页脚占位符 21"/>
          <p:cNvSpPr>
            <a:spLocks noGrp="1"/>
          </p:cNvSpPr>
          <p:nvPr>
            <p:ph type="ftr" sz="quarter" idx="69"/>
          </p:nvPr>
        </p:nvSpPr>
        <p:spPr>
          <a:ln/>
        </p:spPr>
        <p:txBody>
          <a:bodyPr/>
          <a:lstStyle>
            <a:lvl1pPr>
              <a:defRPr/>
            </a:lvl1pPr>
          </a:lstStyle>
          <a:p>
            <a:pPr>
              <a:defRPr/>
            </a:pPr>
            <a:endParaRPr lang="zh-CN" altLang="en-US"/>
          </a:p>
        </p:txBody>
      </p:sp>
      <p:sp>
        <p:nvSpPr>
          <p:cNvPr id="42" name="日期占位符 9"/>
          <p:cNvSpPr>
            <a:spLocks noGrp="1"/>
          </p:cNvSpPr>
          <p:nvPr>
            <p:ph type="dt" sz="half" idx="70"/>
          </p:nvPr>
        </p:nvSpPr>
        <p:spPr>
          <a:ln/>
        </p:spPr>
        <p:txBody>
          <a:bodyPr/>
          <a:lstStyle>
            <a:lvl1pPr>
              <a:defRPr/>
            </a:lvl1pPr>
          </a:lstStyle>
          <a:p>
            <a:pPr>
              <a:defRPr/>
            </a:pPr>
            <a:fld id="{05ECFCB9-0294-4D35-AB8E-D66BB97A5B26}" type="datetimeFigureOut">
              <a:rPr lang="zh-CN" altLang="en-US"/>
              <a:pPr>
                <a:defRPr/>
              </a:pPr>
              <a:t>2019/4/15</a:t>
            </a:fld>
            <a:endParaRPr lang="en-US" altLang="zh-CN"/>
          </a:p>
        </p:txBody>
      </p:sp>
      <p:sp>
        <p:nvSpPr>
          <p:cNvPr id="45" name="页脚占位符 21"/>
          <p:cNvSpPr>
            <a:spLocks noGrp="1"/>
          </p:cNvSpPr>
          <p:nvPr>
            <p:ph type="ftr" sz="quarter" idx="72"/>
          </p:nvPr>
        </p:nvSpPr>
        <p:spPr>
          <a:ln/>
        </p:spPr>
        <p:txBody>
          <a:bodyPr/>
          <a:lstStyle>
            <a:lvl1pPr>
              <a:defRPr/>
            </a:lvl1pPr>
          </a:lstStyle>
          <a:p>
            <a:pPr>
              <a:defRPr/>
            </a:pPr>
            <a:endParaRPr lang="zh-CN" altLang="en-US"/>
          </a:p>
        </p:txBody>
      </p:sp>
      <p:sp>
        <p:nvSpPr>
          <p:cNvPr id="44" name="日期占位符 9"/>
          <p:cNvSpPr>
            <a:spLocks noGrp="1"/>
          </p:cNvSpPr>
          <p:nvPr>
            <p:ph type="dt" sz="half" idx="73"/>
          </p:nvPr>
        </p:nvSpPr>
        <p:spPr>
          <a:ln/>
        </p:spPr>
        <p:txBody>
          <a:bodyPr/>
          <a:lstStyle>
            <a:lvl1pPr>
              <a:defRPr/>
            </a:lvl1pPr>
          </a:lstStyle>
          <a:p>
            <a:pPr>
              <a:defRPr/>
            </a:pPr>
            <a:fld id="{310B2649-58DC-440A-A1C9-CC3AD05FF41C}" type="datetimeFigureOut">
              <a:rPr lang="zh-CN" altLang="en-US"/>
              <a:pPr>
                <a:defRPr/>
              </a:pPr>
              <a:t>2019/4/15</a:t>
            </a:fld>
            <a:endParaRPr lang="en-US" altLang="zh-CN"/>
          </a:p>
        </p:txBody>
      </p:sp>
      <p:sp>
        <p:nvSpPr>
          <p:cNvPr id="47" name="页脚占位符 21"/>
          <p:cNvSpPr>
            <a:spLocks noGrp="1"/>
          </p:cNvSpPr>
          <p:nvPr>
            <p:ph type="ftr" sz="quarter" idx="75"/>
          </p:nvPr>
        </p:nvSpPr>
        <p:spPr>
          <a:ln/>
        </p:spPr>
        <p:txBody>
          <a:bodyPr/>
          <a:lstStyle>
            <a:lvl1pPr>
              <a:defRPr/>
            </a:lvl1pPr>
          </a:lstStyle>
          <a:p>
            <a:pPr>
              <a:defRPr/>
            </a:pPr>
            <a:endParaRPr lang="zh-CN" altLang="en-US"/>
          </a:p>
        </p:txBody>
      </p:sp>
      <p:sp>
        <p:nvSpPr>
          <p:cNvPr id="46" name="日期占位符 9"/>
          <p:cNvSpPr>
            <a:spLocks noGrp="1"/>
          </p:cNvSpPr>
          <p:nvPr>
            <p:ph type="dt" sz="half" idx="76"/>
          </p:nvPr>
        </p:nvSpPr>
        <p:spPr>
          <a:ln/>
        </p:spPr>
        <p:txBody>
          <a:bodyPr/>
          <a:lstStyle>
            <a:lvl1pPr>
              <a:defRPr/>
            </a:lvl1pPr>
          </a:lstStyle>
          <a:p>
            <a:pPr>
              <a:defRPr/>
            </a:pPr>
            <a:fld id="{432B0302-C9CB-4F5E-81B7-0204E983A587}" type="datetimeFigureOut">
              <a:rPr lang="zh-CN" altLang="en-US"/>
              <a:pPr>
                <a:defRPr/>
              </a:pPr>
              <a:t>2019/4/15</a:t>
            </a:fld>
            <a:endParaRPr lang="en-US" altLang="zh-CN"/>
          </a:p>
        </p:txBody>
      </p:sp>
      <p:sp>
        <p:nvSpPr>
          <p:cNvPr id="49" name="页脚占位符 21"/>
          <p:cNvSpPr>
            <a:spLocks noGrp="1"/>
          </p:cNvSpPr>
          <p:nvPr>
            <p:ph type="ftr" sz="quarter" idx="78"/>
          </p:nvPr>
        </p:nvSpPr>
        <p:spPr>
          <a:ln/>
        </p:spPr>
        <p:txBody>
          <a:bodyPr/>
          <a:lstStyle>
            <a:lvl1pPr>
              <a:defRPr/>
            </a:lvl1pPr>
          </a:lstStyle>
          <a:p>
            <a:pPr>
              <a:defRPr/>
            </a:pPr>
            <a:endParaRPr lang="zh-CN" altLang="en-US"/>
          </a:p>
        </p:txBody>
      </p:sp>
      <p:sp>
        <p:nvSpPr>
          <p:cNvPr id="48" name="日期占位符 9"/>
          <p:cNvSpPr>
            <a:spLocks noGrp="1"/>
          </p:cNvSpPr>
          <p:nvPr>
            <p:ph type="dt" sz="half" idx="79"/>
          </p:nvPr>
        </p:nvSpPr>
        <p:spPr>
          <a:ln/>
        </p:spPr>
        <p:txBody>
          <a:bodyPr/>
          <a:lstStyle>
            <a:lvl1pPr>
              <a:defRPr/>
            </a:lvl1pPr>
          </a:lstStyle>
          <a:p>
            <a:pPr>
              <a:defRPr/>
            </a:pPr>
            <a:fld id="{B565E027-181C-4425-B83C-2ECC9A766BF5}" type="datetimeFigureOut">
              <a:rPr lang="zh-CN" altLang="en-US"/>
              <a:pPr>
                <a:defRPr/>
              </a:pPr>
              <a:t>2019/4/15</a:t>
            </a:fld>
            <a:endParaRPr lang="en-US" altLang="zh-CN"/>
          </a:p>
        </p:txBody>
      </p:sp>
      <p:sp>
        <p:nvSpPr>
          <p:cNvPr id="51" name="页脚占位符 21"/>
          <p:cNvSpPr>
            <a:spLocks noGrp="1"/>
          </p:cNvSpPr>
          <p:nvPr>
            <p:ph type="ftr" sz="quarter" idx="81"/>
          </p:nvPr>
        </p:nvSpPr>
        <p:spPr>
          <a:ln/>
        </p:spPr>
        <p:txBody>
          <a:bodyPr/>
          <a:lstStyle>
            <a:lvl1pPr>
              <a:defRPr/>
            </a:lvl1pPr>
          </a:lstStyle>
          <a:p>
            <a:pPr>
              <a:defRPr/>
            </a:pPr>
            <a:endParaRPr lang="zh-CN" altLang="en-US"/>
          </a:p>
        </p:txBody>
      </p:sp>
      <p:sp>
        <p:nvSpPr>
          <p:cNvPr id="50" name="日期占位符 9"/>
          <p:cNvSpPr>
            <a:spLocks noGrp="1"/>
          </p:cNvSpPr>
          <p:nvPr>
            <p:ph type="dt" sz="half" idx="82"/>
          </p:nvPr>
        </p:nvSpPr>
        <p:spPr>
          <a:ln/>
        </p:spPr>
        <p:txBody>
          <a:bodyPr/>
          <a:lstStyle>
            <a:lvl1pPr>
              <a:defRPr/>
            </a:lvl1pPr>
          </a:lstStyle>
          <a:p>
            <a:pPr>
              <a:defRPr/>
            </a:pPr>
            <a:fld id="{66A96CF8-FBC3-419A-9EFF-0F8ED1DB5818}" type="datetimeFigureOut">
              <a:rPr lang="zh-CN" altLang="en-US"/>
              <a:pPr>
                <a:defRPr/>
              </a:pPr>
              <a:t>2019/4/15</a:t>
            </a:fld>
            <a:endParaRPr lang="en-US" altLang="zh-CN"/>
          </a:p>
        </p:txBody>
      </p:sp>
      <p:sp>
        <p:nvSpPr>
          <p:cNvPr id="53" name="页脚占位符 21"/>
          <p:cNvSpPr>
            <a:spLocks noGrp="1"/>
          </p:cNvSpPr>
          <p:nvPr>
            <p:ph type="ftr" sz="quarter" idx="84"/>
          </p:nvPr>
        </p:nvSpPr>
        <p:spPr>
          <a:ln/>
        </p:spPr>
        <p:txBody>
          <a:bodyPr/>
          <a:lstStyle>
            <a:lvl1pPr>
              <a:defRPr/>
            </a:lvl1pPr>
          </a:lstStyle>
          <a:p>
            <a:pPr>
              <a:defRPr/>
            </a:pPr>
            <a:endParaRPr lang="zh-CN" altLang="en-US"/>
          </a:p>
        </p:txBody>
      </p:sp>
      <p:sp>
        <p:nvSpPr>
          <p:cNvPr id="52" name="日期占位符 9"/>
          <p:cNvSpPr>
            <a:spLocks noGrp="1"/>
          </p:cNvSpPr>
          <p:nvPr>
            <p:ph type="dt" sz="half" idx="85"/>
          </p:nvPr>
        </p:nvSpPr>
        <p:spPr>
          <a:ln/>
        </p:spPr>
        <p:txBody>
          <a:bodyPr/>
          <a:lstStyle>
            <a:lvl1pPr>
              <a:defRPr/>
            </a:lvl1pPr>
          </a:lstStyle>
          <a:p>
            <a:pPr>
              <a:defRPr/>
            </a:pPr>
            <a:fld id="{1C6178C0-C90F-40FA-841D-8743B67572D2}" type="datetimeFigureOut">
              <a:rPr lang="zh-CN" altLang="en-US"/>
              <a:pPr>
                <a:defRPr/>
              </a:pPr>
              <a:t>2019/4/15</a:t>
            </a:fld>
            <a:endParaRPr lang="en-US" altLang="zh-CN"/>
          </a:p>
        </p:txBody>
      </p:sp>
      <p:sp>
        <p:nvSpPr>
          <p:cNvPr id="55" name="页脚占位符 21"/>
          <p:cNvSpPr>
            <a:spLocks noGrp="1"/>
          </p:cNvSpPr>
          <p:nvPr>
            <p:ph type="ftr" sz="quarter" idx="87"/>
          </p:nvPr>
        </p:nvSpPr>
        <p:spPr>
          <a:ln/>
        </p:spPr>
        <p:txBody>
          <a:bodyPr/>
          <a:lstStyle>
            <a:lvl1pPr>
              <a:defRPr/>
            </a:lvl1pPr>
          </a:lstStyle>
          <a:p>
            <a:pPr>
              <a:defRPr/>
            </a:pPr>
            <a:endParaRPr lang="zh-CN" altLang="en-US"/>
          </a:p>
        </p:txBody>
      </p:sp>
      <p:sp>
        <p:nvSpPr>
          <p:cNvPr id="54" name="日期占位符 9"/>
          <p:cNvSpPr>
            <a:spLocks noGrp="1"/>
          </p:cNvSpPr>
          <p:nvPr>
            <p:ph type="dt" sz="half" idx="88"/>
          </p:nvPr>
        </p:nvSpPr>
        <p:spPr>
          <a:ln/>
        </p:spPr>
        <p:txBody>
          <a:bodyPr/>
          <a:lstStyle>
            <a:lvl1pPr>
              <a:defRPr/>
            </a:lvl1pPr>
          </a:lstStyle>
          <a:p>
            <a:pPr>
              <a:defRPr/>
            </a:pPr>
            <a:fld id="{C3E89D2D-1E7B-4A9B-84B5-E3CA2F5FB06E}" type="datetimeFigureOut">
              <a:rPr lang="zh-CN" altLang="en-US"/>
              <a:pPr>
                <a:defRPr/>
              </a:pPr>
              <a:t>2019/4/15</a:t>
            </a:fld>
            <a:endParaRPr lang="en-US" altLang="zh-CN"/>
          </a:p>
        </p:txBody>
      </p:sp>
      <p:sp>
        <p:nvSpPr>
          <p:cNvPr id="57" name="页脚占位符 21"/>
          <p:cNvSpPr>
            <a:spLocks noGrp="1"/>
          </p:cNvSpPr>
          <p:nvPr>
            <p:ph type="ftr" sz="quarter" idx="90"/>
          </p:nvPr>
        </p:nvSpPr>
        <p:spPr>
          <a:ln/>
        </p:spPr>
        <p:txBody>
          <a:bodyPr/>
          <a:lstStyle>
            <a:lvl1pPr>
              <a:defRPr/>
            </a:lvl1pPr>
          </a:lstStyle>
          <a:p>
            <a:pPr>
              <a:defRPr/>
            </a:pPr>
            <a:endParaRPr lang="zh-CN" altLang="en-US"/>
          </a:p>
        </p:txBody>
      </p:sp>
      <p:sp>
        <p:nvSpPr>
          <p:cNvPr id="56" name="日期占位符 9"/>
          <p:cNvSpPr>
            <a:spLocks noGrp="1"/>
          </p:cNvSpPr>
          <p:nvPr>
            <p:ph type="dt" sz="half" idx="91"/>
          </p:nvPr>
        </p:nvSpPr>
        <p:spPr>
          <a:ln/>
        </p:spPr>
        <p:txBody>
          <a:bodyPr/>
          <a:lstStyle>
            <a:lvl1pPr>
              <a:defRPr/>
            </a:lvl1pPr>
          </a:lstStyle>
          <a:p>
            <a:pPr>
              <a:defRPr/>
            </a:pPr>
            <a:fld id="{7435C2A8-5477-4E7A-A175-F6402950A2C2}" type="datetimeFigureOut">
              <a:rPr lang="zh-CN" altLang="en-US"/>
              <a:pPr>
                <a:defRPr/>
              </a:pPr>
              <a:t>2019/4/15</a:t>
            </a:fld>
            <a:endParaRPr lang="en-US" altLang="zh-CN"/>
          </a:p>
        </p:txBody>
      </p:sp>
      <p:sp>
        <p:nvSpPr>
          <p:cNvPr id="59" name="页脚占位符 21"/>
          <p:cNvSpPr>
            <a:spLocks noGrp="1"/>
          </p:cNvSpPr>
          <p:nvPr>
            <p:ph type="ftr" sz="quarter" idx="93"/>
          </p:nvPr>
        </p:nvSpPr>
        <p:spPr>
          <a:ln/>
        </p:spPr>
        <p:txBody>
          <a:bodyPr/>
          <a:lstStyle>
            <a:lvl1pPr>
              <a:defRPr/>
            </a:lvl1pPr>
          </a:lstStyle>
          <a:p>
            <a:pPr>
              <a:defRPr/>
            </a:pPr>
            <a:endParaRPr lang="zh-CN" altLang="en-US"/>
          </a:p>
        </p:txBody>
      </p:sp>
      <p:sp>
        <p:nvSpPr>
          <p:cNvPr id="58" name="日期占位符 9"/>
          <p:cNvSpPr>
            <a:spLocks noGrp="1"/>
          </p:cNvSpPr>
          <p:nvPr>
            <p:ph type="dt" sz="half" idx="94"/>
          </p:nvPr>
        </p:nvSpPr>
        <p:spPr>
          <a:ln/>
        </p:spPr>
        <p:txBody>
          <a:bodyPr/>
          <a:lstStyle>
            <a:lvl1pPr>
              <a:defRPr/>
            </a:lvl1pPr>
          </a:lstStyle>
          <a:p>
            <a:pPr>
              <a:defRPr/>
            </a:pPr>
            <a:fld id="{10475B29-3EBC-4050-9FD5-4D561A47E40E}" type="datetimeFigureOut">
              <a:rPr lang="zh-CN" altLang="en-US"/>
              <a:pPr>
                <a:defRPr/>
              </a:pPr>
              <a:t>2019/4/15</a:t>
            </a:fld>
            <a:endParaRPr lang="en-US" altLang="zh-CN"/>
          </a:p>
        </p:txBody>
      </p:sp>
      <p:sp>
        <p:nvSpPr>
          <p:cNvPr id="60" name="日期占位符 9"/>
          <p:cNvSpPr>
            <a:spLocks noGrp="1"/>
          </p:cNvSpPr>
          <p:nvPr>
            <p:ph type="dt" sz="half" idx="95"/>
          </p:nvPr>
        </p:nvSpPr>
        <p:spPr>
          <a:ln/>
        </p:spPr>
        <p:txBody>
          <a:bodyPr/>
          <a:lstStyle>
            <a:lvl1pPr>
              <a:defRPr/>
            </a:lvl1pPr>
          </a:lstStyle>
          <a:p>
            <a:pPr>
              <a:defRPr/>
            </a:pPr>
            <a:fld id="{736B3EEE-87ED-497B-838B-95097FEC0937}" type="datetimeFigureOut">
              <a:rPr lang="zh-CN" altLang="en-US"/>
              <a:pPr>
                <a:defRPr/>
              </a:pPr>
              <a:t>2019/4/15</a:t>
            </a:fld>
            <a:endParaRPr lang="en-US" altLang="zh-CN"/>
          </a:p>
        </p:txBody>
      </p:sp>
      <p:sp>
        <p:nvSpPr>
          <p:cNvPr id="61" name="页脚占位符 21"/>
          <p:cNvSpPr>
            <a:spLocks noGrp="1"/>
          </p:cNvSpPr>
          <p:nvPr>
            <p:ph type="ftr" sz="quarter" idx="96"/>
          </p:nvPr>
        </p:nvSpPr>
        <p:spPr>
          <a:ln/>
        </p:spPr>
        <p:txBody>
          <a:bodyPr/>
          <a:lstStyle>
            <a:lvl1pPr>
              <a:defRPr/>
            </a:lvl1pPr>
          </a:lstStyle>
          <a:p>
            <a:pPr>
              <a:defRPr/>
            </a:pPr>
            <a:endParaRPr lang="zh-CN" altLang="en-US"/>
          </a:p>
        </p:txBody>
      </p:sp>
      <p:sp>
        <p:nvSpPr>
          <p:cNvPr id="62" name="页脚占位符 21"/>
          <p:cNvSpPr>
            <a:spLocks noGrp="1"/>
          </p:cNvSpPr>
          <p:nvPr>
            <p:ph type="ftr" sz="quarter" idx="97"/>
          </p:nvPr>
        </p:nvSpPr>
        <p:spPr>
          <a:ln/>
        </p:spPr>
        <p:txBody>
          <a:bodyPr/>
          <a:lstStyle>
            <a:lvl1pPr>
              <a:defRPr/>
            </a:lvl1pPr>
          </a:lstStyle>
          <a:p>
            <a:pPr>
              <a:defRPr/>
            </a:pPr>
            <a:endParaRPr lang="zh-CN" altLang="en-US"/>
          </a:p>
        </p:txBody>
      </p:sp>
      <p:sp>
        <p:nvSpPr>
          <p:cNvPr id="63" name="灯片编号占位符 17"/>
          <p:cNvSpPr>
            <a:spLocks noGrp="1"/>
          </p:cNvSpPr>
          <p:nvPr>
            <p:ph type="sldNum" sz="quarter" idx="98"/>
          </p:nvPr>
        </p:nvSpPr>
        <p:spPr>
          <a:ln/>
        </p:spPr>
        <p:txBody>
          <a:bodyPr/>
          <a:lstStyle>
            <a:lvl1pPr>
              <a:defRPr/>
            </a:lvl1pPr>
          </a:lstStyle>
          <a:p>
            <a:pPr>
              <a:defRPr/>
            </a:pPr>
            <a:fld id="{29FD17A1-AD7F-4780-ABE1-C1D9E0DEF58F}"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9"/>
          <p:cNvSpPr>
            <a:spLocks noGrp="1"/>
          </p:cNvSpPr>
          <p:nvPr>
            <p:ph type="dt" sz="half" idx="10"/>
          </p:nvPr>
        </p:nvSpPr>
        <p:spPr>
          <a:ln/>
        </p:spPr>
        <p:txBody>
          <a:bodyPr/>
          <a:lstStyle>
            <a:lvl1pPr>
              <a:defRPr/>
            </a:lvl1pPr>
          </a:lstStyle>
          <a:p>
            <a:pPr>
              <a:defRPr/>
            </a:pPr>
            <a:fld id="{4F4AE545-CA15-4332-89C4-5AE15BD074AA}" type="datetimeFigureOut">
              <a:rPr lang="zh-CN" altLang="en-US"/>
              <a:pPr>
                <a:defRPr/>
              </a:pPr>
              <a:t>2019/4/15</a:t>
            </a:fld>
            <a:endParaRPr lang="en-US" altLang="zh-CN"/>
          </a:p>
        </p:txBody>
      </p:sp>
      <p:sp>
        <p:nvSpPr>
          <p:cNvPr id="7" name="页脚占位符 21"/>
          <p:cNvSpPr>
            <a:spLocks noGrp="1"/>
          </p:cNvSpPr>
          <p:nvPr>
            <p:ph type="ftr" sz="quarter" idx="12"/>
          </p:nvPr>
        </p:nvSpPr>
        <p:spPr>
          <a:ln/>
        </p:spPr>
        <p:txBody>
          <a:bodyPr/>
          <a:lstStyle>
            <a:lvl1pPr>
              <a:defRPr/>
            </a:lvl1pPr>
          </a:lstStyle>
          <a:p>
            <a:pPr>
              <a:defRPr/>
            </a:pPr>
            <a:endParaRPr lang="zh-CN" altLang="en-US"/>
          </a:p>
        </p:txBody>
      </p:sp>
      <p:sp>
        <p:nvSpPr>
          <p:cNvPr id="8" name="日期占位符 9"/>
          <p:cNvSpPr>
            <a:spLocks noGrp="1"/>
          </p:cNvSpPr>
          <p:nvPr>
            <p:ph type="dt" sz="half" idx="13"/>
          </p:nvPr>
        </p:nvSpPr>
        <p:spPr>
          <a:ln/>
        </p:spPr>
        <p:txBody>
          <a:bodyPr/>
          <a:lstStyle>
            <a:lvl1pPr>
              <a:defRPr/>
            </a:lvl1pPr>
          </a:lstStyle>
          <a:p>
            <a:pPr>
              <a:defRPr/>
            </a:pPr>
            <a:fld id="{0625FE87-475A-49C7-8686-24E8EE58BBD8}" type="datetimeFigureOut">
              <a:rPr lang="zh-CN" altLang="en-US"/>
              <a:pPr>
                <a:defRPr/>
              </a:pPr>
              <a:t>2019/4/15</a:t>
            </a:fld>
            <a:endParaRPr lang="en-US" altLang="zh-CN"/>
          </a:p>
        </p:txBody>
      </p:sp>
      <p:sp>
        <p:nvSpPr>
          <p:cNvPr id="10" name="页脚占位符 21"/>
          <p:cNvSpPr>
            <a:spLocks noGrp="1"/>
          </p:cNvSpPr>
          <p:nvPr>
            <p:ph type="ftr" sz="quarter" idx="15"/>
          </p:nvPr>
        </p:nvSpPr>
        <p:spPr>
          <a:ln/>
        </p:spPr>
        <p:txBody>
          <a:bodyPr/>
          <a:lstStyle>
            <a:lvl1pPr>
              <a:defRPr/>
            </a:lvl1pPr>
          </a:lstStyle>
          <a:p>
            <a:pPr>
              <a:defRPr/>
            </a:pPr>
            <a:endParaRPr lang="zh-CN" altLang="en-US"/>
          </a:p>
        </p:txBody>
      </p:sp>
      <p:sp>
        <p:nvSpPr>
          <p:cNvPr id="9" name="日期占位符 9"/>
          <p:cNvSpPr>
            <a:spLocks noGrp="1"/>
          </p:cNvSpPr>
          <p:nvPr>
            <p:ph type="dt" sz="half" idx="16"/>
          </p:nvPr>
        </p:nvSpPr>
        <p:spPr>
          <a:ln/>
        </p:spPr>
        <p:txBody>
          <a:bodyPr/>
          <a:lstStyle>
            <a:lvl1pPr>
              <a:defRPr/>
            </a:lvl1pPr>
          </a:lstStyle>
          <a:p>
            <a:pPr>
              <a:defRPr/>
            </a:pPr>
            <a:fld id="{389BE39B-83AA-4CAE-BE15-F08E83821EAB}" type="datetimeFigureOut">
              <a:rPr lang="zh-CN" altLang="en-US"/>
              <a:pPr>
                <a:defRPr/>
              </a:pPr>
              <a:t>2019/4/15</a:t>
            </a:fld>
            <a:endParaRPr lang="en-US" altLang="zh-CN"/>
          </a:p>
        </p:txBody>
      </p:sp>
      <p:sp>
        <p:nvSpPr>
          <p:cNvPr id="12" name="页脚占位符 21"/>
          <p:cNvSpPr>
            <a:spLocks noGrp="1"/>
          </p:cNvSpPr>
          <p:nvPr>
            <p:ph type="ftr" sz="quarter" idx="18"/>
          </p:nvPr>
        </p:nvSpPr>
        <p:spPr>
          <a:ln/>
        </p:spPr>
        <p:txBody>
          <a:bodyPr/>
          <a:lstStyle>
            <a:lvl1pPr>
              <a:defRPr/>
            </a:lvl1pPr>
          </a:lstStyle>
          <a:p>
            <a:pPr>
              <a:defRPr/>
            </a:pPr>
            <a:endParaRPr lang="zh-CN" altLang="en-US"/>
          </a:p>
        </p:txBody>
      </p:sp>
      <p:sp>
        <p:nvSpPr>
          <p:cNvPr id="11" name="日期占位符 9"/>
          <p:cNvSpPr>
            <a:spLocks noGrp="1"/>
          </p:cNvSpPr>
          <p:nvPr>
            <p:ph type="dt" sz="half" idx="19"/>
          </p:nvPr>
        </p:nvSpPr>
        <p:spPr>
          <a:ln/>
        </p:spPr>
        <p:txBody>
          <a:bodyPr/>
          <a:lstStyle>
            <a:lvl1pPr>
              <a:defRPr/>
            </a:lvl1pPr>
          </a:lstStyle>
          <a:p>
            <a:pPr>
              <a:defRPr/>
            </a:pPr>
            <a:fld id="{846C8C2F-52EB-4C4E-AF91-A2158F8E2B5E}" type="datetimeFigureOut">
              <a:rPr lang="zh-CN" altLang="en-US"/>
              <a:pPr>
                <a:defRPr/>
              </a:pPr>
              <a:t>2019/4/15</a:t>
            </a:fld>
            <a:endParaRPr lang="en-US" altLang="zh-CN"/>
          </a:p>
        </p:txBody>
      </p:sp>
      <p:sp>
        <p:nvSpPr>
          <p:cNvPr id="14" name="页脚占位符 21"/>
          <p:cNvSpPr>
            <a:spLocks noGrp="1"/>
          </p:cNvSpPr>
          <p:nvPr>
            <p:ph type="ftr" sz="quarter" idx="21"/>
          </p:nvPr>
        </p:nvSpPr>
        <p:spPr>
          <a:ln/>
        </p:spPr>
        <p:txBody>
          <a:bodyPr/>
          <a:lstStyle>
            <a:lvl1pPr>
              <a:defRPr/>
            </a:lvl1pPr>
          </a:lstStyle>
          <a:p>
            <a:pPr>
              <a:defRPr/>
            </a:pPr>
            <a:endParaRPr lang="zh-CN" altLang="en-US"/>
          </a:p>
        </p:txBody>
      </p:sp>
      <p:sp>
        <p:nvSpPr>
          <p:cNvPr id="13" name="日期占位符 9"/>
          <p:cNvSpPr>
            <a:spLocks noGrp="1"/>
          </p:cNvSpPr>
          <p:nvPr>
            <p:ph type="dt" sz="half" idx="22"/>
          </p:nvPr>
        </p:nvSpPr>
        <p:spPr>
          <a:ln/>
        </p:spPr>
        <p:txBody>
          <a:bodyPr/>
          <a:lstStyle>
            <a:lvl1pPr>
              <a:defRPr/>
            </a:lvl1pPr>
          </a:lstStyle>
          <a:p>
            <a:pPr>
              <a:defRPr/>
            </a:pPr>
            <a:fld id="{AD9AD99D-F518-4303-BA10-B7D41422F0AF}" type="datetimeFigureOut">
              <a:rPr lang="zh-CN" altLang="en-US"/>
              <a:pPr>
                <a:defRPr/>
              </a:pPr>
              <a:t>2019/4/15</a:t>
            </a:fld>
            <a:endParaRPr lang="en-US" altLang="zh-CN"/>
          </a:p>
        </p:txBody>
      </p:sp>
      <p:sp>
        <p:nvSpPr>
          <p:cNvPr id="16" name="页脚占位符 21"/>
          <p:cNvSpPr>
            <a:spLocks noGrp="1"/>
          </p:cNvSpPr>
          <p:nvPr>
            <p:ph type="ftr" sz="quarter" idx="24"/>
          </p:nvPr>
        </p:nvSpPr>
        <p:spPr>
          <a:ln/>
        </p:spPr>
        <p:txBody>
          <a:bodyPr/>
          <a:lstStyle>
            <a:lvl1pPr>
              <a:defRPr/>
            </a:lvl1pPr>
          </a:lstStyle>
          <a:p>
            <a:pPr>
              <a:defRPr/>
            </a:pPr>
            <a:endParaRPr lang="zh-CN" altLang="en-US"/>
          </a:p>
        </p:txBody>
      </p:sp>
      <p:sp>
        <p:nvSpPr>
          <p:cNvPr id="15" name="日期占位符 9"/>
          <p:cNvSpPr>
            <a:spLocks noGrp="1"/>
          </p:cNvSpPr>
          <p:nvPr>
            <p:ph type="dt" sz="half" idx="25"/>
          </p:nvPr>
        </p:nvSpPr>
        <p:spPr>
          <a:ln/>
        </p:spPr>
        <p:txBody>
          <a:bodyPr/>
          <a:lstStyle>
            <a:lvl1pPr>
              <a:defRPr/>
            </a:lvl1pPr>
          </a:lstStyle>
          <a:p>
            <a:pPr>
              <a:defRPr/>
            </a:pPr>
            <a:fld id="{96F230E7-0D55-46FB-8A82-E955D044C37B}" type="datetimeFigureOut">
              <a:rPr lang="zh-CN" altLang="en-US"/>
              <a:pPr>
                <a:defRPr/>
              </a:pPr>
              <a:t>2019/4/15</a:t>
            </a:fld>
            <a:endParaRPr lang="en-US" altLang="zh-CN"/>
          </a:p>
        </p:txBody>
      </p:sp>
      <p:sp>
        <p:nvSpPr>
          <p:cNvPr id="18" name="页脚占位符 21"/>
          <p:cNvSpPr>
            <a:spLocks noGrp="1"/>
          </p:cNvSpPr>
          <p:nvPr>
            <p:ph type="ftr" sz="quarter" idx="27"/>
          </p:nvPr>
        </p:nvSpPr>
        <p:spPr>
          <a:ln/>
        </p:spPr>
        <p:txBody>
          <a:bodyPr/>
          <a:lstStyle>
            <a:lvl1pPr>
              <a:defRPr/>
            </a:lvl1pPr>
          </a:lstStyle>
          <a:p>
            <a:pPr>
              <a:defRPr/>
            </a:pPr>
            <a:endParaRPr lang="zh-CN" altLang="en-US"/>
          </a:p>
        </p:txBody>
      </p:sp>
      <p:sp>
        <p:nvSpPr>
          <p:cNvPr id="17" name="日期占位符 9"/>
          <p:cNvSpPr>
            <a:spLocks noGrp="1"/>
          </p:cNvSpPr>
          <p:nvPr>
            <p:ph type="dt" sz="half" idx="28"/>
          </p:nvPr>
        </p:nvSpPr>
        <p:spPr>
          <a:ln/>
        </p:spPr>
        <p:txBody>
          <a:bodyPr/>
          <a:lstStyle>
            <a:lvl1pPr>
              <a:defRPr/>
            </a:lvl1pPr>
          </a:lstStyle>
          <a:p>
            <a:pPr>
              <a:defRPr/>
            </a:pPr>
            <a:fld id="{354AD4E2-C87B-451E-9E8B-E427A4E440FD}" type="datetimeFigureOut">
              <a:rPr lang="zh-CN" altLang="en-US"/>
              <a:pPr>
                <a:defRPr/>
              </a:pPr>
              <a:t>2019/4/15</a:t>
            </a:fld>
            <a:endParaRPr lang="en-US" altLang="zh-CN"/>
          </a:p>
        </p:txBody>
      </p:sp>
      <p:sp>
        <p:nvSpPr>
          <p:cNvPr id="20" name="页脚占位符 21"/>
          <p:cNvSpPr>
            <a:spLocks noGrp="1"/>
          </p:cNvSpPr>
          <p:nvPr>
            <p:ph type="ftr" sz="quarter" idx="30"/>
          </p:nvPr>
        </p:nvSpPr>
        <p:spPr>
          <a:ln/>
        </p:spPr>
        <p:txBody>
          <a:bodyPr/>
          <a:lstStyle>
            <a:lvl1pPr>
              <a:defRPr/>
            </a:lvl1pPr>
          </a:lstStyle>
          <a:p>
            <a:pPr>
              <a:defRPr/>
            </a:pPr>
            <a:endParaRPr lang="zh-CN" altLang="en-US"/>
          </a:p>
        </p:txBody>
      </p:sp>
      <p:sp>
        <p:nvSpPr>
          <p:cNvPr id="19" name="日期占位符 9"/>
          <p:cNvSpPr>
            <a:spLocks noGrp="1"/>
          </p:cNvSpPr>
          <p:nvPr>
            <p:ph type="dt" sz="half" idx="31"/>
          </p:nvPr>
        </p:nvSpPr>
        <p:spPr>
          <a:ln/>
        </p:spPr>
        <p:txBody>
          <a:bodyPr/>
          <a:lstStyle>
            <a:lvl1pPr>
              <a:defRPr/>
            </a:lvl1pPr>
          </a:lstStyle>
          <a:p>
            <a:pPr>
              <a:defRPr/>
            </a:pPr>
            <a:fld id="{622429D1-99EA-4CA1-8E93-13514D42620C}" type="datetimeFigureOut">
              <a:rPr lang="zh-CN" altLang="en-US"/>
              <a:pPr>
                <a:defRPr/>
              </a:pPr>
              <a:t>2019/4/15</a:t>
            </a:fld>
            <a:endParaRPr lang="en-US" altLang="zh-CN"/>
          </a:p>
        </p:txBody>
      </p:sp>
      <p:sp>
        <p:nvSpPr>
          <p:cNvPr id="22" name="页脚占位符 21"/>
          <p:cNvSpPr>
            <a:spLocks noGrp="1"/>
          </p:cNvSpPr>
          <p:nvPr>
            <p:ph type="ftr" sz="quarter" idx="33"/>
          </p:nvPr>
        </p:nvSpPr>
        <p:spPr>
          <a:ln/>
        </p:spPr>
        <p:txBody>
          <a:bodyPr/>
          <a:lstStyle>
            <a:lvl1pPr>
              <a:defRPr/>
            </a:lvl1pPr>
          </a:lstStyle>
          <a:p>
            <a:pPr>
              <a:defRPr/>
            </a:pPr>
            <a:endParaRPr lang="zh-CN" altLang="en-US"/>
          </a:p>
        </p:txBody>
      </p:sp>
      <p:sp>
        <p:nvSpPr>
          <p:cNvPr id="21" name="日期占位符 9"/>
          <p:cNvSpPr>
            <a:spLocks noGrp="1"/>
          </p:cNvSpPr>
          <p:nvPr>
            <p:ph type="dt" sz="half" idx="34"/>
          </p:nvPr>
        </p:nvSpPr>
        <p:spPr>
          <a:ln/>
        </p:spPr>
        <p:txBody>
          <a:bodyPr/>
          <a:lstStyle>
            <a:lvl1pPr>
              <a:defRPr/>
            </a:lvl1pPr>
          </a:lstStyle>
          <a:p>
            <a:pPr>
              <a:defRPr/>
            </a:pPr>
            <a:fld id="{2B25EA5C-F84D-4D56-A020-BC3B21C53984}" type="datetimeFigureOut">
              <a:rPr lang="zh-CN" altLang="en-US"/>
              <a:pPr>
                <a:defRPr/>
              </a:pPr>
              <a:t>2019/4/15</a:t>
            </a:fld>
            <a:endParaRPr lang="en-US" altLang="zh-CN"/>
          </a:p>
        </p:txBody>
      </p:sp>
      <p:sp>
        <p:nvSpPr>
          <p:cNvPr id="24" name="页脚占位符 21"/>
          <p:cNvSpPr>
            <a:spLocks noGrp="1"/>
          </p:cNvSpPr>
          <p:nvPr>
            <p:ph type="ftr" sz="quarter" idx="36"/>
          </p:nvPr>
        </p:nvSpPr>
        <p:spPr>
          <a:ln/>
        </p:spPr>
        <p:txBody>
          <a:bodyPr/>
          <a:lstStyle>
            <a:lvl1pPr>
              <a:defRPr/>
            </a:lvl1pPr>
          </a:lstStyle>
          <a:p>
            <a:pPr>
              <a:defRPr/>
            </a:pPr>
            <a:endParaRPr lang="zh-CN" altLang="en-US"/>
          </a:p>
        </p:txBody>
      </p:sp>
      <p:sp>
        <p:nvSpPr>
          <p:cNvPr id="23" name="日期占位符 9"/>
          <p:cNvSpPr>
            <a:spLocks noGrp="1"/>
          </p:cNvSpPr>
          <p:nvPr>
            <p:ph type="dt" sz="half" idx="37"/>
          </p:nvPr>
        </p:nvSpPr>
        <p:spPr>
          <a:ln/>
        </p:spPr>
        <p:txBody>
          <a:bodyPr/>
          <a:lstStyle>
            <a:lvl1pPr>
              <a:defRPr/>
            </a:lvl1pPr>
          </a:lstStyle>
          <a:p>
            <a:pPr>
              <a:defRPr/>
            </a:pPr>
            <a:fld id="{FB3CC8B6-DAC4-45EE-819C-00CAA36B7D24}" type="datetimeFigureOut">
              <a:rPr lang="zh-CN" altLang="en-US"/>
              <a:pPr>
                <a:defRPr/>
              </a:pPr>
              <a:t>2019/4/15</a:t>
            </a:fld>
            <a:endParaRPr lang="en-US" altLang="zh-CN"/>
          </a:p>
        </p:txBody>
      </p:sp>
      <p:sp>
        <p:nvSpPr>
          <p:cNvPr id="26" name="页脚占位符 21"/>
          <p:cNvSpPr>
            <a:spLocks noGrp="1"/>
          </p:cNvSpPr>
          <p:nvPr>
            <p:ph type="ftr" sz="quarter" idx="39"/>
          </p:nvPr>
        </p:nvSpPr>
        <p:spPr>
          <a:ln/>
        </p:spPr>
        <p:txBody>
          <a:bodyPr/>
          <a:lstStyle>
            <a:lvl1pPr>
              <a:defRPr/>
            </a:lvl1pPr>
          </a:lstStyle>
          <a:p>
            <a:pPr>
              <a:defRPr/>
            </a:pPr>
            <a:endParaRPr lang="zh-CN" altLang="en-US"/>
          </a:p>
        </p:txBody>
      </p:sp>
      <p:sp>
        <p:nvSpPr>
          <p:cNvPr id="25" name="日期占位符 9"/>
          <p:cNvSpPr>
            <a:spLocks noGrp="1"/>
          </p:cNvSpPr>
          <p:nvPr>
            <p:ph type="dt" sz="half" idx="40"/>
          </p:nvPr>
        </p:nvSpPr>
        <p:spPr>
          <a:ln/>
        </p:spPr>
        <p:txBody>
          <a:bodyPr/>
          <a:lstStyle>
            <a:lvl1pPr>
              <a:defRPr/>
            </a:lvl1pPr>
          </a:lstStyle>
          <a:p>
            <a:pPr>
              <a:defRPr/>
            </a:pPr>
            <a:fld id="{2DCF9D5F-06DE-40CE-A624-6928BF50FF1A}" type="datetimeFigureOut">
              <a:rPr lang="zh-CN" altLang="en-US"/>
              <a:pPr>
                <a:defRPr/>
              </a:pPr>
              <a:t>2019/4/15</a:t>
            </a:fld>
            <a:endParaRPr lang="en-US" altLang="zh-CN"/>
          </a:p>
        </p:txBody>
      </p:sp>
      <p:sp>
        <p:nvSpPr>
          <p:cNvPr id="28" name="页脚占位符 21"/>
          <p:cNvSpPr>
            <a:spLocks noGrp="1"/>
          </p:cNvSpPr>
          <p:nvPr>
            <p:ph type="ftr" sz="quarter" idx="42"/>
          </p:nvPr>
        </p:nvSpPr>
        <p:spPr>
          <a:ln/>
        </p:spPr>
        <p:txBody>
          <a:bodyPr/>
          <a:lstStyle>
            <a:lvl1pPr>
              <a:defRPr/>
            </a:lvl1pPr>
          </a:lstStyle>
          <a:p>
            <a:pPr>
              <a:defRPr/>
            </a:pPr>
            <a:endParaRPr lang="zh-CN" altLang="en-US"/>
          </a:p>
        </p:txBody>
      </p:sp>
      <p:sp>
        <p:nvSpPr>
          <p:cNvPr id="27" name="日期占位符 9"/>
          <p:cNvSpPr>
            <a:spLocks noGrp="1"/>
          </p:cNvSpPr>
          <p:nvPr>
            <p:ph type="dt" sz="half" idx="43"/>
          </p:nvPr>
        </p:nvSpPr>
        <p:spPr>
          <a:ln/>
        </p:spPr>
        <p:txBody>
          <a:bodyPr/>
          <a:lstStyle>
            <a:lvl1pPr>
              <a:defRPr/>
            </a:lvl1pPr>
          </a:lstStyle>
          <a:p>
            <a:pPr>
              <a:defRPr/>
            </a:pPr>
            <a:fld id="{EB67F0A8-11FA-43A9-99E1-C5CF438CB695}" type="datetimeFigureOut">
              <a:rPr lang="zh-CN" altLang="en-US"/>
              <a:pPr>
                <a:defRPr/>
              </a:pPr>
              <a:t>2019/4/15</a:t>
            </a:fld>
            <a:endParaRPr lang="en-US" altLang="zh-CN"/>
          </a:p>
        </p:txBody>
      </p:sp>
      <p:sp>
        <p:nvSpPr>
          <p:cNvPr id="30" name="页脚占位符 21"/>
          <p:cNvSpPr>
            <a:spLocks noGrp="1"/>
          </p:cNvSpPr>
          <p:nvPr>
            <p:ph type="ftr" sz="quarter" idx="45"/>
          </p:nvPr>
        </p:nvSpPr>
        <p:spPr>
          <a:ln/>
        </p:spPr>
        <p:txBody>
          <a:bodyPr/>
          <a:lstStyle>
            <a:lvl1pPr>
              <a:defRPr/>
            </a:lvl1pPr>
          </a:lstStyle>
          <a:p>
            <a:pPr>
              <a:defRPr/>
            </a:pPr>
            <a:endParaRPr lang="zh-CN" altLang="en-US"/>
          </a:p>
        </p:txBody>
      </p:sp>
      <p:sp>
        <p:nvSpPr>
          <p:cNvPr id="29" name="日期占位符 9"/>
          <p:cNvSpPr>
            <a:spLocks noGrp="1"/>
          </p:cNvSpPr>
          <p:nvPr>
            <p:ph type="dt" sz="half" idx="46"/>
          </p:nvPr>
        </p:nvSpPr>
        <p:spPr>
          <a:ln/>
        </p:spPr>
        <p:txBody>
          <a:bodyPr/>
          <a:lstStyle>
            <a:lvl1pPr>
              <a:defRPr/>
            </a:lvl1pPr>
          </a:lstStyle>
          <a:p>
            <a:pPr>
              <a:defRPr/>
            </a:pPr>
            <a:fld id="{DFF891D7-C73B-4D41-86B5-92EAF29A8871}" type="datetimeFigureOut">
              <a:rPr lang="zh-CN" altLang="en-US"/>
              <a:pPr>
                <a:defRPr/>
              </a:pPr>
              <a:t>2019/4/15</a:t>
            </a:fld>
            <a:endParaRPr lang="en-US" altLang="zh-CN"/>
          </a:p>
        </p:txBody>
      </p:sp>
      <p:sp>
        <p:nvSpPr>
          <p:cNvPr id="32" name="页脚占位符 21"/>
          <p:cNvSpPr>
            <a:spLocks noGrp="1"/>
          </p:cNvSpPr>
          <p:nvPr>
            <p:ph type="ftr" sz="quarter" idx="48"/>
          </p:nvPr>
        </p:nvSpPr>
        <p:spPr>
          <a:ln/>
        </p:spPr>
        <p:txBody>
          <a:bodyPr/>
          <a:lstStyle>
            <a:lvl1pPr>
              <a:defRPr/>
            </a:lvl1pPr>
          </a:lstStyle>
          <a:p>
            <a:pPr>
              <a:defRPr/>
            </a:pPr>
            <a:endParaRPr lang="zh-CN" altLang="en-US"/>
          </a:p>
        </p:txBody>
      </p:sp>
      <p:sp>
        <p:nvSpPr>
          <p:cNvPr id="31" name="日期占位符 9"/>
          <p:cNvSpPr>
            <a:spLocks noGrp="1"/>
          </p:cNvSpPr>
          <p:nvPr>
            <p:ph type="dt" sz="half" idx="49"/>
          </p:nvPr>
        </p:nvSpPr>
        <p:spPr>
          <a:ln/>
        </p:spPr>
        <p:txBody>
          <a:bodyPr/>
          <a:lstStyle>
            <a:lvl1pPr>
              <a:defRPr/>
            </a:lvl1pPr>
          </a:lstStyle>
          <a:p>
            <a:pPr>
              <a:defRPr/>
            </a:pPr>
            <a:fld id="{46570853-38DC-4E52-9ECF-62DADB581626}" type="datetimeFigureOut">
              <a:rPr lang="zh-CN" altLang="en-US"/>
              <a:pPr>
                <a:defRPr/>
              </a:pPr>
              <a:t>2019/4/15</a:t>
            </a:fld>
            <a:endParaRPr lang="en-US" altLang="zh-CN"/>
          </a:p>
        </p:txBody>
      </p:sp>
      <p:sp>
        <p:nvSpPr>
          <p:cNvPr id="34" name="页脚占位符 21"/>
          <p:cNvSpPr>
            <a:spLocks noGrp="1"/>
          </p:cNvSpPr>
          <p:nvPr>
            <p:ph type="ftr" sz="quarter" idx="51"/>
          </p:nvPr>
        </p:nvSpPr>
        <p:spPr>
          <a:ln/>
        </p:spPr>
        <p:txBody>
          <a:bodyPr/>
          <a:lstStyle>
            <a:lvl1pPr>
              <a:defRPr/>
            </a:lvl1pPr>
          </a:lstStyle>
          <a:p>
            <a:pPr>
              <a:defRPr/>
            </a:pPr>
            <a:endParaRPr lang="zh-CN" altLang="en-US"/>
          </a:p>
        </p:txBody>
      </p:sp>
      <p:sp>
        <p:nvSpPr>
          <p:cNvPr id="33" name="日期占位符 9"/>
          <p:cNvSpPr>
            <a:spLocks noGrp="1"/>
          </p:cNvSpPr>
          <p:nvPr>
            <p:ph type="dt" sz="half" idx="52"/>
          </p:nvPr>
        </p:nvSpPr>
        <p:spPr>
          <a:ln/>
        </p:spPr>
        <p:txBody>
          <a:bodyPr/>
          <a:lstStyle>
            <a:lvl1pPr>
              <a:defRPr/>
            </a:lvl1pPr>
          </a:lstStyle>
          <a:p>
            <a:pPr>
              <a:defRPr/>
            </a:pPr>
            <a:fld id="{5DFB3375-97CF-4EB7-8254-D18FABC78DAC}" type="datetimeFigureOut">
              <a:rPr lang="zh-CN" altLang="en-US"/>
              <a:pPr>
                <a:defRPr/>
              </a:pPr>
              <a:t>2019/4/15</a:t>
            </a:fld>
            <a:endParaRPr lang="en-US" altLang="zh-CN"/>
          </a:p>
        </p:txBody>
      </p:sp>
      <p:sp>
        <p:nvSpPr>
          <p:cNvPr id="36" name="页脚占位符 21"/>
          <p:cNvSpPr>
            <a:spLocks noGrp="1"/>
          </p:cNvSpPr>
          <p:nvPr>
            <p:ph type="ftr" sz="quarter" idx="54"/>
          </p:nvPr>
        </p:nvSpPr>
        <p:spPr>
          <a:ln/>
        </p:spPr>
        <p:txBody>
          <a:bodyPr/>
          <a:lstStyle>
            <a:lvl1pPr>
              <a:defRPr/>
            </a:lvl1pPr>
          </a:lstStyle>
          <a:p>
            <a:pPr>
              <a:defRPr/>
            </a:pPr>
            <a:endParaRPr lang="zh-CN" altLang="en-US"/>
          </a:p>
        </p:txBody>
      </p:sp>
      <p:sp>
        <p:nvSpPr>
          <p:cNvPr id="35" name="日期占位符 9"/>
          <p:cNvSpPr>
            <a:spLocks noGrp="1"/>
          </p:cNvSpPr>
          <p:nvPr>
            <p:ph type="dt" sz="half" idx="55"/>
          </p:nvPr>
        </p:nvSpPr>
        <p:spPr>
          <a:ln/>
        </p:spPr>
        <p:txBody>
          <a:bodyPr/>
          <a:lstStyle>
            <a:lvl1pPr>
              <a:defRPr/>
            </a:lvl1pPr>
          </a:lstStyle>
          <a:p>
            <a:pPr>
              <a:defRPr/>
            </a:pPr>
            <a:fld id="{56B5B951-52F4-4199-8D60-2BA92BBC9BD2}" type="datetimeFigureOut">
              <a:rPr lang="zh-CN" altLang="en-US"/>
              <a:pPr>
                <a:defRPr/>
              </a:pPr>
              <a:t>2019/4/15</a:t>
            </a:fld>
            <a:endParaRPr lang="en-US" altLang="zh-CN"/>
          </a:p>
        </p:txBody>
      </p:sp>
      <p:sp>
        <p:nvSpPr>
          <p:cNvPr id="38" name="页脚占位符 21"/>
          <p:cNvSpPr>
            <a:spLocks noGrp="1"/>
          </p:cNvSpPr>
          <p:nvPr>
            <p:ph type="ftr" sz="quarter" idx="57"/>
          </p:nvPr>
        </p:nvSpPr>
        <p:spPr>
          <a:ln/>
        </p:spPr>
        <p:txBody>
          <a:bodyPr/>
          <a:lstStyle>
            <a:lvl1pPr>
              <a:defRPr/>
            </a:lvl1pPr>
          </a:lstStyle>
          <a:p>
            <a:pPr>
              <a:defRPr/>
            </a:pPr>
            <a:endParaRPr lang="zh-CN" altLang="en-US"/>
          </a:p>
        </p:txBody>
      </p:sp>
      <p:sp>
        <p:nvSpPr>
          <p:cNvPr id="37" name="日期占位符 9"/>
          <p:cNvSpPr>
            <a:spLocks noGrp="1"/>
          </p:cNvSpPr>
          <p:nvPr>
            <p:ph type="dt" sz="half" idx="58"/>
          </p:nvPr>
        </p:nvSpPr>
        <p:spPr>
          <a:ln/>
        </p:spPr>
        <p:txBody>
          <a:bodyPr/>
          <a:lstStyle>
            <a:lvl1pPr>
              <a:defRPr/>
            </a:lvl1pPr>
          </a:lstStyle>
          <a:p>
            <a:pPr>
              <a:defRPr/>
            </a:pPr>
            <a:fld id="{CC916820-2F07-4040-A2E7-9A1DB58E1C6C}" type="datetimeFigureOut">
              <a:rPr lang="zh-CN" altLang="en-US"/>
              <a:pPr>
                <a:defRPr/>
              </a:pPr>
              <a:t>2019/4/15</a:t>
            </a:fld>
            <a:endParaRPr lang="en-US" altLang="zh-CN"/>
          </a:p>
        </p:txBody>
      </p:sp>
      <p:sp>
        <p:nvSpPr>
          <p:cNvPr id="40" name="页脚占位符 21"/>
          <p:cNvSpPr>
            <a:spLocks noGrp="1"/>
          </p:cNvSpPr>
          <p:nvPr>
            <p:ph type="ftr" sz="quarter" idx="60"/>
          </p:nvPr>
        </p:nvSpPr>
        <p:spPr>
          <a:ln/>
        </p:spPr>
        <p:txBody>
          <a:bodyPr/>
          <a:lstStyle>
            <a:lvl1pPr>
              <a:defRPr/>
            </a:lvl1pPr>
          </a:lstStyle>
          <a:p>
            <a:pPr>
              <a:defRPr/>
            </a:pPr>
            <a:endParaRPr lang="zh-CN" altLang="en-US"/>
          </a:p>
        </p:txBody>
      </p:sp>
      <p:sp>
        <p:nvSpPr>
          <p:cNvPr id="39" name="日期占位符 9"/>
          <p:cNvSpPr>
            <a:spLocks noGrp="1"/>
          </p:cNvSpPr>
          <p:nvPr>
            <p:ph type="dt" sz="half" idx="61"/>
          </p:nvPr>
        </p:nvSpPr>
        <p:spPr>
          <a:ln/>
        </p:spPr>
        <p:txBody>
          <a:bodyPr/>
          <a:lstStyle>
            <a:lvl1pPr>
              <a:defRPr/>
            </a:lvl1pPr>
          </a:lstStyle>
          <a:p>
            <a:pPr>
              <a:defRPr/>
            </a:pPr>
            <a:fld id="{DFF45F54-47F2-43DD-A846-38AD47743068}" type="datetimeFigureOut">
              <a:rPr lang="zh-CN" altLang="en-US"/>
              <a:pPr>
                <a:defRPr/>
              </a:pPr>
              <a:t>2019/4/15</a:t>
            </a:fld>
            <a:endParaRPr lang="en-US" altLang="zh-CN"/>
          </a:p>
        </p:txBody>
      </p:sp>
      <p:sp>
        <p:nvSpPr>
          <p:cNvPr id="42" name="页脚占位符 21"/>
          <p:cNvSpPr>
            <a:spLocks noGrp="1"/>
          </p:cNvSpPr>
          <p:nvPr>
            <p:ph type="ftr" sz="quarter" idx="63"/>
          </p:nvPr>
        </p:nvSpPr>
        <p:spPr>
          <a:ln/>
        </p:spPr>
        <p:txBody>
          <a:bodyPr/>
          <a:lstStyle>
            <a:lvl1pPr>
              <a:defRPr/>
            </a:lvl1pPr>
          </a:lstStyle>
          <a:p>
            <a:pPr>
              <a:defRPr/>
            </a:pPr>
            <a:endParaRPr lang="zh-CN" altLang="en-US"/>
          </a:p>
        </p:txBody>
      </p:sp>
      <p:sp>
        <p:nvSpPr>
          <p:cNvPr id="41" name="日期占位符 9"/>
          <p:cNvSpPr>
            <a:spLocks noGrp="1"/>
          </p:cNvSpPr>
          <p:nvPr>
            <p:ph type="dt" sz="half" idx="64"/>
          </p:nvPr>
        </p:nvSpPr>
        <p:spPr>
          <a:ln/>
        </p:spPr>
        <p:txBody>
          <a:bodyPr/>
          <a:lstStyle>
            <a:lvl1pPr>
              <a:defRPr/>
            </a:lvl1pPr>
          </a:lstStyle>
          <a:p>
            <a:pPr>
              <a:defRPr/>
            </a:pPr>
            <a:fld id="{73794FC0-2D99-4357-BE68-8FC8590BC098}" type="datetimeFigureOut">
              <a:rPr lang="zh-CN" altLang="en-US"/>
              <a:pPr>
                <a:defRPr/>
              </a:pPr>
              <a:t>2019/4/15</a:t>
            </a:fld>
            <a:endParaRPr lang="en-US" altLang="zh-CN"/>
          </a:p>
        </p:txBody>
      </p:sp>
      <p:sp>
        <p:nvSpPr>
          <p:cNvPr id="44" name="页脚占位符 21"/>
          <p:cNvSpPr>
            <a:spLocks noGrp="1"/>
          </p:cNvSpPr>
          <p:nvPr>
            <p:ph type="ftr" sz="quarter" idx="66"/>
          </p:nvPr>
        </p:nvSpPr>
        <p:spPr>
          <a:ln/>
        </p:spPr>
        <p:txBody>
          <a:bodyPr/>
          <a:lstStyle>
            <a:lvl1pPr>
              <a:defRPr/>
            </a:lvl1pPr>
          </a:lstStyle>
          <a:p>
            <a:pPr>
              <a:defRPr/>
            </a:pPr>
            <a:endParaRPr lang="zh-CN" altLang="en-US"/>
          </a:p>
        </p:txBody>
      </p:sp>
      <p:sp>
        <p:nvSpPr>
          <p:cNvPr id="43" name="日期占位符 9"/>
          <p:cNvSpPr>
            <a:spLocks noGrp="1"/>
          </p:cNvSpPr>
          <p:nvPr>
            <p:ph type="dt" sz="half" idx="67"/>
          </p:nvPr>
        </p:nvSpPr>
        <p:spPr>
          <a:ln/>
        </p:spPr>
        <p:txBody>
          <a:bodyPr/>
          <a:lstStyle>
            <a:lvl1pPr>
              <a:defRPr/>
            </a:lvl1pPr>
          </a:lstStyle>
          <a:p>
            <a:pPr>
              <a:defRPr/>
            </a:pPr>
            <a:fld id="{F161F68A-A62D-4ADA-9921-0B15E53B5489}" type="datetimeFigureOut">
              <a:rPr lang="zh-CN" altLang="en-US"/>
              <a:pPr>
                <a:defRPr/>
              </a:pPr>
              <a:t>2019/4/15</a:t>
            </a:fld>
            <a:endParaRPr lang="en-US" altLang="zh-CN"/>
          </a:p>
        </p:txBody>
      </p:sp>
      <p:sp>
        <p:nvSpPr>
          <p:cNvPr id="46" name="页脚占位符 21"/>
          <p:cNvSpPr>
            <a:spLocks noGrp="1"/>
          </p:cNvSpPr>
          <p:nvPr>
            <p:ph type="ftr" sz="quarter" idx="69"/>
          </p:nvPr>
        </p:nvSpPr>
        <p:spPr>
          <a:ln/>
        </p:spPr>
        <p:txBody>
          <a:bodyPr/>
          <a:lstStyle>
            <a:lvl1pPr>
              <a:defRPr/>
            </a:lvl1pPr>
          </a:lstStyle>
          <a:p>
            <a:pPr>
              <a:defRPr/>
            </a:pPr>
            <a:endParaRPr lang="zh-CN" altLang="en-US"/>
          </a:p>
        </p:txBody>
      </p:sp>
      <p:sp>
        <p:nvSpPr>
          <p:cNvPr id="45" name="日期占位符 9"/>
          <p:cNvSpPr>
            <a:spLocks noGrp="1"/>
          </p:cNvSpPr>
          <p:nvPr>
            <p:ph type="dt" sz="half" idx="70"/>
          </p:nvPr>
        </p:nvSpPr>
        <p:spPr>
          <a:ln/>
        </p:spPr>
        <p:txBody>
          <a:bodyPr/>
          <a:lstStyle>
            <a:lvl1pPr>
              <a:defRPr/>
            </a:lvl1pPr>
          </a:lstStyle>
          <a:p>
            <a:pPr>
              <a:defRPr/>
            </a:pPr>
            <a:fld id="{291B5941-6287-408A-837F-D2F6CC787937}" type="datetimeFigureOut">
              <a:rPr lang="zh-CN" altLang="en-US"/>
              <a:pPr>
                <a:defRPr/>
              </a:pPr>
              <a:t>2019/4/15</a:t>
            </a:fld>
            <a:endParaRPr lang="en-US" altLang="zh-CN"/>
          </a:p>
        </p:txBody>
      </p:sp>
      <p:sp>
        <p:nvSpPr>
          <p:cNvPr id="48" name="页脚占位符 21"/>
          <p:cNvSpPr>
            <a:spLocks noGrp="1"/>
          </p:cNvSpPr>
          <p:nvPr>
            <p:ph type="ftr" sz="quarter" idx="72"/>
          </p:nvPr>
        </p:nvSpPr>
        <p:spPr>
          <a:ln/>
        </p:spPr>
        <p:txBody>
          <a:bodyPr/>
          <a:lstStyle>
            <a:lvl1pPr>
              <a:defRPr/>
            </a:lvl1pPr>
          </a:lstStyle>
          <a:p>
            <a:pPr>
              <a:defRPr/>
            </a:pPr>
            <a:endParaRPr lang="zh-CN" altLang="en-US"/>
          </a:p>
        </p:txBody>
      </p:sp>
      <p:sp>
        <p:nvSpPr>
          <p:cNvPr id="47" name="日期占位符 9"/>
          <p:cNvSpPr>
            <a:spLocks noGrp="1"/>
          </p:cNvSpPr>
          <p:nvPr>
            <p:ph type="dt" sz="half" idx="73"/>
          </p:nvPr>
        </p:nvSpPr>
        <p:spPr>
          <a:ln/>
        </p:spPr>
        <p:txBody>
          <a:bodyPr/>
          <a:lstStyle>
            <a:lvl1pPr>
              <a:defRPr/>
            </a:lvl1pPr>
          </a:lstStyle>
          <a:p>
            <a:pPr>
              <a:defRPr/>
            </a:pPr>
            <a:fld id="{4D7198EF-F272-43A1-A558-696C3D2043CC}" type="datetimeFigureOut">
              <a:rPr lang="zh-CN" altLang="en-US"/>
              <a:pPr>
                <a:defRPr/>
              </a:pPr>
              <a:t>2019/4/15</a:t>
            </a:fld>
            <a:endParaRPr lang="en-US" altLang="zh-CN"/>
          </a:p>
        </p:txBody>
      </p:sp>
      <p:sp>
        <p:nvSpPr>
          <p:cNvPr id="50" name="页脚占位符 21"/>
          <p:cNvSpPr>
            <a:spLocks noGrp="1"/>
          </p:cNvSpPr>
          <p:nvPr>
            <p:ph type="ftr" sz="quarter" idx="75"/>
          </p:nvPr>
        </p:nvSpPr>
        <p:spPr>
          <a:ln/>
        </p:spPr>
        <p:txBody>
          <a:bodyPr/>
          <a:lstStyle>
            <a:lvl1pPr>
              <a:defRPr/>
            </a:lvl1pPr>
          </a:lstStyle>
          <a:p>
            <a:pPr>
              <a:defRPr/>
            </a:pPr>
            <a:endParaRPr lang="zh-CN" altLang="en-US"/>
          </a:p>
        </p:txBody>
      </p:sp>
      <p:sp>
        <p:nvSpPr>
          <p:cNvPr id="49" name="日期占位符 9"/>
          <p:cNvSpPr>
            <a:spLocks noGrp="1"/>
          </p:cNvSpPr>
          <p:nvPr>
            <p:ph type="dt" sz="half" idx="76"/>
          </p:nvPr>
        </p:nvSpPr>
        <p:spPr>
          <a:ln/>
        </p:spPr>
        <p:txBody>
          <a:bodyPr/>
          <a:lstStyle>
            <a:lvl1pPr>
              <a:defRPr/>
            </a:lvl1pPr>
          </a:lstStyle>
          <a:p>
            <a:pPr>
              <a:defRPr/>
            </a:pPr>
            <a:fld id="{5F130671-0CC4-4C85-BFA4-2A3D4A35CD39}" type="datetimeFigureOut">
              <a:rPr lang="zh-CN" altLang="en-US"/>
              <a:pPr>
                <a:defRPr/>
              </a:pPr>
              <a:t>2019/4/15</a:t>
            </a:fld>
            <a:endParaRPr lang="en-US" altLang="zh-CN"/>
          </a:p>
        </p:txBody>
      </p:sp>
      <p:sp>
        <p:nvSpPr>
          <p:cNvPr id="52" name="页脚占位符 21"/>
          <p:cNvSpPr>
            <a:spLocks noGrp="1"/>
          </p:cNvSpPr>
          <p:nvPr>
            <p:ph type="ftr" sz="quarter" idx="78"/>
          </p:nvPr>
        </p:nvSpPr>
        <p:spPr>
          <a:ln/>
        </p:spPr>
        <p:txBody>
          <a:bodyPr/>
          <a:lstStyle>
            <a:lvl1pPr>
              <a:defRPr/>
            </a:lvl1pPr>
          </a:lstStyle>
          <a:p>
            <a:pPr>
              <a:defRPr/>
            </a:pPr>
            <a:endParaRPr lang="zh-CN" altLang="en-US"/>
          </a:p>
        </p:txBody>
      </p:sp>
      <p:sp>
        <p:nvSpPr>
          <p:cNvPr id="51" name="日期占位符 9"/>
          <p:cNvSpPr>
            <a:spLocks noGrp="1"/>
          </p:cNvSpPr>
          <p:nvPr>
            <p:ph type="dt" sz="half" idx="79"/>
          </p:nvPr>
        </p:nvSpPr>
        <p:spPr>
          <a:ln/>
        </p:spPr>
        <p:txBody>
          <a:bodyPr/>
          <a:lstStyle>
            <a:lvl1pPr>
              <a:defRPr/>
            </a:lvl1pPr>
          </a:lstStyle>
          <a:p>
            <a:pPr>
              <a:defRPr/>
            </a:pPr>
            <a:fld id="{67B0FF21-A862-410E-8647-7320E8A65D28}" type="datetimeFigureOut">
              <a:rPr lang="zh-CN" altLang="en-US"/>
              <a:pPr>
                <a:defRPr/>
              </a:pPr>
              <a:t>2019/4/15</a:t>
            </a:fld>
            <a:endParaRPr lang="en-US" altLang="zh-CN"/>
          </a:p>
        </p:txBody>
      </p:sp>
      <p:sp>
        <p:nvSpPr>
          <p:cNvPr id="54" name="页脚占位符 21"/>
          <p:cNvSpPr>
            <a:spLocks noGrp="1"/>
          </p:cNvSpPr>
          <p:nvPr>
            <p:ph type="ftr" sz="quarter" idx="81"/>
          </p:nvPr>
        </p:nvSpPr>
        <p:spPr>
          <a:ln/>
        </p:spPr>
        <p:txBody>
          <a:bodyPr/>
          <a:lstStyle>
            <a:lvl1pPr>
              <a:defRPr/>
            </a:lvl1pPr>
          </a:lstStyle>
          <a:p>
            <a:pPr>
              <a:defRPr/>
            </a:pPr>
            <a:endParaRPr lang="zh-CN" altLang="en-US"/>
          </a:p>
        </p:txBody>
      </p:sp>
      <p:sp>
        <p:nvSpPr>
          <p:cNvPr id="53" name="日期占位符 9"/>
          <p:cNvSpPr>
            <a:spLocks noGrp="1"/>
          </p:cNvSpPr>
          <p:nvPr>
            <p:ph type="dt" sz="half" idx="82"/>
          </p:nvPr>
        </p:nvSpPr>
        <p:spPr>
          <a:ln/>
        </p:spPr>
        <p:txBody>
          <a:bodyPr/>
          <a:lstStyle>
            <a:lvl1pPr>
              <a:defRPr/>
            </a:lvl1pPr>
          </a:lstStyle>
          <a:p>
            <a:pPr>
              <a:defRPr/>
            </a:pPr>
            <a:fld id="{779387F5-57CA-41B0-9AA2-A23584971E2F}" type="datetimeFigureOut">
              <a:rPr lang="zh-CN" altLang="en-US"/>
              <a:pPr>
                <a:defRPr/>
              </a:pPr>
              <a:t>2019/4/15</a:t>
            </a:fld>
            <a:endParaRPr lang="en-US" altLang="zh-CN"/>
          </a:p>
        </p:txBody>
      </p:sp>
      <p:sp>
        <p:nvSpPr>
          <p:cNvPr id="56" name="页脚占位符 21"/>
          <p:cNvSpPr>
            <a:spLocks noGrp="1"/>
          </p:cNvSpPr>
          <p:nvPr>
            <p:ph type="ftr" sz="quarter" idx="84"/>
          </p:nvPr>
        </p:nvSpPr>
        <p:spPr>
          <a:ln/>
        </p:spPr>
        <p:txBody>
          <a:bodyPr/>
          <a:lstStyle>
            <a:lvl1pPr>
              <a:defRPr/>
            </a:lvl1pPr>
          </a:lstStyle>
          <a:p>
            <a:pPr>
              <a:defRPr/>
            </a:pPr>
            <a:endParaRPr lang="zh-CN" altLang="en-US"/>
          </a:p>
        </p:txBody>
      </p:sp>
      <p:sp>
        <p:nvSpPr>
          <p:cNvPr id="55" name="日期占位符 9"/>
          <p:cNvSpPr>
            <a:spLocks noGrp="1"/>
          </p:cNvSpPr>
          <p:nvPr>
            <p:ph type="dt" sz="half" idx="85"/>
          </p:nvPr>
        </p:nvSpPr>
        <p:spPr>
          <a:ln/>
        </p:spPr>
        <p:txBody>
          <a:bodyPr/>
          <a:lstStyle>
            <a:lvl1pPr>
              <a:defRPr/>
            </a:lvl1pPr>
          </a:lstStyle>
          <a:p>
            <a:pPr>
              <a:defRPr/>
            </a:pPr>
            <a:fld id="{3AC629DE-6A98-453D-A587-A612C7DE654E}" type="datetimeFigureOut">
              <a:rPr lang="zh-CN" altLang="en-US"/>
              <a:pPr>
                <a:defRPr/>
              </a:pPr>
              <a:t>2019/4/15</a:t>
            </a:fld>
            <a:endParaRPr lang="en-US" altLang="zh-CN"/>
          </a:p>
        </p:txBody>
      </p:sp>
      <p:sp>
        <p:nvSpPr>
          <p:cNvPr id="58" name="页脚占位符 21"/>
          <p:cNvSpPr>
            <a:spLocks noGrp="1"/>
          </p:cNvSpPr>
          <p:nvPr>
            <p:ph type="ftr" sz="quarter" idx="87"/>
          </p:nvPr>
        </p:nvSpPr>
        <p:spPr>
          <a:ln/>
        </p:spPr>
        <p:txBody>
          <a:bodyPr/>
          <a:lstStyle>
            <a:lvl1pPr>
              <a:defRPr/>
            </a:lvl1pPr>
          </a:lstStyle>
          <a:p>
            <a:pPr>
              <a:defRPr/>
            </a:pPr>
            <a:endParaRPr lang="zh-CN" altLang="en-US"/>
          </a:p>
        </p:txBody>
      </p:sp>
      <p:sp>
        <p:nvSpPr>
          <p:cNvPr id="57" name="日期占位符 9"/>
          <p:cNvSpPr>
            <a:spLocks noGrp="1"/>
          </p:cNvSpPr>
          <p:nvPr>
            <p:ph type="dt" sz="half" idx="88"/>
          </p:nvPr>
        </p:nvSpPr>
        <p:spPr>
          <a:ln/>
        </p:spPr>
        <p:txBody>
          <a:bodyPr/>
          <a:lstStyle>
            <a:lvl1pPr>
              <a:defRPr/>
            </a:lvl1pPr>
          </a:lstStyle>
          <a:p>
            <a:pPr>
              <a:defRPr/>
            </a:pPr>
            <a:fld id="{FA38FE1E-B45E-4759-B90C-A925A39C4687}" type="datetimeFigureOut">
              <a:rPr lang="zh-CN" altLang="en-US"/>
              <a:pPr>
                <a:defRPr/>
              </a:pPr>
              <a:t>2019/4/15</a:t>
            </a:fld>
            <a:endParaRPr lang="en-US" altLang="zh-CN"/>
          </a:p>
        </p:txBody>
      </p:sp>
      <p:sp>
        <p:nvSpPr>
          <p:cNvPr id="60" name="页脚占位符 21"/>
          <p:cNvSpPr>
            <a:spLocks noGrp="1"/>
          </p:cNvSpPr>
          <p:nvPr>
            <p:ph type="ftr" sz="quarter" idx="90"/>
          </p:nvPr>
        </p:nvSpPr>
        <p:spPr>
          <a:ln/>
        </p:spPr>
        <p:txBody>
          <a:bodyPr/>
          <a:lstStyle>
            <a:lvl1pPr>
              <a:defRPr/>
            </a:lvl1pPr>
          </a:lstStyle>
          <a:p>
            <a:pPr>
              <a:defRPr/>
            </a:pPr>
            <a:endParaRPr lang="zh-CN" altLang="en-US"/>
          </a:p>
        </p:txBody>
      </p:sp>
      <p:sp>
        <p:nvSpPr>
          <p:cNvPr id="59" name="日期占位符 9"/>
          <p:cNvSpPr>
            <a:spLocks noGrp="1"/>
          </p:cNvSpPr>
          <p:nvPr>
            <p:ph type="dt" sz="half" idx="91"/>
          </p:nvPr>
        </p:nvSpPr>
        <p:spPr>
          <a:ln/>
        </p:spPr>
        <p:txBody>
          <a:bodyPr/>
          <a:lstStyle>
            <a:lvl1pPr>
              <a:defRPr/>
            </a:lvl1pPr>
          </a:lstStyle>
          <a:p>
            <a:pPr>
              <a:defRPr/>
            </a:pPr>
            <a:fld id="{D033F084-9525-4E7C-8E3D-8B3C95196D9F}" type="datetimeFigureOut">
              <a:rPr lang="zh-CN" altLang="en-US"/>
              <a:pPr>
                <a:defRPr/>
              </a:pPr>
              <a:t>2019/4/15</a:t>
            </a:fld>
            <a:endParaRPr lang="en-US" altLang="zh-CN"/>
          </a:p>
        </p:txBody>
      </p:sp>
      <p:sp>
        <p:nvSpPr>
          <p:cNvPr id="62" name="页脚占位符 21"/>
          <p:cNvSpPr>
            <a:spLocks noGrp="1"/>
          </p:cNvSpPr>
          <p:nvPr>
            <p:ph type="ftr" sz="quarter" idx="93"/>
          </p:nvPr>
        </p:nvSpPr>
        <p:spPr>
          <a:ln/>
        </p:spPr>
        <p:txBody>
          <a:bodyPr/>
          <a:lstStyle>
            <a:lvl1pPr>
              <a:defRPr/>
            </a:lvl1pPr>
          </a:lstStyle>
          <a:p>
            <a:pPr>
              <a:defRPr/>
            </a:pPr>
            <a:endParaRPr lang="zh-CN" altLang="en-US"/>
          </a:p>
        </p:txBody>
      </p:sp>
      <p:sp>
        <p:nvSpPr>
          <p:cNvPr id="61" name="日期占位符 9"/>
          <p:cNvSpPr>
            <a:spLocks noGrp="1"/>
          </p:cNvSpPr>
          <p:nvPr>
            <p:ph type="dt" sz="half" idx="94"/>
          </p:nvPr>
        </p:nvSpPr>
        <p:spPr>
          <a:ln/>
        </p:spPr>
        <p:txBody>
          <a:bodyPr/>
          <a:lstStyle>
            <a:lvl1pPr>
              <a:defRPr/>
            </a:lvl1pPr>
          </a:lstStyle>
          <a:p>
            <a:pPr>
              <a:defRPr/>
            </a:pPr>
            <a:fld id="{8B2A9415-2AC3-4B3F-98FE-425D46FEB49B}" type="datetimeFigureOut">
              <a:rPr lang="zh-CN" altLang="en-US"/>
              <a:pPr>
                <a:defRPr/>
              </a:pPr>
              <a:t>2019/4/15</a:t>
            </a:fld>
            <a:endParaRPr lang="en-US" altLang="zh-CN"/>
          </a:p>
        </p:txBody>
      </p:sp>
      <p:sp>
        <p:nvSpPr>
          <p:cNvPr id="63" name="日期占位符 9"/>
          <p:cNvSpPr>
            <a:spLocks noGrp="1"/>
          </p:cNvSpPr>
          <p:nvPr>
            <p:ph type="dt" sz="half" idx="95"/>
          </p:nvPr>
        </p:nvSpPr>
        <p:spPr>
          <a:ln/>
        </p:spPr>
        <p:txBody>
          <a:bodyPr/>
          <a:lstStyle>
            <a:lvl1pPr>
              <a:defRPr/>
            </a:lvl1pPr>
          </a:lstStyle>
          <a:p>
            <a:pPr>
              <a:defRPr/>
            </a:pPr>
            <a:fld id="{799A5E98-5587-4C3F-BF45-7FB9ADD10E6C}" type="datetimeFigureOut">
              <a:rPr lang="zh-CN" altLang="en-US"/>
              <a:pPr>
                <a:defRPr/>
              </a:pPr>
              <a:t>2019/4/15</a:t>
            </a:fld>
            <a:endParaRPr lang="en-US" altLang="zh-CN"/>
          </a:p>
        </p:txBody>
      </p:sp>
      <p:sp>
        <p:nvSpPr>
          <p:cNvPr id="64" name="页脚占位符 21"/>
          <p:cNvSpPr>
            <a:spLocks noGrp="1"/>
          </p:cNvSpPr>
          <p:nvPr>
            <p:ph type="ftr" sz="quarter" idx="96"/>
          </p:nvPr>
        </p:nvSpPr>
        <p:spPr>
          <a:ln/>
        </p:spPr>
        <p:txBody>
          <a:bodyPr/>
          <a:lstStyle>
            <a:lvl1pPr>
              <a:defRPr/>
            </a:lvl1pPr>
          </a:lstStyle>
          <a:p>
            <a:pPr>
              <a:defRPr/>
            </a:pPr>
            <a:endParaRPr lang="zh-CN" altLang="en-US"/>
          </a:p>
        </p:txBody>
      </p:sp>
      <p:sp>
        <p:nvSpPr>
          <p:cNvPr id="65" name="页脚占位符 21"/>
          <p:cNvSpPr>
            <a:spLocks noGrp="1"/>
          </p:cNvSpPr>
          <p:nvPr>
            <p:ph type="ftr" sz="quarter" idx="97"/>
          </p:nvPr>
        </p:nvSpPr>
        <p:spPr>
          <a:ln/>
        </p:spPr>
        <p:txBody>
          <a:bodyPr/>
          <a:lstStyle>
            <a:lvl1pPr>
              <a:defRPr/>
            </a:lvl1pPr>
          </a:lstStyle>
          <a:p>
            <a:pPr>
              <a:defRPr/>
            </a:pPr>
            <a:endParaRPr lang="zh-CN" altLang="en-US"/>
          </a:p>
        </p:txBody>
      </p:sp>
      <p:sp>
        <p:nvSpPr>
          <p:cNvPr id="66" name="灯片编号占位符 17"/>
          <p:cNvSpPr>
            <a:spLocks noGrp="1"/>
          </p:cNvSpPr>
          <p:nvPr>
            <p:ph type="sldNum" sz="quarter" idx="98"/>
          </p:nvPr>
        </p:nvSpPr>
        <p:spPr>
          <a:ln/>
        </p:spPr>
        <p:txBody>
          <a:bodyPr/>
          <a:lstStyle>
            <a:lvl1pPr>
              <a:defRPr/>
            </a:lvl1pPr>
          </a:lstStyle>
          <a:p>
            <a:pPr>
              <a:defRPr/>
            </a:pPr>
            <a:fld id="{18FFE0D3-76EF-4158-9DE8-3BAC860CE7C5}"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单圆角矩形 8"/>
          <p:cNvSpPr>
            <a:spLocks/>
          </p:cNvSpPr>
          <p:nvPr/>
        </p:nvSpPr>
        <p:spPr bwMode="auto">
          <a:xfrm rot="420000" flipV="1">
            <a:off x="3429000" y="1108075"/>
            <a:ext cx="5695950" cy="4114800"/>
          </a:xfrm>
          <a:custGeom>
            <a:avLst/>
            <a:gdLst>
              <a:gd name="T0" fmla="*/ 5257800 w 5257800"/>
              <a:gd name="T1" fmla="*/ 2057400 h 4114800"/>
              <a:gd name="T2" fmla="*/ 2628900 w 5257800"/>
              <a:gd name="T3" fmla="*/ 4114800 h 4114800"/>
              <a:gd name="T4" fmla="*/ 0 w 5257800"/>
              <a:gd name="T5" fmla="*/ 2057400 h 4114800"/>
              <a:gd name="T6" fmla="*/ 2628900 w 5257800"/>
              <a:gd name="T7" fmla="*/ 0 h 4114800"/>
              <a:gd name="T8" fmla="*/ 0 60000 65536"/>
              <a:gd name="T9" fmla="*/ 5898240 60000 65536"/>
              <a:gd name="T10" fmla="*/ 11796480 60000 65536"/>
              <a:gd name="T11" fmla="*/ 17694720 60000 65536"/>
              <a:gd name="T12" fmla="*/ 0 w 5257800"/>
              <a:gd name="T13" fmla="*/ 0 h 4114800"/>
              <a:gd name="T14" fmla="*/ 5182785 w 5257800"/>
              <a:gd name="T15" fmla="*/ 4114800 h 4114800"/>
            </a:gdLst>
            <a:ahLst/>
            <a:cxnLst>
              <a:cxn ang="T8">
                <a:pos x="T0" y="T1"/>
              </a:cxn>
              <a:cxn ang="T9">
                <a:pos x="T2" y="T3"/>
              </a:cxn>
              <a:cxn ang="T10">
                <a:pos x="T4" y="T5"/>
              </a:cxn>
              <a:cxn ang="T11">
                <a:pos x="T6" y="T7"/>
              </a:cxn>
            </a:cxnLst>
            <a:rect l="T12" t="T13" r="T14" b="T15"/>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lgn="ctr">
            <a:solidFill>
              <a:srgbClr val="C0C0C0"/>
            </a:solidFill>
            <a:prstDash val="solid"/>
            <a:round/>
            <a:headEnd/>
            <a:tailEnd/>
          </a:ln>
          <a:effectLst>
            <a:outerShdw dist="38500" dir="7500041" sx="98500" sy="100079" kx="99984" algn="tl" rotWithShape="0">
              <a:srgbClr val="000000">
                <a:alpha val="25000"/>
              </a:srgbClr>
            </a:outerShdw>
          </a:effectLst>
        </p:spPr>
        <p:txBody>
          <a:bodyPr anchor="ctr"/>
          <a:lstStyle/>
          <a:p>
            <a:pPr>
              <a:defRPr/>
            </a:pPr>
            <a:endParaRPr lang="zh-CN" altLang="en-US"/>
          </a:p>
        </p:txBody>
      </p:sp>
      <p:sp>
        <p:nvSpPr>
          <p:cNvPr id="6" name="直角三角形 11"/>
          <p:cNvSpPr>
            <a:spLocks noChangeArrowheads="1"/>
          </p:cNvSpPr>
          <p:nvPr/>
        </p:nvSpPr>
        <p:spPr bwMode="auto">
          <a:xfrm rot="420000" flipV="1">
            <a:off x="8670925" y="5359400"/>
            <a:ext cx="168275" cy="155575"/>
          </a:xfrm>
          <a:prstGeom prst="rtTriangle">
            <a:avLst/>
          </a:prstGeom>
          <a:solidFill>
            <a:srgbClr val="FFFFFF"/>
          </a:solidFill>
          <a:ln w="12700" algn="ctr">
            <a:solidFill>
              <a:srgbClr val="FFFFFF"/>
            </a:solidFill>
            <a:bevel/>
            <a:headEnd/>
            <a:tailEnd/>
          </a:ln>
          <a:effectLst>
            <a:outerShdw dist="6350" dir="12899787" algn="tl" rotWithShape="0">
              <a:srgbClr val="000000">
                <a:alpha val="46999"/>
              </a:srgbClr>
            </a:outerShdw>
          </a:effectLst>
        </p:spPr>
        <p:txBody>
          <a:bodyPr rot="10800000" anchor="ctr"/>
          <a:lstStyle/>
          <a:p>
            <a:pPr algn="ctr">
              <a:defRPr/>
            </a:pPr>
            <a:endParaRPr lang="en-US" altLang="zh-CN">
              <a:solidFill>
                <a:srgbClr val="FFFFFF"/>
              </a:solidFill>
              <a:latin typeface="Constantia" pitchFamily="18" charset="0"/>
            </a:endParaRPr>
          </a:p>
        </p:txBody>
      </p:sp>
      <p:sp>
        <p:nvSpPr>
          <p:cNvPr id="7" name="任意多边形 9"/>
          <p:cNvSpPr>
            <a:spLocks/>
          </p:cNvSpPr>
          <p:nvPr/>
        </p:nvSpPr>
        <p:spPr bwMode="auto">
          <a:xfrm flipV="1">
            <a:off x="-11113" y="5816600"/>
            <a:ext cx="9928226" cy="1041400"/>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8" name="任意多边形 10"/>
          <p:cNvSpPr>
            <a:spLocks/>
          </p:cNvSpPr>
          <p:nvPr/>
        </p:nvSpPr>
        <p:spPr bwMode="auto">
          <a:xfrm flipV="1">
            <a:off x="4746625" y="6219825"/>
            <a:ext cx="5159375" cy="638175"/>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2" name="标题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CN" altLang="en-US" smtClean="0"/>
              <a:t>单击此处编辑母版标题样式</a:t>
            </a:r>
            <a:endParaRPr lang="en-US"/>
          </a:p>
        </p:txBody>
      </p:sp>
      <p:sp>
        <p:nvSpPr>
          <p:cNvPr id="4" name="文本占位符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CN" altLang="en-US" smtClean="0"/>
              <a:t>单击此处编辑母版文本样式</a:t>
            </a:r>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CN" altLang="en-US" noProof="0" smtClean="0"/>
              <a:t>单击图标添加图片</a:t>
            </a:r>
            <a:endParaRPr lang="en-US" noProof="0" dirty="0"/>
          </a:p>
        </p:txBody>
      </p:sp>
      <p:sp>
        <p:nvSpPr>
          <p:cNvPr id="9" name="日期占位符 4"/>
          <p:cNvSpPr>
            <a:spLocks noGrp="1"/>
          </p:cNvSpPr>
          <p:nvPr>
            <p:ph type="dt" sz="half" idx="10"/>
          </p:nvPr>
        </p:nvSpPr>
        <p:spPr/>
        <p:txBody>
          <a:bodyPr/>
          <a:lstStyle>
            <a:lvl1pPr>
              <a:defRPr/>
            </a:lvl1pPr>
          </a:lstStyle>
          <a:p>
            <a:pPr>
              <a:defRPr/>
            </a:pPr>
            <a:fld id="{3919E15A-BBE0-4F6F-B63B-E0642FD74F46}" type="datetimeFigureOut">
              <a:rPr lang="zh-CN" altLang="en-US"/>
              <a:pPr>
                <a:defRPr/>
              </a:pPr>
              <a:t>2019/4/15</a:t>
            </a:fld>
            <a:endParaRPr lang="en-US" altLang="zh-CN"/>
          </a:p>
        </p:txBody>
      </p:sp>
      <p:sp>
        <p:nvSpPr>
          <p:cNvPr id="10" name="页脚占位符 5"/>
          <p:cNvSpPr>
            <a:spLocks noGrp="1"/>
          </p:cNvSpPr>
          <p:nvPr>
            <p:ph type="ftr" sz="quarter" idx="11"/>
          </p:nvPr>
        </p:nvSpPr>
        <p:spPr/>
        <p:txBody>
          <a:bodyPr/>
          <a:lstStyle>
            <a:lvl1pPr>
              <a:defRPr/>
            </a:lvl1pPr>
          </a:lstStyle>
          <a:p>
            <a:pPr>
              <a:defRPr/>
            </a:pPr>
            <a:endParaRPr lang="zh-CN" altLang="en-US"/>
          </a:p>
        </p:txBody>
      </p:sp>
      <p:sp>
        <p:nvSpPr>
          <p:cNvPr id="11" name="灯片编号占位符 6"/>
          <p:cNvSpPr>
            <a:spLocks noGrp="1"/>
          </p:cNvSpPr>
          <p:nvPr>
            <p:ph type="sldNum" sz="quarter" idx="12"/>
          </p:nvPr>
        </p:nvSpPr>
        <p:spPr>
          <a:xfrm>
            <a:off x="8750300" y="6356350"/>
            <a:ext cx="660400" cy="365125"/>
          </a:xfrm>
        </p:spPr>
        <p:txBody>
          <a:bodyPr/>
          <a:lstStyle>
            <a:lvl1pPr>
              <a:defRPr/>
            </a:lvl1pPr>
          </a:lstStyle>
          <a:p>
            <a:pPr>
              <a:defRPr/>
            </a:pPr>
            <a:fld id="{1CFA237C-6A5F-49D6-BA6A-2B6849FDA34D}"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任意多边形 6"/>
          <p:cNvSpPr>
            <a:spLocks/>
          </p:cNvSpPr>
          <p:nvPr/>
        </p:nvSpPr>
        <p:spPr bwMode="auto">
          <a:xfrm>
            <a:off x="-11113" y="-7938"/>
            <a:ext cx="9928226" cy="1041401"/>
          </a:xfrm>
          <a:custGeom>
            <a:avLst/>
            <a:gdLst>
              <a:gd name="T0" fmla="*/ 6 w 5772"/>
              <a:gd name="T1" fmla="*/ 2 h 656"/>
              <a:gd name="T2" fmla="*/ 2542 w 5772"/>
              <a:gd name="T3" fmla="*/ 0 h 656"/>
              <a:gd name="T4" fmla="*/ 4374 w 5772"/>
              <a:gd name="T5" fmla="*/ 367 h 656"/>
              <a:gd name="T6" fmla="*/ 5766 w 5772"/>
              <a:gd name="T7" fmla="*/ 55 h 656"/>
              <a:gd name="T8" fmla="*/ 5772 w 5772"/>
              <a:gd name="T9" fmla="*/ 213 h 656"/>
              <a:gd name="T10" fmla="*/ 4302 w 5772"/>
              <a:gd name="T11" fmla="*/ 439 h 656"/>
              <a:gd name="T12" fmla="*/ 1488 w 5772"/>
              <a:gd name="T13" fmla="*/ 201 h 656"/>
              <a:gd name="T14" fmla="*/ 0 w 5772"/>
              <a:gd name="T15" fmla="*/ 656 h 656"/>
              <a:gd name="T16" fmla="*/ 6 w 5772"/>
              <a:gd name="T17" fmla="*/ 2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9AF">
                  <a:alpha val="45000"/>
                </a:srgbClr>
              </a:gs>
              <a:gs pos="100000">
                <a:srgbClr val="00EBF8">
                  <a:alpha val="54999"/>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27" name="任意多边形 7"/>
          <p:cNvSpPr>
            <a:spLocks/>
          </p:cNvSpPr>
          <p:nvPr/>
        </p:nvSpPr>
        <p:spPr bwMode="auto">
          <a:xfrm>
            <a:off x="4746625" y="-7938"/>
            <a:ext cx="5159375" cy="638176"/>
          </a:xfrm>
          <a:custGeom>
            <a:avLst/>
            <a:gdLst>
              <a:gd name="T0" fmla="*/ 0 w 3000"/>
              <a:gd name="T1" fmla="*/ 0 h 595"/>
              <a:gd name="T2" fmla="*/ 1668 w 3000"/>
              <a:gd name="T3" fmla="*/ 564 h 595"/>
              <a:gd name="T4" fmla="*/ 3000 w 3000"/>
              <a:gd name="T5" fmla="*/ 186 h 595"/>
              <a:gd name="T6" fmla="*/ 3000 w 3000"/>
              <a:gd name="T7" fmla="*/ 6 h 595"/>
              <a:gd name="T8" fmla="*/ 0 w 3000"/>
              <a:gd name="T9" fmla="*/ 0 h 595"/>
              <a:gd name="T10" fmla="*/ 0 60000 65536"/>
              <a:gd name="T11" fmla="*/ 0 60000 65536"/>
              <a:gd name="T12" fmla="*/ 0 60000 65536"/>
              <a:gd name="T13" fmla="*/ 0 60000 65536"/>
              <a:gd name="T14" fmla="*/ 0 60000 65536"/>
              <a:gd name="T15" fmla="*/ 0 w 3000"/>
              <a:gd name="T16" fmla="*/ 0 h 595"/>
              <a:gd name="T17" fmla="*/ 3000 w 3000"/>
              <a:gd name="T18" fmla="*/ 595 h 595"/>
            </a:gdLst>
            <a:ahLst/>
            <a:cxnLst>
              <a:cxn ang="T10">
                <a:pos x="T0" y="T1"/>
              </a:cxn>
              <a:cxn ang="T11">
                <a:pos x="T2" y="T3"/>
              </a:cxn>
              <a:cxn ang="T12">
                <a:pos x="T4" y="T5"/>
              </a:cxn>
              <a:cxn ang="T13">
                <a:pos x="T6" y="T7"/>
              </a:cxn>
              <a:cxn ang="T14">
                <a:pos x="T8" y="T9"/>
              </a:cxn>
            </a:cxnLst>
            <a:rect l="T15" t="T16" r="T17" b="T18"/>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w="9525" cap="flat" cmpd="sng" algn="ctr">
            <a:noFill/>
            <a:prstDash val="solid"/>
            <a:round/>
            <a:headEnd type="none" w="med" len="med"/>
            <a:tailEnd type="none" w="med" len="med"/>
          </a:ln>
        </p:spPr>
        <p:txBody>
          <a:bodyPr/>
          <a:lstStyle/>
          <a:p>
            <a:pPr>
              <a:defRPr/>
            </a:pPr>
            <a:endParaRPr lang="zh-CN" altLang="en-US"/>
          </a:p>
        </p:txBody>
      </p:sp>
      <p:sp>
        <p:nvSpPr>
          <p:cNvPr id="1030" name="标题占位符 8"/>
          <p:cNvSpPr>
            <a:spLocks noGrp="1"/>
          </p:cNvSpPr>
          <p:nvPr>
            <p:ph type="title"/>
          </p:nvPr>
        </p:nvSpPr>
        <p:spPr bwMode="auto">
          <a:xfrm>
            <a:off x="495300" y="704850"/>
            <a:ext cx="89154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95300" y="1935163"/>
            <a:ext cx="8915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2"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05371557-65D8-44C4-94CD-54BB2BBD5510}" type="datetimeFigureOut">
              <a:rPr lang="zh-CN" altLang="en-US"/>
              <a:pPr>
                <a:defRPr/>
              </a:pPr>
              <a:t>2019/4/15</a:t>
            </a:fld>
            <a:endParaRPr lang="en-US" altLang="zh-CN"/>
          </a:p>
        </p:txBody>
      </p:sp>
      <p:sp>
        <p:nvSpPr>
          <p:cNvPr id="3" name="日期占位符 9"/>
          <p:cNvSpPr>
            <a:spLocks noGrp="1"/>
          </p:cNvSpPr>
          <p:nvPr>
            <p:ph type="dt" sz="half" idx="2"/>
          </p:nvPr>
        </p:nvSpPr>
        <p:spPr bwMode="auto">
          <a:xfrm>
            <a:off x="495300" y="6356350"/>
            <a:ext cx="23114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fld id="{E07196AF-4235-4C71-AF39-F41553FC8B98}" type="datetimeFigureOut">
              <a:rPr lang="zh-CN" altLang="en-US"/>
              <a:pPr>
                <a:defRPr/>
              </a:pPr>
              <a:t>2019/4/15</a:t>
            </a:fld>
            <a:endParaRPr lang="en-US" altLang="zh-CN"/>
          </a:p>
        </p:txBody>
      </p:sp>
      <p:sp>
        <p:nvSpPr>
          <p:cNvPr id="4"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5" name="页脚占位符 21"/>
          <p:cNvSpPr>
            <a:spLocks noGrp="1"/>
          </p:cNvSpPr>
          <p:nvPr>
            <p:ph type="ftr" sz="quarter" idx="3"/>
          </p:nvPr>
        </p:nvSpPr>
        <p:spPr bwMode="auto">
          <a:xfrm>
            <a:off x="2889250" y="6356350"/>
            <a:ext cx="36322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a:solidFill>
                  <a:srgbClr val="045C75"/>
                </a:solidFill>
                <a:latin typeface="Constantia" pitchFamily="18" charset="0"/>
              </a:defRPr>
            </a:lvl1pPr>
          </a:lstStyle>
          <a:p>
            <a:pPr>
              <a:defRPr/>
            </a:pPr>
            <a:endParaRPr lang="zh-CN" altLang="en-US"/>
          </a:p>
        </p:txBody>
      </p:sp>
      <p:sp>
        <p:nvSpPr>
          <p:cNvPr id="1032" name="灯片编号占位符 17"/>
          <p:cNvSpPr>
            <a:spLocks noGrp="1"/>
          </p:cNvSpPr>
          <p:nvPr>
            <p:ph type="sldNum" sz="quarter" idx="4"/>
          </p:nvPr>
        </p:nvSpPr>
        <p:spPr bwMode="auto">
          <a:xfrm>
            <a:off x="8585200" y="6356350"/>
            <a:ext cx="8255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a:defRPr sz="1200">
                <a:solidFill>
                  <a:srgbClr val="045C75"/>
                </a:solidFill>
                <a:latin typeface="Constantia" pitchFamily="18" charset="0"/>
              </a:defRPr>
            </a:lvl1pPr>
          </a:lstStyle>
          <a:p>
            <a:pPr>
              <a:defRPr/>
            </a:pPr>
            <a:fld id="{36B3C12B-9ECB-4289-A51A-51F3A5E85839}" type="slidenum">
              <a:rPr lang="zh-CN" altLang="en-US"/>
              <a:pPr>
                <a:defRPr/>
              </a:pPr>
              <a:t>‹#›</a:t>
            </a:fld>
            <a:endParaRPr lang="en-US" altLang="zh-CN"/>
          </a:p>
        </p:txBody>
      </p:sp>
      <p:grpSp>
        <p:nvGrpSpPr>
          <p:cNvPr id="1037" name="组合 1"/>
          <p:cNvGrpSpPr>
            <a:grpSpLocks/>
          </p:cNvGrpSpPr>
          <p:nvPr/>
        </p:nvGrpSpPr>
        <p:grpSpPr bwMode="auto">
          <a:xfrm>
            <a:off x="-20638" y="203200"/>
            <a:ext cx="9945688" cy="647700"/>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Tree>
  </p:cSld>
  <p:clrMap bg1="lt1" tx1="dk1" bg2="lt2" tx2="dk2" accent1="accent1" accent2="accent2" accent3="accent3" accent4="accent4" accent5="accent5" accent6="accent6" hlink="hlink" folHlink="folHlink"/>
  <p:sldLayoutIdLst>
    <p:sldLayoutId id="2147484032" r:id="rId1"/>
    <p:sldLayoutId id="2147484024" r:id="rId2"/>
    <p:sldLayoutId id="2147484033" r:id="rId3"/>
    <p:sldLayoutId id="2147484025" r:id="rId4"/>
    <p:sldLayoutId id="2147484026" r:id="rId5"/>
    <p:sldLayoutId id="2147484027" r:id="rId6"/>
    <p:sldLayoutId id="2147484028" r:id="rId7"/>
    <p:sldLayoutId id="2147484029" r:id="rId8"/>
    <p:sldLayoutId id="2147484034" r:id="rId9"/>
    <p:sldLayoutId id="2147484030" r:id="rId10"/>
    <p:sldLayoutId id="214748403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隶书" pitchFamily="49" charset="-122"/>
        </a:defRPr>
      </a:lvl2pPr>
      <a:lvl3pPr algn="l" rtl="0" eaLnBrk="0" fontAlgn="base" hangingPunct="0">
        <a:spcBef>
          <a:spcPct val="0"/>
        </a:spcBef>
        <a:spcAft>
          <a:spcPct val="0"/>
        </a:spcAft>
        <a:defRPr sz="5000">
          <a:solidFill>
            <a:schemeClr val="tx2"/>
          </a:solidFill>
          <a:latin typeface="Calibri" pitchFamily="34" charset="0"/>
          <a:ea typeface="隶书" pitchFamily="49" charset="-122"/>
        </a:defRPr>
      </a:lvl3pPr>
      <a:lvl4pPr algn="l" rtl="0" eaLnBrk="0" fontAlgn="base" hangingPunct="0">
        <a:spcBef>
          <a:spcPct val="0"/>
        </a:spcBef>
        <a:spcAft>
          <a:spcPct val="0"/>
        </a:spcAft>
        <a:defRPr sz="5000">
          <a:solidFill>
            <a:schemeClr val="tx2"/>
          </a:solidFill>
          <a:latin typeface="Calibri" pitchFamily="34" charset="0"/>
          <a:ea typeface="隶书" pitchFamily="49" charset="-122"/>
        </a:defRPr>
      </a:lvl4pPr>
      <a:lvl5pPr algn="l" rtl="0" eaLnBrk="0" fontAlgn="base" hangingPunct="0">
        <a:spcBef>
          <a:spcPct val="0"/>
        </a:spcBef>
        <a:spcAft>
          <a:spcPct val="0"/>
        </a:spcAft>
        <a:defRPr sz="5000">
          <a:solidFill>
            <a:schemeClr val="tx2"/>
          </a:solidFill>
          <a:latin typeface="Calibri" pitchFamily="34" charset="0"/>
          <a:ea typeface="隶书" pitchFamily="49" charset="-122"/>
        </a:defRPr>
      </a:lvl5pPr>
      <a:lvl6pPr marL="457200" algn="l" rtl="0" fontAlgn="base">
        <a:spcBef>
          <a:spcPct val="0"/>
        </a:spcBef>
        <a:spcAft>
          <a:spcPct val="0"/>
        </a:spcAft>
        <a:defRPr sz="5000">
          <a:solidFill>
            <a:schemeClr val="tx2"/>
          </a:solidFill>
          <a:latin typeface="Calibri" pitchFamily="34" charset="0"/>
          <a:ea typeface="隶书" pitchFamily="49" charset="-122"/>
        </a:defRPr>
      </a:lvl6pPr>
      <a:lvl7pPr marL="914400" algn="l" rtl="0" fontAlgn="base">
        <a:spcBef>
          <a:spcPct val="0"/>
        </a:spcBef>
        <a:spcAft>
          <a:spcPct val="0"/>
        </a:spcAft>
        <a:defRPr sz="5000">
          <a:solidFill>
            <a:schemeClr val="tx2"/>
          </a:solidFill>
          <a:latin typeface="Calibri" pitchFamily="34" charset="0"/>
          <a:ea typeface="隶书" pitchFamily="49" charset="-122"/>
        </a:defRPr>
      </a:lvl7pPr>
      <a:lvl8pPr marL="1371600" algn="l" rtl="0" fontAlgn="base">
        <a:spcBef>
          <a:spcPct val="0"/>
        </a:spcBef>
        <a:spcAft>
          <a:spcPct val="0"/>
        </a:spcAft>
        <a:defRPr sz="5000">
          <a:solidFill>
            <a:schemeClr val="tx2"/>
          </a:solidFill>
          <a:latin typeface="Calibri" pitchFamily="34" charset="0"/>
          <a:ea typeface="隶书" pitchFamily="49" charset="-122"/>
        </a:defRPr>
      </a:lvl8pPr>
      <a:lvl9pPr marL="1828800" algn="l" rtl="0" fontAlgn="base">
        <a:spcBef>
          <a:spcPct val="0"/>
        </a:spcBef>
        <a:spcAft>
          <a:spcPct val="0"/>
        </a:spcAft>
        <a:defRPr sz="5000">
          <a:solidFill>
            <a:schemeClr val="tx2"/>
          </a:solidFill>
          <a:latin typeface="Calibri" pitchFamily="34" charset="0"/>
          <a:ea typeface="隶书" pitchFamily="49"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file:///C:\Users\Administrator\Desktop\&#20064;&#36817;&#24179;&#26032;&#26102;&#20195;&#31038;&#20250;&#20027;&#20041;(zxls_20190330164455)(000000000-000106036).mp4" TargetMode="Externa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1" name="组合 6"/>
          <p:cNvGrpSpPr>
            <a:grpSpLocks/>
          </p:cNvGrpSpPr>
          <p:nvPr/>
        </p:nvGrpSpPr>
        <p:grpSpPr bwMode="auto">
          <a:xfrm>
            <a:off x="0" y="-458788"/>
            <a:ext cx="9906000" cy="7540626"/>
            <a:chOff x="-6096" y="-6061"/>
            <a:chExt cx="9156192" cy="4583408"/>
          </a:xfrm>
        </p:grpSpPr>
        <p:pic>
          <p:nvPicPr>
            <p:cNvPr id="4" name="Picture 4" descr="http_imgload"/>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175"/>
              <a:ext cx="9144000" cy="4575183"/>
            </a:xfrm>
            <a:prstGeom prst="rect">
              <a:avLst/>
            </a:prstGeom>
            <a:noFill/>
          </p:spPr>
        </p:pic>
        <p:sp>
          <p:nvSpPr>
            <p:cNvPr id="15365" name="TextBox 5"/>
            <p:cNvSpPr txBox="1">
              <a:spLocks noChangeArrowheads="1"/>
            </p:cNvSpPr>
            <p:nvPr/>
          </p:nvSpPr>
          <p:spPr bwMode="auto">
            <a:xfrm>
              <a:off x="457583" y="4071725"/>
              <a:ext cx="170211" cy="277899"/>
            </a:xfrm>
            <a:prstGeom prst="rect">
              <a:avLst/>
            </a:prstGeom>
            <a:noFill/>
            <a:ln w="9525">
              <a:noFill/>
              <a:miter lim="800000"/>
              <a:headEnd/>
              <a:tailEnd/>
            </a:ln>
          </p:spPr>
          <p:txBody>
            <a:bodyPr wrap="none" lIns="91409" tIns="45704" rIns="91409" bIns="45704">
              <a:spAutoFit/>
            </a:bodyPr>
            <a:lstStyle/>
            <a:p>
              <a:endParaRPr lang="zh-CN" altLang="en-US" sz="2400" b="1">
                <a:latin typeface="方正姚体" pitchFamily="2" charset="-122"/>
                <a:ea typeface="方正姚体" pitchFamily="2" charset="-122"/>
              </a:endParaRPr>
            </a:p>
          </p:txBody>
        </p:sp>
      </p:grpSp>
      <p:sp>
        <p:nvSpPr>
          <p:cNvPr id="15362" name="Rectangle 6"/>
          <p:cNvSpPr>
            <a:spLocks noChangeArrowheads="1"/>
          </p:cNvSpPr>
          <p:nvPr/>
        </p:nvSpPr>
        <p:spPr bwMode="auto">
          <a:xfrm>
            <a:off x="3327400" y="6005513"/>
            <a:ext cx="2927350" cy="641350"/>
          </a:xfrm>
          <a:prstGeom prst="rect">
            <a:avLst/>
          </a:prstGeom>
          <a:noFill/>
          <a:ln w="9525">
            <a:noFill/>
            <a:miter lim="800000"/>
            <a:headEnd/>
            <a:tailEnd/>
          </a:ln>
        </p:spPr>
        <p:txBody>
          <a:bodyPr wrap="none">
            <a:spAutoFit/>
          </a:bodyPr>
          <a:lstStyle/>
          <a:p>
            <a:pPr algn="ctr"/>
            <a:r>
              <a:rPr lang="en-US" altLang="zh-CN" sz="3600" b="1">
                <a:solidFill>
                  <a:srgbClr val="2D07CF"/>
                </a:solidFill>
                <a:ea typeface="隶书" pitchFamily="49" charset="-122"/>
              </a:rPr>
              <a:t>《</a:t>
            </a:r>
            <a:r>
              <a:rPr lang="zh-CN" altLang="en-US" sz="3600" b="1">
                <a:solidFill>
                  <a:srgbClr val="2D07CF"/>
                </a:solidFill>
                <a:ea typeface="隶书" pitchFamily="49" charset="-122"/>
              </a:rPr>
              <a:t>必由之路</a:t>
            </a:r>
            <a:r>
              <a:rPr lang="en-US" altLang="zh-CN" sz="3600" b="1">
                <a:solidFill>
                  <a:srgbClr val="2D07CF"/>
                </a:solidFill>
                <a:ea typeface="隶书" pitchFamily="49" charset="-122"/>
              </a:rPr>
              <a:t>》</a:t>
            </a:r>
            <a:endParaRPr lang="zh-CN" altLang="en-US" sz="3600" b="1">
              <a:solidFill>
                <a:srgbClr val="2D07CF"/>
              </a:solidFill>
              <a:ea typeface="隶书" pitchFamily="49" charset="-122"/>
            </a:endParaRPr>
          </a:p>
        </p:txBody>
      </p:sp>
      <p:pic>
        <p:nvPicPr>
          <p:cNvPr id="35847" name="习近平新时代社会主义(zxls_20190330164455)(000000000-000106036).mp4">
            <a:hlinkClick r:id="" action="ppaction://media"/>
          </p:cNvPr>
          <p:cNvPicPr>
            <a:picLocks noRot="1" noChangeAspect="1" noChangeArrowheads="1"/>
          </p:cNvPicPr>
          <p:nvPr>
            <a:videoFile r:link="rId1"/>
          </p:nvPr>
        </p:nvPicPr>
        <p:blipFill>
          <a:blip r:embed="rId4"/>
          <a:srcRect/>
          <a:stretch>
            <a:fillRect/>
          </a:stretch>
        </p:blipFill>
        <p:spPr bwMode="auto">
          <a:xfrm>
            <a:off x="920750" y="476250"/>
            <a:ext cx="8064500" cy="5400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584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5847"/>
                                        </p:tgtEl>
                                      </p:cBhvr>
                                    </p:cmd>
                                  </p:childTnLst>
                                </p:cTn>
                              </p:par>
                            </p:childTnLst>
                          </p:cTn>
                        </p:par>
                      </p:childTnLst>
                    </p:cTn>
                  </p:par>
                </p:childTnLst>
              </p:cTn>
              <p:nextCondLst>
                <p:cond evt="onClick" delay="0">
                  <p:tgtEl>
                    <p:spTgt spid="35847"/>
                  </p:tgtEl>
                </p:cond>
              </p:nextCondLst>
            </p:seq>
            <p:video>
              <p:cMediaNode>
                <p:cTn id="7" fill="hold" display="0">
                  <p:stCondLst>
                    <p:cond delay="indefinite"/>
                  </p:stCondLst>
                  <p:endCondLst>
                    <p:cond evt="onNext" delay="0">
                      <p:tgtEl>
                        <p:sldTgt/>
                      </p:tgtEl>
                    </p:cond>
                    <p:cond evt="onPrev" delay="0">
                      <p:tgtEl>
                        <p:sldTgt/>
                      </p:tgtEl>
                    </p:cond>
                  </p:endCondLst>
                </p:cTn>
                <p:tgtEl>
                  <p:spTgt spid="35847"/>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（三）社会主义在中国</a:t>
            </a:r>
          </a:p>
        </p:txBody>
      </p:sp>
      <p:sp>
        <p:nvSpPr>
          <p:cNvPr id="24578"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4579" name="Rectangle 1"/>
          <p:cNvSpPr>
            <a:spLocks noChangeArrowheads="1"/>
          </p:cNvSpPr>
          <p:nvPr/>
        </p:nvSpPr>
        <p:spPr bwMode="auto">
          <a:xfrm>
            <a:off x="200025" y="1663700"/>
            <a:ext cx="9432925" cy="2109788"/>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材料一</a:t>
            </a:r>
            <a:r>
              <a:rPr lang="zh-CN" altLang="en-US" sz="2400">
                <a:latin typeface="黑体" pitchFamily="49" charset="-122"/>
                <a:ea typeface="黑体" pitchFamily="49" charset="-122"/>
                <a:cs typeface="Calibri" pitchFamily="34" charset="0"/>
              </a:rPr>
              <a:t>  </a:t>
            </a:r>
            <a:r>
              <a:rPr lang="zh-CN" altLang="en-US" sz="2400" b="1">
                <a:latin typeface="楷体" pitchFamily="49" charset="-122"/>
                <a:ea typeface="楷体" pitchFamily="49" charset="-122"/>
                <a:cs typeface="Calibri" pitchFamily="34" charset="0"/>
              </a:rPr>
              <a:t>建国后，毛泽东的一化三改、</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论十大关系</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关于正确处理人们内部矛盾的问题</a:t>
            </a:r>
            <a:r>
              <a:rPr lang="en-US" altLang="zh-CN" sz="2400" b="1">
                <a:latin typeface="楷体" pitchFamily="49" charset="-122"/>
                <a:ea typeface="楷体" pitchFamily="49" charset="-122"/>
                <a:cs typeface="Calibri" pitchFamily="34" charset="0"/>
              </a:rPr>
              <a:t>》</a:t>
            </a:r>
            <a:r>
              <a:rPr lang="zh-CN" altLang="en-US" sz="2400" b="1">
                <a:latin typeface="楷体" pitchFamily="49" charset="-122"/>
                <a:ea typeface="楷体" pitchFamily="49" charset="-122"/>
                <a:cs typeface="Calibri" pitchFamily="34" charset="0"/>
              </a:rPr>
              <a:t>，对社会主义进行了有益探索，但在探索中毛泽东的建设思路始终</a:t>
            </a:r>
            <a:r>
              <a:rPr lang="zh-CN" altLang="en-US" sz="2400" b="1">
                <a:solidFill>
                  <a:srgbClr val="FF0000"/>
                </a:solidFill>
                <a:latin typeface="楷体" pitchFamily="49" charset="-122"/>
                <a:ea typeface="楷体" pitchFamily="49" charset="-122"/>
                <a:cs typeface="Calibri" pitchFamily="34" charset="0"/>
              </a:rPr>
              <a:t>没有摆脱斯大林模式</a:t>
            </a:r>
            <a:r>
              <a:rPr lang="zh-CN" altLang="en-US" sz="2400" b="1">
                <a:latin typeface="楷体" pitchFamily="49" charset="-122"/>
                <a:ea typeface="楷体" pitchFamily="49" charset="-122"/>
                <a:cs typeface="Calibri" pitchFamily="34" charset="0"/>
              </a:rPr>
              <a:t>的影响，三个世界的理论也是统一战线思想在外交上的运用，违背了外交的本质是国家利益的原则。</a:t>
            </a:r>
            <a:r>
              <a:rPr lang="zh-CN" altLang="en-US" sz="2400" b="1">
                <a:latin typeface="楷体" pitchFamily="49" charset="-122"/>
                <a:ea typeface="楷体" pitchFamily="49" charset="-122"/>
              </a:rPr>
              <a:t>                 </a:t>
            </a:r>
            <a:r>
              <a:rPr lang="en-US" altLang="zh-CN" sz="2200" b="1">
                <a:latin typeface="宋体" charset="-122"/>
              </a:rPr>
              <a:t>——</a:t>
            </a:r>
            <a:r>
              <a:rPr lang="zh-CN" altLang="en-US" sz="2200" b="1">
                <a:latin typeface="宋体" charset="-122"/>
              </a:rPr>
              <a:t>任世江</a:t>
            </a:r>
            <a:r>
              <a:rPr lang="en-US" altLang="zh-CN" sz="2200" b="1">
                <a:latin typeface="宋体" charset="-122"/>
              </a:rPr>
              <a:t>《</a:t>
            </a:r>
            <a:r>
              <a:rPr lang="zh-CN" altLang="en-US" sz="2200" b="1">
                <a:latin typeface="宋体" charset="-122"/>
              </a:rPr>
              <a:t>高中历史必修课程专题解析</a:t>
            </a:r>
            <a:r>
              <a:rPr lang="en-US" altLang="zh-CN" sz="2200" b="1">
                <a:latin typeface="宋体" charset="-122"/>
              </a:rPr>
              <a:t>》</a:t>
            </a:r>
          </a:p>
        </p:txBody>
      </p:sp>
      <p:sp>
        <p:nvSpPr>
          <p:cNvPr id="24580" name="Rectangle 1"/>
          <p:cNvSpPr>
            <a:spLocks noChangeArrowheads="1"/>
          </p:cNvSpPr>
          <p:nvPr/>
        </p:nvSpPr>
        <p:spPr bwMode="auto">
          <a:xfrm>
            <a:off x="273050" y="4149725"/>
            <a:ext cx="9359900" cy="2073275"/>
          </a:xfrm>
          <a:prstGeom prst="rect">
            <a:avLst/>
          </a:prstGeom>
          <a:noFill/>
          <a:ln w="9525">
            <a:solidFill>
              <a:srgbClr val="C00000"/>
            </a:solidFill>
            <a:miter lim="800000"/>
            <a:headEnd/>
            <a:tailEnd/>
          </a:ln>
        </p:spPr>
        <p:txBody>
          <a:bodyPr anchor="ctr">
            <a:spAutoFit/>
          </a:bodyPr>
          <a:lstStyle/>
          <a:p>
            <a:pPr eaLnBrk="0" hangingPunct="0">
              <a:lnSpc>
                <a:spcPct val="110000"/>
              </a:lnSpc>
            </a:pPr>
            <a:r>
              <a:rPr lang="zh-CN" altLang="en-US" sz="2200" b="1">
                <a:latin typeface="黑体" pitchFamily="49" charset="-122"/>
                <a:ea typeface="黑体" pitchFamily="49" charset="-122"/>
                <a:cs typeface="Calibri" pitchFamily="34" charset="0"/>
              </a:rPr>
              <a:t>材料二</a:t>
            </a:r>
            <a:r>
              <a:rPr lang="zh-CN" altLang="en-US" sz="2400">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cs typeface="Calibri" pitchFamily="34" charset="0"/>
              </a:rPr>
              <a:t>十一届三中全会以来，在新的实践基础上继承前人又突破陈规，开拓了马克思主义的新境界，形成了邓小平理论。从此，中国人民在邓小平理论的指引下，走上了建设</a:t>
            </a:r>
            <a:r>
              <a:rPr lang="zh-CN" altLang="en-US" sz="2400" b="1">
                <a:solidFill>
                  <a:srgbClr val="FF0000"/>
                </a:solidFill>
                <a:latin typeface="楷体" pitchFamily="49" charset="-122"/>
                <a:ea typeface="楷体" pitchFamily="49" charset="-122"/>
                <a:cs typeface="Calibri" pitchFamily="34" charset="0"/>
              </a:rPr>
              <a:t>中国特色社会主义</a:t>
            </a:r>
            <a:r>
              <a:rPr lang="zh-CN" altLang="en-US" sz="2400" b="1">
                <a:latin typeface="楷体" pitchFamily="49" charset="-122"/>
                <a:ea typeface="楷体" pitchFamily="49" charset="-122"/>
                <a:cs typeface="Calibri" pitchFamily="34" charset="0"/>
              </a:rPr>
              <a:t>的道路，取得了社会主义建设的巨大成就。</a:t>
            </a:r>
          </a:p>
          <a:p>
            <a:pPr eaLnBrk="0" hangingPunct="0"/>
            <a:r>
              <a:rPr lang="en-US" altLang="zh-CN" sz="2400">
                <a:latin typeface="楷体" pitchFamily="49" charset="-122"/>
                <a:ea typeface="楷体" pitchFamily="49" charset="-122"/>
                <a:cs typeface="Calibri" pitchFamily="34" charset="0"/>
              </a:rPr>
              <a:t>    </a:t>
            </a:r>
            <a:r>
              <a:rPr lang="en-US" altLang="zh-CN" sz="2400" b="1">
                <a:latin typeface="宋体" charset="-122"/>
              </a:rPr>
              <a:t>——</a:t>
            </a:r>
            <a:r>
              <a:rPr lang="zh-CN" altLang="en-US" sz="2200" b="1">
                <a:latin typeface="宋体" charset="-122"/>
              </a:rPr>
              <a:t>何成刚、邢新宝等</a:t>
            </a:r>
            <a:r>
              <a:rPr lang="en-US" altLang="zh-CN" sz="2200" b="1">
                <a:latin typeface="宋体" charset="-122"/>
              </a:rPr>
              <a:t>《</a:t>
            </a:r>
            <a:r>
              <a:rPr lang="zh-CN" altLang="en-US" sz="2200" b="1">
                <a:latin typeface="宋体" charset="-122"/>
              </a:rPr>
              <a:t>历史课标解析与史料研习</a:t>
            </a:r>
            <a:r>
              <a:rPr lang="en-US" altLang="zh-CN" sz="2200" b="1">
                <a:latin typeface="宋体" charset="-122"/>
              </a:rPr>
              <a:t>·</a:t>
            </a:r>
            <a:r>
              <a:rPr lang="zh-CN" altLang="en-US" sz="2200" b="1">
                <a:latin typeface="宋体" charset="-122"/>
              </a:rPr>
              <a:t>中国近现代史</a:t>
            </a:r>
            <a:r>
              <a:rPr lang="en-US" altLang="zh-CN" sz="2200" b="1">
                <a:latin typeface="宋体" charset="-122"/>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
          <p:cNvSpPr txBox="1">
            <a:spLocks noChangeArrowheads="1"/>
          </p:cNvSpPr>
          <p:nvPr/>
        </p:nvSpPr>
        <p:spPr bwMode="auto">
          <a:xfrm>
            <a:off x="412750" y="1382713"/>
            <a:ext cx="9493250" cy="4868862"/>
          </a:xfrm>
          <a:prstGeom prst="rect">
            <a:avLst/>
          </a:prstGeom>
          <a:noFill/>
          <a:ln w="9525">
            <a:noFill/>
            <a:miter lim="800000"/>
            <a:headEnd/>
            <a:tailEnd/>
          </a:ln>
        </p:spPr>
        <p:txBody>
          <a:bodyPr>
            <a:spAutoFit/>
          </a:bodyPr>
          <a:lstStyle/>
          <a:p>
            <a:pPr>
              <a:lnSpc>
                <a:spcPct val="130000"/>
              </a:lnSpc>
              <a:buFont typeface="Arial" charset="0"/>
              <a:buNone/>
              <a:defRPr/>
            </a:pPr>
            <a:endParaRPr lang="zh-CN" altLang="en-US" sz="2000" b="1">
              <a:solidFill>
                <a:srgbClr val="0000FF"/>
              </a:solidFill>
              <a:latin typeface="黑体" pitchFamily="49" charset="-122"/>
              <a:ea typeface="黑体" pitchFamily="49" charset="-122"/>
            </a:endParaRPr>
          </a:p>
          <a:p>
            <a:pPr>
              <a:lnSpc>
                <a:spcPct val="140000"/>
              </a:lnSpc>
              <a:defRPr/>
            </a:pPr>
            <a:r>
              <a:rPr lang="en-US" altLang="zh-CN" sz="2000" b="1">
                <a:solidFill>
                  <a:srgbClr val="0000CC"/>
                </a:solidFill>
                <a:ea typeface="华文中宋" pitchFamily="2" charset="-122"/>
              </a:rPr>
              <a:t>1.</a:t>
            </a:r>
            <a:r>
              <a:rPr lang="zh-CN" altLang="en-US" sz="2000" b="1">
                <a:solidFill>
                  <a:srgbClr val="0000CC"/>
                </a:solidFill>
                <a:ea typeface="华文中宋" pitchFamily="2" charset="-122"/>
              </a:rPr>
              <a:t>毛泽东思想与中国特色社会主义理论体系之间是</a:t>
            </a:r>
            <a:r>
              <a:rPr lang="zh-CN" altLang="en-US" sz="2000" b="1">
                <a:solidFill>
                  <a:srgbClr val="FF0000"/>
                </a:solidFill>
                <a:ea typeface="华文中宋" pitchFamily="2" charset="-122"/>
              </a:rPr>
              <a:t>承前启后、继往开来</a:t>
            </a:r>
            <a:r>
              <a:rPr lang="zh-CN" altLang="en-US" sz="2000" b="1">
                <a:solidFill>
                  <a:srgbClr val="0000CC"/>
                </a:solidFill>
                <a:ea typeface="华文中宋" pitchFamily="2" charset="-122"/>
              </a:rPr>
              <a:t>的关系。</a:t>
            </a:r>
          </a:p>
          <a:p>
            <a:pPr>
              <a:lnSpc>
                <a:spcPct val="140000"/>
              </a:lnSpc>
              <a:defRPr/>
            </a:pPr>
            <a:r>
              <a:rPr lang="en-US" altLang="zh-CN" sz="2000" b="1">
                <a:solidFill>
                  <a:srgbClr val="0000CC"/>
                </a:solidFill>
                <a:ea typeface="华文中宋" pitchFamily="2" charset="-122"/>
              </a:rPr>
              <a:t>2.</a:t>
            </a:r>
            <a:r>
              <a:rPr lang="zh-CN" altLang="en-US" sz="2000" b="1">
                <a:solidFill>
                  <a:srgbClr val="FF0000"/>
                </a:solidFill>
                <a:ea typeface="华文中宋" pitchFamily="2" charset="-122"/>
              </a:rPr>
              <a:t>实践上</a:t>
            </a:r>
            <a:r>
              <a:rPr lang="zh-CN" altLang="en-US" sz="2000" b="1">
                <a:solidFill>
                  <a:srgbClr val="0000CC"/>
                </a:solidFill>
                <a:ea typeface="华文中宋" pitchFamily="2" charset="-122"/>
              </a:rPr>
              <a:t>，在毛泽东思想的指引下，新民主主义革命胜利、社会主义制度建立，为当代中国一切发展进步奠定了根本政治前提和制度基础。</a:t>
            </a:r>
          </a:p>
          <a:p>
            <a:pPr>
              <a:lnSpc>
                <a:spcPct val="140000"/>
              </a:lnSpc>
              <a:defRPr/>
            </a:pPr>
            <a:r>
              <a:rPr lang="en-US" altLang="zh-CN" sz="2000" b="1">
                <a:solidFill>
                  <a:srgbClr val="0000CC"/>
                </a:solidFill>
                <a:ea typeface="华文中宋" pitchFamily="2" charset="-122"/>
              </a:rPr>
              <a:t>3.</a:t>
            </a:r>
            <a:r>
              <a:rPr lang="zh-CN" altLang="en-US" sz="2000" b="1">
                <a:solidFill>
                  <a:srgbClr val="FF0000"/>
                </a:solidFill>
                <a:ea typeface="华文中宋" pitchFamily="2" charset="-122"/>
              </a:rPr>
              <a:t>理论上</a:t>
            </a:r>
            <a:r>
              <a:rPr lang="zh-CN" altLang="en-US" sz="2000" b="1">
                <a:solidFill>
                  <a:srgbClr val="0000CC"/>
                </a:solidFill>
                <a:ea typeface="华文中宋" pitchFamily="2" charset="-122"/>
              </a:rPr>
              <a:t>，①毛泽东思想关于</a:t>
            </a:r>
            <a:r>
              <a:rPr lang="zh-CN" altLang="en-US" sz="2000" b="1">
                <a:solidFill>
                  <a:srgbClr val="FF0000"/>
                </a:solidFill>
                <a:ea typeface="华文中宋" pitchFamily="2" charset="-122"/>
              </a:rPr>
              <a:t>实事求是、群众路线、独立自主</a:t>
            </a:r>
            <a:r>
              <a:rPr lang="zh-CN" altLang="en-US" sz="2000" b="1">
                <a:solidFill>
                  <a:srgbClr val="0000CC"/>
                </a:solidFill>
                <a:ea typeface="华文中宋" pitchFamily="2" charset="-122"/>
              </a:rPr>
              <a:t>的马克思主义立场、观点、方法，毛泽东思想在经济、政治等各领域具有普遍意义的基本原理和原则，为我们探索中国特色社会主义道路和理论提供了科学的思想指导；</a:t>
            </a:r>
          </a:p>
          <a:p>
            <a:pPr>
              <a:lnSpc>
                <a:spcPct val="140000"/>
              </a:lnSpc>
              <a:defRPr/>
            </a:pPr>
            <a:r>
              <a:rPr lang="zh-CN" altLang="en-US" sz="2000" b="1">
                <a:solidFill>
                  <a:srgbClr val="0000CC"/>
                </a:solidFill>
                <a:ea typeface="华文中宋" pitchFamily="2" charset="-122"/>
              </a:rPr>
              <a:t>②毛泽东思想关于社会主义建设的正确思想，作为早期探索中国特色社会主义道路所取得的重要成果而成为中国特色社会主义理论的有机组成部分。</a:t>
            </a:r>
            <a:r>
              <a:rPr lang="zh-CN" altLang="en-US" b="1"/>
              <a:t> </a:t>
            </a:r>
          </a:p>
          <a:p>
            <a:pPr>
              <a:lnSpc>
                <a:spcPct val="120000"/>
              </a:lnSpc>
              <a:defRPr/>
            </a:pPr>
            <a:r>
              <a:rPr lang="en-US" altLang="zh-CN" b="1"/>
              <a:t>                                 ——</a:t>
            </a:r>
            <a:r>
              <a:rPr lang="zh-CN" altLang="en-US" b="1"/>
              <a:t>何成刚、邢新宝等主编</a:t>
            </a:r>
            <a:r>
              <a:rPr lang="en-US" altLang="zh-CN" b="1"/>
              <a:t>《</a:t>
            </a:r>
            <a:r>
              <a:rPr lang="zh-CN" altLang="en-US" b="1"/>
              <a:t>历史课标解析与史料研习</a:t>
            </a:r>
            <a:r>
              <a:rPr lang="zh-CN" altLang="zh-CN" b="1"/>
              <a:t>·</a:t>
            </a:r>
            <a:r>
              <a:rPr lang="zh-CN" altLang="en-US" b="1"/>
              <a:t>中国近代史</a:t>
            </a:r>
            <a:r>
              <a:rPr lang="en-US" altLang="zh-CN" b="1"/>
              <a:t>》</a:t>
            </a:r>
            <a:endParaRPr lang="zh-CN" altLang="en-US" sz="2000" b="1">
              <a:latin typeface="黑体" pitchFamily="49" charset="-122"/>
              <a:ea typeface="黑体" pitchFamily="49" charset="-122"/>
            </a:endParaRPr>
          </a:p>
          <a:p>
            <a:pPr>
              <a:lnSpc>
                <a:spcPct val="130000"/>
              </a:lnSpc>
              <a:buFont typeface="Arial" charset="0"/>
              <a:buNone/>
              <a:defRPr/>
            </a:pPr>
            <a:endParaRPr lang="zh-CN" altLang="en-US" sz="3200" b="1">
              <a:effectLst>
                <a:outerShdw blurRad="38100" dist="38100" dir="2700000" algn="tl">
                  <a:srgbClr val="C0C0C0"/>
                </a:outerShdw>
              </a:effectLst>
              <a:ea typeface="华文中宋" pitchFamily="2" charset="-122"/>
            </a:endParaRPr>
          </a:p>
        </p:txBody>
      </p:sp>
      <p:sp>
        <p:nvSpPr>
          <p:cNvPr id="25602"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0964" name="Text Box 4"/>
          <p:cNvSpPr txBox="1">
            <a:spLocks noChangeArrowheads="1"/>
          </p:cNvSpPr>
          <p:nvPr/>
        </p:nvSpPr>
        <p:spPr bwMode="auto">
          <a:xfrm>
            <a:off x="660400" y="908050"/>
            <a:ext cx="8540750"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（一）毛泽东思想与中国特色社会主义的关系</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2"/>
          <p:cNvSpPr txBox="1">
            <a:spLocks noChangeArrowheads="1"/>
          </p:cNvSpPr>
          <p:nvPr/>
        </p:nvSpPr>
        <p:spPr bwMode="auto">
          <a:xfrm>
            <a:off x="412750" y="2636838"/>
            <a:ext cx="9004300" cy="2441575"/>
          </a:xfrm>
          <a:prstGeom prst="rect">
            <a:avLst/>
          </a:prstGeom>
          <a:noFill/>
          <a:ln w="9525">
            <a:noFill/>
            <a:miter lim="800000"/>
            <a:headEnd/>
            <a:tailEnd/>
          </a:ln>
        </p:spPr>
        <p:txBody>
          <a:bodyPr>
            <a:spAutoFit/>
          </a:bodyPr>
          <a:lstStyle/>
          <a:p>
            <a:pPr>
              <a:lnSpc>
                <a:spcPct val="130000"/>
              </a:lnSpc>
              <a:buFont typeface="Arial" charset="0"/>
              <a:buNone/>
            </a:pPr>
            <a:r>
              <a:rPr lang="zh-CN" altLang="en-US" sz="2000" b="1">
                <a:solidFill>
                  <a:srgbClr val="0000CC"/>
                </a:solidFill>
                <a:ea typeface="华文中宋" pitchFamily="2" charset="-122"/>
              </a:rPr>
              <a:t>       马克思主义中国化就是</a:t>
            </a:r>
            <a:r>
              <a:rPr lang="zh-CN" altLang="en-US" sz="2000" b="1">
                <a:solidFill>
                  <a:srgbClr val="FF0000"/>
                </a:solidFill>
                <a:ea typeface="华文中宋" pitchFamily="2" charset="-122"/>
              </a:rPr>
              <a:t>将马克思主义基本原理同中国具体实际相结合</a:t>
            </a:r>
            <a:r>
              <a:rPr lang="zh-CN" altLang="en-US" sz="2000" b="1">
                <a:solidFill>
                  <a:srgbClr val="0000CC"/>
                </a:solidFill>
                <a:ea typeface="华文中宋" pitchFamily="2" charset="-122"/>
              </a:rPr>
              <a:t>，不断形成具有中国特色的马克思主义理论成果的过程。具体地说，就是把马克思主义基本原理同中国革命、建设和改革的实践结合起来，同中国的优秀历史传统和优秀文化结合起来，既坚持马克思主义，又发展马克思主义。</a:t>
            </a:r>
          </a:p>
          <a:p>
            <a:pPr>
              <a:lnSpc>
                <a:spcPct val="120000"/>
              </a:lnSpc>
            </a:pPr>
            <a:r>
              <a:rPr lang="en-US" altLang="zh-CN" sz="2000" b="1"/>
              <a:t>                                                                                                      ——</a:t>
            </a:r>
            <a:r>
              <a:rPr lang="zh-CN" altLang="en-US" sz="2000" b="1"/>
              <a:t>百度百科</a:t>
            </a:r>
            <a:r>
              <a:rPr lang="zh-CN" altLang="en-US" sz="2000" b="1">
                <a:solidFill>
                  <a:srgbClr val="0000CC"/>
                </a:solidFill>
                <a:ea typeface="华文中宋" pitchFamily="2" charset="-122"/>
              </a:rPr>
              <a:t> </a:t>
            </a:r>
          </a:p>
          <a:p>
            <a:pPr>
              <a:lnSpc>
                <a:spcPct val="130000"/>
              </a:lnSpc>
              <a:buFont typeface="Arial" charset="0"/>
              <a:buNone/>
            </a:pPr>
            <a:endParaRPr lang="zh-CN" altLang="en-US" sz="2000" b="1">
              <a:solidFill>
                <a:srgbClr val="0000CC"/>
              </a:solidFill>
              <a:ea typeface="华文中宋" pitchFamily="2" charset="-122"/>
            </a:endParaRPr>
          </a:p>
        </p:txBody>
      </p:sp>
      <p:sp>
        <p:nvSpPr>
          <p:cNvPr id="26626"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概念解析</a:t>
            </a:r>
          </a:p>
        </p:txBody>
      </p:sp>
      <p:sp>
        <p:nvSpPr>
          <p:cNvPr id="41988" name="Text Box 4"/>
          <p:cNvSpPr txBox="1">
            <a:spLocks noChangeArrowheads="1"/>
          </p:cNvSpPr>
          <p:nvPr/>
        </p:nvSpPr>
        <p:spPr bwMode="auto">
          <a:xfrm>
            <a:off x="631825" y="1628775"/>
            <a:ext cx="8613775" cy="617538"/>
          </a:xfrm>
          <a:prstGeom prst="rect">
            <a:avLst/>
          </a:prstGeom>
          <a:noFill/>
          <a:ln w="38100">
            <a:solidFill>
              <a:schemeClr val="tx1"/>
            </a:solidFill>
            <a:miter lim="800000"/>
            <a:headEnd/>
            <a:tailEnd/>
          </a:ln>
        </p:spPr>
        <p:txBody>
          <a:bodyPr>
            <a:spAutoFit/>
          </a:bodyPr>
          <a:lstStyle/>
          <a:p>
            <a:pPr>
              <a:spcBef>
                <a:spcPct val="50000"/>
              </a:spcBef>
              <a:defRPr/>
            </a:pPr>
            <a:r>
              <a:rPr lang="zh-CN" altLang="en-US" sz="3200" b="1">
                <a:effectLst>
                  <a:outerShdw blurRad="38100" dist="38100" dir="2700000" algn="tl">
                    <a:srgbClr val="C0C0C0"/>
                  </a:outerShdw>
                </a:effectLst>
                <a:ea typeface="华文中宋" pitchFamily="2" charset="-122"/>
              </a:rPr>
              <a:t>（二）马克思主义中国化</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Line 4"/>
          <p:cNvSpPr>
            <a:spLocks noChangeShapeType="1"/>
          </p:cNvSpPr>
          <p:nvPr/>
        </p:nvSpPr>
        <p:spPr bwMode="auto">
          <a:xfrm>
            <a:off x="0" y="2684463"/>
            <a:ext cx="9906000" cy="0"/>
          </a:xfrm>
          <a:prstGeom prst="line">
            <a:avLst/>
          </a:prstGeom>
          <a:noFill/>
          <a:ln w="28575">
            <a:solidFill>
              <a:srgbClr val="FF0000"/>
            </a:solidFill>
            <a:round/>
            <a:headEnd/>
            <a:tailEnd type="triangle" w="med" len="med"/>
          </a:ln>
        </p:spPr>
        <p:txBody>
          <a:bodyPr/>
          <a:lstStyle/>
          <a:p>
            <a:endParaRPr lang="zh-CN" altLang="en-US"/>
          </a:p>
        </p:txBody>
      </p:sp>
      <p:sp>
        <p:nvSpPr>
          <p:cNvPr id="27650" name="Text Box 6"/>
          <p:cNvSpPr txBox="1">
            <a:spLocks noChangeArrowheads="1"/>
          </p:cNvSpPr>
          <p:nvPr/>
        </p:nvSpPr>
        <p:spPr bwMode="auto">
          <a:xfrm>
            <a:off x="23813"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36</a:t>
            </a:r>
          </a:p>
        </p:txBody>
      </p:sp>
      <p:sp>
        <p:nvSpPr>
          <p:cNvPr id="27651" name="Text Box 7"/>
          <p:cNvSpPr txBox="1">
            <a:spLocks noChangeArrowheads="1"/>
          </p:cNvSpPr>
          <p:nvPr/>
        </p:nvSpPr>
        <p:spPr bwMode="auto">
          <a:xfrm>
            <a:off x="2974975"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64</a:t>
            </a:r>
          </a:p>
        </p:txBody>
      </p:sp>
      <p:sp>
        <p:nvSpPr>
          <p:cNvPr id="27652" name="Text Box 13"/>
          <p:cNvSpPr txBox="1">
            <a:spLocks noChangeArrowheads="1"/>
          </p:cNvSpPr>
          <p:nvPr/>
        </p:nvSpPr>
        <p:spPr bwMode="auto">
          <a:xfrm>
            <a:off x="5695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92</a:t>
            </a:r>
          </a:p>
        </p:txBody>
      </p:sp>
      <p:sp>
        <p:nvSpPr>
          <p:cNvPr id="27653" name="Text Box 14"/>
          <p:cNvSpPr txBox="1">
            <a:spLocks noChangeArrowheads="1"/>
          </p:cNvSpPr>
          <p:nvPr/>
        </p:nvSpPr>
        <p:spPr bwMode="auto">
          <a:xfrm>
            <a:off x="3962400" y="2608263"/>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85</a:t>
            </a:r>
          </a:p>
        </p:txBody>
      </p:sp>
      <p:sp>
        <p:nvSpPr>
          <p:cNvPr id="27654" name="Text Box 15"/>
          <p:cNvSpPr txBox="1">
            <a:spLocks noChangeArrowheads="1"/>
          </p:cNvSpPr>
          <p:nvPr/>
        </p:nvSpPr>
        <p:spPr bwMode="auto">
          <a:xfrm>
            <a:off x="67691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97</a:t>
            </a:r>
          </a:p>
        </p:txBody>
      </p:sp>
      <p:sp>
        <p:nvSpPr>
          <p:cNvPr id="27655" name="Text Box 16"/>
          <p:cNvSpPr txBox="1">
            <a:spLocks noChangeArrowheads="1"/>
          </p:cNvSpPr>
          <p:nvPr/>
        </p:nvSpPr>
        <p:spPr bwMode="auto">
          <a:xfrm>
            <a:off x="75946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02</a:t>
            </a:r>
          </a:p>
        </p:txBody>
      </p:sp>
      <p:sp>
        <p:nvSpPr>
          <p:cNvPr id="27656" name="Text Box 17"/>
          <p:cNvSpPr txBox="1">
            <a:spLocks noChangeArrowheads="1"/>
          </p:cNvSpPr>
          <p:nvPr/>
        </p:nvSpPr>
        <p:spPr bwMode="auto">
          <a:xfrm>
            <a:off x="825500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07</a:t>
            </a:r>
          </a:p>
        </p:txBody>
      </p:sp>
      <p:sp>
        <p:nvSpPr>
          <p:cNvPr id="27657" name="Text Box 18"/>
          <p:cNvSpPr txBox="1">
            <a:spLocks noChangeArrowheads="1"/>
          </p:cNvSpPr>
          <p:nvPr/>
        </p:nvSpPr>
        <p:spPr bwMode="auto">
          <a:xfrm>
            <a:off x="8997950" y="2608263"/>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18</a:t>
            </a:r>
          </a:p>
        </p:txBody>
      </p:sp>
      <p:sp>
        <p:nvSpPr>
          <p:cNvPr id="27658" name="Text Box 19"/>
          <p:cNvSpPr txBox="1">
            <a:spLocks noChangeArrowheads="1"/>
          </p:cNvSpPr>
          <p:nvPr/>
        </p:nvSpPr>
        <p:spPr bwMode="auto">
          <a:xfrm>
            <a:off x="10636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斯大林模式建立</a:t>
            </a:r>
          </a:p>
        </p:txBody>
      </p:sp>
      <p:sp>
        <p:nvSpPr>
          <p:cNvPr id="27659" name="Text Box 31"/>
          <p:cNvSpPr txBox="1">
            <a:spLocks noChangeArrowheads="1"/>
          </p:cNvSpPr>
          <p:nvPr/>
        </p:nvSpPr>
        <p:spPr bwMode="auto">
          <a:xfrm>
            <a:off x="1928813" y="2636838"/>
            <a:ext cx="82550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56</a:t>
            </a:r>
          </a:p>
        </p:txBody>
      </p:sp>
      <p:sp>
        <p:nvSpPr>
          <p:cNvPr id="27660" name="Text Box 38"/>
          <p:cNvSpPr txBox="1">
            <a:spLocks noChangeArrowheads="1"/>
          </p:cNvSpPr>
          <p:nvPr/>
        </p:nvSpPr>
        <p:spPr bwMode="auto">
          <a:xfrm>
            <a:off x="909638" y="263683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50</a:t>
            </a:r>
          </a:p>
        </p:txBody>
      </p:sp>
      <p:sp>
        <p:nvSpPr>
          <p:cNvPr id="27661" name="Line 8"/>
          <p:cNvSpPr>
            <a:spLocks noChangeShapeType="1"/>
          </p:cNvSpPr>
          <p:nvPr/>
        </p:nvSpPr>
        <p:spPr bwMode="auto">
          <a:xfrm>
            <a:off x="466725" y="2597150"/>
            <a:ext cx="0" cy="141288"/>
          </a:xfrm>
          <a:prstGeom prst="line">
            <a:avLst/>
          </a:prstGeom>
          <a:noFill/>
          <a:ln w="22225">
            <a:solidFill>
              <a:schemeClr val="tx1"/>
            </a:solidFill>
            <a:round/>
            <a:headEnd/>
            <a:tailEnd/>
          </a:ln>
        </p:spPr>
        <p:txBody>
          <a:bodyPr/>
          <a:lstStyle/>
          <a:p>
            <a:endParaRPr lang="zh-CN" altLang="en-US"/>
          </a:p>
        </p:txBody>
      </p:sp>
      <p:sp>
        <p:nvSpPr>
          <p:cNvPr id="27662" name="Line 8"/>
          <p:cNvSpPr>
            <a:spLocks noChangeShapeType="1"/>
          </p:cNvSpPr>
          <p:nvPr/>
        </p:nvSpPr>
        <p:spPr bwMode="auto">
          <a:xfrm>
            <a:off x="1423988" y="2565400"/>
            <a:ext cx="0" cy="141288"/>
          </a:xfrm>
          <a:prstGeom prst="line">
            <a:avLst/>
          </a:prstGeom>
          <a:noFill/>
          <a:ln w="22225">
            <a:solidFill>
              <a:schemeClr val="tx1"/>
            </a:solidFill>
            <a:round/>
            <a:headEnd/>
            <a:tailEnd/>
          </a:ln>
        </p:spPr>
        <p:txBody>
          <a:bodyPr/>
          <a:lstStyle/>
          <a:p>
            <a:endParaRPr lang="zh-CN" altLang="en-US"/>
          </a:p>
        </p:txBody>
      </p:sp>
      <p:sp>
        <p:nvSpPr>
          <p:cNvPr id="27663" name="Line 8"/>
          <p:cNvSpPr>
            <a:spLocks noChangeShapeType="1"/>
          </p:cNvSpPr>
          <p:nvPr/>
        </p:nvSpPr>
        <p:spPr bwMode="auto">
          <a:xfrm>
            <a:off x="2292350" y="2597150"/>
            <a:ext cx="0" cy="141288"/>
          </a:xfrm>
          <a:prstGeom prst="line">
            <a:avLst/>
          </a:prstGeom>
          <a:noFill/>
          <a:ln w="22225">
            <a:solidFill>
              <a:schemeClr val="tx1"/>
            </a:solidFill>
            <a:round/>
            <a:headEnd/>
            <a:tailEnd/>
          </a:ln>
        </p:spPr>
        <p:txBody>
          <a:bodyPr/>
          <a:lstStyle/>
          <a:p>
            <a:endParaRPr lang="zh-CN" altLang="en-US"/>
          </a:p>
        </p:txBody>
      </p:sp>
      <p:sp>
        <p:nvSpPr>
          <p:cNvPr id="27664" name="Line 8"/>
          <p:cNvSpPr>
            <a:spLocks noChangeShapeType="1"/>
          </p:cNvSpPr>
          <p:nvPr/>
        </p:nvSpPr>
        <p:spPr bwMode="auto">
          <a:xfrm>
            <a:off x="3368675" y="2565400"/>
            <a:ext cx="0" cy="141288"/>
          </a:xfrm>
          <a:prstGeom prst="line">
            <a:avLst/>
          </a:prstGeom>
          <a:noFill/>
          <a:ln w="22225">
            <a:solidFill>
              <a:schemeClr val="tx1"/>
            </a:solidFill>
            <a:round/>
            <a:headEnd/>
            <a:tailEnd/>
          </a:ln>
        </p:spPr>
        <p:txBody>
          <a:bodyPr/>
          <a:lstStyle/>
          <a:p>
            <a:endParaRPr lang="zh-CN" altLang="en-US"/>
          </a:p>
        </p:txBody>
      </p:sp>
      <p:sp>
        <p:nvSpPr>
          <p:cNvPr id="27665" name="Line 8"/>
          <p:cNvSpPr>
            <a:spLocks noChangeShapeType="1"/>
          </p:cNvSpPr>
          <p:nvPr/>
        </p:nvSpPr>
        <p:spPr bwMode="auto">
          <a:xfrm>
            <a:off x="4448175" y="2565400"/>
            <a:ext cx="0" cy="141288"/>
          </a:xfrm>
          <a:prstGeom prst="line">
            <a:avLst/>
          </a:prstGeom>
          <a:noFill/>
          <a:ln w="22225">
            <a:solidFill>
              <a:schemeClr val="tx1"/>
            </a:solidFill>
            <a:round/>
            <a:headEnd/>
            <a:tailEnd/>
          </a:ln>
        </p:spPr>
        <p:txBody>
          <a:bodyPr/>
          <a:lstStyle/>
          <a:p>
            <a:endParaRPr lang="zh-CN" altLang="en-US"/>
          </a:p>
        </p:txBody>
      </p:sp>
      <p:sp>
        <p:nvSpPr>
          <p:cNvPr id="27666" name="Line 8"/>
          <p:cNvSpPr>
            <a:spLocks noChangeShapeType="1"/>
          </p:cNvSpPr>
          <p:nvPr/>
        </p:nvSpPr>
        <p:spPr bwMode="auto">
          <a:xfrm>
            <a:off x="6126163" y="2609850"/>
            <a:ext cx="0" cy="141288"/>
          </a:xfrm>
          <a:prstGeom prst="line">
            <a:avLst/>
          </a:prstGeom>
          <a:noFill/>
          <a:ln w="22225">
            <a:solidFill>
              <a:schemeClr val="tx1"/>
            </a:solidFill>
            <a:round/>
            <a:headEnd/>
            <a:tailEnd/>
          </a:ln>
        </p:spPr>
        <p:txBody>
          <a:bodyPr/>
          <a:lstStyle/>
          <a:p>
            <a:endParaRPr lang="zh-CN" altLang="en-US"/>
          </a:p>
        </p:txBody>
      </p:sp>
      <p:sp>
        <p:nvSpPr>
          <p:cNvPr id="27667" name="Line 8"/>
          <p:cNvSpPr>
            <a:spLocks noChangeShapeType="1"/>
          </p:cNvSpPr>
          <p:nvPr/>
        </p:nvSpPr>
        <p:spPr bwMode="auto">
          <a:xfrm>
            <a:off x="7181850" y="2589213"/>
            <a:ext cx="0" cy="141287"/>
          </a:xfrm>
          <a:prstGeom prst="line">
            <a:avLst/>
          </a:prstGeom>
          <a:noFill/>
          <a:ln w="22225">
            <a:solidFill>
              <a:schemeClr val="tx1"/>
            </a:solidFill>
            <a:round/>
            <a:headEnd/>
            <a:tailEnd/>
          </a:ln>
        </p:spPr>
        <p:txBody>
          <a:bodyPr/>
          <a:lstStyle/>
          <a:p>
            <a:endParaRPr lang="zh-CN" altLang="en-US"/>
          </a:p>
        </p:txBody>
      </p:sp>
      <p:sp>
        <p:nvSpPr>
          <p:cNvPr id="27668" name="Line 8"/>
          <p:cNvSpPr>
            <a:spLocks noChangeShapeType="1"/>
          </p:cNvSpPr>
          <p:nvPr/>
        </p:nvSpPr>
        <p:spPr bwMode="auto">
          <a:xfrm>
            <a:off x="7993063" y="2582863"/>
            <a:ext cx="0" cy="141287"/>
          </a:xfrm>
          <a:prstGeom prst="line">
            <a:avLst/>
          </a:prstGeom>
          <a:noFill/>
          <a:ln w="22225">
            <a:solidFill>
              <a:schemeClr val="tx1"/>
            </a:solidFill>
            <a:round/>
            <a:headEnd/>
            <a:tailEnd/>
          </a:ln>
        </p:spPr>
        <p:txBody>
          <a:bodyPr/>
          <a:lstStyle/>
          <a:p>
            <a:endParaRPr lang="zh-CN" altLang="en-US"/>
          </a:p>
        </p:txBody>
      </p:sp>
      <p:sp>
        <p:nvSpPr>
          <p:cNvPr id="27669" name="Line 8"/>
          <p:cNvSpPr>
            <a:spLocks noChangeShapeType="1"/>
          </p:cNvSpPr>
          <p:nvPr/>
        </p:nvSpPr>
        <p:spPr bwMode="auto">
          <a:xfrm>
            <a:off x="8631238" y="2597150"/>
            <a:ext cx="0" cy="141288"/>
          </a:xfrm>
          <a:prstGeom prst="line">
            <a:avLst/>
          </a:prstGeom>
          <a:noFill/>
          <a:ln w="22225">
            <a:solidFill>
              <a:schemeClr val="tx1"/>
            </a:solidFill>
            <a:round/>
            <a:headEnd/>
            <a:tailEnd/>
          </a:ln>
        </p:spPr>
        <p:txBody>
          <a:bodyPr/>
          <a:lstStyle/>
          <a:p>
            <a:endParaRPr lang="zh-CN" altLang="en-US"/>
          </a:p>
        </p:txBody>
      </p:sp>
      <p:sp>
        <p:nvSpPr>
          <p:cNvPr id="27670" name="Line 8"/>
          <p:cNvSpPr>
            <a:spLocks noChangeShapeType="1"/>
          </p:cNvSpPr>
          <p:nvPr/>
        </p:nvSpPr>
        <p:spPr bwMode="auto">
          <a:xfrm>
            <a:off x="9431338" y="2597150"/>
            <a:ext cx="0" cy="141288"/>
          </a:xfrm>
          <a:prstGeom prst="line">
            <a:avLst/>
          </a:prstGeom>
          <a:noFill/>
          <a:ln w="22225">
            <a:solidFill>
              <a:schemeClr val="tx1"/>
            </a:solidFill>
            <a:round/>
            <a:headEnd/>
            <a:tailEnd/>
          </a:ln>
        </p:spPr>
        <p:txBody>
          <a:bodyPr/>
          <a:lstStyle/>
          <a:p>
            <a:endParaRPr lang="zh-CN" altLang="en-US"/>
          </a:p>
        </p:txBody>
      </p:sp>
      <p:sp>
        <p:nvSpPr>
          <p:cNvPr id="27673" name="Text Box 19"/>
          <p:cNvSpPr txBox="1">
            <a:spLocks noChangeArrowheads="1"/>
          </p:cNvSpPr>
          <p:nvPr/>
        </p:nvSpPr>
        <p:spPr bwMode="auto">
          <a:xfrm>
            <a:off x="1928813" y="765175"/>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赫鲁晓夫改革</a:t>
            </a:r>
          </a:p>
        </p:txBody>
      </p:sp>
      <p:sp>
        <p:nvSpPr>
          <p:cNvPr id="3" name="Text Box 19"/>
          <p:cNvSpPr txBox="1">
            <a:spLocks noChangeArrowheads="1"/>
          </p:cNvSpPr>
          <p:nvPr/>
        </p:nvSpPr>
        <p:spPr bwMode="auto">
          <a:xfrm>
            <a:off x="3008313" y="1557338"/>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勃列日涅夫改革</a:t>
            </a:r>
          </a:p>
        </p:txBody>
      </p:sp>
      <p:sp>
        <p:nvSpPr>
          <p:cNvPr id="4" name="Text Box 19"/>
          <p:cNvSpPr txBox="1">
            <a:spLocks noChangeArrowheads="1"/>
          </p:cNvSpPr>
          <p:nvPr/>
        </p:nvSpPr>
        <p:spPr bwMode="auto">
          <a:xfrm>
            <a:off x="4016375" y="151606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戈尔巴乔夫改革</a:t>
            </a:r>
          </a:p>
        </p:txBody>
      </p:sp>
      <p:sp>
        <p:nvSpPr>
          <p:cNvPr id="5" name="Text Box 19"/>
          <p:cNvSpPr txBox="1">
            <a:spLocks noChangeArrowheads="1"/>
          </p:cNvSpPr>
          <p:nvPr/>
        </p:nvSpPr>
        <p:spPr bwMode="auto">
          <a:xfrm>
            <a:off x="4881563" y="16462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苏联解体</a:t>
            </a:r>
          </a:p>
        </p:txBody>
      </p:sp>
      <p:sp>
        <p:nvSpPr>
          <p:cNvPr id="27675" name="Text Box 19"/>
          <p:cNvSpPr txBox="1">
            <a:spLocks noChangeArrowheads="1"/>
          </p:cNvSpPr>
          <p:nvPr/>
        </p:nvSpPr>
        <p:spPr bwMode="auto">
          <a:xfrm>
            <a:off x="5457825" y="3068638"/>
            <a:ext cx="1223963"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社会主义市场经济目标的确立</a:t>
            </a:r>
          </a:p>
        </p:txBody>
      </p:sp>
      <p:sp>
        <p:nvSpPr>
          <p:cNvPr id="7" name="Text Box 19"/>
          <p:cNvSpPr txBox="1">
            <a:spLocks noChangeArrowheads="1"/>
          </p:cNvSpPr>
          <p:nvPr/>
        </p:nvSpPr>
        <p:spPr bwMode="auto">
          <a:xfrm>
            <a:off x="6824663" y="2997200"/>
            <a:ext cx="7429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邓小平理论写入党章</a:t>
            </a:r>
          </a:p>
        </p:txBody>
      </p:sp>
      <p:sp>
        <p:nvSpPr>
          <p:cNvPr id="28729" name="Text Box 19"/>
          <p:cNvSpPr txBox="1">
            <a:spLocks noChangeArrowheads="1"/>
          </p:cNvSpPr>
          <p:nvPr/>
        </p:nvSpPr>
        <p:spPr bwMode="auto">
          <a:xfrm>
            <a:off x="7689850" y="2997200"/>
            <a:ext cx="5270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江泽民三个代表</a:t>
            </a:r>
          </a:p>
        </p:txBody>
      </p:sp>
      <p:sp>
        <p:nvSpPr>
          <p:cNvPr id="28730" name="Text Box 19"/>
          <p:cNvSpPr txBox="1">
            <a:spLocks noChangeArrowheads="1"/>
          </p:cNvSpPr>
          <p:nvPr/>
        </p:nvSpPr>
        <p:spPr bwMode="auto">
          <a:xfrm>
            <a:off x="8337550" y="2997200"/>
            <a:ext cx="527050" cy="833438"/>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科学发展观</a:t>
            </a:r>
          </a:p>
        </p:txBody>
      </p:sp>
      <p:sp>
        <p:nvSpPr>
          <p:cNvPr id="28731" name="Text Box 19"/>
          <p:cNvSpPr txBox="1">
            <a:spLocks noChangeArrowheads="1"/>
          </p:cNvSpPr>
          <p:nvPr/>
        </p:nvSpPr>
        <p:spPr bwMode="auto">
          <a:xfrm>
            <a:off x="9129713" y="2997200"/>
            <a:ext cx="527050" cy="165735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新时代中国特色社会主义</a:t>
            </a:r>
          </a:p>
        </p:txBody>
      </p:sp>
      <p:sp>
        <p:nvSpPr>
          <p:cNvPr id="27680" name="Line 8"/>
          <p:cNvSpPr>
            <a:spLocks noChangeShapeType="1"/>
          </p:cNvSpPr>
          <p:nvPr/>
        </p:nvSpPr>
        <p:spPr bwMode="auto">
          <a:xfrm>
            <a:off x="5240338" y="2565400"/>
            <a:ext cx="0" cy="141288"/>
          </a:xfrm>
          <a:prstGeom prst="line">
            <a:avLst/>
          </a:prstGeom>
          <a:noFill/>
          <a:ln w="22225">
            <a:solidFill>
              <a:schemeClr val="tx1"/>
            </a:solidFill>
            <a:round/>
            <a:headEnd/>
            <a:tailEnd/>
          </a:ln>
        </p:spPr>
        <p:txBody>
          <a:bodyPr/>
          <a:lstStyle/>
          <a:p>
            <a:endParaRPr lang="zh-CN" altLang="en-US"/>
          </a:p>
        </p:txBody>
      </p:sp>
      <p:sp>
        <p:nvSpPr>
          <p:cNvPr id="27681" name="Text Box 14"/>
          <p:cNvSpPr txBox="1">
            <a:spLocks noChangeArrowheads="1"/>
          </p:cNvSpPr>
          <p:nvPr/>
        </p:nvSpPr>
        <p:spPr bwMode="auto">
          <a:xfrm>
            <a:off x="4737100" y="263683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91</a:t>
            </a:r>
          </a:p>
        </p:txBody>
      </p:sp>
      <p:sp>
        <p:nvSpPr>
          <p:cNvPr id="27682" name="Text Box 19"/>
          <p:cNvSpPr txBox="1">
            <a:spLocks noChangeArrowheads="1"/>
          </p:cNvSpPr>
          <p:nvPr/>
        </p:nvSpPr>
        <p:spPr bwMode="auto">
          <a:xfrm>
            <a:off x="1928813" y="1484313"/>
            <a:ext cx="742950" cy="833437"/>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匈牙利新经济体制</a:t>
            </a:r>
          </a:p>
        </p:txBody>
      </p:sp>
      <p:sp>
        <p:nvSpPr>
          <p:cNvPr id="27683" name="Text Box 19"/>
          <p:cNvSpPr txBox="1">
            <a:spLocks noChangeArrowheads="1"/>
          </p:cNvSpPr>
          <p:nvPr/>
        </p:nvSpPr>
        <p:spPr bwMode="auto">
          <a:xfrm>
            <a:off x="1041400" y="1268413"/>
            <a:ext cx="742950" cy="1108075"/>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南斯拉夫社会主义自治</a:t>
            </a:r>
          </a:p>
        </p:txBody>
      </p:sp>
      <p:sp>
        <p:nvSpPr>
          <p:cNvPr id="27684"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三、</a:t>
            </a:r>
            <a:r>
              <a:rPr lang="en-US" altLang="zh-CN" sz="3000" b="1"/>
              <a:t>20</a:t>
            </a:r>
            <a:r>
              <a:rPr lang="zh-CN" altLang="en-US" sz="3000" b="1"/>
              <a:t>世纪中后期社会主义改革蕴含的启示</a:t>
            </a:r>
            <a:endParaRPr lang="en-US" altLang="zh-CN" sz="3000" b="1"/>
          </a:p>
        </p:txBody>
      </p:sp>
      <p:sp>
        <p:nvSpPr>
          <p:cNvPr id="27685" name="Line 8"/>
          <p:cNvSpPr>
            <a:spLocks noChangeShapeType="1"/>
          </p:cNvSpPr>
          <p:nvPr/>
        </p:nvSpPr>
        <p:spPr bwMode="auto">
          <a:xfrm>
            <a:off x="3944938" y="2566988"/>
            <a:ext cx="0" cy="141287"/>
          </a:xfrm>
          <a:prstGeom prst="line">
            <a:avLst/>
          </a:prstGeom>
          <a:noFill/>
          <a:ln w="22225">
            <a:solidFill>
              <a:schemeClr val="tx1"/>
            </a:solidFill>
            <a:round/>
            <a:headEnd/>
            <a:tailEnd/>
          </a:ln>
        </p:spPr>
        <p:txBody>
          <a:bodyPr/>
          <a:lstStyle/>
          <a:p>
            <a:endParaRPr lang="zh-CN" altLang="en-US"/>
          </a:p>
        </p:txBody>
      </p:sp>
      <p:sp>
        <p:nvSpPr>
          <p:cNvPr id="27686" name="Text Box 14"/>
          <p:cNvSpPr txBox="1">
            <a:spLocks noChangeArrowheads="1"/>
          </p:cNvSpPr>
          <p:nvPr/>
        </p:nvSpPr>
        <p:spPr bwMode="auto">
          <a:xfrm>
            <a:off x="3375025" y="2630488"/>
            <a:ext cx="1073150"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78 </a:t>
            </a:r>
          </a:p>
        </p:txBody>
      </p:sp>
      <p:sp>
        <p:nvSpPr>
          <p:cNvPr id="27690" name="Text Box 19"/>
          <p:cNvSpPr txBox="1">
            <a:spLocks noChangeArrowheads="1"/>
          </p:cNvSpPr>
          <p:nvPr/>
        </p:nvSpPr>
        <p:spPr bwMode="auto">
          <a:xfrm>
            <a:off x="3584575" y="3068638"/>
            <a:ext cx="742950" cy="558800"/>
          </a:xfrm>
          <a:prstGeom prst="rect">
            <a:avLst/>
          </a:prstGeom>
          <a:noFill/>
          <a:ln w="9525">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2D07CF"/>
                </a:solidFill>
                <a:ea typeface="黑体" pitchFamily="49" charset="-122"/>
              </a:rPr>
              <a:t>改革开放</a:t>
            </a:r>
          </a:p>
        </p:txBody>
      </p:sp>
      <p:sp>
        <p:nvSpPr>
          <p:cNvPr id="27688" name="Line 8"/>
          <p:cNvSpPr>
            <a:spLocks noChangeShapeType="1"/>
          </p:cNvSpPr>
          <p:nvPr/>
        </p:nvSpPr>
        <p:spPr bwMode="auto">
          <a:xfrm>
            <a:off x="920750" y="2565400"/>
            <a:ext cx="0" cy="141288"/>
          </a:xfrm>
          <a:prstGeom prst="line">
            <a:avLst/>
          </a:prstGeom>
          <a:noFill/>
          <a:ln w="22225">
            <a:solidFill>
              <a:schemeClr val="tx1"/>
            </a:solidFill>
            <a:round/>
            <a:headEnd/>
            <a:tailEnd/>
          </a:ln>
        </p:spPr>
        <p:txBody>
          <a:bodyPr/>
          <a:lstStyle/>
          <a:p>
            <a:endParaRPr lang="zh-CN" altLang="en-US"/>
          </a:p>
        </p:txBody>
      </p:sp>
      <p:sp>
        <p:nvSpPr>
          <p:cNvPr id="27689" name="Text Box 38"/>
          <p:cNvSpPr txBox="1">
            <a:spLocks noChangeArrowheads="1"/>
          </p:cNvSpPr>
          <p:nvPr/>
        </p:nvSpPr>
        <p:spPr bwMode="auto">
          <a:xfrm>
            <a:off x="404813" y="2630488"/>
            <a:ext cx="1019175" cy="366712"/>
          </a:xfrm>
          <a:prstGeom prst="rect">
            <a:avLst/>
          </a:prstGeom>
          <a:noFill/>
          <a:ln w="9525">
            <a:noFill/>
            <a:miter lim="800000"/>
            <a:headEnd/>
            <a:tailEnd/>
          </a:ln>
        </p:spPr>
        <p:txBody>
          <a:bodyPr>
            <a:spAutoFit/>
          </a:bodyPr>
          <a:lstStyle/>
          <a:p>
            <a:pPr algn="ctr">
              <a:spcBef>
                <a:spcPct val="50000"/>
              </a:spcBef>
              <a:buFont typeface="Arial" charset="0"/>
              <a:buNone/>
            </a:pPr>
            <a:r>
              <a:rPr lang="en-US" altLang="zh-CN" b="1">
                <a:latin typeface="黑体" pitchFamily="49" charset="-122"/>
                <a:ea typeface="黑体" pitchFamily="49" charset="-122"/>
              </a:rPr>
              <a:t>45</a:t>
            </a:r>
          </a:p>
        </p:txBody>
      </p:sp>
      <p:sp>
        <p:nvSpPr>
          <p:cNvPr id="2" name="Text Box 19"/>
          <p:cNvSpPr txBox="1">
            <a:spLocks noChangeArrowheads="1"/>
          </p:cNvSpPr>
          <p:nvPr/>
        </p:nvSpPr>
        <p:spPr bwMode="auto">
          <a:xfrm>
            <a:off x="273050" y="2997200"/>
            <a:ext cx="1368425" cy="833438"/>
          </a:xfrm>
          <a:prstGeom prst="rect">
            <a:avLst/>
          </a:prstGeom>
          <a:noFill/>
          <a:ln w="9525" algn="ctr">
            <a:solidFill>
              <a:srgbClr val="0000FF"/>
            </a:solidFill>
            <a:miter lim="800000"/>
            <a:headEnd/>
            <a:tailEnd/>
          </a:ln>
        </p:spPr>
        <p:txBody>
          <a:bodyPr lIns="0" tIns="0" rIns="0" bIns="0">
            <a:spAutoFit/>
          </a:bodyPr>
          <a:lstStyle/>
          <a:p>
            <a:pPr algn="ctr">
              <a:spcBef>
                <a:spcPct val="50000"/>
              </a:spcBef>
              <a:buFont typeface="Arial" charset="0"/>
              <a:buNone/>
            </a:pPr>
            <a:r>
              <a:rPr lang="zh-CN" altLang="en-US" b="1">
                <a:solidFill>
                  <a:srgbClr val="FF0000"/>
                </a:solidFill>
                <a:ea typeface="黑体" pitchFamily="49" charset="-122"/>
              </a:rPr>
              <a:t>毛泽东思想确立为党的指导思想</a:t>
            </a:r>
          </a:p>
        </p:txBody>
      </p:sp>
      <p:sp>
        <p:nvSpPr>
          <p:cNvPr id="27691" name="WordArt 46"/>
          <p:cNvSpPr>
            <a:spLocks noChangeArrowheads="1" noChangeShapeType="1" noTextEdit="1"/>
          </p:cNvSpPr>
          <p:nvPr/>
        </p:nvSpPr>
        <p:spPr bwMode="auto">
          <a:xfrm>
            <a:off x="273050" y="4076700"/>
            <a:ext cx="6192838" cy="576263"/>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坚持马克思主义普遍真理与社会主义具体实际相结合</a:t>
            </a:r>
          </a:p>
        </p:txBody>
      </p:sp>
      <p:sp>
        <p:nvSpPr>
          <p:cNvPr id="27695" name="WordArt 47"/>
          <p:cNvSpPr>
            <a:spLocks noChangeArrowheads="1" noChangeShapeType="1" noTextEdit="1"/>
          </p:cNvSpPr>
          <p:nvPr/>
        </p:nvSpPr>
        <p:spPr bwMode="auto">
          <a:xfrm>
            <a:off x="273050" y="4868863"/>
            <a:ext cx="6192838" cy="576262"/>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坚持在实践中丰富和发展马克思主义</a:t>
            </a:r>
          </a:p>
        </p:txBody>
      </p:sp>
      <p:sp>
        <p:nvSpPr>
          <p:cNvPr id="27693" name="WordArt 48"/>
          <p:cNvSpPr>
            <a:spLocks noChangeArrowheads="1" noChangeShapeType="1" noTextEdit="1"/>
          </p:cNvSpPr>
          <p:nvPr/>
        </p:nvSpPr>
        <p:spPr bwMode="auto">
          <a:xfrm>
            <a:off x="273050" y="5661025"/>
            <a:ext cx="4465638" cy="43180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坚持科学社会主义</a:t>
            </a:r>
          </a:p>
        </p:txBody>
      </p:sp>
      <p:sp>
        <p:nvSpPr>
          <p:cNvPr id="27697" name="WordArt 49"/>
          <p:cNvSpPr>
            <a:spLocks noChangeArrowheads="1" noChangeShapeType="1" noTextEdit="1"/>
          </p:cNvSpPr>
          <p:nvPr/>
        </p:nvSpPr>
        <p:spPr bwMode="auto">
          <a:xfrm>
            <a:off x="344488" y="6165850"/>
            <a:ext cx="4248150" cy="476250"/>
          </a:xfrm>
          <a:prstGeom prst="rect">
            <a:avLst/>
          </a:prstGeom>
        </p:spPr>
        <p:txBody>
          <a:bodyPr wrap="none" fromWordArt="1">
            <a:prstTxWarp prst="textPlain">
              <a:avLst>
                <a:gd name="adj" fmla="val 50000"/>
              </a:avLst>
            </a:prstTxWarp>
          </a:bodyPr>
          <a:lstStyle/>
          <a:p>
            <a:pPr algn="ctr"/>
            <a:r>
              <a:rPr lang="zh-CN" altLang="en-US" sz="3600" b="1" kern="10">
                <a:ln w="25400">
                  <a:solidFill>
                    <a:srgbClr val="FF0000"/>
                  </a:solidFill>
                  <a:round/>
                  <a:headEnd/>
                  <a:tailEnd/>
                </a:ln>
                <a:solidFill>
                  <a:schemeClr val="hlink">
                    <a:alpha val="50195"/>
                  </a:schemeClr>
                </a:solidFill>
                <a:effectLst>
                  <a:outerShdw dist="45791" dir="2021404" algn="ctr" rotWithShape="0">
                    <a:srgbClr val="9999FF"/>
                  </a:outerShdw>
                </a:effectLst>
                <a:latin typeface="宋体"/>
                <a:ea typeface="宋体"/>
              </a:rPr>
              <a:t>坚持经济建设为中心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675"/>
                                        </p:tgtEl>
                                        <p:attrNameLst>
                                          <p:attrName>style.visibility</p:attrName>
                                        </p:attrNameLst>
                                      </p:cBhvr>
                                      <p:to>
                                        <p:strVal val="visible"/>
                                      </p:to>
                                    </p:set>
                                    <p:animEffect transition="in" filter="checkerboard(across)">
                                      <p:cBhvr>
                                        <p:cTn id="7" dur="500"/>
                                        <p:tgtEl>
                                          <p:spTgt spid="2767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7673"/>
                                        </p:tgtEl>
                                        <p:attrNameLst>
                                          <p:attrName>style.visibility</p:attrName>
                                        </p:attrNameLst>
                                      </p:cBhvr>
                                      <p:to>
                                        <p:strVal val="visible"/>
                                      </p:to>
                                    </p:set>
                                    <p:animEffect transition="in" filter="barn(inHorizontal)">
                                      <p:cBhvr>
                                        <p:cTn id="12" dur="500"/>
                                        <p:tgtEl>
                                          <p:spTgt spid="2767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checkerboard(across)">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7690"/>
                                        </p:tgtEl>
                                        <p:attrNameLst>
                                          <p:attrName>style.visibility</p:attrName>
                                        </p:attrNameLst>
                                      </p:cBhvr>
                                      <p:to>
                                        <p:strVal val="visible"/>
                                      </p:to>
                                    </p:set>
                                    <p:animEffect transition="in" filter="checkerboard(across)">
                                      <p:cBhvr>
                                        <p:cTn id="37" dur="500"/>
                                        <p:tgtEl>
                                          <p:spTgt spid="2769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arn(inHorizont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8729"/>
                                        </p:tgtEl>
                                        <p:attrNameLst>
                                          <p:attrName>style.visibility</p:attrName>
                                        </p:attrNameLst>
                                      </p:cBhvr>
                                      <p:to>
                                        <p:strVal val="visible"/>
                                      </p:to>
                                    </p:set>
                                    <p:animEffect transition="in" filter="barn(inHorizontal)">
                                      <p:cBhvr>
                                        <p:cTn id="47" dur="500"/>
                                        <p:tgtEl>
                                          <p:spTgt spid="2872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28730"/>
                                        </p:tgtEl>
                                        <p:attrNameLst>
                                          <p:attrName>style.visibility</p:attrName>
                                        </p:attrNameLst>
                                      </p:cBhvr>
                                      <p:to>
                                        <p:strVal val="visible"/>
                                      </p:to>
                                    </p:set>
                                    <p:animEffect transition="in" filter="barn(inHorizontal)">
                                      <p:cBhvr>
                                        <p:cTn id="52" dur="500"/>
                                        <p:tgtEl>
                                          <p:spTgt spid="2873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28731"/>
                                        </p:tgtEl>
                                        <p:attrNameLst>
                                          <p:attrName>style.visibility</p:attrName>
                                        </p:attrNameLst>
                                      </p:cBhvr>
                                      <p:to>
                                        <p:strVal val="visible"/>
                                      </p:to>
                                    </p:set>
                                    <p:animEffect transition="in" filter="barn(inHorizontal)">
                                      <p:cBhvr>
                                        <p:cTn id="57" dur="500"/>
                                        <p:tgtEl>
                                          <p:spTgt spid="28731"/>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7691"/>
                                        </p:tgtEl>
                                        <p:attrNameLst>
                                          <p:attrName>style.visibility</p:attrName>
                                        </p:attrNameLst>
                                      </p:cBhvr>
                                      <p:to>
                                        <p:strVal val="visible"/>
                                      </p:to>
                                    </p:set>
                                    <p:animEffect transition="in" filter="checkerboard(across)">
                                      <p:cBhvr>
                                        <p:cTn id="62" dur="500"/>
                                        <p:tgtEl>
                                          <p:spTgt spid="27691"/>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27695"/>
                                        </p:tgtEl>
                                        <p:attrNameLst>
                                          <p:attrName>style.visibility</p:attrName>
                                        </p:attrNameLst>
                                      </p:cBhvr>
                                      <p:to>
                                        <p:strVal val="visible"/>
                                      </p:to>
                                    </p:set>
                                    <p:animEffect transition="in" filter="checkerboard(across)">
                                      <p:cBhvr>
                                        <p:cTn id="67" dur="500"/>
                                        <p:tgtEl>
                                          <p:spTgt spid="27695"/>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27693"/>
                                        </p:tgtEl>
                                        <p:attrNameLst>
                                          <p:attrName>style.visibility</p:attrName>
                                        </p:attrNameLst>
                                      </p:cBhvr>
                                      <p:to>
                                        <p:strVal val="visible"/>
                                      </p:to>
                                    </p:set>
                                    <p:animEffect transition="in" filter="checkerboard(across)">
                                      <p:cBhvr>
                                        <p:cTn id="72" dur="500"/>
                                        <p:tgtEl>
                                          <p:spTgt spid="27693"/>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27697"/>
                                        </p:tgtEl>
                                        <p:attrNameLst>
                                          <p:attrName>style.visibility</p:attrName>
                                        </p:attrNameLst>
                                      </p:cBhvr>
                                      <p:to>
                                        <p:strVal val="visible"/>
                                      </p:to>
                                    </p:set>
                                    <p:animEffect transition="in" filter="checkerboard(across)">
                                      <p:cBhvr>
                                        <p:cTn id="77" dur="500"/>
                                        <p:tgtEl>
                                          <p:spTgt spid="27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P spid="3" grpId="0" animBg="1"/>
      <p:bldP spid="4" grpId="0" animBg="1"/>
      <p:bldP spid="5" grpId="0" animBg="1"/>
      <p:bldP spid="27675" grpId="0" animBg="1"/>
      <p:bldP spid="7" grpId="0" animBg="1"/>
      <p:bldP spid="28729" grpId="0" animBg="1"/>
      <p:bldP spid="28730" grpId="0" animBg="1"/>
      <p:bldP spid="28731" grpId="0" animBg="1"/>
      <p:bldP spid="27690" grpId="0" animBg="1"/>
      <p:bldP spid="2" grpId="0" animBg="1"/>
      <p:bldP spid="27691" grpId="0" animBg="1"/>
      <p:bldP spid="27695" grpId="0" animBg="1"/>
      <p:bldP spid="27693" grpId="0" animBg="1"/>
      <p:bldP spid="2769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1"/>
          <p:cNvSpPr txBox="1">
            <a:spLocks noChangeArrowheads="1"/>
          </p:cNvSpPr>
          <p:nvPr/>
        </p:nvSpPr>
        <p:spPr bwMode="auto">
          <a:xfrm>
            <a:off x="2289175" y="176213"/>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28674" name="矩形 5"/>
          <p:cNvSpPr>
            <a:spLocks noChangeArrowheads="1"/>
          </p:cNvSpPr>
          <p:nvPr/>
        </p:nvSpPr>
        <p:spPr bwMode="auto">
          <a:xfrm>
            <a:off x="273050" y="1196975"/>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28675" name="矩形 6"/>
          <p:cNvSpPr>
            <a:spLocks noChangeArrowheads="1"/>
          </p:cNvSpPr>
          <p:nvPr/>
        </p:nvSpPr>
        <p:spPr bwMode="auto">
          <a:xfrm>
            <a:off x="5240338" y="11969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28676" name="矩形 7"/>
          <p:cNvSpPr>
            <a:spLocks noChangeArrowheads="1"/>
          </p:cNvSpPr>
          <p:nvPr/>
        </p:nvSpPr>
        <p:spPr bwMode="auto">
          <a:xfrm>
            <a:off x="273050" y="314166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28677" name="矩形 8"/>
          <p:cNvSpPr>
            <a:spLocks noChangeArrowheads="1"/>
          </p:cNvSpPr>
          <p:nvPr/>
        </p:nvSpPr>
        <p:spPr bwMode="auto">
          <a:xfrm>
            <a:off x="5240338" y="3048000"/>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28678" name="右箭头 11"/>
          <p:cNvSpPr>
            <a:spLocks noChangeArrowheads="1"/>
          </p:cNvSpPr>
          <p:nvPr/>
        </p:nvSpPr>
        <p:spPr bwMode="auto">
          <a:xfrm>
            <a:off x="4592638" y="134143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79" name="下箭头 14"/>
          <p:cNvSpPr>
            <a:spLocks noChangeArrowheads="1"/>
          </p:cNvSpPr>
          <p:nvPr/>
        </p:nvSpPr>
        <p:spPr bwMode="auto">
          <a:xfrm>
            <a:off x="1928813" y="21336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0" name="右箭头 12"/>
          <p:cNvSpPr>
            <a:spLocks noChangeArrowheads="1"/>
          </p:cNvSpPr>
          <p:nvPr/>
        </p:nvSpPr>
        <p:spPr bwMode="auto">
          <a:xfrm>
            <a:off x="4521200" y="3357563"/>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1" name="下箭头 16"/>
          <p:cNvSpPr>
            <a:spLocks noChangeArrowheads="1"/>
          </p:cNvSpPr>
          <p:nvPr/>
        </p:nvSpPr>
        <p:spPr bwMode="auto">
          <a:xfrm>
            <a:off x="6969125" y="2235200"/>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2" name="矩形 10"/>
          <p:cNvSpPr>
            <a:spLocks noChangeArrowheads="1"/>
          </p:cNvSpPr>
          <p:nvPr/>
        </p:nvSpPr>
        <p:spPr bwMode="auto">
          <a:xfrm>
            <a:off x="5240338" y="4676775"/>
            <a:ext cx="4210050" cy="2136775"/>
          </a:xfrm>
          <a:prstGeom prst="rect">
            <a:avLst/>
          </a:prstGeom>
          <a:solidFill>
            <a:srgbClr val="FFFF00"/>
          </a:solidFill>
          <a:ln w="9525" algn="ctr">
            <a:noFill/>
            <a:miter lim="800000"/>
            <a:headEnd/>
            <a:tailEnd/>
          </a:ln>
        </p:spPr>
        <p:txBody>
          <a:bodyPr>
            <a:spAutoFit/>
          </a:bodyPr>
          <a:lstStyle/>
          <a:p>
            <a:r>
              <a:rPr lang="zh-CN" altLang="en-US" sz="2600" b="1">
                <a:solidFill>
                  <a:srgbClr val="FF0000"/>
                </a:solidFill>
                <a:latin typeface="宋体" charset="-122"/>
              </a:rPr>
              <a:t>社会主义由</a:t>
            </a:r>
            <a:r>
              <a:rPr lang="zh-CN" altLang="en-US" sz="3600" b="1">
                <a:solidFill>
                  <a:srgbClr val="FF0000"/>
                </a:solidFill>
                <a:latin typeface="隶书" pitchFamily="49" charset="-122"/>
                <a:ea typeface="隶书" pitchFamily="49" charset="-122"/>
              </a:rPr>
              <a:t>一种模式</a:t>
            </a:r>
            <a:r>
              <a:rPr lang="zh-CN" altLang="en-US" sz="2600" b="1">
                <a:solidFill>
                  <a:srgbClr val="FF0000"/>
                </a:solidFill>
                <a:latin typeface="宋体" charset="-122"/>
              </a:rPr>
              <a:t>的实践到具有国家民族特色的</a:t>
            </a:r>
            <a:r>
              <a:rPr lang="zh-CN" altLang="en-US" sz="3600" b="1">
                <a:solidFill>
                  <a:srgbClr val="FF0000"/>
                </a:solidFill>
                <a:latin typeface="隶书" pitchFamily="49" charset="-122"/>
                <a:ea typeface="隶书" pitchFamily="49" charset="-122"/>
              </a:rPr>
              <a:t>多种模式</a:t>
            </a:r>
            <a:r>
              <a:rPr lang="zh-CN" altLang="en-US" sz="2600" b="1">
                <a:solidFill>
                  <a:srgbClr val="FF0000"/>
                </a:solidFill>
                <a:latin typeface="宋体" charset="-122"/>
              </a:rPr>
              <a:t>实践，社会主义在改革中</a:t>
            </a:r>
            <a:r>
              <a:rPr lang="zh-CN" altLang="en-US" sz="3600" b="1">
                <a:solidFill>
                  <a:srgbClr val="FF0000"/>
                </a:solidFill>
                <a:latin typeface="隶书" pitchFamily="49" charset="-122"/>
                <a:ea typeface="隶书" pitchFamily="49" charset="-122"/>
              </a:rPr>
              <a:t>发展完善</a:t>
            </a:r>
            <a:r>
              <a:rPr lang="zh-CN" altLang="en-US" sz="2600" b="1">
                <a:solidFill>
                  <a:srgbClr val="FF0000"/>
                </a:solidFill>
                <a:latin typeface="宋体" charset="-122"/>
              </a:rPr>
              <a:t>。</a:t>
            </a:r>
          </a:p>
        </p:txBody>
      </p:sp>
      <p:sp>
        <p:nvSpPr>
          <p:cNvPr id="28683" name="下箭头 17"/>
          <p:cNvSpPr>
            <a:spLocks noChangeArrowheads="1"/>
          </p:cNvSpPr>
          <p:nvPr/>
        </p:nvSpPr>
        <p:spPr bwMode="auto">
          <a:xfrm>
            <a:off x="6999288" y="39338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4" name="矩形 9"/>
          <p:cNvSpPr>
            <a:spLocks noChangeArrowheads="1"/>
          </p:cNvSpPr>
          <p:nvPr/>
        </p:nvSpPr>
        <p:spPr bwMode="auto">
          <a:xfrm>
            <a:off x="273050" y="5229225"/>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28685" name="右箭头 13"/>
          <p:cNvSpPr>
            <a:spLocks noChangeArrowheads="1"/>
          </p:cNvSpPr>
          <p:nvPr/>
        </p:nvSpPr>
        <p:spPr bwMode="auto">
          <a:xfrm>
            <a:off x="4376738" y="551815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28686" name="下箭头 15"/>
          <p:cNvSpPr>
            <a:spLocks noChangeArrowheads="1"/>
          </p:cNvSpPr>
          <p:nvPr/>
        </p:nvSpPr>
        <p:spPr bwMode="auto">
          <a:xfrm>
            <a:off x="1784350" y="429418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矩形 2"/>
          <p:cNvSpPr>
            <a:spLocks noChangeArrowheads="1"/>
          </p:cNvSpPr>
          <p:nvPr/>
        </p:nvSpPr>
        <p:spPr bwMode="auto">
          <a:xfrm>
            <a:off x="495300" y="5121275"/>
            <a:ext cx="8915400" cy="1187450"/>
          </a:xfrm>
          <a:prstGeom prst="rect">
            <a:avLst/>
          </a:prstGeom>
          <a:noFill/>
          <a:ln w="9525" algn="ctr">
            <a:noFill/>
            <a:miter lim="800000"/>
            <a:headEnd/>
            <a:tailEnd/>
          </a:ln>
        </p:spPr>
        <p:txBody>
          <a:bodyPr>
            <a:spAutoFit/>
          </a:bodyPr>
          <a:lstStyle/>
          <a:p>
            <a:r>
              <a:rPr lang="zh-CN" altLang="zh-CN" sz="2400" b="1">
                <a:solidFill>
                  <a:srgbClr val="2D07CF"/>
                </a:solidFill>
                <a:latin typeface="宋体" charset="-122"/>
              </a:rPr>
              <a:t>解读材料，提炼</a:t>
            </a:r>
            <a:r>
              <a:rPr lang="zh-CN" altLang="en-US" sz="2400" b="1">
                <a:solidFill>
                  <a:srgbClr val="2D07CF"/>
                </a:solidFill>
                <a:latin typeface="宋体" charset="-122"/>
              </a:rPr>
              <a:t>出一个</a:t>
            </a:r>
            <a:r>
              <a:rPr lang="zh-CN" altLang="zh-CN" sz="2400" b="1">
                <a:solidFill>
                  <a:srgbClr val="2D07CF"/>
                </a:solidFill>
                <a:latin typeface="宋体" charset="-122"/>
              </a:rPr>
              <a:t>观点</a:t>
            </a:r>
            <a:r>
              <a:rPr lang="zh-CN" altLang="en-US" sz="2400" b="1">
                <a:solidFill>
                  <a:srgbClr val="2D07CF"/>
                </a:solidFill>
                <a:latin typeface="宋体" charset="-122"/>
              </a:rPr>
              <a:t>。并</a:t>
            </a:r>
            <a:r>
              <a:rPr lang="zh-CN" altLang="zh-CN" sz="2400" b="1">
                <a:solidFill>
                  <a:srgbClr val="2D07CF"/>
                </a:solidFill>
                <a:latin typeface="宋体" charset="-122"/>
              </a:rPr>
              <a:t>结合中苏改革</a:t>
            </a:r>
            <a:r>
              <a:rPr lang="zh-CN" altLang="en-US" sz="2400" b="1">
                <a:solidFill>
                  <a:srgbClr val="2D07CF"/>
                </a:solidFill>
                <a:latin typeface="宋体" charset="-122"/>
              </a:rPr>
              <a:t>的</a:t>
            </a:r>
            <a:r>
              <a:rPr lang="zh-CN" altLang="zh-CN" sz="2400" b="1">
                <a:solidFill>
                  <a:srgbClr val="2D07CF"/>
                </a:solidFill>
                <a:latin typeface="宋体" charset="-122"/>
              </a:rPr>
              <a:t>相关史实，加以</a:t>
            </a:r>
            <a:r>
              <a:rPr lang="zh-CN" altLang="en-US" sz="2400" b="1">
                <a:solidFill>
                  <a:srgbClr val="2D07CF"/>
                </a:solidFill>
                <a:latin typeface="宋体" charset="-122"/>
              </a:rPr>
              <a:t>阐释</a:t>
            </a:r>
            <a:r>
              <a:rPr lang="zh-CN" altLang="zh-CN" sz="2400" b="1">
                <a:solidFill>
                  <a:srgbClr val="2D07CF"/>
                </a:solidFill>
                <a:latin typeface="宋体" charset="-122"/>
              </a:rPr>
              <a:t>。</a:t>
            </a:r>
            <a:r>
              <a:rPr lang="zh-CN" altLang="en-US" sz="2400" b="1">
                <a:solidFill>
                  <a:srgbClr val="2D07CF"/>
                </a:solidFill>
                <a:latin typeface="宋体" charset="-122"/>
              </a:rPr>
              <a:t>（要求：观点明确、史论结合、史实准确，解释和分析逻辑清晰。）</a:t>
            </a:r>
            <a:endParaRPr lang="zh-CN" altLang="zh-CN" sz="2400" b="1">
              <a:solidFill>
                <a:srgbClr val="2D07CF"/>
              </a:solidFill>
              <a:latin typeface="宋体" charset="-122"/>
            </a:endParaRPr>
          </a:p>
        </p:txBody>
      </p:sp>
      <p:sp>
        <p:nvSpPr>
          <p:cNvPr id="29698" name="矩形 3"/>
          <p:cNvSpPr>
            <a:spLocks noChangeArrowheads="1"/>
          </p:cNvSpPr>
          <p:nvPr/>
        </p:nvSpPr>
        <p:spPr bwMode="auto">
          <a:xfrm>
            <a:off x="508000" y="1201738"/>
            <a:ext cx="8997950" cy="3449637"/>
          </a:xfrm>
          <a:prstGeom prst="rect">
            <a:avLst/>
          </a:prstGeom>
          <a:noFill/>
          <a:ln w="9525">
            <a:solidFill>
              <a:srgbClr val="C00000"/>
            </a:solidFill>
            <a:miter lim="800000"/>
            <a:headEnd/>
            <a:tailEnd/>
          </a:ln>
        </p:spPr>
        <p:txBody>
          <a:bodyPr>
            <a:spAutoFit/>
          </a:bodyPr>
          <a:lstStyle/>
          <a:p>
            <a:r>
              <a:rPr lang="zh-CN" altLang="en-US" sz="2400" b="1">
                <a:ea typeface="黑体" pitchFamily="49" charset="-122"/>
              </a:rPr>
              <a:t>材料</a:t>
            </a:r>
            <a:r>
              <a:rPr lang="zh-CN" altLang="en-US" sz="2800" b="1"/>
              <a:t>　</a:t>
            </a:r>
            <a:r>
              <a:rPr kumimoji="1" lang="zh-CN" altLang="zh-CN" sz="2400" b="1">
                <a:latin typeface="楷体" pitchFamily="49" charset="-122"/>
                <a:ea typeface="楷体" pitchFamily="49" charset="-122"/>
              </a:rPr>
              <a:t>社会主义的改革必须不断创新，理论创新是关键。 没有理论创新就不会有实践的创新，苏联模式一个重要的缺陷就是不能根据已有的国情改革和创新，因此改革失败了。中国的发展就是因为我们党不断进行理论创新的结果。前中国驻苏联大使李凤林说：“中国特色的社会主义就是针对苏联即斯大林社会主义模式而言的，中国特色首先就是不要苏联特色，扬弃斯大林模式的社会主义，就是‘去苏联化’”。因此改革成功了。</a:t>
            </a:r>
          </a:p>
          <a:p>
            <a:r>
              <a:rPr kumimoji="1" lang="en-US" altLang="zh-CN" sz="2400" b="1">
                <a:latin typeface="楷体" pitchFamily="49" charset="-122"/>
                <a:ea typeface="楷体" pitchFamily="49" charset="-122"/>
              </a:rPr>
              <a:t>     </a:t>
            </a:r>
            <a:r>
              <a:rPr kumimoji="1" lang="zh-CN" altLang="zh-CN" sz="2400" b="1">
                <a:latin typeface="楷体" pitchFamily="49" charset="-122"/>
                <a:ea typeface="楷体" pitchFamily="49" charset="-122"/>
              </a:rPr>
              <a:t>——摘编自王晴《社会主义国家改革经验教训对今日中国改革的启示》</a:t>
            </a:r>
            <a:endParaRPr kumimoji="1" lang="zh-CN" altLang="en-US" sz="2400" b="1">
              <a:latin typeface="楷体" pitchFamily="49" charset="-122"/>
              <a:ea typeface="楷体" pitchFamily="49" charset="-122"/>
            </a:endParaRPr>
          </a:p>
        </p:txBody>
      </p:sp>
      <p:sp>
        <p:nvSpPr>
          <p:cNvPr id="29699" name="矩形 1"/>
          <p:cNvSpPr>
            <a:spLocks noChangeArrowheads="1"/>
          </p:cNvSpPr>
          <p:nvPr/>
        </p:nvSpPr>
        <p:spPr bwMode="auto">
          <a:xfrm>
            <a:off x="3368675" y="333375"/>
            <a:ext cx="3894138" cy="579438"/>
          </a:xfrm>
          <a:prstGeom prst="rect">
            <a:avLst/>
          </a:prstGeom>
          <a:solidFill>
            <a:srgbClr val="FFFF00"/>
          </a:solidFill>
          <a:ln w="9525">
            <a:noFill/>
            <a:miter lim="800000"/>
            <a:headEnd/>
            <a:tailEnd/>
          </a:ln>
        </p:spPr>
        <p:txBody>
          <a:bodyPr>
            <a:spAutoFit/>
          </a:bodyPr>
          <a:lstStyle/>
          <a:p>
            <a:pPr algn="ctr"/>
            <a:r>
              <a:rPr lang="zh-CN" altLang="en-US" sz="3200" b="1"/>
              <a:t>学以致用（原创题）</a:t>
            </a:r>
          </a:p>
        </p:txBody>
      </p:sp>
      <p:sp>
        <p:nvSpPr>
          <p:cNvPr id="34821" name="Text Box 19"/>
          <p:cNvSpPr txBox="1">
            <a:spLocks noChangeArrowheads="1"/>
          </p:cNvSpPr>
          <p:nvPr/>
        </p:nvSpPr>
        <p:spPr bwMode="auto">
          <a:xfrm>
            <a:off x="560388" y="3933825"/>
            <a:ext cx="8929687" cy="2657475"/>
          </a:xfrm>
          <a:prstGeom prst="rect">
            <a:avLst/>
          </a:prstGeom>
          <a:solidFill>
            <a:srgbClr val="B1E2FF"/>
          </a:solidFill>
          <a:ln w="9525">
            <a:solidFill>
              <a:schemeClr val="tx1"/>
            </a:solidFill>
            <a:miter lim="800000"/>
            <a:headEnd/>
            <a:tailEnd/>
          </a:ln>
        </p:spPr>
        <p:txBody>
          <a:bodyPr>
            <a:spAutoFit/>
          </a:bodyPr>
          <a:lstStyle/>
          <a:p>
            <a:r>
              <a:rPr kumimoji="1" lang="zh-CN" altLang="en-US" sz="2400" b="1">
                <a:solidFill>
                  <a:srgbClr val="FF0000"/>
                </a:solidFill>
                <a:latin typeface="黑体" pitchFamily="49" charset="-122"/>
                <a:ea typeface="黑体" pitchFamily="49" charset="-122"/>
              </a:rPr>
              <a:t>答案要点提示：</a:t>
            </a:r>
            <a:endParaRPr kumimoji="1" lang="en-US" altLang="zh-CN" sz="2400" b="1">
              <a:solidFill>
                <a:srgbClr val="FF0000"/>
              </a:solidFill>
              <a:latin typeface="黑体" pitchFamily="49" charset="-122"/>
              <a:ea typeface="黑体" pitchFamily="49" charset="-122"/>
            </a:endParaRPr>
          </a:p>
          <a:p>
            <a:r>
              <a:rPr kumimoji="1" lang="zh-CN" altLang="zh-CN" sz="2400" b="1">
                <a:solidFill>
                  <a:srgbClr val="FF0000"/>
                </a:solidFill>
                <a:latin typeface="黑体" pitchFamily="49" charset="-122"/>
                <a:ea typeface="黑体" pitchFamily="49" charset="-122"/>
              </a:rPr>
              <a:t>观点：社会主义改革必须不断创新，理论创新是关键。</a:t>
            </a:r>
            <a:endParaRPr kumimoji="1" lang="en-US" altLang="zh-CN" sz="2400" b="1">
              <a:solidFill>
                <a:srgbClr val="FF0000"/>
              </a:solidFill>
              <a:latin typeface="黑体" pitchFamily="49" charset="-122"/>
              <a:ea typeface="黑体" pitchFamily="49" charset="-122"/>
            </a:endParaRPr>
          </a:p>
          <a:p>
            <a:r>
              <a:rPr kumimoji="1" lang="zh-CN" altLang="en-US" sz="2400" b="1">
                <a:latin typeface="黑体" pitchFamily="49" charset="-122"/>
                <a:ea typeface="黑体" pitchFamily="49" charset="-122"/>
              </a:rPr>
              <a:t>论述：</a:t>
            </a:r>
            <a:r>
              <a:rPr kumimoji="1" lang="zh-CN" altLang="zh-CN" sz="2400" b="1">
                <a:latin typeface="黑体" pitchFamily="49" charset="-122"/>
                <a:ea typeface="黑体" pitchFamily="49" charset="-122"/>
              </a:rPr>
              <a:t>苏联</a:t>
            </a:r>
            <a:r>
              <a:rPr kumimoji="1" lang="zh-CN" altLang="en-US" sz="2400" b="1">
                <a:latin typeface="黑体" pitchFamily="49" charset="-122"/>
                <a:ea typeface="黑体" pitchFamily="49" charset="-122"/>
              </a:rPr>
              <a:t>的三次</a:t>
            </a:r>
            <a:r>
              <a:rPr kumimoji="1" lang="zh-CN" altLang="zh-CN" sz="2400" b="1">
                <a:latin typeface="黑体" pitchFamily="49" charset="-122"/>
                <a:ea typeface="黑体" pitchFamily="49" charset="-122"/>
              </a:rPr>
              <a:t>改革没有从实际出发，</a:t>
            </a:r>
            <a:r>
              <a:rPr kumimoji="1" lang="zh-CN" altLang="en-US" sz="2400" b="1">
                <a:latin typeface="黑体" pitchFamily="49" charset="-122"/>
                <a:ea typeface="黑体" pitchFamily="49" charset="-122"/>
              </a:rPr>
              <a:t>坚持历史虚无主义，</a:t>
            </a:r>
            <a:r>
              <a:rPr kumimoji="1" lang="zh-CN" altLang="en-US" sz="2400" b="1">
                <a:solidFill>
                  <a:srgbClr val="FF0000"/>
                </a:solidFill>
                <a:latin typeface="黑体" pitchFamily="49" charset="-122"/>
                <a:ea typeface="黑体" pitchFamily="49" charset="-122"/>
              </a:rPr>
              <a:t>没有坚持科学社会主义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没有坚持唯物史观，改革失败。</a:t>
            </a:r>
          </a:p>
          <a:p>
            <a:r>
              <a:rPr kumimoji="1" lang="en-US" altLang="zh-CN" sz="2400" b="1">
                <a:latin typeface="黑体" pitchFamily="49" charset="-122"/>
                <a:ea typeface="黑体" pitchFamily="49" charset="-122"/>
              </a:rPr>
              <a:t>    </a:t>
            </a:r>
            <a:r>
              <a:rPr kumimoji="1" lang="zh-CN" altLang="zh-CN" sz="2400" b="1">
                <a:latin typeface="黑体" pitchFamily="49" charset="-122"/>
                <a:ea typeface="黑体" pitchFamily="49" charset="-122"/>
              </a:rPr>
              <a:t>中国</a:t>
            </a:r>
            <a:r>
              <a:rPr kumimoji="1" lang="zh-CN" altLang="en-US" sz="2400" b="1">
                <a:latin typeface="黑体" pitchFamily="49" charset="-122"/>
                <a:ea typeface="黑体" pitchFamily="49" charset="-122"/>
              </a:rPr>
              <a:t>改革</a:t>
            </a:r>
            <a:r>
              <a:rPr kumimoji="1" lang="zh-CN" altLang="zh-CN" sz="2400" b="1">
                <a:latin typeface="黑体" pitchFamily="49" charset="-122"/>
                <a:ea typeface="黑体" pitchFamily="49" charset="-122"/>
              </a:rPr>
              <a:t>坚持从实际出发，理论联系实际，</a:t>
            </a:r>
            <a:r>
              <a:rPr kumimoji="1" lang="zh-CN" altLang="en-US" sz="2400" b="1">
                <a:solidFill>
                  <a:srgbClr val="FF0000"/>
                </a:solidFill>
                <a:latin typeface="黑体" pitchFamily="49" charset="-122"/>
                <a:ea typeface="黑体" pitchFamily="49" charset="-122"/>
              </a:rPr>
              <a:t>坚持科学社会主义</a:t>
            </a:r>
            <a:r>
              <a:rPr kumimoji="1" lang="zh-CN" altLang="en-US" sz="2400" b="1">
                <a:latin typeface="黑体" pitchFamily="49" charset="-122"/>
                <a:ea typeface="黑体" pitchFamily="49" charset="-122"/>
              </a:rPr>
              <a:t>，</a:t>
            </a:r>
            <a:r>
              <a:rPr kumimoji="1" lang="zh-CN" altLang="zh-CN" sz="2400" b="1">
                <a:latin typeface="黑体" pitchFamily="49" charset="-122"/>
                <a:ea typeface="黑体" pitchFamily="49" charset="-122"/>
              </a:rPr>
              <a:t>坚持唯物史观，找到了建设中国特色的社会主义道路，改革成功。</a:t>
            </a:r>
          </a:p>
        </p:txBody>
      </p:sp>
      <p:sp>
        <p:nvSpPr>
          <p:cNvPr id="29701" name="矩形 175109"/>
          <p:cNvSpPr>
            <a:spLocks noChangeArrowheads="1" noChangeShapeType="1" noTextEdit="1"/>
          </p:cNvSpPr>
          <p:nvPr/>
        </p:nvSpPr>
        <p:spPr bwMode="auto">
          <a:xfrm>
            <a:off x="-231775" y="260350"/>
            <a:ext cx="3354388" cy="549275"/>
          </a:xfrm>
          <a:prstGeom prst="rect">
            <a:avLst/>
          </a:prstGeom>
        </p:spPr>
        <p:txBody>
          <a:bodyPr wrap="none" fromWordArt="1">
            <a:prstTxWarp prst="textCascadeUp">
              <a:avLst>
                <a:gd name="adj" fmla="val 10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1">
                  <a:gsLst>
                    <a:gs pos="0">
                      <a:srgbClr val="FFE701"/>
                    </a:gs>
                    <a:gs pos="100000">
                      <a:srgbClr val="FE3E02"/>
                    </a:gs>
                  </a:gsLst>
                  <a:lin ang="5400000" scaled="1"/>
                </a:gradFill>
                <a:latin typeface="宋体"/>
                <a:ea typeface="宋体"/>
              </a:rPr>
              <a:t>命题研习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animEffect transition="in" filter="blinds(horizontal)">
                                      <p:cBhvr>
                                        <p:cTn id="7"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5"/>
          <p:cNvSpPr txBox="1">
            <a:spLocks noChangeArrowheads="1"/>
          </p:cNvSpPr>
          <p:nvPr/>
        </p:nvSpPr>
        <p:spPr bwMode="auto">
          <a:xfrm>
            <a:off x="1712913" y="1196975"/>
            <a:ext cx="6696075" cy="366713"/>
          </a:xfrm>
          <a:prstGeom prst="rect">
            <a:avLst/>
          </a:prstGeom>
          <a:noFill/>
          <a:ln w="9525">
            <a:noFill/>
            <a:miter lim="800000"/>
            <a:headEnd/>
            <a:tailEnd/>
          </a:ln>
        </p:spPr>
        <p:txBody>
          <a:bodyPr>
            <a:spAutoFit/>
          </a:bodyPr>
          <a:lstStyle/>
          <a:p>
            <a:pPr>
              <a:spcBef>
                <a:spcPct val="50000"/>
              </a:spcBef>
            </a:pPr>
            <a:endParaRPr lang="zh-CN" altLang="en-US"/>
          </a:p>
        </p:txBody>
      </p:sp>
      <p:sp>
        <p:nvSpPr>
          <p:cNvPr id="30722" name="Text Box 6"/>
          <p:cNvSpPr txBox="1">
            <a:spLocks noChangeArrowheads="1"/>
          </p:cNvSpPr>
          <p:nvPr/>
        </p:nvSpPr>
        <p:spPr bwMode="auto">
          <a:xfrm>
            <a:off x="992188" y="1268413"/>
            <a:ext cx="7850187" cy="366712"/>
          </a:xfrm>
          <a:prstGeom prst="rect">
            <a:avLst/>
          </a:prstGeom>
          <a:noFill/>
          <a:ln w="9525">
            <a:noFill/>
            <a:miter lim="800000"/>
            <a:headEnd/>
            <a:tailEnd/>
          </a:ln>
        </p:spPr>
        <p:txBody>
          <a:bodyPr>
            <a:spAutoFit/>
          </a:bodyPr>
          <a:lstStyle/>
          <a:p>
            <a:pPr>
              <a:spcBef>
                <a:spcPct val="50000"/>
              </a:spcBef>
            </a:pPr>
            <a:endParaRPr lang="zh-CN" altLang="en-US"/>
          </a:p>
        </p:txBody>
      </p:sp>
      <p:sp>
        <p:nvSpPr>
          <p:cNvPr id="30723" name="Text Box 7"/>
          <p:cNvSpPr txBox="1">
            <a:spLocks noChangeArrowheads="1"/>
          </p:cNvSpPr>
          <p:nvPr/>
        </p:nvSpPr>
        <p:spPr bwMode="auto">
          <a:xfrm>
            <a:off x="2073275" y="2205038"/>
            <a:ext cx="6408738" cy="2057400"/>
          </a:xfrm>
          <a:prstGeom prst="rect">
            <a:avLst/>
          </a:prstGeom>
          <a:noFill/>
          <a:ln w="9525">
            <a:noFill/>
            <a:miter lim="800000"/>
            <a:headEnd/>
            <a:tailEnd/>
          </a:ln>
        </p:spPr>
        <p:txBody>
          <a:bodyPr>
            <a:spAutoFit/>
          </a:bodyPr>
          <a:lstStyle/>
          <a:p>
            <a:pPr>
              <a:spcBef>
                <a:spcPct val="50000"/>
              </a:spcBef>
            </a:pPr>
            <a:r>
              <a:rPr lang="en-US" altLang="zh-CN" sz="2800" b="1">
                <a:latin typeface="宋体" charset="-122"/>
              </a:rPr>
              <a:t>1.</a:t>
            </a:r>
            <a:r>
              <a:rPr lang="zh-CN" altLang="en-US" sz="2800" b="1">
                <a:latin typeface="宋体" charset="-122"/>
              </a:rPr>
              <a:t>社会主义与民主制度化发展</a:t>
            </a:r>
          </a:p>
          <a:p>
            <a:pPr>
              <a:lnSpc>
                <a:spcPct val="120000"/>
              </a:lnSpc>
            </a:pPr>
            <a:r>
              <a:rPr lang="en-US" altLang="zh-CN" sz="2800" b="1">
                <a:latin typeface="宋体" charset="-122"/>
              </a:rPr>
              <a:t>2.</a:t>
            </a:r>
            <a:r>
              <a:rPr lang="zh-CN" altLang="en-US" sz="2800" b="1">
                <a:latin typeface="宋体" charset="-122"/>
              </a:rPr>
              <a:t>社会主义与经济的持续发展</a:t>
            </a:r>
          </a:p>
          <a:p>
            <a:pPr>
              <a:lnSpc>
                <a:spcPct val="120000"/>
              </a:lnSpc>
            </a:pPr>
            <a:r>
              <a:rPr lang="en-US" altLang="zh-CN" sz="2800" b="1">
                <a:latin typeface="宋体" charset="-122"/>
              </a:rPr>
              <a:t>3.</a:t>
            </a:r>
            <a:r>
              <a:rPr lang="zh-CN" altLang="en-US" sz="2800" b="1">
                <a:latin typeface="宋体" charset="-122"/>
              </a:rPr>
              <a:t>社会主义与传统文化的传承</a:t>
            </a:r>
          </a:p>
          <a:p>
            <a:pPr>
              <a:lnSpc>
                <a:spcPct val="120000"/>
              </a:lnSpc>
            </a:pPr>
            <a:r>
              <a:rPr lang="en-US" altLang="zh-CN" sz="2800" b="1">
                <a:latin typeface="宋体" charset="-122"/>
              </a:rPr>
              <a:t>……</a:t>
            </a:r>
            <a:endParaRPr lang="zh-CN" altLang="en-US" sz="2800" b="1">
              <a:latin typeface="宋体" charset="-122"/>
            </a:endParaRPr>
          </a:p>
        </p:txBody>
      </p:sp>
      <p:sp>
        <p:nvSpPr>
          <p:cNvPr id="30724" name="Text Box 8"/>
          <p:cNvSpPr txBox="1">
            <a:spLocks noChangeArrowheads="1"/>
          </p:cNvSpPr>
          <p:nvPr/>
        </p:nvSpPr>
        <p:spPr bwMode="auto">
          <a:xfrm>
            <a:off x="2936875" y="908050"/>
            <a:ext cx="2951163" cy="701675"/>
          </a:xfrm>
          <a:prstGeom prst="rect">
            <a:avLst/>
          </a:prstGeom>
          <a:noFill/>
          <a:ln w="9525">
            <a:noFill/>
            <a:miter lim="800000"/>
            <a:headEnd/>
            <a:tailEnd/>
          </a:ln>
        </p:spPr>
        <p:txBody>
          <a:bodyPr>
            <a:spAutoFit/>
          </a:bodyPr>
          <a:lstStyle/>
          <a:p>
            <a:pPr>
              <a:spcBef>
                <a:spcPct val="50000"/>
              </a:spcBef>
            </a:pPr>
            <a:r>
              <a:rPr lang="zh-CN" altLang="en-US" sz="4000">
                <a:latin typeface="宋体" charset="-122"/>
              </a:rPr>
              <a:t> </a:t>
            </a:r>
            <a:r>
              <a:rPr lang="zh-CN" altLang="en-US" sz="4000" b="1">
                <a:latin typeface="宋体" charset="-122"/>
              </a:rPr>
              <a:t>考向预测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87730" y="1457315"/>
            <a:ext cx="7069277" cy="1323439"/>
          </a:xfrm>
          <a:prstGeom prst="rect">
            <a:avLst/>
          </a:prstGeom>
          <a:solidFill>
            <a:srgbClr val="FF0000"/>
          </a:solidFill>
          <a:effectLst>
            <a:glow rad="101600">
              <a:schemeClr val="accent4">
                <a:satMod val="175000"/>
                <a:alpha val="40000"/>
              </a:schemeClr>
            </a:glow>
          </a:effectLst>
        </p:spPr>
        <p:txBody>
          <a:bodyPr>
            <a:spAutoFit/>
          </a:bodyPr>
          <a:lstStyle/>
          <a:p>
            <a:pPr>
              <a:defRPr/>
            </a:pPr>
            <a:r>
              <a:rPr lang="zh-CN" altLang="en-US" sz="4400" b="1">
                <a:solidFill>
                  <a:schemeClr val="bg1"/>
                </a:solidFill>
                <a:latin typeface="Constantia" pitchFamily="18" charset="0"/>
              </a:rPr>
              <a:t>社会主义的理论与实践</a:t>
            </a:r>
            <a:br>
              <a:rPr lang="zh-CN" altLang="en-US" sz="4400" b="1">
                <a:solidFill>
                  <a:schemeClr val="bg1"/>
                </a:solidFill>
                <a:latin typeface="Constantia" pitchFamily="18" charset="0"/>
              </a:rPr>
            </a:br>
            <a:r>
              <a:rPr lang="zh-CN" altLang="en-US" sz="4400" b="1">
                <a:solidFill>
                  <a:schemeClr val="bg1"/>
                </a:solidFill>
                <a:latin typeface="Constantia" pitchFamily="18" charset="0"/>
              </a:rPr>
              <a:t>           </a:t>
            </a:r>
            <a:r>
              <a:rPr lang="en-US" altLang="zh-CN" sz="2800" b="1">
                <a:solidFill>
                  <a:schemeClr val="bg1"/>
                </a:solidFill>
                <a:latin typeface="Constantia" pitchFamily="18" charset="0"/>
              </a:rPr>
              <a:t>——</a:t>
            </a:r>
            <a:r>
              <a:rPr lang="zh-CN" altLang="en-US" sz="2800" b="1">
                <a:solidFill>
                  <a:schemeClr val="bg1"/>
                </a:solidFill>
                <a:latin typeface="Constantia" pitchFamily="18" charset="0"/>
              </a:rPr>
              <a:t>社会主义的第三次历史性飞跃</a:t>
            </a:r>
          </a:p>
        </p:txBody>
      </p:sp>
      <p:sp>
        <p:nvSpPr>
          <p:cNvPr id="16388" name="TextBox 2"/>
          <p:cNvSpPr txBox="1">
            <a:spLocks noChangeArrowheads="1"/>
          </p:cNvSpPr>
          <p:nvPr/>
        </p:nvSpPr>
        <p:spPr bwMode="auto">
          <a:xfrm>
            <a:off x="488950" y="3644900"/>
            <a:ext cx="9072563" cy="2101850"/>
          </a:xfrm>
          <a:prstGeom prst="rect">
            <a:avLst/>
          </a:prstGeom>
          <a:solidFill>
            <a:schemeClr val="accent1"/>
          </a:solidFill>
          <a:ln w="9525" algn="ctr">
            <a:noFill/>
            <a:miter lim="800000"/>
            <a:headEnd/>
            <a:tailEnd/>
          </a:ln>
        </p:spPr>
        <p:txBody>
          <a:bodyPr>
            <a:spAutoFit/>
          </a:bodyPr>
          <a:lstStyle/>
          <a:p>
            <a:pPr algn="ctr"/>
            <a:r>
              <a:rPr lang="zh-CN" altLang="en-US" sz="4400" b="1">
                <a:solidFill>
                  <a:schemeClr val="bg1"/>
                </a:solidFill>
                <a:latin typeface="楷体" pitchFamily="49" charset="-122"/>
                <a:ea typeface="楷体" pitchFamily="49" charset="-122"/>
              </a:rPr>
              <a:t>石家庄市第十中学</a:t>
            </a:r>
          </a:p>
          <a:p>
            <a:pPr algn="ctr"/>
            <a:r>
              <a:rPr lang="zh-CN" altLang="en-US" sz="4400" b="1">
                <a:solidFill>
                  <a:schemeClr val="bg1"/>
                </a:solidFill>
                <a:latin typeface="楷体" pitchFamily="49" charset="-122"/>
                <a:ea typeface="楷体" pitchFamily="49" charset="-122"/>
              </a:rPr>
              <a:t>石家庄市教科所邢新宝工作坊成员          韩英超</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
          <p:cNvSpPr txBox="1">
            <a:spLocks noChangeArrowheads="1"/>
          </p:cNvSpPr>
          <p:nvPr/>
        </p:nvSpPr>
        <p:spPr bwMode="auto">
          <a:xfrm>
            <a:off x="2311400" y="115888"/>
            <a:ext cx="5118100" cy="588962"/>
          </a:xfrm>
          <a:prstGeom prst="rect">
            <a:avLst/>
          </a:prstGeom>
          <a:solidFill>
            <a:srgbClr val="FFFF00"/>
          </a:solidFill>
          <a:ln w="9525">
            <a:solidFill>
              <a:srgbClr val="C00000"/>
            </a:solidFill>
            <a:miter lim="800000"/>
            <a:headEnd/>
            <a:tailEnd/>
          </a:ln>
        </p:spPr>
        <p:txBody>
          <a:bodyPr>
            <a:spAutoFit/>
          </a:bodyPr>
          <a:lstStyle/>
          <a:p>
            <a:pPr algn="ctr"/>
            <a:r>
              <a:rPr lang="zh-CN" altLang="en-US" sz="3200" b="1"/>
              <a:t>社会主义的三次历史性飞跃</a:t>
            </a:r>
          </a:p>
        </p:txBody>
      </p:sp>
      <p:sp>
        <p:nvSpPr>
          <p:cNvPr id="16386" name="矩形 5"/>
          <p:cNvSpPr>
            <a:spLocks noChangeArrowheads="1"/>
          </p:cNvSpPr>
          <p:nvPr/>
        </p:nvSpPr>
        <p:spPr bwMode="auto">
          <a:xfrm>
            <a:off x="273050" y="1484313"/>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第一次飞跃（</a:t>
            </a:r>
            <a:r>
              <a:rPr lang="en-US" altLang="zh-CN" sz="2600" b="1">
                <a:solidFill>
                  <a:srgbClr val="000000"/>
                </a:solidFill>
                <a:latin typeface="宋体" charset="-122"/>
              </a:rPr>
              <a:t>19</a:t>
            </a:r>
            <a:r>
              <a:rPr lang="zh-CN" altLang="en-US" sz="2600" b="1">
                <a:solidFill>
                  <a:srgbClr val="000000"/>
                </a:solidFill>
                <a:latin typeface="宋体" charset="-122"/>
              </a:rPr>
              <a:t>世纪初期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19</a:t>
            </a:r>
            <a:r>
              <a:rPr lang="zh-CN" altLang="en-US" sz="2600" b="1">
                <a:solidFill>
                  <a:srgbClr val="000000"/>
                </a:solidFill>
                <a:latin typeface="宋体" charset="-122"/>
              </a:rPr>
              <a:t>世纪中期）</a:t>
            </a:r>
            <a:endParaRPr lang="zh-CN" altLang="en-US" sz="2600" b="1">
              <a:latin typeface="宋体" charset="-122"/>
            </a:endParaRPr>
          </a:p>
        </p:txBody>
      </p:sp>
      <p:sp>
        <p:nvSpPr>
          <p:cNvPr id="16387" name="矩形 6"/>
          <p:cNvSpPr>
            <a:spLocks noChangeArrowheads="1"/>
          </p:cNvSpPr>
          <p:nvPr/>
        </p:nvSpPr>
        <p:spPr bwMode="auto">
          <a:xfrm>
            <a:off x="5240338" y="1463675"/>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社会主义从空想到科学，科学社会主义的创立。</a:t>
            </a:r>
          </a:p>
        </p:txBody>
      </p:sp>
      <p:sp>
        <p:nvSpPr>
          <p:cNvPr id="16388" name="矩形 7"/>
          <p:cNvSpPr>
            <a:spLocks noChangeArrowheads="1"/>
          </p:cNvSpPr>
          <p:nvPr/>
        </p:nvSpPr>
        <p:spPr bwMode="auto">
          <a:xfrm>
            <a:off x="273050" y="3429000"/>
            <a:ext cx="42100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Batang" pitchFamily="18" charset="-127"/>
                <a:ea typeface="Batang" pitchFamily="18" charset="-127"/>
              </a:rPr>
              <a:t>第二次飞跃（</a:t>
            </a:r>
            <a:r>
              <a:rPr lang="en-US" altLang="zh-CN" sz="2600" b="1">
                <a:solidFill>
                  <a:srgbClr val="000000"/>
                </a:solidFill>
                <a:latin typeface="Batang" pitchFamily="18" charset="-127"/>
                <a:ea typeface="Batang" pitchFamily="18" charset="-127"/>
              </a:rPr>
              <a:t>19</a:t>
            </a:r>
            <a:r>
              <a:rPr lang="zh-CN" altLang="en-US" sz="2600" b="1">
                <a:solidFill>
                  <a:srgbClr val="000000"/>
                </a:solidFill>
                <a:latin typeface="Batang" pitchFamily="18" charset="-127"/>
                <a:ea typeface="Batang" pitchFamily="18" charset="-127"/>
              </a:rPr>
              <a:t>世纪中期</a:t>
            </a:r>
            <a:r>
              <a:rPr lang="en-US" altLang="zh-CN" sz="2600" b="1">
                <a:solidFill>
                  <a:srgbClr val="000000"/>
                </a:solidFill>
                <a:latin typeface="Batang" pitchFamily="18" charset="-127"/>
                <a:ea typeface="Batang" pitchFamily="18" charset="-127"/>
              </a:rPr>
              <a:t>~</a:t>
            </a:r>
            <a:r>
              <a:rPr lang="en-US" altLang="zh-CN" sz="2600" b="1">
                <a:solidFill>
                  <a:srgbClr val="000000"/>
                </a:solidFill>
                <a:latin typeface="宋体" charset="-122"/>
              </a:rPr>
              <a:t>20</a:t>
            </a:r>
            <a:r>
              <a:rPr lang="zh-CN" altLang="en-US" sz="2600" b="1">
                <a:solidFill>
                  <a:srgbClr val="000000"/>
                </a:solidFill>
                <a:latin typeface="宋体" charset="-122"/>
              </a:rPr>
              <a:t>世纪中期）</a:t>
            </a:r>
            <a:endParaRPr lang="zh-CN" altLang="en-US" sz="2600" b="1">
              <a:latin typeface="宋体" charset="-122"/>
            </a:endParaRPr>
          </a:p>
        </p:txBody>
      </p:sp>
      <p:sp>
        <p:nvSpPr>
          <p:cNvPr id="16389" name="矩形 8"/>
          <p:cNvSpPr>
            <a:spLocks noChangeArrowheads="1"/>
          </p:cNvSpPr>
          <p:nvPr/>
        </p:nvSpPr>
        <p:spPr bwMode="auto">
          <a:xfrm>
            <a:off x="5240338" y="3335338"/>
            <a:ext cx="4210050" cy="885825"/>
          </a:xfrm>
          <a:prstGeom prst="rect">
            <a:avLst/>
          </a:prstGeom>
          <a:solidFill>
            <a:schemeClr val="accent1"/>
          </a:solidFill>
          <a:ln w="9525" algn="ctr">
            <a:noFill/>
            <a:miter lim="800000"/>
            <a:headEnd/>
            <a:tailEnd/>
          </a:ln>
        </p:spPr>
        <p:txBody>
          <a:bodyPr>
            <a:spAutoFit/>
          </a:bodyPr>
          <a:lstStyle/>
          <a:p>
            <a:r>
              <a:rPr lang="zh-CN" altLang="en-US" sz="2600" b="1">
                <a:solidFill>
                  <a:schemeClr val="bg1"/>
                </a:solidFill>
                <a:latin typeface="宋体" charset="-122"/>
              </a:rPr>
              <a:t>社会主义从理论到实践，社会主义国家的建立。</a:t>
            </a:r>
          </a:p>
        </p:txBody>
      </p:sp>
      <p:sp>
        <p:nvSpPr>
          <p:cNvPr id="16392" name="右箭头 11"/>
          <p:cNvSpPr>
            <a:spLocks noChangeArrowheads="1"/>
          </p:cNvSpPr>
          <p:nvPr/>
        </p:nvSpPr>
        <p:spPr bwMode="auto">
          <a:xfrm>
            <a:off x="4521200" y="1628775"/>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5" name="下箭头 14"/>
          <p:cNvSpPr>
            <a:spLocks noChangeArrowheads="1"/>
          </p:cNvSpPr>
          <p:nvPr/>
        </p:nvSpPr>
        <p:spPr bwMode="auto">
          <a:xfrm>
            <a:off x="1928813" y="24209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3" name="右箭头 12"/>
          <p:cNvSpPr>
            <a:spLocks noChangeArrowheads="1"/>
          </p:cNvSpPr>
          <p:nvPr/>
        </p:nvSpPr>
        <p:spPr bwMode="auto">
          <a:xfrm>
            <a:off x="4521200" y="3644900"/>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7" name="下箭头 16"/>
          <p:cNvSpPr>
            <a:spLocks noChangeArrowheads="1"/>
          </p:cNvSpPr>
          <p:nvPr/>
        </p:nvSpPr>
        <p:spPr bwMode="auto">
          <a:xfrm>
            <a:off x="6969125" y="2522538"/>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8" name="下箭头 17"/>
          <p:cNvSpPr>
            <a:spLocks noChangeArrowheads="1"/>
          </p:cNvSpPr>
          <p:nvPr/>
        </p:nvSpPr>
        <p:spPr bwMode="auto">
          <a:xfrm>
            <a:off x="6969125" y="43656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0" name="矩形 9"/>
          <p:cNvSpPr>
            <a:spLocks noChangeArrowheads="1"/>
          </p:cNvSpPr>
          <p:nvPr/>
        </p:nvSpPr>
        <p:spPr bwMode="auto">
          <a:xfrm>
            <a:off x="273050" y="5516563"/>
            <a:ext cx="4044950" cy="904875"/>
          </a:xfrm>
          <a:prstGeom prst="rect">
            <a:avLst/>
          </a:prstGeom>
          <a:solidFill>
            <a:srgbClr val="FF9999"/>
          </a:solidFill>
          <a:ln w="19050">
            <a:solidFill>
              <a:srgbClr val="0070C0"/>
            </a:solidFill>
            <a:miter lim="800000"/>
            <a:headEnd/>
            <a:tailEnd/>
          </a:ln>
        </p:spPr>
        <p:txBody>
          <a:bodyPr>
            <a:spAutoFit/>
          </a:bodyPr>
          <a:lstStyle/>
          <a:p>
            <a:pPr algn="ctr"/>
            <a:r>
              <a:rPr lang="zh-CN" altLang="en-US" sz="2600" b="1">
                <a:solidFill>
                  <a:srgbClr val="000000"/>
                </a:solidFill>
                <a:latin typeface="宋体" charset="-122"/>
              </a:rPr>
              <a:t>第三次飞跃（</a:t>
            </a:r>
            <a:r>
              <a:rPr lang="en-US" altLang="zh-CN" sz="2600" b="1">
                <a:solidFill>
                  <a:srgbClr val="000000"/>
                </a:solidFill>
                <a:latin typeface="宋体" charset="-122"/>
              </a:rPr>
              <a:t>20</a:t>
            </a:r>
            <a:r>
              <a:rPr lang="zh-CN" altLang="en-US" sz="2600" b="1">
                <a:solidFill>
                  <a:srgbClr val="000000"/>
                </a:solidFill>
                <a:latin typeface="宋体" charset="-122"/>
              </a:rPr>
              <a:t>世纪中期</a:t>
            </a:r>
            <a:r>
              <a:rPr lang="en-US" altLang="zh-CN" sz="2600" b="1">
                <a:solidFill>
                  <a:srgbClr val="000000"/>
                </a:solidFill>
                <a:latin typeface="Batang" pitchFamily="18" charset="-127"/>
                <a:ea typeface="Batang" pitchFamily="18" charset="-127"/>
              </a:rPr>
              <a:t>~</a:t>
            </a:r>
            <a:r>
              <a:rPr lang="zh-CN" altLang="en-US" sz="2600" b="1">
                <a:solidFill>
                  <a:srgbClr val="000000"/>
                </a:solidFill>
                <a:latin typeface="宋体" charset="-122"/>
              </a:rPr>
              <a:t>至今）</a:t>
            </a:r>
            <a:endParaRPr lang="zh-CN" altLang="en-US" sz="2600" b="1">
              <a:latin typeface="宋体" charset="-122"/>
            </a:endParaRPr>
          </a:p>
        </p:txBody>
      </p:sp>
      <p:sp>
        <p:nvSpPr>
          <p:cNvPr id="16394" name="右箭头 13"/>
          <p:cNvSpPr>
            <a:spLocks noChangeArrowheads="1"/>
          </p:cNvSpPr>
          <p:nvPr/>
        </p:nvSpPr>
        <p:spPr bwMode="auto">
          <a:xfrm>
            <a:off x="4376738" y="5805488"/>
            <a:ext cx="660400" cy="304800"/>
          </a:xfrm>
          <a:prstGeom prst="rightArrow">
            <a:avLst>
              <a:gd name="adj1" fmla="val 50000"/>
              <a:gd name="adj2" fmla="val 54167"/>
            </a:avLst>
          </a:prstGeom>
          <a:solidFill>
            <a:srgbClr val="FF0000"/>
          </a:solidFill>
          <a:ln w="9525" algn="ctr">
            <a:solidFill>
              <a:schemeClr val="tx1"/>
            </a:solidFill>
            <a:round/>
            <a:headEnd/>
            <a:tailEnd/>
          </a:ln>
        </p:spPr>
        <p:txBody>
          <a:bodyPr/>
          <a:lstStyle/>
          <a:p>
            <a:pPr eaLnBrk="0" hangingPunct="0"/>
            <a:endParaRPr lang="zh-CN" altLang="en-US"/>
          </a:p>
        </p:txBody>
      </p:sp>
      <p:sp>
        <p:nvSpPr>
          <p:cNvPr id="16396" name="下箭头 15"/>
          <p:cNvSpPr>
            <a:spLocks noChangeArrowheads="1"/>
          </p:cNvSpPr>
          <p:nvPr/>
        </p:nvSpPr>
        <p:spPr bwMode="auto">
          <a:xfrm>
            <a:off x="1784350" y="4581525"/>
            <a:ext cx="330200" cy="762000"/>
          </a:xfrm>
          <a:prstGeom prst="downArrow">
            <a:avLst>
              <a:gd name="adj1" fmla="val 50000"/>
              <a:gd name="adj2" fmla="val 46154"/>
            </a:avLst>
          </a:prstGeom>
          <a:solidFill>
            <a:srgbClr val="FF0000"/>
          </a:solidFill>
          <a:ln w="9525" algn="ctr">
            <a:solidFill>
              <a:schemeClr val="tx1"/>
            </a:solidFill>
            <a:round/>
            <a:headEnd/>
            <a:tailEnd/>
          </a:ln>
        </p:spPr>
        <p:txBody>
          <a:bodyPr/>
          <a:lstStyle/>
          <a:p>
            <a:pPr eaLnBrk="0" hangingPunct="0"/>
            <a:endParaRPr lang="zh-CN" altLang="en-US"/>
          </a:p>
        </p:txBody>
      </p:sp>
      <p:sp>
        <p:nvSpPr>
          <p:cNvPr id="17427" name="WordArt 19"/>
          <p:cNvSpPr>
            <a:spLocks noChangeArrowheads="1" noChangeShapeType="1" noTextEdit="1"/>
          </p:cNvSpPr>
          <p:nvPr/>
        </p:nvSpPr>
        <p:spPr bwMode="auto">
          <a:xfrm>
            <a:off x="6248400" y="5516563"/>
            <a:ext cx="1368425" cy="1008062"/>
          </a:xfrm>
          <a:prstGeom prst="rect">
            <a:avLst/>
          </a:prstGeom>
        </p:spPr>
        <p:txBody>
          <a:bodyPr wrap="none" fromWordArt="1">
            <a:prstTxWarp prst="textPlain">
              <a:avLst>
                <a:gd name="adj" fmla="val 50000"/>
              </a:avLst>
            </a:prstTxWarp>
          </a:bodyPr>
          <a:lstStyle/>
          <a:p>
            <a:pPr algn="ctr"/>
            <a:r>
              <a:rPr lang="zh-CN" altLang="en-US" sz="3600" b="1"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92"/>
                                        </p:tgtEl>
                                        <p:attrNameLst>
                                          <p:attrName>style.visibility</p:attrName>
                                        </p:attrNameLst>
                                      </p:cBhvr>
                                      <p:to>
                                        <p:strVal val="visible"/>
                                      </p:to>
                                    </p:set>
                                    <p:animEffect transition="in" filter="checkerboard(across)">
                                      <p:cBhvr>
                                        <p:cTn id="12" dur="500"/>
                                        <p:tgtEl>
                                          <p:spTgt spid="1639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6395"/>
                                        </p:tgtEl>
                                        <p:attrNameLst>
                                          <p:attrName>style.visibility</p:attrName>
                                        </p:attrNameLst>
                                      </p:cBhvr>
                                      <p:to>
                                        <p:strVal val="visible"/>
                                      </p:to>
                                    </p:set>
                                    <p:animEffect transition="in" filter="checkerboard(across)">
                                      <p:cBhvr>
                                        <p:cTn id="22" dur="500"/>
                                        <p:tgtEl>
                                          <p:spTgt spid="1639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checkerboard(across)">
                                      <p:cBhvr>
                                        <p:cTn id="27" dur="500"/>
                                        <p:tgtEl>
                                          <p:spTgt spid="1638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6397"/>
                                        </p:tgtEl>
                                        <p:attrNameLst>
                                          <p:attrName>style.visibility</p:attrName>
                                        </p:attrNameLst>
                                      </p:cBhvr>
                                      <p:to>
                                        <p:strVal val="visible"/>
                                      </p:to>
                                    </p:set>
                                    <p:animEffect transition="in" filter="checkerboard(across)">
                                      <p:cBhvr>
                                        <p:cTn id="32" dur="500"/>
                                        <p:tgtEl>
                                          <p:spTgt spid="16397"/>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6393"/>
                                        </p:tgtEl>
                                        <p:attrNameLst>
                                          <p:attrName>style.visibility</p:attrName>
                                        </p:attrNameLst>
                                      </p:cBhvr>
                                      <p:to>
                                        <p:strVal val="visible"/>
                                      </p:to>
                                    </p:set>
                                    <p:animEffect transition="in" filter="checkerboard(across)">
                                      <p:cBhvr>
                                        <p:cTn id="35" dur="500"/>
                                        <p:tgtEl>
                                          <p:spTgt spid="16393"/>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6389"/>
                                        </p:tgtEl>
                                        <p:attrNameLst>
                                          <p:attrName>style.visibility</p:attrName>
                                        </p:attrNameLst>
                                      </p:cBhvr>
                                      <p:to>
                                        <p:strVal val="visible"/>
                                      </p:to>
                                    </p:set>
                                    <p:animEffect transition="in" filter="checkerboard(across)">
                                      <p:cBhvr>
                                        <p:cTn id="40" dur="500"/>
                                        <p:tgtEl>
                                          <p:spTgt spid="16389"/>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16390"/>
                                        </p:tgtEl>
                                        <p:attrNameLst>
                                          <p:attrName>style.visibility</p:attrName>
                                        </p:attrNameLst>
                                      </p:cBhvr>
                                      <p:to>
                                        <p:strVal val="visible"/>
                                      </p:to>
                                    </p:set>
                                    <p:animEffect transition="in" filter="checkerboard(across)">
                                      <p:cBhvr>
                                        <p:cTn id="45" dur="500"/>
                                        <p:tgtEl>
                                          <p:spTgt spid="16390"/>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16394"/>
                                        </p:tgtEl>
                                        <p:attrNameLst>
                                          <p:attrName>style.visibility</p:attrName>
                                        </p:attrNameLst>
                                      </p:cBhvr>
                                      <p:to>
                                        <p:strVal val="visible"/>
                                      </p:to>
                                    </p:set>
                                    <p:animEffect transition="in" filter="checkerboard(across)">
                                      <p:cBhvr>
                                        <p:cTn id="48" dur="500"/>
                                        <p:tgtEl>
                                          <p:spTgt spid="16394"/>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16396"/>
                                        </p:tgtEl>
                                        <p:attrNameLst>
                                          <p:attrName>style.visibility</p:attrName>
                                        </p:attrNameLst>
                                      </p:cBhvr>
                                      <p:to>
                                        <p:strVal val="visible"/>
                                      </p:to>
                                    </p:set>
                                    <p:animEffect transition="in" filter="checkerboard(across)">
                                      <p:cBhvr>
                                        <p:cTn id="51" dur="500"/>
                                        <p:tgtEl>
                                          <p:spTgt spid="16396"/>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6398"/>
                                        </p:tgtEl>
                                        <p:attrNameLst>
                                          <p:attrName>style.visibility</p:attrName>
                                        </p:attrNameLst>
                                      </p:cBhvr>
                                      <p:to>
                                        <p:strVal val="visible"/>
                                      </p:to>
                                    </p:set>
                                    <p:animEffect transition="in" filter="checkerboard(across)">
                                      <p:cBhvr>
                                        <p:cTn id="54" dur="500"/>
                                        <p:tgtEl>
                                          <p:spTgt spid="16398"/>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17427"/>
                                        </p:tgtEl>
                                        <p:attrNameLst>
                                          <p:attrName>style.visibility</p:attrName>
                                        </p:attrNameLst>
                                      </p:cBhvr>
                                      <p:to>
                                        <p:strVal val="visible"/>
                                      </p:to>
                                    </p:set>
                                    <p:animEffect transition="in" filter="checkerboard(across)">
                                      <p:cBhvr>
                                        <p:cTn id="59" dur="500"/>
                                        <p:tgtEl>
                                          <p:spTgt spid="17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7" grpId="0" animBg="1"/>
      <p:bldP spid="16388" grpId="0" animBg="1"/>
      <p:bldP spid="16389" grpId="0" animBg="1"/>
      <p:bldP spid="16392" grpId="0" animBg="1"/>
      <p:bldP spid="16395" grpId="0" animBg="1"/>
      <p:bldP spid="16393" grpId="0" animBg="1"/>
      <p:bldP spid="16397" grpId="0" animBg="1"/>
      <p:bldP spid="16398" grpId="0" animBg="1"/>
      <p:bldP spid="16390" grpId="0" animBg="1"/>
      <p:bldP spid="16394" grpId="0" animBg="1"/>
      <p:bldP spid="16396" grpId="0" animBg="1"/>
      <p:bldP spid="174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2"/>
          <p:cNvSpPr txBox="1">
            <a:spLocks noChangeArrowheads="1"/>
          </p:cNvSpPr>
          <p:nvPr/>
        </p:nvSpPr>
        <p:spPr bwMode="auto">
          <a:xfrm>
            <a:off x="415925" y="4797425"/>
            <a:ext cx="7129463"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社会主义社会的基本矛盾</a:t>
            </a:r>
            <a:r>
              <a:rPr kumimoji="1" lang="en-US" altLang="zh-CN" sz="2800" b="1">
                <a:solidFill>
                  <a:schemeClr val="bg1"/>
                </a:solidFill>
                <a:latin typeface="黑体" pitchFamily="49" charset="-122"/>
                <a:ea typeface="黑体" pitchFamily="49" charset="-122"/>
              </a:rPr>
              <a:t>——</a:t>
            </a:r>
            <a:r>
              <a:rPr kumimoji="1" lang="zh-CN" altLang="en-US" sz="2800" b="1">
                <a:solidFill>
                  <a:schemeClr val="bg1"/>
                </a:solidFill>
                <a:latin typeface="黑体" pitchFamily="49" charset="-122"/>
                <a:ea typeface="黑体" pitchFamily="49" charset="-122"/>
              </a:rPr>
              <a:t>内在根源</a:t>
            </a:r>
          </a:p>
        </p:txBody>
      </p:sp>
      <p:sp>
        <p:nvSpPr>
          <p:cNvPr id="18434" name="TextBox 3"/>
          <p:cNvSpPr txBox="1">
            <a:spLocks noChangeArrowheads="1"/>
          </p:cNvSpPr>
          <p:nvPr/>
        </p:nvSpPr>
        <p:spPr bwMode="auto">
          <a:xfrm>
            <a:off x="415925" y="1628775"/>
            <a:ext cx="8424863" cy="2647950"/>
          </a:xfrm>
          <a:prstGeom prst="rect">
            <a:avLst/>
          </a:prstGeom>
          <a:noFill/>
          <a:ln w="9525">
            <a:solidFill>
              <a:srgbClr val="C00000"/>
            </a:solidFill>
            <a:miter lim="800000"/>
            <a:headEnd/>
            <a:tailEnd/>
          </a:ln>
        </p:spPr>
        <p:txBody>
          <a:bodyPr>
            <a:spAutoFit/>
          </a:bodyPr>
          <a:lstStyle/>
          <a:p>
            <a:pPr eaLnBrk="0" hangingPunct="0">
              <a:lnSpc>
                <a:spcPct val="110000"/>
              </a:lnSpc>
            </a:pPr>
            <a:r>
              <a:rPr lang="zh-CN" altLang="en-US" sz="2400" b="1">
                <a:latin typeface="黑体" pitchFamily="49" charset="-122"/>
                <a:ea typeface="黑体" pitchFamily="49" charset="-122"/>
              </a:rPr>
              <a:t>材料一</a:t>
            </a:r>
            <a:r>
              <a:rPr lang="zh-CN" altLang="en-US" sz="2800" b="1">
                <a:latin typeface="楷体" pitchFamily="49" charset="-122"/>
                <a:ea typeface="楷体" pitchFamily="49" charset="-122"/>
              </a:rPr>
              <a:t>  </a:t>
            </a:r>
            <a:r>
              <a:rPr lang="zh-CN" altLang="zh-CN" sz="2400" b="1">
                <a:latin typeface="楷体" pitchFamily="49" charset="-122"/>
                <a:ea typeface="楷体" pitchFamily="49" charset="-122"/>
              </a:rPr>
              <a:t>社会主</a:t>
            </a:r>
            <a:r>
              <a:rPr lang="en-US" altLang="zh-CN" sz="2400" b="1">
                <a:latin typeface="楷体" pitchFamily="49" charset="-122"/>
                <a:ea typeface="楷体" pitchFamily="49" charset="-122"/>
              </a:rPr>
              <a:t>义制度确立后，生产关系和生产力、上层建筑和经济基础</a:t>
            </a:r>
            <a:r>
              <a:rPr lang="zh-CN" altLang="en-US" sz="2400" b="1">
                <a:latin typeface="楷体" pitchFamily="49" charset="-122"/>
                <a:ea typeface="楷体" pitchFamily="49" charset="-122"/>
              </a:rPr>
              <a:t>总体上是相适应的，但仍存在生产关系、上层建筑不适应生产力的问题，如所有制结构过分单一化、领导体制僵化；政治体制上权力过分集中、民主制度不完善，阻碍了生产力的发展。</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8435"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linds(horizontal)">
                                      <p:cBhvr>
                                        <p:cTn id="7" dur="5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433"/>
                                        </p:tgtEl>
                                        <p:attrNameLst>
                                          <p:attrName>style.visibility</p:attrName>
                                        </p:attrNameLst>
                                      </p:cBhvr>
                                      <p:to>
                                        <p:strVal val="visible"/>
                                      </p:to>
                                    </p:set>
                                    <p:animEffect transition="in" filter="blinds(horizontal)">
                                      <p:cBhvr>
                                        <p:cTn id="12" dur="500"/>
                                        <p:tgtEl>
                                          <p:spTgt spid="18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animBg="1"/>
      <p:bldP spid="184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00025" y="566738"/>
            <a:ext cx="9505950" cy="217805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材料二</a:t>
            </a:r>
            <a:r>
              <a:rPr lang="zh-CN" altLang="en-US" sz="2800" b="1">
                <a:latin typeface="楷体" pitchFamily="49" charset="-122"/>
                <a:ea typeface="楷体" pitchFamily="49" charset="-122"/>
                <a:cs typeface="Calibri" pitchFamily="34" charset="0"/>
              </a:rPr>
              <a:t>  </a:t>
            </a:r>
            <a:r>
              <a:rPr lang="zh-CN" altLang="zh-CN" sz="2400" b="1">
                <a:latin typeface="楷体" pitchFamily="49" charset="-122"/>
                <a:ea typeface="楷体" pitchFamily="49" charset="-122"/>
                <a:cs typeface="Calibri" pitchFamily="34" charset="0"/>
              </a:rPr>
              <a:t>社会主义是</a:t>
            </a:r>
            <a:r>
              <a:rPr lang="zh-CN" altLang="en-US" sz="2400" b="1">
                <a:latin typeface="楷体" pitchFamily="49" charset="-122"/>
                <a:ea typeface="楷体" pitchFamily="49" charset="-122"/>
                <a:cs typeface="Calibri" pitchFamily="34" charset="0"/>
              </a:rPr>
              <a:t>一个</a:t>
            </a:r>
            <a:r>
              <a:rPr lang="zh-CN" altLang="zh-CN" sz="2400" b="1">
                <a:latin typeface="楷体" pitchFamily="49" charset="-122"/>
                <a:ea typeface="楷体" pitchFamily="49" charset="-122"/>
                <a:cs typeface="Calibri" pitchFamily="34" charset="0"/>
              </a:rPr>
              <a:t>新制度</a:t>
            </a:r>
            <a:r>
              <a:rPr lang="zh-CN" altLang="en-US" sz="2400" b="1">
                <a:latin typeface="楷体" pitchFamily="49" charset="-122"/>
                <a:ea typeface="楷体" pitchFamily="49" charset="-122"/>
                <a:cs typeface="Calibri" pitchFamily="34" charset="0"/>
              </a:rPr>
              <a:t>，</a:t>
            </a:r>
            <a:r>
              <a:rPr lang="zh-CN" altLang="zh-CN" sz="2400" b="1">
                <a:latin typeface="楷体" pitchFamily="49" charset="-122"/>
                <a:ea typeface="楷体" pitchFamily="49" charset="-122"/>
                <a:cs typeface="Calibri" pitchFamily="34" charset="0"/>
              </a:rPr>
              <a:t>作为一种新事物它不可能一开始就十分完善，要有一个从不完善到逐步完善的过程。特别需要指出的是，现实中的社会主义国家，基本上都是在经济文化比较落后的基础上起步的，因而建立、巩固和完善社会主义制度的任务就显得十分艰巨。</a:t>
            </a:r>
            <a:r>
              <a:rPr lang="zh-CN" altLang="en-US" sz="2400" b="1">
                <a:latin typeface="楷体" pitchFamily="49" charset="-122"/>
                <a:ea typeface="楷体" pitchFamily="49" charset="-122"/>
                <a:cs typeface="Calibri" pitchFamily="34" charset="0"/>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58" name="TextBox 2"/>
          <p:cNvSpPr txBox="1">
            <a:spLocks noChangeArrowheads="1"/>
          </p:cNvSpPr>
          <p:nvPr/>
        </p:nvSpPr>
        <p:spPr bwMode="auto">
          <a:xfrm>
            <a:off x="344488" y="1484313"/>
            <a:ext cx="6840537"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改革是社会主义自身实践进程的客观要求</a:t>
            </a:r>
          </a:p>
        </p:txBody>
      </p:sp>
      <p:sp>
        <p:nvSpPr>
          <p:cNvPr id="21505" name="TextBox 3"/>
          <p:cNvSpPr txBox="1">
            <a:spLocks noChangeArrowheads="1"/>
          </p:cNvSpPr>
          <p:nvPr/>
        </p:nvSpPr>
        <p:spPr bwMode="auto">
          <a:xfrm>
            <a:off x="344488" y="3635375"/>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材料三</a:t>
            </a:r>
            <a:r>
              <a:rPr lang="zh-CN" altLang="en-US" sz="2800" b="1">
                <a:latin typeface="楷体" pitchFamily="49" charset="-122"/>
                <a:ea typeface="楷体" pitchFamily="49" charset="-122"/>
              </a:rPr>
              <a:t>  </a:t>
            </a:r>
            <a:r>
              <a:rPr lang="en-US" altLang="zh-CN" b="1"/>
              <a:t> </a:t>
            </a:r>
            <a:r>
              <a:rPr lang="zh-CN" altLang="en-US" sz="2400" b="1">
                <a:latin typeface="楷体" pitchFamily="49" charset="-122"/>
                <a:ea typeface="楷体" pitchFamily="49" charset="-122"/>
              </a:rPr>
              <a:t>在新技术革命的影响和推动下，西方发达资本主义国家开始利用经济上的优势，妄图把中国等社会主义家纳入其资本主义发展的政治体系。西方发达资本主义国家对现实社会主义发起的这种挑战，实际上也是新技术革命对现实社会主义的挑战。</a:t>
            </a:r>
            <a:r>
              <a:rPr lang="zh-CN" altLang="en-US" sz="2800" b="1">
                <a:latin typeface="楷体" pitchFamily="49" charset="-122"/>
                <a:ea typeface="楷体" pitchFamily="49" charset="-122"/>
              </a:rPr>
              <a:t>          </a:t>
            </a:r>
          </a:p>
          <a:p>
            <a:pPr eaLnBrk="0" hangingPunct="0">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伍德昌</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科学社会主义理论与实践概论 第</a:t>
            </a:r>
            <a:r>
              <a:rPr lang="en-US" altLang="zh-CN" sz="2400" b="1">
                <a:solidFill>
                  <a:srgbClr val="000000"/>
                </a:solidFill>
                <a:latin typeface="Batang" pitchFamily="18" charset="-127"/>
                <a:ea typeface="Batang" pitchFamily="18" charset="-127"/>
              </a:rPr>
              <a:t>4</a:t>
            </a:r>
            <a:r>
              <a:rPr lang="zh-CN" altLang="en-US" sz="2400" b="1">
                <a:solidFill>
                  <a:srgbClr val="000000"/>
                </a:solidFill>
                <a:latin typeface="Batang" pitchFamily="18" charset="-127"/>
                <a:ea typeface="Batang" pitchFamily="18" charset="-127"/>
              </a:rPr>
              <a:t>版</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19463" name="TextBox 2"/>
          <p:cNvSpPr txBox="1">
            <a:spLocks noChangeArrowheads="1"/>
          </p:cNvSpPr>
          <p:nvPr/>
        </p:nvSpPr>
        <p:spPr bwMode="auto">
          <a:xfrm>
            <a:off x="488950" y="4494213"/>
            <a:ext cx="6480175" cy="519112"/>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社会主义改革是适应新技术革命的要求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7"/>
                                        </p:tgtEl>
                                        <p:attrNameLst>
                                          <p:attrName>style.visibility</p:attrName>
                                        </p:attrNameLst>
                                      </p:cBhvr>
                                      <p:to>
                                        <p:strVal val="visible"/>
                                      </p:to>
                                    </p:set>
                                    <p:animEffect transition="in" filter="blinds(horizontal)">
                                      <p:cBhvr>
                                        <p:cTn id="7" dur="500"/>
                                        <p:tgtEl>
                                          <p:spTgt spid="1945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58"/>
                                        </p:tgtEl>
                                        <p:attrNameLst>
                                          <p:attrName>style.visibility</p:attrName>
                                        </p:attrNameLst>
                                      </p:cBhvr>
                                      <p:to>
                                        <p:strVal val="visible"/>
                                      </p:to>
                                    </p:set>
                                    <p:animEffect transition="in" filter="blinds(horizontal)">
                                      <p:cBhvr>
                                        <p:cTn id="12" dur="500"/>
                                        <p:tgtEl>
                                          <p:spTgt spid="1945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05"/>
                                        </p:tgtEl>
                                        <p:attrNameLst>
                                          <p:attrName>style.visibility</p:attrName>
                                        </p:attrNameLst>
                                      </p:cBhvr>
                                      <p:to>
                                        <p:strVal val="visible"/>
                                      </p:to>
                                    </p:set>
                                    <p:animEffect transition="in" filter="blinds(horizontal)">
                                      <p:cBhvr>
                                        <p:cTn id="17" dur="500"/>
                                        <p:tgtEl>
                                          <p:spTgt spid="2150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463"/>
                                        </p:tgtEl>
                                        <p:attrNameLst>
                                          <p:attrName>style.visibility</p:attrName>
                                        </p:attrNameLst>
                                      </p:cBhvr>
                                      <p:to>
                                        <p:strVal val="visible"/>
                                      </p:to>
                                    </p:set>
                                    <p:animEffect transition="in" filter="blinds(horizontal)">
                                      <p:cBhvr>
                                        <p:cTn id="22"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animBg="1"/>
      <p:bldP spid="19458" grpId="0" animBg="1"/>
      <p:bldP spid="21505" grpId="0" animBg="1"/>
      <p:bldP spid="194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Box 3"/>
          <p:cNvSpPr txBox="1">
            <a:spLocks noChangeArrowheads="1"/>
          </p:cNvSpPr>
          <p:nvPr/>
        </p:nvSpPr>
        <p:spPr bwMode="auto">
          <a:xfrm>
            <a:off x="415925" y="620713"/>
            <a:ext cx="9217025" cy="2314575"/>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材料四</a:t>
            </a:r>
            <a:r>
              <a:rPr lang="zh-CN" altLang="en-US" sz="2800" b="1">
                <a:latin typeface="楷体" pitchFamily="49" charset="-122"/>
                <a:ea typeface="楷体" pitchFamily="49" charset="-122"/>
              </a:rPr>
              <a:t> </a:t>
            </a:r>
            <a:r>
              <a:rPr lang="zh-CN" altLang="en-US" sz="2400" b="1">
                <a:latin typeface="楷体" pitchFamily="49" charset="-122"/>
                <a:ea typeface="楷体" pitchFamily="49" charset="-122"/>
              </a:rPr>
              <a:t>马克思、恩格斯曾预言，无产阶级夺取政权后，在不同国家采取向社会主义过渡的措施“当然会是不同的”。列宁也曾指出：“在人类从今天的帝国主义走向明天的社会主义革命的道路上，同样表现出这种多样性。</a:t>
            </a:r>
            <a:r>
              <a:rPr lang="zh-CN" altLang="zh-CN" sz="2400" b="1">
                <a:latin typeface="楷体" pitchFamily="49" charset="-122"/>
                <a:ea typeface="楷体" pitchFamily="49" charset="-122"/>
              </a:rPr>
              <a:t>……</a:t>
            </a:r>
            <a:r>
              <a:rPr lang="zh-CN" altLang="en-US" sz="2400" b="1">
                <a:latin typeface="楷体" pitchFamily="49" charset="-122"/>
                <a:ea typeface="楷体" pitchFamily="49" charset="-122"/>
              </a:rPr>
              <a:t>每个民族都会有自己的特点。”</a:t>
            </a:r>
            <a:r>
              <a:rPr lang="en-US" altLang="zh-CN" sz="2800" b="1">
                <a:latin typeface="楷体" pitchFamily="49" charset="-122"/>
                <a:ea typeface="楷体" pitchFamily="49" charset="-122"/>
              </a:rPr>
              <a:t>          </a:t>
            </a: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王国领</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科学社会主义理论与实践</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1509" name="TextBox 2"/>
          <p:cNvSpPr txBox="1">
            <a:spLocks noChangeArrowheads="1"/>
          </p:cNvSpPr>
          <p:nvPr/>
        </p:nvSpPr>
        <p:spPr bwMode="auto">
          <a:xfrm>
            <a:off x="992188" y="1257300"/>
            <a:ext cx="66976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改革是社会主义国家化、民族化的要求</a:t>
            </a:r>
          </a:p>
        </p:txBody>
      </p:sp>
      <p:sp>
        <p:nvSpPr>
          <p:cNvPr id="2" name="TextBox 3"/>
          <p:cNvSpPr txBox="1">
            <a:spLocks noChangeArrowheads="1"/>
          </p:cNvSpPr>
          <p:nvPr/>
        </p:nvSpPr>
        <p:spPr bwMode="auto">
          <a:xfrm>
            <a:off x="415925" y="3429000"/>
            <a:ext cx="9217025" cy="2579688"/>
          </a:xfrm>
          <a:prstGeom prst="rect">
            <a:avLst/>
          </a:prstGeom>
          <a:noFill/>
          <a:ln w="9525">
            <a:solidFill>
              <a:srgbClr val="C00000"/>
            </a:solidFill>
            <a:miter lim="800000"/>
            <a:headEnd/>
            <a:tailEnd/>
          </a:ln>
        </p:spPr>
        <p:txBody>
          <a:bodyPr>
            <a:spAutoFit/>
          </a:bodyPr>
          <a:lstStyle/>
          <a:p>
            <a:pPr>
              <a:lnSpc>
                <a:spcPct val="110000"/>
              </a:lnSpc>
            </a:pPr>
            <a:r>
              <a:rPr lang="zh-CN" altLang="en-US" sz="2400" b="1">
                <a:latin typeface="黑体" pitchFamily="49" charset="-122"/>
                <a:ea typeface="黑体" pitchFamily="49" charset="-122"/>
              </a:rPr>
              <a:t>材料五  </a:t>
            </a:r>
            <a:r>
              <a:rPr lang="zh-CN" altLang="en-US" sz="2400" b="1">
                <a:latin typeface="楷体" pitchFamily="49" charset="-122"/>
                <a:ea typeface="楷体" pitchFamily="49" charset="-122"/>
              </a:rPr>
              <a:t>随着现代化的深入发展，斯大林模式的弊端逐渐暴露：超越生产力发展水平的经济体制阻碍了生产力发展；运用国家权力盲目追求高速度、高积累，难以满足人民提高物质文化水平的要求；政治上的集权破坏了民主与法制，人民的基本民主权利得不到保证，这些问题引起了社会的动荡，因此斯大林模式必须加以改变。</a:t>
            </a:r>
            <a:endParaRPr lang="en-US" altLang="zh-CN" sz="2400" b="1">
              <a:latin typeface="楷体" pitchFamily="49" charset="-122"/>
              <a:ea typeface="楷体" pitchFamily="49" charset="-122"/>
            </a:endParaRPr>
          </a:p>
          <a:p>
            <a:pPr>
              <a:lnSpc>
                <a:spcPct val="110000"/>
              </a:lnSpc>
            </a:pPr>
            <a:r>
              <a:rPr lang="en-US" altLang="zh-CN" sz="2800" b="1">
                <a:latin typeface="楷体" pitchFamily="49" charset="-122"/>
                <a:ea typeface="楷体" pitchFamily="49" charset="-122"/>
              </a:rPr>
              <a:t>                      </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杨宁一</a:t>
            </a:r>
            <a:r>
              <a:rPr lang="en-US" altLang="zh-CN" sz="2400" b="1">
                <a:solidFill>
                  <a:srgbClr val="000000"/>
                </a:solidFill>
                <a:latin typeface="Batang" pitchFamily="18" charset="-127"/>
                <a:ea typeface="Batang" pitchFamily="18" charset="-127"/>
              </a:rPr>
              <a:t>《</a:t>
            </a:r>
            <a:r>
              <a:rPr lang="zh-CN" altLang="en-US" sz="2400" b="1">
                <a:solidFill>
                  <a:srgbClr val="000000"/>
                </a:solidFill>
                <a:latin typeface="Batang" pitchFamily="18" charset="-127"/>
                <a:ea typeface="Batang" pitchFamily="18" charset="-127"/>
              </a:rPr>
              <a:t>历史学习新视野新知识</a:t>
            </a:r>
            <a:r>
              <a:rPr lang="en-US" altLang="zh-CN" sz="2400" b="1">
                <a:solidFill>
                  <a:srgbClr val="000000"/>
                </a:solidFill>
                <a:latin typeface="Batang" pitchFamily="18" charset="-127"/>
                <a:ea typeface="Batang" pitchFamily="18" charset="-127"/>
              </a:rPr>
              <a:t>》</a:t>
            </a:r>
            <a:endParaRPr lang="zh-CN" altLang="en-US" sz="2400" b="1">
              <a:solidFill>
                <a:srgbClr val="000000"/>
              </a:solidFill>
              <a:latin typeface="Batang" pitchFamily="18" charset="-127"/>
              <a:ea typeface="Batang" pitchFamily="18" charset="-127"/>
            </a:endParaRPr>
          </a:p>
        </p:txBody>
      </p:sp>
      <p:sp>
        <p:nvSpPr>
          <p:cNvPr id="20487" name="TextBox 2"/>
          <p:cNvSpPr txBox="1">
            <a:spLocks noChangeArrowheads="1"/>
          </p:cNvSpPr>
          <p:nvPr/>
        </p:nvSpPr>
        <p:spPr bwMode="auto">
          <a:xfrm>
            <a:off x="1065213" y="4292600"/>
            <a:ext cx="8208962" cy="519113"/>
          </a:xfrm>
          <a:prstGeom prst="rect">
            <a:avLst/>
          </a:prstGeom>
          <a:solidFill>
            <a:srgbClr val="2D07CF"/>
          </a:solidFill>
          <a:ln w="9525" algn="ctr">
            <a:noFill/>
            <a:miter lim="800000"/>
            <a:headEnd/>
            <a:tailEnd/>
          </a:ln>
        </p:spPr>
        <p:txBody>
          <a:bodyPr>
            <a:spAutoFit/>
          </a:bodyPr>
          <a:lstStyle/>
          <a:p>
            <a:pPr>
              <a:spcBef>
                <a:spcPct val="50000"/>
              </a:spcBef>
            </a:pPr>
            <a:r>
              <a:rPr kumimoji="1" lang="zh-CN" altLang="en-US" sz="2800" b="1">
                <a:solidFill>
                  <a:schemeClr val="bg1"/>
                </a:solidFill>
                <a:latin typeface="黑体" pitchFamily="49" charset="-122"/>
                <a:ea typeface="黑体" pitchFamily="49" charset="-122"/>
              </a:rPr>
              <a:t>斯大林模式存在弊端，直接阻碍了生产力的发展</a:t>
            </a:r>
          </a:p>
        </p:txBody>
      </p:sp>
      <p:sp>
        <p:nvSpPr>
          <p:cNvPr id="20486" name="Line 6"/>
          <p:cNvSpPr>
            <a:spLocks noChangeShapeType="1"/>
          </p:cNvSpPr>
          <p:nvPr/>
        </p:nvSpPr>
        <p:spPr bwMode="auto">
          <a:xfrm>
            <a:off x="8337550" y="1125538"/>
            <a:ext cx="1223963" cy="0"/>
          </a:xfrm>
          <a:prstGeom prst="line">
            <a:avLst/>
          </a:prstGeom>
          <a:noFill/>
          <a:ln w="28575">
            <a:solidFill>
              <a:srgbClr val="FF0000"/>
            </a:solidFill>
            <a:round/>
            <a:headEnd/>
            <a:tailEnd/>
          </a:ln>
        </p:spPr>
        <p:txBody>
          <a:bodyPr/>
          <a:lstStyle/>
          <a:p>
            <a:endParaRPr lang="zh-CN" altLang="en-US"/>
          </a:p>
        </p:txBody>
      </p:sp>
      <p:sp>
        <p:nvSpPr>
          <p:cNvPr id="3" name="Line 7"/>
          <p:cNvSpPr>
            <a:spLocks noChangeShapeType="1"/>
          </p:cNvSpPr>
          <p:nvPr/>
        </p:nvSpPr>
        <p:spPr bwMode="auto">
          <a:xfrm>
            <a:off x="4160838" y="2420938"/>
            <a:ext cx="1223962" cy="0"/>
          </a:xfrm>
          <a:prstGeom prst="line">
            <a:avLst/>
          </a:prstGeom>
          <a:noFill/>
          <a:ln w="28575">
            <a:solidFill>
              <a:srgbClr val="FF0000"/>
            </a:solidFill>
            <a:round/>
            <a:headEnd/>
            <a:tailEnd/>
          </a:ln>
        </p:spPr>
        <p:txBody>
          <a:bodyPr/>
          <a:lstStyle/>
          <a:p>
            <a:endParaRPr lang="zh-CN" altLang="en-US"/>
          </a:p>
        </p:txBody>
      </p:sp>
      <p:sp>
        <p:nvSpPr>
          <p:cNvPr id="20488" name="Line 8"/>
          <p:cNvSpPr>
            <a:spLocks noChangeShapeType="1"/>
          </p:cNvSpPr>
          <p:nvPr/>
        </p:nvSpPr>
        <p:spPr bwMode="auto">
          <a:xfrm>
            <a:off x="2289175" y="2420938"/>
            <a:ext cx="1079500" cy="0"/>
          </a:xfrm>
          <a:prstGeom prst="line">
            <a:avLst/>
          </a:prstGeom>
          <a:noFill/>
          <a:ln w="28575">
            <a:solidFill>
              <a:srgbClr val="FF0000"/>
            </a:solidFill>
            <a:round/>
            <a:headEnd/>
            <a:tailEnd/>
          </a:ln>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linds(horizontal)">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6"/>
                                        </p:tgtEl>
                                        <p:attrNameLst>
                                          <p:attrName>style.visibility</p:attrName>
                                        </p:attrNameLst>
                                      </p:cBhvr>
                                      <p:to>
                                        <p:strVal val="visible"/>
                                      </p:to>
                                    </p:set>
                                    <p:animEffect transition="in" filter="checkerboard(across)">
                                      <p:cBhvr>
                                        <p:cTn id="12" dur="500"/>
                                        <p:tgtEl>
                                          <p:spTgt spid="204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8"/>
                                        </p:tgtEl>
                                        <p:attrNameLst>
                                          <p:attrName>style.visibility</p:attrName>
                                        </p:attrNameLst>
                                      </p:cBhvr>
                                      <p:to>
                                        <p:strVal val="visible"/>
                                      </p:to>
                                    </p:set>
                                    <p:animEffect transition="in" filter="checkerboard(across)">
                                      <p:cBhvr>
                                        <p:cTn id="17" dur="500"/>
                                        <p:tgtEl>
                                          <p:spTgt spid="2048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509"/>
                                        </p:tgtEl>
                                        <p:attrNameLst>
                                          <p:attrName>style.visibility</p:attrName>
                                        </p:attrNameLst>
                                      </p:cBhvr>
                                      <p:to>
                                        <p:strVal val="visible"/>
                                      </p:to>
                                    </p:set>
                                    <p:animEffect transition="in" filter="blinds(horizontal)">
                                      <p:cBhvr>
                                        <p:cTn id="27" dur="500"/>
                                        <p:tgtEl>
                                          <p:spTgt spid="2150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487"/>
                                        </p:tgtEl>
                                        <p:attrNameLst>
                                          <p:attrName>style.visibility</p:attrName>
                                        </p:attrNameLst>
                                      </p:cBhvr>
                                      <p:to>
                                        <p:strVal val="visible"/>
                                      </p:to>
                                    </p:set>
                                    <p:animEffect transition="in" filter="blinds(horizontal)">
                                      <p:cBhvr>
                                        <p:cTn id="37" dur="5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09" grpId="0" animBg="1"/>
      <p:bldP spid="2" grpId="0" animBg="1"/>
      <p:bldP spid="20487" grpId="0" animBg="1"/>
      <p:bldP spid="20486" grpId="0" animBg="1"/>
      <p:bldP spid="3" grpId="0" animBg="1"/>
      <p:bldP spid="204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2"/>
          <p:cNvSpPr txBox="1">
            <a:spLocks noChangeArrowheads="1"/>
          </p:cNvSpPr>
          <p:nvPr/>
        </p:nvSpPr>
        <p:spPr bwMode="auto">
          <a:xfrm>
            <a:off x="344488" y="1268413"/>
            <a:ext cx="899795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社会主义社会的基本矛盾</a:t>
            </a:r>
            <a:r>
              <a:rPr lang="en-US" altLang="zh-CN" sz="2800" b="1">
                <a:solidFill>
                  <a:srgbClr val="000000"/>
                </a:solidFill>
                <a:latin typeface="Times New Roman" pitchFamily="18" charset="0"/>
                <a:ea typeface="黑体" pitchFamily="49" charset="-122"/>
              </a:rPr>
              <a:t>——</a:t>
            </a:r>
            <a:r>
              <a:rPr lang="zh-CN" altLang="en-US" sz="2800" b="1">
                <a:solidFill>
                  <a:srgbClr val="000000"/>
                </a:solidFill>
                <a:latin typeface="黑体" pitchFamily="49" charset="-122"/>
                <a:ea typeface="黑体" pitchFamily="49" charset="-122"/>
              </a:rPr>
              <a:t>内在根源</a:t>
            </a:r>
          </a:p>
        </p:txBody>
      </p:sp>
      <p:sp>
        <p:nvSpPr>
          <p:cNvPr id="21506" name="TextBox 2"/>
          <p:cNvSpPr txBox="1">
            <a:spLocks noChangeArrowheads="1"/>
          </p:cNvSpPr>
          <p:nvPr/>
        </p:nvSpPr>
        <p:spPr bwMode="auto">
          <a:xfrm>
            <a:off x="344488" y="227647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改革是社会主义自身实践进程的客观要求</a:t>
            </a:r>
          </a:p>
        </p:txBody>
      </p:sp>
      <p:sp>
        <p:nvSpPr>
          <p:cNvPr id="21507" name="TextBox 2"/>
          <p:cNvSpPr txBox="1">
            <a:spLocks noChangeArrowheads="1"/>
          </p:cNvSpPr>
          <p:nvPr/>
        </p:nvSpPr>
        <p:spPr bwMode="auto">
          <a:xfrm>
            <a:off x="344488" y="5084763"/>
            <a:ext cx="9080500" cy="528637"/>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斯大林模式存在弊端，直接阻碍了生产力的发展</a:t>
            </a:r>
          </a:p>
        </p:txBody>
      </p:sp>
      <p:sp>
        <p:nvSpPr>
          <p:cNvPr id="21508" name="TextBox 1"/>
          <p:cNvSpPr txBox="1">
            <a:spLocks noChangeArrowheads="1"/>
          </p:cNvSpPr>
          <p:nvPr/>
        </p:nvSpPr>
        <p:spPr bwMode="auto">
          <a:xfrm>
            <a:off x="0" y="228600"/>
            <a:ext cx="7994650" cy="549275"/>
          </a:xfrm>
          <a:prstGeom prst="rect">
            <a:avLst/>
          </a:prstGeom>
          <a:solidFill>
            <a:srgbClr val="FFFF00">
              <a:alpha val="85881"/>
            </a:srgbClr>
          </a:solidFill>
          <a:ln w="9525">
            <a:noFill/>
            <a:miter lim="800000"/>
            <a:headEnd/>
            <a:tailEnd/>
          </a:ln>
        </p:spPr>
        <p:txBody>
          <a:bodyPr>
            <a:spAutoFit/>
          </a:bodyPr>
          <a:lstStyle/>
          <a:p>
            <a:r>
              <a:rPr lang="zh-CN" altLang="en-US" sz="3000" b="1"/>
              <a:t>一、</a:t>
            </a:r>
            <a:r>
              <a:rPr lang="en-US" altLang="zh-CN" sz="3000" b="1"/>
              <a:t>20</a:t>
            </a:r>
            <a:r>
              <a:rPr lang="zh-CN" altLang="en-US" sz="3000" b="1"/>
              <a:t>世纪中后期社会主义改革的必然性</a:t>
            </a:r>
            <a:endParaRPr lang="en-US" altLang="zh-CN" sz="3000" b="1"/>
          </a:p>
        </p:txBody>
      </p:sp>
      <p:sp>
        <p:nvSpPr>
          <p:cNvPr id="21509" name="TextBox 2"/>
          <p:cNvSpPr txBox="1">
            <a:spLocks noChangeArrowheads="1"/>
          </p:cNvSpPr>
          <p:nvPr/>
        </p:nvSpPr>
        <p:spPr bwMode="auto">
          <a:xfrm>
            <a:off x="344488" y="3213100"/>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社会主义改革是适应新技术革命的要求</a:t>
            </a:r>
          </a:p>
        </p:txBody>
      </p:sp>
      <p:sp>
        <p:nvSpPr>
          <p:cNvPr id="21510" name="TextBox 2"/>
          <p:cNvSpPr txBox="1">
            <a:spLocks noChangeArrowheads="1"/>
          </p:cNvSpPr>
          <p:nvPr/>
        </p:nvSpPr>
        <p:spPr bwMode="auto">
          <a:xfrm>
            <a:off x="344488" y="4149725"/>
            <a:ext cx="9080500" cy="528638"/>
          </a:xfrm>
          <a:prstGeom prst="rect">
            <a:avLst/>
          </a:prstGeom>
          <a:noFill/>
          <a:ln w="9525" algn="ctr">
            <a:solidFill>
              <a:srgbClr val="C00000"/>
            </a:solidFill>
            <a:miter lim="800000"/>
            <a:headEnd/>
            <a:tailEnd/>
          </a:ln>
        </p:spPr>
        <p:txBody>
          <a:bodyPr>
            <a:spAutoFit/>
          </a:bodyPr>
          <a:lstStyle/>
          <a:p>
            <a:r>
              <a:rPr lang="zh-CN" altLang="en-US" sz="2800" b="1">
                <a:solidFill>
                  <a:srgbClr val="000000"/>
                </a:solidFill>
                <a:latin typeface="黑体" pitchFamily="49" charset="-122"/>
                <a:ea typeface="黑体" pitchFamily="49" charset="-122"/>
              </a:rPr>
              <a:t>改革是社会主义国家化、民族化的要求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（一）社会主义在东欧</a:t>
            </a:r>
          </a:p>
        </p:txBody>
      </p:sp>
      <p:sp>
        <p:nvSpPr>
          <p:cNvPr id="22530" name="Rectangle 1"/>
          <p:cNvSpPr>
            <a:spLocks noChangeArrowheads="1"/>
          </p:cNvSpPr>
          <p:nvPr/>
        </p:nvSpPr>
        <p:spPr bwMode="auto">
          <a:xfrm>
            <a:off x="200025" y="1916113"/>
            <a:ext cx="9417050" cy="19431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材料一</a:t>
            </a:r>
            <a:r>
              <a:rPr lang="zh-CN" altLang="en-US" sz="2200" b="1">
                <a:latin typeface="楷体" pitchFamily="49" charset="-122"/>
                <a:ea typeface="楷体" pitchFamily="49" charset="-122"/>
                <a:cs typeface="Calibri" pitchFamily="34" charset="0"/>
              </a:rPr>
              <a:t>  </a:t>
            </a:r>
            <a:r>
              <a:rPr lang="zh-CN" altLang="zh-CN" sz="2200" b="1">
                <a:latin typeface="楷体" pitchFamily="49" charset="-122"/>
                <a:ea typeface="楷体" pitchFamily="49" charset="-122"/>
              </a:rPr>
              <a:t>南斯拉夫从1950年起开始实行</a:t>
            </a:r>
            <a:r>
              <a:rPr lang="zh-CN" altLang="zh-CN" sz="2200" b="1">
                <a:solidFill>
                  <a:srgbClr val="FF0000"/>
                </a:solidFill>
                <a:latin typeface="楷体" pitchFamily="49" charset="-122"/>
                <a:ea typeface="楷体" pitchFamily="49" charset="-122"/>
              </a:rPr>
              <a:t>社会主义自治</a:t>
            </a:r>
            <a:r>
              <a:rPr lang="zh-CN" altLang="zh-CN" sz="2200" b="1">
                <a:latin typeface="楷体" pitchFamily="49" charset="-122"/>
                <a:ea typeface="楷体" pitchFamily="49" charset="-122"/>
              </a:rPr>
              <a:t>改革运动</a:t>
            </a:r>
            <a:r>
              <a:rPr lang="zh-CN" altLang="en-US" sz="2200" b="1">
                <a:latin typeface="楷体" pitchFamily="49" charset="-122"/>
                <a:ea typeface="楷体" pitchFamily="49" charset="-122"/>
              </a:rPr>
              <a:t>，让工人阶级和劳动者直接管理生产和社会。后来，自治逐渐被扩展到各个领域。其改革取得重大成就，但也有许多脱离实际的成分，导致出现各种矛盾。</a:t>
            </a:r>
            <a:r>
              <a:rPr lang="en-US" altLang="zh-CN" sz="2200" b="1">
                <a:latin typeface="楷体" pitchFamily="49" charset="-122"/>
                <a:ea typeface="楷体" pitchFamily="49" charset="-122"/>
              </a:rPr>
              <a:t>1980</a:t>
            </a:r>
            <a:r>
              <a:rPr lang="zh-CN" altLang="en-US" sz="2200" b="1">
                <a:latin typeface="楷体" pitchFamily="49" charset="-122"/>
                <a:ea typeface="楷体" pitchFamily="49" charset="-122"/>
              </a:rPr>
              <a:t>年以后，矛盾加剧，并逐渐走向危机，最终，国家解体并陷入内战。</a:t>
            </a:r>
          </a:p>
          <a:p>
            <a:pPr>
              <a:lnSpc>
                <a:spcPct val="110000"/>
              </a:lnSpc>
            </a:pPr>
            <a:r>
              <a:rPr lang="en-US" altLang="zh-CN" sz="2200" b="1">
                <a:latin typeface="楷体" pitchFamily="49" charset="-122"/>
                <a:ea typeface="楷体" pitchFamily="49" charset="-122"/>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
        <p:nvSpPr>
          <p:cNvPr id="22531"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
        <p:nvSpPr>
          <p:cNvPr id="22532" name="Rectangle 1"/>
          <p:cNvSpPr>
            <a:spLocks noChangeArrowheads="1"/>
          </p:cNvSpPr>
          <p:nvPr/>
        </p:nvSpPr>
        <p:spPr bwMode="auto">
          <a:xfrm>
            <a:off x="200025" y="4149725"/>
            <a:ext cx="9361488" cy="2311400"/>
          </a:xfrm>
          <a:prstGeom prst="rect">
            <a:avLst/>
          </a:prstGeom>
          <a:noFill/>
          <a:ln w="9525">
            <a:solidFill>
              <a:srgbClr val="C00000"/>
            </a:solidFill>
            <a:miter lim="800000"/>
            <a:headEnd/>
            <a:tailEnd/>
          </a:ln>
        </p:spPr>
        <p:txBody>
          <a:bodyPr anchor="ctr">
            <a:spAutoFit/>
          </a:bodyPr>
          <a:lstStyle/>
          <a:p>
            <a:pPr>
              <a:lnSpc>
                <a:spcPct val="110000"/>
              </a:lnSpc>
            </a:pPr>
            <a:r>
              <a:rPr lang="zh-CN" altLang="en-US" sz="2200" b="1">
                <a:latin typeface="黑体" pitchFamily="49" charset="-122"/>
                <a:ea typeface="黑体" pitchFamily="49" charset="-122"/>
                <a:cs typeface="Calibri" pitchFamily="34" charset="0"/>
              </a:rPr>
              <a:t>材料二  </a:t>
            </a:r>
            <a:r>
              <a:rPr lang="en-US" altLang="zh-CN" sz="2200" b="1">
                <a:latin typeface="楷体" pitchFamily="49" charset="-122"/>
                <a:ea typeface="楷体" pitchFamily="49" charset="-122"/>
                <a:cs typeface="Calibri" pitchFamily="34" charset="0"/>
              </a:rPr>
              <a:t>1956</a:t>
            </a:r>
            <a:r>
              <a:rPr lang="zh-CN" altLang="en-US" sz="2200" b="1">
                <a:latin typeface="楷体" pitchFamily="49" charset="-122"/>
                <a:ea typeface="楷体" pitchFamily="49" charset="-122"/>
                <a:cs typeface="Calibri" pitchFamily="34" charset="0"/>
              </a:rPr>
              <a:t>年，匈牙利领导人开始进行改革。基本上取消了由国家统一计划分配和调拨物资的制度，通过市场进行生产资料和消费资料的自由贸易，逐步建立起“</a:t>
            </a:r>
            <a:r>
              <a:rPr lang="zh-CN" altLang="en-US" sz="2200" b="1">
                <a:solidFill>
                  <a:srgbClr val="FF0000"/>
                </a:solidFill>
                <a:latin typeface="楷体" pitchFamily="49" charset="-122"/>
                <a:ea typeface="楷体" pitchFamily="49" charset="-122"/>
                <a:cs typeface="Calibri" pitchFamily="34" charset="0"/>
              </a:rPr>
              <a:t>新经济体制</a:t>
            </a:r>
            <a:r>
              <a:rPr lang="zh-CN" altLang="en-US" sz="2200" b="1">
                <a:latin typeface="楷体" pitchFamily="49" charset="-122"/>
                <a:ea typeface="楷体" pitchFamily="49" charset="-122"/>
                <a:cs typeface="Calibri" pitchFamily="34" charset="0"/>
              </a:rPr>
              <a:t>”。改革使匈牙利一度成为中等发达国家，但</a:t>
            </a:r>
            <a:r>
              <a:rPr lang="en-US" altLang="zh-CN" sz="2200" b="1">
                <a:latin typeface="楷体" pitchFamily="49" charset="-122"/>
                <a:ea typeface="楷体" pitchFamily="49" charset="-122"/>
                <a:cs typeface="Calibri" pitchFamily="34" charset="0"/>
              </a:rPr>
              <a:t>1980</a:t>
            </a:r>
            <a:r>
              <a:rPr lang="zh-CN" altLang="en-US" sz="2200" b="1">
                <a:latin typeface="楷体" pitchFamily="49" charset="-122"/>
                <a:ea typeface="楷体" pitchFamily="49" charset="-122"/>
                <a:cs typeface="Calibri" pitchFamily="34" charset="0"/>
              </a:rPr>
              <a:t>年以后经济增长速度放缓并出现间断性负增长，最终于</a:t>
            </a:r>
            <a:r>
              <a:rPr lang="en-US" altLang="zh-CN" sz="2200" b="1">
                <a:latin typeface="楷体" pitchFamily="49" charset="-122"/>
                <a:ea typeface="楷体" pitchFamily="49" charset="-122"/>
                <a:cs typeface="Calibri" pitchFamily="34" charset="0"/>
              </a:rPr>
              <a:t>1989</a:t>
            </a:r>
            <a:r>
              <a:rPr lang="zh-CN" altLang="en-US" sz="2200" b="1">
                <a:latin typeface="楷体" pitchFamily="49" charset="-122"/>
                <a:ea typeface="楷体" pitchFamily="49" charset="-122"/>
                <a:cs typeface="Calibri" pitchFamily="34" charset="0"/>
              </a:rPr>
              <a:t>年发生了剧变。</a:t>
            </a:r>
          </a:p>
          <a:p>
            <a:pPr>
              <a:lnSpc>
                <a:spcPct val="110000"/>
              </a:lnSpc>
            </a:pPr>
            <a:r>
              <a:rPr lang="en-US" altLang="zh-CN" sz="2200" b="1">
                <a:latin typeface="楷体" pitchFamily="49" charset="-122"/>
                <a:ea typeface="楷体" pitchFamily="49" charset="-122"/>
                <a:cs typeface="Calibri" pitchFamily="34" charset="0"/>
              </a:rPr>
              <a:t>              </a:t>
            </a:r>
            <a:r>
              <a:rPr lang="en-US" altLang="zh-CN" sz="2200" b="1">
                <a:latin typeface="宋体" charset="-122"/>
              </a:rPr>
              <a:t>——</a:t>
            </a:r>
            <a:r>
              <a:rPr lang="zh-CN" altLang="en-US" sz="2200" b="1">
                <a:latin typeface="宋体" charset="-122"/>
              </a:rPr>
              <a:t>何成刚、李杰</a:t>
            </a:r>
            <a:r>
              <a:rPr lang="en-US" altLang="zh-CN" sz="2200" b="1">
                <a:latin typeface="宋体" charset="-122"/>
              </a:rPr>
              <a:t>《</a:t>
            </a:r>
            <a:r>
              <a:rPr lang="zh-CN" altLang="en-US" sz="2200" b="1">
                <a:latin typeface="宋体" charset="-122"/>
              </a:rPr>
              <a:t>历史课标解析与史料研习</a:t>
            </a:r>
            <a:r>
              <a:rPr lang="en-US" altLang="zh-CN" b="1"/>
              <a:t>·</a:t>
            </a:r>
            <a:r>
              <a:rPr lang="zh-CN" altLang="en-US" sz="2200" b="1">
                <a:latin typeface="宋体" charset="-122"/>
              </a:rPr>
              <a:t>世界现代史</a:t>
            </a:r>
            <a:r>
              <a:rPr lang="en-US" altLang="zh-CN" sz="2200" b="1">
                <a:latin typeface="宋体" charset="-122"/>
              </a:rPr>
              <a:t>》</a:t>
            </a:r>
            <a:r>
              <a:rPr lang="zh-CN" altLang="en-US" sz="2200" b="1">
                <a:latin typeface="楷体" pitchFamily="49" charset="-122"/>
                <a:ea typeface="楷体"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2532"/>
                                        </p:tgtEl>
                                        <p:attrNameLst>
                                          <p:attrName>style.visibility</p:attrName>
                                        </p:attrNameLst>
                                      </p:cBhvr>
                                      <p:to>
                                        <p:strVal val="visible"/>
                                      </p:to>
                                    </p:set>
                                    <p:animEffect transition="in" filter="barn(inHorizontal)">
                                      <p:cBhvr>
                                        <p:cTn id="17" dur="5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P spid="225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0" y="1052513"/>
            <a:ext cx="9906000" cy="519112"/>
          </a:xfrm>
          <a:prstGeom prst="rect">
            <a:avLst/>
          </a:prstGeom>
          <a:noFill/>
          <a:ln w="9525">
            <a:noFill/>
            <a:miter lim="800000"/>
            <a:headEnd/>
            <a:tailEnd/>
          </a:ln>
        </p:spPr>
        <p:txBody>
          <a:bodyPr>
            <a:spAutoFit/>
          </a:bodyPr>
          <a:lstStyle/>
          <a:p>
            <a:r>
              <a:rPr lang="zh-CN" altLang="en-US" sz="2800" b="1">
                <a:ea typeface="Batang" pitchFamily="18" charset="-127"/>
              </a:rPr>
              <a:t>（二）社会主义在苏联</a:t>
            </a:r>
          </a:p>
        </p:txBody>
      </p:sp>
      <p:sp>
        <p:nvSpPr>
          <p:cNvPr id="22530" name="Rectangle 1"/>
          <p:cNvSpPr>
            <a:spLocks noChangeArrowheads="1"/>
          </p:cNvSpPr>
          <p:nvPr/>
        </p:nvSpPr>
        <p:spPr bwMode="auto">
          <a:xfrm>
            <a:off x="273050" y="2070100"/>
            <a:ext cx="9417050" cy="2511425"/>
          </a:xfrm>
          <a:prstGeom prst="rect">
            <a:avLst/>
          </a:prstGeom>
          <a:noFill/>
          <a:ln w="9525">
            <a:solidFill>
              <a:srgbClr val="C00000"/>
            </a:solidFill>
            <a:miter lim="800000"/>
            <a:headEnd/>
            <a:tailEnd/>
          </a:ln>
        </p:spPr>
        <p:txBody>
          <a:bodyPr anchor="ctr">
            <a:spAutoFit/>
          </a:bodyPr>
          <a:lstStyle/>
          <a:p>
            <a:pPr>
              <a:lnSpc>
                <a:spcPct val="110000"/>
              </a:lnSpc>
            </a:pPr>
            <a:r>
              <a:rPr lang="zh-CN" altLang="en-US" sz="2400" b="1">
                <a:latin typeface="黑体" pitchFamily="49" charset="-122"/>
                <a:ea typeface="黑体" pitchFamily="49" charset="-122"/>
                <a:cs typeface="Calibri" pitchFamily="34" charset="0"/>
              </a:rPr>
              <a:t>材料</a:t>
            </a:r>
            <a:r>
              <a:rPr lang="zh-CN" altLang="en-US" sz="2400" b="1">
                <a:latin typeface="楷体" pitchFamily="49" charset="-122"/>
                <a:ea typeface="楷体" pitchFamily="49" charset="-122"/>
                <a:cs typeface="Calibri" pitchFamily="34" charset="0"/>
              </a:rPr>
              <a:t>  </a:t>
            </a:r>
            <a:r>
              <a:rPr lang="zh-CN" altLang="en-US" sz="2400" b="1">
                <a:latin typeface="楷体" pitchFamily="49" charset="-122"/>
                <a:ea typeface="楷体" pitchFamily="49" charset="-122"/>
              </a:rPr>
              <a:t>斯大林逝世以后，赫鲁晓夫、勃列日涅夫等苏联领导人先后进行了一些局部的改革，但总体上收效甚微。戈尔巴乔夫上台后，力图通过更为彻底的改革来振兴苏联，但由于后期改革逐渐偏离社会主义方向，国家随之陷入困境。</a:t>
            </a:r>
            <a:r>
              <a:rPr lang="en-US" altLang="zh-CN" sz="2400" b="1">
                <a:latin typeface="楷体" pitchFamily="49" charset="-122"/>
                <a:ea typeface="楷体" pitchFamily="49" charset="-122"/>
              </a:rPr>
              <a:t>1991</a:t>
            </a:r>
            <a:r>
              <a:rPr lang="zh-CN" altLang="en-US" sz="2400" b="1">
                <a:latin typeface="楷体" pitchFamily="49" charset="-122"/>
                <a:ea typeface="楷体" pitchFamily="49" charset="-122"/>
              </a:rPr>
              <a:t>年，在各种因素的综合作用下，苏联解体。</a:t>
            </a:r>
          </a:p>
          <a:p>
            <a:pPr>
              <a:lnSpc>
                <a:spcPct val="110000"/>
              </a:lnSpc>
            </a:pPr>
            <a:r>
              <a:rPr lang="en-US" altLang="zh-CN" sz="2400" b="1">
                <a:latin typeface="楷体" pitchFamily="49" charset="-122"/>
                <a:ea typeface="楷体" pitchFamily="49" charset="-122"/>
              </a:rPr>
              <a:t>                                    </a:t>
            </a:r>
            <a:r>
              <a:rPr lang="en-US" altLang="zh-CN" sz="2400" b="1">
                <a:latin typeface="宋体" charset="-122"/>
              </a:rPr>
              <a:t>——</a:t>
            </a:r>
            <a:r>
              <a:rPr lang="zh-CN" altLang="en-US" sz="2400" b="1">
                <a:latin typeface="宋体" charset="-122"/>
              </a:rPr>
              <a:t>人民版</a:t>
            </a:r>
            <a:r>
              <a:rPr lang="en-US" altLang="zh-CN" sz="2400" b="1">
                <a:latin typeface="宋体" charset="-122"/>
              </a:rPr>
              <a:t>《</a:t>
            </a:r>
            <a:r>
              <a:rPr lang="zh-CN" altLang="en-US" sz="2400" b="1">
                <a:latin typeface="宋体" charset="-122"/>
              </a:rPr>
              <a:t>历史必修二</a:t>
            </a:r>
            <a:r>
              <a:rPr lang="en-US" altLang="zh-CN" sz="2400" b="1">
                <a:latin typeface="宋体" charset="-122"/>
              </a:rPr>
              <a:t>》</a:t>
            </a:r>
            <a:r>
              <a:rPr lang="zh-CN" altLang="en-US" sz="2400" b="1">
                <a:latin typeface="楷体" pitchFamily="49" charset="-122"/>
                <a:ea typeface="楷体" pitchFamily="49" charset="-122"/>
              </a:rPr>
              <a:t> </a:t>
            </a:r>
          </a:p>
        </p:txBody>
      </p:sp>
      <p:sp>
        <p:nvSpPr>
          <p:cNvPr id="23555" name="TextBox 1"/>
          <p:cNvSpPr txBox="1">
            <a:spLocks noChangeArrowheads="1"/>
          </p:cNvSpPr>
          <p:nvPr/>
        </p:nvSpPr>
        <p:spPr bwMode="auto">
          <a:xfrm>
            <a:off x="0" y="0"/>
            <a:ext cx="9906000" cy="1006475"/>
          </a:xfrm>
          <a:prstGeom prst="rect">
            <a:avLst/>
          </a:prstGeom>
          <a:solidFill>
            <a:srgbClr val="FFFF00">
              <a:alpha val="85881"/>
            </a:srgbClr>
          </a:solidFill>
          <a:ln w="9525">
            <a:noFill/>
            <a:miter lim="800000"/>
            <a:headEnd/>
            <a:tailEnd/>
          </a:ln>
        </p:spPr>
        <p:txBody>
          <a:bodyPr>
            <a:spAutoFit/>
          </a:bodyPr>
          <a:lstStyle/>
          <a:p>
            <a:r>
              <a:rPr lang="zh-CN" altLang="en-US" sz="3000" b="1"/>
              <a:t>二、</a:t>
            </a:r>
            <a:r>
              <a:rPr lang="en-US" altLang="zh-CN" sz="3000" b="1"/>
              <a:t>20</a:t>
            </a:r>
            <a:r>
              <a:rPr lang="zh-CN" altLang="en-US" sz="3000" b="1"/>
              <a:t>世纪中后期社会主义改革的概况</a:t>
            </a:r>
            <a:endParaRPr lang="en-US" altLang="zh-CN" sz="3000" b="1"/>
          </a:p>
          <a:p>
            <a:r>
              <a:rPr lang="en-US" altLang="zh-CN" sz="3000" b="1"/>
              <a:t>                              ——</a:t>
            </a:r>
            <a:r>
              <a:rPr lang="zh-CN" altLang="en-US" sz="3000" b="1"/>
              <a:t>社会主义国家多种模式的实践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5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BWJfNGFEulnyaGyjScBy6w75hAi9ygHFFKaIaBo7EGm6aQq5vQiKBNVIwnIdtDFyOgo3+BVSYbP7DKguQ4tNu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11616</TotalTime>
  <Words>2825</Words>
  <Application>Microsoft Office PowerPoint</Application>
  <PresentationFormat>A4 纸张(210x297 毫米)</PresentationFormat>
  <Paragraphs>107</Paragraphs>
  <Slides>16</Slides>
  <Notes>0</Notes>
  <HiddenSlides>0</HiddenSlides>
  <MMClips>1</MMClips>
  <ScaleCrop>false</ScaleCrop>
  <HeadingPairs>
    <vt:vector size="6" baseType="variant">
      <vt:variant>
        <vt:lpstr>已用的字体</vt:lpstr>
      </vt:variant>
      <vt:variant>
        <vt:i4>12</vt:i4>
      </vt:variant>
      <vt:variant>
        <vt:lpstr>演示文稿设计模板</vt:lpstr>
      </vt:variant>
      <vt:variant>
        <vt:i4>4</vt:i4>
      </vt:variant>
      <vt:variant>
        <vt:lpstr>幻灯片标题</vt:lpstr>
      </vt:variant>
      <vt:variant>
        <vt:i4>16</vt:i4>
      </vt:variant>
    </vt:vector>
  </HeadingPairs>
  <TitlesOfParts>
    <vt:vector size="32" baseType="lpstr">
      <vt:lpstr>Arial</vt:lpstr>
      <vt:lpstr>宋体</vt:lpstr>
      <vt:lpstr>Calibri</vt:lpstr>
      <vt:lpstr>隶书</vt:lpstr>
      <vt:lpstr>Constantia</vt:lpstr>
      <vt:lpstr>Wingdings 2</vt:lpstr>
      <vt:lpstr>方正姚体</vt:lpstr>
      <vt:lpstr>楷体</vt:lpstr>
      <vt:lpstr>Batang</vt:lpstr>
      <vt:lpstr>黑体</vt:lpstr>
      <vt:lpstr>Times New Roman</vt:lpstr>
      <vt:lpstr>华文中宋</vt:lpstr>
      <vt:lpstr>流畅</vt:lpstr>
      <vt:lpstr>流畅</vt:lpstr>
      <vt:lpstr>流畅</vt:lpstr>
      <vt:lpstr>流畅</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Sky123.Org</cp:lastModifiedBy>
  <cp:revision>421</cp:revision>
  <dcterms:created xsi:type="dcterms:W3CDTF">2018-10-13T11:22:45Z</dcterms:created>
  <dcterms:modified xsi:type="dcterms:W3CDTF">2019-04-15T15:51:47Z</dcterms:modified>
</cp:coreProperties>
</file>