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 id="2147483697" r:id="rId6"/>
  </p:sldMasterIdLst>
  <p:notesMasterIdLst>
    <p:notesMasterId r:id="rId66"/>
  </p:notesMasterIdLst>
  <p:sldIdLst>
    <p:sldId id="1454" r:id="rId7"/>
    <p:sldId id="447" r:id="rId8"/>
    <p:sldId id="309" r:id="rId9"/>
    <p:sldId id="312" r:id="rId10"/>
    <p:sldId id="340" r:id="rId11"/>
    <p:sldId id="908" r:id="rId12"/>
    <p:sldId id="909" r:id="rId13"/>
    <p:sldId id="910" r:id="rId14"/>
    <p:sldId id="911" r:id="rId15"/>
    <p:sldId id="346" r:id="rId16"/>
    <p:sldId id="914" r:id="rId17"/>
    <p:sldId id="308" r:id="rId18"/>
    <p:sldId id="265" r:id="rId19"/>
    <p:sldId id="991" r:id="rId20"/>
    <p:sldId id="267" r:id="rId21"/>
    <p:sldId id="1065" r:id="rId22"/>
    <p:sldId id="1066" r:id="rId23"/>
    <p:sldId id="1067" r:id="rId24"/>
    <p:sldId id="1068" r:id="rId25"/>
    <p:sldId id="1069" r:id="rId26"/>
    <p:sldId id="264" r:id="rId27"/>
    <p:sldId id="1070" r:id="rId28"/>
    <p:sldId id="1316" r:id="rId29"/>
    <p:sldId id="1317" r:id="rId30"/>
    <p:sldId id="1072" r:id="rId31"/>
    <p:sldId id="1073" r:id="rId32"/>
    <p:sldId id="1074" r:id="rId33"/>
    <p:sldId id="1075" r:id="rId34"/>
    <p:sldId id="1404" r:id="rId35"/>
    <p:sldId id="1455" r:id="rId36"/>
    <p:sldId id="1084" r:id="rId37"/>
    <p:sldId id="1083" r:id="rId38"/>
    <p:sldId id="1078" r:id="rId39"/>
    <p:sldId id="1079" r:id="rId40"/>
    <p:sldId id="1080" r:id="rId41"/>
    <p:sldId id="1081" r:id="rId42"/>
    <p:sldId id="1082" r:id="rId43"/>
    <p:sldId id="1143" r:id="rId44"/>
    <p:sldId id="1144" r:id="rId45"/>
    <p:sldId id="1148" r:id="rId46"/>
    <p:sldId id="1369" r:id="rId47"/>
    <p:sldId id="710" r:id="rId48"/>
    <p:sldId id="1152" r:id="rId49"/>
    <p:sldId id="1197" r:id="rId50"/>
    <p:sldId id="1198" r:id="rId51"/>
    <p:sldId id="1199" r:id="rId52"/>
    <p:sldId id="1318" r:id="rId53"/>
    <p:sldId id="1200" r:id="rId54"/>
    <p:sldId id="1207" r:id="rId55"/>
    <p:sldId id="1203" r:id="rId56"/>
    <p:sldId id="1147" r:id="rId57"/>
    <p:sldId id="1243" r:id="rId58"/>
    <p:sldId id="862" r:id="rId59"/>
    <p:sldId id="1248" r:id="rId60"/>
    <p:sldId id="1249" r:id="rId61"/>
    <p:sldId id="1250" r:id="rId62"/>
    <p:sldId id="1251" r:id="rId63"/>
    <p:sldId id="1252" r:id="rId64"/>
    <p:sldId id="804" r:id="rId65"/>
    <p:sldId id="808" r:id="rId67"/>
    <p:sldId id="1253" r:id="rId68"/>
    <p:sldId id="1293" r:id="rId69"/>
    <p:sldId id="811" r:id="rId70"/>
    <p:sldId id="589" r:id="rId71"/>
    <p:sldId id="1534" r:id="rId72"/>
    <p:sldId id="863" r:id="rId73"/>
    <p:sldId id="1319" r:id="rId74"/>
    <p:sldId id="1529" r:id="rId75"/>
    <p:sldId id="1280" r:id="rId76"/>
    <p:sldId id="1294" r:id="rId77"/>
    <p:sldId id="896" r:id="rId78"/>
    <p:sldId id="1304" r:id="rId79"/>
  </p:sldIdLst>
  <p:sldSz cx="9144000" cy="5144135" type="screen16x9"/>
  <p:notesSz cx="6858000" cy="9144000"/>
  <p:custDataLst>
    <p:tags r:id="rId8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王鹏皓" initials="PH" lastIdx="1" clrIdx="0"/>
  <p:cmAuthor id="1" name="李锋"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646B"/>
    <a:srgbClr val="1A356C"/>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6" d="100"/>
          <a:sy n="66" d="100"/>
        </p:scale>
        <p:origin x="-114" y="-294"/>
      </p:cViewPr>
      <p:guideLst>
        <p:guide orient="horz" pos="1612"/>
        <p:guide pos="2943"/>
      </p:guideLst>
    </p:cSldViewPr>
  </p:slid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4" Type="http://schemas.openxmlformats.org/officeDocument/2006/relationships/tags" Target="tags/tag621.xml"/><Relationship Id="rId83" Type="http://schemas.openxmlformats.org/officeDocument/2006/relationships/commentAuthors" Target="commentAuthors.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2.xml"/><Relationship Id="rId79" Type="http://schemas.openxmlformats.org/officeDocument/2006/relationships/slide" Target="slides/slide72.xml"/><Relationship Id="rId78" Type="http://schemas.openxmlformats.org/officeDocument/2006/relationships/slide" Target="slides/slide71.xml"/><Relationship Id="rId77" Type="http://schemas.openxmlformats.org/officeDocument/2006/relationships/slide" Target="slides/slide70.xml"/><Relationship Id="rId76" Type="http://schemas.openxmlformats.org/officeDocument/2006/relationships/slide" Target="slides/slide69.xml"/><Relationship Id="rId75" Type="http://schemas.openxmlformats.org/officeDocument/2006/relationships/slide" Target="slides/slide68.xml"/><Relationship Id="rId74" Type="http://schemas.openxmlformats.org/officeDocument/2006/relationships/slide" Target="slides/slide67.xml"/><Relationship Id="rId73" Type="http://schemas.openxmlformats.org/officeDocument/2006/relationships/slide" Target="slides/slide66.xml"/><Relationship Id="rId72" Type="http://schemas.openxmlformats.org/officeDocument/2006/relationships/slide" Target="slides/slide65.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notesMaster" Target="notesMasters/notesMaster1.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Master" Target="slideMasters/slideMaster5.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0" Type="http://schemas.openxmlformats.org/officeDocument/2006/relationships/tags" Target="../tags/tag170.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组合 6"/>
          <p:cNvGrpSpPr/>
          <p:nvPr/>
        </p:nvGrpSpPr>
        <p:grpSpPr bwMode="auto">
          <a:xfrm>
            <a:off x="0" y="0"/>
            <a:ext cx="9149954" cy="5144135"/>
            <a:chOff x="0" y="0"/>
            <a:chExt cx="12199938" cy="6858000"/>
          </a:xfrm>
        </p:grpSpPr>
        <p:sp>
          <p:nvSpPr>
            <p:cNvPr id="5" name="任意多边形 4"/>
            <p:cNvSpPr/>
            <p:nvPr/>
          </p:nvSpPr>
          <p:spPr>
            <a:xfrm>
              <a:off x="4938713" y="2914650"/>
              <a:ext cx="7261225" cy="3943350"/>
            </a:xfrm>
            <a:custGeom>
              <a:avLst/>
              <a:gdLst>
                <a:gd name="connsiteX0" fmla="*/ 0 w 7261507"/>
                <a:gd name="connsiteY0" fmla="*/ 0 h 3943350"/>
                <a:gd name="connsiteX1" fmla="*/ 7261507 w 7261507"/>
                <a:gd name="connsiteY1" fmla="*/ 0 h 3943350"/>
                <a:gd name="connsiteX2" fmla="*/ 4938712 w 7261507"/>
                <a:gd name="connsiteY2" fmla="*/ 3943350 h 3943350"/>
                <a:gd name="connsiteX3" fmla="*/ 0 w 7261507"/>
                <a:gd name="connsiteY3" fmla="*/ 3943350 h 3943350"/>
              </a:gdLst>
              <a:ahLst/>
              <a:cxnLst>
                <a:cxn ang="0">
                  <a:pos x="connsiteX0" y="connsiteY0"/>
                </a:cxn>
                <a:cxn ang="0">
                  <a:pos x="connsiteX1" y="connsiteY1"/>
                </a:cxn>
                <a:cxn ang="0">
                  <a:pos x="connsiteX2" y="connsiteY2"/>
                </a:cxn>
                <a:cxn ang="0">
                  <a:pos x="connsiteX3" y="connsiteY3"/>
                </a:cxn>
              </a:cxnLst>
              <a:rect l="l" t="t" r="r" b="b"/>
              <a:pathLst>
                <a:path w="7261507" h="3943350">
                  <a:moveTo>
                    <a:pt x="0" y="0"/>
                  </a:moveTo>
                  <a:lnTo>
                    <a:pt x="7261507" y="0"/>
                  </a:lnTo>
                  <a:lnTo>
                    <a:pt x="4938712" y="3943350"/>
                  </a:lnTo>
                  <a:lnTo>
                    <a:pt x="0" y="394335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6" name="矩形 5"/>
            <p:cNvSpPr/>
            <p:nvPr/>
          </p:nvSpPr>
          <p:spPr>
            <a:xfrm>
              <a:off x="0" y="0"/>
              <a:ext cx="4938713" cy="6858000"/>
            </a:xfrm>
            <a:prstGeom prst="rect">
              <a:avLst/>
            </a:prstGeom>
            <a:solidFill>
              <a:srgbClr val="7FA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7" name="矩形 6"/>
            <p:cNvSpPr/>
            <p:nvPr/>
          </p:nvSpPr>
          <p:spPr>
            <a:xfrm>
              <a:off x="4938713" y="0"/>
              <a:ext cx="4938712" cy="6858000"/>
            </a:xfrm>
            <a:prstGeom prst="rect">
              <a:avLst/>
            </a:prstGeom>
            <a:solidFill>
              <a:srgbClr val="5A8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grpSp>
      <p:grpSp>
        <p:nvGrpSpPr>
          <p:cNvPr id="8" name="组合 11"/>
          <p:cNvGrpSpPr/>
          <p:nvPr/>
        </p:nvGrpSpPr>
        <p:grpSpPr bwMode="auto">
          <a:xfrm>
            <a:off x="291704" y="3138875"/>
            <a:ext cx="6438900" cy="89308"/>
            <a:chOff x="1547446" y="3785840"/>
            <a:chExt cx="8585981" cy="119621"/>
          </a:xfrm>
        </p:grpSpPr>
        <p:cxnSp>
          <p:nvCxnSpPr>
            <p:cNvPr id="9" name="直接连接符 8"/>
            <p:cNvCxnSpPr/>
            <p:nvPr/>
          </p:nvCxnSpPr>
          <p:spPr>
            <a:xfrm>
              <a:off x="1758602" y="3840068"/>
              <a:ext cx="7779458" cy="14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547446" y="3785840"/>
              <a:ext cx="1632098" cy="102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11" name="矩形 10"/>
            <p:cNvSpPr/>
            <p:nvPr/>
          </p:nvSpPr>
          <p:spPr>
            <a:xfrm>
              <a:off x="8501329" y="3803385"/>
              <a:ext cx="1632098" cy="102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grpSp>
      <p:sp>
        <p:nvSpPr>
          <p:cNvPr id="2" name="标题 1"/>
          <p:cNvSpPr>
            <a:spLocks noGrp="1"/>
          </p:cNvSpPr>
          <p:nvPr>
            <p:ph type="ctrTitle"/>
          </p:nvPr>
        </p:nvSpPr>
        <p:spPr>
          <a:xfrm>
            <a:off x="291600" y="1612099"/>
            <a:ext cx="4533300" cy="1315062"/>
          </a:xfrm>
        </p:spPr>
        <p:txBody>
          <a:bodyPr anchor="b"/>
          <a:lstStyle>
            <a:lvl1pPr algn="l">
              <a:defRPr sz="4500"/>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15666" y="3399719"/>
            <a:ext cx="3990975" cy="80846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编辑副标题</a:t>
            </a:r>
            <a:endParaRPr lang="zh-CN" altLang="en-US" dirty="0"/>
          </a:p>
        </p:txBody>
      </p:sp>
      <p:sp>
        <p:nvSpPr>
          <p:cNvPr id="12" name="日期占位符 3"/>
          <p:cNvSpPr>
            <a:spLocks noGrp="1"/>
          </p:cNvSpPr>
          <p:nvPr>
            <p:ph type="dt" sz="half" idx="10"/>
          </p:nvPr>
        </p:nvSpPr>
        <p:spPr/>
        <p:txBody>
          <a:bodyPr/>
          <a:lstStyle>
            <a:lvl1pPr>
              <a:defRPr/>
            </a:lvl1pPr>
          </a:lstStyle>
          <a:p>
            <a:pPr>
              <a:defRPr/>
            </a:pPr>
            <a:fld id="{2378B5D5-DE25-4DFC-936F-807F520F22E1}" type="datetimeFigureOut">
              <a:rPr lang="zh-CN" altLang="en-US"/>
            </a:fld>
            <a:endParaRPr lang="zh-CN" altLang="en-US"/>
          </a:p>
        </p:txBody>
      </p:sp>
      <p:sp>
        <p:nvSpPr>
          <p:cNvPr id="13" name="页脚占位符 4"/>
          <p:cNvSpPr>
            <a:spLocks noGrp="1"/>
          </p:cNvSpPr>
          <p:nvPr>
            <p:ph type="ftr" sz="quarter" idx="11"/>
          </p:nvPr>
        </p:nvSpPr>
        <p:spPr/>
        <p:txBody>
          <a:bodyPr/>
          <a:lstStyle>
            <a:lvl1pPr>
              <a:defRPr/>
            </a:lvl1pPr>
          </a:lstStyle>
          <a:p>
            <a:pPr>
              <a:defRPr/>
            </a:pPr>
            <a:endParaRPr lang="zh-CN" altLang="en-US"/>
          </a:p>
        </p:txBody>
      </p:sp>
      <p:sp>
        <p:nvSpPr>
          <p:cNvPr id="14" name="灯片编号占位符 5"/>
          <p:cNvSpPr>
            <a:spLocks noGrp="1"/>
          </p:cNvSpPr>
          <p:nvPr>
            <p:ph type="sldNum" sz="quarter" idx="12"/>
          </p:nvPr>
        </p:nvSpPr>
        <p:spPr/>
        <p:txBody>
          <a:bodyPr/>
          <a:lstStyle>
            <a:lvl1pPr>
              <a:defRPr/>
            </a:lvl1pPr>
          </a:lstStyle>
          <a:p>
            <a:pPr>
              <a:defRPr/>
            </a:pPr>
            <a:fld id="{45FE164C-63E1-423F-B24B-7D92D7643012}"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385810"/>
            <a:ext cx="7886700" cy="420104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日期占位符 3"/>
          <p:cNvSpPr>
            <a:spLocks noGrp="1"/>
          </p:cNvSpPr>
          <p:nvPr>
            <p:ph type="dt" sz="half" idx="14"/>
          </p:nvPr>
        </p:nvSpPr>
        <p:spPr/>
        <p:txBody>
          <a:bodyPr/>
          <a:lstStyle>
            <a:lvl1pPr>
              <a:defRPr/>
            </a:lvl1pPr>
          </a:lstStyle>
          <a:p>
            <a:pPr>
              <a:defRPr/>
            </a:pPr>
            <a:fld id="{5C9AE56C-1993-4821-9480-053941EEA3E9}" type="datetimeFigureOut">
              <a:rPr lang="zh-CN" altLang="en-US"/>
            </a:fld>
            <a:endParaRPr lang="zh-CN" altLang="en-US" dirty="0"/>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23D43750-7CB9-4AC4-9B86-29A5B4FB85CE}"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F7C76DDD-8E36-4E9E-8FBC-9380EF5CA4F9}" type="datetimeFigureOut">
              <a:rPr lang="zh-CN" altLang="en-US"/>
            </a:fld>
            <a:endParaRPr lang="zh-CN" altLang="en-US" dirty="0"/>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770E2F6D-F271-49B9-B5AB-1A6F0D549A54}" type="slidenum">
              <a:rPr lang="zh-CN" altLang="en-US"/>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F7C76DDD-8E36-4E9E-8FBC-9380EF5CA4F9}" type="datetimeFigureOut">
              <a:rPr lang="zh-CN" altLang="en-US"/>
            </a:fld>
            <a:endParaRPr lang="zh-CN" altLang="en-US" dirty="0"/>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770E2F6D-F271-49B9-B5AB-1A6F0D549A54}" type="slidenum">
              <a:rPr lang="zh-CN" altLang="en-US"/>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450"/>
            <a:ext cx="8139178" cy="674459"/>
          </a:xfrm>
        </p:spPr>
        <p:txBody>
          <a:bodyPr lIns="101600" tIns="38100" rIns="25400" bIns="38100" anchor="t" anchorCtr="0">
            <a:noAutofit/>
          </a:bodyPr>
          <a:lstStyle>
            <a:lvl1pPr algn="ctr">
              <a:defRPr sz="4050" spc="6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4950"/>
            <a:ext cx="8139178" cy="713326"/>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4" name="KSO_TEMPLATE" hidden="1"/>
          <p:cNvSpPr/>
          <p:nvPr>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67"/>
            <a:ext cx="8139178" cy="33151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714469"/>
            <a:ext cx="8139178" cy="4042179"/>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KSO_TEMPLATE" hidden="1"/>
          <p:cNvSpPr/>
          <p:nvPr>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u="none" strike="noStrike" kern="1200" cap="none" spc="300" normalizeH="0">
                <a:solidFill>
                  <a:schemeClr val="tx1"/>
                </a:solidFill>
                <a:uFillTx/>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KSO_TEMPLATE" hidden="1"/>
          <p:cNvSpPr/>
          <p:nvPr>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67"/>
            <a:ext cx="8139178" cy="33151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714469"/>
            <a:ext cx="3962432" cy="4042179"/>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714469"/>
            <a:ext cx="3962432" cy="4042179"/>
          </a:xfrm>
        </p:spPr>
        <p:txBody>
          <a:bodyPr>
            <a:noAutofit/>
          </a:bodyPr>
          <a:lstStyle>
            <a:lvl1pPr>
              <a:defRPr sz="1200">
                <a:latin typeface="微软雅黑" panose="020B0503020204020204" charset="-122"/>
                <a:ea typeface="微软雅黑" panose="020B0503020204020204" charset="-122"/>
              </a:defRPr>
            </a:lvl1pPr>
            <a:lvl2pPr>
              <a:defRPr sz="1200">
                <a:latin typeface="微软雅黑" panose="020B0503020204020204" charset="-122"/>
                <a:ea typeface="微软雅黑" panose="020B0503020204020204" charset="-122"/>
              </a:defRPr>
            </a:lvl2pPr>
            <a:lvl3pPr>
              <a:defRPr sz="120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2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8" name="KSO_TEMPLATE" hidden="1"/>
          <p:cNvSpPr/>
          <p:nvPr>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67"/>
            <a:ext cx="8139178" cy="33151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714469"/>
            <a:ext cx="3962432" cy="285788"/>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055024"/>
            <a:ext cx="3962400" cy="3701521"/>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055024"/>
            <a:ext cx="3962432" cy="3701521"/>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0"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6" name="KSO_TEMPLATE" hidden="1"/>
          <p:cNvSpPr/>
          <p:nvPr>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5" name="KSO_TEMPLATE" hidden="1"/>
          <p:cNvSpPr/>
          <p:nvPr>
            <p:custDataLst>
              <p:tags r:id="rId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157430"/>
            <a:ext cx="7886700" cy="347586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9EA0D458-E32A-4C95-876B-4AC431F37EC2}"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4547D3-A527-4BC9-A79A-04801DE46BA4}" type="slidenum">
              <a:rPr lang="zh-CN" altLang="en-US"/>
            </a:fld>
            <a:endParaRPr lang="zh-CN" altLang="en-US" dirty="0"/>
          </a:p>
        </p:txBody>
      </p:sp>
      <p:grpSp>
        <p:nvGrpSpPr>
          <p:cNvPr id="10" name="组合 9"/>
          <p:cNvGrpSpPr/>
          <p:nvPr/>
        </p:nvGrpSpPr>
        <p:grpSpPr>
          <a:xfrm>
            <a:off x="0" y="100025"/>
            <a:ext cx="4257675" cy="885934"/>
            <a:chOff x="6515100" y="133350"/>
            <a:chExt cx="5676900" cy="1181100"/>
          </a:xfrm>
        </p:grpSpPr>
        <p:sp>
          <p:nvSpPr>
            <p:cNvPr id="7" name="矩形 4"/>
            <p:cNvSpPr/>
            <p:nvPr/>
          </p:nvSpPr>
          <p:spPr>
            <a:xfrm>
              <a:off x="6991350" y="133350"/>
              <a:ext cx="1543050" cy="685800"/>
            </a:xfrm>
            <a:custGeom>
              <a:avLst/>
              <a:gdLst>
                <a:gd name="connsiteX0" fmla="*/ 0 w 781050"/>
                <a:gd name="connsiteY0" fmla="*/ 0 h 1181100"/>
                <a:gd name="connsiteX1" fmla="*/ 781050 w 781050"/>
                <a:gd name="connsiteY1" fmla="*/ 0 h 1181100"/>
                <a:gd name="connsiteX2" fmla="*/ 781050 w 781050"/>
                <a:gd name="connsiteY2" fmla="*/ 1181100 h 1181100"/>
                <a:gd name="connsiteX3" fmla="*/ 0 w 781050"/>
                <a:gd name="connsiteY3" fmla="*/ 1181100 h 1181100"/>
                <a:gd name="connsiteX4" fmla="*/ 0 w 781050"/>
                <a:gd name="connsiteY4" fmla="*/ 0 h 1181100"/>
                <a:gd name="connsiteX0-1" fmla="*/ 0 w 781050"/>
                <a:gd name="connsiteY0-2" fmla="*/ 0 h 1181100"/>
                <a:gd name="connsiteX1-3" fmla="*/ 781050 w 781050"/>
                <a:gd name="connsiteY1-4" fmla="*/ 0 h 1181100"/>
                <a:gd name="connsiteX2-5" fmla="*/ 781050 w 781050"/>
                <a:gd name="connsiteY2-6" fmla="*/ 1181100 h 1181100"/>
                <a:gd name="connsiteX3-7" fmla="*/ 0 w 781050"/>
                <a:gd name="connsiteY3-8" fmla="*/ 0 h 1181100"/>
                <a:gd name="connsiteX0-9" fmla="*/ 0 w 1543050"/>
                <a:gd name="connsiteY0-10" fmla="*/ 0 h 685800"/>
                <a:gd name="connsiteX1-11" fmla="*/ 781050 w 1543050"/>
                <a:gd name="connsiteY1-12" fmla="*/ 0 h 685800"/>
                <a:gd name="connsiteX2-13" fmla="*/ 1543050 w 1543050"/>
                <a:gd name="connsiteY2-14" fmla="*/ 685800 h 685800"/>
                <a:gd name="connsiteX3-15" fmla="*/ 0 w 1543050"/>
                <a:gd name="connsiteY3-16" fmla="*/ 0 h 685800"/>
              </a:gdLst>
              <a:ahLst/>
              <a:cxnLst>
                <a:cxn ang="0">
                  <a:pos x="connsiteX0-1" y="connsiteY0-2"/>
                </a:cxn>
                <a:cxn ang="0">
                  <a:pos x="connsiteX1-3" y="connsiteY1-4"/>
                </a:cxn>
                <a:cxn ang="0">
                  <a:pos x="connsiteX2-5" y="connsiteY2-6"/>
                </a:cxn>
                <a:cxn ang="0">
                  <a:pos x="connsiteX3-7" y="connsiteY3-8"/>
                </a:cxn>
              </a:cxnLst>
              <a:rect l="l" t="t" r="r" b="b"/>
              <a:pathLst>
                <a:path w="1543050" h="685800">
                  <a:moveTo>
                    <a:pt x="0" y="0"/>
                  </a:moveTo>
                  <a:lnTo>
                    <a:pt x="781050" y="0"/>
                  </a:lnTo>
                  <a:lnTo>
                    <a:pt x="1543050" y="685800"/>
                  </a:lnTo>
                  <a:lnTo>
                    <a:pt x="0" y="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8" name="矩形 7"/>
            <p:cNvSpPr/>
            <p:nvPr/>
          </p:nvSpPr>
          <p:spPr>
            <a:xfrm>
              <a:off x="6515100" y="361950"/>
              <a:ext cx="5676900" cy="723900"/>
            </a:xfrm>
            <a:prstGeom prst="rect">
              <a:avLst/>
            </a:prstGeom>
            <a:solidFill>
              <a:srgbClr val="5A8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9" name="矩形 8"/>
            <p:cNvSpPr/>
            <p:nvPr/>
          </p:nvSpPr>
          <p:spPr>
            <a:xfrm>
              <a:off x="6991350" y="133350"/>
              <a:ext cx="781050" cy="1181100"/>
            </a:xfrm>
            <a:prstGeom prst="rect">
              <a:avLst/>
            </a:prstGeom>
            <a:solidFill>
              <a:srgbClr val="7FA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dirty="0"/>
            </a:p>
          </p:txBody>
        </p:sp>
      </p:grpSp>
      <p:sp>
        <p:nvSpPr>
          <p:cNvPr id="2" name="标题 1"/>
          <p:cNvSpPr>
            <a:spLocks noGrp="1"/>
          </p:cNvSpPr>
          <p:nvPr>
            <p:ph type="title" hasCustomPrompt="1"/>
          </p:nvPr>
        </p:nvSpPr>
        <p:spPr>
          <a:xfrm>
            <a:off x="942975" y="273878"/>
            <a:ext cx="3314700" cy="540610"/>
          </a:xfrm>
        </p:spPr>
        <p:txBody>
          <a:bodyPr/>
          <a:lstStyle>
            <a:lvl1pPr algn="ctr">
              <a:defRPr sz="2100"/>
            </a:lvl1pPr>
          </a:lstStyle>
          <a:p>
            <a:r>
              <a:rPr lang="zh-CN" altLang="en-US" dirty="0" smtClean="0"/>
              <a:t>编辑标题</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32467"/>
            <a:ext cx="8139178" cy="33151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714469"/>
            <a:ext cx="3962432" cy="4042179"/>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
        <p:nvSpPr>
          <p:cNvPr id="8" name="KSO_TEMPLATE" hidden="1"/>
          <p:cNvSpPr/>
          <p:nvPr>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469"/>
            <a:ext cx="713238" cy="4042179"/>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KSO_TEMPLATE" hidden="1"/>
          <p:cNvSpPr/>
          <p:nvPr>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KSO_TEMPLATE" hidden="1"/>
          <p:cNvSpPr/>
          <p:nvPr>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502412" y="1941450"/>
            <a:ext cx="8139178" cy="674459"/>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1" i="0" u="none" strike="noStrike" kern="1200" cap="none" spc="6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6" name="KSO_TEMPLATE" hidden="1"/>
          <p:cNvSpPr/>
          <p:nvPr>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450"/>
            <a:ext cx="8139178" cy="674459"/>
          </a:xfrm>
        </p:spPr>
        <p:txBody>
          <a:bodyPr lIns="101600" tIns="38100" rIns="25400" bIns="38100" anchor="t" anchorCtr="0">
            <a:noAutofit/>
          </a:bodyPr>
          <a:lstStyle>
            <a:lvl1pPr algn="ctr">
              <a:defRPr sz="4050" spc="6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4950"/>
            <a:ext cx="8139178" cy="713326"/>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67"/>
            <a:ext cx="8139178" cy="33151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714469"/>
            <a:ext cx="8139178" cy="4042179"/>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u="none" strike="noStrike" kern="1200" cap="none" spc="300" normalizeH="0">
                <a:solidFill>
                  <a:schemeClr val="tx1"/>
                </a:solidFill>
                <a:uFillTx/>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67"/>
            <a:ext cx="8139178" cy="33151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714469"/>
            <a:ext cx="3962432" cy="4042179"/>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714469"/>
            <a:ext cx="3962432" cy="4042179"/>
          </a:xfrm>
        </p:spPr>
        <p:txBody>
          <a:bodyPr>
            <a:noAutofit/>
          </a:bodyPr>
          <a:lstStyle>
            <a:lvl1pPr>
              <a:defRPr sz="1200">
                <a:latin typeface="微软雅黑" panose="020B0503020204020204" charset="-122"/>
                <a:ea typeface="微软雅黑" panose="020B0503020204020204" charset="-122"/>
              </a:defRPr>
            </a:lvl1pPr>
            <a:lvl2pPr>
              <a:defRPr sz="1200">
                <a:latin typeface="微软雅黑" panose="020B0503020204020204" charset="-122"/>
                <a:ea typeface="微软雅黑" panose="020B0503020204020204" charset="-122"/>
              </a:defRPr>
            </a:lvl2pPr>
            <a:lvl3pPr>
              <a:defRPr sz="120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2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67"/>
            <a:ext cx="8139178" cy="33151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714469"/>
            <a:ext cx="3962432" cy="285788"/>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055024"/>
            <a:ext cx="3962400" cy="3701521"/>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055024"/>
            <a:ext cx="3962432" cy="3701521"/>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4" name="组合 6"/>
          <p:cNvGrpSpPr/>
          <p:nvPr/>
        </p:nvGrpSpPr>
        <p:grpSpPr bwMode="auto">
          <a:xfrm>
            <a:off x="0" y="1186009"/>
            <a:ext cx="8215313" cy="2986456"/>
            <a:chOff x="0" y="1581150"/>
            <a:chExt cx="10953750" cy="3981450"/>
          </a:xfrm>
        </p:grpSpPr>
        <p:sp>
          <p:nvSpPr>
            <p:cNvPr id="5" name="矩形 3"/>
            <p:cNvSpPr/>
            <p:nvPr/>
          </p:nvSpPr>
          <p:spPr>
            <a:xfrm>
              <a:off x="0" y="2446338"/>
              <a:ext cx="10953750" cy="2362200"/>
            </a:xfrm>
            <a:custGeom>
              <a:avLst/>
              <a:gdLst>
                <a:gd name="connsiteX0" fmla="*/ 0 w 10953750"/>
                <a:gd name="connsiteY0" fmla="*/ 0 h 1314450"/>
                <a:gd name="connsiteX1" fmla="*/ 10953750 w 10953750"/>
                <a:gd name="connsiteY1" fmla="*/ 0 h 1314450"/>
                <a:gd name="connsiteX2" fmla="*/ 10953750 w 10953750"/>
                <a:gd name="connsiteY2" fmla="*/ 1314450 h 1314450"/>
                <a:gd name="connsiteX3" fmla="*/ 0 w 10953750"/>
                <a:gd name="connsiteY3" fmla="*/ 1314450 h 1314450"/>
                <a:gd name="connsiteX4" fmla="*/ 0 w 10953750"/>
                <a:gd name="connsiteY4" fmla="*/ 0 h 1314450"/>
                <a:gd name="connsiteX0-1" fmla="*/ 0 w 10953750"/>
                <a:gd name="connsiteY0-2" fmla="*/ 0 h 2362200"/>
                <a:gd name="connsiteX1-3" fmla="*/ 10953750 w 10953750"/>
                <a:gd name="connsiteY1-4" fmla="*/ 0 h 2362200"/>
                <a:gd name="connsiteX2-5" fmla="*/ 10953750 w 10953750"/>
                <a:gd name="connsiteY2-6" fmla="*/ 1314450 h 2362200"/>
                <a:gd name="connsiteX3-7" fmla="*/ 9220200 w 10953750"/>
                <a:gd name="connsiteY3-8" fmla="*/ 2362200 h 2362200"/>
                <a:gd name="connsiteX4-9" fmla="*/ 0 w 10953750"/>
                <a:gd name="connsiteY4-10" fmla="*/ 0 h 2362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3750" h="2362200">
                  <a:moveTo>
                    <a:pt x="0" y="0"/>
                  </a:moveTo>
                  <a:lnTo>
                    <a:pt x="10953750" y="0"/>
                  </a:lnTo>
                  <a:lnTo>
                    <a:pt x="10953750" y="1314450"/>
                  </a:lnTo>
                  <a:lnTo>
                    <a:pt x="9220200" y="2362200"/>
                  </a:lnTo>
                  <a:lnTo>
                    <a:pt x="0" y="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6" name="矩形 5"/>
            <p:cNvSpPr/>
            <p:nvPr/>
          </p:nvSpPr>
          <p:spPr>
            <a:xfrm>
              <a:off x="0" y="1581150"/>
              <a:ext cx="9886950" cy="3981450"/>
            </a:xfrm>
            <a:prstGeom prst="rect">
              <a:avLst/>
            </a:prstGeom>
            <a:solidFill>
              <a:srgbClr val="7FA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7" name="矩形 6"/>
            <p:cNvSpPr/>
            <p:nvPr/>
          </p:nvSpPr>
          <p:spPr>
            <a:xfrm>
              <a:off x="0" y="2409825"/>
              <a:ext cx="10953750" cy="1314450"/>
            </a:xfrm>
            <a:prstGeom prst="rect">
              <a:avLst/>
            </a:prstGeom>
            <a:solidFill>
              <a:srgbClr val="5A8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grpSp>
      <p:sp>
        <p:nvSpPr>
          <p:cNvPr id="2" name="标题 1"/>
          <p:cNvSpPr>
            <a:spLocks noGrp="1"/>
          </p:cNvSpPr>
          <p:nvPr>
            <p:ph type="title" hasCustomPrompt="1"/>
          </p:nvPr>
        </p:nvSpPr>
        <p:spPr>
          <a:xfrm>
            <a:off x="1099125" y="1909136"/>
            <a:ext cx="5215950" cy="672383"/>
          </a:xfrm>
        </p:spPr>
        <p:txBody>
          <a:bodyPr anchor="b"/>
          <a:lstStyle>
            <a:lvl1pPr algn="ctr">
              <a:defRPr sz="3600"/>
            </a:lvl1pPr>
          </a:lstStyle>
          <a:p>
            <a:r>
              <a:rPr lang="zh-CN" altLang="en-US" dirty="0" smtClean="0"/>
              <a:t>编辑标题</a:t>
            </a:r>
            <a:endParaRPr lang="zh-CN" altLang="en-US" dirty="0"/>
          </a:p>
        </p:txBody>
      </p:sp>
      <p:sp>
        <p:nvSpPr>
          <p:cNvPr id="3" name="文本占位符 2"/>
          <p:cNvSpPr>
            <a:spLocks noGrp="1"/>
          </p:cNvSpPr>
          <p:nvPr>
            <p:ph type="body" idx="1"/>
          </p:nvPr>
        </p:nvSpPr>
        <p:spPr>
          <a:xfrm>
            <a:off x="1099125" y="2996353"/>
            <a:ext cx="5215950" cy="797123"/>
          </a:xfrm>
        </p:spPr>
        <p:txBody>
          <a:bodyPr anchor="ctr"/>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8" name="日期占位符 3"/>
          <p:cNvSpPr>
            <a:spLocks noGrp="1"/>
          </p:cNvSpPr>
          <p:nvPr>
            <p:ph type="dt" sz="half" idx="10"/>
          </p:nvPr>
        </p:nvSpPr>
        <p:spPr/>
        <p:txBody>
          <a:bodyPr/>
          <a:lstStyle>
            <a:lvl1pPr>
              <a:defRPr/>
            </a:lvl1pPr>
          </a:lstStyle>
          <a:p>
            <a:pPr>
              <a:defRPr/>
            </a:pPr>
            <a:fld id="{E5FBD788-FA56-4974-9C9C-128C738C6268}"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97C530B1-C158-43A9-A515-25F1CEE66799}"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32467"/>
            <a:ext cx="8139178" cy="33151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714469"/>
            <a:ext cx="3962432" cy="4042179"/>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469"/>
            <a:ext cx="713238" cy="4042179"/>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502412" y="1941450"/>
            <a:ext cx="8139178" cy="674459"/>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1" i="0" u="none" strike="noStrike" kern="1200" cap="none" spc="6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450"/>
            <a:ext cx="8139178" cy="674459"/>
          </a:xfrm>
        </p:spPr>
        <p:txBody>
          <a:bodyPr lIns="101600" tIns="38100" rIns="25400" bIns="38100" anchor="t" anchorCtr="0">
            <a:noAutofit/>
          </a:bodyPr>
          <a:lstStyle>
            <a:lvl1pPr algn="ctr">
              <a:defRPr sz="4050" spc="6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4950"/>
            <a:ext cx="8139178" cy="713326"/>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4" name="KSO_TEMPLATE" hidden="1"/>
          <p:cNvSpPr/>
          <p:nvPr>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67"/>
            <a:ext cx="8139178" cy="33151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714469"/>
            <a:ext cx="8139178" cy="4042179"/>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KSO_TEMPLATE" hidden="1"/>
          <p:cNvSpPr/>
          <p:nvPr>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u="none" strike="noStrike" kern="1200" cap="none" spc="300" normalizeH="0">
                <a:solidFill>
                  <a:schemeClr val="tx1"/>
                </a:solidFill>
                <a:uFillTx/>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KSO_TEMPLATE" hidden="1"/>
          <p:cNvSpPr/>
          <p:nvPr>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67"/>
            <a:ext cx="8139178" cy="33151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714469"/>
            <a:ext cx="3962432" cy="4042179"/>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714469"/>
            <a:ext cx="3962432" cy="4042179"/>
          </a:xfrm>
        </p:spPr>
        <p:txBody>
          <a:bodyPr>
            <a:noAutofit/>
          </a:bodyPr>
          <a:lstStyle>
            <a:lvl1pPr>
              <a:defRPr sz="1200">
                <a:latin typeface="微软雅黑" panose="020B0503020204020204" charset="-122"/>
                <a:ea typeface="微软雅黑" panose="020B0503020204020204" charset="-122"/>
              </a:defRPr>
            </a:lvl1pPr>
            <a:lvl2pPr>
              <a:defRPr sz="1200">
                <a:latin typeface="微软雅黑" panose="020B0503020204020204" charset="-122"/>
                <a:ea typeface="微软雅黑" panose="020B0503020204020204" charset="-122"/>
              </a:defRPr>
            </a:lvl2pPr>
            <a:lvl3pPr>
              <a:defRPr sz="120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2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8" name="KSO_TEMPLATE" hidden="1"/>
          <p:cNvSpPr/>
          <p:nvPr>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67"/>
            <a:ext cx="8139178" cy="33151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714469"/>
            <a:ext cx="3962432" cy="285788"/>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055024"/>
            <a:ext cx="3962400" cy="3701521"/>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055024"/>
            <a:ext cx="3962432" cy="3701521"/>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0"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1" name="组合 10"/>
          <p:cNvGrpSpPr/>
          <p:nvPr/>
        </p:nvGrpSpPr>
        <p:grpSpPr>
          <a:xfrm>
            <a:off x="0" y="100025"/>
            <a:ext cx="4257675" cy="885934"/>
            <a:chOff x="6515100" y="133350"/>
            <a:chExt cx="5676900" cy="1181100"/>
          </a:xfrm>
        </p:grpSpPr>
        <p:sp>
          <p:nvSpPr>
            <p:cNvPr id="12" name="矩形 4"/>
            <p:cNvSpPr/>
            <p:nvPr/>
          </p:nvSpPr>
          <p:spPr>
            <a:xfrm>
              <a:off x="6991350" y="133350"/>
              <a:ext cx="1543050" cy="685800"/>
            </a:xfrm>
            <a:custGeom>
              <a:avLst/>
              <a:gdLst>
                <a:gd name="connsiteX0" fmla="*/ 0 w 781050"/>
                <a:gd name="connsiteY0" fmla="*/ 0 h 1181100"/>
                <a:gd name="connsiteX1" fmla="*/ 781050 w 781050"/>
                <a:gd name="connsiteY1" fmla="*/ 0 h 1181100"/>
                <a:gd name="connsiteX2" fmla="*/ 781050 w 781050"/>
                <a:gd name="connsiteY2" fmla="*/ 1181100 h 1181100"/>
                <a:gd name="connsiteX3" fmla="*/ 0 w 781050"/>
                <a:gd name="connsiteY3" fmla="*/ 1181100 h 1181100"/>
                <a:gd name="connsiteX4" fmla="*/ 0 w 781050"/>
                <a:gd name="connsiteY4" fmla="*/ 0 h 1181100"/>
                <a:gd name="connsiteX0-1" fmla="*/ 0 w 781050"/>
                <a:gd name="connsiteY0-2" fmla="*/ 0 h 1181100"/>
                <a:gd name="connsiteX1-3" fmla="*/ 781050 w 781050"/>
                <a:gd name="connsiteY1-4" fmla="*/ 0 h 1181100"/>
                <a:gd name="connsiteX2-5" fmla="*/ 781050 w 781050"/>
                <a:gd name="connsiteY2-6" fmla="*/ 1181100 h 1181100"/>
                <a:gd name="connsiteX3-7" fmla="*/ 0 w 781050"/>
                <a:gd name="connsiteY3-8" fmla="*/ 0 h 1181100"/>
                <a:gd name="connsiteX0-9" fmla="*/ 0 w 1543050"/>
                <a:gd name="connsiteY0-10" fmla="*/ 0 h 685800"/>
                <a:gd name="connsiteX1-11" fmla="*/ 781050 w 1543050"/>
                <a:gd name="connsiteY1-12" fmla="*/ 0 h 685800"/>
                <a:gd name="connsiteX2-13" fmla="*/ 1543050 w 1543050"/>
                <a:gd name="connsiteY2-14" fmla="*/ 685800 h 685800"/>
                <a:gd name="connsiteX3-15" fmla="*/ 0 w 1543050"/>
                <a:gd name="connsiteY3-16" fmla="*/ 0 h 685800"/>
              </a:gdLst>
              <a:ahLst/>
              <a:cxnLst>
                <a:cxn ang="0">
                  <a:pos x="connsiteX0-1" y="connsiteY0-2"/>
                </a:cxn>
                <a:cxn ang="0">
                  <a:pos x="connsiteX1-3" y="connsiteY1-4"/>
                </a:cxn>
                <a:cxn ang="0">
                  <a:pos x="connsiteX2-5" y="connsiteY2-6"/>
                </a:cxn>
                <a:cxn ang="0">
                  <a:pos x="connsiteX3-7" y="connsiteY3-8"/>
                </a:cxn>
              </a:cxnLst>
              <a:rect l="l" t="t" r="r" b="b"/>
              <a:pathLst>
                <a:path w="1543050" h="685800">
                  <a:moveTo>
                    <a:pt x="0" y="0"/>
                  </a:moveTo>
                  <a:lnTo>
                    <a:pt x="781050" y="0"/>
                  </a:lnTo>
                  <a:lnTo>
                    <a:pt x="1543050" y="685800"/>
                  </a:lnTo>
                  <a:lnTo>
                    <a:pt x="0" y="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13" name="矩形 12"/>
            <p:cNvSpPr/>
            <p:nvPr/>
          </p:nvSpPr>
          <p:spPr>
            <a:xfrm>
              <a:off x="6515100" y="361950"/>
              <a:ext cx="5676900" cy="723900"/>
            </a:xfrm>
            <a:prstGeom prst="rect">
              <a:avLst/>
            </a:prstGeom>
            <a:solidFill>
              <a:srgbClr val="5A8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14" name="矩形 13"/>
            <p:cNvSpPr/>
            <p:nvPr/>
          </p:nvSpPr>
          <p:spPr>
            <a:xfrm>
              <a:off x="6991350" y="133350"/>
              <a:ext cx="781050" cy="1181100"/>
            </a:xfrm>
            <a:prstGeom prst="rect">
              <a:avLst/>
            </a:prstGeom>
            <a:solidFill>
              <a:srgbClr val="7FA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dirty="0"/>
            </a:p>
          </p:txBody>
        </p:sp>
      </p:grpSp>
      <p:sp>
        <p:nvSpPr>
          <p:cNvPr id="2" name="标题 1"/>
          <p:cNvSpPr>
            <a:spLocks noGrp="1"/>
          </p:cNvSpPr>
          <p:nvPr>
            <p:ph type="title" hasCustomPrompt="1"/>
          </p:nvPr>
        </p:nvSpPr>
        <p:spPr>
          <a:xfrm>
            <a:off x="942975" y="273878"/>
            <a:ext cx="3314700" cy="540610"/>
          </a:xfrm>
        </p:spPr>
        <p:txBody>
          <a:bodyPr/>
          <a:lstStyle>
            <a:lvl1pPr algn="ctr">
              <a:defRPr sz="2100"/>
            </a:lvl1pPr>
          </a:lstStyle>
          <a:p>
            <a:r>
              <a:rPr lang="zh-CN" altLang="en-US" dirty="0" smtClean="0"/>
              <a:t>编辑标题</a:t>
            </a:r>
            <a:endParaRPr lang="zh-CN" altLang="en-US" dirty="0"/>
          </a:p>
        </p:txBody>
      </p:sp>
      <p:sp>
        <p:nvSpPr>
          <p:cNvPr id="3" name="内容占位符 2"/>
          <p:cNvSpPr>
            <a:spLocks noGrp="1"/>
          </p:cNvSpPr>
          <p:nvPr>
            <p:ph sz="half" idx="1"/>
          </p:nvPr>
        </p:nvSpPr>
        <p:spPr>
          <a:xfrm>
            <a:off x="628650" y="1209824"/>
            <a:ext cx="3886200" cy="342347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29150" y="1209824"/>
            <a:ext cx="3886200" cy="342347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0B608E8-93C0-46DB-9F71-6DAE45EA4CD6}"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229B4E3-9613-43BC-AABE-89C4F3B11640}" type="slidenum">
              <a:rPr lang="zh-CN" altLang="en-US"/>
            </a:fld>
            <a:endParaRPr lang="zh-CN"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6" name="KSO_TEMPLATE" hidden="1"/>
          <p:cNvSpPr/>
          <p:nvPr>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5" name="KSO_TEMPLATE" hidden="1"/>
          <p:cNvSpPr/>
          <p:nvPr>
            <p:custDataLst>
              <p:tags r:id="rId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32467"/>
            <a:ext cx="8139178" cy="33151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714469"/>
            <a:ext cx="3962432" cy="4042179"/>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
        <p:nvSpPr>
          <p:cNvPr id="8" name="KSO_TEMPLATE" hidden="1"/>
          <p:cNvSpPr/>
          <p:nvPr>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469"/>
            <a:ext cx="713238" cy="4042179"/>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KSO_TEMPLATE" hidden="1"/>
          <p:cNvSpPr/>
          <p:nvPr>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KSO_TEMPLATE" hidden="1"/>
          <p:cNvSpPr/>
          <p:nvPr>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502412" y="1941450"/>
            <a:ext cx="8139178" cy="674459"/>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1" i="0" u="none" strike="noStrike" kern="1200" cap="none" spc="6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6" name="KSO_TEMPLATE" hidden="1"/>
          <p:cNvSpPr/>
          <p:nvPr>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组合 6"/>
          <p:cNvGrpSpPr/>
          <p:nvPr/>
        </p:nvGrpSpPr>
        <p:grpSpPr bwMode="auto">
          <a:xfrm>
            <a:off x="0" y="0"/>
            <a:ext cx="9149954" cy="5144135"/>
            <a:chOff x="0" y="0"/>
            <a:chExt cx="12199938" cy="6858000"/>
          </a:xfrm>
        </p:grpSpPr>
        <p:sp>
          <p:nvSpPr>
            <p:cNvPr id="5" name="任意多边形 4"/>
            <p:cNvSpPr/>
            <p:nvPr/>
          </p:nvSpPr>
          <p:spPr>
            <a:xfrm>
              <a:off x="4938713" y="2914650"/>
              <a:ext cx="7261225" cy="3943350"/>
            </a:xfrm>
            <a:custGeom>
              <a:avLst/>
              <a:gdLst>
                <a:gd name="connsiteX0" fmla="*/ 0 w 7261507"/>
                <a:gd name="connsiteY0" fmla="*/ 0 h 3943350"/>
                <a:gd name="connsiteX1" fmla="*/ 7261507 w 7261507"/>
                <a:gd name="connsiteY1" fmla="*/ 0 h 3943350"/>
                <a:gd name="connsiteX2" fmla="*/ 4938712 w 7261507"/>
                <a:gd name="connsiteY2" fmla="*/ 3943350 h 3943350"/>
                <a:gd name="connsiteX3" fmla="*/ 0 w 7261507"/>
                <a:gd name="connsiteY3" fmla="*/ 3943350 h 3943350"/>
              </a:gdLst>
              <a:ahLst/>
              <a:cxnLst>
                <a:cxn ang="0">
                  <a:pos x="connsiteX0" y="connsiteY0"/>
                </a:cxn>
                <a:cxn ang="0">
                  <a:pos x="connsiteX1" y="connsiteY1"/>
                </a:cxn>
                <a:cxn ang="0">
                  <a:pos x="connsiteX2" y="connsiteY2"/>
                </a:cxn>
                <a:cxn ang="0">
                  <a:pos x="connsiteX3" y="connsiteY3"/>
                </a:cxn>
              </a:cxnLst>
              <a:rect l="l" t="t" r="r" b="b"/>
              <a:pathLst>
                <a:path w="7261507" h="3943350">
                  <a:moveTo>
                    <a:pt x="0" y="0"/>
                  </a:moveTo>
                  <a:lnTo>
                    <a:pt x="7261507" y="0"/>
                  </a:lnTo>
                  <a:lnTo>
                    <a:pt x="4938712" y="3943350"/>
                  </a:lnTo>
                  <a:lnTo>
                    <a:pt x="0" y="394335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6" name="矩形 5"/>
            <p:cNvSpPr/>
            <p:nvPr/>
          </p:nvSpPr>
          <p:spPr>
            <a:xfrm>
              <a:off x="0" y="0"/>
              <a:ext cx="4938713" cy="6858000"/>
            </a:xfrm>
            <a:prstGeom prst="rect">
              <a:avLst/>
            </a:prstGeom>
            <a:solidFill>
              <a:srgbClr val="7FA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7" name="矩形 6"/>
            <p:cNvSpPr/>
            <p:nvPr/>
          </p:nvSpPr>
          <p:spPr>
            <a:xfrm>
              <a:off x="4938713" y="0"/>
              <a:ext cx="4938712" cy="6858000"/>
            </a:xfrm>
            <a:prstGeom prst="rect">
              <a:avLst/>
            </a:prstGeom>
            <a:solidFill>
              <a:srgbClr val="5A8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grpSp>
        <p:nvGrpSpPr>
          <p:cNvPr id="8" name="组合 11"/>
          <p:cNvGrpSpPr/>
          <p:nvPr/>
        </p:nvGrpSpPr>
        <p:grpSpPr bwMode="auto">
          <a:xfrm>
            <a:off x="291704" y="3138875"/>
            <a:ext cx="6438900" cy="89308"/>
            <a:chOff x="1547446" y="3785840"/>
            <a:chExt cx="8585981" cy="119621"/>
          </a:xfrm>
        </p:grpSpPr>
        <p:cxnSp>
          <p:nvCxnSpPr>
            <p:cNvPr id="9" name="直接连接符 8"/>
            <p:cNvCxnSpPr/>
            <p:nvPr/>
          </p:nvCxnSpPr>
          <p:spPr>
            <a:xfrm>
              <a:off x="1758602" y="3840068"/>
              <a:ext cx="7779458" cy="14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547446" y="3785840"/>
              <a:ext cx="1632098" cy="102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1" name="矩形 10"/>
            <p:cNvSpPr/>
            <p:nvPr/>
          </p:nvSpPr>
          <p:spPr>
            <a:xfrm>
              <a:off x="8501329" y="3803385"/>
              <a:ext cx="1632098" cy="102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2" name="标题 1"/>
          <p:cNvSpPr>
            <a:spLocks noGrp="1"/>
          </p:cNvSpPr>
          <p:nvPr>
            <p:ph type="ctrTitle"/>
          </p:nvPr>
        </p:nvSpPr>
        <p:spPr>
          <a:xfrm>
            <a:off x="291600" y="1612099"/>
            <a:ext cx="4533300" cy="1315062"/>
          </a:xfrm>
        </p:spPr>
        <p:txBody>
          <a:bodyPr anchor="b"/>
          <a:lstStyle>
            <a:lvl1pPr algn="l">
              <a:defRPr sz="4500"/>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15666" y="3399719"/>
            <a:ext cx="3990975" cy="80846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r>
              <a:rPr lang="zh-CN" altLang="en-US" dirty="0" smtClean="0"/>
              <a:t>编辑副标题</a:t>
            </a:r>
            <a:endParaRPr lang="zh-CN" altLang="en-US" dirty="0"/>
          </a:p>
        </p:txBody>
      </p:sp>
      <p:sp>
        <p:nvSpPr>
          <p:cNvPr id="12" name="日期占位符 3"/>
          <p:cNvSpPr>
            <a:spLocks noGrp="1"/>
          </p:cNvSpPr>
          <p:nvPr>
            <p:ph type="dt" sz="half" idx="10"/>
          </p:nvPr>
        </p:nvSpPr>
        <p:spPr/>
        <p:txBody>
          <a:bodyPr/>
          <a:lstStyle>
            <a:lvl1pPr>
              <a:defRPr/>
            </a:lvl1pPr>
          </a:lstStyle>
          <a:p>
            <a:pPr>
              <a:defRPr/>
            </a:pPr>
            <a:fld id="{2378B5D5-DE25-4DFC-936F-807F520F22E1}" type="datetimeFigureOut">
              <a:rPr lang="zh-CN" altLang="en-US"/>
            </a:fld>
            <a:endParaRPr lang="zh-CN" altLang="en-US"/>
          </a:p>
        </p:txBody>
      </p:sp>
      <p:sp>
        <p:nvSpPr>
          <p:cNvPr id="13" name="页脚占位符 4"/>
          <p:cNvSpPr>
            <a:spLocks noGrp="1"/>
          </p:cNvSpPr>
          <p:nvPr>
            <p:ph type="ftr" sz="quarter" idx="11"/>
          </p:nvPr>
        </p:nvSpPr>
        <p:spPr/>
        <p:txBody>
          <a:bodyPr/>
          <a:lstStyle>
            <a:lvl1pPr>
              <a:defRPr/>
            </a:lvl1pPr>
          </a:lstStyle>
          <a:p>
            <a:pPr>
              <a:defRPr/>
            </a:pPr>
            <a:endParaRPr lang="zh-CN" altLang="en-US"/>
          </a:p>
        </p:txBody>
      </p:sp>
      <p:sp>
        <p:nvSpPr>
          <p:cNvPr id="14" name="灯片编号占位符 5"/>
          <p:cNvSpPr>
            <a:spLocks noGrp="1"/>
          </p:cNvSpPr>
          <p:nvPr>
            <p:ph type="sldNum" sz="quarter" idx="12"/>
          </p:nvPr>
        </p:nvSpPr>
        <p:spPr/>
        <p:txBody>
          <a:bodyPr/>
          <a:lstStyle>
            <a:lvl1pPr>
              <a:defRPr/>
            </a:lvl1pPr>
          </a:lstStyle>
          <a:p>
            <a:pPr>
              <a:defRPr/>
            </a:pPr>
            <a:fld id="{45FE164C-63E1-423F-B24B-7D92D7643012}" type="slidenum">
              <a:rPr lang="zh-CN" altLang="en-US"/>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157430"/>
            <a:ext cx="7886700" cy="347586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9EA0D458-E32A-4C95-876B-4AC431F37EC2}"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4547D3-A527-4BC9-A79A-04801DE46BA4}" type="slidenum">
              <a:rPr lang="zh-CN" altLang="en-US"/>
            </a:fld>
            <a:endParaRPr lang="zh-CN" altLang="en-US" dirty="0"/>
          </a:p>
        </p:txBody>
      </p:sp>
      <p:grpSp>
        <p:nvGrpSpPr>
          <p:cNvPr id="10" name="组合 9"/>
          <p:cNvGrpSpPr/>
          <p:nvPr/>
        </p:nvGrpSpPr>
        <p:grpSpPr>
          <a:xfrm>
            <a:off x="0" y="100025"/>
            <a:ext cx="4257675" cy="885934"/>
            <a:chOff x="6515100" y="133350"/>
            <a:chExt cx="5676900" cy="1181100"/>
          </a:xfrm>
        </p:grpSpPr>
        <p:sp>
          <p:nvSpPr>
            <p:cNvPr id="7" name="矩形 4"/>
            <p:cNvSpPr/>
            <p:nvPr/>
          </p:nvSpPr>
          <p:spPr>
            <a:xfrm>
              <a:off x="6991350" y="133350"/>
              <a:ext cx="1543050" cy="685800"/>
            </a:xfrm>
            <a:custGeom>
              <a:avLst/>
              <a:gdLst>
                <a:gd name="connsiteX0" fmla="*/ 0 w 781050"/>
                <a:gd name="connsiteY0" fmla="*/ 0 h 1181100"/>
                <a:gd name="connsiteX1" fmla="*/ 781050 w 781050"/>
                <a:gd name="connsiteY1" fmla="*/ 0 h 1181100"/>
                <a:gd name="connsiteX2" fmla="*/ 781050 w 781050"/>
                <a:gd name="connsiteY2" fmla="*/ 1181100 h 1181100"/>
                <a:gd name="connsiteX3" fmla="*/ 0 w 781050"/>
                <a:gd name="connsiteY3" fmla="*/ 1181100 h 1181100"/>
                <a:gd name="connsiteX4" fmla="*/ 0 w 781050"/>
                <a:gd name="connsiteY4" fmla="*/ 0 h 1181100"/>
                <a:gd name="connsiteX0-1" fmla="*/ 0 w 781050"/>
                <a:gd name="connsiteY0-2" fmla="*/ 0 h 1181100"/>
                <a:gd name="connsiteX1-3" fmla="*/ 781050 w 781050"/>
                <a:gd name="connsiteY1-4" fmla="*/ 0 h 1181100"/>
                <a:gd name="connsiteX2-5" fmla="*/ 781050 w 781050"/>
                <a:gd name="connsiteY2-6" fmla="*/ 1181100 h 1181100"/>
                <a:gd name="connsiteX3-7" fmla="*/ 0 w 781050"/>
                <a:gd name="connsiteY3-8" fmla="*/ 0 h 1181100"/>
                <a:gd name="connsiteX0-9" fmla="*/ 0 w 1543050"/>
                <a:gd name="connsiteY0-10" fmla="*/ 0 h 685800"/>
                <a:gd name="connsiteX1-11" fmla="*/ 781050 w 1543050"/>
                <a:gd name="connsiteY1-12" fmla="*/ 0 h 685800"/>
                <a:gd name="connsiteX2-13" fmla="*/ 1543050 w 1543050"/>
                <a:gd name="connsiteY2-14" fmla="*/ 685800 h 685800"/>
                <a:gd name="connsiteX3-15" fmla="*/ 0 w 1543050"/>
                <a:gd name="connsiteY3-16" fmla="*/ 0 h 685800"/>
              </a:gdLst>
              <a:ahLst/>
              <a:cxnLst>
                <a:cxn ang="0">
                  <a:pos x="connsiteX0-1" y="connsiteY0-2"/>
                </a:cxn>
                <a:cxn ang="0">
                  <a:pos x="connsiteX1-3" y="connsiteY1-4"/>
                </a:cxn>
                <a:cxn ang="0">
                  <a:pos x="connsiteX2-5" y="connsiteY2-6"/>
                </a:cxn>
                <a:cxn ang="0">
                  <a:pos x="connsiteX3-7" y="connsiteY3-8"/>
                </a:cxn>
              </a:cxnLst>
              <a:rect l="l" t="t" r="r" b="b"/>
              <a:pathLst>
                <a:path w="1543050" h="685800">
                  <a:moveTo>
                    <a:pt x="0" y="0"/>
                  </a:moveTo>
                  <a:lnTo>
                    <a:pt x="781050" y="0"/>
                  </a:lnTo>
                  <a:lnTo>
                    <a:pt x="1543050" y="685800"/>
                  </a:lnTo>
                  <a:lnTo>
                    <a:pt x="0" y="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8" name="矩形 7"/>
            <p:cNvSpPr/>
            <p:nvPr/>
          </p:nvSpPr>
          <p:spPr>
            <a:xfrm>
              <a:off x="6515100" y="361950"/>
              <a:ext cx="5676900" cy="723900"/>
            </a:xfrm>
            <a:prstGeom prst="rect">
              <a:avLst/>
            </a:prstGeom>
            <a:solidFill>
              <a:srgbClr val="5A8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9" name="矩形 8"/>
            <p:cNvSpPr/>
            <p:nvPr/>
          </p:nvSpPr>
          <p:spPr>
            <a:xfrm>
              <a:off x="6991350" y="133350"/>
              <a:ext cx="781050" cy="1181100"/>
            </a:xfrm>
            <a:prstGeom prst="rect">
              <a:avLst/>
            </a:prstGeom>
            <a:solidFill>
              <a:srgbClr val="7FA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dirty="0"/>
            </a:p>
          </p:txBody>
        </p:sp>
      </p:grpSp>
      <p:sp>
        <p:nvSpPr>
          <p:cNvPr id="2" name="标题 1"/>
          <p:cNvSpPr>
            <a:spLocks noGrp="1"/>
          </p:cNvSpPr>
          <p:nvPr>
            <p:ph type="title" hasCustomPrompt="1"/>
          </p:nvPr>
        </p:nvSpPr>
        <p:spPr>
          <a:xfrm>
            <a:off x="942975" y="273878"/>
            <a:ext cx="3314700" cy="540610"/>
          </a:xfrm>
        </p:spPr>
        <p:txBody>
          <a:bodyPr/>
          <a:lstStyle>
            <a:lvl1pPr algn="ctr">
              <a:defRPr sz="2100"/>
            </a:lvl1pPr>
          </a:lstStyle>
          <a:p>
            <a:r>
              <a:rPr lang="zh-CN" altLang="en-US" dirty="0" smtClean="0"/>
              <a:t>编辑标题</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4" name="组合 6"/>
          <p:cNvGrpSpPr/>
          <p:nvPr/>
        </p:nvGrpSpPr>
        <p:grpSpPr bwMode="auto">
          <a:xfrm>
            <a:off x="0" y="1186009"/>
            <a:ext cx="8215313" cy="2986456"/>
            <a:chOff x="0" y="1581150"/>
            <a:chExt cx="10953750" cy="3981450"/>
          </a:xfrm>
        </p:grpSpPr>
        <p:sp>
          <p:nvSpPr>
            <p:cNvPr id="5" name="矩形 3"/>
            <p:cNvSpPr/>
            <p:nvPr/>
          </p:nvSpPr>
          <p:spPr>
            <a:xfrm>
              <a:off x="0" y="2446338"/>
              <a:ext cx="10953750" cy="2362200"/>
            </a:xfrm>
            <a:custGeom>
              <a:avLst/>
              <a:gdLst>
                <a:gd name="connsiteX0" fmla="*/ 0 w 10953750"/>
                <a:gd name="connsiteY0" fmla="*/ 0 h 1314450"/>
                <a:gd name="connsiteX1" fmla="*/ 10953750 w 10953750"/>
                <a:gd name="connsiteY1" fmla="*/ 0 h 1314450"/>
                <a:gd name="connsiteX2" fmla="*/ 10953750 w 10953750"/>
                <a:gd name="connsiteY2" fmla="*/ 1314450 h 1314450"/>
                <a:gd name="connsiteX3" fmla="*/ 0 w 10953750"/>
                <a:gd name="connsiteY3" fmla="*/ 1314450 h 1314450"/>
                <a:gd name="connsiteX4" fmla="*/ 0 w 10953750"/>
                <a:gd name="connsiteY4" fmla="*/ 0 h 1314450"/>
                <a:gd name="connsiteX0-1" fmla="*/ 0 w 10953750"/>
                <a:gd name="connsiteY0-2" fmla="*/ 0 h 2362200"/>
                <a:gd name="connsiteX1-3" fmla="*/ 10953750 w 10953750"/>
                <a:gd name="connsiteY1-4" fmla="*/ 0 h 2362200"/>
                <a:gd name="connsiteX2-5" fmla="*/ 10953750 w 10953750"/>
                <a:gd name="connsiteY2-6" fmla="*/ 1314450 h 2362200"/>
                <a:gd name="connsiteX3-7" fmla="*/ 9220200 w 10953750"/>
                <a:gd name="connsiteY3-8" fmla="*/ 2362200 h 2362200"/>
                <a:gd name="connsiteX4-9" fmla="*/ 0 w 10953750"/>
                <a:gd name="connsiteY4-10" fmla="*/ 0 h 2362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3750" h="2362200">
                  <a:moveTo>
                    <a:pt x="0" y="0"/>
                  </a:moveTo>
                  <a:lnTo>
                    <a:pt x="10953750" y="0"/>
                  </a:lnTo>
                  <a:lnTo>
                    <a:pt x="10953750" y="1314450"/>
                  </a:lnTo>
                  <a:lnTo>
                    <a:pt x="9220200" y="2362200"/>
                  </a:lnTo>
                  <a:lnTo>
                    <a:pt x="0" y="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6" name="矩形 5"/>
            <p:cNvSpPr/>
            <p:nvPr/>
          </p:nvSpPr>
          <p:spPr>
            <a:xfrm>
              <a:off x="0" y="1581150"/>
              <a:ext cx="9886950" cy="3981450"/>
            </a:xfrm>
            <a:prstGeom prst="rect">
              <a:avLst/>
            </a:prstGeom>
            <a:solidFill>
              <a:srgbClr val="7FA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7" name="矩形 6"/>
            <p:cNvSpPr/>
            <p:nvPr/>
          </p:nvSpPr>
          <p:spPr>
            <a:xfrm>
              <a:off x="0" y="2409825"/>
              <a:ext cx="10953750" cy="1314450"/>
            </a:xfrm>
            <a:prstGeom prst="rect">
              <a:avLst/>
            </a:prstGeom>
            <a:solidFill>
              <a:srgbClr val="5A8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2" name="标题 1"/>
          <p:cNvSpPr>
            <a:spLocks noGrp="1"/>
          </p:cNvSpPr>
          <p:nvPr>
            <p:ph type="title" hasCustomPrompt="1"/>
          </p:nvPr>
        </p:nvSpPr>
        <p:spPr>
          <a:xfrm>
            <a:off x="1099125" y="1909136"/>
            <a:ext cx="5215950" cy="672383"/>
          </a:xfrm>
        </p:spPr>
        <p:txBody>
          <a:bodyPr anchor="b"/>
          <a:lstStyle>
            <a:lvl1pPr algn="ctr">
              <a:defRPr sz="3600"/>
            </a:lvl1pPr>
          </a:lstStyle>
          <a:p>
            <a:r>
              <a:rPr lang="zh-CN" altLang="en-US" dirty="0" smtClean="0"/>
              <a:t>编辑标题</a:t>
            </a:r>
            <a:endParaRPr lang="zh-CN" altLang="en-US" dirty="0"/>
          </a:p>
        </p:txBody>
      </p:sp>
      <p:sp>
        <p:nvSpPr>
          <p:cNvPr id="3" name="文本占位符 2"/>
          <p:cNvSpPr>
            <a:spLocks noGrp="1"/>
          </p:cNvSpPr>
          <p:nvPr>
            <p:ph type="body" idx="1"/>
          </p:nvPr>
        </p:nvSpPr>
        <p:spPr>
          <a:xfrm>
            <a:off x="1099125" y="2996353"/>
            <a:ext cx="5215950" cy="797123"/>
          </a:xfrm>
        </p:spPr>
        <p:txBody>
          <a:bodyPr anchor="ctr"/>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8" name="日期占位符 3"/>
          <p:cNvSpPr>
            <a:spLocks noGrp="1"/>
          </p:cNvSpPr>
          <p:nvPr>
            <p:ph type="dt" sz="half" idx="10"/>
          </p:nvPr>
        </p:nvSpPr>
        <p:spPr/>
        <p:txBody>
          <a:bodyPr/>
          <a:lstStyle>
            <a:lvl1pPr>
              <a:defRPr/>
            </a:lvl1pPr>
          </a:lstStyle>
          <a:p>
            <a:pPr>
              <a:defRPr/>
            </a:pPr>
            <a:fld id="{E5FBD788-FA56-4974-9C9C-128C738C6268}"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97C530B1-C158-43A9-A515-25F1CEE66799}" type="slidenum">
              <a:rPr lang="zh-CN" altLang="en-US"/>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1" name="组合 10"/>
          <p:cNvGrpSpPr/>
          <p:nvPr/>
        </p:nvGrpSpPr>
        <p:grpSpPr>
          <a:xfrm>
            <a:off x="0" y="100025"/>
            <a:ext cx="4257675" cy="885934"/>
            <a:chOff x="6515100" y="133350"/>
            <a:chExt cx="5676900" cy="1181100"/>
          </a:xfrm>
        </p:grpSpPr>
        <p:sp>
          <p:nvSpPr>
            <p:cNvPr id="12" name="矩形 4"/>
            <p:cNvSpPr/>
            <p:nvPr/>
          </p:nvSpPr>
          <p:spPr>
            <a:xfrm>
              <a:off x="6991350" y="133350"/>
              <a:ext cx="1543050" cy="685800"/>
            </a:xfrm>
            <a:custGeom>
              <a:avLst/>
              <a:gdLst>
                <a:gd name="connsiteX0" fmla="*/ 0 w 781050"/>
                <a:gd name="connsiteY0" fmla="*/ 0 h 1181100"/>
                <a:gd name="connsiteX1" fmla="*/ 781050 w 781050"/>
                <a:gd name="connsiteY1" fmla="*/ 0 h 1181100"/>
                <a:gd name="connsiteX2" fmla="*/ 781050 w 781050"/>
                <a:gd name="connsiteY2" fmla="*/ 1181100 h 1181100"/>
                <a:gd name="connsiteX3" fmla="*/ 0 w 781050"/>
                <a:gd name="connsiteY3" fmla="*/ 1181100 h 1181100"/>
                <a:gd name="connsiteX4" fmla="*/ 0 w 781050"/>
                <a:gd name="connsiteY4" fmla="*/ 0 h 1181100"/>
                <a:gd name="connsiteX0-1" fmla="*/ 0 w 781050"/>
                <a:gd name="connsiteY0-2" fmla="*/ 0 h 1181100"/>
                <a:gd name="connsiteX1-3" fmla="*/ 781050 w 781050"/>
                <a:gd name="connsiteY1-4" fmla="*/ 0 h 1181100"/>
                <a:gd name="connsiteX2-5" fmla="*/ 781050 w 781050"/>
                <a:gd name="connsiteY2-6" fmla="*/ 1181100 h 1181100"/>
                <a:gd name="connsiteX3-7" fmla="*/ 0 w 781050"/>
                <a:gd name="connsiteY3-8" fmla="*/ 0 h 1181100"/>
                <a:gd name="connsiteX0-9" fmla="*/ 0 w 1543050"/>
                <a:gd name="connsiteY0-10" fmla="*/ 0 h 685800"/>
                <a:gd name="connsiteX1-11" fmla="*/ 781050 w 1543050"/>
                <a:gd name="connsiteY1-12" fmla="*/ 0 h 685800"/>
                <a:gd name="connsiteX2-13" fmla="*/ 1543050 w 1543050"/>
                <a:gd name="connsiteY2-14" fmla="*/ 685800 h 685800"/>
                <a:gd name="connsiteX3-15" fmla="*/ 0 w 1543050"/>
                <a:gd name="connsiteY3-16" fmla="*/ 0 h 685800"/>
              </a:gdLst>
              <a:ahLst/>
              <a:cxnLst>
                <a:cxn ang="0">
                  <a:pos x="connsiteX0-1" y="connsiteY0-2"/>
                </a:cxn>
                <a:cxn ang="0">
                  <a:pos x="connsiteX1-3" y="connsiteY1-4"/>
                </a:cxn>
                <a:cxn ang="0">
                  <a:pos x="connsiteX2-5" y="connsiteY2-6"/>
                </a:cxn>
                <a:cxn ang="0">
                  <a:pos x="connsiteX3-7" y="connsiteY3-8"/>
                </a:cxn>
              </a:cxnLst>
              <a:rect l="l" t="t" r="r" b="b"/>
              <a:pathLst>
                <a:path w="1543050" h="685800">
                  <a:moveTo>
                    <a:pt x="0" y="0"/>
                  </a:moveTo>
                  <a:lnTo>
                    <a:pt x="781050" y="0"/>
                  </a:lnTo>
                  <a:lnTo>
                    <a:pt x="1543050" y="685800"/>
                  </a:lnTo>
                  <a:lnTo>
                    <a:pt x="0" y="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3" name="矩形 12"/>
            <p:cNvSpPr/>
            <p:nvPr/>
          </p:nvSpPr>
          <p:spPr>
            <a:xfrm>
              <a:off x="6515100" y="361950"/>
              <a:ext cx="5676900" cy="723900"/>
            </a:xfrm>
            <a:prstGeom prst="rect">
              <a:avLst/>
            </a:prstGeom>
            <a:solidFill>
              <a:srgbClr val="5A8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4" name="矩形 13"/>
            <p:cNvSpPr/>
            <p:nvPr/>
          </p:nvSpPr>
          <p:spPr>
            <a:xfrm>
              <a:off x="6991350" y="133350"/>
              <a:ext cx="781050" cy="1181100"/>
            </a:xfrm>
            <a:prstGeom prst="rect">
              <a:avLst/>
            </a:prstGeom>
            <a:solidFill>
              <a:srgbClr val="7FA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dirty="0"/>
            </a:p>
          </p:txBody>
        </p:sp>
      </p:grpSp>
      <p:sp>
        <p:nvSpPr>
          <p:cNvPr id="2" name="标题 1"/>
          <p:cNvSpPr>
            <a:spLocks noGrp="1"/>
          </p:cNvSpPr>
          <p:nvPr>
            <p:ph type="title" hasCustomPrompt="1"/>
          </p:nvPr>
        </p:nvSpPr>
        <p:spPr>
          <a:xfrm>
            <a:off x="942975" y="273878"/>
            <a:ext cx="3314700" cy="540610"/>
          </a:xfrm>
        </p:spPr>
        <p:txBody>
          <a:bodyPr/>
          <a:lstStyle>
            <a:lvl1pPr algn="ctr">
              <a:defRPr sz="2100"/>
            </a:lvl1pPr>
          </a:lstStyle>
          <a:p>
            <a:r>
              <a:rPr lang="zh-CN" altLang="en-US" dirty="0" smtClean="0"/>
              <a:t>编辑标题</a:t>
            </a:r>
            <a:endParaRPr lang="zh-CN" altLang="en-US" dirty="0"/>
          </a:p>
        </p:txBody>
      </p:sp>
      <p:sp>
        <p:nvSpPr>
          <p:cNvPr id="3" name="内容占位符 2"/>
          <p:cNvSpPr>
            <a:spLocks noGrp="1"/>
          </p:cNvSpPr>
          <p:nvPr>
            <p:ph sz="half" idx="1"/>
          </p:nvPr>
        </p:nvSpPr>
        <p:spPr>
          <a:xfrm>
            <a:off x="628650" y="1209824"/>
            <a:ext cx="3886200" cy="342347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29150" y="1209824"/>
            <a:ext cx="3886200" cy="342347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0B608E8-93C0-46DB-9F71-6DAE45EA4CD6}"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229B4E3-9613-43BC-AABE-89C4F3B11640}"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31010"/>
            <a:ext cx="7886700" cy="9942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261028"/>
            <a:ext cx="3868340" cy="6180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1879038"/>
            <a:ext cx="3868340" cy="276378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5" name="文本占位符 4"/>
          <p:cNvSpPr>
            <a:spLocks noGrp="1"/>
          </p:cNvSpPr>
          <p:nvPr>
            <p:ph type="body" sz="quarter" idx="3"/>
          </p:nvPr>
        </p:nvSpPr>
        <p:spPr>
          <a:xfrm>
            <a:off x="4629150" y="1261028"/>
            <a:ext cx="3887391" cy="6180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9038"/>
            <a:ext cx="3887391" cy="276378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7" name="日期占位符 3"/>
          <p:cNvSpPr>
            <a:spLocks noGrp="1"/>
          </p:cNvSpPr>
          <p:nvPr>
            <p:ph type="dt" sz="half" idx="10"/>
          </p:nvPr>
        </p:nvSpPr>
        <p:spPr/>
        <p:txBody>
          <a:bodyPr/>
          <a:lstStyle>
            <a:lvl1pPr>
              <a:defRPr/>
            </a:lvl1pPr>
          </a:lstStyle>
          <a:p>
            <a:pPr>
              <a:defRPr/>
            </a:pPr>
            <a:fld id="{77A5650A-F2C8-4BC1-B1AF-C7E101D9F201}"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725C041-6BB6-48E4-AADE-A6D76837D5ED}" type="slidenum">
              <a:rPr lang="zh-CN" altLang="en-US"/>
            </a:fld>
            <a:endParaRPr lang="zh-CN"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31010"/>
            <a:ext cx="7886700" cy="9942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261028"/>
            <a:ext cx="3868340" cy="6180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1879038"/>
            <a:ext cx="3868340" cy="276378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5" name="文本占位符 4"/>
          <p:cNvSpPr>
            <a:spLocks noGrp="1"/>
          </p:cNvSpPr>
          <p:nvPr>
            <p:ph type="body" sz="quarter" idx="3"/>
          </p:nvPr>
        </p:nvSpPr>
        <p:spPr>
          <a:xfrm>
            <a:off x="4629150" y="1261028"/>
            <a:ext cx="3887391" cy="6180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9038"/>
            <a:ext cx="3887391" cy="276378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7" name="日期占位符 3"/>
          <p:cNvSpPr>
            <a:spLocks noGrp="1"/>
          </p:cNvSpPr>
          <p:nvPr>
            <p:ph type="dt" sz="half" idx="10"/>
          </p:nvPr>
        </p:nvSpPr>
        <p:spPr/>
        <p:txBody>
          <a:bodyPr/>
          <a:lstStyle>
            <a:lvl1pPr>
              <a:defRPr/>
            </a:lvl1pPr>
          </a:lstStyle>
          <a:p>
            <a:pPr>
              <a:defRPr/>
            </a:pPr>
            <a:fld id="{77A5650A-F2C8-4BC1-B1AF-C7E101D9F201}"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725C041-6BB6-48E4-AADE-A6D76837D5ED}" type="slidenum">
              <a:rPr lang="zh-CN" altLang="en-US"/>
            </a:fld>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3" name="组合 6"/>
          <p:cNvGrpSpPr/>
          <p:nvPr/>
        </p:nvGrpSpPr>
        <p:grpSpPr bwMode="auto">
          <a:xfrm>
            <a:off x="3618310" y="0"/>
            <a:ext cx="5534025" cy="5144135"/>
            <a:chOff x="4824413" y="0"/>
            <a:chExt cx="7378700" cy="6858000"/>
          </a:xfrm>
        </p:grpSpPr>
        <p:sp>
          <p:nvSpPr>
            <p:cNvPr id="4" name="任意多边形 3"/>
            <p:cNvSpPr/>
            <p:nvPr/>
          </p:nvSpPr>
          <p:spPr>
            <a:xfrm flipV="1">
              <a:off x="4824413" y="3905250"/>
              <a:ext cx="7367587" cy="2952750"/>
            </a:xfrm>
            <a:custGeom>
              <a:avLst/>
              <a:gdLst>
                <a:gd name="connsiteX0" fmla="*/ 0 w 7367030"/>
                <a:gd name="connsiteY0" fmla="*/ 0 h 2095500"/>
                <a:gd name="connsiteX1" fmla="*/ 7367030 w 7367030"/>
                <a:gd name="connsiteY1" fmla="*/ 0 h 2095500"/>
                <a:gd name="connsiteX2" fmla="*/ 6403582 w 7367030"/>
                <a:gd name="connsiteY2" fmla="*/ 2095500 h 2095500"/>
                <a:gd name="connsiteX3" fmla="*/ 1012432 w 736703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7367030" h="2095500">
                  <a:moveTo>
                    <a:pt x="0" y="0"/>
                  </a:moveTo>
                  <a:lnTo>
                    <a:pt x="7367030" y="0"/>
                  </a:lnTo>
                  <a:lnTo>
                    <a:pt x="6403582" y="2095500"/>
                  </a:lnTo>
                  <a:lnTo>
                    <a:pt x="1012432" y="209550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5" name="任意多边形 4"/>
            <p:cNvSpPr/>
            <p:nvPr/>
          </p:nvSpPr>
          <p:spPr>
            <a:xfrm>
              <a:off x="4835525" y="0"/>
              <a:ext cx="7367588" cy="2095500"/>
            </a:xfrm>
            <a:custGeom>
              <a:avLst/>
              <a:gdLst>
                <a:gd name="connsiteX0" fmla="*/ 0 w 7367030"/>
                <a:gd name="connsiteY0" fmla="*/ 0 h 2095500"/>
                <a:gd name="connsiteX1" fmla="*/ 7367030 w 7367030"/>
                <a:gd name="connsiteY1" fmla="*/ 0 h 2095500"/>
                <a:gd name="connsiteX2" fmla="*/ 6403582 w 7367030"/>
                <a:gd name="connsiteY2" fmla="*/ 2095500 h 2095500"/>
                <a:gd name="connsiteX3" fmla="*/ 1012432 w 736703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7367030" h="2095500">
                  <a:moveTo>
                    <a:pt x="0" y="0"/>
                  </a:moveTo>
                  <a:lnTo>
                    <a:pt x="7367030" y="0"/>
                  </a:lnTo>
                  <a:lnTo>
                    <a:pt x="6403582" y="2095500"/>
                  </a:lnTo>
                  <a:lnTo>
                    <a:pt x="1012432" y="209550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6" name="矩形 5"/>
            <p:cNvSpPr/>
            <p:nvPr/>
          </p:nvSpPr>
          <p:spPr>
            <a:xfrm>
              <a:off x="5848350" y="0"/>
              <a:ext cx="5391150" cy="2095500"/>
            </a:xfrm>
            <a:prstGeom prst="rect">
              <a:avLst/>
            </a:prstGeom>
            <a:solidFill>
              <a:srgbClr val="5A8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7" name="矩形 6"/>
            <p:cNvSpPr/>
            <p:nvPr/>
          </p:nvSpPr>
          <p:spPr>
            <a:xfrm>
              <a:off x="5848350" y="3905250"/>
              <a:ext cx="5391150" cy="2952750"/>
            </a:xfrm>
            <a:prstGeom prst="rect">
              <a:avLst/>
            </a:prstGeom>
            <a:solidFill>
              <a:srgbClr val="7FA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2" name="标题 1"/>
          <p:cNvSpPr>
            <a:spLocks noGrp="1"/>
          </p:cNvSpPr>
          <p:nvPr>
            <p:ph type="title" hasCustomPrompt="1"/>
          </p:nvPr>
        </p:nvSpPr>
        <p:spPr>
          <a:xfrm>
            <a:off x="3237300" y="1809223"/>
            <a:ext cx="5915035" cy="994295"/>
          </a:xfrm>
          <a:noFill/>
        </p:spPr>
        <p:txBody>
          <a:bodyPr/>
          <a:lstStyle>
            <a:lvl1pPr algn="ctr">
              <a:defRPr sz="4050">
                <a:solidFill>
                  <a:srgbClr val="43646B"/>
                </a:solidFill>
              </a:defRPr>
            </a:lvl1pPr>
          </a:lstStyle>
          <a:p>
            <a:r>
              <a:rPr lang="zh-CN" altLang="en-US" dirty="0" smtClean="0"/>
              <a:t>编辑标题</a:t>
            </a:r>
            <a:endParaRPr lang="zh-CN" altLang="en-US" dirty="0"/>
          </a:p>
        </p:txBody>
      </p:sp>
      <p:sp>
        <p:nvSpPr>
          <p:cNvPr id="8" name="日期占位符 3"/>
          <p:cNvSpPr>
            <a:spLocks noGrp="1"/>
          </p:cNvSpPr>
          <p:nvPr>
            <p:ph type="dt" sz="half" idx="10"/>
          </p:nvPr>
        </p:nvSpPr>
        <p:spPr/>
        <p:txBody>
          <a:bodyPr/>
          <a:lstStyle>
            <a:lvl1pPr>
              <a:defRPr/>
            </a:lvl1pPr>
          </a:lstStyle>
          <a:p>
            <a:pPr>
              <a:defRPr/>
            </a:pPr>
            <a:fld id="{8A49176B-9837-4B1B-8DBB-BD9E0F08EA3C}" type="datetimeFigureOut">
              <a:rPr lang="zh-CN" altLang="en-US"/>
            </a:fld>
            <a:endParaRPr lang="zh-CN" altLang="en-US" dirty="0"/>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6E4EA263-AD77-4833-B3AC-53029A6A9741}" type="slidenum">
              <a:rPr lang="zh-CN" altLang="en-US"/>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20EA69D-171E-4928-84B9-F6256BEC5FB1}"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D91F902-BFAE-406C-879E-0FD5F8F8722A}" type="slidenum">
              <a:rPr lang="zh-CN" altLang="en-US"/>
            </a:fld>
            <a:endParaRPr lang="zh-CN" altLang="en-US" dirty="0"/>
          </a:p>
        </p:txBody>
      </p:sp>
      <p:sp>
        <p:nvSpPr>
          <p:cNvPr id="7" name="矩形 4"/>
          <p:cNvSpPr/>
          <p:nvPr/>
        </p:nvSpPr>
        <p:spPr>
          <a:xfrm>
            <a:off x="5243513" y="100025"/>
            <a:ext cx="1157288" cy="514414"/>
          </a:xfrm>
          <a:custGeom>
            <a:avLst/>
            <a:gdLst>
              <a:gd name="connsiteX0" fmla="*/ 0 w 781050"/>
              <a:gd name="connsiteY0" fmla="*/ 0 h 1181100"/>
              <a:gd name="connsiteX1" fmla="*/ 781050 w 781050"/>
              <a:gd name="connsiteY1" fmla="*/ 0 h 1181100"/>
              <a:gd name="connsiteX2" fmla="*/ 781050 w 781050"/>
              <a:gd name="connsiteY2" fmla="*/ 1181100 h 1181100"/>
              <a:gd name="connsiteX3" fmla="*/ 0 w 781050"/>
              <a:gd name="connsiteY3" fmla="*/ 1181100 h 1181100"/>
              <a:gd name="connsiteX4" fmla="*/ 0 w 781050"/>
              <a:gd name="connsiteY4" fmla="*/ 0 h 1181100"/>
              <a:gd name="connsiteX0-1" fmla="*/ 0 w 781050"/>
              <a:gd name="connsiteY0-2" fmla="*/ 0 h 1181100"/>
              <a:gd name="connsiteX1-3" fmla="*/ 781050 w 781050"/>
              <a:gd name="connsiteY1-4" fmla="*/ 0 h 1181100"/>
              <a:gd name="connsiteX2-5" fmla="*/ 781050 w 781050"/>
              <a:gd name="connsiteY2-6" fmla="*/ 1181100 h 1181100"/>
              <a:gd name="connsiteX3-7" fmla="*/ 0 w 781050"/>
              <a:gd name="connsiteY3-8" fmla="*/ 0 h 1181100"/>
              <a:gd name="connsiteX0-9" fmla="*/ 0 w 1543050"/>
              <a:gd name="connsiteY0-10" fmla="*/ 0 h 685800"/>
              <a:gd name="connsiteX1-11" fmla="*/ 781050 w 1543050"/>
              <a:gd name="connsiteY1-12" fmla="*/ 0 h 685800"/>
              <a:gd name="connsiteX2-13" fmla="*/ 1543050 w 1543050"/>
              <a:gd name="connsiteY2-14" fmla="*/ 685800 h 685800"/>
              <a:gd name="connsiteX3-15" fmla="*/ 0 w 1543050"/>
              <a:gd name="connsiteY3-16" fmla="*/ 0 h 685800"/>
            </a:gdLst>
            <a:ahLst/>
            <a:cxnLst>
              <a:cxn ang="0">
                <a:pos x="connsiteX0-1" y="connsiteY0-2"/>
              </a:cxn>
              <a:cxn ang="0">
                <a:pos x="connsiteX1-3" y="connsiteY1-4"/>
              </a:cxn>
              <a:cxn ang="0">
                <a:pos x="connsiteX2-5" y="connsiteY2-6"/>
              </a:cxn>
              <a:cxn ang="0">
                <a:pos x="connsiteX3-7" y="connsiteY3-8"/>
              </a:cxn>
            </a:cxnLst>
            <a:rect l="l" t="t" r="r" b="b"/>
            <a:pathLst>
              <a:path w="1543050" h="685800">
                <a:moveTo>
                  <a:pt x="0" y="0"/>
                </a:moveTo>
                <a:lnTo>
                  <a:pt x="781050" y="0"/>
                </a:lnTo>
                <a:lnTo>
                  <a:pt x="1543050" y="685800"/>
                </a:lnTo>
                <a:lnTo>
                  <a:pt x="0" y="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8" name="矩形 7"/>
          <p:cNvSpPr/>
          <p:nvPr/>
        </p:nvSpPr>
        <p:spPr>
          <a:xfrm>
            <a:off x="4886325" y="271496"/>
            <a:ext cx="4257675" cy="542992"/>
          </a:xfrm>
          <a:prstGeom prst="rect">
            <a:avLst/>
          </a:prstGeom>
          <a:solidFill>
            <a:srgbClr val="5A8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9" name="矩形 8"/>
          <p:cNvSpPr/>
          <p:nvPr/>
        </p:nvSpPr>
        <p:spPr>
          <a:xfrm>
            <a:off x="5243513" y="100025"/>
            <a:ext cx="585788" cy="885934"/>
          </a:xfrm>
          <a:prstGeom prst="rect">
            <a:avLst/>
          </a:prstGeom>
          <a:solidFill>
            <a:srgbClr val="7FA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2949178" cy="1200298"/>
          </a:xfrm>
        </p:spPr>
        <p:txBody>
          <a:bodyPr anchor="t"/>
          <a:lstStyle>
            <a:lvl1pPr>
              <a:defRPr sz="2400">
                <a:solidFill>
                  <a:srgbClr val="43646B"/>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3887391" y="342943"/>
            <a:ext cx="4629150" cy="4053388"/>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835" indent="0">
              <a:buNone/>
              <a:defRPr sz="1500"/>
            </a:lvl9pPr>
          </a:lstStyle>
          <a:p>
            <a:pPr lvl="0"/>
            <a:endParaRPr lang="zh-CN" altLang="en-US" noProof="0" smtClean="0"/>
          </a:p>
        </p:txBody>
      </p:sp>
      <p:sp>
        <p:nvSpPr>
          <p:cNvPr id="4" name="文本占位符 3"/>
          <p:cNvSpPr>
            <a:spLocks noGrp="1"/>
          </p:cNvSpPr>
          <p:nvPr>
            <p:ph type="body" sz="half" idx="2"/>
          </p:nvPr>
        </p:nvSpPr>
        <p:spPr>
          <a:xfrm>
            <a:off x="629841" y="1543241"/>
            <a:ext cx="2949178" cy="2859044"/>
          </a:xfrm>
        </p:spPr>
        <p:txBody>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835" indent="0">
              <a:buNone/>
              <a:defRPr sz="75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E80128A9-DF2C-4ACE-A0C4-064AC2AEFD0A}"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F6584CE-86D7-4029-9264-4D8EB72771B9}" type="slidenum">
              <a:rPr lang="zh-CN" altLang="en-US"/>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竖排标题与">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96175" y="273878"/>
            <a:ext cx="1019175" cy="43594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78"/>
            <a:ext cx="6724650" cy="4359417"/>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F3C43930-1D3F-49BD-A5E1-8B376913FA77}"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B5E5845-7CA3-4049-9FF7-19A720A8A795}" type="slidenum">
              <a:rPr lang="zh-CN" altLang="en-US"/>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385810"/>
            <a:ext cx="7886700" cy="420104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日期占位符 3"/>
          <p:cNvSpPr>
            <a:spLocks noGrp="1"/>
          </p:cNvSpPr>
          <p:nvPr>
            <p:ph type="dt" sz="half" idx="14"/>
          </p:nvPr>
        </p:nvSpPr>
        <p:spPr/>
        <p:txBody>
          <a:bodyPr/>
          <a:lstStyle>
            <a:lvl1pPr>
              <a:defRPr/>
            </a:lvl1pPr>
          </a:lstStyle>
          <a:p>
            <a:pPr>
              <a:defRPr/>
            </a:pPr>
            <a:fld id="{5C9AE56C-1993-4821-9480-053941EEA3E9}" type="datetimeFigureOut">
              <a:rPr lang="zh-CN" altLang="en-US"/>
            </a:fld>
            <a:endParaRPr lang="zh-CN" altLang="en-US" dirty="0"/>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23D43750-7CB9-4AC4-9B86-29A5B4FB85CE}"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3" name="组合 6"/>
          <p:cNvGrpSpPr/>
          <p:nvPr/>
        </p:nvGrpSpPr>
        <p:grpSpPr bwMode="auto">
          <a:xfrm>
            <a:off x="3618310" y="0"/>
            <a:ext cx="5534025" cy="5144135"/>
            <a:chOff x="4824413" y="0"/>
            <a:chExt cx="7378700" cy="6858000"/>
          </a:xfrm>
        </p:grpSpPr>
        <p:sp>
          <p:nvSpPr>
            <p:cNvPr id="4" name="任意多边形 3"/>
            <p:cNvSpPr/>
            <p:nvPr/>
          </p:nvSpPr>
          <p:spPr>
            <a:xfrm flipV="1">
              <a:off x="4824413" y="3905250"/>
              <a:ext cx="7367587" cy="2952750"/>
            </a:xfrm>
            <a:custGeom>
              <a:avLst/>
              <a:gdLst>
                <a:gd name="connsiteX0" fmla="*/ 0 w 7367030"/>
                <a:gd name="connsiteY0" fmla="*/ 0 h 2095500"/>
                <a:gd name="connsiteX1" fmla="*/ 7367030 w 7367030"/>
                <a:gd name="connsiteY1" fmla="*/ 0 h 2095500"/>
                <a:gd name="connsiteX2" fmla="*/ 6403582 w 7367030"/>
                <a:gd name="connsiteY2" fmla="*/ 2095500 h 2095500"/>
                <a:gd name="connsiteX3" fmla="*/ 1012432 w 736703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7367030" h="2095500">
                  <a:moveTo>
                    <a:pt x="0" y="0"/>
                  </a:moveTo>
                  <a:lnTo>
                    <a:pt x="7367030" y="0"/>
                  </a:lnTo>
                  <a:lnTo>
                    <a:pt x="6403582" y="2095500"/>
                  </a:lnTo>
                  <a:lnTo>
                    <a:pt x="1012432" y="209550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5" name="任意多边形 4"/>
            <p:cNvSpPr/>
            <p:nvPr/>
          </p:nvSpPr>
          <p:spPr>
            <a:xfrm>
              <a:off x="4835525" y="0"/>
              <a:ext cx="7367588" cy="2095500"/>
            </a:xfrm>
            <a:custGeom>
              <a:avLst/>
              <a:gdLst>
                <a:gd name="connsiteX0" fmla="*/ 0 w 7367030"/>
                <a:gd name="connsiteY0" fmla="*/ 0 h 2095500"/>
                <a:gd name="connsiteX1" fmla="*/ 7367030 w 7367030"/>
                <a:gd name="connsiteY1" fmla="*/ 0 h 2095500"/>
                <a:gd name="connsiteX2" fmla="*/ 6403582 w 7367030"/>
                <a:gd name="connsiteY2" fmla="*/ 2095500 h 2095500"/>
                <a:gd name="connsiteX3" fmla="*/ 1012432 w 736703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7367030" h="2095500">
                  <a:moveTo>
                    <a:pt x="0" y="0"/>
                  </a:moveTo>
                  <a:lnTo>
                    <a:pt x="7367030" y="0"/>
                  </a:lnTo>
                  <a:lnTo>
                    <a:pt x="6403582" y="2095500"/>
                  </a:lnTo>
                  <a:lnTo>
                    <a:pt x="1012432" y="209550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6" name="矩形 5"/>
            <p:cNvSpPr/>
            <p:nvPr/>
          </p:nvSpPr>
          <p:spPr>
            <a:xfrm>
              <a:off x="5848350" y="0"/>
              <a:ext cx="5391150" cy="2095500"/>
            </a:xfrm>
            <a:prstGeom prst="rect">
              <a:avLst/>
            </a:prstGeom>
            <a:solidFill>
              <a:srgbClr val="5A8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7" name="矩形 6"/>
            <p:cNvSpPr/>
            <p:nvPr/>
          </p:nvSpPr>
          <p:spPr>
            <a:xfrm>
              <a:off x="5848350" y="3905250"/>
              <a:ext cx="5391150" cy="2952750"/>
            </a:xfrm>
            <a:prstGeom prst="rect">
              <a:avLst/>
            </a:prstGeom>
            <a:solidFill>
              <a:srgbClr val="7FA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grpSp>
      <p:sp>
        <p:nvSpPr>
          <p:cNvPr id="2" name="标题 1"/>
          <p:cNvSpPr>
            <a:spLocks noGrp="1"/>
          </p:cNvSpPr>
          <p:nvPr>
            <p:ph type="title" hasCustomPrompt="1"/>
          </p:nvPr>
        </p:nvSpPr>
        <p:spPr>
          <a:xfrm>
            <a:off x="3237300" y="1809223"/>
            <a:ext cx="5915035" cy="994295"/>
          </a:xfrm>
          <a:noFill/>
        </p:spPr>
        <p:txBody>
          <a:bodyPr/>
          <a:lstStyle>
            <a:lvl1pPr algn="ctr">
              <a:defRPr sz="4050">
                <a:solidFill>
                  <a:srgbClr val="43646B"/>
                </a:solidFill>
              </a:defRPr>
            </a:lvl1pPr>
          </a:lstStyle>
          <a:p>
            <a:r>
              <a:rPr lang="zh-CN" altLang="en-US" dirty="0" smtClean="0"/>
              <a:t>编辑标题</a:t>
            </a:r>
            <a:endParaRPr lang="zh-CN" altLang="en-US" dirty="0"/>
          </a:p>
        </p:txBody>
      </p:sp>
      <p:sp>
        <p:nvSpPr>
          <p:cNvPr id="8" name="日期占位符 3"/>
          <p:cNvSpPr>
            <a:spLocks noGrp="1"/>
          </p:cNvSpPr>
          <p:nvPr>
            <p:ph type="dt" sz="half" idx="10"/>
          </p:nvPr>
        </p:nvSpPr>
        <p:spPr/>
        <p:txBody>
          <a:bodyPr/>
          <a:lstStyle>
            <a:lvl1pPr>
              <a:defRPr/>
            </a:lvl1pPr>
          </a:lstStyle>
          <a:p>
            <a:pPr>
              <a:defRPr/>
            </a:pPr>
            <a:fld id="{8A49176B-9837-4B1B-8DBB-BD9E0F08EA3C}" type="datetimeFigureOut">
              <a:rPr lang="zh-CN" altLang="en-US"/>
            </a:fld>
            <a:endParaRPr lang="zh-CN" altLang="en-US" dirty="0"/>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6E4EA263-AD77-4833-B3AC-53029A6A9741}"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20EA69D-171E-4928-84B9-F6256BEC5FB1}"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D91F902-BFAE-406C-879E-0FD5F8F8722A}" type="slidenum">
              <a:rPr lang="zh-CN" altLang="en-US"/>
            </a:fld>
            <a:endParaRPr lang="zh-CN" altLang="en-US" dirty="0"/>
          </a:p>
        </p:txBody>
      </p:sp>
      <p:sp>
        <p:nvSpPr>
          <p:cNvPr id="7" name="矩形 4"/>
          <p:cNvSpPr/>
          <p:nvPr/>
        </p:nvSpPr>
        <p:spPr>
          <a:xfrm>
            <a:off x="5243513" y="100025"/>
            <a:ext cx="1157288" cy="514414"/>
          </a:xfrm>
          <a:custGeom>
            <a:avLst/>
            <a:gdLst>
              <a:gd name="connsiteX0" fmla="*/ 0 w 781050"/>
              <a:gd name="connsiteY0" fmla="*/ 0 h 1181100"/>
              <a:gd name="connsiteX1" fmla="*/ 781050 w 781050"/>
              <a:gd name="connsiteY1" fmla="*/ 0 h 1181100"/>
              <a:gd name="connsiteX2" fmla="*/ 781050 w 781050"/>
              <a:gd name="connsiteY2" fmla="*/ 1181100 h 1181100"/>
              <a:gd name="connsiteX3" fmla="*/ 0 w 781050"/>
              <a:gd name="connsiteY3" fmla="*/ 1181100 h 1181100"/>
              <a:gd name="connsiteX4" fmla="*/ 0 w 781050"/>
              <a:gd name="connsiteY4" fmla="*/ 0 h 1181100"/>
              <a:gd name="connsiteX0-1" fmla="*/ 0 w 781050"/>
              <a:gd name="connsiteY0-2" fmla="*/ 0 h 1181100"/>
              <a:gd name="connsiteX1-3" fmla="*/ 781050 w 781050"/>
              <a:gd name="connsiteY1-4" fmla="*/ 0 h 1181100"/>
              <a:gd name="connsiteX2-5" fmla="*/ 781050 w 781050"/>
              <a:gd name="connsiteY2-6" fmla="*/ 1181100 h 1181100"/>
              <a:gd name="connsiteX3-7" fmla="*/ 0 w 781050"/>
              <a:gd name="connsiteY3-8" fmla="*/ 0 h 1181100"/>
              <a:gd name="connsiteX0-9" fmla="*/ 0 w 1543050"/>
              <a:gd name="connsiteY0-10" fmla="*/ 0 h 685800"/>
              <a:gd name="connsiteX1-11" fmla="*/ 781050 w 1543050"/>
              <a:gd name="connsiteY1-12" fmla="*/ 0 h 685800"/>
              <a:gd name="connsiteX2-13" fmla="*/ 1543050 w 1543050"/>
              <a:gd name="connsiteY2-14" fmla="*/ 685800 h 685800"/>
              <a:gd name="connsiteX3-15" fmla="*/ 0 w 1543050"/>
              <a:gd name="connsiteY3-16" fmla="*/ 0 h 685800"/>
            </a:gdLst>
            <a:ahLst/>
            <a:cxnLst>
              <a:cxn ang="0">
                <a:pos x="connsiteX0-1" y="connsiteY0-2"/>
              </a:cxn>
              <a:cxn ang="0">
                <a:pos x="connsiteX1-3" y="connsiteY1-4"/>
              </a:cxn>
              <a:cxn ang="0">
                <a:pos x="connsiteX2-5" y="connsiteY2-6"/>
              </a:cxn>
              <a:cxn ang="0">
                <a:pos x="connsiteX3-7" y="connsiteY3-8"/>
              </a:cxn>
            </a:cxnLst>
            <a:rect l="l" t="t" r="r" b="b"/>
            <a:pathLst>
              <a:path w="1543050" h="685800">
                <a:moveTo>
                  <a:pt x="0" y="0"/>
                </a:moveTo>
                <a:lnTo>
                  <a:pt x="781050" y="0"/>
                </a:lnTo>
                <a:lnTo>
                  <a:pt x="1543050" y="685800"/>
                </a:lnTo>
                <a:lnTo>
                  <a:pt x="0" y="0"/>
                </a:lnTo>
                <a:close/>
              </a:path>
            </a:pathLst>
          </a:custGeom>
          <a:solidFill>
            <a:srgbClr val="436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8" name="矩形 7"/>
          <p:cNvSpPr/>
          <p:nvPr/>
        </p:nvSpPr>
        <p:spPr>
          <a:xfrm>
            <a:off x="4886325" y="271496"/>
            <a:ext cx="4257675" cy="542992"/>
          </a:xfrm>
          <a:prstGeom prst="rect">
            <a:avLst/>
          </a:prstGeom>
          <a:solidFill>
            <a:srgbClr val="5A8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9" name="矩形 8"/>
          <p:cNvSpPr/>
          <p:nvPr/>
        </p:nvSpPr>
        <p:spPr>
          <a:xfrm>
            <a:off x="5243513" y="100025"/>
            <a:ext cx="585788" cy="885934"/>
          </a:xfrm>
          <a:prstGeom prst="rect">
            <a:avLst/>
          </a:prstGeom>
          <a:solidFill>
            <a:srgbClr val="7FA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2949178" cy="1200298"/>
          </a:xfrm>
        </p:spPr>
        <p:txBody>
          <a:bodyPr anchor="t"/>
          <a:lstStyle>
            <a:lvl1pPr>
              <a:defRPr sz="2400">
                <a:solidFill>
                  <a:srgbClr val="43646B"/>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3887391" y="342943"/>
            <a:ext cx="4629150" cy="4053388"/>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smtClean="0"/>
          </a:p>
        </p:txBody>
      </p:sp>
      <p:sp>
        <p:nvSpPr>
          <p:cNvPr id="4" name="文本占位符 3"/>
          <p:cNvSpPr>
            <a:spLocks noGrp="1"/>
          </p:cNvSpPr>
          <p:nvPr>
            <p:ph type="body" sz="half" idx="2"/>
          </p:nvPr>
        </p:nvSpPr>
        <p:spPr>
          <a:xfrm>
            <a:off x="629841" y="1543241"/>
            <a:ext cx="2949178" cy="2859044"/>
          </a:xfrm>
        </p:spPr>
        <p:txBody>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E80128A9-DF2C-4ACE-A0C4-064AC2AEFD0A}"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F6584CE-86D7-4029-9264-4D8EB72771B9}"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竖排标题与">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96175" y="273878"/>
            <a:ext cx="1019175" cy="43594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78"/>
            <a:ext cx="6724650" cy="4359417"/>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F3C43930-1D3F-49BD-A5E1-8B376913FA77}"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B5E5845-7CA3-4049-9FF7-19A720A8A795}"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3.xml"/><Relationship Id="rId15" Type="http://schemas.openxmlformats.org/officeDocument/2006/relationships/tags" Target="../tags/tag2.xml"/><Relationship Id="rId14" Type="http://schemas.openxmlformats.org/officeDocument/2006/relationships/tags" Target="../tags/tag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8" Type="http://schemas.openxmlformats.org/officeDocument/2006/relationships/theme" Target="../theme/theme3.xml"/><Relationship Id="rId17" Type="http://schemas.openxmlformats.org/officeDocument/2006/relationships/tags" Target="../tags/tag136.xml"/><Relationship Id="rId16" Type="http://schemas.openxmlformats.org/officeDocument/2006/relationships/tags" Target="../tags/tag135.xml"/><Relationship Id="rId15" Type="http://schemas.openxmlformats.org/officeDocument/2006/relationships/tags" Target="../tags/tag134.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8" Type="http://schemas.openxmlformats.org/officeDocument/2006/relationships/theme" Target="../theme/theme4.xml"/><Relationship Id="rId17" Type="http://schemas.openxmlformats.org/officeDocument/2006/relationships/tags" Target="../tags/tag208.xml"/><Relationship Id="rId16" Type="http://schemas.openxmlformats.org/officeDocument/2006/relationships/tags" Target="../tags/tag207.xml"/><Relationship Id="rId15" Type="http://schemas.openxmlformats.org/officeDocument/2006/relationships/tags" Target="../tags/tag206.xml"/><Relationship Id="rId14" Type="http://schemas.openxmlformats.org/officeDocument/2006/relationships/tags" Target="../tags/tag205.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5" Type="http://schemas.openxmlformats.org/officeDocument/2006/relationships/theme" Target="../theme/theme5.xml"/><Relationship Id="rId14" Type="http://schemas.openxmlformats.org/officeDocument/2006/relationships/tags" Target="../tags/tag211.xml"/><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image" Target="../media/image1.png"/><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4"/>
            </p:custDataLst>
          </p:nvPr>
        </p:nvSpPr>
        <p:spPr bwMode="auto">
          <a:xfrm>
            <a:off x="628650" y="273878"/>
            <a:ext cx="7886700" cy="99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smtClean="0"/>
              <a:t>单击此处编辑母版标题样式</a:t>
            </a:r>
            <a:endParaRPr lang="zh-CN" altLang="en-US" dirty="0" smtClean="0"/>
          </a:p>
        </p:txBody>
      </p:sp>
      <p:sp>
        <p:nvSpPr>
          <p:cNvPr id="1027" name="文本占位符 2"/>
          <p:cNvSpPr>
            <a:spLocks noGrp="1"/>
          </p:cNvSpPr>
          <p:nvPr>
            <p:ph type="body" idx="1"/>
            <p:custDataLst>
              <p:tags r:id="rId15"/>
            </p:custDataLst>
          </p:nvPr>
        </p:nvSpPr>
        <p:spPr bwMode="auto">
          <a:xfrm>
            <a:off x="628650" y="1369388"/>
            <a:ext cx="7886700" cy="326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单击此处编辑文本</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4767851"/>
            <a:ext cx="2057400" cy="273878"/>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ea typeface="+mn-ea"/>
              </a:defRPr>
            </a:lvl1pPr>
          </a:lstStyle>
          <a:p>
            <a:pPr>
              <a:defRPr/>
            </a:pPr>
            <a:fld id="{F7C76DDD-8E36-4E9E-8FBC-9380EF5CA4F9}" type="datetimeFigureOut">
              <a:rPr lang="zh-CN" altLang="en-US"/>
            </a:fld>
            <a:endParaRPr lang="zh-CN" altLang="en-US" dirty="0"/>
          </a:p>
        </p:txBody>
      </p:sp>
      <p:sp>
        <p:nvSpPr>
          <p:cNvPr id="5" name="页脚占位符 4"/>
          <p:cNvSpPr>
            <a:spLocks noGrp="1"/>
          </p:cNvSpPr>
          <p:nvPr>
            <p:ph type="ftr" sz="quarter" idx="3"/>
          </p:nvPr>
        </p:nvSpPr>
        <p:spPr>
          <a:xfrm>
            <a:off x="3028950" y="4767851"/>
            <a:ext cx="3086100" cy="273878"/>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457950" y="4767851"/>
            <a:ext cx="2057400" cy="273878"/>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ea typeface="+mn-ea"/>
              </a:defRPr>
            </a:lvl1pPr>
          </a:lstStyle>
          <a:p>
            <a:pPr>
              <a:defRPr/>
            </a:pPr>
            <a:fld id="{770E2F6D-F271-49B9-B5AB-1A6F0D549A54}" type="slidenum">
              <a:rPr lang="zh-CN" altLang="en-US"/>
            </a:fld>
            <a:endParaRPr lang="zh-CN" altLang="en-US" dirty="0"/>
          </a:p>
        </p:txBody>
      </p:sp>
      <p:sp>
        <p:nvSpPr>
          <p:cNvPr id="2"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ct val="90000"/>
        </a:lnSpc>
        <a:spcBef>
          <a:spcPct val="0"/>
        </a:spcBef>
        <a:spcAft>
          <a:spcPct val="0"/>
        </a:spcAft>
        <a:defRPr sz="2700"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2pPr>
      <a:lvl3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3pPr>
      <a:lvl4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4pPr>
      <a:lvl5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18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332464"/>
            <a:ext cx="8139178" cy="33151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714469"/>
            <a:ext cx="8139178" cy="4042179"/>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332464"/>
            <a:ext cx="8139178" cy="33151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714469"/>
            <a:ext cx="8139178" cy="4042179"/>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lumMod val="85000"/>
              <a:lumOff val="15000"/>
            </a:schemeClr>
          </a:solidFill>
          <a:uFillTx/>
          <a:latin typeface="微软雅黑" panose="020B0503020204020204" charset="-122"/>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332464"/>
            <a:ext cx="8139178" cy="33151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714469"/>
            <a:ext cx="8139178" cy="4042179"/>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2"/>
            </p:custDataLst>
          </p:nvPr>
        </p:nvSpPr>
        <p:spPr bwMode="auto">
          <a:xfrm>
            <a:off x="628650" y="273878"/>
            <a:ext cx="7886700" cy="99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smtClean="0"/>
              <a:t>单击此处编辑母版标题样式</a:t>
            </a:r>
            <a:endParaRPr lang="zh-CN" altLang="en-US" dirty="0" smtClean="0"/>
          </a:p>
        </p:txBody>
      </p:sp>
      <p:sp>
        <p:nvSpPr>
          <p:cNvPr id="1027" name="文本占位符 2"/>
          <p:cNvSpPr>
            <a:spLocks noGrp="1"/>
          </p:cNvSpPr>
          <p:nvPr>
            <p:ph type="body" idx="1"/>
            <p:custDataLst>
              <p:tags r:id="rId13"/>
            </p:custDataLst>
          </p:nvPr>
        </p:nvSpPr>
        <p:spPr bwMode="auto">
          <a:xfrm>
            <a:off x="628650" y="1369388"/>
            <a:ext cx="7886700" cy="326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单击此处编辑文本</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4767851"/>
            <a:ext cx="2057400" cy="273878"/>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ea typeface="+mn-ea"/>
              </a:defRPr>
            </a:lvl1pPr>
          </a:lstStyle>
          <a:p>
            <a:pPr>
              <a:defRPr/>
            </a:pPr>
            <a:fld id="{F7C76DDD-8E36-4E9E-8FBC-9380EF5CA4F9}" type="datetimeFigureOut">
              <a:rPr lang="zh-CN" altLang="en-US"/>
            </a:fld>
            <a:endParaRPr lang="zh-CN" altLang="en-US" dirty="0"/>
          </a:p>
        </p:txBody>
      </p:sp>
      <p:sp>
        <p:nvSpPr>
          <p:cNvPr id="5" name="页脚占位符 4"/>
          <p:cNvSpPr>
            <a:spLocks noGrp="1"/>
          </p:cNvSpPr>
          <p:nvPr>
            <p:ph type="ftr" sz="quarter" idx="3"/>
          </p:nvPr>
        </p:nvSpPr>
        <p:spPr>
          <a:xfrm>
            <a:off x="3028950" y="4767851"/>
            <a:ext cx="3086100" cy="273878"/>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457950" y="4767851"/>
            <a:ext cx="2057400" cy="273878"/>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ea typeface="+mn-ea"/>
              </a:defRPr>
            </a:lvl1pPr>
          </a:lstStyle>
          <a:p>
            <a:pPr>
              <a:defRPr/>
            </a:pPr>
            <a:fld id="{770E2F6D-F271-49B9-B5AB-1A6F0D549A54}" type="slidenum">
              <a:rPr lang="zh-CN" altLang="en-US"/>
            </a:fld>
            <a:endParaRPr lang="zh-CN" altLang="en-US" dirty="0"/>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xStyles>
    <p:titleStyle>
      <a:lvl1pPr algn="l" rtl="0" eaLnBrk="0" fontAlgn="base" hangingPunct="0">
        <a:lnSpc>
          <a:spcPct val="90000"/>
        </a:lnSpc>
        <a:spcBef>
          <a:spcPct val="0"/>
        </a:spcBef>
        <a:spcAft>
          <a:spcPct val="0"/>
        </a:spcAft>
        <a:defRPr sz="2700"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2pPr>
      <a:lvl3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3pPr>
      <a:lvl4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4pPr>
      <a:lvl5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18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1.xml"/></Relationships>
</file>

<file path=ppt/slides/_rels/slide11.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7" Type="http://schemas.openxmlformats.org/officeDocument/2006/relationships/slideLayout" Target="../slideLayouts/slideLayout19.xml"/><Relationship Id="rId16" Type="http://schemas.openxmlformats.org/officeDocument/2006/relationships/tags" Target="../tags/tag237.xml"/><Relationship Id="rId15" Type="http://schemas.openxmlformats.org/officeDocument/2006/relationships/tags" Target="../tags/tag236.xml"/><Relationship Id="rId14" Type="http://schemas.openxmlformats.org/officeDocument/2006/relationships/tags" Target="../tags/tag235.xml"/><Relationship Id="rId13" Type="http://schemas.openxmlformats.org/officeDocument/2006/relationships/tags" Target="../tags/tag234.xml"/><Relationship Id="rId12" Type="http://schemas.openxmlformats.org/officeDocument/2006/relationships/tags" Target="../tags/tag233.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tags" Target="../tags/tag222.xml"/></Relationships>
</file>

<file path=ppt/slides/_rels/slide12.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5" Type="http://schemas.openxmlformats.org/officeDocument/2006/relationships/slideLayout" Target="../slideLayouts/slideLayout12.xml"/><Relationship Id="rId14" Type="http://schemas.openxmlformats.org/officeDocument/2006/relationships/tags" Target="../tags/tag251.xml"/><Relationship Id="rId13" Type="http://schemas.openxmlformats.org/officeDocument/2006/relationships/tags" Target="../tags/tag250.xml"/><Relationship Id="rId12" Type="http://schemas.openxmlformats.org/officeDocument/2006/relationships/tags" Target="../tags/tag249.xml"/><Relationship Id="rId11" Type="http://schemas.openxmlformats.org/officeDocument/2006/relationships/tags" Target="../tags/tag248.xml"/><Relationship Id="rId10" Type="http://schemas.openxmlformats.org/officeDocument/2006/relationships/tags" Target="../tags/tag247.xml"/><Relationship Id="rId1" Type="http://schemas.openxmlformats.org/officeDocument/2006/relationships/tags" Target="../tags/tag238.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3.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9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9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2.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3.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301.xml"/><Relationship Id="rId7" Type="http://schemas.openxmlformats.org/officeDocument/2006/relationships/tags" Target="../tags/tag300.xml"/><Relationship Id="rId6" Type="http://schemas.openxmlformats.org/officeDocument/2006/relationships/tags" Target="../tags/tag299.xml"/><Relationship Id="rId5" Type="http://schemas.openxmlformats.org/officeDocument/2006/relationships/tags" Target="../tags/tag298.xml"/><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313.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1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16.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7.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24.xml"/><Relationship Id="rId1" Type="http://schemas.openxmlformats.org/officeDocument/2006/relationships/slide" Target="slide1.xml"/></Relationships>
</file>

<file path=ppt/slides/_rels/slide3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2.xml"/><Relationship Id="rId3" Type="http://schemas.openxmlformats.org/officeDocument/2006/relationships/tags" Target="../tags/tag325.xml"/><Relationship Id="rId2" Type="http://schemas.openxmlformats.org/officeDocument/2006/relationships/image" Target="../media/image6.png"/><Relationship Id="rId1"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26.xml"/><Relationship Id="rId1" Type="http://schemas.openxmlformats.org/officeDocument/2006/relationships/image" Target="../media/image7.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15.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34.xml"/></Relationships>
</file>

<file path=ppt/slides/_rels/slide42.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tags" Target="../tags/tag342.xml"/><Relationship Id="rId78" Type="http://schemas.openxmlformats.org/officeDocument/2006/relationships/slideLayout" Target="../slideLayouts/slideLayout12.xml"/><Relationship Id="rId77" Type="http://schemas.openxmlformats.org/officeDocument/2006/relationships/tags" Target="../tags/tag411.xml"/><Relationship Id="rId76" Type="http://schemas.openxmlformats.org/officeDocument/2006/relationships/tags" Target="../tags/tag410.xml"/><Relationship Id="rId75" Type="http://schemas.openxmlformats.org/officeDocument/2006/relationships/tags" Target="../tags/tag409.xml"/><Relationship Id="rId74" Type="http://schemas.openxmlformats.org/officeDocument/2006/relationships/tags" Target="../tags/tag408.xml"/><Relationship Id="rId73" Type="http://schemas.openxmlformats.org/officeDocument/2006/relationships/tags" Target="../tags/tag407.xml"/><Relationship Id="rId72" Type="http://schemas.openxmlformats.org/officeDocument/2006/relationships/tags" Target="../tags/tag406.xml"/><Relationship Id="rId71" Type="http://schemas.openxmlformats.org/officeDocument/2006/relationships/tags" Target="../tags/tag405.xml"/><Relationship Id="rId70" Type="http://schemas.openxmlformats.org/officeDocument/2006/relationships/tags" Target="../tags/tag404.xml"/><Relationship Id="rId7" Type="http://schemas.openxmlformats.org/officeDocument/2006/relationships/tags" Target="../tags/tag341.xml"/><Relationship Id="rId69" Type="http://schemas.openxmlformats.org/officeDocument/2006/relationships/tags" Target="../tags/tag403.xml"/><Relationship Id="rId68" Type="http://schemas.openxmlformats.org/officeDocument/2006/relationships/tags" Target="../tags/tag402.xml"/><Relationship Id="rId67" Type="http://schemas.openxmlformats.org/officeDocument/2006/relationships/tags" Target="../tags/tag401.xml"/><Relationship Id="rId66" Type="http://schemas.openxmlformats.org/officeDocument/2006/relationships/tags" Target="../tags/tag400.xml"/><Relationship Id="rId65" Type="http://schemas.openxmlformats.org/officeDocument/2006/relationships/tags" Target="../tags/tag399.xml"/><Relationship Id="rId64" Type="http://schemas.openxmlformats.org/officeDocument/2006/relationships/tags" Target="../tags/tag398.xml"/><Relationship Id="rId63" Type="http://schemas.openxmlformats.org/officeDocument/2006/relationships/tags" Target="../tags/tag397.xml"/><Relationship Id="rId62" Type="http://schemas.openxmlformats.org/officeDocument/2006/relationships/tags" Target="../tags/tag396.xml"/><Relationship Id="rId61" Type="http://schemas.openxmlformats.org/officeDocument/2006/relationships/tags" Target="../tags/tag395.xml"/><Relationship Id="rId60" Type="http://schemas.openxmlformats.org/officeDocument/2006/relationships/tags" Target="../tags/tag394.xml"/><Relationship Id="rId6" Type="http://schemas.openxmlformats.org/officeDocument/2006/relationships/tags" Target="../tags/tag340.xml"/><Relationship Id="rId59" Type="http://schemas.openxmlformats.org/officeDocument/2006/relationships/tags" Target="../tags/tag393.xml"/><Relationship Id="rId58" Type="http://schemas.openxmlformats.org/officeDocument/2006/relationships/tags" Target="../tags/tag392.xml"/><Relationship Id="rId57" Type="http://schemas.openxmlformats.org/officeDocument/2006/relationships/tags" Target="../tags/tag391.xml"/><Relationship Id="rId56" Type="http://schemas.openxmlformats.org/officeDocument/2006/relationships/tags" Target="../tags/tag390.xml"/><Relationship Id="rId55" Type="http://schemas.openxmlformats.org/officeDocument/2006/relationships/tags" Target="../tags/tag389.xml"/><Relationship Id="rId54" Type="http://schemas.openxmlformats.org/officeDocument/2006/relationships/tags" Target="../tags/tag388.xml"/><Relationship Id="rId53" Type="http://schemas.openxmlformats.org/officeDocument/2006/relationships/tags" Target="../tags/tag387.xml"/><Relationship Id="rId52" Type="http://schemas.openxmlformats.org/officeDocument/2006/relationships/tags" Target="../tags/tag386.xml"/><Relationship Id="rId51" Type="http://schemas.openxmlformats.org/officeDocument/2006/relationships/tags" Target="../tags/tag385.xml"/><Relationship Id="rId50" Type="http://schemas.openxmlformats.org/officeDocument/2006/relationships/tags" Target="../tags/tag384.xml"/><Relationship Id="rId5" Type="http://schemas.openxmlformats.org/officeDocument/2006/relationships/tags" Target="../tags/tag339.xml"/><Relationship Id="rId49" Type="http://schemas.openxmlformats.org/officeDocument/2006/relationships/tags" Target="../tags/tag383.xml"/><Relationship Id="rId48" Type="http://schemas.openxmlformats.org/officeDocument/2006/relationships/tags" Target="../tags/tag382.xml"/><Relationship Id="rId47" Type="http://schemas.openxmlformats.org/officeDocument/2006/relationships/tags" Target="../tags/tag381.xml"/><Relationship Id="rId46" Type="http://schemas.openxmlformats.org/officeDocument/2006/relationships/tags" Target="../tags/tag380.xml"/><Relationship Id="rId45" Type="http://schemas.openxmlformats.org/officeDocument/2006/relationships/tags" Target="../tags/tag379.xml"/><Relationship Id="rId44" Type="http://schemas.openxmlformats.org/officeDocument/2006/relationships/tags" Target="../tags/tag378.xml"/><Relationship Id="rId43" Type="http://schemas.openxmlformats.org/officeDocument/2006/relationships/tags" Target="../tags/tag377.xml"/><Relationship Id="rId42" Type="http://schemas.openxmlformats.org/officeDocument/2006/relationships/tags" Target="../tags/tag376.xml"/><Relationship Id="rId41" Type="http://schemas.openxmlformats.org/officeDocument/2006/relationships/tags" Target="../tags/tag375.xml"/><Relationship Id="rId40" Type="http://schemas.openxmlformats.org/officeDocument/2006/relationships/tags" Target="../tags/tag374.xml"/><Relationship Id="rId4" Type="http://schemas.openxmlformats.org/officeDocument/2006/relationships/tags" Target="../tags/tag338.xml"/><Relationship Id="rId39" Type="http://schemas.openxmlformats.org/officeDocument/2006/relationships/tags" Target="../tags/tag373.xml"/><Relationship Id="rId38" Type="http://schemas.openxmlformats.org/officeDocument/2006/relationships/tags" Target="../tags/tag372.xml"/><Relationship Id="rId37" Type="http://schemas.openxmlformats.org/officeDocument/2006/relationships/tags" Target="../tags/tag371.xml"/><Relationship Id="rId36" Type="http://schemas.openxmlformats.org/officeDocument/2006/relationships/tags" Target="../tags/tag370.xml"/><Relationship Id="rId35" Type="http://schemas.openxmlformats.org/officeDocument/2006/relationships/tags" Target="../tags/tag369.xml"/><Relationship Id="rId34" Type="http://schemas.openxmlformats.org/officeDocument/2006/relationships/tags" Target="../tags/tag368.xml"/><Relationship Id="rId33" Type="http://schemas.openxmlformats.org/officeDocument/2006/relationships/tags" Target="../tags/tag367.xml"/><Relationship Id="rId32" Type="http://schemas.openxmlformats.org/officeDocument/2006/relationships/tags" Target="../tags/tag366.xml"/><Relationship Id="rId31" Type="http://schemas.openxmlformats.org/officeDocument/2006/relationships/tags" Target="../tags/tag365.xml"/><Relationship Id="rId30" Type="http://schemas.openxmlformats.org/officeDocument/2006/relationships/tags" Target="../tags/tag364.xml"/><Relationship Id="rId3" Type="http://schemas.openxmlformats.org/officeDocument/2006/relationships/tags" Target="../tags/tag337.xml"/><Relationship Id="rId29" Type="http://schemas.openxmlformats.org/officeDocument/2006/relationships/tags" Target="../tags/tag363.xml"/><Relationship Id="rId28" Type="http://schemas.openxmlformats.org/officeDocument/2006/relationships/tags" Target="../tags/tag362.xml"/><Relationship Id="rId27" Type="http://schemas.openxmlformats.org/officeDocument/2006/relationships/tags" Target="../tags/tag361.xml"/><Relationship Id="rId26" Type="http://schemas.openxmlformats.org/officeDocument/2006/relationships/tags" Target="../tags/tag360.xml"/><Relationship Id="rId25" Type="http://schemas.openxmlformats.org/officeDocument/2006/relationships/tags" Target="../tags/tag359.xml"/><Relationship Id="rId24" Type="http://schemas.openxmlformats.org/officeDocument/2006/relationships/tags" Target="../tags/tag358.xml"/><Relationship Id="rId23" Type="http://schemas.openxmlformats.org/officeDocument/2006/relationships/tags" Target="../tags/tag357.xml"/><Relationship Id="rId22" Type="http://schemas.openxmlformats.org/officeDocument/2006/relationships/tags" Target="../tags/tag356.xml"/><Relationship Id="rId21" Type="http://schemas.openxmlformats.org/officeDocument/2006/relationships/tags" Target="../tags/tag355.xml"/><Relationship Id="rId20" Type="http://schemas.openxmlformats.org/officeDocument/2006/relationships/tags" Target="../tags/tag354.xml"/><Relationship Id="rId2" Type="http://schemas.openxmlformats.org/officeDocument/2006/relationships/tags" Target="../tags/tag336.xml"/><Relationship Id="rId19" Type="http://schemas.openxmlformats.org/officeDocument/2006/relationships/tags" Target="../tags/tag353.xml"/><Relationship Id="rId18" Type="http://schemas.openxmlformats.org/officeDocument/2006/relationships/tags" Target="../tags/tag352.xml"/><Relationship Id="rId17" Type="http://schemas.openxmlformats.org/officeDocument/2006/relationships/tags" Target="../tags/tag351.xml"/><Relationship Id="rId16" Type="http://schemas.openxmlformats.org/officeDocument/2006/relationships/tags" Target="../tags/tag350.xml"/><Relationship Id="rId15" Type="http://schemas.openxmlformats.org/officeDocument/2006/relationships/tags" Target="../tags/tag349.xml"/><Relationship Id="rId14" Type="http://schemas.openxmlformats.org/officeDocument/2006/relationships/tags" Target="../tags/tag348.xml"/><Relationship Id="rId13" Type="http://schemas.openxmlformats.org/officeDocument/2006/relationships/tags" Target="../tags/tag347.xml"/><Relationship Id="rId12" Type="http://schemas.openxmlformats.org/officeDocument/2006/relationships/tags" Target="../tags/tag346.xml"/><Relationship Id="rId11" Type="http://schemas.openxmlformats.org/officeDocument/2006/relationships/tags" Target="../tags/tag345.xml"/><Relationship Id="rId10" Type="http://schemas.openxmlformats.org/officeDocument/2006/relationships/tags" Target="../tags/tag344.xml"/><Relationship Id="rId1" Type="http://schemas.openxmlformats.org/officeDocument/2006/relationships/tags" Target="../tags/tag33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1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13.xm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2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22.xml"/></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430.xml"/><Relationship Id="rId7" Type="http://schemas.openxmlformats.org/officeDocument/2006/relationships/tags" Target="../tags/tag429.xml"/><Relationship Id="rId6" Type="http://schemas.openxmlformats.org/officeDocument/2006/relationships/tags" Target="../tags/tag428.xml"/><Relationship Id="rId5" Type="http://schemas.openxmlformats.org/officeDocument/2006/relationships/tags" Target="../tags/tag427.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tags" Target="../tags/tag424.xml"/><Relationship Id="rId1" Type="http://schemas.openxmlformats.org/officeDocument/2006/relationships/tags" Target="../tags/tag423.xml"/></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hemeOverride" Target="../theme/themeOverride1.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1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3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3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39.xml"/></Relationships>
</file>

<file path=ppt/slides/_rels/slide53.xml.rels><?xml version="1.0" encoding="UTF-8" standalone="yes"?>
<Relationships xmlns="http://schemas.openxmlformats.org/package/2006/relationships"><Relationship Id="rId9" Type="http://schemas.openxmlformats.org/officeDocument/2006/relationships/tags" Target="../tags/tag448.xml"/><Relationship Id="rId8" Type="http://schemas.openxmlformats.org/officeDocument/2006/relationships/tags" Target="../tags/tag447.xml"/><Relationship Id="rId7" Type="http://schemas.openxmlformats.org/officeDocument/2006/relationships/tags" Target="../tags/tag446.xml"/><Relationship Id="rId6" Type="http://schemas.openxmlformats.org/officeDocument/2006/relationships/tags" Target="../tags/tag445.xml"/><Relationship Id="rId5" Type="http://schemas.openxmlformats.org/officeDocument/2006/relationships/tags" Target="../tags/tag444.xml"/><Relationship Id="rId4" Type="http://schemas.openxmlformats.org/officeDocument/2006/relationships/tags" Target="../tags/tag443.xml"/><Relationship Id="rId3" Type="http://schemas.openxmlformats.org/officeDocument/2006/relationships/tags" Target="../tags/tag442.xml"/><Relationship Id="rId2" Type="http://schemas.openxmlformats.org/officeDocument/2006/relationships/tags" Target="../tags/tag441.xml"/><Relationship Id="rId17" Type="http://schemas.openxmlformats.org/officeDocument/2006/relationships/slideLayout" Target="../slideLayouts/slideLayout12.xml"/><Relationship Id="rId16" Type="http://schemas.openxmlformats.org/officeDocument/2006/relationships/tags" Target="../tags/tag455.xml"/><Relationship Id="rId15" Type="http://schemas.openxmlformats.org/officeDocument/2006/relationships/tags" Target="../tags/tag454.xml"/><Relationship Id="rId14" Type="http://schemas.openxmlformats.org/officeDocument/2006/relationships/tags" Target="../tags/tag453.xml"/><Relationship Id="rId13" Type="http://schemas.openxmlformats.org/officeDocument/2006/relationships/tags" Target="../tags/tag452.xml"/><Relationship Id="rId12" Type="http://schemas.openxmlformats.org/officeDocument/2006/relationships/tags" Target="../tags/tag451.xml"/><Relationship Id="rId11" Type="http://schemas.openxmlformats.org/officeDocument/2006/relationships/tags" Target="../tags/tag450.xml"/><Relationship Id="rId10" Type="http://schemas.openxmlformats.org/officeDocument/2006/relationships/tags" Target="../tags/tag449.xml"/><Relationship Id="rId1" Type="http://schemas.openxmlformats.org/officeDocument/2006/relationships/tags" Target="../tags/tag44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56.xml"/><Relationship Id="rId1" Type="http://schemas.openxmlformats.org/officeDocument/2006/relationships/slide" Target="slide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57.xml"/></Relationships>
</file>

<file path=ppt/slides/_rels/slide56.xml.rels><?xml version="1.0" encoding="UTF-8" standalone="yes"?>
<Relationships xmlns="http://schemas.openxmlformats.org/package/2006/relationships"><Relationship Id="rId9" Type="http://schemas.openxmlformats.org/officeDocument/2006/relationships/tags" Target="../tags/tag466.xml"/><Relationship Id="rId8" Type="http://schemas.openxmlformats.org/officeDocument/2006/relationships/tags" Target="../tags/tag465.xml"/><Relationship Id="rId7" Type="http://schemas.openxmlformats.org/officeDocument/2006/relationships/tags" Target="../tags/tag464.xml"/><Relationship Id="rId6" Type="http://schemas.openxmlformats.org/officeDocument/2006/relationships/tags" Target="../tags/tag463.xml"/><Relationship Id="rId5" Type="http://schemas.openxmlformats.org/officeDocument/2006/relationships/tags" Target="../tags/tag462.xml"/><Relationship Id="rId4" Type="http://schemas.openxmlformats.org/officeDocument/2006/relationships/tags" Target="../tags/tag461.xml"/><Relationship Id="rId3" Type="http://schemas.openxmlformats.org/officeDocument/2006/relationships/tags" Target="../tags/tag460.xml"/><Relationship Id="rId2" Type="http://schemas.openxmlformats.org/officeDocument/2006/relationships/tags" Target="../tags/tag459.xml"/><Relationship Id="rId13" Type="http://schemas.openxmlformats.org/officeDocument/2006/relationships/slideLayout" Target="../slideLayouts/slideLayout12.xml"/><Relationship Id="rId12" Type="http://schemas.openxmlformats.org/officeDocument/2006/relationships/tags" Target="../tags/tag469.xml"/><Relationship Id="rId11" Type="http://schemas.openxmlformats.org/officeDocument/2006/relationships/tags" Target="../tags/tag468.xml"/><Relationship Id="rId10" Type="http://schemas.openxmlformats.org/officeDocument/2006/relationships/tags" Target="../tags/tag467.xml"/><Relationship Id="rId1" Type="http://schemas.openxmlformats.org/officeDocument/2006/relationships/tags" Target="../tags/tag458.xml"/></Relationships>
</file>

<file path=ppt/slides/_rels/slide57.xml.rels><?xml version="1.0" encoding="UTF-8" standalone="yes"?>
<Relationships xmlns="http://schemas.openxmlformats.org/package/2006/relationships"><Relationship Id="rId9" Type="http://schemas.openxmlformats.org/officeDocument/2006/relationships/tags" Target="../tags/tag478.xml"/><Relationship Id="rId8" Type="http://schemas.openxmlformats.org/officeDocument/2006/relationships/tags" Target="../tags/tag477.xml"/><Relationship Id="rId7" Type="http://schemas.openxmlformats.org/officeDocument/2006/relationships/tags" Target="../tags/tag476.xml"/><Relationship Id="rId6" Type="http://schemas.openxmlformats.org/officeDocument/2006/relationships/tags" Target="../tags/tag475.xml"/><Relationship Id="rId5" Type="http://schemas.openxmlformats.org/officeDocument/2006/relationships/tags" Target="../tags/tag474.xml"/><Relationship Id="rId4" Type="http://schemas.openxmlformats.org/officeDocument/2006/relationships/tags" Target="../tags/tag473.xml"/><Relationship Id="rId3" Type="http://schemas.openxmlformats.org/officeDocument/2006/relationships/tags" Target="../tags/tag472.xml"/><Relationship Id="rId2" Type="http://schemas.openxmlformats.org/officeDocument/2006/relationships/tags" Target="../tags/tag471.xml"/><Relationship Id="rId10" Type="http://schemas.openxmlformats.org/officeDocument/2006/relationships/slideLayout" Target="../slideLayouts/slideLayout12.xml"/><Relationship Id="rId1" Type="http://schemas.openxmlformats.org/officeDocument/2006/relationships/tags" Target="../tags/tag47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79.xml"/><Relationship Id="rId1" Type="http://schemas.openxmlformats.org/officeDocument/2006/relationships/slide" Target="slide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48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1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1.xml"/><Relationship Id="rId1" Type="http://schemas.openxmlformats.org/officeDocument/2006/relationships/image" Target="../media/image8.jpeg"/></Relationships>
</file>

<file path=ppt/slides/_rels/slide61.xml.rels><?xml version="1.0" encoding="UTF-8" standalone="yes"?>
<Relationships xmlns="http://schemas.openxmlformats.org/package/2006/relationships"><Relationship Id="rId9" Type="http://schemas.openxmlformats.org/officeDocument/2006/relationships/tags" Target="../tags/tag490.xml"/><Relationship Id="rId8" Type="http://schemas.openxmlformats.org/officeDocument/2006/relationships/tags" Target="../tags/tag489.xml"/><Relationship Id="rId7" Type="http://schemas.openxmlformats.org/officeDocument/2006/relationships/tags" Target="../tags/tag488.xml"/><Relationship Id="rId6" Type="http://schemas.openxmlformats.org/officeDocument/2006/relationships/tags" Target="../tags/tag487.xml"/><Relationship Id="rId5" Type="http://schemas.openxmlformats.org/officeDocument/2006/relationships/tags" Target="../tags/tag486.xml"/><Relationship Id="rId4" Type="http://schemas.openxmlformats.org/officeDocument/2006/relationships/tags" Target="../tags/tag485.xml"/><Relationship Id="rId3" Type="http://schemas.openxmlformats.org/officeDocument/2006/relationships/tags" Target="../tags/tag484.xml"/><Relationship Id="rId2" Type="http://schemas.openxmlformats.org/officeDocument/2006/relationships/tags" Target="../tags/tag483.xml"/><Relationship Id="rId11" Type="http://schemas.openxmlformats.org/officeDocument/2006/relationships/slideLayout" Target="../slideLayouts/slideLayout12.xml"/><Relationship Id="rId10" Type="http://schemas.openxmlformats.org/officeDocument/2006/relationships/tags" Target="../tags/tag491.xml"/><Relationship Id="rId1" Type="http://schemas.openxmlformats.org/officeDocument/2006/relationships/tags" Target="../tags/tag482.xml"/></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498.xml"/><Relationship Id="rId6" Type="http://schemas.openxmlformats.org/officeDocument/2006/relationships/tags" Target="../tags/tag497.xml"/><Relationship Id="rId5" Type="http://schemas.openxmlformats.org/officeDocument/2006/relationships/tags" Target="../tags/tag496.xml"/><Relationship Id="rId4" Type="http://schemas.openxmlformats.org/officeDocument/2006/relationships/tags" Target="../tags/tag495.xml"/><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tags" Target="../tags/tag492.xml"/></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505.xml"/><Relationship Id="rId6" Type="http://schemas.openxmlformats.org/officeDocument/2006/relationships/tags" Target="../tags/tag504.xml"/><Relationship Id="rId5" Type="http://schemas.openxmlformats.org/officeDocument/2006/relationships/tags" Target="../tags/tag503.xml"/><Relationship Id="rId4" Type="http://schemas.openxmlformats.org/officeDocument/2006/relationships/tags" Target="../tags/tag502.xml"/><Relationship Id="rId3" Type="http://schemas.openxmlformats.org/officeDocument/2006/relationships/tags" Target="../tags/tag501.xml"/><Relationship Id="rId2" Type="http://schemas.openxmlformats.org/officeDocument/2006/relationships/tags" Target="../tags/tag500.xml"/><Relationship Id="rId1" Type="http://schemas.openxmlformats.org/officeDocument/2006/relationships/tags" Target="../tags/tag499.xml"/></Relationships>
</file>

<file path=ppt/slides/_rels/slide64.xml.rels><?xml version="1.0" encoding="UTF-8" standalone="yes"?>
<Relationships xmlns="http://schemas.openxmlformats.org/package/2006/relationships"><Relationship Id="rId9" Type="http://schemas.openxmlformats.org/officeDocument/2006/relationships/tags" Target="../tags/tag514.xml"/><Relationship Id="rId8" Type="http://schemas.openxmlformats.org/officeDocument/2006/relationships/tags" Target="../tags/tag513.xml"/><Relationship Id="rId7" Type="http://schemas.openxmlformats.org/officeDocument/2006/relationships/tags" Target="../tags/tag512.xml"/><Relationship Id="rId69" Type="http://schemas.openxmlformats.org/officeDocument/2006/relationships/slideLayout" Target="../slideLayouts/slideLayout12.xml"/><Relationship Id="rId68" Type="http://schemas.openxmlformats.org/officeDocument/2006/relationships/tags" Target="../tags/tag573.xml"/><Relationship Id="rId67" Type="http://schemas.openxmlformats.org/officeDocument/2006/relationships/tags" Target="../tags/tag572.xml"/><Relationship Id="rId66" Type="http://schemas.openxmlformats.org/officeDocument/2006/relationships/tags" Target="../tags/tag571.xml"/><Relationship Id="rId65" Type="http://schemas.openxmlformats.org/officeDocument/2006/relationships/tags" Target="../tags/tag570.xml"/><Relationship Id="rId64" Type="http://schemas.openxmlformats.org/officeDocument/2006/relationships/tags" Target="../tags/tag569.xml"/><Relationship Id="rId63" Type="http://schemas.openxmlformats.org/officeDocument/2006/relationships/tags" Target="../tags/tag568.xml"/><Relationship Id="rId62" Type="http://schemas.openxmlformats.org/officeDocument/2006/relationships/tags" Target="../tags/tag567.xml"/><Relationship Id="rId61" Type="http://schemas.openxmlformats.org/officeDocument/2006/relationships/tags" Target="../tags/tag566.xml"/><Relationship Id="rId60" Type="http://schemas.openxmlformats.org/officeDocument/2006/relationships/tags" Target="../tags/tag565.xml"/><Relationship Id="rId6" Type="http://schemas.openxmlformats.org/officeDocument/2006/relationships/tags" Target="../tags/tag511.xml"/><Relationship Id="rId59" Type="http://schemas.openxmlformats.org/officeDocument/2006/relationships/tags" Target="../tags/tag564.xml"/><Relationship Id="rId58" Type="http://schemas.openxmlformats.org/officeDocument/2006/relationships/tags" Target="../tags/tag563.xml"/><Relationship Id="rId57" Type="http://schemas.openxmlformats.org/officeDocument/2006/relationships/tags" Target="../tags/tag562.xml"/><Relationship Id="rId56" Type="http://schemas.openxmlformats.org/officeDocument/2006/relationships/tags" Target="../tags/tag561.xml"/><Relationship Id="rId55" Type="http://schemas.openxmlformats.org/officeDocument/2006/relationships/tags" Target="../tags/tag560.xml"/><Relationship Id="rId54" Type="http://schemas.openxmlformats.org/officeDocument/2006/relationships/tags" Target="../tags/tag559.xml"/><Relationship Id="rId53" Type="http://schemas.openxmlformats.org/officeDocument/2006/relationships/tags" Target="../tags/tag558.xml"/><Relationship Id="rId52" Type="http://schemas.openxmlformats.org/officeDocument/2006/relationships/tags" Target="../tags/tag557.xml"/><Relationship Id="rId51" Type="http://schemas.openxmlformats.org/officeDocument/2006/relationships/tags" Target="../tags/tag556.xml"/><Relationship Id="rId50" Type="http://schemas.openxmlformats.org/officeDocument/2006/relationships/tags" Target="../tags/tag555.xml"/><Relationship Id="rId5" Type="http://schemas.openxmlformats.org/officeDocument/2006/relationships/tags" Target="../tags/tag510.xml"/><Relationship Id="rId49" Type="http://schemas.openxmlformats.org/officeDocument/2006/relationships/tags" Target="../tags/tag554.xml"/><Relationship Id="rId48" Type="http://schemas.openxmlformats.org/officeDocument/2006/relationships/tags" Target="../tags/tag553.xml"/><Relationship Id="rId47" Type="http://schemas.openxmlformats.org/officeDocument/2006/relationships/tags" Target="../tags/tag552.xml"/><Relationship Id="rId46" Type="http://schemas.openxmlformats.org/officeDocument/2006/relationships/tags" Target="../tags/tag551.xml"/><Relationship Id="rId45" Type="http://schemas.openxmlformats.org/officeDocument/2006/relationships/tags" Target="../tags/tag550.xml"/><Relationship Id="rId44" Type="http://schemas.openxmlformats.org/officeDocument/2006/relationships/tags" Target="../tags/tag549.xml"/><Relationship Id="rId43" Type="http://schemas.openxmlformats.org/officeDocument/2006/relationships/tags" Target="../tags/tag548.xml"/><Relationship Id="rId42" Type="http://schemas.openxmlformats.org/officeDocument/2006/relationships/tags" Target="../tags/tag547.xml"/><Relationship Id="rId41" Type="http://schemas.openxmlformats.org/officeDocument/2006/relationships/tags" Target="../tags/tag546.xml"/><Relationship Id="rId40" Type="http://schemas.openxmlformats.org/officeDocument/2006/relationships/tags" Target="../tags/tag545.xml"/><Relationship Id="rId4" Type="http://schemas.openxmlformats.org/officeDocument/2006/relationships/tags" Target="../tags/tag509.xml"/><Relationship Id="rId39" Type="http://schemas.openxmlformats.org/officeDocument/2006/relationships/tags" Target="../tags/tag544.xml"/><Relationship Id="rId38" Type="http://schemas.openxmlformats.org/officeDocument/2006/relationships/tags" Target="../tags/tag543.xml"/><Relationship Id="rId37" Type="http://schemas.openxmlformats.org/officeDocument/2006/relationships/tags" Target="../tags/tag542.xml"/><Relationship Id="rId36" Type="http://schemas.openxmlformats.org/officeDocument/2006/relationships/tags" Target="../tags/tag541.xml"/><Relationship Id="rId35" Type="http://schemas.openxmlformats.org/officeDocument/2006/relationships/tags" Target="../tags/tag540.xml"/><Relationship Id="rId34" Type="http://schemas.openxmlformats.org/officeDocument/2006/relationships/tags" Target="../tags/tag539.xml"/><Relationship Id="rId33" Type="http://schemas.openxmlformats.org/officeDocument/2006/relationships/tags" Target="../tags/tag538.xml"/><Relationship Id="rId32" Type="http://schemas.openxmlformats.org/officeDocument/2006/relationships/tags" Target="../tags/tag537.xml"/><Relationship Id="rId31" Type="http://schemas.openxmlformats.org/officeDocument/2006/relationships/tags" Target="../tags/tag536.xml"/><Relationship Id="rId30" Type="http://schemas.openxmlformats.org/officeDocument/2006/relationships/tags" Target="../tags/tag535.xml"/><Relationship Id="rId3" Type="http://schemas.openxmlformats.org/officeDocument/2006/relationships/tags" Target="../tags/tag508.xml"/><Relationship Id="rId29" Type="http://schemas.openxmlformats.org/officeDocument/2006/relationships/tags" Target="../tags/tag534.xml"/><Relationship Id="rId28" Type="http://schemas.openxmlformats.org/officeDocument/2006/relationships/tags" Target="../tags/tag533.xml"/><Relationship Id="rId27" Type="http://schemas.openxmlformats.org/officeDocument/2006/relationships/tags" Target="../tags/tag532.xml"/><Relationship Id="rId26" Type="http://schemas.openxmlformats.org/officeDocument/2006/relationships/tags" Target="../tags/tag531.xml"/><Relationship Id="rId25" Type="http://schemas.openxmlformats.org/officeDocument/2006/relationships/tags" Target="../tags/tag530.xml"/><Relationship Id="rId24" Type="http://schemas.openxmlformats.org/officeDocument/2006/relationships/tags" Target="../tags/tag529.xml"/><Relationship Id="rId23" Type="http://schemas.openxmlformats.org/officeDocument/2006/relationships/tags" Target="../tags/tag528.xml"/><Relationship Id="rId22" Type="http://schemas.openxmlformats.org/officeDocument/2006/relationships/tags" Target="../tags/tag527.xml"/><Relationship Id="rId21" Type="http://schemas.openxmlformats.org/officeDocument/2006/relationships/tags" Target="../tags/tag526.xml"/><Relationship Id="rId20" Type="http://schemas.openxmlformats.org/officeDocument/2006/relationships/tags" Target="../tags/tag525.xml"/><Relationship Id="rId2" Type="http://schemas.openxmlformats.org/officeDocument/2006/relationships/tags" Target="../tags/tag507.xml"/><Relationship Id="rId19" Type="http://schemas.openxmlformats.org/officeDocument/2006/relationships/tags" Target="../tags/tag524.xml"/><Relationship Id="rId18" Type="http://schemas.openxmlformats.org/officeDocument/2006/relationships/tags" Target="../tags/tag523.xml"/><Relationship Id="rId17" Type="http://schemas.openxmlformats.org/officeDocument/2006/relationships/tags" Target="../tags/tag522.xml"/><Relationship Id="rId16" Type="http://schemas.openxmlformats.org/officeDocument/2006/relationships/tags" Target="../tags/tag521.xml"/><Relationship Id="rId15" Type="http://schemas.openxmlformats.org/officeDocument/2006/relationships/tags" Target="../tags/tag520.xml"/><Relationship Id="rId14" Type="http://schemas.openxmlformats.org/officeDocument/2006/relationships/tags" Target="../tags/tag519.xml"/><Relationship Id="rId13" Type="http://schemas.openxmlformats.org/officeDocument/2006/relationships/tags" Target="../tags/tag518.xml"/><Relationship Id="rId12" Type="http://schemas.openxmlformats.org/officeDocument/2006/relationships/tags" Target="../tags/tag517.xml"/><Relationship Id="rId11" Type="http://schemas.openxmlformats.org/officeDocument/2006/relationships/tags" Target="../tags/tag516.xml"/><Relationship Id="rId10" Type="http://schemas.openxmlformats.org/officeDocument/2006/relationships/tags" Target="../tags/tag515.xml"/><Relationship Id="rId1" Type="http://schemas.openxmlformats.org/officeDocument/2006/relationships/tags" Target="../tags/tag50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74.xml"/></Relationships>
</file>

<file path=ppt/slides/_rels/slide66.xml.rels><?xml version="1.0" encoding="UTF-8" standalone="yes"?>
<Relationships xmlns="http://schemas.openxmlformats.org/package/2006/relationships"><Relationship Id="rId9" Type="http://schemas.openxmlformats.org/officeDocument/2006/relationships/tags" Target="../tags/tag583.xml"/><Relationship Id="rId8" Type="http://schemas.openxmlformats.org/officeDocument/2006/relationships/tags" Target="../tags/tag582.xml"/><Relationship Id="rId7" Type="http://schemas.openxmlformats.org/officeDocument/2006/relationships/tags" Target="../tags/tag581.xml"/><Relationship Id="rId6" Type="http://schemas.openxmlformats.org/officeDocument/2006/relationships/tags" Target="../tags/tag580.xml"/><Relationship Id="rId5" Type="http://schemas.openxmlformats.org/officeDocument/2006/relationships/tags" Target="../tags/tag579.xml"/><Relationship Id="rId4" Type="http://schemas.openxmlformats.org/officeDocument/2006/relationships/tags" Target="../tags/tag578.xml"/><Relationship Id="rId3" Type="http://schemas.openxmlformats.org/officeDocument/2006/relationships/tags" Target="../tags/tag577.xml"/><Relationship Id="rId2" Type="http://schemas.openxmlformats.org/officeDocument/2006/relationships/tags" Target="../tags/tag576.xml"/><Relationship Id="rId11" Type="http://schemas.openxmlformats.org/officeDocument/2006/relationships/slideLayout" Target="../slideLayouts/slideLayout12.xml"/><Relationship Id="rId10" Type="http://schemas.openxmlformats.org/officeDocument/2006/relationships/tags" Target="../tags/tag584.xml"/><Relationship Id="rId1" Type="http://schemas.openxmlformats.org/officeDocument/2006/relationships/tags" Target="../tags/tag575.xml"/></Relationships>
</file>

<file path=ppt/slides/_rels/slide67.xml.rels><?xml version="1.0" encoding="UTF-8" standalone="yes"?>
<Relationships xmlns="http://schemas.openxmlformats.org/package/2006/relationships"><Relationship Id="rId9" Type="http://schemas.openxmlformats.org/officeDocument/2006/relationships/tags" Target="../tags/tag593.xml"/><Relationship Id="rId8" Type="http://schemas.openxmlformats.org/officeDocument/2006/relationships/tags" Target="../tags/tag592.xml"/><Relationship Id="rId7" Type="http://schemas.openxmlformats.org/officeDocument/2006/relationships/tags" Target="../tags/tag591.xml"/><Relationship Id="rId6" Type="http://schemas.openxmlformats.org/officeDocument/2006/relationships/tags" Target="../tags/tag590.xml"/><Relationship Id="rId5" Type="http://schemas.openxmlformats.org/officeDocument/2006/relationships/tags" Target="../tags/tag589.xml"/><Relationship Id="rId4" Type="http://schemas.openxmlformats.org/officeDocument/2006/relationships/tags" Target="../tags/tag588.xml"/><Relationship Id="rId3" Type="http://schemas.openxmlformats.org/officeDocument/2006/relationships/tags" Target="../tags/tag587.xml"/><Relationship Id="rId2" Type="http://schemas.openxmlformats.org/officeDocument/2006/relationships/tags" Target="../tags/tag586.xml"/><Relationship Id="rId10" Type="http://schemas.openxmlformats.org/officeDocument/2006/relationships/slideLayout" Target="../slideLayouts/slideLayout12.xml"/><Relationship Id="rId1" Type="http://schemas.openxmlformats.org/officeDocument/2006/relationships/tags" Target="../tags/tag585.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94.xml"/></Relationships>
</file>

<file path=ppt/slides/_rels/slide69.xml.rels><?xml version="1.0" encoding="UTF-8" standalone="yes"?>
<Relationships xmlns="http://schemas.openxmlformats.org/package/2006/relationships"><Relationship Id="rId9" Type="http://schemas.openxmlformats.org/officeDocument/2006/relationships/tags" Target="../tags/tag603.xml"/><Relationship Id="rId8" Type="http://schemas.openxmlformats.org/officeDocument/2006/relationships/tags" Target="../tags/tag602.xml"/><Relationship Id="rId7" Type="http://schemas.openxmlformats.org/officeDocument/2006/relationships/tags" Target="../tags/tag601.xml"/><Relationship Id="rId6" Type="http://schemas.openxmlformats.org/officeDocument/2006/relationships/tags" Target="../tags/tag600.xml"/><Relationship Id="rId5" Type="http://schemas.openxmlformats.org/officeDocument/2006/relationships/tags" Target="../tags/tag599.xml"/><Relationship Id="rId4" Type="http://schemas.openxmlformats.org/officeDocument/2006/relationships/tags" Target="../tags/tag598.xml"/><Relationship Id="rId3" Type="http://schemas.openxmlformats.org/officeDocument/2006/relationships/tags" Target="../tags/tag597.xml"/><Relationship Id="rId2" Type="http://schemas.openxmlformats.org/officeDocument/2006/relationships/tags" Target="../tags/tag596.xml"/><Relationship Id="rId16" Type="http://schemas.openxmlformats.org/officeDocument/2006/relationships/slideLayout" Target="../slideLayouts/slideLayout12.xml"/><Relationship Id="rId15" Type="http://schemas.openxmlformats.org/officeDocument/2006/relationships/tags" Target="../tags/tag609.xml"/><Relationship Id="rId14" Type="http://schemas.openxmlformats.org/officeDocument/2006/relationships/tags" Target="../tags/tag608.xml"/><Relationship Id="rId13" Type="http://schemas.openxmlformats.org/officeDocument/2006/relationships/tags" Target="../tags/tag607.xml"/><Relationship Id="rId12" Type="http://schemas.openxmlformats.org/officeDocument/2006/relationships/tags" Target="../tags/tag606.xml"/><Relationship Id="rId11" Type="http://schemas.openxmlformats.org/officeDocument/2006/relationships/tags" Target="../tags/tag605.xml"/><Relationship Id="rId10" Type="http://schemas.openxmlformats.org/officeDocument/2006/relationships/tags" Target="../tags/tag604.xml"/><Relationship Id="rId1" Type="http://schemas.openxmlformats.org/officeDocument/2006/relationships/tags" Target="../tags/tag59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18.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611.xml"/><Relationship Id="rId1" Type="http://schemas.openxmlformats.org/officeDocument/2006/relationships/tags" Target="../tags/tag610.xml"/></Relationships>
</file>

<file path=ppt/slides/_rels/slide7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619.xml"/><Relationship Id="rId7" Type="http://schemas.openxmlformats.org/officeDocument/2006/relationships/tags" Target="../tags/tag618.xml"/><Relationship Id="rId6" Type="http://schemas.openxmlformats.org/officeDocument/2006/relationships/tags" Target="../tags/tag617.xml"/><Relationship Id="rId5" Type="http://schemas.openxmlformats.org/officeDocument/2006/relationships/tags" Target="../tags/tag616.xml"/><Relationship Id="rId4" Type="http://schemas.openxmlformats.org/officeDocument/2006/relationships/tags" Target="../tags/tag615.xml"/><Relationship Id="rId3" Type="http://schemas.openxmlformats.org/officeDocument/2006/relationships/tags" Target="../tags/tag614.xml"/><Relationship Id="rId2" Type="http://schemas.openxmlformats.org/officeDocument/2006/relationships/tags" Target="../tags/tag613.xml"/><Relationship Id="rId1" Type="http://schemas.openxmlformats.org/officeDocument/2006/relationships/tags" Target="../tags/tag61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62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1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微信图片_322wps图片"/>
          <p:cNvPicPr>
            <a:picLocks noChangeAspect="1"/>
          </p:cNvPicPr>
          <p:nvPr/>
        </p:nvPicPr>
        <p:blipFill>
          <a:blip r:embed="rId1"/>
          <a:stretch>
            <a:fillRect/>
          </a:stretch>
        </p:blipFill>
        <p:spPr>
          <a:xfrm flipV="1">
            <a:off x="45720" y="55245"/>
            <a:ext cx="9049385" cy="5033010"/>
          </a:xfrm>
          <a:prstGeom prst="rect">
            <a:avLst/>
          </a:prstGeom>
        </p:spPr>
      </p:pic>
      <p:sp>
        <p:nvSpPr>
          <p:cNvPr id="2050" name="标题 2049"/>
          <p:cNvSpPr>
            <a:spLocks noGrp="1"/>
          </p:cNvSpPr>
          <p:nvPr>
            <p:ph type="ctrTitle"/>
          </p:nvPr>
        </p:nvSpPr>
        <p:spPr>
          <a:xfrm>
            <a:off x="-219075" y="27940"/>
            <a:ext cx="9304655" cy="3242945"/>
          </a:xfr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anchor="ctr">
            <a:scene3d>
              <a:camera prst="orthographicFront"/>
              <a:lightRig rig="threePt" dir="t"/>
            </a:scene3d>
          </a:bodyPr>
          <a:p>
            <a:pPr algn="ctr" defTabSz="914400">
              <a:lnSpc>
                <a:spcPct val="130000"/>
              </a:lnSpc>
              <a:buSzPct val="100000"/>
            </a:pPr>
            <a:r>
              <a:rPr lang="zh-CN" altLang="en-US" sz="5400" b="1" kern="1200" baseline="0"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聚焦提分点</a:t>
            </a:r>
            <a:r>
              <a:rPr lang="zh-CN" altLang="en-US" sz="54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a:t>
            </a:r>
            <a:r>
              <a:rPr lang="zh-CN" altLang="en-US" sz="5400" b="1" kern="1200" baseline="0"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发力后程跑</a:t>
            </a:r>
            <a:br>
              <a:rPr lang="zh-CN" altLang="en-US" sz="4800" b="1" kern="1200" baseline="0"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br>
            <a:r>
              <a:rPr lang="en-US" altLang="zh-CN" sz="2800" b="1" kern="1200" baseline="0" dirty="0">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r>
              <a:rPr lang="zh-CN" altLang="en-US" sz="2800" b="1" kern="1200" baseline="0" dirty="0">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高中历史必修二复习的重难点及高考对策</a:t>
            </a:r>
            <a:endParaRPr lang="zh-CN" altLang="en-US" sz="2800" b="1" kern="1200" baseline="0" dirty="0">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2051" name="副标题 2050"/>
          <p:cNvSpPr>
            <a:spLocks noGrp="1"/>
          </p:cNvSpPr>
          <p:nvPr>
            <p:ph type="subTitle" idx="1"/>
          </p:nvPr>
        </p:nvSpPr>
        <p:spPr>
          <a:xfrm>
            <a:off x="5215255" y="4319905"/>
            <a:ext cx="3607435" cy="533400"/>
          </a:xfrm>
        </p:spPr>
        <p:txBody>
          <a:bodyPr>
            <a:scene3d>
              <a:camera prst="orthographicFront"/>
              <a:lightRig rig="threePt" dir="t"/>
            </a:scene3d>
          </a:bodyPr>
          <a:p>
            <a:pPr marL="0" indent="0" defTabSz="914400">
              <a:buSzPct val="100000"/>
              <a:buNone/>
            </a:pPr>
            <a:r>
              <a:rPr lang="zh-CN" altLang="en-US" sz="2800" b="1" kern="1200" baseline="0" dirty="0">
                <a:solidFill>
                  <a:srgbClr val="FFC000"/>
                </a:solidFill>
                <a:effectLst>
                  <a:outerShdw blurRad="38100" dist="19050" dir="2700000" algn="tl" rotWithShape="0">
                    <a:schemeClr val="dk1">
                      <a:alpha val="40000"/>
                    </a:schemeClr>
                  </a:outerShdw>
                </a:effectLst>
                <a:latin typeface="楷体_GB2312" panose="02010609030101010101" charset="-122"/>
                <a:ea typeface="楷体_GB2312" panose="02010609030101010101" charset="-122"/>
                <a:cs typeface="楷体_GB2312" panose="02010609030101010101" charset="-122"/>
              </a:rPr>
              <a:t>于都中学    刘武平</a:t>
            </a:r>
            <a:endParaRPr lang="zh-CN" altLang="en-US" sz="2800" b="1" kern="1200" baseline="0" dirty="0">
              <a:solidFill>
                <a:srgbClr val="FFC000"/>
              </a:solidFill>
              <a:effectLst>
                <a:outerShdw blurRad="38100" dist="19050" dir="2700000" algn="tl" rotWithShape="0">
                  <a:schemeClr val="dk1">
                    <a:alpha val="40000"/>
                  </a:schemeClr>
                </a:outerShdw>
              </a:effectLst>
              <a:latin typeface="楷体_GB2312" panose="02010609030101010101" charset="-122"/>
              <a:ea typeface="楷体_GB2312" panose="02010609030101010101" charset="-122"/>
              <a:cs typeface="楷体_GB2312" panose="02010609030101010101"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内容占位符 2"/>
          <p:cNvGraphicFramePr/>
          <p:nvPr>
            <p:ph/>
          </p:nvPr>
        </p:nvGraphicFramePr>
        <p:xfrm>
          <a:off x="728345" y="159385"/>
          <a:ext cx="7912100" cy="3434715"/>
        </p:xfrm>
        <a:graphic>
          <a:graphicData uri="http://schemas.openxmlformats.org/drawingml/2006/table">
            <a:tbl>
              <a:tblPr firstRow="1" bandRow="1">
                <a:effectLst>
                  <a:innerShdw blurRad="114300">
                    <a:prstClr val="black"/>
                  </a:innerShdw>
                </a:effectLst>
                <a:tableStyleId>{5C22544A-7EE6-4342-B048-85BDC9FD1C3A}</a:tableStyleId>
              </a:tblPr>
              <a:tblGrid>
                <a:gridCol w="1978025"/>
                <a:gridCol w="1978025"/>
                <a:gridCol w="1978025"/>
                <a:gridCol w="1978025"/>
              </a:tblGrid>
              <a:tr h="654050">
                <a:tc>
                  <a:txBody>
                    <a:bodyPr/>
                    <a:p>
                      <a:pPr algn="ctr">
                        <a:buNone/>
                      </a:pPr>
                      <a:r>
                        <a:rPr lang="zh-CN" altLang="en-US" sz="1800" b="1" dirty="0">
                          <a:solidFill>
                            <a:schemeClr val="tx1"/>
                          </a:solidFill>
                          <a:sym typeface="+mn-ea"/>
                        </a:rPr>
                        <a:t>考点（卷</a:t>
                      </a:r>
                      <a:r>
                        <a:rPr lang="en-US" altLang="zh-CN" sz="1800" b="1" dirty="0">
                          <a:solidFill>
                            <a:schemeClr val="tx1"/>
                          </a:solidFill>
                          <a:sym typeface="+mn-ea"/>
                        </a:rPr>
                        <a:t>1</a:t>
                      </a:r>
                      <a:r>
                        <a:rPr lang="zh-CN" altLang="en-US" sz="1800" b="1" dirty="0">
                          <a:solidFill>
                            <a:schemeClr val="tx1"/>
                          </a:solidFill>
                          <a:sym typeface="+mn-ea"/>
                        </a:rPr>
                        <a:t>、</a:t>
                      </a:r>
                      <a:r>
                        <a:rPr lang="en-US" altLang="zh-CN" sz="1800" b="1" dirty="0">
                          <a:solidFill>
                            <a:schemeClr val="tx1"/>
                          </a:solidFill>
                          <a:sym typeface="+mn-ea"/>
                        </a:rPr>
                        <a:t>2</a:t>
                      </a:r>
                      <a:r>
                        <a:rPr lang="zh-CN" altLang="en-US" sz="1800" b="1" dirty="0">
                          <a:solidFill>
                            <a:schemeClr val="tx1"/>
                          </a:solidFill>
                          <a:sym typeface="+mn-ea"/>
                        </a:rPr>
                        <a:t>、</a:t>
                      </a:r>
                      <a:r>
                        <a:rPr lang="en-US" altLang="zh-CN" sz="1800" b="1" dirty="0">
                          <a:solidFill>
                            <a:schemeClr val="tx1"/>
                          </a:solidFill>
                          <a:sym typeface="+mn-ea"/>
                        </a:rPr>
                        <a:t>3</a:t>
                      </a:r>
                      <a:r>
                        <a:rPr lang="zh-CN" altLang="en-US" sz="1800" b="1" dirty="0">
                          <a:solidFill>
                            <a:schemeClr val="tx1"/>
                          </a:solidFill>
                          <a:sym typeface="+mn-ea"/>
                        </a:rPr>
                        <a:t>）</a:t>
                      </a:r>
                      <a:r>
                        <a:rPr lang="en-US" altLang="zh-CN" sz="1800" b="1">
                          <a:solidFill>
                            <a:schemeClr val="tx1"/>
                          </a:solidFill>
                        </a:rPr>
                        <a:t>35</a:t>
                      </a:r>
                      <a:r>
                        <a:rPr lang="zh-CN" altLang="zh-CN" sz="1800" b="1">
                          <a:solidFill>
                            <a:schemeClr val="tx1"/>
                          </a:solidFill>
                        </a:rPr>
                        <a:t>题</a:t>
                      </a:r>
                      <a:endParaRPr lang="zh-CN" altLang="zh-CN" sz="1800" b="1">
                        <a:solidFill>
                          <a:schemeClr val="tx1"/>
                        </a:solidFill>
                      </a:endParaRPr>
                    </a:p>
                  </a:txBody>
                  <a:tcPr marL="68591" marR="68591" marT="34295" marB="34295" anchor="ctr" anchorCtr="0"/>
                </a:tc>
                <a:tc>
                  <a:txBody>
                    <a:bodyPr/>
                    <a:p>
                      <a:pPr marL="0" lvl="0" indent="0" algn="ctr">
                        <a:buNone/>
                      </a:pPr>
                      <a:r>
                        <a:rPr lang="en-US" altLang="zh-CN" sz="1800" b="1" dirty="0">
                          <a:solidFill>
                            <a:schemeClr val="tx1"/>
                          </a:solidFill>
                        </a:rPr>
                        <a:t>2018</a:t>
                      </a:r>
                      <a:r>
                        <a:rPr lang="zh-CN" altLang="en-US" sz="1800" b="1" dirty="0">
                          <a:solidFill>
                            <a:schemeClr val="tx1"/>
                          </a:solidFill>
                          <a:sym typeface="+mn-ea"/>
                        </a:rPr>
                        <a:t>（</a:t>
                      </a:r>
                      <a:r>
                        <a:rPr lang="en-US" altLang="zh-CN" sz="1800" b="1" dirty="0">
                          <a:solidFill>
                            <a:schemeClr val="tx1"/>
                          </a:solidFill>
                          <a:sym typeface="+mn-ea"/>
                        </a:rPr>
                        <a:t>2</a:t>
                      </a:r>
                      <a:r>
                        <a:rPr lang="zh-CN" altLang="en-US" sz="1800" b="1" dirty="0">
                          <a:solidFill>
                            <a:schemeClr val="tx1"/>
                          </a:solidFill>
                          <a:sym typeface="+mn-ea"/>
                        </a:rPr>
                        <a:t>分）</a:t>
                      </a:r>
                      <a:endParaRPr lang="zh-CN" altLang="en-US" sz="1800" b="1" dirty="0">
                        <a:solidFill>
                          <a:schemeClr val="tx1"/>
                        </a:solidFill>
                        <a:sym typeface="+mn-ea"/>
                      </a:endParaRPr>
                    </a:p>
                  </a:txBody>
                  <a:tcPr marL="68591" marR="68591" marT="34295" marB="34295" anchor="ctr" anchorCtr="0"/>
                </a:tc>
                <a:tc>
                  <a:txBody>
                    <a:bodyPr/>
                    <a:p>
                      <a:pPr marL="0" lvl="0" indent="0" algn="ctr">
                        <a:buNone/>
                      </a:pPr>
                      <a:r>
                        <a:rPr lang="en-US" altLang="zh-CN" sz="1800" b="1" dirty="0">
                          <a:solidFill>
                            <a:schemeClr val="tx1"/>
                          </a:solidFill>
                        </a:rPr>
                        <a:t>2017</a:t>
                      </a:r>
                      <a:r>
                        <a:rPr lang="zh-CN" altLang="en-US" sz="1800" b="1" dirty="0">
                          <a:solidFill>
                            <a:schemeClr val="tx1"/>
                          </a:solidFill>
                          <a:sym typeface="+mn-ea"/>
                        </a:rPr>
                        <a:t>（</a:t>
                      </a:r>
                      <a:r>
                        <a:rPr lang="en-US" altLang="zh-CN" sz="1800" b="1" dirty="0">
                          <a:solidFill>
                            <a:schemeClr val="tx1"/>
                          </a:solidFill>
                          <a:sym typeface="+mn-ea"/>
                        </a:rPr>
                        <a:t>2</a:t>
                      </a:r>
                      <a:r>
                        <a:rPr lang="zh-CN" altLang="en-US" sz="1800" b="1" dirty="0">
                          <a:solidFill>
                            <a:schemeClr val="tx1"/>
                          </a:solidFill>
                          <a:sym typeface="+mn-ea"/>
                        </a:rPr>
                        <a:t>分）</a:t>
                      </a:r>
                      <a:endParaRPr lang="en-US" altLang="zh-CN" sz="1800" b="1" dirty="0">
                        <a:solidFill>
                          <a:schemeClr val="tx1"/>
                        </a:solidFill>
                      </a:endParaRPr>
                    </a:p>
                  </a:txBody>
                  <a:tcPr marL="68591" marR="68591" marT="34295" marB="34295" anchor="ctr" anchorCtr="0"/>
                </a:tc>
                <a:tc>
                  <a:txBody>
                    <a:bodyPr/>
                    <a:p>
                      <a:pPr marL="0" lvl="0" indent="0" algn="ctr">
                        <a:buNone/>
                      </a:pPr>
                      <a:r>
                        <a:rPr lang="en-US" altLang="zh-CN" sz="1800" b="1" dirty="0">
                          <a:solidFill>
                            <a:schemeClr val="tx1"/>
                          </a:solidFill>
                        </a:rPr>
                        <a:t>2016</a:t>
                      </a:r>
                      <a:r>
                        <a:rPr lang="zh-CN" altLang="en-US" sz="1800" b="1" dirty="0">
                          <a:solidFill>
                            <a:schemeClr val="tx1"/>
                          </a:solidFill>
                          <a:sym typeface="+mn-ea"/>
                        </a:rPr>
                        <a:t>（</a:t>
                      </a:r>
                      <a:r>
                        <a:rPr lang="en-US" altLang="zh-CN" sz="1800" b="1" dirty="0">
                          <a:solidFill>
                            <a:schemeClr val="tx1"/>
                          </a:solidFill>
                          <a:sym typeface="+mn-ea"/>
                        </a:rPr>
                        <a:t>4</a:t>
                      </a:r>
                      <a:r>
                        <a:rPr lang="zh-CN" altLang="en-US" sz="1800" b="1" dirty="0">
                          <a:solidFill>
                            <a:schemeClr val="tx1"/>
                          </a:solidFill>
                          <a:sym typeface="+mn-ea"/>
                        </a:rPr>
                        <a:t>分）</a:t>
                      </a:r>
                      <a:endParaRPr lang="en-US" altLang="zh-CN" sz="1800" b="1" dirty="0">
                        <a:solidFill>
                          <a:schemeClr val="tx1"/>
                        </a:solidFill>
                      </a:endParaRPr>
                    </a:p>
                  </a:txBody>
                  <a:tcPr marL="68591" marR="68591" marT="34295" marB="34295" anchor="ctr" anchorCtr="0"/>
                </a:tc>
              </a:tr>
              <a:tr h="935990">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rPr>
                        <a:t>布雷顿森林体系的建立</a:t>
                      </a: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r>
              <a:tr h="937260">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rPr>
                        <a:t>世界经济区域集团化</a:t>
                      </a: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r>
                        <a:rPr lang="zh-CN" altLang="en-US" sz="1800" b="1">
                          <a:solidFill>
                            <a:srgbClr val="FF0000"/>
                          </a:solidFill>
                        </a:rPr>
                        <a:t>联合国成员变化、</a:t>
                      </a:r>
                      <a:endParaRPr lang="zh-CN" altLang="en-US" sz="1800" b="1">
                        <a:solidFill>
                          <a:schemeClr val="tx1"/>
                        </a:solidFill>
                      </a:endParaRPr>
                    </a:p>
                    <a:p>
                      <a:pPr algn="ctr">
                        <a:buNone/>
                      </a:pPr>
                      <a:r>
                        <a:rPr lang="zh-CN" altLang="en-US" sz="1800" b="1">
                          <a:solidFill>
                            <a:schemeClr val="tx1"/>
                          </a:solidFill>
                        </a:rPr>
                        <a:t>欧洲一体化</a:t>
                      </a:r>
                      <a:endParaRPr lang="zh-CN" altLang="en-US" sz="1800" b="1">
                        <a:solidFill>
                          <a:schemeClr val="tx1"/>
                        </a:solidFill>
                      </a:endParaRPr>
                    </a:p>
                  </a:txBody>
                  <a:tcPr marL="68591" marR="68591" marT="34295" marB="34295" anchor="ctr" anchorCtr="0"/>
                </a:tc>
                <a:tc>
                  <a:txBody>
                    <a:bodyPr/>
                    <a:p>
                      <a:pPr algn="ctr">
                        <a:buNone/>
                      </a:pPr>
                      <a:r>
                        <a:rPr lang="zh-CN" altLang="en-US" sz="1800" b="1">
                          <a:solidFill>
                            <a:srgbClr val="FF0000"/>
                          </a:solidFill>
                        </a:rPr>
                        <a:t>七国至二十国集团</a:t>
                      </a:r>
                      <a:endParaRPr lang="zh-CN" altLang="en-US" sz="1800" b="1">
                        <a:solidFill>
                          <a:srgbClr val="FF0000"/>
                        </a:solidFill>
                      </a:endParaRPr>
                    </a:p>
                    <a:p>
                      <a:pPr algn="ctr">
                        <a:buNone/>
                      </a:pPr>
                      <a:endParaRPr lang="zh-CN" altLang="en-US" sz="1800" b="1">
                        <a:solidFill>
                          <a:srgbClr val="FF0000"/>
                        </a:solidFill>
                      </a:endParaRPr>
                    </a:p>
                  </a:txBody>
                  <a:tcPr marL="68591" marR="68591" marT="34295" marB="34295" anchor="ctr" anchorCtr="0"/>
                </a:tc>
                <a:tc>
                  <a:txBody>
                    <a:bodyPr/>
                    <a:p>
                      <a:pPr algn="ctr">
                        <a:buNone/>
                      </a:pPr>
                      <a:r>
                        <a:rPr lang="zh-CN" altLang="en-US" sz="1800" b="1">
                          <a:solidFill>
                            <a:srgbClr val="FF0000"/>
                          </a:solidFill>
                        </a:rPr>
                        <a:t>国际经济组织</a:t>
                      </a:r>
                      <a:endParaRPr lang="zh-CN" altLang="en-US" sz="1800" b="1">
                        <a:solidFill>
                          <a:srgbClr val="FF0000"/>
                        </a:solidFill>
                      </a:endParaRPr>
                    </a:p>
                    <a:p>
                      <a:pPr algn="ctr">
                        <a:buNone/>
                      </a:pPr>
                      <a:r>
                        <a:rPr lang="zh-CN" altLang="en-US" sz="1800" b="1">
                          <a:solidFill>
                            <a:srgbClr val="FF0000"/>
                          </a:solidFill>
                        </a:rPr>
                        <a:t>煤钢联营</a:t>
                      </a:r>
                      <a:endParaRPr lang="zh-CN" altLang="en-US" sz="1800" b="1">
                        <a:solidFill>
                          <a:srgbClr val="FF0000"/>
                        </a:solidFill>
                      </a:endParaRPr>
                    </a:p>
                  </a:txBody>
                  <a:tcPr marL="68591" marR="68591" marT="34295" marB="34295" anchor="ctr" anchorCtr="0"/>
                </a:tc>
              </a:tr>
              <a:tr h="907415">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rPr>
                        <a:t>世界贸易组织和中国的加入</a:t>
                      </a: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r>
            </a:tbl>
          </a:graphicData>
        </a:graphic>
      </p:graphicFrame>
      <p:sp>
        <p:nvSpPr>
          <p:cNvPr id="2" name="标题 1"/>
          <p:cNvSpPr txBox="1"/>
          <p:nvPr>
            <p:ph type="title"/>
          </p:nvPr>
        </p:nvSpPr>
        <p:spPr>
          <a:xfrm>
            <a:off x="728345" y="3695383"/>
            <a:ext cx="7812405" cy="1420495"/>
          </a:xfrm>
          <a:noFill/>
          <a:ln w="9525">
            <a:noFill/>
          </a:ln>
        </p:spPr>
        <p:txBody>
          <a:bodyPr wrap="square">
            <a:spAutoFit/>
          </a:bodyPr>
          <a:p>
            <a:pPr lvl="0" algn="l" defTabSz="914400" eaLnBrk="1" hangingPunct="1">
              <a:lnSpc>
                <a:spcPct val="120000"/>
              </a:lnSpc>
            </a:pPr>
            <a:r>
              <a:rPr lang="en-US" altLang="zh-CN" sz="2000" b="1">
                <a:solidFill>
                  <a:srgbClr val="002060"/>
                </a:solidFill>
                <a:latin typeface="黑体" panose="02010600030101010101" pitchFamily="49" charset="-122"/>
                <a:ea typeface="黑体" panose="02010600030101010101" pitchFamily="49" charset="-122"/>
                <a:sym typeface="+mn-ea"/>
              </a:rPr>
              <a:t>     </a:t>
            </a:r>
            <a:r>
              <a:rPr lang="en-US" altLang="zh-CN" sz="2400" b="1">
                <a:solidFill>
                  <a:srgbClr val="002060"/>
                </a:solidFill>
                <a:latin typeface="黑体" panose="02010600030101010101" pitchFamily="49" charset="-122"/>
                <a:ea typeface="黑体" panose="02010600030101010101" pitchFamily="49" charset="-122"/>
                <a:sym typeface="+mn-ea"/>
              </a:rPr>
              <a:t>二战后世界政治格局和经济全球化也是高频考点,注意联系现实热点，尤其是20世纪90年代以来经济全球化的表现和各国建立国际新经济秩序的努力。</a:t>
            </a:r>
            <a:endParaRPr lang="en-US" altLang="zh-CN" sz="2400" b="1">
              <a:solidFill>
                <a:srgbClr val="002060"/>
              </a:solidFill>
              <a:latin typeface="黑体" panose="02010600030101010101" pitchFamily="49" charset="-122"/>
              <a:ea typeface="黑体" panose="02010600030101010101" pitchFamily="49"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custDataLst>
              <p:tags r:id="rId1"/>
            </p:custDataLst>
          </p:nvPr>
        </p:nvSpPr>
        <p:spPr>
          <a:xfrm>
            <a:off x="60960" y="318"/>
            <a:ext cx="9144000" cy="51435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52" name="等腰三角形 51"/>
          <p:cNvSpPr/>
          <p:nvPr>
            <p:custDataLst>
              <p:tags r:id="rId2"/>
            </p:custDataLst>
          </p:nvPr>
        </p:nvSpPr>
        <p:spPr>
          <a:xfrm rot="18491121">
            <a:off x="2216935" y="414012"/>
            <a:ext cx="339987" cy="293093"/>
          </a:xfrm>
          <a:prstGeom prst="triangle">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b="1">
              <a:solidFill>
                <a:schemeClr val="bg1"/>
              </a:solidFill>
              <a:latin typeface="+mn-ea"/>
            </a:endParaRPr>
          </a:p>
        </p:txBody>
      </p:sp>
      <p:sp>
        <p:nvSpPr>
          <p:cNvPr id="44" name="任意多边形: 形状 43"/>
          <p:cNvSpPr/>
          <p:nvPr>
            <p:custDataLst>
              <p:tags r:id="rId3"/>
            </p:custDataLst>
          </p:nvPr>
        </p:nvSpPr>
        <p:spPr>
          <a:xfrm>
            <a:off x="0" y="318"/>
            <a:ext cx="2232819" cy="1981016"/>
          </a:xfrm>
          <a:custGeom>
            <a:avLst/>
            <a:gdLst>
              <a:gd name="connsiteX0" fmla="*/ 1850739 w 2977092"/>
              <a:gd name="connsiteY0" fmla="*/ 0 h 2641354"/>
              <a:gd name="connsiteX1" fmla="*/ 2976103 w 2977092"/>
              <a:gd name="connsiteY1" fmla="*/ 0 h 2641354"/>
              <a:gd name="connsiteX2" fmla="*/ 2977092 w 2977092"/>
              <a:gd name="connsiteY2" fmla="*/ 19598 h 2641354"/>
              <a:gd name="connsiteX3" fmla="*/ 355336 w 2977092"/>
              <a:gd name="connsiteY3" fmla="*/ 2641354 h 2641354"/>
              <a:gd name="connsiteX4" fmla="*/ 87277 w 2977092"/>
              <a:gd name="connsiteY4" fmla="*/ 2627818 h 2641354"/>
              <a:gd name="connsiteX5" fmla="*/ 0 w 2977092"/>
              <a:gd name="connsiteY5" fmla="*/ 2614498 h 2641354"/>
              <a:gd name="connsiteX6" fmla="*/ 0 w 2977092"/>
              <a:gd name="connsiteY6" fmla="*/ 1471767 h 2641354"/>
              <a:gd name="connsiteX7" fmla="*/ 53761 w 2977092"/>
              <a:gd name="connsiteY7" fmla="*/ 1485590 h 2641354"/>
              <a:gd name="connsiteX8" fmla="*/ 355336 w 2977092"/>
              <a:gd name="connsiteY8" fmla="*/ 1515991 h 2641354"/>
              <a:gd name="connsiteX9" fmla="*/ 1851729 w 2977092"/>
              <a:gd name="connsiteY9" fmla="*/ 19598 h 264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7092" h="2641354">
                <a:moveTo>
                  <a:pt x="1850739" y="0"/>
                </a:moveTo>
                <a:lnTo>
                  <a:pt x="2976103" y="0"/>
                </a:lnTo>
                <a:lnTo>
                  <a:pt x="2977092" y="19598"/>
                </a:lnTo>
                <a:cubicBezTo>
                  <a:pt x="2977092" y="1467554"/>
                  <a:pt x="1803292" y="2641354"/>
                  <a:pt x="355336" y="2641354"/>
                </a:cubicBezTo>
                <a:cubicBezTo>
                  <a:pt x="264839" y="2641354"/>
                  <a:pt x="175412" y="2636769"/>
                  <a:pt x="87277" y="2627818"/>
                </a:cubicBezTo>
                <a:lnTo>
                  <a:pt x="0" y="2614498"/>
                </a:lnTo>
                <a:lnTo>
                  <a:pt x="0" y="1471767"/>
                </a:lnTo>
                <a:lnTo>
                  <a:pt x="53761" y="1485590"/>
                </a:lnTo>
                <a:cubicBezTo>
                  <a:pt x="151172" y="1505523"/>
                  <a:pt x="252032" y="1515991"/>
                  <a:pt x="355336" y="1515991"/>
                </a:cubicBezTo>
                <a:cubicBezTo>
                  <a:pt x="1181771" y="1515991"/>
                  <a:pt x="1851729" y="846033"/>
                  <a:pt x="1851729" y="195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b="1">
              <a:solidFill>
                <a:schemeClr val="bg1"/>
              </a:solidFill>
              <a:latin typeface="+mn-ea"/>
            </a:endParaRPr>
          </a:p>
        </p:txBody>
      </p:sp>
      <p:sp>
        <p:nvSpPr>
          <p:cNvPr id="39" name="任意多边形: 形状 38"/>
          <p:cNvSpPr/>
          <p:nvPr>
            <p:custDataLst>
              <p:tags r:id="rId4"/>
            </p:custDataLst>
          </p:nvPr>
        </p:nvSpPr>
        <p:spPr>
          <a:xfrm>
            <a:off x="7589053" y="3309352"/>
            <a:ext cx="1554947" cy="1834466"/>
          </a:xfrm>
          <a:custGeom>
            <a:avLst/>
            <a:gdLst>
              <a:gd name="connsiteX0" fmla="*/ 2057367 w 2073263"/>
              <a:gd name="connsiteY0" fmla="*/ 0 h 2445954"/>
              <a:gd name="connsiteX1" fmla="*/ 2073263 w 2073263"/>
              <a:gd name="connsiteY1" fmla="*/ 803 h 2445954"/>
              <a:gd name="connsiteX2" fmla="*/ 2073263 w 2073263"/>
              <a:gd name="connsiteY2" fmla="*/ 973979 h 2445954"/>
              <a:gd name="connsiteX3" fmla="*/ 2057367 w 2073263"/>
              <a:gd name="connsiteY3" fmla="*/ 973176 h 2445954"/>
              <a:gd name="connsiteX4" fmla="*/ 973176 w 2073263"/>
              <a:gd name="connsiteY4" fmla="*/ 2057367 h 2445954"/>
              <a:gd name="connsiteX5" fmla="*/ 995203 w 2073263"/>
              <a:gd name="connsiteY5" fmla="*/ 2275870 h 2445954"/>
              <a:gd name="connsiteX6" fmla="*/ 1048000 w 2073263"/>
              <a:gd name="connsiteY6" fmla="*/ 2445954 h 2445954"/>
              <a:gd name="connsiteX7" fmla="*/ 39173 w 2073263"/>
              <a:gd name="connsiteY7" fmla="*/ 2445954 h 2445954"/>
              <a:gd name="connsiteX8" fmla="*/ 0 w 2073263"/>
              <a:gd name="connsiteY8" fmla="*/ 2057367 h 2445954"/>
              <a:gd name="connsiteX9" fmla="*/ 2057367 w 2073263"/>
              <a:gd name="connsiteY9" fmla="*/ 0 h 24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3263" h="2445954">
                <a:moveTo>
                  <a:pt x="2057367" y="0"/>
                </a:moveTo>
                <a:lnTo>
                  <a:pt x="2073263" y="803"/>
                </a:lnTo>
                <a:lnTo>
                  <a:pt x="2073263" y="973979"/>
                </a:lnTo>
                <a:lnTo>
                  <a:pt x="2057367" y="973176"/>
                </a:lnTo>
                <a:cubicBezTo>
                  <a:pt x="1458585" y="973176"/>
                  <a:pt x="973176" y="1458585"/>
                  <a:pt x="973176" y="2057367"/>
                </a:cubicBezTo>
                <a:cubicBezTo>
                  <a:pt x="973176" y="2132215"/>
                  <a:pt x="980760" y="2205291"/>
                  <a:pt x="995203" y="2275870"/>
                </a:cubicBezTo>
                <a:lnTo>
                  <a:pt x="1048000" y="2445954"/>
                </a:lnTo>
                <a:lnTo>
                  <a:pt x="39173" y="2445954"/>
                </a:lnTo>
                <a:lnTo>
                  <a:pt x="0" y="2057367"/>
                </a:lnTo>
                <a:cubicBezTo>
                  <a:pt x="0" y="921116"/>
                  <a:pt x="921115" y="0"/>
                  <a:pt x="20573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200" b="1" dirty="0">
              <a:solidFill>
                <a:schemeClr val="bg1"/>
              </a:solidFill>
              <a:latin typeface="+mn-ea"/>
            </a:endParaRPr>
          </a:p>
        </p:txBody>
      </p:sp>
      <p:sp>
        <p:nvSpPr>
          <p:cNvPr id="47" name="椭圆 46"/>
          <p:cNvSpPr/>
          <p:nvPr>
            <p:custDataLst>
              <p:tags r:id="rId5"/>
            </p:custDataLst>
          </p:nvPr>
        </p:nvSpPr>
        <p:spPr>
          <a:xfrm>
            <a:off x="7441075" y="2819462"/>
            <a:ext cx="1135725" cy="1135725"/>
          </a:xfrm>
          <a:prstGeom prst="ellipse">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b="1">
              <a:solidFill>
                <a:schemeClr val="bg1"/>
              </a:solidFill>
              <a:latin typeface="+mn-ea"/>
            </a:endParaRPr>
          </a:p>
        </p:txBody>
      </p:sp>
      <p:sp>
        <p:nvSpPr>
          <p:cNvPr id="37" name="任意多边形: 形状 36"/>
          <p:cNvSpPr/>
          <p:nvPr>
            <p:custDataLst>
              <p:tags r:id="rId6"/>
            </p:custDataLst>
          </p:nvPr>
        </p:nvSpPr>
        <p:spPr>
          <a:xfrm>
            <a:off x="1529080" y="791210"/>
            <a:ext cx="6941820" cy="3932555"/>
          </a:xfrm>
          <a:custGeom>
            <a:avLst/>
            <a:gdLst>
              <a:gd name="connsiteX0" fmla="*/ 0 w 8445500"/>
              <a:gd name="connsiteY0" fmla="*/ 0 h 5243512"/>
              <a:gd name="connsiteX1" fmla="*/ 8445500 w 8445500"/>
              <a:gd name="connsiteY1" fmla="*/ 0 h 5243512"/>
              <a:gd name="connsiteX2" fmla="*/ 8445500 w 8445500"/>
              <a:gd name="connsiteY2" fmla="*/ 4705350 h 5243512"/>
              <a:gd name="connsiteX3" fmla="*/ 1382307 w 8445500"/>
              <a:gd name="connsiteY3" fmla="*/ 4705350 h 5243512"/>
              <a:gd name="connsiteX4" fmla="*/ 844145 w 8445500"/>
              <a:gd name="connsiteY4" fmla="*/ 5243512 h 5243512"/>
              <a:gd name="connsiteX5" fmla="*/ 305983 w 8445500"/>
              <a:gd name="connsiteY5" fmla="*/ 4705350 h 5243512"/>
              <a:gd name="connsiteX6" fmla="*/ 301246 w 8445500"/>
              <a:gd name="connsiteY6" fmla="*/ 4705350 h 5243512"/>
              <a:gd name="connsiteX7" fmla="*/ 0 w 8445500"/>
              <a:gd name="connsiteY7" fmla="*/ 4404104 h 524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500" h="5243512">
                <a:moveTo>
                  <a:pt x="0" y="0"/>
                </a:moveTo>
                <a:lnTo>
                  <a:pt x="8445500" y="0"/>
                </a:lnTo>
                <a:lnTo>
                  <a:pt x="8445500" y="4705350"/>
                </a:lnTo>
                <a:lnTo>
                  <a:pt x="1382307" y="4705350"/>
                </a:lnTo>
                <a:lnTo>
                  <a:pt x="844145" y="5243512"/>
                </a:lnTo>
                <a:lnTo>
                  <a:pt x="305983" y="4705350"/>
                </a:lnTo>
                <a:lnTo>
                  <a:pt x="301246" y="4705350"/>
                </a:lnTo>
                <a:lnTo>
                  <a:pt x="0" y="4404104"/>
                </a:lnTo>
                <a:close/>
              </a:path>
            </a:pathLst>
          </a:cu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b="1">
              <a:solidFill>
                <a:schemeClr val="bg1"/>
              </a:solidFill>
              <a:latin typeface="+mn-ea"/>
            </a:endParaRPr>
          </a:p>
        </p:txBody>
      </p:sp>
      <p:sp>
        <p:nvSpPr>
          <p:cNvPr id="36" name="任意多边形: 形状 35"/>
          <p:cNvSpPr/>
          <p:nvPr>
            <p:custDataLst>
              <p:tags r:id="rId7"/>
            </p:custDataLst>
          </p:nvPr>
        </p:nvSpPr>
        <p:spPr>
          <a:xfrm>
            <a:off x="716915" y="688340"/>
            <a:ext cx="7695565" cy="3932555"/>
          </a:xfrm>
          <a:custGeom>
            <a:avLst/>
            <a:gdLst>
              <a:gd name="connsiteX0" fmla="*/ 0 w 8445500"/>
              <a:gd name="connsiteY0" fmla="*/ 0 h 5243512"/>
              <a:gd name="connsiteX1" fmla="*/ 8445500 w 8445500"/>
              <a:gd name="connsiteY1" fmla="*/ 0 h 5243512"/>
              <a:gd name="connsiteX2" fmla="*/ 8445500 w 8445500"/>
              <a:gd name="connsiteY2" fmla="*/ 4705350 h 5243512"/>
              <a:gd name="connsiteX3" fmla="*/ 1382307 w 8445500"/>
              <a:gd name="connsiteY3" fmla="*/ 4705350 h 5243512"/>
              <a:gd name="connsiteX4" fmla="*/ 844145 w 8445500"/>
              <a:gd name="connsiteY4" fmla="*/ 5243512 h 5243512"/>
              <a:gd name="connsiteX5" fmla="*/ 305983 w 8445500"/>
              <a:gd name="connsiteY5" fmla="*/ 4705350 h 5243512"/>
              <a:gd name="connsiteX6" fmla="*/ 301246 w 8445500"/>
              <a:gd name="connsiteY6" fmla="*/ 4705350 h 5243512"/>
              <a:gd name="connsiteX7" fmla="*/ 0 w 8445500"/>
              <a:gd name="connsiteY7" fmla="*/ 4404104 h 524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500" h="5243512">
                <a:moveTo>
                  <a:pt x="0" y="0"/>
                </a:moveTo>
                <a:lnTo>
                  <a:pt x="8445500" y="0"/>
                </a:lnTo>
                <a:lnTo>
                  <a:pt x="8445500" y="4705350"/>
                </a:lnTo>
                <a:lnTo>
                  <a:pt x="1382307" y="4705350"/>
                </a:lnTo>
                <a:lnTo>
                  <a:pt x="844145" y="5243512"/>
                </a:lnTo>
                <a:lnTo>
                  <a:pt x="305983" y="4705350"/>
                </a:lnTo>
                <a:lnTo>
                  <a:pt x="301246" y="4705350"/>
                </a:lnTo>
                <a:lnTo>
                  <a:pt x="0" y="4404104"/>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b="1">
              <a:solidFill>
                <a:schemeClr val="bg1"/>
              </a:solidFill>
              <a:latin typeface="+mn-ea"/>
            </a:endParaRPr>
          </a:p>
        </p:txBody>
      </p:sp>
      <p:sp>
        <p:nvSpPr>
          <p:cNvPr id="28" name="任意多边形: 形状 27"/>
          <p:cNvSpPr/>
          <p:nvPr>
            <p:custDataLst>
              <p:tags r:id="rId8"/>
            </p:custDataLst>
          </p:nvPr>
        </p:nvSpPr>
        <p:spPr>
          <a:xfrm rot="10800000">
            <a:off x="7085330" y="523240"/>
            <a:ext cx="345440" cy="422275"/>
          </a:xfrm>
          <a:custGeom>
            <a:avLst/>
            <a:gdLst>
              <a:gd name="connsiteX0" fmla="*/ 174788 w 340237"/>
              <a:gd name="connsiteY0" fmla="*/ 0 h 415819"/>
              <a:gd name="connsiteX1" fmla="*/ 340237 w 340237"/>
              <a:gd name="connsiteY1" fmla="*/ 0 h 415819"/>
              <a:gd name="connsiteX2" fmla="*/ 241322 w 340237"/>
              <a:gd name="connsiteY2" fmla="*/ 415819 h 415819"/>
              <a:gd name="connsiteX3" fmla="*/ 0 w 340237"/>
              <a:gd name="connsiteY3" fmla="*/ 415819 h 415819"/>
            </a:gdLst>
            <a:ahLst/>
            <a:cxnLst>
              <a:cxn ang="0">
                <a:pos x="connsiteX0" y="connsiteY0"/>
              </a:cxn>
              <a:cxn ang="0">
                <a:pos x="connsiteX1" y="connsiteY1"/>
              </a:cxn>
              <a:cxn ang="0">
                <a:pos x="connsiteX2" y="connsiteY2"/>
              </a:cxn>
              <a:cxn ang="0">
                <a:pos x="connsiteX3" y="connsiteY3"/>
              </a:cxn>
            </a:cxnLst>
            <a:rect l="l" t="t" r="r" b="b"/>
            <a:pathLst>
              <a:path w="340237" h="415819">
                <a:moveTo>
                  <a:pt x="174788" y="0"/>
                </a:moveTo>
                <a:lnTo>
                  <a:pt x="340237" y="0"/>
                </a:lnTo>
                <a:lnTo>
                  <a:pt x="241322" y="415819"/>
                </a:lnTo>
                <a:lnTo>
                  <a:pt x="0" y="41581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9" name="任意多边形: 形状 28"/>
          <p:cNvSpPr/>
          <p:nvPr>
            <p:custDataLst>
              <p:tags r:id="rId9"/>
            </p:custDataLst>
          </p:nvPr>
        </p:nvSpPr>
        <p:spPr>
          <a:xfrm rot="10800000">
            <a:off x="6699885" y="523240"/>
            <a:ext cx="345440" cy="422275"/>
          </a:xfrm>
          <a:custGeom>
            <a:avLst/>
            <a:gdLst>
              <a:gd name="connsiteX0" fmla="*/ 174788 w 340237"/>
              <a:gd name="connsiteY0" fmla="*/ 0 h 415819"/>
              <a:gd name="connsiteX1" fmla="*/ 340237 w 340237"/>
              <a:gd name="connsiteY1" fmla="*/ 0 h 415819"/>
              <a:gd name="connsiteX2" fmla="*/ 241322 w 340237"/>
              <a:gd name="connsiteY2" fmla="*/ 415819 h 415819"/>
              <a:gd name="connsiteX3" fmla="*/ 0 w 340237"/>
              <a:gd name="connsiteY3" fmla="*/ 415819 h 415819"/>
            </a:gdLst>
            <a:ahLst/>
            <a:cxnLst>
              <a:cxn ang="0">
                <a:pos x="connsiteX0" y="connsiteY0"/>
              </a:cxn>
              <a:cxn ang="0">
                <a:pos x="connsiteX1" y="connsiteY1"/>
              </a:cxn>
              <a:cxn ang="0">
                <a:pos x="connsiteX2" y="connsiteY2"/>
              </a:cxn>
              <a:cxn ang="0">
                <a:pos x="connsiteX3" y="connsiteY3"/>
              </a:cxn>
            </a:cxnLst>
            <a:rect l="l" t="t" r="r" b="b"/>
            <a:pathLst>
              <a:path w="340237" h="415819">
                <a:moveTo>
                  <a:pt x="174788" y="0"/>
                </a:moveTo>
                <a:lnTo>
                  <a:pt x="340237" y="0"/>
                </a:lnTo>
                <a:lnTo>
                  <a:pt x="241322" y="415819"/>
                </a:lnTo>
                <a:lnTo>
                  <a:pt x="0" y="41581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5" name="文本框 4"/>
          <p:cNvSpPr txBox="1"/>
          <p:nvPr>
            <p:custDataLst>
              <p:tags r:id="rId10"/>
            </p:custDataLst>
          </p:nvPr>
        </p:nvSpPr>
        <p:spPr>
          <a:xfrm>
            <a:off x="1103630" y="814070"/>
            <a:ext cx="7058660" cy="3310255"/>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fontAlgn="ctr">
              <a:lnSpc>
                <a:spcPct val="150000"/>
              </a:lnSpc>
              <a:spcBef>
                <a:spcPts val="1000"/>
              </a:spcBef>
              <a:spcAft>
                <a:spcPts val="0"/>
              </a:spcAft>
              <a:buClr>
                <a:schemeClr val="tx2">
                  <a:lumMod val="75000"/>
                </a:schemeClr>
              </a:buClr>
              <a:buSzPct val="130000"/>
              <a:buFont typeface="WPS-Bullets" pitchFamily="2" charset="0"/>
            </a:pPr>
            <a:r>
              <a:rPr lang="zh-CN" altLang="en-US" sz="2400" b="1" dirty="0">
                <a:solidFill>
                  <a:srgbClr val="002060"/>
                </a:solidFill>
                <a:latin typeface="Arial" panose="020B0604020202020204" pitchFamily="34" charset="0"/>
                <a:ea typeface="微软雅黑" panose="020B0503020204020204" charset="-122"/>
              </a:rPr>
              <a:t>1、中国史是考查重点。除去选修题15分，全卷必修题目的85分里，中西分值比逐渐稳定在2：1，三册必修政治、经济相对是考查比重更大。
2、必修二经济史中，专题一古代中国、专题二近代中国、专题三现代中国、专题八世界经济全球化为常考点，建议着重复习。</a:t>
            </a:r>
            <a:endParaRPr lang="zh-CN" altLang="en-US" sz="2400" b="1" dirty="0">
              <a:solidFill>
                <a:srgbClr val="002060"/>
              </a:solidFill>
              <a:latin typeface="Arial" panose="020B0604020202020204" pitchFamily="34" charset="0"/>
              <a:ea typeface="微软雅黑" panose="020B0503020204020204" charset="-122"/>
            </a:endParaRPr>
          </a:p>
        </p:txBody>
      </p:sp>
      <p:sp>
        <p:nvSpPr>
          <p:cNvPr id="45" name="椭圆 44"/>
          <p:cNvSpPr/>
          <p:nvPr>
            <p:custDataLst>
              <p:tags r:id="rId11"/>
            </p:custDataLst>
          </p:nvPr>
        </p:nvSpPr>
        <p:spPr>
          <a:xfrm>
            <a:off x="521594" y="1777602"/>
            <a:ext cx="502277" cy="502277"/>
          </a:xfrm>
          <a:prstGeom prst="ellipse">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b="1">
              <a:solidFill>
                <a:schemeClr val="bg1"/>
              </a:solidFill>
              <a:latin typeface="+mn-ea"/>
            </a:endParaRPr>
          </a:p>
        </p:txBody>
      </p:sp>
      <p:sp>
        <p:nvSpPr>
          <p:cNvPr id="46" name="椭圆 45"/>
          <p:cNvSpPr/>
          <p:nvPr>
            <p:custDataLst>
              <p:tags r:id="rId12"/>
            </p:custDataLst>
          </p:nvPr>
        </p:nvSpPr>
        <p:spPr>
          <a:xfrm>
            <a:off x="357389" y="2424765"/>
            <a:ext cx="147302" cy="14730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b="1">
              <a:solidFill>
                <a:schemeClr val="bg1"/>
              </a:solidFill>
              <a:latin typeface="+mn-ea"/>
            </a:endParaRPr>
          </a:p>
        </p:txBody>
      </p:sp>
      <p:sp>
        <p:nvSpPr>
          <p:cNvPr id="48" name="椭圆 47"/>
          <p:cNvSpPr/>
          <p:nvPr>
            <p:custDataLst>
              <p:tags r:id="rId13"/>
            </p:custDataLst>
          </p:nvPr>
        </p:nvSpPr>
        <p:spPr>
          <a:xfrm>
            <a:off x="8162652" y="2447445"/>
            <a:ext cx="249248" cy="249248"/>
          </a:xfrm>
          <a:prstGeom prst="ellipse">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b="1">
              <a:solidFill>
                <a:schemeClr val="bg1"/>
              </a:solidFill>
              <a:latin typeface="+mn-ea"/>
            </a:endParaRPr>
          </a:p>
        </p:txBody>
      </p:sp>
      <p:sp>
        <p:nvSpPr>
          <p:cNvPr id="50" name="等腰三角形 49"/>
          <p:cNvSpPr/>
          <p:nvPr>
            <p:custDataLst>
              <p:tags r:id="rId14"/>
            </p:custDataLst>
          </p:nvPr>
        </p:nvSpPr>
        <p:spPr>
          <a:xfrm rot="19271054">
            <a:off x="8776205" y="1703823"/>
            <a:ext cx="121226" cy="104506"/>
          </a:xfrm>
          <a:prstGeom prst="triangle">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b="1">
              <a:solidFill>
                <a:schemeClr val="bg1"/>
              </a:solidFill>
              <a:latin typeface="+mn-ea"/>
            </a:endParaRPr>
          </a:p>
        </p:txBody>
      </p:sp>
      <p:sp>
        <p:nvSpPr>
          <p:cNvPr id="51" name="椭圆 50"/>
          <p:cNvSpPr/>
          <p:nvPr>
            <p:custDataLst>
              <p:tags r:id="rId15"/>
            </p:custDataLst>
          </p:nvPr>
        </p:nvSpPr>
        <p:spPr>
          <a:xfrm>
            <a:off x="8471079" y="2351115"/>
            <a:ext cx="116492" cy="112289"/>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b="1">
              <a:solidFill>
                <a:schemeClr val="bg1"/>
              </a:solidFill>
              <a:latin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文本框 178"/>
          <p:cNvSpPr txBox="1"/>
          <p:nvPr>
            <p:custDataLst>
              <p:tags r:id="rId1"/>
            </p:custDataLst>
          </p:nvPr>
        </p:nvSpPr>
        <p:spPr>
          <a:xfrm>
            <a:off x="1188085" y="72390"/>
            <a:ext cx="6328410" cy="986790"/>
          </a:xfrm>
          <a:prstGeom prst="rect">
            <a:avLst/>
          </a:prstGeom>
          <a:noFill/>
        </p:spPr>
        <p:txBody>
          <a:bodyPr wrap="square" rtlCol="0" anchor="ctr">
            <a:noAutofit/>
          </a:bodyPr>
          <a:p>
            <a:pPr marL="0" lvl="0" indent="0" algn="ctr">
              <a:lnSpc>
                <a:spcPct val="150000"/>
              </a:lnSpc>
              <a:spcBef>
                <a:spcPts val="0"/>
              </a:spcBef>
              <a:spcAft>
                <a:spcPts val="0"/>
              </a:spcAft>
            </a:pPr>
            <a:r>
              <a:rPr lang="zh-CN" altLang="en-US" sz="3600" b="1" dirty="0">
                <a:solidFill>
                  <a:srgbClr val="FF0000"/>
                </a:solidFill>
                <a:effectLst>
                  <a:outerShdw blurRad="38100" dist="38100" dir="2700000" algn="tl">
                    <a:srgbClr val="000000">
                      <a:alpha val="43137"/>
                    </a:srgbClr>
                  </a:outerShdw>
                </a:effectLst>
                <a:latin typeface="Calibri Light" panose="020F0302020204030204" pitchFamily="34" charset="0"/>
                <a:ea typeface="+mn-ea"/>
                <a:cs typeface="+mn-ea"/>
                <a:sym typeface="+mn-ea"/>
              </a:rPr>
              <a:t>二、我们怎么进行二轮复习？</a:t>
            </a:r>
            <a:endParaRPr lang="zh-CN" altLang="en-US" sz="3600" b="1" dirty="0">
              <a:solidFill>
                <a:srgbClr val="FF0000"/>
              </a:solidFill>
              <a:effectLst>
                <a:outerShdw blurRad="38100" dist="38100" dir="2700000" algn="tl">
                  <a:srgbClr val="000000">
                    <a:alpha val="43137"/>
                  </a:srgbClr>
                </a:outerShdw>
              </a:effectLst>
              <a:latin typeface="Calibri Light" panose="020F0302020204030204" pitchFamily="34" charset="0"/>
              <a:ea typeface="+mn-ea"/>
              <a:cs typeface="+mn-ea"/>
              <a:sym typeface="+mn-ea"/>
            </a:endParaRPr>
          </a:p>
        </p:txBody>
      </p:sp>
      <p:sp>
        <p:nvSpPr>
          <p:cNvPr id="180" name="圆角矩形 179"/>
          <p:cNvSpPr/>
          <p:nvPr>
            <p:custDataLst>
              <p:tags r:id="rId2"/>
            </p:custDataLst>
          </p:nvPr>
        </p:nvSpPr>
        <p:spPr>
          <a:xfrm>
            <a:off x="107592" y="2277032"/>
            <a:ext cx="1334743" cy="1927962"/>
          </a:xfrm>
          <a:prstGeom prst="roundRect">
            <a:avLst>
              <a:gd name="adj" fmla="val 13691"/>
            </a:avLst>
          </a:prstGeom>
          <a:solidFill>
            <a:srgbClr val="FEFFFF"/>
          </a:solidFill>
          <a:ln w="12700">
            <a:solidFill>
              <a:srgbClr val="283149"/>
            </a:solidFill>
          </a:ln>
          <a:effectLst>
            <a:outerShdw blurRad="63500" sx="102000" sy="102000" algn="ctr" rotWithShape="0">
              <a:prstClr val="black">
                <a:alpha val="40000"/>
              </a:prstClr>
            </a:outerShdw>
          </a:effectLst>
        </p:spPr>
        <p:style>
          <a:lnRef idx="2">
            <a:srgbClr val="C8886E">
              <a:shade val="50000"/>
            </a:srgbClr>
          </a:lnRef>
          <a:fillRef idx="1">
            <a:srgbClr val="C8886E"/>
          </a:fillRef>
          <a:effectRef idx="0">
            <a:srgbClr val="C8886E"/>
          </a:effectRef>
          <a:fontRef idx="minor">
            <a:sysClr val="window" lastClr="FFFFFF"/>
          </a:fontRef>
        </p:style>
        <p:txBody>
          <a:bodyPr tIns="405000" rtlCol="0" anchor="ctr">
            <a:noAutofit/>
          </a:bodyPr>
          <a:p>
            <a:pPr marL="0" lvl="0" indent="0" algn="ctr">
              <a:lnSpc>
                <a:spcPct val="100000"/>
              </a:lnSpc>
              <a:spcBef>
                <a:spcPts val="0"/>
              </a:spcBef>
              <a:spcAft>
                <a:spcPts val="0"/>
              </a:spcAft>
            </a:pPr>
            <a:r>
              <a:rPr lang="zh-CN" altLang="en-US" sz="1800" b="1" dirty="0" smtClean="0">
                <a:solidFill>
                  <a:srgbClr val="1D41D5"/>
                </a:solidFill>
                <a:effectLst>
                  <a:outerShdw blurRad="38100" dist="38100" dir="2700000" algn="tl">
                    <a:srgbClr val="000000">
                      <a:alpha val="43137"/>
                    </a:srgbClr>
                  </a:outerShdw>
                </a:effectLst>
                <a:sym typeface="+mn-ea"/>
              </a:rPr>
              <a:t>提升学科素养促进全面发展</a:t>
            </a:r>
            <a:endParaRPr lang="zh-CN" altLang="en-US" sz="1800" b="1" dirty="0" smtClean="0">
              <a:solidFill>
                <a:srgbClr val="1D41D5"/>
              </a:solidFill>
              <a:effectLst>
                <a:outerShdw blurRad="38100" dist="38100" dir="2700000" algn="tl">
                  <a:srgbClr val="000000">
                    <a:alpha val="43137"/>
                  </a:srgbClr>
                </a:outerShdw>
              </a:effectLst>
              <a:sym typeface="+mn-ea"/>
            </a:endParaRPr>
          </a:p>
        </p:txBody>
      </p:sp>
      <p:sp>
        <p:nvSpPr>
          <p:cNvPr id="181" name="任意多边形 180"/>
          <p:cNvSpPr/>
          <p:nvPr>
            <p:custDataLst>
              <p:tags r:id="rId3"/>
            </p:custDataLst>
          </p:nvPr>
        </p:nvSpPr>
        <p:spPr>
          <a:xfrm>
            <a:off x="493184" y="1906270"/>
            <a:ext cx="563558" cy="846043"/>
          </a:xfrm>
          <a:custGeom>
            <a:avLst/>
            <a:gdLst>
              <a:gd name="connsiteX0" fmla="*/ 78819 w 507046"/>
              <a:gd name="connsiteY0" fmla="*/ 0 h 1012823"/>
              <a:gd name="connsiteX1" fmla="*/ 351143 w 507046"/>
              <a:gd name="connsiteY1" fmla="*/ 661756 h 1012823"/>
              <a:gd name="connsiteX2" fmla="*/ 352928 w 507046"/>
              <a:gd name="connsiteY2" fmla="*/ 682692 h 1012823"/>
              <a:gd name="connsiteX3" fmla="*/ 507046 w 507046"/>
              <a:gd name="connsiteY3" fmla="*/ 558037 h 1012823"/>
              <a:gd name="connsiteX4" fmla="*/ 450290 w 507046"/>
              <a:gd name="connsiteY4" fmla="*/ 669074 h 1012823"/>
              <a:gd name="connsiteX5" fmla="*/ 451200 w 507046"/>
              <a:gd name="connsiteY5" fmla="*/ 668561 h 1012823"/>
              <a:gd name="connsiteX6" fmla="*/ 308990 w 507046"/>
              <a:gd name="connsiteY6" fmla="*/ 947127 h 1012823"/>
              <a:gd name="connsiteX7" fmla="*/ 288030 w 507046"/>
              <a:gd name="connsiteY7" fmla="*/ 985618 h 1012823"/>
              <a:gd name="connsiteX8" fmla="*/ 252322 w 507046"/>
              <a:gd name="connsiteY8" fmla="*/ 1012823 h 1012823"/>
              <a:gd name="connsiteX9" fmla="*/ 251308 w 507046"/>
              <a:gd name="connsiteY9" fmla="*/ 1012642 h 1012823"/>
              <a:gd name="connsiteX10" fmla="*/ 222820 w 507046"/>
              <a:gd name="connsiteY10" fmla="*/ 997710 h 1012823"/>
              <a:gd name="connsiteX11" fmla="*/ 214725 w 507046"/>
              <a:gd name="connsiteY11" fmla="*/ 985508 h 1012823"/>
              <a:gd name="connsiteX12" fmla="*/ 209599 w 507046"/>
              <a:gd name="connsiteY12" fmla="*/ 975991 h 1012823"/>
              <a:gd name="connsiteX13" fmla="*/ 0 w 507046"/>
              <a:gd name="connsiteY13" fmla="*/ 560664 h 1012823"/>
              <a:gd name="connsiteX14" fmla="*/ 152770 w 507046"/>
              <a:gd name="connsiteY14" fmla="*/ 685198 h 1012823"/>
              <a:gd name="connsiteX15" fmla="*/ 163961 w 507046"/>
              <a:gd name="connsiteY15" fmla="*/ 628636 h 1012823"/>
              <a:gd name="connsiteX16" fmla="*/ 78819 w 507046"/>
              <a:gd name="connsiteY16" fmla="*/ 0 h 10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046" h="1012823">
                <a:moveTo>
                  <a:pt x="78819" y="0"/>
                </a:moveTo>
                <a:cubicBezTo>
                  <a:pt x="108965" y="38039"/>
                  <a:pt x="310773" y="323523"/>
                  <a:pt x="351143" y="661756"/>
                </a:cubicBezTo>
                <a:lnTo>
                  <a:pt x="352928" y="682692"/>
                </a:lnTo>
                <a:lnTo>
                  <a:pt x="507046" y="558037"/>
                </a:lnTo>
                <a:lnTo>
                  <a:pt x="450290" y="669074"/>
                </a:lnTo>
                <a:lnTo>
                  <a:pt x="451200" y="668561"/>
                </a:lnTo>
                <a:lnTo>
                  <a:pt x="308990" y="947127"/>
                </a:lnTo>
                <a:lnTo>
                  <a:pt x="288030" y="985618"/>
                </a:lnTo>
                <a:cubicBezTo>
                  <a:pt x="278142" y="1003775"/>
                  <a:pt x="265220" y="1012842"/>
                  <a:pt x="252322" y="1012823"/>
                </a:cubicBezTo>
                <a:cubicBezTo>
                  <a:pt x="251984" y="1012822"/>
                  <a:pt x="251644" y="1012815"/>
                  <a:pt x="251308" y="1012642"/>
                </a:cubicBezTo>
                <a:cubicBezTo>
                  <a:pt x="241382" y="1013115"/>
                  <a:pt x="231421" y="1008114"/>
                  <a:pt x="222820" y="997710"/>
                </a:cubicBezTo>
                <a:cubicBezTo>
                  <a:pt x="219953" y="994242"/>
                  <a:pt x="217238" y="990174"/>
                  <a:pt x="214725" y="985508"/>
                </a:cubicBezTo>
                <a:lnTo>
                  <a:pt x="209599" y="975991"/>
                </a:lnTo>
                <a:lnTo>
                  <a:pt x="0" y="560664"/>
                </a:lnTo>
                <a:lnTo>
                  <a:pt x="152770" y="685198"/>
                </a:lnTo>
                <a:lnTo>
                  <a:pt x="163961" y="628636"/>
                </a:lnTo>
                <a:cubicBezTo>
                  <a:pt x="195646" y="433014"/>
                  <a:pt x="184384" y="197460"/>
                  <a:pt x="78819" y="0"/>
                </a:cubicBezTo>
                <a:close/>
              </a:path>
            </a:pathLst>
          </a:custGeom>
          <a:solidFill>
            <a:srgbClr val="404B69"/>
          </a:solidFill>
          <a:ln>
            <a:noFill/>
          </a:ln>
          <a:effectLst>
            <a:outerShdw blurRad="63500" sx="102000" sy="102000" algn="ctr" rotWithShape="0">
              <a:prstClr val="black">
                <a:alpha val="40000"/>
              </a:prstClr>
            </a:outerShdw>
          </a:effectLst>
        </p:spPr>
        <p:style>
          <a:lnRef idx="2">
            <a:srgbClr val="C8886E">
              <a:shade val="50000"/>
            </a:srgbClr>
          </a:lnRef>
          <a:fillRef idx="1">
            <a:srgbClr val="C8886E"/>
          </a:fillRef>
          <a:effectRef idx="0">
            <a:srgbClr val="C8886E"/>
          </a:effectRef>
          <a:fontRef idx="minor">
            <a:sysClr val="window" lastClr="FFFFFF"/>
          </a:fontRef>
        </p:style>
        <p:txBody>
          <a:bodyPr bIns="81000" rtlCol="0" anchor="b">
            <a:normAutofit/>
          </a:bodyPr>
          <a:p>
            <a:pPr algn="ctr"/>
            <a:r>
              <a:rPr lang="en-US" sz="1350" b="1" dirty="0">
                <a:solidFill>
                  <a:schemeClr val="bg1"/>
                </a:solidFill>
                <a:effectLst>
                  <a:outerShdw blurRad="38100" dist="38100" dir="2700000" algn="tl">
                    <a:srgbClr val="000000">
                      <a:alpha val="43137"/>
                    </a:srgbClr>
                  </a:outerShdw>
                </a:effectLst>
              </a:rPr>
              <a:t>1</a:t>
            </a:r>
            <a:endParaRPr lang="en-US" sz="1350" b="1" dirty="0">
              <a:solidFill>
                <a:schemeClr val="bg1"/>
              </a:solidFill>
              <a:effectLst>
                <a:outerShdw blurRad="38100" dist="38100" dir="2700000" algn="tl">
                  <a:srgbClr val="000000">
                    <a:alpha val="43137"/>
                  </a:srgbClr>
                </a:outerShdw>
              </a:effectLst>
            </a:endParaRPr>
          </a:p>
        </p:txBody>
      </p:sp>
      <p:sp>
        <p:nvSpPr>
          <p:cNvPr id="182" name="圆角矩形 181"/>
          <p:cNvSpPr/>
          <p:nvPr>
            <p:custDataLst>
              <p:tags r:id="rId4"/>
            </p:custDataLst>
          </p:nvPr>
        </p:nvSpPr>
        <p:spPr>
          <a:xfrm>
            <a:off x="1629410" y="2277110"/>
            <a:ext cx="1334770" cy="1929130"/>
          </a:xfrm>
          <a:prstGeom prst="roundRect">
            <a:avLst>
              <a:gd name="adj" fmla="val 13691"/>
            </a:avLst>
          </a:prstGeom>
          <a:solidFill>
            <a:srgbClr val="FEFFFF"/>
          </a:solidFill>
          <a:ln w="12700">
            <a:solidFill>
              <a:srgbClr val="283149"/>
            </a:solidFill>
          </a:ln>
          <a:effectLst>
            <a:outerShdw blurRad="63500" sx="102000" sy="102000" algn="ctr" rotWithShape="0">
              <a:prstClr val="black">
                <a:alpha val="40000"/>
              </a:prstClr>
            </a:outerShdw>
          </a:effectLst>
        </p:spPr>
        <p:style>
          <a:lnRef idx="2">
            <a:srgbClr val="C8886E">
              <a:shade val="50000"/>
            </a:srgbClr>
          </a:lnRef>
          <a:fillRef idx="1">
            <a:srgbClr val="C8886E"/>
          </a:fillRef>
          <a:effectRef idx="0">
            <a:srgbClr val="C8886E"/>
          </a:effectRef>
          <a:fontRef idx="minor">
            <a:sysClr val="window" lastClr="FFFFFF"/>
          </a:fontRef>
        </p:style>
        <p:txBody>
          <a:bodyPr tIns="405000" rtlCol="0" anchor="ctr">
            <a:normAutofit/>
          </a:bodyPr>
          <a:p>
            <a:pPr marL="0" lvl="0" indent="0" algn="ctr">
              <a:lnSpc>
                <a:spcPct val="100000"/>
              </a:lnSpc>
              <a:spcBef>
                <a:spcPts val="0"/>
              </a:spcBef>
              <a:spcAft>
                <a:spcPts val="0"/>
              </a:spcAft>
            </a:pPr>
            <a:r>
              <a:rPr lang="zh-CN" altLang="en-US" sz="1800" b="1" dirty="0">
                <a:solidFill>
                  <a:srgbClr val="1D41D5"/>
                </a:solidFill>
                <a:latin typeface="黑体" panose="02010600030101010101" pitchFamily="49" charset="-122"/>
                <a:ea typeface="黑体" panose="02010600030101010101" pitchFamily="49" charset="-122"/>
                <a:sym typeface="+mn-ea"/>
              </a:rPr>
              <a:t>掌</a:t>
            </a:r>
            <a:r>
              <a:rPr lang="zh-CN" altLang="en-US" sz="1800" b="1" dirty="0" smtClean="0">
                <a:solidFill>
                  <a:srgbClr val="1D41D5"/>
                </a:solidFill>
                <a:effectLst>
                  <a:outerShdw blurRad="38100" dist="38100" dir="2700000" algn="tl">
                    <a:srgbClr val="000000">
                      <a:alpha val="43137"/>
                    </a:srgbClr>
                  </a:outerShdw>
                </a:effectLst>
                <a:sym typeface="+mn-ea"/>
              </a:rPr>
              <a:t>握阶段特征统领历史史实</a:t>
            </a:r>
            <a:endParaRPr lang="zh-CN" altLang="en-US" sz="1800" b="1" dirty="0" smtClean="0">
              <a:solidFill>
                <a:srgbClr val="1D41D5"/>
              </a:solidFill>
              <a:effectLst>
                <a:outerShdw blurRad="38100" dist="38100" dir="2700000" algn="tl">
                  <a:srgbClr val="000000">
                    <a:alpha val="43137"/>
                  </a:srgbClr>
                </a:outerShdw>
              </a:effectLst>
              <a:sym typeface="+mn-ea"/>
            </a:endParaRPr>
          </a:p>
        </p:txBody>
      </p:sp>
      <p:sp>
        <p:nvSpPr>
          <p:cNvPr id="183" name="任意多边形 182"/>
          <p:cNvSpPr/>
          <p:nvPr>
            <p:custDataLst>
              <p:tags r:id="rId5"/>
            </p:custDataLst>
          </p:nvPr>
        </p:nvSpPr>
        <p:spPr>
          <a:xfrm>
            <a:off x="2014368" y="1906270"/>
            <a:ext cx="563558" cy="846043"/>
          </a:xfrm>
          <a:custGeom>
            <a:avLst/>
            <a:gdLst>
              <a:gd name="connsiteX0" fmla="*/ 78819 w 507046"/>
              <a:gd name="connsiteY0" fmla="*/ 0 h 1012823"/>
              <a:gd name="connsiteX1" fmla="*/ 351143 w 507046"/>
              <a:gd name="connsiteY1" fmla="*/ 661756 h 1012823"/>
              <a:gd name="connsiteX2" fmla="*/ 352928 w 507046"/>
              <a:gd name="connsiteY2" fmla="*/ 682692 h 1012823"/>
              <a:gd name="connsiteX3" fmla="*/ 507046 w 507046"/>
              <a:gd name="connsiteY3" fmla="*/ 558037 h 1012823"/>
              <a:gd name="connsiteX4" fmla="*/ 450290 w 507046"/>
              <a:gd name="connsiteY4" fmla="*/ 669074 h 1012823"/>
              <a:gd name="connsiteX5" fmla="*/ 451200 w 507046"/>
              <a:gd name="connsiteY5" fmla="*/ 668561 h 1012823"/>
              <a:gd name="connsiteX6" fmla="*/ 308990 w 507046"/>
              <a:gd name="connsiteY6" fmla="*/ 947127 h 1012823"/>
              <a:gd name="connsiteX7" fmla="*/ 288030 w 507046"/>
              <a:gd name="connsiteY7" fmla="*/ 985618 h 1012823"/>
              <a:gd name="connsiteX8" fmla="*/ 252322 w 507046"/>
              <a:gd name="connsiteY8" fmla="*/ 1012823 h 1012823"/>
              <a:gd name="connsiteX9" fmla="*/ 251308 w 507046"/>
              <a:gd name="connsiteY9" fmla="*/ 1012642 h 1012823"/>
              <a:gd name="connsiteX10" fmla="*/ 222820 w 507046"/>
              <a:gd name="connsiteY10" fmla="*/ 997710 h 1012823"/>
              <a:gd name="connsiteX11" fmla="*/ 214725 w 507046"/>
              <a:gd name="connsiteY11" fmla="*/ 985508 h 1012823"/>
              <a:gd name="connsiteX12" fmla="*/ 209599 w 507046"/>
              <a:gd name="connsiteY12" fmla="*/ 975991 h 1012823"/>
              <a:gd name="connsiteX13" fmla="*/ 0 w 507046"/>
              <a:gd name="connsiteY13" fmla="*/ 560664 h 1012823"/>
              <a:gd name="connsiteX14" fmla="*/ 152770 w 507046"/>
              <a:gd name="connsiteY14" fmla="*/ 685198 h 1012823"/>
              <a:gd name="connsiteX15" fmla="*/ 163961 w 507046"/>
              <a:gd name="connsiteY15" fmla="*/ 628636 h 1012823"/>
              <a:gd name="connsiteX16" fmla="*/ 78819 w 507046"/>
              <a:gd name="connsiteY16" fmla="*/ 0 h 10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046" h="1012823">
                <a:moveTo>
                  <a:pt x="78819" y="0"/>
                </a:moveTo>
                <a:cubicBezTo>
                  <a:pt x="108965" y="38039"/>
                  <a:pt x="310773" y="323523"/>
                  <a:pt x="351143" y="661756"/>
                </a:cubicBezTo>
                <a:lnTo>
                  <a:pt x="352928" y="682692"/>
                </a:lnTo>
                <a:lnTo>
                  <a:pt x="507046" y="558037"/>
                </a:lnTo>
                <a:lnTo>
                  <a:pt x="450290" y="669074"/>
                </a:lnTo>
                <a:lnTo>
                  <a:pt x="451200" y="668561"/>
                </a:lnTo>
                <a:lnTo>
                  <a:pt x="308990" y="947127"/>
                </a:lnTo>
                <a:lnTo>
                  <a:pt x="288030" y="985618"/>
                </a:lnTo>
                <a:cubicBezTo>
                  <a:pt x="278142" y="1003775"/>
                  <a:pt x="265220" y="1012842"/>
                  <a:pt x="252322" y="1012823"/>
                </a:cubicBezTo>
                <a:cubicBezTo>
                  <a:pt x="251984" y="1012822"/>
                  <a:pt x="251644" y="1012815"/>
                  <a:pt x="251308" y="1012642"/>
                </a:cubicBezTo>
                <a:cubicBezTo>
                  <a:pt x="241382" y="1013115"/>
                  <a:pt x="231421" y="1008114"/>
                  <a:pt x="222820" y="997710"/>
                </a:cubicBezTo>
                <a:cubicBezTo>
                  <a:pt x="219953" y="994242"/>
                  <a:pt x="217238" y="990174"/>
                  <a:pt x="214725" y="985508"/>
                </a:cubicBezTo>
                <a:lnTo>
                  <a:pt x="209599" y="975991"/>
                </a:lnTo>
                <a:lnTo>
                  <a:pt x="0" y="560664"/>
                </a:lnTo>
                <a:lnTo>
                  <a:pt x="152770" y="685198"/>
                </a:lnTo>
                <a:lnTo>
                  <a:pt x="163961" y="628636"/>
                </a:lnTo>
                <a:cubicBezTo>
                  <a:pt x="195646" y="433014"/>
                  <a:pt x="184384" y="197460"/>
                  <a:pt x="78819" y="0"/>
                </a:cubicBezTo>
                <a:close/>
              </a:path>
            </a:pathLst>
          </a:custGeom>
          <a:solidFill>
            <a:srgbClr val="404B69"/>
          </a:solidFill>
          <a:ln>
            <a:noFill/>
          </a:ln>
          <a:effectLst>
            <a:outerShdw blurRad="63500" sx="102000" sy="102000" algn="ctr" rotWithShape="0">
              <a:prstClr val="black">
                <a:alpha val="40000"/>
              </a:prstClr>
            </a:outerShdw>
          </a:effectLst>
        </p:spPr>
        <p:style>
          <a:lnRef idx="2">
            <a:srgbClr val="C8886E">
              <a:shade val="50000"/>
            </a:srgbClr>
          </a:lnRef>
          <a:fillRef idx="1">
            <a:srgbClr val="C8886E"/>
          </a:fillRef>
          <a:effectRef idx="0">
            <a:srgbClr val="C8886E"/>
          </a:effectRef>
          <a:fontRef idx="minor">
            <a:sysClr val="window" lastClr="FFFFFF"/>
          </a:fontRef>
        </p:style>
        <p:txBody>
          <a:bodyPr bIns="81000" rtlCol="0" anchor="b">
            <a:normAutofit/>
          </a:bodyPr>
          <a:p>
            <a:pPr algn="ctr"/>
            <a:r>
              <a:rPr lang="en-US" altLang="zh-CN" sz="1350" b="1" dirty="0">
                <a:solidFill>
                  <a:schemeClr val="bg1"/>
                </a:solidFill>
                <a:effectLst>
                  <a:outerShdw blurRad="38100" dist="38100" dir="2700000" algn="tl">
                    <a:srgbClr val="000000">
                      <a:alpha val="43137"/>
                    </a:srgbClr>
                  </a:outerShdw>
                </a:effectLst>
              </a:rPr>
              <a:t>2</a:t>
            </a:r>
            <a:endParaRPr lang="en-US" altLang="zh-CN" sz="1350" b="1" dirty="0">
              <a:solidFill>
                <a:schemeClr val="bg1"/>
              </a:solidFill>
              <a:effectLst>
                <a:outerShdw blurRad="38100" dist="38100" dir="2700000" algn="tl">
                  <a:srgbClr val="000000">
                    <a:alpha val="43137"/>
                  </a:srgbClr>
                </a:outerShdw>
              </a:effectLst>
            </a:endParaRPr>
          </a:p>
        </p:txBody>
      </p:sp>
      <p:sp>
        <p:nvSpPr>
          <p:cNvPr id="184" name="圆角矩形 183"/>
          <p:cNvSpPr/>
          <p:nvPr>
            <p:custDataLst>
              <p:tags r:id="rId6"/>
            </p:custDataLst>
          </p:nvPr>
        </p:nvSpPr>
        <p:spPr>
          <a:xfrm>
            <a:off x="3150870" y="2277110"/>
            <a:ext cx="1334770" cy="1928495"/>
          </a:xfrm>
          <a:prstGeom prst="roundRect">
            <a:avLst>
              <a:gd name="adj" fmla="val 13691"/>
            </a:avLst>
          </a:prstGeom>
          <a:solidFill>
            <a:srgbClr val="FEFFFF"/>
          </a:solidFill>
          <a:ln w="12700">
            <a:solidFill>
              <a:srgbClr val="283149"/>
            </a:solidFill>
          </a:ln>
          <a:effectLst>
            <a:outerShdw blurRad="63500" sx="102000" sy="102000" algn="ctr" rotWithShape="0">
              <a:prstClr val="black">
                <a:alpha val="40000"/>
              </a:prstClr>
            </a:outerShdw>
          </a:effectLst>
        </p:spPr>
        <p:style>
          <a:lnRef idx="2">
            <a:srgbClr val="C8886E">
              <a:shade val="50000"/>
            </a:srgbClr>
          </a:lnRef>
          <a:fillRef idx="1">
            <a:srgbClr val="C8886E"/>
          </a:fillRef>
          <a:effectRef idx="0">
            <a:srgbClr val="C8886E"/>
          </a:effectRef>
          <a:fontRef idx="minor">
            <a:sysClr val="window" lastClr="FFFFFF"/>
          </a:fontRef>
        </p:style>
        <p:txBody>
          <a:bodyPr tIns="405000" rtlCol="0" anchor="ctr">
            <a:normAutofit/>
          </a:bodyPr>
          <a:p>
            <a:pPr marL="0" lvl="0" indent="0" algn="ctr">
              <a:lnSpc>
                <a:spcPct val="100000"/>
              </a:lnSpc>
              <a:spcBef>
                <a:spcPts val="0"/>
              </a:spcBef>
              <a:spcAft>
                <a:spcPts val="0"/>
              </a:spcAft>
            </a:pPr>
            <a:r>
              <a:rPr lang="zh-CN" altLang="en-US" sz="1800" b="1" dirty="0" smtClean="0">
                <a:solidFill>
                  <a:srgbClr val="1D41D5"/>
                </a:solidFill>
                <a:effectLst>
                  <a:outerShdw blurRad="38100" dist="38100" dir="2700000" algn="tl">
                    <a:srgbClr val="000000">
                      <a:alpha val="43137"/>
                    </a:srgbClr>
                  </a:outerShdw>
                </a:effectLst>
                <a:sym typeface="+mn-ea"/>
              </a:rPr>
              <a:t>纵横整合知识构建完整体系</a:t>
            </a:r>
            <a:endParaRPr lang="zh-CN" altLang="en-US" sz="1800" b="1" dirty="0" smtClean="0">
              <a:solidFill>
                <a:srgbClr val="1D41D5"/>
              </a:solidFill>
              <a:effectLst>
                <a:outerShdw blurRad="38100" dist="38100" dir="2700000" algn="tl">
                  <a:srgbClr val="000000">
                    <a:alpha val="43137"/>
                  </a:srgbClr>
                </a:outerShdw>
              </a:effectLst>
              <a:sym typeface="+mn-ea"/>
            </a:endParaRPr>
          </a:p>
        </p:txBody>
      </p:sp>
      <p:sp>
        <p:nvSpPr>
          <p:cNvPr id="185" name="任意多边形 184"/>
          <p:cNvSpPr/>
          <p:nvPr>
            <p:custDataLst>
              <p:tags r:id="rId7"/>
            </p:custDataLst>
          </p:nvPr>
        </p:nvSpPr>
        <p:spPr>
          <a:xfrm>
            <a:off x="3536963" y="1906270"/>
            <a:ext cx="563558" cy="846043"/>
          </a:xfrm>
          <a:custGeom>
            <a:avLst/>
            <a:gdLst>
              <a:gd name="connsiteX0" fmla="*/ 78819 w 507046"/>
              <a:gd name="connsiteY0" fmla="*/ 0 h 1012823"/>
              <a:gd name="connsiteX1" fmla="*/ 351143 w 507046"/>
              <a:gd name="connsiteY1" fmla="*/ 661756 h 1012823"/>
              <a:gd name="connsiteX2" fmla="*/ 352928 w 507046"/>
              <a:gd name="connsiteY2" fmla="*/ 682692 h 1012823"/>
              <a:gd name="connsiteX3" fmla="*/ 507046 w 507046"/>
              <a:gd name="connsiteY3" fmla="*/ 558037 h 1012823"/>
              <a:gd name="connsiteX4" fmla="*/ 450290 w 507046"/>
              <a:gd name="connsiteY4" fmla="*/ 669074 h 1012823"/>
              <a:gd name="connsiteX5" fmla="*/ 451200 w 507046"/>
              <a:gd name="connsiteY5" fmla="*/ 668561 h 1012823"/>
              <a:gd name="connsiteX6" fmla="*/ 308990 w 507046"/>
              <a:gd name="connsiteY6" fmla="*/ 947127 h 1012823"/>
              <a:gd name="connsiteX7" fmla="*/ 288030 w 507046"/>
              <a:gd name="connsiteY7" fmla="*/ 985618 h 1012823"/>
              <a:gd name="connsiteX8" fmla="*/ 252322 w 507046"/>
              <a:gd name="connsiteY8" fmla="*/ 1012823 h 1012823"/>
              <a:gd name="connsiteX9" fmla="*/ 251308 w 507046"/>
              <a:gd name="connsiteY9" fmla="*/ 1012642 h 1012823"/>
              <a:gd name="connsiteX10" fmla="*/ 222820 w 507046"/>
              <a:gd name="connsiteY10" fmla="*/ 997710 h 1012823"/>
              <a:gd name="connsiteX11" fmla="*/ 214725 w 507046"/>
              <a:gd name="connsiteY11" fmla="*/ 985508 h 1012823"/>
              <a:gd name="connsiteX12" fmla="*/ 209599 w 507046"/>
              <a:gd name="connsiteY12" fmla="*/ 975991 h 1012823"/>
              <a:gd name="connsiteX13" fmla="*/ 0 w 507046"/>
              <a:gd name="connsiteY13" fmla="*/ 560664 h 1012823"/>
              <a:gd name="connsiteX14" fmla="*/ 152770 w 507046"/>
              <a:gd name="connsiteY14" fmla="*/ 685198 h 1012823"/>
              <a:gd name="connsiteX15" fmla="*/ 163961 w 507046"/>
              <a:gd name="connsiteY15" fmla="*/ 628636 h 1012823"/>
              <a:gd name="connsiteX16" fmla="*/ 78819 w 507046"/>
              <a:gd name="connsiteY16" fmla="*/ 0 h 10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046" h="1012823">
                <a:moveTo>
                  <a:pt x="78819" y="0"/>
                </a:moveTo>
                <a:cubicBezTo>
                  <a:pt x="108965" y="38039"/>
                  <a:pt x="310773" y="323523"/>
                  <a:pt x="351143" y="661756"/>
                </a:cubicBezTo>
                <a:lnTo>
                  <a:pt x="352928" y="682692"/>
                </a:lnTo>
                <a:lnTo>
                  <a:pt x="507046" y="558037"/>
                </a:lnTo>
                <a:lnTo>
                  <a:pt x="450290" y="669074"/>
                </a:lnTo>
                <a:lnTo>
                  <a:pt x="451200" y="668561"/>
                </a:lnTo>
                <a:lnTo>
                  <a:pt x="308990" y="947127"/>
                </a:lnTo>
                <a:lnTo>
                  <a:pt x="288030" y="985618"/>
                </a:lnTo>
                <a:cubicBezTo>
                  <a:pt x="278142" y="1003775"/>
                  <a:pt x="265220" y="1012842"/>
                  <a:pt x="252322" y="1012823"/>
                </a:cubicBezTo>
                <a:cubicBezTo>
                  <a:pt x="251984" y="1012822"/>
                  <a:pt x="251644" y="1012815"/>
                  <a:pt x="251308" y="1012642"/>
                </a:cubicBezTo>
                <a:cubicBezTo>
                  <a:pt x="241382" y="1013115"/>
                  <a:pt x="231421" y="1008114"/>
                  <a:pt x="222820" y="997710"/>
                </a:cubicBezTo>
                <a:cubicBezTo>
                  <a:pt x="219953" y="994242"/>
                  <a:pt x="217238" y="990174"/>
                  <a:pt x="214725" y="985508"/>
                </a:cubicBezTo>
                <a:lnTo>
                  <a:pt x="209599" y="975991"/>
                </a:lnTo>
                <a:lnTo>
                  <a:pt x="0" y="560664"/>
                </a:lnTo>
                <a:lnTo>
                  <a:pt x="152770" y="685198"/>
                </a:lnTo>
                <a:lnTo>
                  <a:pt x="163961" y="628636"/>
                </a:lnTo>
                <a:cubicBezTo>
                  <a:pt x="195646" y="433014"/>
                  <a:pt x="184384" y="197460"/>
                  <a:pt x="78819" y="0"/>
                </a:cubicBezTo>
                <a:close/>
              </a:path>
            </a:pathLst>
          </a:custGeom>
          <a:solidFill>
            <a:srgbClr val="404B69"/>
          </a:solidFill>
          <a:ln>
            <a:noFill/>
          </a:ln>
          <a:effectLst>
            <a:outerShdw blurRad="63500" sx="102000" sy="102000" algn="ctr" rotWithShape="0">
              <a:prstClr val="black">
                <a:alpha val="40000"/>
              </a:prstClr>
            </a:outerShdw>
          </a:effectLst>
        </p:spPr>
        <p:style>
          <a:lnRef idx="2">
            <a:srgbClr val="C8886E">
              <a:shade val="50000"/>
            </a:srgbClr>
          </a:lnRef>
          <a:fillRef idx="1">
            <a:srgbClr val="C8886E"/>
          </a:fillRef>
          <a:effectRef idx="0">
            <a:srgbClr val="C8886E"/>
          </a:effectRef>
          <a:fontRef idx="minor">
            <a:sysClr val="window" lastClr="FFFFFF"/>
          </a:fontRef>
        </p:style>
        <p:txBody>
          <a:bodyPr bIns="81000" rtlCol="0" anchor="b">
            <a:normAutofit/>
          </a:bodyPr>
          <a:p>
            <a:pPr algn="ctr"/>
            <a:r>
              <a:rPr lang="en-US" sz="1350" b="1" dirty="0">
                <a:solidFill>
                  <a:schemeClr val="bg1"/>
                </a:solidFill>
                <a:effectLst>
                  <a:outerShdw blurRad="38100" dist="38100" dir="2700000" algn="tl">
                    <a:srgbClr val="000000">
                      <a:alpha val="43137"/>
                    </a:srgbClr>
                  </a:outerShdw>
                </a:effectLst>
              </a:rPr>
              <a:t>3</a:t>
            </a:r>
            <a:endParaRPr lang="en-US" sz="1350" b="1" dirty="0">
              <a:solidFill>
                <a:schemeClr val="bg1"/>
              </a:solidFill>
              <a:effectLst>
                <a:outerShdw blurRad="38100" dist="38100" dir="2700000" algn="tl">
                  <a:srgbClr val="000000">
                    <a:alpha val="43137"/>
                  </a:srgbClr>
                </a:outerShdw>
              </a:effectLst>
            </a:endParaRPr>
          </a:p>
        </p:txBody>
      </p:sp>
      <p:sp>
        <p:nvSpPr>
          <p:cNvPr id="186" name="圆角矩形 185"/>
          <p:cNvSpPr/>
          <p:nvPr>
            <p:custDataLst>
              <p:tags r:id="rId8"/>
            </p:custDataLst>
          </p:nvPr>
        </p:nvSpPr>
        <p:spPr>
          <a:xfrm>
            <a:off x="4672965" y="2277110"/>
            <a:ext cx="1334770" cy="1929130"/>
          </a:xfrm>
          <a:prstGeom prst="roundRect">
            <a:avLst>
              <a:gd name="adj" fmla="val 13691"/>
            </a:avLst>
          </a:prstGeom>
          <a:solidFill>
            <a:srgbClr val="FEFFFF"/>
          </a:solidFill>
          <a:ln w="12700">
            <a:solidFill>
              <a:srgbClr val="283149"/>
            </a:solidFill>
          </a:ln>
          <a:effectLst>
            <a:outerShdw blurRad="63500" sx="102000" sy="102000" algn="ctr" rotWithShape="0">
              <a:prstClr val="black">
                <a:alpha val="40000"/>
              </a:prstClr>
            </a:outerShdw>
          </a:effectLst>
        </p:spPr>
        <p:style>
          <a:lnRef idx="2">
            <a:srgbClr val="C8886E">
              <a:shade val="50000"/>
            </a:srgbClr>
          </a:lnRef>
          <a:fillRef idx="1">
            <a:srgbClr val="C8886E"/>
          </a:fillRef>
          <a:effectRef idx="0">
            <a:srgbClr val="C8886E"/>
          </a:effectRef>
          <a:fontRef idx="minor">
            <a:sysClr val="window" lastClr="FFFFFF"/>
          </a:fontRef>
        </p:style>
        <p:txBody>
          <a:bodyPr tIns="405000" rtlCol="0" anchor="ctr">
            <a:normAutofit/>
          </a:bodyPr>
          <a:p>
            <a:pPr marL="0" lvl="0" algn="ctr">
              <a:lnSpc>
                <a:spcPct val="100000"/>
              </a:lnSpc>
              <a:spcBef>
                <a:spcPts val="0"/>
              </a:spcBef>
              <a:spcAft>
                <a:spcPts val="0"/>
              </a:spcAft>
            </a:pPr>
            <a:r>
              <a:rPr lang="zh-CN" altLang="en-US" sz="1800" b="1" dirty="0" smtClean="0">
                <a:solidFill>
                  <a:srgbClr val="1D41D5"/>
                </a:solidFill>
                <a:effectLst>
                  <a:outerShdw blurRad="38100" dist="38100" dir="2700000" algn="tl">
                    <a:srgbClr val="000000">
                      <a:alpha val="43137"/>
                    </a:srgbClr>
                  </a:outerShdw>
                </a:effectLst>
                <a:sym typeface="+mn-ea"/>
              </a:rPr>
              <a:t>深化拓展教材强化历史概念</a:t>
            </a:r>
            <a:endParaRPr lang="zh-CN" altLang="en-US" sz="1800" b="1" dirty="0" smtClean="0">
              <a:solidFill>
                <a:srgbClr val="1D41D5"/>
              </a:solidFill>
              <a:effectLst>
                <a:outerShdw blurRad="38100" dist="38100" dir="2700000" algn="tl">
                  <a:srgbClr val="000000">
                    <a:alpha val="43137"/>
                  </a:srgbClr>
                </a:outerShdw>
              </a:effectLst>
              <a:sym typeface="+mn-ea"/>
            </a:endParaRPr>
          </a:p>
        </p:txBody>
      </p:sp>
      <p:sp>
        <p:nvSpPr>
          <p:cNvPr id="187" name="任意多边形 186"/>
          <p:cNvSpPr/>
          <p:nvPr>
            <p:custDataLst>
              <p:tags r:id="rId9"/>
            </p:custDataLst>
          </p:nvPr>
        </p:nvSpPr>
        <p:spPr>
          <a:xfrm>
            <a:off x="5058853" y="1906270"/>
            <a:ext cx="563558" cy="846043"/>
          </a:xfrm>
          <a:custGeom>
            <a:avLst/>
            <a:gdLst>
              <a:gd name="connsiteX0" fmla="*/ 78819 w 507046"/>
              <a:gd name="connsiteY0" fmla="*/ 0 h 1012823"/>
              <a:gd name="connsiteX1" fmla="*/ 351143 w 507046"/>
              <a:gd name="connsiteY1" fmla="*/ 661756 h 1012823"/>
              <a:gd name="connsiteX2" fmla="*/ 352928 w 507046"/>
              <a:gd name="connsiteY2" fmla="*/ 682692 h 1012823"/>
              <a:gd name="connsiteX3" fmla="*/ 507046 w 507046"/>
              <a:gd name="connsiteY3" fmla="*/ 558037 h 1012823"/>
              <a:gd name="connsiteX4" fmla="*/ 450290 w 507046"/>
              <a:gd name="connsiteY4" fmla="*/ 669074 h 1012823"/>
              <a:gd name="connsiteX5" fmla="*/ 451200 w 507046"/>
              <a:gd name="connsiteY5" fmla="*/ 668561 h 1012823"/>
              <a:gd name="connsiteX6" fmla="*/ 308990 w 507046"/>
              <a:gd name="connsiteY6" fmla="*/ 947127 h 1012823"/>
              <a:gd name="connsiteX7" fmla="*/ 288030 w 507046"/>
              <a:gd name="connsiteY7" fmla="*/ 985618 h 1012823"/>
              <a:gd name="connsiteX8" fmla="*/ 252322 w 507046"/>
              <a:gd name="connsiteY8" fmla="*/ 1012823 h 1012823"/>
              <a:gd name="connsiteX9" fmla="*/ 251308 w 507046"/>
              <a:gd name="connsiteY9" fmla="*/ 1012642 h 1012823"/>
              <a:gd name="connsiteX10" fmla="*/ 222820 w 507046"/>
              <a:gd name="connsiteY10" fmla="*/ 997710 h 1012823"/>
              <a:gd name="connsiteX11" fmla="*/ 214725 w 507046"/>
              <a:gd name="connsiteY11" fmla="*/ 985508 h 1012823"/>
              <a:gd name="connsiteX12" fmla="*/ 209599 w 507046"/>
              <a:gd name="connsiteY12" fmla="*/ 975991 h 1012823"/>
              <a:gd name="connsiteX13" fmla="*/ 0 w 507046"/>
              <a:gd name="connsiteY13" fmla="*/ 560664 h 1012823"/>
              <a:gd name="connsiteX14" fmla="*/ 152770 w 507046"/>
              <a:gd name="connsiteY14" fmla="*/ 685198 h 1012823"/>
              <a:gd name="connsiteX15" fmla="*/ 163961 w 507046"/>
              <a:gd name="connsiteY15" fmla="*/ 628636 h 1012823"/>
              <a:gd name="connsiteX16" fmla="*/ 78819 w 507046"/>
              <a:gd name="connsiteY16" fmla="*/ 0 h 10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046" h="1012823">
                <a:moveTo>
                  <a:pt x="78819" y="0"/>
                </a:moveTo>
                <a:cubicBezTo>
                  <a:pt x="108965" y="38039"/>
                  <a:pt x="310773" y="323523"/>
                  <a:pt x="351143" y="661756"/>
                </a:cubicBezTo>
                <a:lnTo>
                  <a:pt x="352928" y="682692"/>
                </a:lnTo>
                <a:lnTo>
                  <a:pt x="507046" y="558037"/>
                </a:lnTo>
                <a:lnTo>
                  <a:pt x="450290" y="669074"/>
                </a:lnTo>
                <a:lnTo>
                  <a:pt x="451200" y="668561"/>
                </a:lnTo>
                <a:lnTo>
                  <a:pt x="308990" y="947127"/>
                </a:lnTo>
                <a:lnTo>
                  <a:pt x="288030" y="985618"/>
                </a:lnTo>
                <a:cubicBezTo>
                  <a:pt x="278142" y="1003775"/>
                  <a:pt x="265220" y="1012842"/>
                  <a:pt x="252322" y="1012823"/>
                </a:cubicBezTo>
                <a:cubicBezTo>
                  <a:pt x="251984" y="1012822"/>
                  <a:pt x="251644" y="1012815"/>
                  <a:pt x="251308" y="1012642"/>
                </a:cubicBezTo>
                <a:cubicBezTo>
                  <a:pt x="241382" y="1013115"/>
                  <a:pt x="231421" y="1008114"/>
                  <a:pt x="222820" y="997710"/>
                </a:cubicBezTo>
                <a:cubicBezTo>
                  <a:pt x="219953" y="994242"/>
                  <a:pt x="217238" y="990174"/>
                  <a:pt x="214725" y="985508"/>
                </a:cubicBezTo>
                <a:lnTo>
                  <a:pt x="209599" y="975991"/>
                </a:lnTo>
                <a:lnTo>
                  <a:pt x="0" y="560664"/>
                </a:lnTo>
                <a:lnTo>
                  <a:pt x="152770" y="685198"/>
                </a:lnTo>
                <a:lnTo>
                  <a:pt x="163961" y="628636"/>
                </a:lnTo>
                <a:cubicBezTo>
                  <a:pt x="195646" y="433014"/>
                  <a:pt x="184384" y="197460"/>
                  <a:pt x="78819" y="0"/>
                </a:cubicBezTo>
                <a:close/>
              </a:path>
            </a:pathLst>
          </a:custGeom>
          <a:solidFill>
            <a:srgbClr val="404B69"/>
          </a:solidFill>
          <a:ln>
            <a:noFill/>
          </a:ln>
          <a:effectLst>
            <a:outerShdw blurRad="63500" sx="102000" sy="102000" algn="ctr" rotWithShape="0">
              <a:prstClr val="black">
                <a:alpha val="40000"/>
              </a:prstClr>
            </a:outerShdw>
          </a:effectLst>
        </p:spPr>
        <p:style>
          <a:lnRef idx="2">
            <a:srgbClr val="C8886E">
              <a:shade val="50000"/>
            </a:srgbClr>
          </a:lnRef>
          <a:fillRef idx="1">
            <a:srgbClr val="C8886E"/>
          </a:fillRef>
          <a:effectRef idx="0">
            <a:srgbClr val="C8886E"/>
          </a:effectRef>
          <a:fontRef idx="minor">
            <a:sysClr val="window" lastClr="FFFFFF"/>
          </a:fontRef>
        </p:style>
        <p:txBody>
          <a:bodyPr bIns="81000" rtlCol="0" anchor="b">
            <a:normAutofit/>
          </a:bodyPr>
          <a:p>
            <a:pPr algn="ctr"/>
            <a:r>
              <a:rPr lang="en-US" altLang="zh-CN" sz="1350" b="1" dirty="0">
                <a:solidFill>
                  <a:schemeClr val="bg1"/>
                </a:solidFill>
                <a:effectLst>
                  <a:outerShdw blurRad="38100" dist="38100" dir="2700000" algn="tl">
                    <a:srgbClr val="000000">
                      <a:alpha val="43137"/>
                    </a:srgbClr>
                  </a:outerShdw>
                </a:effectLst>
              </a:rPr>
              <a:t>4</a:t>
            </a:r>
            <a:endParaRPr lang="en-US" altLang="zh-CN" sz="1350" b="1" dirty="0">
              <a:solidFill>
                <a:schemeClr val="bg1"/>
              </a:solidFill>
              <a:effectLst>
                <a:outerShdw blurRad="38100" dist="38100" dir="2700000" algn="tl">
                  <a:srgbClr val="000000">
                    <a:alpha val="43137"/>
                  </a:srgbClr>
                </a:outerShdw>
              </a:effectLst>
            </a:endParaRPr>
          </a:p>
        </p:txBody>
      </p:sp>
      <p:sp>
        <p:nvSpPr>
          <p:cNvPr id="188" name="圆角矩形 187"/>
          <p:cNvSpPr/>
          <p:nvPr>
            <p:custDataLst>
              <p:tags r:id="rId10"/>
            </p:custDataLst>
          </p:nvPr>
        </p:nvSpPr>
        <p:spPr>
          <a:xfrm>
            <a:off x="6195695" y="2277110"/>
            <a:ext cx="1334770" cy="1928495"/>
          </a:xfrm>
          <a:prstGeom prst="roundRect">
            <a:avLst>
              <a:gd name="adj" fmla="val 13691"/>
            </a:avLst>
          </a:prstGeom>
          <a:solidFill>
            <a:srgbClr val="FEFFFF"/>
          </a:solidFill>
          <a:ln w="12700">
            <a:solidFill>
              <a:srgbClr val="283149"/>
            </a:solidFill>
          </a:ln>
          <a:effectLst>
            <a:outerShdw blurRad="63500" sx="102000" sy="102000" algn="ctr" rotWithShape="0">
              <a:prstClr val="black">
                <a:alpha val="40000"/>
              </a:prstClr>
            </a:outerShdw>
          </a:effectLst>
        </p:spPr>
        <p:style>
          <a:lnRef idx="2">
            <a:srgbClr val="C8886E">
              <a:shade val="50000"/>
            </a:srgbClr>
          </a:lnRef>
          <a:fillRef idx="1">
            <a:srgbClr val="C8886E"/>
          </a:fillRef>
          <a:effectRef idx="0">
            <a:srgbClr val="C8886E"/>
          </a:effectRef>
          <a:fontRef idx="minor">
            <a:sysClr val="window" lastClr="FFFFFF"/>
          </a:fontRef>
        </p:style>
        <p:txBody>
          <a:bodyPr tIns="405000" rtlCol="0" anchor="ctr">
            <a:normAutofit/>
          </a:bodyPr>
          <a:p>
            <a:pPr marL="0" lvl="0" algn="ctr">
              <a:lnSpc>
                <a:spcPct val="100000"/>
              </a:lnSpc>
              <a:spcBef>
                <a:spcPts val="0"/>
              </a:spcBef>
              <a:spcAft>
                <a:spcPts val="0"/>
              </a:spcAft>
            </a:pPr>
            <a:r>
              <a:rPr lang="zh-CN" altLang="en-US" sz="1800" b="1" dirty="0" smtClean="0">
                <a:solidFill>
                  <a:srgbClr val="1D41D5"/>
                </a:solidFill>
                <a:effectLst>
                  <a:outerShdw blurRad="38100" dist="38100" dir="2700000" algn="tl">
                    <a:srgbClr val="000000">
                      <a:alpha val="43137"/>
                    </a:srgbClr>
                  </a:outerShdw>
                </a:effectLst>
                <a:sym typeface="+mn-ea"/>
              </a:rPr>
              <a:t>关注现实热点重视以史为鉴</a:t>
            </a:r>
            <a:endParaRPr lang="zh-CN" altLang="en-US" sz="1800" b="1" dirty="0" smtClean="0">
              <a:solidFill>
                <a:srgbClr val="1D41D5"/>
              </a:solidFill>
              <a:effectLst>
                <a:outerShdw blurRad="38100" dist="38100" dir="2700000" algn="tl">
                  <a:srgbClr val="000000">
                    <a:alpha val="43137"/>
                  </a:srgbClr>
                </a:outerShdw>
              </a:effectLst>
              <a:sym typeface="+mn-ea"/>
            </a:endParaRPr>
          </a:p>
        </p:txBody>
      </p:sp>
      <p:sp>
        <p:nvSpPr>
          <p:cNvPr id="189" name="任意多边形 188"/>
          <p:cNvSpPr/>
          <p:nvPr>
            <p:custDataLst>
              <p:tags r:id="rId11"/>
            </p:custDataLst>
          </p:nvPr>
        </p:nvSpPr>
        <p:spPr>
          <a:xfrm>
            <a:off x="6581449" y="1906270"/>
            <a:ext cx="563558" cy="846043"/>
          </a:xfrm>
          <a:custGeom>
            <a:avLst/>
            <a:gdLst>
              <a:gd name="connsiteX0" fmla="*/ 78819 w 507046"/>
              <a:gd name="connsiteY0" fmla="*/ 0 h 1012823"/>
              <a:gd name="connsiteX1" fmla="*/ 351143 w 507046"/>
              <a:gd name="connsiteY1" fmla="*/ 661756 h 1012823"/>
              <a:gd name="connsiteX2" fmla="*/ 352928 w 507046"/>
              <a:gd name="connsiteY2" fmla="*/ 682692 h 1012823"/>
              <a:gd name="connsiteX3" fmla="*/ 507046 w 507046"/>
              <a:gd name="connsiteY3" fmla="*/ 558037 h 1012823"/>
              <a:gd name="connsiteX4" fmla="*/ 450290 w 507046"/>
              <a:gd name="connsiteY4" fmla="*/ 669074 h 1012823"/>
              <a:gd name="connsiteX5" fmla="*/ 451200 w 507046"/>
              <a:gd name="connsiteY5" fmla="*/ 668561 h 1012823"/>
              <a:gd name="connsiteX6" fmla="*/ 308990 w 507046"/>
              <a:gd name="connsiteY6" fmla="*/ 947127 h 1012823"/>
              <a:gd name="connsiteX7" fmla="*/ 288030 w 507046"/>
              <a:gd name="connsiteY7" fmla="*/ 985618 h 1012823"/>
              <a:gd name="connsiteX8" fmla="*/ 252322 w 507046"/>
              <a:gd name="connsiteY8" fmla="*/ 1012823 h 1012823"/>
              <a:gd name="connsiteX9" fmla="*/ 251308 w 507046"/>
              <a:gd name="connsiteY9" fmla="*/ 1012642 h 1012823"/>
              <a:gd name="connsiteX10" fmla="*/ 222820 w 507046"/>
              <a:gd name="connsiteY10" fmla="*/ 997710 h 1012823"/>
              <a:gd name="connsiteX11" fmla="*/ 214725 w 507046"/>
              <a:gd name="connsiteY11" fmla="*/ 985508 h 1012823"/>
              <a:gd name="connsiteX12" fmla="*/ 209599 w 507046"/>
              <a:gd name="connsiteY12" fmla="*/ 975991 h 1012823"/>
              <a:gd name="connsiteX13" fmla="*/ 0 w 507046"/>
              <a:gd name="connsiteY13" fmla="*/ 560664 h 1012823"/>
              <a:gd name="connsiteX14" fmla="*/ 152770 w 507046"/>
              <a:gd name="connsiteY14" fmla="*/ 685198 h 1012823"/>
              <a:gd name="connsiteX15" fmla="*/ 163961 w 507046"/>
              <a:gd name="connsiteY15" fmla="*/ 628636 h 1012823"/>
              <a:gd name="connsiteX16" fmla="*/ 78819 w 507046"/>
              <a:gd name="connsiteY16" fmla="*/ 0 h 10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046" h="1012823">
                <a:moveTo>
                  <a:pt x="78819" y="0"/>
                </a:moveTo>
                <a:cubicBezTo>
                  <a:pt x="108965" y="38039"/>
                  <a:pt x="310773" y="323523"/>
                  <a:pt x="351143" y="661756"/>
                </a:cubicBezTo>
                <a:lnTo>
                  <a:pt x="352928" y="682692"/>
                </a:lnTo>
                <a:lnTo>
                  <a:pt x="507046" y="558037"/>
                </a:lnTo>
                <a:lnTo>
                  <a:pt x="450290" y="669074"/>
                </a:lnTo>
                <a:lnTo>
                  <a:pt x="451200" y="668561"/>
                </a:lnTo>
                <a:lnTo>
                  <a:pt x="308990" y="947127"/>
                </a:lnTo>
                <a:lnTo>
                  <a:pt x="288030" y="985618"/>
                </a:lnTo>
                <a:cubicBezTo>
                  <a:pt x="278142" y="1003775"/>
                  <a:pt x="265220" y="1012842"/>
                  <a:pt x="252322" y="1012823"/>
                </a:cubicBezTo>
                <a:cubicBezTo>
                  <a:pt x="251984" y="1012822"/>
                  <a:pt x="251644" y="1012815"/>
                  <a:pt x="251308" y="1012642"/>
                </a:cubicBezTo>
                <a:cubicBezTo>
                  <a:pt x="241382" y="1013115"/>
                  <a:pt x="231421" y="1008114"/>
                  <a:pt x="222820" y="997710"/>
                </a:cubicBezTo>
                <a:cubicBezTo>
                  <a:pt x="219953" y="994242"/>
                  <a:pt x="217238" y="990174"/>
                  <a:pt x="214725" y="985508"/>
                </a:cubicBezTo>
                <a:lnTo>
                  <a:pt x="209599" y="975991"/>
                </a:lnTo>
                <a:lnTo>
                  <a:pt x="0" y="560664"/>
                </a:lnTo>
                <a:lnTo>
                  <a:pt x="152770" y="685198"/>
                </a:lnTo>
                <a:lnTo>
                  <a:pt x="163961" y="628636"/>
                </a:lnTo>
                <a:cubicBezTo>
                  <a:pt x="195646" y="433014"/>
                  <a:pt x="184384" y="197460"/>
                  <a:pt x="78819" y="0"/>
                </a:cubicBezTo>
                <a:close/>
              </a:path>
            </a:pathLst>
          </a:custGeom>
          <a:solidFill>
            <a:srgbClr val="404B69"/>
          </a:solidFill>
          <a:ln>
            <a:noFill/>
          </a:ln>
          <a:effectLst>
            <a:outerShdw blurRad="63500" sx="102000" sy="102000" algn="ctr" rotWithShape="0">
              <a:prstClr val="black">
                <a:alpha val="40000"/>
              </a:prstClr>
            </a:outerShdw>
          </a:effectLst>
        </p:spPr>
        <p:style>
          <a:lnRef idx="2">
            <a:srgbClr val="C8886E">
              <a:shade val="50000"/>
            </a:srgbClr>
          </a:lnRef>
          <a:fillRef idx="1">
            <a:srgbClr val="C8886E"/>
          </a:fillRef>
          <a:effectRef idx="0">
            <a:srgbClr val="C8886E"/>
          </a:effectRef>
          <a:fontRef idx="minor">
            <a:sysClr val="window" lastClr="FFFFFF"/>
          </a:fontRef>
        </p:style>
        <p:txBody>
          <a:bodyPr bIns="81000" rtlCol="0" anchor="b">
            <a:normAutofit/>
          </a:bodyPr>
          <a:p>
            <a:pPr algn="ctr"/>
            <a:r>
              <a:rPr lang="en-US" altLang="zh-CN" sz="1350" b="1" dirty="0">
                <a:solidFill>
                  <a:schemeClr val="bg1"/>
                </a:solidFill>
                <a:effectLst>
                  <a:outerShdw blurRad="38100" dist="38100" dir="2700000" algn="tl">
                    <a:srgbClr val="000000">
                      <a:alpha val="43137"/>
                    </a:srgbClr>
                  </a:outerShdw>
                </a:effectLst>
              </a:rPr>
              <a:t>5</a:t>
            </a:r>
            <a:endParaRPr lang="en-US" altLang="zh-CN" sz="1350" b="1" dirty="0">
              <a:solidFill>
                <a:schemeClr val="bg1"/>
              </a:solidFill>
              <a:effectLst>
                <a:outerShdw blurRad="38100" dist="38100" dir="2700000" algn="tl">
                  <a:srgbClr val="000000">
                    <a:alpha val="43137"/>
                  </a:srgbClr>
                </a:outerShdw>
              </a:effectLst>
            </a:endParaRPr>
          </a:p>
        </p:txBody>
      </p:sp>
      <p:sp>
        <p:nvSpPr>
          <p:cNvPr id="190" name="圆角矩形 189"/>
          <p:cNvSpPr/>
          <p:nvPr>
            <p:custDataLst>
              <p:tags r:id="rId12"/>
            </p:custDataLst>
          </p:nvPr>
        </p:nvSpPr>
        <p:spPr>
          <a:xfrm>
            <a:off x="7718425" y="2277110"/>
            <a:ext cx="1334770" cy="1928495"/>
          </a:xfrm>
          <a:prstGeom prst="roundRect">
            <a:avLst>
              <a:gd name="adj" fmla="val 13691"/>
            </a:avLst>
          </a:prstGeom>
          <a:solidFill>
            <a:srgbClr val="FEFFFF"/>
          </a:solidFill>
          <a:ln w="12700">
            <a:solidFill>
              <a:srgbClr val="283149"/>
            </a:solidFill>
          </a:ln>
          <a:effectLst>
            <a:outerShdw blurRad="63500" sx="102000" sy="102000" algn="ctr" rotWithShape="0">
              <a:prstClr val="black">
                <a:alpha val="40000"/>
              </a:prstClr>
            </a:outerShdw>
          </a:effectLst>
        </p:spPr>
        <p:style>
          <a:lnRef idx="2">
            <a:srgbClr val="C8886E">
              <a:shade val="50000"/>
            </a:srgbClr>
          </a:lnRef>
          <a:fillRef idx="1">
            <a:srgbClr val="C8886E"/>
          </a:fillRef>
          <a:effectRef idx="0">
            <a:srgbClr val="C8886E"/>
          </a:effectRef>
          <a:fontRef idx="minor">
            <a:sysClr val="window" lastClr="FFFFFF"/>
          </a:fontRef>
        </p:style>
        <p:txBody>
          <a:bodyPr tIns="405000" rtlCol="0" anchor="ctr">
            <a:normAutofit/>
          </a:bodyPr>
          <a:p>
            <a:pPr marL="0" lvl="0" algn="ctr">
              <a:lnSpc>
                <a:spcPct val="100000"/>
              </a:lnSpc>
              <a:spcBef>
                <a:spcPts val="0"/>
              </a:spcBef>
              <a:spcAft>
                <a:spcPts val="0"/>
              </a:spcAft>
            </a:pPr>
            <a:r>
              <a:rPr lang="zh-CN" altLang="en-US" sz="1800" b="1" dirty="0" smtClean="0">
                <a:solidFill>
                  <a:srgbClr val="1D41D5"/>
                </a:solidFill>
                <a:effectLst>
                  <a:outerShdw blurRad="38100" dist="38100" dir="2700000" algn="tl">
                    <a:srgbClr val="000000">
                      <a:alpha val="43137"/>
                    </a:srgbClr>
                  </a:outerShdw>
                </a:effectLst>
                <a:sym typeface="+mn-ea"/>
              </a:rPr>
              <a:t>积累解题技巧规范答题流程</a:t>
            </a:r>
            <a:endParaRPr lang="zh-CN" altLang="en-US" sz="1800" b="1" dirty="0" smtClean="0">
              <a:solidFill>
                <a:srgbClr val="1D41D5"/>
              </a:solidFill>
              <a:effectLst>
                <a:outerShdw blurRad="38100" dist="38100" dir="2700000" algn="tl">
                  <a:srgbClr val="000000">
                    <a:alpha val="43137"/>
                  </a:srgbClr>
                </a:outerShdw>
              </a:effectLst>
              <a:sym typeface="+mn-ea"/>
            </a:endParaRPr>
          </a:p>
        </p:txBody>
      </p:sp>
      <p:sp>
        <p:nvSpPr>
          <p:cNvPr id="191" name="任意多边形 190"/>
          <p:cNvSpPr/>
          <p:nvPr>
            <p:custDataLst>
              <p:tags r:id="rId13"/>
            </p:custDataLst>
          </p:nvPr>
        </p:nvSpPr>
        <p:spPr>
          <a:xfrm>
            <a:off x="8104044" y="1906270"/>
            <a:ext cx="563558" cy="846043"/>
          </a:xfrm>
          <a:custGeom>
            <a:avLst/>
            <a:gdLst>
              <a:gd name="connsiteX0" fmla="*/ 78819 w 507046"/>
              <a:gd name="connsiteY0" fmla="*/ 0 h 1012823"/>
              <a:gd name="connsiteX1" fmla="*/ 351143 w 507046"/>
              <a:gd name="connsiteY1" fmla="*/ 661756 h 1012823"/>
              <a:gd name="connsiteX2" fmla="*/ 352928 w 507046"/>
              <a:gd name="connsiteY2" fmla="*/ 682692 h 1012823"/>
              <a:gd name="connsiteX3" fmla="*/ 507046 w 507046"/>
              <a:gd name="connsiteY3" fmla="*/ 558037 h 1012823"/>
              <a:gd name="connsiteX4" fmla="*/ 450290 w 507046"/>
              <a:gd name="connsiteY4" fmla="*/ 669074 h 1012823"/>
              <a:gd name="connsiteX5" fmla="*/ 451200 w 507046"/>
              <a:gd name="connsiteY5" fmla="*/ 668561 h 1012823"/>
              <a:gd name="connsiteX6" fmla="*/ 308990 w 507046"/>
              <a:gd name="connsiteY6" fmla="*/ 947127 h 1012823"/>
              <a:gd name="connsiteX7" fmla="*/ 288030 w 507046"/>
              <a:gd name="connsiteY7" fmla="*/ 985618 h 1012823"/>
              <a:gd name="connsiteX8" fmla="*/ 252322 w 507046"/>
              <a:gd name="connsiteY8" fmla="*/ 1012823 h 1012823"/>
              <a:gd name="connsiteX9" fmla="*/ 251308 w 507046"/>
              <a:gd name="connsiteY9" fmla="*/ 1012642 h 1012823"/>
              <a:gd name="connsiteX10" fmla="*/ 222820 w 507046"/>
              <a:gd name="connsiteY10" fmla="*/ 997710 h 1012823"/>
              <a:gd name="connsiteX11" fmla="*/ 214725 w 507046"/>
              <a:gd name="connsiteY11" fmla="*/ 985508 h 1012823"/>
              <a:gd name="connsiteX12" fmla="*/ 209599 w 507046"/>
              <a:gd name="connsiteY12" fmla="*/ 975991 h 1012823"/>
              <a:gd name="connsiteX13" fmla="*/ 0 w 507046"/>
              <a:gd name="connsiteY13" fmla="*/ 560664 h 1012823"/>
              <a:gd name="connsiteX14" fmla="*/ 152770 w 507046"/>
              <a:gd name="connsiteY14" fmla="*/ 685198 h 1012823"/>
              <a:gd name="connsiteX15" fmla="*/ 163961 w 507046"/>
              <a:gd name="connsiteY15" fmla="*/ 628636 h 1012823"/>
              <a:gd name="connsiteX16" fmla="*/ 78819 w 507046"/>
              <a:gd name="connsiteY16" fmla="*/ 0 h 10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046" h="1012823">
                <a:moveTo>
                  <a:pt x="78819" y="0"/>
                </a:moveTo>
                <a:cubicBezTo>
                  <a:pt x="108965" y="38039"/>
                  <a:pt x="310773" y="323523"/>
                  <a:pt x="351143" y="661756"/>
                </a:cubicBezTo>
                <a:lnTo>
                  <a:pt x="352928" y="682692"/>
                </a:lnTo>
                <a:lnTo>
                  <a:pt x="507046" y="558037"/>
                </a:lnTo>
                <a:lnTo>
                  <a:pt x="450290" y="669074"/>
                </a:lnTo>
                <a:lnTo>
                  <a:pt x="451200" y="668561"/>
                </a:lnTo>
                <a:lnTo>
                  <a:pt x="308990" y="947127"/>
                </a:lnTo>
                <a:lnTo>
                  <a:pt x="288030" y="985618"/>
                </a:lnTo>
                <a:cubicBezTo>
                  <a:pt x="278142" y="1003775"/>
                  <a:pt x="265220" y="1012842"/>
                  <a:pt x="252322" y="1012823"/>
                </a:cubicBezTo>
                <a:cubicBezTo>
                  <a:pt x="251984" y="1012822"/>
                  <a:pt x="251644" y="1012815"/>
                  <a:pt x="251308" y="1012642"/>
                </a:cubicBezTo>
                <a:cubicBezTo>
                  <a:pt x="241382" y="1013115"/>
                  <a:pt x="231421" y="1008114"/>
                  <a:pt x="222820" y="997710"/>
                </a:cubicBezTo>
                <a:cubicBezTo>
                  <a:pt x="219953" y="994242"/>
                  <a:pt x="217238" y="990174"/>
                  <a:pt x="214725" y="985508"/>
                </a:cubicBezTo>
                <a:lnTo>
                  <a:pt x="209599" y="975991"/>
                </a:lnTo>
                <a:lnTo>
                  <a:pt x="0" y="560664"/>
                </a:lnTo>
                <a:lnTo>
                  <a:pt x="152770" y="685198"/>
                </a:lnTo>
                <a:lnTo>
                  <a:pt x="163961" y="628636"/>
                </a:lnTo>
                <a:cubicBezTo>
                  <a:pt x="195646" y="433014"/>
                  <a:pt x="184384" y="197460"/>
                  <a:pt x="78819" y="0"/>
                </a:cubicBezTo>
                <a:close/>
              </a:path>
            </a:pathLst>
          </a:custGeom>
          <a:solidFill>
            <a:srgbClr val="404B69"/>
          </a:solidFill>
          <a:ln>
            <a:noFill/>
          </a:ln>
          <a:effectLst>
            <a:outerShdw blurRad="63500" sx="102000" sy="102000" algn="ctr" rotWithShape="0">
              <a:prstClr val="black">
                <a:alpha val="40000"/>
              </a:prstClr>
            </a:outerShdw>
          </a:effectLst>
        </p:spPr>
        <p:style>
          <a:lnRef idx="2">
            <a:srgbClr val="C8886E">
              <a:shade val="50000"/>
            </a:srgbClr>
          </a:lnRef>
          <a:fillRef idx="1">
            <a:srgbClr val="C8886E"/>
          </a:fillRef>
          <a:effectRef idx="0">
            <a:srgbClr val="C8886E"/>
          </a:effectRef>
          <a:fontRef idx="minor">
            <a:sysClr val="window" lastClr="FFFFFF"/>
          </a:fontRef>
        </p:style>
        <p:txBody>
          <a:bodyPr bIns="81000" rtlCol="0" anchor="b">
            <a:normAutofit/>
          </a:bodyPr>
          <a:p>
            <a:pPr algn="ctr"/>
            <a:r>
              <a:rPr lang="en-US" altLang="zh-CN" sz="1350" b="1" dirty="0">
                <a:solidFill>
                  <a:schemeClr val="bg1"/>
                </a:solidFill>
                <a:effectLst>
                  <a:outerShdw blurRad="38100" dist="38100" dir="2700000" algn="tl">
                    <a:srgbClr val="000000">
                      <a:alpha val="43137"/>
                    </a:srgbClr>
                  </a:outerShdw>
                </a:effectLst>
              </a:rPr>
              <a:t>6</a:t>
            </a:r>
            <a:endParaRPr lang="en-US" altLang="zh-CN" sz="1350" b="1" dirty="0">
              <a:solidFill>
                <a:schemeClr val="bg1"/>
              </a:solidFill>
              <a:effectLst>
                <a:outerShdw blurRad="38100" dist="38100" dir="2700000" algn="tl">
                  <a:srgbClr val="000000">
                    <a:alpha val="43137"/>
                  </a:srgbClr>
                </a:outerShdw>
              </a:effectLst>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165950" y="178816"/>
            <a:ext cx="6812100" cy="704700"/>
          </a:xfrm>
          <a:prstGeom prst="rect">
            <a:avLst/>
          </a:prstGeom>
          <a:noFill/>
        </p:spPr>
        <p:txBody>
          <a:bodyPr wrap="square" rtlCol="0" anchor="ctr" anchorCtr="0">
            <a:normAutofit/>
          </a:bodyPr>
          <a:p>
            <a:pPr marL="0" lvl="0" indent="0" algn="l" defTabSz="685800">
              <a:lnSpc>
                <a:spcPct val="100000"/>
              </a:lnSpc>
              <a:spcBef>
                <a:spcPts val="0"/>
              </a:spcBef>
              <a:spcAft>
                <a:spcPts val="0"/>
              </a:spcAft>
            </a:pPr>
            <a:r>
              <a:rPr lang="zh-CN" altLang="en-US" sz="2800" b="1" dirty="0" smtClean="0">
                <a:latin typeface="Arial" panose="020B0604020202020204" pitchFamily="34" charset="0"/>
                <a:ea typeface="黑体" panose="02010600030101010101" pitchFamily="49" charset="-122"/>
                <a:cs typeface="+mn-ea"/>
                <a:sym typeface="+mn-ea"/>
              </a:rPr>
              <a:t>（一）</a:t>
            </a:r>
            <a:r>
              <a:rPr lang="zh-CN" altLang="en-US" sz="2800" b="1" dirty="0" smtClean="0">
                <a:solidFill>
                  <a:srgbClr val="1D41D5"/>
                </a:solidFill>
                <a:effectLst>
                  <a:outerShdw blurRad="38100" dist="38100" dir="2700000" algn="tl">
                    <a:srgbClr val="000000">
                      <a:alpha val="43137"/>
                    </a:srgbClr>
                  </a:outerShdw>
                </a:effectLst>
                <a:sym typeface="+mn-ea"/>
              </a:rPr>
              <a:t>提升学科素养促进全面发展</a:t>
            </a:r>
            <a:endParaRPr lang="zh-CN" altLang="en-US" sz="2800" b="1" dirty="0" smtClean="0">
              <a:latin typeface="Arial" panose="020B0604020202020204" pitchFamily="34" charset="0"/>
              <a:ea typeface="黑体" panose="02010600030101010101" pitchFamily="49" charset="-122"/>
              <a:cs typeface="+mn-ea"/>
              <a:sym typeface="+mn-ea"/>
            </a:endParaRPr>
          </a:p>
        </p:txBody>
      </p:sp>
      <p:graphicFrame>
        <p:nvGraphicFramePr>
          <p:cNvPr id="4" name="表格 3"/>
          <p:cNvGraphicFramePr>
            <a:graphicFrameLocks noGrp="1"/>
          </p:cNvGraphicFramePr>
          <p:nvPr>
            <p:custDataLst>
              <p:tags r:id="rId2"/>
            </p:custDataLst>
          </p:nvPr>
        </p:nvGraphicFramePr>
        <p:xfrm>
          <a:off x="679450" y="1878330"/>
          <a:ext cx="6983095" cy="3035300"/>
        </p:xfrm>
        <a:graphic>
          <a:graphicData uri="http://schemas.openxmlformats.org/drawingml/2006/table">
            <a:tbl>
              <a:tblPr firstRow="1" bandRow="1">
                <a:tableStyleId>{5C22544A-7EE6-4342-B048-85BDC9FD1C3A}</a:tableStyleId>
              </a:tblPr>
              <a:tblGrid>
                <a:gridCol w="1395730"/>
                <a:gridCol w="932180"/>
                <a:gridCol w="466090"/>
                <a:gridCol w="1395095"/>
                <a:gridCol w="466090"/>
                <a:gridCol w="932180"/>
                <a:gridCol w="1395730"/>
              </a:tblGrid>
              <a:tr h="857885">
                <a:tc gridSpan="2">
                  <a:txBody>
                    <a:bodyPr/>
                    <a:p>
                      <a:pPr algn="ctr"/>
                      <a:r>
                        <a:rPr lang="zh-CN" altLang="en-US" sz="2800" b="1" dirty="0">
                          <a:solidFill>
                            <a:srgbClr val="FF0000"/>
                          </a:solidFill>
                          <a:uFillTx/>
                        </a:rPr>
                        <a:t>正确价值观念</a:t>
                      </a:r>
                      <a:endParaRPr lang="zh-CN" altLang="en-US" sz="2800" b="1" dirty="0">
                        <a:solidFill>
                          <a:srgbClr val="FF0000"/>
                        </a:solidFill>
                        <a:uFillTx/>
                      </a:endParaRPr>
                    </a:p>
                  </a:txBody>
                  <a:tcPr marL="51443" marR="51443" marT="25721" marB="25721" anchor="ctr">
                    <a:solidFill>
                      <a:schemeClr val="accent3">
                        <a:lumMod val="60000"/>
                        <a:lumOff val="40000"/>
                      </a:schemeClr>
                    </a:solidFill>
                  </a:tcPr>
                </a:tc>
                <a:tc hMerge="1">
                  <a:tcPr/>
                </a:tc>
                <a:tc gridSpan="3">
                  <a:txBody>
                    <a:bodyPr/>
                    <a:p>
                      <a:pPr algn="ctr"/>
                      <a:r>
                        <a:rPr lang="zh-CN" altLang="en-US" sz="2800" b="1" dirty="0">
                          <a:solidFill>
                            <a:srgbClr val="FF0000"/>
                          </a:solidFill>
                          <a:uFillTx/>
                        </a:rPr>
                        <a:t>必备品格</a:t>
                      </a:r>
                      <a:endParaRPr lang="zh-CN" altLang="en-US" sz="2800" b="1" dirty="0">
                        <a:solidFill>
                          <a:srgbClr val="FF0000"/>
                        </a:solidFill>
                        <a:uFillTx/>
                      </a:endParaRPr>
                    </a:p>
                  </a:txBody>
                  <a:tcPr marL="51443" marR="51443" marT="25721" marB="25721" anchor="ctr">
                    <a:solidFill>
                      <a:schemeClr val="accent3">
                        <a:lumMod val="60000"/>
                        <a:lumOff val="40000"/>
                      </a:schemeClr>
                    </a:solidFill>
                  </a:tcPr>
                </a:tc>
                <a:tc hMerge="1">
                  <a:tcPr/>
                </a:tc>
                <a:tc hMerge="1">
                  <a:tcPr/>
                </a:tc>
                <a:tc gridSpan="2">
                  <a:txBody>
                    <a:bodyPr/>
                    <a:p>
                      <a:pPr algn="ctr"/>
                      <a:r>
                        <a:rPr lang="zh-CN" altLang="en-US" sz="2800" b="1" dirty="0">
                          <a:solidFill>
                            <a:srgbClr val="FF0000"/>
                          </a:solidFill>
                          <a:uFillTx/>
                        </a:rPr>
                        <a:t>关键能力</a:t>
                      </a:r>
                      <a:endParaRPr lang="zh-CN" altLang="en-US" sz="2800" b="1" dirty="0">
                        <a:solidFill>
                          <a:srgbClr val="FF0000"/>
                        </a:solidFill>
                        <a:uFillTx/>
                      </a:endParaRPr>
                    </a:p>
                  </a:txBody>
                  <a:tcPr marL="51443" marR="51443" marT="25721" marB="25721" anchor="ctr">
                    <a:solidFill>
                      <a:schemeClr val="accent3">
                        <a:lumMod val="60000"/>
                        <a:lumOff val="40000"/>
                      </a:schemeClr>
                    </a:solidFill>
                  </a:tcPr>
                </a:tc>
                <a:tc hMerge="1">
                  <a:tcPr/>
                </a:tc>
              </a:tr>
              <a:tr h="2177415">
                <a:tc>
                  <a:txBody>
                    <a:bodyPr/>
                    <a:p>
                      <a:pPr algn="ctr"/>
                      <a:r>
                        <a:rPr lang="zh-CN" altLang="en-US" sz="2800" b="1" dirty="0">
                          <a:solidFill>
                            <a:srgbClr val="1A356C"/>
                          </a:solidFill>
                          <a:uFillTx/>
                        </a:rPr>
                        <a:t>唯物史观</a:t>
                      </a:r>
                      <a:endParaRPr lang="zh-CN" altLang="en-US" sz="2800" b="1" dirty="0">
                        <a:solidFill>
                          <a:srgbClr val="1A356C"/>
                        </a:solidFill>
                        <a:uFillTx/>
                      </a:endParaRPr>
                    </a:p>
                  </a:txBody>
                  <a:tcPr marL="51443" marR="51443" marT="25721" marB="25721" vert="eaVert" anchor="ctr">
                    <a:solidFill>
                      <a:schemeClr val="accent3">
                        <a:lumMod val="40000"/>
                        <a:lumOff val="60000"/>
                      </a:schemeClr>
                    </a:solidFill>
                  </a:tcPr>
                </a:tc>
                <a:tc gridSpan="2">
                  <a:txBody>
                    <a:bodyPr/>
                    <a:p>
                      <a:pPr algn="ctr"/>
                      <a:r>
                        <a:rPr lang="zh-CN" altLang="en-US" sz="2800" b="1" dirty="0">
                          <a:solidFill>
                            <a:srgbClr val="1A356C"/>
                          </a:solidFill>
                          <a:uFillTx/>
                        </a:rPr>
                        <a:t>时空观念</a:t>
                      </a:r>
                      <a:endParaRPr lang="zh-CN" altLang="en-US" sz="2800" b="1" dirty="0">
                        <a:solidFill>
                          <a:srgbClr val="1A356C"/>
                        </a:solidFill>
                        <a:uFillTx/>
                      </a:endParaRPr>
                    </a:p>
                  </a:txBody>
                  <a:tcPr marL="51443" marR="51443" marT="25721" marB="25721" vert="eaVert" anchor="ctr">
                    <a:solidFill>
                      <a:schemeClr val="accent3">
                        <a:lumMod val="40000"/>
                        <a:lumOff val="60000"/>
                      </a:schemeClr>
                    </a:solidFill>
                  </a:tcPr>
                </a:tc>
                <a:tc hMerge="1">
                  <a:tcPr/>
                </a:tc>
                <a:tc>
                  <a:txBody>
                    <a:bodyPr/>
                    <a:p>
                      <a:pPr algn="ctr"/>
                      <a:r>
                        <a:rPr lang="zh-CN" altLang="en-US" sz="2800" b="1" dirty="0">
                          <a:solidFill>
                            <a:srgbClr val="1A356C"/>
                          </a:solidFill>
                          <a:uFillTx/>
                        </a:rPr>
                        <a:t>史料实证</a:t>
                      </a:r>
                      <a:endParaRPr lang="zh-CN" altLang="en-US" sz="2800" b="1" dirty="0">
                        <a:solidFill>
                          <a:srgbClr val="1A356C"/>
                        </a:solidFill>
                        <a:uFillTx/>
                      </a:endParaRPr>
                    </a:p>
                  </a:txBody>
                  <a:tcPr marL="51443" marR="51443" marT="25721" marB="25721" vert="eaVert" anchor="ctr">
                    <a:solidFill>
                      <a:schemeClr val="accent3">
                        <a:lumMod val="40000"/>
                        <a:lumOff val="60000"/>
                      </a:schemeClr>
                    </a:solidFill>
                  </a:tcPr>
                </a:tc>
                <a:tc gridSpan="2">
                  <a:txBody>
                    <a:bodyPr/>
                    <a:p>
                      <a:pPr algn="ctr"/>
                      <a:r>
                        <a:rPr lang="zh-CN" altLang="en-US" sz="2800" b="1">
                          <a:solidFill>
                            <a:srgbClr val="1A356C"/>
                          </a:solidFill>
                          <a:uFillTx/>
                        </a:rPr>
                        <a:t>历史解释</a:t>
                      </a:r>
                      <a:endParaRPr lang="zh-CN" altLang="en-US" sz="2800" b="1" dirty="0">
                        <a:solidFill>
                          <a:srgbClr val="1A356C"/>
                        </a:solidFill>
                        <a:uFillTx/>
                      </a:endParaRPr>
                    </a:p>
                  </a:txBody>
                  <a:tcPr marL="51443" marR="51443" marT="25721" marB="25721" vert="eaVert" anchor="ctr">
                    <a:solidFill>
                      <a:schemeClr val="accent3">
                        <a:lumMod val="40000"/>
                        <a:lumOff val="60000"/>
                      </a:schemeClr>
                    </a:solidFill>
                  </a:tcPr>
                </a:tc>
                <a:tc hMerge="1">
                  <a:tcPr/>
                </a:tc>
                <a:tc>
                  <a:txBody>
                    <a:bodyPr/>
                    <a:p>
                      <a:pPr algn="ctr"/>
                      <a:r>
                        <a:rPr lang="zh-CN" altLang="en-US" sz="2800" b="1" dirty="0">
                          <a:solidFill>
                            <a:srgbClr val="1A356C"/>
                          </a:solidFill>
                          <a:uFillTx/>
                        </a:rPr>
                        <a:t>家国情怀</a:t>
                      </a:r>
                      <a:endParaRPr lang="zh-CN" altLang="en-US" sz="2800" b="1" dirty="0">
                        <a:solidFill>
                          <a:srgbClr val="1A356C"/>
                        </a:solidFill>
                        <a:uFillTx/>
                      </a:endParaRPr>
                    </a:p>
                  </a:txBody>
                  <a:tcPr marL="51443" marR="51443" marT="25721" marB="25721" vert="eaVert" anchor="ctr">
                    <a:solidFill>
                      <a:schemeClr val="accent3">
                        <a:lumMod val="40000"/>
                        <a:lumOff val="60000"/>
                      </a:schemeClr>
                    </a:solidFill>
                  </a:tcPr>
                </a:tc>
              </a:tr>
            </a:tbl>
          </a:graphicData>
        </a:graphic>
      </p:graphicFrame>
      <p:sp>
        <p:nvSpPr>
          <p:cNvPr id="3" name="文本框 2"/>
          <p:cNvSpPr txBox="1"/>
          <p:nvPr/>
        </p:nvSpPr>
        <p:spPr>
          <a:xfrm>
            <a:off x="2417445" y="1233170"/>
            <a:ext cx="3394710" cy="521970"/>
          </a:xfrm>
          <a:prstGeom prst="rect">
            <a:avLst/>
          </a:prstGeom>
          <a:noFill/>
        </p:spPr>
        <p:txBody>
          <a:bodyPr wrap="square" rtlCol="0" anchor="t">
            <a:spAutoFit/>
          </a:bodyPr>
          <a:p>
            <a:r>
              <a:rPr lang="zh-CN" altLang="en-US" sz="2800" b="1" dirty="0" smtClean="0">
                <a:ea typeface="黑体" panose="02010600030101010101" pitchFamily="49" charset="-122"/>
                <a:cs typeface="+mn-ea"/>
                <a:sym typeface="+mn-ea"/>
              </a:rPr>
              <a:t>历史学科核心素养</a:t>
            </a:r>
            <a:endParaRPr lang="zh-CN" altLang="en-US" sz="2800"/>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3696124" y="738504"/>
            <a:ext cx="4423938" cy="3667126"/>
          </a:xfrm>
          <a:prstGeom prst="rect">
            <a:avLst/>
          </a:prstGeom>
          <a:noFill/>
          <a:ln>
            <a:solidFill>
              <a:srgbClr val="FFFFFF">
                <a:lumMod val="85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 name="矩形 5"/>
          <p:cNvSpPr/>
          <p:nvPr>
            <p:custDataLst>
              <p:tags r:id="rId2"/>
            </p:custDataLst>
          </p:nvPr>
        </p:nvSpPr>
        <p:spPr>
          <a:xfrm>
            <a:off x="431165" y="335280"/>
            <a:ext cx="4114800" cy="4371975"/>
          </a:xfrm>
          <a:prstGeom prst="rect">
            <a:avLst/>
          </a:prstGeom>
          <a:pattFill prst="dkUpDiag">
            <a:fgClr>
              <a:srgbClr val="FFFFFF">
                <a:lumMod val="85000"/>
              </a:srgbClr>
            </a:fgClr>
            <a:bgClr>
              <a:srgbClr val="FFFFFF">
                <a:lumMod val="75000"/>
              </a:srgbClr>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 name="矩形 6"/>
          <p:cNvSpPr/>
          <p:nvPr>
            <p:custDataLst>
              <p:tags r:id="rId3"/>
            </p:custDataLst>
          </p:nvPr>
        </p:nvSpPr>
        <p:spPr>
          <a:xfrm>
            <a:off x="1625918" y="879608"/>
            <a:ext cx="6296450" cy="3384920"/>
          </a:xfrm>
          <a:prstGeom prst="rect">
            <a:avLst/>
          </a:prstGeom>
          <a:solidFill>
            <a:srgbClr val="FFFFFF">
              <a:lumMod val="95000"/>
              <a:alpha val="94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 name="矩形 7"/>
          <p:cNvSpPr/>
          <p:nvPr>
            <p:custDataLst>
              <p:tags r:id="rId4"/>
            </p:custDataLst>
          </p:nvPr>
        </p:nvSpPr>
        <p:spPr>
          <a:xfrm>
            <a:off x="8021345" y="644226"/>
            <a:ext cx="197433" cy="197433"/>
          </a:xfrm>
          <a:prstGeom prst="rect">
            <a:avLst/>
          </a:prstGeom>
          <a:solidFill>
            <a:srgbClr val="E7E6E6">
              <a:lumMod val="7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9" name="文本框 8"/>
          <p:cNvSpPr txBox="1"/>
          <p:nvPr>
            <p:custDataLst>
              <p:tags r:id="rId5"/>
            </p:custDataLst>
          </p:nvPr>
        </p:nvSpPr>
        <p:spPr>
          <a:xfrm>
            <a:off x="1995805" y="1042035"/>
            <a:ext cx="6025515" cy="3222625"/>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lnSpc>
                <a:spcPct val="130000"/>
              </a:lnSpc>
              <a:spcBef>
                <a:spcPts val="1000"/>
              </a:spcBef>
              <a:spcAft>
                <a:spcPts val="0"/>
              </a:spcAft>
              <a:buSzPct val="100000"/>
              <a:buFont typeface="WPS-Bullets" pitchFamily="2" charset="0"/>
            </a:pPr>
            <a:r>
              <a:rPr lang="zh-CN" altLang="en-US" sz="2000" b="1" dirty="0">
                <a:solidFill>
                  <a:srgbClr val="002060"/>
                </a:solidFill>
                <a:latin typeface="Arial" panose="020B0604020202020204" pitchFamily="34" charset="0"/>
                <a:ea typeface="微软雅黑" panose="020B0503020204020204" charset="-122"/>
              </a:rPr>
              <a:t>唯物史观是揭示人类社会历史客观基础及发展规律的科学历史观和方法论。 </a:t>
            </a:r>
            <a:endParaRPr lang="zh-CN" altLang="en-US" sz="2000" b="1" dirty="0">
              <a:solidFill>
                <a:srgbClr val="002060"/>
              </a:solidFill>
              <a:latin typeface="Arial" panose="020B0604020202020204" pitchFamily="34" charset="0"/>
              <a:ea typeface="微软雅黑" panose="020B0503020204020204" charset="-122"/>
            </a:endParaRPr>
          </a:p>
          <a:p>
            <a:pPr marL="0" lvl="1" algn="l" fontAlgn="ctr">
              <a:lnSpc>
                <a:spcPct val="130000"/>
              </a:lnSpc>
              <a:spcBef>
                <a:spcPts val="1000"/>
              </a:spcBef>
              <a:spcAft>
                <a:spcPts val="0"/>
              </a:spcAft>
              <a:buSzPct val="100000"/>
              <a:buFont typeface="WPS-Bullets" pitchFamily="2" charset="0"/>
            </a:pPr>
            <a:r>
              <a:rPr lang="zh-CN" altLang="en-US" sz="2000" b="1" dirty="0">
                <a:solidFill>
                  <a:srgbClr val="002060"/>
                </a:solidFill>
                <a:latin typeface="Arial" panose="020B0604020202020204" pitchFamily="34" charset="0"/>
                <a:ea typeface="微软雅黑" panose="020B0503020204020204" charset="-122"/>
              </a:rPr>
              <a:t>人类对历史的认识是由表及里、逐渐深化的，要透过历史的纷杂表象认识历史的本质，科学的历史观和方法论是非常重要的。唯物史观使历史学成为一门科学，只有运用唯物史观的立场、观点和方法，才能对历史有全面、客观的认识。</a:t>
            </a:r>
            <a:endParaRPr lang="zh-CN" altLang="en-US" sz="2000" b="1" dirty="0">
              <a:solidFill>
                <a:srgbClr val="002060"/>
              </a:solidFill>
              <a:latin typeface="Arial" panose="020B0604020202020204" pitchFamily="34" charset="0"/>
              <a:ea typeface="微软雅黑" panose="020B0503020204020204" charset="-122"/>
            </a:endParaRPr>
          </a:p>
        </p:txBody>
      </p:sp>
      <p:sp>
        <p:nvSpPr>
          <p:cNvPr id="10" name="文本框 9"/>
          <p:cNvSpPr txBox="1"/>
          <p:nvPr>
            <p:custDataLst>
              <p:tags r:id="rId6"/>
            </p:custDataLst>
          </p:nvPr>
        </p:nvSpPr>
        <p:spPr>
          <a:xfrm>
            <a:off x="821690" y="879475"/>
            <a:ext cx="461010" cy="1922145"/>
          </a:xfrm>
          <a:prstGeom prst="rect">
            <a:avLst/>
          </a:prstGeom>
          <a:noFill/>
        </p:spPr>
        <p:txBody>
          <a:bodyPr vert="eaVert" wrap="none" lIns="76200" tIns="28575" rIns="47625" bIns="28575" rtlCol="0">
            <a:noAutofit/>
          </a:bodyPr>
          <a:lstStyle/>
          <a:p>
            <a:pPr marL="0" marR="0" lvl="0" indent="0" algn="l" defTabSz="914400" rtl="0" eaLnBrk="1" fontAlgn="base" latinLnBrk="0" hangingPunct="1">
              <a:lnSpc>
                <a:spcPct val="100000"/>
              </a:lnSpc>
              <a:spcBef>
                <a:spcPts val="0"/>
              </a:spcBef>
              <a:spcAft>
                <a:spcPts val="0"/>
              </a:spcAft>
              <a:buClrTx/>
              <a:buSzTx/>
              <a:buFontTx/>
              <a:buNone/>
              <a:defRPr/>
            </a:pPr>
            <a:r>
              <a:rPr lang="zh-CN" altLang="en-US" sz="3600" b="1" spc="300">
                <a:solidFill>
                  <a:srgbClr val="FF0000"/>
                </a:solidFill>
                <a:uLnTx/>
                <a:uFillTx/>
                <a:latin typeface="Arial" panose="020B0604020202020204" pitchFamily="34" charset="0"/>
                <a:ea typeface="微软雅黑" panose="020B0503020204020204" charset="-122"/>
                <a:sym typeface="+mn-ea"/>
              </a:rPr>
              <a:t>唯物史观</a:t>
            </a:r>
            <a:endParaRPr lang="zh-CN" altLang="en-US" sz="3600" b="1" spc="300">
              <a:solidFill>
                <a:srgbClr val="FF0000"/>
              </a:solidFill>
              <a:uLnTx/>
              <a:uFillTx/>
              <a:latin typeface="Arial" panose="020B0604020202020204" pitchFamily="34" charset="0"/>
              <a:ea typeface="微软雅黑" panose="020B0503020204020204" charset="-122"/>
              <a:sym typeface="+mn-ea"/>
            </a:endParaRPr>
          </a:p>
        </p:txBody>
      </p:sp>
      <p:sp>
        <p:nvSpPr>
          <p:cNvPr id="11" name="TextBox 17"/>
          <p:cNvSpPr txBox="1"/>
          <p:nvPr/>
        </p:nvSpPr>
        <p:spPr>
          <a:xfrm>
            <a:off x="1620046" y="335302"/>
            <a:ext cx="2926080" cy="506730"/>
          </a:xfrm>
          <a:prstGeom prst="rect">
            <a:avLst/>
          </a:prstGeom>
          <a:solidFill>
            <a:schemeClr val="tx1">
              <a:lumMod val="95000"/>
              <a:lumOff val="5000"/>
            </a:schemeClr>
          </a:solidFill>
        </p:spPr>
        <p:txBody>
          <a:bodyPr wrap="none" lIns="91453" tIns="45726" rIns="91453" bIns="45726" rtlCol="0">
            <a:spAutoFit/>
          </a:bodyPr>
          <a:p>
            <a:r>
              <a:rPr lang="zh-CN" altLang="en-US" sz="2700" dirty="0">
                <a:solidFill>
                  <a:srgbClr val="FFD755"/>
                </a:solidFill>
                <a:latin typeface="微软雅黑" panose="020B0503020204020204" charset="-122"/>
                <a:ea typeface="微软雅黑" panose="020B0503020204020204" charset="-122"/>
              </a:rPr>
              <a:t>历史学科核心素养</a:t>
            </a:r>
            <a:endParaRPr lang="zh-CN" altLang="en-US" sz="1800" dirty="0">
              <a:solidFill>
                <a:srgbClr val="FFD755"/>
              </a:solidFill>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9144000" cy="998855"/>
          </a:xfrm>
          <a:prstGeom prst="rect">
            <a:avLst/>
          </a:prstGeom>
          <a:solidFill>
            <a:srgbClr val="44546A">
              <a:lumMod val="20000"/>
              <a:lumOff val="8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2" name="直角三角形 1"/>
          <p:cNvSpPr/>
          <p:nvPr>
            <p:custDataLst>
              <p:tags r:id="rId2"/>
            </p:custDataLst>
          </p:nvPr>
        </p:nvSpPr>
        <p:spPr>
          <a:xfrm rot="16200000">
            <a:off x="8436523" y="1227161"/>
            <a:ext cx="710108" cy="704849"/>
          </a:xfrm>
          <a:prstGeom prst="rtTriangle">
            <a:avLst/>
          </a:prstGeom>
          <a:pattFill prst="ltUpDiag">
            <a:fgClr>
              <a:srgbClr val="FFFFFF"/>
            </a:fgClr>
            <a:bgClr>
              <a:srgbClr val="44546A">
                <a:lumMod val="20000"/>
                <a:lumOff val="80000"/>
              </a:srgbClr>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8" name="文本框 7"/>
          <p:cNvSpPr txBox="1"/>
          <p:nvPr>
            <p:custDataLst>
              <p:tags r:id="rId3"/>
            </p:custDataLst>
          </p:nvPr>
        </p:nvSpPr>
        <p:spPr>
          <a:xfrm>
            <a:off x="299720" y="686435"/>
            <a:ext cx="8139430" cy="3369310"/>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marL="85725" lvl="0" algn="l" fontAlgn="ctr">
              <a:lnSpc>
                <a:spcPct val="130000"/>
              </a:lnSpc>
              <a:spcBef>
                <a:spcPts val="1000"/>
              </a:spcBef>
              <a:spcAft>
                <a:spcPts val="0"/>
              </a:spcAft>
              <a:buClr>
                <a:srgbClr val="000000">
                  <a:lumMod val="75000"/>
                  <a:lumOff val="25000"/>
                </a:srgbClr>
              </a:buClr>
              <a:buFont typeface="WPS-Bullets" pitchFamily="2" charset="0"/>
            </a:pPr>
            <a:r>
              <a:rPr lang="zh-CN" altLang="en-US" sz="2200" b="1" dirty="0">
                <a:solidFill>
                  <a:srgbClr val="000000">
                    <a:lumMod val="75000"/>
                    <a:lumOff val="25000"/>
                  </a:srgbClr>
                </a:solidFill>
                <a:latin typeface="Arial" panose="020B0604020202020204" pitchFamily="34" charset="0"/>
                <a:ea typeface="微软雅黑" panose="020B0503020204020204" charset="-122"/>
              </a:rPr>
              <a:t>第一，生产力决定生产关系。</a:t>
            </a:r>
            <a:endParaRPr lang="zh-CN" altLang="en-US" sz="2200" b="1" dirty="0">
              <a:solidFill>
                <a:srgbClr val="000000">
                  <a:lumMod val="75000"/>
                  <a:lumOff val="25000"/>
                </a:srgbClr>
              </a:solidFill>
              <a:latin typeface="Arial" panose="020B0604020202020204" pitchFamily="34" charset="0"/>
              <a:ea typeface="微软雅黑" panose="020B0503020204020204" charset="-122"/>
            </a:endParaRPr>
          </a:p>
          <a:p>
            <a:pPr marL="85725" lvl="0" algn="l" fontAlgn="ctr">
              <a:lnSpc>
                <a:spcPct val="130000"/>
              </a:lnSpc>
              <a:spcBef>
                <a:spcPts val="1000"/>
              </a:spcBef>
              <a:spcAft>
                <a:spcPts val="0"/>
              </a:spcAft>
              <a:buClr>
                <a:srgbClr val="000000">
                  <a:lumMod val="75000"/>
                  <a:lumOff val="25000"/>
                </a:srgbClr>
              </a:buClr>
              <a:buFont typeface="WPS-Bullets" pitchFamily="2" charset="0"/>
            </a:pPr>
            <a:r>
              <a:rPr lang="zh-CN" altLang="en-US" sz="2200" b="1" dirty="0">
                <a:solidFill>
                  <a:srgbClr val="000000">
                    <a:lumMod val="75000"/>
                    <a:lumOff val="25000"/>
                  </a:srgbClr>
                </a:solidFill>
                <a:latin typeface="Arial" panose="020B0604020202020204" pitchFamily="34" charset="0"/>
                <a:ea typeface="微软雅黑" panose="020B0503020204020204" charset="-122"/>
              </a:rPr>
              <a:t>第二，经济基础决定上层建筑。</a:t>
            </a:r>
            <a:endParaRPr lang="zh-CN" altLang="en-US" sz="2200" b="1" dirty="0">
              <a:solidFill>
                <a:srgbClr val="000000">
                  <a:lumMod val="75000"/>
                  <a:lumOff val="25000"/>
                </a:srgbClr>
              </a:solidFill>
              <a:latin typeface="Arial" panose="020B0604020202020204" pitchFamily="34" charset="0"/>
              <a:ea typeface="微软雅黑" panose="020B0503020204020204" charset="-122"/>
            </a:endParaRPr>
          </a:p>
          <a:p>
            <a:pPr marL="85725" lvl="0" algn="l" fontAlgn="ctr">
              <a:lnSpc>
                <a:spcPct val="130000"/>
              </a:lnSpc>
              <a:spcBef>
                <a:spcPts val="1000"/>
              </a:spcBef>
              <a:spcAft>
                <a:spcPts val="0"/>
              </a:spcAft>
              <a:buClr>
                <a:srgbClr val="000000">
                  <a:lumMod val="75000"/>
                  <a:lumOff val="25000"/>
                </a:srgbClr>
              </a:buClr>
              <a:buFont typeface="WPS-Bullets" pitchFamily="2" charset="0"/>
            </a:pPr>
            <a:r>
              <a:rPr lang="zh-CN" altLang="zh-CN" sz="2200" b="1" dirty="0">
                <a:solidFill>
                  <a:srgbClr val="000000">
                    <a:lumMod val="75000"/>
                    <a:lumOff val="25000"/>
                  </a:srgbClr>
                </a:solidFill>
                <a:latin typeface="Arial" panose="020B0604020202020204" pitchFamily="34" charset="0"/>
                <a:ea typeface="微软雅黑" panose="020B0503020204020204" charset="-122"/>
              </a:rPr>
              <a:t>第三，社会存在决定社会意识。</a:t>
            </a:r>
            <a:endParaRPr lang="zh-CN" altLang="zh-CN" sz="2200" b="1" dirty="0">
              <a:solidFill>
                <a:srgbClr val="000000">
                  <a:lumMod val="75000"/>
                  <a:lumOff val="25000"/>
                </a:srgbClr>
              </a:solidFill>
              <a:latin typeface="Arial" panose="020B0604020202020204" pitchFamily="34" charset="0"/>
              <a:ea typeface="微软雅黑" panose="020B0503020204020204" charset="-122"/>
            </a:endParaRPr>
          </a:p>
          <a:p>
            <a:pPr marL="85725" lvl="0" algn="l" fontAlgn="ctr">
              <a:lnSpc>
                <a:spcPct val="130000"/>
              </a:lnSpc>
              <a:spcBef>
                <a:spcPts val="1000"/>
              </a:spcBef>
              <a:spcAft>
                <a:spcPts val="0"/>
              </a:spcAft>
              <a:buClr>
                <a:srgbClr val="000000">
                  <a:lumMod val="75000"/>
                  <a:lumOff val="25000"/>
                </a:srgbClr>
              </a:buClr>
              <a:buFont typeface="WPS-Bullets" pitchFamily="2" charset="0"/>
            </a:pPr>
            <a:r>
              <a:rPr lang="zh-CN" altLang="en-US" sz="2200" b="1" dirty="0">
                <a:solidFill>
                  <a:srgbClr val="000000">
                    <a:lumMod val="75000"/>
                    <a:lumOff val="25000"/>
                  </a:srgbClr>
                </a:solidFill>
                <a:latin typeface="Arial" panose="020B0604020202020204" pitchFamily="34" charset="0"/>
                <a:ea typeface="微软雅黑" panose="020B0503020204020204" charset="-122"/>
              </a:rPr>
              <a:t>第四，人民群众是历史的创造者。   </a:t>
            </a:r>
            <a:endParaRPr lang="zh-CN" altLang="en-US" sz="2200" b="1" dirty="0">
              <a:solidFill>
                <a:srgbClr val="000000">
                  <a:lumMod val="75000"/>
                  <a:lumOff val="25000"/>
                </a:srgbClr>
              </a:solidFill>
              <a:latin typeface="Arial" panose="020B0604020202020204" pitchFamily="34" charset="0"/>
              <a:ea typeface="微软雅黑" panose="020B0503020204020204" charset="-122"/>
            </a:endParaRPr>
          </a:p>
          <a:p>
            <a:pPr marL="85725" lvl="0" algn="l" fontAlgn="ctr">
              <a:lnSpc>
                <a:spcPct val="130000"/>
              </a:lnSpc>
              <a:spcBef>
                <a:spcPts val="1000"/>
              </a:spcBef>
              <a:spcAft>
                <a:spcPts val="0"/>
              </a:spcAft>
              <a:buClr>
                <a:srgbClr val="000000">
                  <a:lumMod val="75000"/>
                  <a:lumOff val="25000"/>
                </a:srgbClr>
              </a:buClr>
              <a:buFont typeface="WPS-Bullets" pitchFamily="2" charset="0"/>
            </a:pPr>
            <a:r>
              <a:rPr lang="zh-CN" altLang="en-US" sz="2200" b="1" dirty="0">
                <a:solidFill>
                  <a:srgbClr val="000000">
                    <a:lumMod val="75000"/>
                    <a:lumOff val="25000"/>
                  </a:srgbClr>
                </a:solidFill>
                <a:latin typeface="Arial" panose="020B0604020202020204" pitchFamily="34" charset="0"/>
                <a:ea typeface="微软雅黑" panose="020B0503020204020204" charset="-122"/>
              </a:rPr>
              <a:t>第五，人类社会形态经历了从低级阶段向高级阶段的发展。</a:t>
            </a:r>
            <a:endParaRPr lang="zh-CN" altLang="en-US" sz="2200" b="1" dirty="0">
              <a:solidFill>
                <a:srgbClr val="000000">
                  <a:lumMod val="75000"/>
                  <a:lumOff val="25000"/>
                </a:srgbClr>
              </a:solidFill>
              <a:latin typeface="Arial" panose="020B0604020202020204" pitchFamily="34" charset="0"/>
              <a:ea typeface="微软雅黑" panose="020B0503020204020204" charset="-122"/>
            </a:endParaRPr>
          </a:p>
          <a:p>
            <a:pPr marL="85725" lvl="0" algn="l" fontAlgn="ctr">
              <a:lnSpc>
                <a:spcPct val="130000"/>
              </a:lnSpc>
              <a:spcBef>
                <a:spcPts val="1000"/>
              </a:spcBef>
              <a:spcAft>
                <a:spcPts val="0"/>
              </a:spcAft>
              <a:buClr>
                <a:srgbClr val="000000">
                  <a:lumMod val="75000"/>
                  <a:lumOff val="25000"/>
                </a:srgbClr>
              </a:buClr>
              <a:buFont typeface="WPS-Bullets" pitchFamily="2" charset="0"/>
            </a:pPr>
            <a:r>
              <a:rPr lang="zh-CN" altLang="en-US" sz="2200" b="1" dirty="0">
                <a:solidFill>
                  <a:srgbClr val="000000">
                    <a:lumMod val="75000"/>
                    <a:lumOff val="25000"/>
                  </a:srgbClr>
                </a:solidFill>
                <a:latin typeface="Arial" panose="020B0604020202020204" pitchFamily="34" charset="0"/>
                <a:ea typeface="微软雅黑" panose="020B0503020204020204" charset="-122"/>
              </a:rPr>
              <a:t>第六，正确运用阶级分析法。 </a:t>
            </a:r>
            <a:endParaRPr lang="zh-CN" altLang="en-US" sz="2200" b="1" dirty="0">
              <a:solidFill>
                <a:srgbClr val="000000">
                  <a:lumMod val="75000"/>
                  <a:lumOff val="25000"/>
                </a:srgbClr>
              </a:solidFill>
              <a:latin typeface="Arial" panose="020B0604020202020204" pitchFamily="34" charset="0"/>
              <a:ea typeface="微软雅黑" panose="020B0503020204020204" charset="-122"/>
            </a:endParaRPr>
          </a:p>
        </p:txBody>
      </p:sp>
      <p:sp>
        <p:nvSpPr>
          <p:cNvPr id="9" name="直角三角形 8"/>
          <p:cNvSpPr/>
          <p:nvPr>
            <p:custDataLst>
              <p:tags r:id="rId4"/>
            </p:custDataLst>
          </p:nvPr>
        </p:nvSpPr>
        <p:spPr>
          <a:xfrm rot="5400000">
            <a:off x="-1" y="318"/>
            <a:ext cx="685802" cy="685802"/>
          </a:xfrm>
          <a:prstGeom prst="rtTriangle">
            <a:avLst/>
          </a:prstGeom>
          <a:pattFill prst="ltUpDiag">
            <a:fgClr>
              <a:srgbClr val="FFFFFF"/>
            </a:fgClr>
            <a:bgClr>
              <a:srgbClr val="44546A">
                <a:lumMod val="20000"/>
                <a:lumOff val="80000"/>
              </a:srgbClr>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7" name="文本框 6"/>
          <p:cNvSpPr txBox="1"/>
          <p:nvPr>
            <p:custDataLst>
              <p:tags r:id="rId5"/>
            </p:custDataLst>
          </p:nvPr>
        </p:nvSpPr>
        <p:spPr>
          <a:xfrm>
            <a:off x="407670" y="172085"/>
            <a:ext cx="8593455" cy="514350"/>
          </a:xfrm>
          <a:prstGeom prst="rect">
            <a:avLst/>
          </a:prstGeom>
          <a:noFill/>
        </p:spPr>
        <p:txBody>
          <a:bodyPr wrap="square" lIns="76200" tIns="28575" rIns="47625" bIns="28575" rtlCol="0">
            <a:noAutofit/>
          </a:bodyPr>
          <a:lstStyle/>
          <a:p>
            <a:pPr marL="85725" lvl="0" algn="ctr" fontAlgn="auto">
              <a:lnSpc>
                <a:spcPct val="100000"/>
              </a:lnSpc>
              <a:spcBef>
                <a:spcPts val="0"/>
              </a:spcBef>
              <a:spcAft>
                <a:spcPts val="0"/>
              </a:spcAft>
              <a:buClr>
                <a:srgbClr val="000000">
                  <a:lumMod val="75000"/>
                  <a:lumOff val="25000"/>
                </a:srgbClr>
              </a:buClr>
              <a:buFont typeface="WPS-Bullets" pitchFamily="2" charset="0"/>
            </a:pPr>
            <a:r>
              <a:rPr lang="zh-CN" altLang="zh-CN" sz="2200" b="1" spc="300" dirty="0">
                <a:solidFill>
                  <a:srgbClr val="002060"/>
                </a:solidFill>
                <a:latin typeface="Arial" panose="020B0604020202020204" pitchFamily="34" charset="0"/>
                <a:ea typeface="微软雅黑" panose="020B0503020204020204" charset="-122"/>
              </a:rPr>
              <a:t>对于高中学生而言，应了解唯物史观如下基本理论和观点：</a:t>
            </a:r>
            <a:endParaRPr lang="zh-CN" altLang="zh-CN" sz="2200" b="1" spc="300" dirty="0">
              <a:solidFill>
                <a:srgbClr val="002060"/>
              </a:solidFill>
              <a:latin typeface="Arial" panose="020B0604020202020204" pitchFamily="34" charset="0"/>
              <a:ea typeface="微软雅黑" panose="020B0503020204020204" charset="-122"/>
            </a:endParaRPr>
          </a:p>
        </p:txBody>
      </p:sp>
      <p:sp>
        <p:nvSpPr>
          <p:cNvPr id="5" name="文本框 4"/>
          <p:cNvSpPr txBox="1"/>
          <p:nvPr/>
        </p:nvSpPr>
        <p:spPr>
          <a:xfrm>
            <a:off x="687705" y="4055745"/>
            <a:ext cx="6453505" cy="953135"/>
          </a:xfrm>
          <a:prstGeom prst="rect">
            <a:avLst/>
          </a:prstGeom>
          <a:noFill/>
        </p:spPr>
        <p:txBody>
          <a:bodyPr wrap="square" rtlCol="0" anchor="t">
            <a:spAutoFit/>
          </a:bodyPr>
          <a:p>
            <a:pPr algn="l"/>
            <a:r>
              <a:rPr lang="zh-CN" altLang="zh-CN" sz="2800" b="1" dirty="0">
                <a:solidFill>
                  <a:srgbClr val="FF0000"/>
                </a:solidFill>
                <a:effectLst>
                  <a:outerShdw blurRad="38100" dist="25400" dir="5400000" algn="ctr" rotWithShape="0">
                    <a:srgbClr val="6E747A">
                      <a:alpha val="43000"/>
                    </a:srgbClr>
                  </a:outerShdw>
                </a:effectLst>
                <a:latin typeface="黑体" panose="02010600030101010101" pitchFamily="49" charset="-122"/>
                <a:ea typeface="黑体" panose="02010600030101010101" pitchFamily="49" charset="-122"/>
                <a:cs typeface="微软雅黑" panose="020B0503020204020204" charset="-122"/>
                <a:sym typeface="+mn-ea"/>
              </a:rPr>
              <a:t>将唯物史观运用于历史的学习与探究中，</a:t>
            </a:r>
            <a:endParaRPr lang="zh-CN" altLang="zh-CN" sz="2800" b="1" dirty="0">
              <a:solidFill>
                <a:srgbClr val="FF0000"/>
              </a:solidFill>
              <a:effectLst>
                <a:outerShdw blurRad="38100" dist="25400" dir="5400000" algn="ctr" rotWithShape="0">
                  <a:srgbClr val="6E747A">
                    <a:alpha val="43000"/>
                  </a:srgbClr>
                </a:outerShdw>
              </a:effectLst>
              <a:latin typeface="黑体" panose="02010600030101010101" pitchFamily="49" charset="-122"/>
              <a:ea typeface="黑体" panose="02010600030101010101" pitchFamily="49" charset="-122"/>
              <a:cs typeface="微软雅黑" panose="020B0503020204020204" charset="-122"/>
              <a:sym typeface="+mn-ea"/>
            </a:endParaRPr>
          </a:p>
          <a:p>
            <a:pPr algn="l"/>
            <a:r>
              <a:rPr lang="zh-CN" altLang="zh-CN" sz="2800" b="1" dirty="0">
                <a:solidFill>
                  <a:srgbClr val="FF0000"/>
                </a:solidFill>
                <a:effectLst>
                  <a:outerShdw blurRad="38100" dist="25400" dir="5400000" algn="ctr" rotWithShape="0">
                    <a:srgbClr val="6E747A">
                      <a:alpha val="43000"/>
                    </a:srgbClr>
                  </a:outerShdw>
                </a:effectLst>
                <a:latin typeface="黑体" panose="02010600030101010101" pitchFamily="49" charset="-122"/>
                <a:ea typeface="黑体" panose="02010600030101010101" pitchFamily="49" charset="-122"/>
                <a:cs typeface="微软雅黑" panose="020B0503020204020204" charset="-122"/>
                <a:sym typeface="+mn-ea"/>
              </a:rPr>
              <a:t>并作为认识和解决现实问题的指导思想</a:t>
            </a:r>
            <a:endParaRPr lang="zh-CN" altLang="zh-CN" sz="2800" b="1" dirty="0">
              <a:solidFill>
                <a:srgbClr val="FF0000"/>
              </a:solidFill>
              <a:effectLst>
                <a:outerShdw blurRad="38100" dist="25400" dir="5400000" algn="ctr" rotWithShape="0">
                  <a:srgbClr val="6E747A">
                    <a:alpha val="43000"/>
                  </a:srgbClr>
                </a:outerShdw>
              </a:effectLst>
              <a:latin typeface="黑体" panose="02010600030101010101" pitchFamily="49" charset="-122"/>
              <a:ea typeface="黑体" panose="02010600030101010101" pitchFamily="49" charset="-122"/>
              <a:cs typeface="微软雅黑" panose="020B0503020204020204"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3696124" y="738504"/>
            <a:ext cx="4423938" cy="3667126"/>
          </a:xfrm>
          <a:prstGeom prst="rect">
            <a:avLst/>
          </a:prstGeom>
          <a:noFill/>
          <a:ln>
            <a:solidFill>
              <a:srgbClr val="FFFFFF">
                <a:lumMod val="85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 name="矩形 5"/>
          <p:cNvSpPr/>
          <p:nvPr>
            <p:custDataLst>
              <p:tags r:id="rId2"/>
            </p:custDataLst>
          </p:nvPr>
        </p:nvSpPr>
        <p:spPr>
          <a:xfrm>
            <a:off x="431165" y="335280"/>
            <a:ext cx="4114800" cy="4371975"/>
          </a:xfrm>
          <a:prstGeom prst="rect">
            <a:avLst/>
          </a:prstGeom>
          <a:pattFill prst="dkUpDiag">
            <a:fgClr>
              <a:srgbClr val="FFFFFF">
                <a:lumMod val="85000"/>
              </a:srgbClr>
            </a:fgClr>
            <a:bgClr>
              <a:srgbClr val="FFFFFF">
                <a:lumMod val="75000"/>
              </a:srgbClr>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 name="矩形 6"/>
          <p:cNvSpPr/>
          <p:nvPr>
            <p:custDataLst>
              <p:tags r:id="rId3"/>
            </p:custDataLst>
          </p:nvPr>
        </p:nvSpPr>
        <p:spPr>
          <a:xfrm>
            <a:off x="1625918" y="879608"/>
            <a:ext cx="6296450" cy="3384920"/>
          </a:xfrm>
          <a:prstGeom prst="rect">
            <a:avLst/>
          </a:prstGeom>
          <a:solidFill>
            <a:srgbClr val="FFFFFF">
              <a:lumMod val="95000"/>
              <a:alpha val="94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 name="矩形 7"/>
          <p:cNvSpPr/>
          <p:nvPr>
            <p:custDataLst>
              <p:tags r:id="rId4"/>
            </p:custDataLst>
          </p:nvPr>
        </p:nvSpPr>
        <p:spPr>
          <a:xfrm>
            <a:off x="8021345" y="644226"/>
            <a:ext cx="197433" cy="197433"/>
          </a:xfrm>
          <a:prstGeom prst="rect">
            <a:avLst/>
          </a:prstGeom>
          <a:solidFill>
            <a:srgbClr val="E7E6E6">
              <a:lumMod val="7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1" name="TextBox 17"/>
          <p:cNvSpPr txBox="1"/>
          <p:nvPr/>
        </p:nvSpPr>
        <p:spPr>
          <a:xfrm>
            <a:off x="1620046" y="335302"/>
            <a:ext cx="2926080" cy="506730"/>
          </a:xfrm>
          <a:prstGeom prst="rect">
            <a:avLst/>
          </a:prstGeom>
          <a:solidFill>
            <a:schemeClr val="tx1">
              <a:lumMod val="95000"/>
              <a:lumOff val="5000"/>
            </a:schemeClr>
          </a:solidFill>
        </p:spPr>
        <p:txBody>
          <a:bodyPr wrap="none" lIns="91453" tIns="45726" rIns="91453" bIns="45726" rtlCol="0">
            <a:spAutoFit/>
          </a:bodyPr>
          <a:p>
            <a:r>
              <a:rPr lang="zh-CN" altLang="en-US" sz="2700" dirty="0">
                <a:solidFill>
                  <a:srgbClr val="FFD755"/>
                </a:solidFill>
                <a:latin typeface="微软雅黑" panose="020B0503020204020204" charset="-122"/>
                <a:ea typeface="微软雅黑" panose="020B0503020204020204" charset="-122"/>
              </a:rPr>
              <a:t>历史学科核心素养</a:t>
            </a:r>
            <a:endParaRPr lang="zh-CN" altLang="en-US" sz="1800" dirty="0">
              <a:solidFill>
                <a:srgbClr val="FFD755"/>
              </a:solidFill>
              <a:latin typeface="微软雅黑" panose="020B0503020204020204" charset="-122"/>
              <a:ea typeface="微软雅黑" panose="020B0503020204020204" charset="-122"/>
            </a:endParaRPr>
          </a:p>
        </p:txBody>
      </p:sp>
      <p:sp>
        <p:nvSpPr>
          <p:cNvPr id="2" name="TextBox 6"/>
          <p:cNvSpPr txBox="1"/>
          <p:nvPr/>
        </p:nvSpPr>
        <p:spPr>
          <a:xfrm>
            <a:off x="593090" y="1169035"/>
            <a:ext cx="798195" cy="2299970"/>
          </a:xfrm>
          <a:prstGeom prst="rect">
            <a:avLst/>
          </a:prstGeom>
          <a:noFill/>
        </p:spPr>
        <p:txBody>
          <a:bodyPr vert="eaVert" wrap="square" rtlCol="0">
            <a:spAutoFit/>
          </a:bodyPr>
          <a:p>
            <a:r>
              <a:rPr lang="zh-CN" altLang="en-US" sz="4000" b="1" dirty="0" smtClean="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时空观念</a:t>
            </a:r>
            <a:endParaRPr lang="zh-CN" altLang="en-US" sz="4000" b="1" dirty="0" smtClean="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3" name="矩形 2"/>
          <p:cNvSpPr/>
          <p:nvPr/>
        </p:nvSpPr>
        <p:spPr>
          <a:xfrm>
            <a:off x="1774825" y="990600"/>
            <a:ext cx="6345555" cy="3192780"/>
          </a:xfrm>
          <a:prstGeom prst="rect">
            <a:avLst/>
          </a:prstGeom>
          <a:noFill/>
        </p:spPr>
        <p:txBody>
          <a:bodyPr wrap="square" rtlCol="0">
            <a:spAutoFit/>
          </a:bodyPr>
          <a:p>
            <a:pPr>
              <a:lnSpc>
                <a:spcPct val="120000"/>
              </a:lnSpc>
            </a:pPr>
            <a:r>
              <a:rPr lang="en-US" altLang="zh-CN" sz="2400" b="1" dirty="0" smtClean="0">
                <a:solidFill>
                  <a:srgbClr val="FF0000"/>
                </a:solidFill>
                <a:latin typeface="楷体" panose="02010609060101010101" charset="-122"/>
                <a:ea typeface="楷体" panose="02010609060101010101" charset="-122"/>
              </a:rPr>
              <a:t>    </a:t>
            </a:r>
            <a:r>
              <a:rPr lang="zh-CN" altLang="en-US" sz="2400" b="1" dirty="0" smtClean="0">
                <a:solidFill>
                  <a:srgbClr val="FF0000"/>
                </a:solidFill>
                <a:latin typeface="楷体" panose="02010609060101010101" charset="-122"/>
                <a:ea typeface="楷体" panose="02010609060101010101" charset="-122"/>
              </a:rPr>
              <a:t>时间</a:t>
            </a:r>
            <a:r>
              <a:rPr lang="zh-CN" altLang="en-US" sz="2400" b="1" dirty="0">
                <a:solidFill>
                  <a:srgbClr val="FF0000"/>
                </a:solidFill>
                <a:latin typeface="楷体" panose="02010609060101010101" charset="-122"/>
                <a:ea typeface="楷体" panose="02010609060101010101" charset="-122"/>
              </a:rPr>
              <a:t>观念</a:t>
            </a:r>
            <a:r>
              <a:rPr lang="zh-CN" altLang="en-US" sz="2400" b="1" dirty="0">
                <a:latin typeface="楷体" panose="02010609060101010101" charset="-122"/>
                <a:ea typeface="楷体" panose="02010609060101010101" charset="-122"/>
              </a:rPr>
              <a:t>不仅仅是具体时间点的机械展示，还包括在时间演进主线中体现出来的历史的发展与进步，连贯性与阶段性、同时间点或时间段上的世界联系等等。</a:t>
            </a:r>
            <a:endParaRPr lang="zh-CN" altLang="en-US" sz="2400" b="1" dirty="0">
              <a:latin typeface="楷体" panose="02010609060101010101" charset="-122"/>
              <a:ea typeface="楷体" panose="02010609060101010101" charset="-122"/>
            </a:endParaRPr>
          </a:p>
          <a:p>
            <a:pPr>
              <a:lnSpc>
                <a:spcPct val="120000"/>
              </a:lnSpc>
            </a:pPr>
            <a:r>
              <a:rPr lang="zh-CN" altLang="en-US" sz="2400" b="1" dirty="0" smtClean="0">
                <a:solidFill>
                  <a:srgbClr val="FF0000"/>
                </a:solidFill>
                <a:latin typeface="楷体" panose="02010609060101010101" charset="-122"/>
                <a:ea typeface="楷体" panose="02010609060101010101" charset="-122"/>
                <a:sym typeface="+mn-ea"/>
              </a:rPr>
              <a:t>    空间</a:t>
            </a:r>
            <a:r>
              <a:rPr lang="zh-CN" altLang="en-US" sz="2400" b="1" dirty="0">
                <a:solidFill>
                  <a:srgbClr val="FF0000"/>
                </a:solidFill>
                <a:latin typeface="楷体" panose="02010609060101010101" charset="-122"/>
                <a:ea typeface="楷体" panose="02010609060101010101" charset="-122"/>
                <a:sym typeface="+mn-ea"/>
              </a:rPr>
              <a:t>观念</a:t>
            </a:r>
            <a:r>
              <a:rPr lang="zh-CN" altLang="en-US" sz="2400" b="1" dirty="0">
                <a:latin typeface="楷体" panose="02010609060101010101" charset="-122"/>
                <a:ea typeface="楷体" panose="02010609060101010101" charset="-122"/>
                <a:sym typeface="+mn-ea"/>
              </a:rPr>
              <a:t>也不仅仅是机械的空间定位，还包括以空间为基础的环境、疆域、管理、经济、人口等等一系列历史因素的特征与变迁。</a:t>
            </a:r>
            <a:endParaRPr lang="zh-CN" altLang="en-US" sz="2400" b="1" dirty="0">
              <a:latin typeface="楷体" panose="02010609060101010101" charset="-122"/>
              <a:ea typeface="楷体" panose="0201060906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3696124" y="738504"/>
            <a:ext cx="4423938" cy="3667126"/>
          </a:xfrm>
          <a:prstGeom prst="rect">
            <a:avLst/>
          </a:prstGeom>
          <a:noFill/>
          <a:ln>
            <a:solidFill>
              <a:srgbClr val="FFFFFF">
                <a:lumMod val="85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 name="矩形 5"/>
          <p:cNvSpPr/>
          <p:nvPr>
            <p:custDataLst>
              <p:tags r:id="rId2"/>
            </p:custDataLst>
          </p:nvPr>
        </p:nvSpPr>
        <p:spPr>
          <a:xfrm>
            <a:off x="431165" y="335280"/>
            <a:ext cx="4114800" cy="4371975"/>
          </a:xfrm>
          <a:prstGeom prst="rect">
            <a:avLst/>
          </a:prstGeom>
          <a:pattFill prst="dkUpDiag">
            <a:fgClr>
              <a:srgbClr val="FFFFFF">
                <a:lumMod val="85000"/>
              </a:srgbClr>
            </a:fgClr>
            <a:bgClr>
              <a:srgbClr val="FFFFFF">
                <a:lumMod val="75000"/>
              </a:srgbClr>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 name="矩形 6"/>
          <p:cNvSpPr/>
          <p:nvPr>
            <p:custDataLst>
              <p:tags r:id="rId3"/>
            </p:custDataLst>
          </p:nvPr>
        </p:nvSpPr>
        <p:spPr>
          <a:xfrm>
            <a:off x="1625918" y="879608"/>
            <a:ext cx="6296450" cy="3384920"/>
          </a:xfrm>
          <a:prstGeom prst="rect">
            <a:avLst/>
          </a:prstGeom>
          <a:solidFill>
            <a:srgbClr val="FFFFFF">
              <a:lumMod val="95000"/>
              <a:alpha val="94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 name="矩形 7"/>
          <p:cNvSpPr/>
          <p:nvPr>
            <p:custDataLst>
              <p:tags r:id="rId4"/>
            </p:custDataLst>
          </p:nvPr>
        </p:nvSpPr>
        <p:spPr>
          <a:xfrm>
            <a:off x="8021345" y="644226"/>
            <a:ext cx="197433" cy="197433"/>
          </a:xfrm>
          <a:prstGeom prst="rect">
            <a:avLst/>
          </a:prstGeom>
          <a:solidFill>
            <a:srgbClr val="E7E6E6">
              <a:lumMod val="7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1" name="TextBox 17"/>
          <p:cNvSpPr txBox="1"/>
          <p:nvPr/>
        </p:nvSpPr>
        <p:spPr>
          <a:xfrm>
            <a:off x="1620046" y="335302"/>
            <a:ext cx="2926080" cy="506730"/>
          </a:xfrm>
          <a:prstGeom prst="rect">
            <a:avLst/>
          </a:prstGeom>
          <a:solidFill>
            <a:schemeClr val="tx1">
              <a:lumMod val="95000"/>
              <a:lumOff val="5000"/>
            </a:schemeClr>
          </a:solidFill>
        </p:spPr>
        <p:txBody>
          <a:bodyPr wrap="none" lIns="91453" tIns="45726" rIns="91453" bIns="45726" rtlCol="0">
            <a:spAutoFit/>
          </a:bodyPr>
          <a:p>
            <a:r>
              <a:rPr lang="zh-CN" altLang="en-US" sz="2700" dirty="0">
                <a:solidFill>
                  <a:srgbClr val="FFD755"/>
                </a:solidFill>
                <a:latin typeface="微软雅黑" panose="020B0503020204020204" charset="-122"/>
                <a:ea typeface="微软雅黑" panose="020B0503020204020204" charset="-122"/>
              </a:rPr>
              <a:t>历史学科核心素养</a:t>
            </a:r>
            <a:endParaRPr lang="zh-CN" altLang="en-US" sz="1800" dirty="0">
              <a:solidFill>
                <a:srgbClr val="FFD755"/>
              </a:solidFill>
              <a:latin typeface="微软雅黑" panose="020B0503020204020204" charset="-122"/>
              <a:ea typeface="微软雅黑" panose="020B0503020204020204" charset="-122"/>
            </a:endParaRPr>
          </a:p>
        </p:txBody>
      </p:sp>
      <p:sp>
        <p:nvSpPr>
          <p:cNvPr id="2" name="TextBox 6"/>
          <p:cNvSpPr txBox="1"/>
          <p:nvPr/>
        </p:nvSpPr>
        <p:spPr>
          <a:xfrm>
            <a:off x="593090" y="1097280"/>
            <a:ext cx="798195" cy="2299970"/>
          </a:xfrm>
          <a:prstGeom prst="rect">
            <a:avLst/>
          </a:prstGeom>
          <a:noFill/>
        </p:spPr>
        <p:txBody>
          <a:bodyPr vert="eaVert" wrap="square" rtlCol="0">
            <a:spAutoFit/>
          </a:bodyPr>
          <a:p>
            <a:pPr lvl="0" algn="l"/>
            <a:r>
              <a:rPr lang="zh-CN" altLang="en-US" sz="4000" b="1" dirty="0" smtClean="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史料实证</a:t>
            </a:r>
            <a:endParaRPr lang="zh-CN" altLang="en-US" sz="4000" b="1" dirty="0" smtClean="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sp>
        <p:nvSpPr>
          <p:cNvPr id="4" name="矩形 3"/>
          <p:cNvSpPr/>
          <p:nvPr/>
        </p:nvSpPr>
        <p:spPr>
          <a:xfrm>
            <a:off x="1774825" y="1091565"/>
            <a:ext cx="6345555" cy="2889885"/>
          </a:xfrm>
          <a:prstGeom prst="rect">
            <a:avLst/>
          </a:prstGeom>
          <a:noFill/>
        </p:spPr>
        <p:txBody>
          <a:bodyPr wrap="square" rtlCol="0">
            <a:spAutoFit/>
            <a:scene3d>
              <a:camera prst="orthographicFront"/>
              <a:lightRig rig="threePt" dir="t"/>
            </a:scene3d>
          </a:bodyPr>
          <a:p>
            <a:pPr algn="l">
              <a:lnSpc>
                <a:spcPct val="130000"/>
              </a:lnSpc>
            </a:pPr>
            <a:r>
              <a:rPr lang="en-US" altLang="zh-CN" sz="2800" b="1"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a:t>
            </a:r>
            <a:r>
              <a:rPr lang="zh-CN" altLang="en-US" sz="2800" b="1" dirty="0" smtClean="0">
                <a:solidFill>
                  <a:schemeClr val="tx1"/>
                </a:solidFill>
                <a:effectLst>
                  <a:outerShdw blurRad="38100" dist="19050" dir="2700000" algn="tl" rotWithShape="0">
                    <a:schemeClr val="dk1">
                      <a:alpha val="40000"/>
                    </a:schemeClr>
                  </a:outerShdw>
                </a:effectLst>
                <a:sym typeface="+mn-ea"/>
              </a:rPr>
              <a:t>史料</a:t>
            </a:r>
            <a:r>
              <a:rPr lang="zh-CN" altLang="en-US" sz="2800" b="1" dirty="0">
                <a:solidFill>
                  <a:schemeClr val="tx1"/>
                </a:solidFill>
                <a:effectLst>
                  <a:outerShdw blurRad="38100" dist="19050" dir="2700000" algn="tl" rotWithShape="0">
                    <a:schemeClr val="dk1">
                      <a:alpha val="40000"/>
                    </a:schemeClr>
                  </a:outerShdw>
                </a:effectLst>
                <a:sym typeface="+mn-ea"/>
              </a:rPr>
              <a:t>实证是指对获取的史料进行辨析，并运用可信的史料努力重现历史真实的态度与方法。</a:t>
            </a:r>
            <a:r>
              <a:rPr lang="zh-CN" altLang="en-US" sz="2800" b="1" dirty="0" smtClean="0">
                <a:solidFill>
                  <a:schemeClr val="tx1"/>
                </a:solidFill>
                <a:effectLst>
                  <a:outerShdw blurRad="38100" dist="19050" dir="2700000" algn="tl" rotWithShape="0">
                    <a:schemeClr val="dk1">
                      <a:alpha val="40000"/>
                    </a:schemeClr>
                  </a:outerShdw>
                </a:effectLst>
                <a:sym typeface="+mn-ea"/>
              </a:rPr>
              <a:t>史料的存在形式实物、文字、口传、影音。</a:t>
            </a:r>
            <a:r>
              <a:rPr lang="zh-CN" altLang="en-US" sz="2800" b="1" dirty="0">
                <a:solidFill>
                  <a:schemeClr val="tx1"/>
                </a:solidFill>
                <a:effectLst>
                  <a:outerShdw blurRad="38100" dist="19050" dir="2700000" algn="tl" rotWithShape="0">
                    <a:schemeClr val="dk1">
                      <a:alpha val="40000"/>
                    </a:schemeClr>
                  </a:outerShdw>
                </a:effectLst>
                <a:sym typeface="+mn-ea"/>
              </a:rPr>
              <a:t>考试中存在形式</a:t>
            </a:r>
            <a:r>
              <a:rPr lang="zh-CN" altLang="en-US" sz="2800" b="1" dirty="0" smtClean="0">
                <a:solidFill>
                  <a:schemeClr val="tx1"/>
                </a:solidFill>
                <a:effectLst>
                  <a:outerShdw blurRad="38100" dist="19050" dir="2700000" algn="tl" rotWithShape="0">
                    <a:schemeClr val="dk1">
                      <a:alpha val="40000"/>
                    </a:schemeClr>
                  </a:outerShdw>
                </a:effectLst>
                <a:sym typeface="+mn-ea"/>
              </a:rPr>
              <a:t>文字、表格、图片</a:t>
            </a:r>
            <a:endParaRPr lang="zh-CN" altLang="en-US" sz="2800" b="1"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3696124" y="882014"/>
            <a:ext cx="4423938" cy="3667126"/>
          </a:xfrm>
          <a:prstGeom prst="rect">
            <a:avLst/>
          </a:prstGeom>
          <a:noFill/>
          <a:ln>
            <a:solidFill>
              <a:srgbClr val="FFFFFF">
                <a:lumMod val="85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 name="矩形 5"/>
          <p:cNvSpPr/>
          <p:nvPr>
            <p:custDataLst>
              <p:tags r:id="rId2"/>
            </p:custDataLst>
          </p:nvPr>
        </p:nvSpPr>
        <p:spPr>
          <a:xfrm>
            <a:off x="431165" y="335280"/>
            <a:ext cx="4114800" cy="4371975"/>
          </a:xfrm>
          <a:prstGeom prst="rect">
            <a:avLst/>
          </a:prstGeom>
          <a:pattFill prst="dkUpDiag">
            <a:fgClr>
              <a:srgbClr val="FFFFFF">
                <a:lumMod val="85000"/>
              </a:srgbClr>
            </a:fgClr>
            <a:bgClr>
              <a:srgbClr val="FFFFFF">
                <a:lumMod val="75000"/>
              </a:srgbClr>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 name="矩形 6"/>
          <p:cNvSpPr/>
          <p:nvPr>
            <p:custDataLst>
              <p:tags r:id="rId3"/>
            </p:custDataLst>
          </p:nvPr>
        </p:nvSpPr>
        <p:spPr>
          <a:xfrm>
            <a:off x="1625918" y="1023118"/>
            <a:ext cx="6296450" cy="3384920"/>
          </a:xfrm>
          <a:prstGeom prst="rect">
            <a:avLst/>
          </a:prstGeom>
          <a:solidFill>
            <a:srgbClr val="FFFFFF">
              <a:lumMod val="95000"/>
              <a:alpha val="94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 name="矩形 7"/>
          <p:cNvSpPr/>
          <p:nvPr>
            <p:custDataLst>
              <p:tags r:id="rId4"/>
            </p:custDataLst>
          </p:nvPr>
        </p:nvSpPr>
        <p:spPr>
          <a:xfrm>
            <a:off x="8011185" y="787736"/>
            <a:ext cx="197433" cy="197433"/>
          </a:xfrm>
          <a:prstGeom prst="rect">
            <a:avLst/>
          </a:prstGeom>
          <a:solidFill>
            <a:srgbClr val="E7E6E6">
              <a:lumMod val="7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1" name="TextBox 17"/>
          <p:cNvSpPr txBox="1"/>
          <p:nvPr/>
        </p:nvSpPr>
        <p:spPr>
          <a:xfrm>
            <a:off x="1620046" y="335302"/>
            <a:ext cx="2926080" cy="506730"/>
          </a:xfrm>
          <a:prstGeom prst="rect">
            <a:avLst/>
          </a:prstGeom>
          <a:solidFill>
            <a:schemeClr val="tx1">
              <a:lumMod val="95000"/>
              <a:lumOff val="5000"/>
            </a:schemeClr>
          </a:solidFill>
        </p:spPr>
        <p:txBody>
          <a:bodyPr wrap="none" lIns="91453" tIns="45726" rIns="91453" bIns="45726" rtlCol="0">
            <a:spAutoFit/>
          </a:bodyPr>
          <a:p>
            <a:r>
              <a:rPr lang="zh-CN" altLang="en-US" sz="2700" dirty="0">
                <a:solidFill>
                  <a:srgbClr val="FFD755"/>
                </a:solidFill>
                <a:latin typeface="微软雅黑" panose="020B0503020204020204" charset="-122"/>
                <a:ea typeface="微软雅黑" panose="020B0503020204020204" charset="-122"/>
              </a:rPr>
              <a:t>历史学科核心素养</a:t>
            </a:r>
            <a:endParaRPr lang="zh-CN" altLang="en-US" sz="1800" dirty="0">
              <a:solidFill>
                <a:srgbClr val="FFD755"/>
              </a:solidFill>
              <a:latin typeface="微软雅黑" panose="020B0503020204020204" charset="-122"/>
              <a:ea typeface="微软雅黑" panose="020B0503020204020204" charset="-122"/>
            </a:endParaRPr>
          </a:p>
        </p:txBody>
      </p:sp>
      <p:sp>
        <p:nvSpPr>
          <p:cNvPr id="2" name="TextBox 6"/>
          <p:cNvSpPr txBox="1"/>
          <p:nvPr/>
        </p:nvSpPr>
        <p:spPr>
          <a:xfrm>
            <a:off x="593090" y="1025525"/>
            <a:ext cx="798195" cy="2299970"/>
          </a:xfrm>
          <a:prstGeom prst="rect">
            <a:avLst/>
          </a:prstGeom>
          <a:noFill/>
        </p:spPr>
        <p:txBody>
          <a:bodyPr vert="eaVert" wrap="square" rtlCol="0">
            <a:spAutoFit/>
          </a:bodyPr>
          <a:p>
            <a:pPr lvl="0" algn="l"/>
            <a:r>
              <a:rPr lang="zh-CN" altLang="en-US" sz="4000" b="1" dirty="0" smtClean="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历史解释</a:t>
            </a:r>
            <a:endParaRPr lang="zh-CN" altLang="en-US" sz="4000" b="1" dirty="0" smtClean="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sp>
        <p:nvSpPr>
          <p:cNvPr id="3" name="矩形 2"/>
          <p:cNvSpPr/>
          <p:nvPr/>
        </p:nvSpPr>
        <p:spPr>
          <a:xfrm>
            <a:off x="1774825" y="1022985"/>
            <a:ext cx="6345555" cy="3448685"/>
          </a:xfrm>
          <a:prstGeom prst="rect">
            <a:avLst/>
          </a:prstGeom>
          <a:noFill/>
        </p:spPr>
        <p:txBody>
          <a:bodyPr wrap="square" rtlCol="0">
            <a:spAutoFit/>
          </a:bodyPr>
          <a:p>
            <a:pPr>
              <a:lnSpc>
                <a:spcPct val="130000"/>
              </a:lnSpc>
            </a:pPr>
            <a:r>
              <a:rPr lang="en-US" altLang="zh-CN" sz="2400" b="1" dirty="0" smtClean="0">
                <a:solidFill>
                  <a:srgbClr val="FF0000"/>
                </a:solidFill>
                <a:latin typeface="楷体" panose="02010609060101010101" charset="-122"/>
                <a:ea typeface="楷体" panose="02010609060101010101" charset="-122"/>
              </a:rPr>
              <a:t>    </a:t>
            </a:r>
            <a:r>
              <a:rPr lang="zh-CN" altLang="en-US" sz="2400" b="1" dirty="0" smtClean="0">
                <a:latin typeface="楷体" panose="02010609060101010101" charset="-122"/>
                <a:ea typeface="楷体" panose="02010609060101010101" charset="-122"/>
                <a:sym typeface="+mn-ea"/>
              </a:rPr>
              <a:t>历史</a:t>
            </a:r>
            <a:r>
              <a:rPr lang="zh-CN" altLang="en-US" sz="2400" b="1" dirty="0">
                <a:latin typeface="楷体" panose="02010609060101010101" charset="-122"/>
                <a:ea typeface="楷体" panose="02010609060101010101" charset="-122"/>
                <a:sym typeface="+mn-ea"/>
              </a:rPr>
              <a:t>解释是指以史料为依据，以历史理解为基础，对历史事物进行理性分析和客观评判的态度、能力与方法。</a:t>
            </a:r>
            <a:r>
              <a:rPr lang="zh-CN" altLang="en-US" sz="2400" b="1" dirty="0" smtClean="0">
                <a:solidFill>
                  <a:prstClr val="black"/>
                </a:solidFill>
                <a:latin typeface="楷体" panose="02010609060101010101" charset="-122"/>
                <a:ea typeface="楷体" panose="02010609060101010101" charset="-122"/>
                <a:sym typeface="+mn-ea"/>
              </a:rPr>
              <a:t>具体体现为：说明、反映、据此可知、解释；背景、特征、变化、趋势、影响、意义、评价、认识等。以史观为指导，史料为基础，时空为框架，历史方法论为工具。包含了历史分析与历史表达。</a:t>
            </a:r>
            <a:endParaRPr lang="zh-CN" altLang="en-US" sz="2400" b="1" dirty="0">
              <a:latin typeface="楷体" panose="02010609060101010101" charset="-122"/>
              <a:ea typeface="楷体" panose="0201060906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029335" y="483235"/>
          <a:ext cx="6971665" cy="2400300"/>
        </p:xfrm>
        <a:graphic>
          <a:graphicData uri="http://schemas.openxmlformats.org/drawingml/2006/table">
            <a:tbl>
              <a:tblPr firstRow="1" firstCol="1" lastRow="1" lastCol="1" bandRow="1" bandCol="1"/>
              <a:tblGrid>
                <a:gridCol w="4909185"/>
                <a:gridCol w="2062480"/>
              </a:tblGrid>
              <a:tr h="342900">
                <a:tc>
                  <a:txBody>
                    <a:bodyPr/>
                    <a:p>
                      <a:pPr algn="ctr">
                        <a:lnSpc>
                          <a:spcPct val="150000"/>
                        </a:lnSpc>
                        <a:spcAft>
                          <a:spcPts val="0"/>
                        </a:spcAft>
                      </a:pPr>
                      <a:r>
                        <a:rPr lang="zh-CN" sz="1500" b="1" kern="100" dirty="0">
                          <a:effectLst/>
                          <a:latin typeface="Times New Roman" panose="02020603050405020304"/>
                          <a:ea typeface="宋体" panose="02010600030101010101" pitchFamily="2" charset="-122"/>
                        </a:rPr>
                        <a:t>记述</a:t>
                      </a:r>
                      <a:endParaRPr lang="zh-CN" sz="1500" b="1" kern="100" dirty="0">
                        <a:effectLst/>
                        <a:latin typeface="Times New Roman" panose="02020603050405020304"/>
                        <a:ea typeface="宋体" panose="02010600030101010101" pitchFamily="2" charset="-122"/>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ct val="150000"/>
                        </a:lnSpc>
                        <a:spcAft>
                          <a:spcPts val="0"/>
                        </a:spcAft>
                      </a:pPr>
                      <a:r>
                        <a:rPr lang="zh-CN" sz="1500" b="1" kern="100" dirty="0">
                          <a:effectLst/>
                          <a:latin typeface="Times New Roman" panose="02020603050405020304"/>
                          <a:ea typeface="宋体" panose="02010600030101010101" pitchFamily="2" charset="-122"/>
                        </a:rPr>
                        <a:t>出处</a:t>
                      </a:r>
                      <a:endParaRPr lang="zh-CN" sz="1500" b="1" kern="100" dirty="0">
                        <a:effectLst/>
                        <a:latin typeface="Times New Roman" panose="02020603050405020304"/>
                        <a:ea typeface="宋体" panose="02010600030101010101" pitchFamily="2" charset="-122"/>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p>
                      <a:pPr algn="l">
                        <a:lnSpc>
                          <a:spcPct val="150000"/>
                        </a:lnSpc>
                        <a:spcAft>
                          <a:spcPts val="0"/>
                        </a:spcAft>
                      </a:pPr>
                      <a:r>
                        <a:rPr lang="zh-CN" sz="1500" b="1" kern="100" dirty="0">
                          <a:effectLst/>
                          <a:latin typeface="Times New Roman" panose="02020603050405020304"/>
                          <a:ea typeface="宋体" panose="02010600030101010101" pitchFamily="2" charset="-122"/>
                        </a:rPr>
                        <a:t>“秦王（李世民）与薛举大战于泾州，我师败绩。”</a:t>
                      </a:r>
                      <a:endParaRPr lang="zh-CN" sz="1500" b="1" kern="100" dirty="0">
                        <a:effectLst/>
                        <a:latin typeface="Times New Roman" panose="02020603050405020304"/>
                        <a:ea typeface="宋体" panose="02010600030101010101" pitchFamily="2" charset="-122"/>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l">
                        <a:lnSpc>
                          <a:spcPct val="150000"/>
                        </a:lnSpc>
                        <a:spcAft>
                          <a:spcPts val="0"/>
                        </a:spcAft>
                      </a:pPr>
                      <a:r>
                        <a:rPr lang="zh-CN" sz="1500" b="1" kern="100">
                          <a:effectLst/>
                          <a:latin typeface="Times New Roman" panose="02020603050405020304"/>
                          <a:ea typeface="宋体" panose="02010600030101010101" pitchFamily="2" charset="-122"/>
                        </a:rPr>
                        <a:t>《旧唐书·高祖本纪》</a:t>
                      </a:r>
                      <a:endParaRPr lang="zh-CN" sz="1500" b="1" kern="100">
                        <a:effectLst/>
                        <a:latin typeface="Times New Roman" panose="02020603050405020304"/>
                        <a:ea typeface="宋体" panose="02010600030101010101" pitchFamily="2" charset="-122"/>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p>
                      <a:pPr algn="l">
                        <a:lnSpc>
                          <a:spcPct val="150000"/>
                        </a:lnSpc>
                        <a:spcAft>
                          <a:spcPts val="0"/>
                        </a:spcAft>
                      </a:pPr>
                      <a:r>
                        <a:rPr lang="zh-CN" sz="1500" b="1" kern="100" dirty="0">
                          <a:effectLst/>
                          <a:latin typeface="Times New Roman" panose="02020603050405020304"/>
                          <a:ea typeface="宋体" panose="02010600030101010101" pitchFamily="2" charset="-122"/>
                        </a:rPr>
                        <a:t>“薛举寇泾州，太宗（李世民）率众讨之，不利而旋。”</a:t>
                      </a:r>
                      <a:endParaRPr lang="zh-CN" sz="1500" b="1" kern="100" dirty="0">
                        <a:effectLst/>
                        <a:latin typeface="Times New Roman" panose="02020603050405020304"/>
                        <a:ea typeface="宋体" panose="02010600030101010101" pitchFamily="2" charset="-122"/>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l">
                        <a:lnSpc>
                          <a:spcPct val="150000"/>
                        </a:lnSpc>
                        <a:spcAft>
                          <a:spcPts val="0"/>
                        </a:spcAft>
                      </a:pPr>
                      <a:r>
                        <a:rPr lang="zh-CN" sz="1500" b="1" kern="100">
                          <a:effectLst/>
                          <a:latin typeface="Times New Roman" panose="02020603050405020304"/>
                          <a:ea typeface="宋体" panose="02010600030101010101" pitchFamily="2" charset="-122"/>
                        </a:rPr>
                        <a:t>《旧唐书·太宗本纪》</a:t>
                      </a:r>
                      <a:endParaRPr lang="zh-CN" sz="1500" b="1" kern="100">
                        <a:effectLst/>
                        <a:latin typeface="Times New Roman" panose="02020603050405020304"/>
                        <a:ea typeface="宋体" panose="02010600030101010101" pitchFamily="2" charset="-122"/>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p>
                      <a:pPr algn="l">
                        <a:lnSpc>
                          <a:spcPct val="150000"/>
                        </a:lnSpc>
                        <a:spcAft>
                          <a:spcPts val="0"/>
                        </a:spcAft>
                      </a:pPr>
                      <a:r>
                        <a:rPr lang="zh-CN" sz="1500" b="1" kern="100" dirty="0">
                          <a:effectLst/>
                          <a:latin typeface="Times New Roman" panose="02020603050405020304"/>
                          <a:ea typeface="宋体" panose="02010600030101010101" pitchFamily="2" charset="-122"/>
                        </a:rPr>
                        <a:t>“秦王世民为西讨元帅……刘文静（唐朝将领）及薛举战于泾州，败绩。”</a:t>
                      </a:r>
                      <a:endParaRPr lang="zh-CN" sz="1500" b="1" kern="100" dirty="0">
                        <a:effectLst/>
                        <a:latin typeface="Times New Roman" panose="02020603050405020304"/>
                        <a:ea typeface="宋体" panose="02010600030101010101" pitchFamily="2" charset="-122"/>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l">
                        <a:lnSpc>
                          <a:spcPct val="150000"/>
                        </a:lnSpc>
                        <a:spcAft>
                          <a:spcPts val="0"/>
                        </a:spcAft>
                      </a:pPr>
                      <a:r>
                        <a:rPr lang="zh-CN" sz="1500" b="1" kern="100">
                          <a:effectLst/>
                          <a:latin typeface="Times New Roman" panose="02020603050405020304"/>
                          <a:ea typeface="宋体" panose="02010600030101010101" pitchFamily="2" charset="-122"/>
                        </a:rPr>
                        <a:t>《新唐书·高祖本纪》</a:t>
                      </a:r>
                      <a:endParaRPr lang="zh-CN" sz="1500" b="1" kern="100">
                        <a:effectLst/>
                        <a:latin typeface="Times New Roman" panose="02020603050405020304"/>
                        <a:ea typeface="宋体" panose="02010600030101010101" pitchFamily="2" charset="-122"/>
                      </a:endParaRPr>
                    </a:p>
                  </a:txBody>
                  <a:tcPr marL="51443" marR="5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p>
                      <a:pPr algn="l">
                        <a:lnSpc>
                          <a:spcPct val="150000"/>
                        </a:lnSpc>
                        <a:spcAft>
                          <a:spcPts val="0"/>
                        </a:spcAft>
                      </a:pPr>
                      <a:r>
                        <a:rPr lang="zh-CN" sz="1500" b="1" kern="100">
                          <a:effectLst/>
                          <a:latin typeface="Times New Roman" panose="02020603050405020304"/>
                          <a:ea typeface="宋体" panose="02010600030101010101" pitchFamily="2" charset="-122"/>
                        </a:rPr>
                        <a:t>“薛举寇泾州，太宗为西讨元帅，进位雍州牧。七月，太宗有疾，诸将为举所败。”</a:t>
                      </a:r>
                      <a:endParaRPr lang="zh-CN" sz="1500" b="1" kern="100">
                        <a:effectLst/>
                        <a:latin typeface="Times New Roman" panose="02020603050405020304"/>
                        <a:ea typeface="宋体" panose="02010600030101010101" pitchFamily="2" charset="-122"/>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l">
                        <a:lnSpc>
                          <a:spcPct val="150000"/>
                        </a:lnSpc>
                        <a:spcAft>
                          <a:spcPts val="0"/>
                        </a:spcAft>
                      </a:pPr>
                      <a:r>
                        <a:rPr lang="zh-CN" sz="1500" b="1" kern="100" dirty="0">
                          <a:effectLst/>
                          <a:latin typeface="Times New Roman" panose="02020603050405020304"/>
                          <a:ea typeface="宋体" panose="02010600030101010101" pitchFamily="2" charset="-122"/>
                        </a:rPr>
                        <a:t>《新唐书·太宗本纪》</a:t>
                      </a:r>
                      <a:endParaRPr lang="zh-CN" sz="1500" b="1" kern="100" dirty="0">
                        <a:effectLst/>
                        <a:latin typeface="Times New Roman" panose="02020603050405020304"/>
                        <a:ea typeface="宋体" panose="02010600030101010101" pitchFamily="2" charset="-122"/>
                      </a:endParaRPr>
                    </a:p>
                  </a:txBody>
                  <a:tcPr marL="51443" marR="5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1028700" y="2905760"/>
            <a:ext cx="6972935" cy="1198880"/>
          </a:xfrm>
          <a:prstGeom prst="rect">
            <a:avLst/>
          </a:prstGeom>
        </p:spPr>
        <p:txBody>
          <a:bodyPr wrap="square">
            <a:spAutoFit/>
          </a:bodyPr>
          <a:p>
            <a:r>
              <a:rPr lang="zh-CN" altLang="en-US" sz="1800" b="1" dirty="0"/>
              <a:t>表</a:t>
            </a:r>
            <a:r>
              <a:rPr lang="en-US" altLang="zh-CN" sz="1800" b="1" dirty="0"/>
              <a:t>2</a:t>
            </a:r>
            <a:r>
              <a:rPr lang="zh-CN" altLang="en-US" sz="1800" b="1" dirty="0"/>
              <a:t>为不同史籍关于</a:t>
            </a:r>
            <a:r>
              <a:rPr lang="zh-CN" altLang="en-US" sz="1800" b="1" dirty="0">
                <a:solidFill>
                  <a:srgbClr val="FF0000"/>
                </a:solidFill>
              </a:rPr>
              <a:t>唐武德元年</a:t>
            </a:r>
            <a:r>
              <a:rPr lang="zh-CN" altLang="en-US" sz="1800" b="1" dirty="0"/>
              <a:t>同一事件的历史叙述。据此能够被认定的历史事实是</a:t>
            </a:r>
            <a:r>
              <a:rPr lang="en-US" altLang="zh-CN" sz="1800" b="1" dirty="0"/>
              <a:t>(</a:t>
            </a:r>
            <a:r>
              <a:rPr lang="zh-CN" altLang="en-US" sz="1800" b="1" dirty="0"/>
              <a:t>　　</a:t>
            </a:r>
            <a:r>
              <a:rPr lang="en-US" altLang="zh-CN" sz="1800" b="1" dirty="0"/>
              <a:t>)</a:t>
            </a:r>
            <a:endParaRPr lang="en-US" altLang="zh-CN" sz="1800" b="1" dirty="0"/>
          </a:p>
          <a:p>
            <a:r>
              <a:rPr lang="en-US" altLang="zh-CN" sz="1800" b="1" dirty="0"/>
              <a:t>A</a:t>
            </a:r>
            <a:r>
              <a:rPr lang="zh-CN" altLang="en-US" sz="1800" b="1" dirty="0"/>
              <a:t>．皇帝李世民与薛举战于泾州    </a:t>
            </a:r>
            <a:r>
              <a:rPr lang="en-US" altLang="zh-CN" sz="1800" b="1" dirty="0"/>
              <a:t>B</a:t>
            </a:r>
            <a:r>
              <a:rPr lang="zh-CN" altLang="en-US" sz="1800" b="1" dirty="0"/>
              <a:t>．刘文静是战役中唐军的主帅</a:t>
            </a:r>
            <a:endParaRPr lang="zh-CN" altLang="en-US" sz="1800" b="1" dirty="0"/>
          </a:p>
          <a:p>
            <a:r>
              <a:rPr lang="en-US" altLang="zh-CN" sz="1800" b="1" dirty="0"/>
              <a:t>C</a:t>
            </a:r>
            <a:r>
              <a:rPr lang="zh-CN" altLang="en-US" sz="1800" b="1" dirty="0"/>
              <a:t>．唐军与薛举在泾州作战失败    </a:t>
            </a:r>
            <a:r>
              <a:rPr lang="en-US" altLang="zh-CN" sz="1800" b="1" dirty="0" smtClean="0"/>
              <a:t>D</a:t>
            </a:r>
            <a:r>
              <a:rPr lang="zh-CN" altLang="en-US" sz="1800" b="1" dirty="0"/>
              <a:t>．李世民患病导致了战役失败</a:t>
            </a:r>
            <a:endParaRPr lang="zh-CN" altLang="en-US" sz="1800" b="1" dirty="0"/>
          </a:p>
        </p:txBody>
      </p:sp>
      <p:sp>
        <p:nvSpPr>
          <p:cNvPr id="10" name="TextBox 4"/>
          <p:cNvSpPr txBox="1"/>
          <p:nvPr/>
        </p:nvSpPr>
        <p:spPr>
          <a:xfrm>
            <a:off x="4747717" y="4337129"/>
            <a:ext cx="1944556" cy="356111"/>
          </a:xfrm>
          <a:prstGeom prst="rect">
            <a:avLst/>
          </a:prstGeom>
          <a:noFill/>
          <a:extLst>
            <a:ext uri="{909E8E84-426E-40DD-AFC4-6F175D3DCCD1}">
              <a14:hiddenFill xmlns:a14="http://schemas.microsoft.com/office/drawing/2010/main">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14:hiddenFill>
            </a:ext>
          </a:extLst>
        </p:spPr>
        <p:style>
          <a:lnRef idx="0">
            <a:schemeClr val="accent1"/>
          </a:lnRef>
          <a:fillRef idx="3">
            <a:schemeClr val="accent1"/>
          </a:fillRef>
          <a:effectRef idx="3">
            <a:schemeClr val="accent1"/>
          </a:effectRef>
          <a:fontRef idx="minor">
            <a:schemeClr val="lt1"/>
          </a:fontRef>
        </p:style>
        <p:txBody>
          <a:bodyPr vert="horz" wrap="square" lIns="68591" tIns="34295" rIns="68591" bIns="34295" rtlCol="0" anchor="ctr">
            <a:noAutofit/>
          </a:bodyPr>
          <a:p>
            <a:pPr algn="ctr"/>
            <a:r>
              <a:rPr lang="zh-CN" altLang="en-US" sz="2400" b="1" dirty="0">
                <a:solidFill>
                  <a:srgbClr val="FF0000"/>
                </a:solidFill>
              </a:rPr>
              <a:t>史料实证</a:t>
            </a:r>
            <a:endParaRPr lang="zh-CN" altLang="en-US" sz="2400" b="1" dirty="0" smtClean="0">
              <a:solidFill>
                <a:srgbClr val="FF0000"/>
              </a:solidFill>
            </a:endParaRPr>
          </a:p>
        </p:txBody>
      </p:sp>
      <p:sp>
        <p:nvSpPr>
          <p:cNvPr id="2" name="TextBox 4"/>
          <p:cNvSpPr txBox="1"/>
          <p:nvPr/>
        </p:nvSpPr>
        <p:spPr>
          <a:xfrm>
            <a:off x="2332177" y="4337129"/>
            <a:ext cx="1944556" cy="356111"/>
          </a:xfrm>
          <a:prstGeom prst="rect">
            <a:avLst/>
          </a:prstGeom>
          <a:noFill/>
          <a:extLst>
            <a:ext uri="{909E8E84-426E-40DD-AFC4-6F175D3DCCD1}">
              <a14:hiddenFill xmlns:a14="http://schemas.microsoft.com/office/drawing/2010/main">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14:hiddenFill>
            </a:ext>
          </a:extLst>
        </p:spPr>
        <p:style>
          <a:lnRef idx="0">
            <a:schemeClr val="accent1"/>
          </a:lnRef>
          <a:fillRef idx="3">
            <a:schemeClr val="accent1"/>
          </a:fillRef>
          <a:effectRef idx="3">
            <a:schemeClr val="accent1"/>
          </a:effectRef>
          <a:fontRef idx="minor">
            <a:schemeClr val="lt1"/>
          </a:fontRef>
        </p:style>
        <p:txBody>
          <a:bodyPr vert="horz" wrap="square" lIns="68591" tIns="34295" rIns="68591" bIns="34295" rtlCol="0" anchor="ctr">
            <a:noAutofit/>
          </a:bodyPr>
          <a:p>
            <a:pPr algn="ctr"/>
            <a:r>
              <a:rPr lang="zh-CN" altLang="en-US" sz="2400" b="1" dirty="0" smtClean="0">
                <a:solidFill>
                  <a:srgbClr val="FF0000"/>
                </a:solidFill>
              </a:rPr>
              <a:t>时空观念</a:t>
            </a:r>
            <a:endParaRPr lang="zh-CN" altLang="en-US" sz="2400" b="1" dirty="0" smtClean="0">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11225" y="226695"/>
            <a:ext cx="7139305" cy="588010"/>
          </a:xfrm>
          <a:solidFill>
            <a:schemeClr val="accent1">
              <a:lumMod val="20000"/>
              <a:lumOff val="80000"/>
            </a:schemeClr>
          </a:solidFill>
          <a:effectLst>
            <a:innerShdw blurRad="63500" dist="50800" dir="18900000">
              <a:prstClr val="black">
                <a:alpha val="50000"/>
              </a:prstClr>
            </a:innerShdw>
          </a:effectLst>
        </p:spPr>
        <p:txBody>
          <a:bodyPr/>
          <a:p>
            <a:pPr algn="l"/>
            <a:r>
              <a:rPr lang="en-US" altLang="zh-CN" b="1">
                <a:solidFill>
                  <a:srgbClr val="FF0000"/>
                </a:solidFill>
                <a:latin typeface="黑体" panose="02010600030101010101" pitchFamily="49" charset="-122"/>
                <a:ea typeface="黑体" panose="02010600030101010101" pitchFamily="49" charset="-122"/>
              </a:rPr>
              <a:t>   </a:t>
            </a:r>
            <a:r>
              <a:rPr lang="zh-CN" altLang="en-US" sz="3200" b="1">
                <a:solidFill>
                  <a:srgbClr val="FF0000"/>
                </a:solidFill>
                <a:latin typeface="黑体" panose="02010600030101010101" pitchFamily="49" charset="-122"/>
                <a:ea typeface="黑体" panose="02010600030101010101" pitchFamily="49" charset="-122"/>
              </a:rPr>
              <a:t>一、经济史在高考中主要考什么？</a:t>
            </a:r>
            <a:endParaRPr lang="zh-CN" altLang="en-US" sz="3200" b="1">
              <a:solidFill>
                <a:srgbClr val="FF0000"/>
              </a:solidFill>
              <a:latin typeface="黑体" panose="02010600030101010101" pitchFamily="49" charset="-122"/>
              <a:ea typeface="黑体" panose="02010600030101010101" pitchFamily="49" charset="-122"/>
            </a:endParaRPr>
          </a:p>
        </p:txBody>
      </p:sp>
      <p:graphicFrame>
        <p:nvGraphicFramePr>
          <p:cNvPr id="4" name="内容占位符 3"/>
          <p:cNvGraphicFramePr/>
          <p:nvPr>
            <p:ph idx="1"/>
          </p:nvPr>
        </p:nvGraphicFramePr>
        <p:xfrm>
          <a:off x="578485" y="1036955"/>
          <a:ext cx="7623175" cy="290449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089025"/>
                <a:gridCol w="1089025"/>
                <a:gridCol w="1089025"/>
                <a:gridCol w="1089025"/>
                <a:gridCol w="1089025"/>
                <a:gridCol w="1089025"/>
                <a:gridCol w="1089025"/>
              </a:tblGrid>
              <a:tr h="708660">
                <a:tc>
                  <a:txBody>
                    <a:bodyPr/>
                    <a:p>
                      <a:pPr algn="ctr">
                        <a:buNone/>
                      </a:pPr>
                      <a:r>
                        <a:rPr lang="zh-CN" altLang="en-US" sz="2100" b="1">
                          <a:solidFill>
                            <a:schemeClr val="tx1"/>
                          </a:solidFill>
                          <a:effectLst/>
                        </a:rPr>
                        <a:t>年份及模块</a:t>
                      </a:r>
                      <a:endParaRPr lang="zh-CN" altLang="en-US" sz="2100" b="1">
                        <a:solidFill>
                          <a:schemeClr val="tx1"/>
                        </a:solidFill>
                        <a:effectLst/>
                      </a:endParaRPr>
                    </a:p>
                  </a:txBody>
                  <a:tcPr marL="68591" marR="68591" marT="34295" marB="34295"/>
                </a:tc>
                <a:tc>
                  <a:txBody>
                    <a:bodyPr/>
                    <a:p>
                      <a:pPr algn="ctr">
                        <a:buNone/>
                      </a:pPr>
                      <a:r>
                        <a:rPr lang="zh-CN" altLang="en-US" sz="2100" b="1">
                          <a:solidFill>
                            <a:schemeClr val="tx1"/>
                          </a:solidFill>
                          <a:effectLst/>
                        </a:rPr>
                        <a:t>2014年</a:t>
                      </a:r>
                      <a:endParaRPr lang="zh-CN" altLang="en-US" sz="2100" b="1">
                        <a:solidFill>
                          <a:schemeClr val="tx1"/>
                        </a:solidFill>
                        <a:effectLst/>
                      </a:endParaRPr>
                    </a:p>
                  </a:txBody>
                  <a:tcPr marL="68591" marR="68591" marT="34295" marB="34295" anchor="ctr" anchorCtr="0"/>
                </a:tc>
                <a:tc>
                  <a:txBody>
                    <a:bodyPr/>
                    <a:p>
                      <a:pPr algn="ctr">
                        <a:buNone/>
                      </a:pPr>
                      <a:r>
                        <a:rPr lang="zh-CN" altLang="en-US" sz="2100" b="1">
                          <a:solidFill>
                            <a:schemeClr val="tx1"/>
                          </a:solidFill>
                          <a:effectLst/>
                        </a:rPr>
                        <a:t>2015年</a:t>
                      </a:r>
                      <a:endParaRPr lang="zh-CN" altLang="en-US" sz="2100" b="1">
                        <a:solidFill>
                          <a:schemeClr val="tx1"/>
                        </a:solidFill>
                        <a:effectLst/>
                      </a:endParaRPr>
                    </a:p>
                  </a:txBody>
                  <a:tcPr marL="68591" marR="68591" marT="34295" marB="34295" anchor="ctr" anchorCtr="0"/>
                </a:tc>
                <a:tc>
                  <a:txBody>
                    <a:bodyPr/>
                    <a:p>
                      <a:pPr algn="ctr">
                        <a:buNone/>
                      </a:pPr>
                      <a:r>
                        <a:rPr lang="zh-CN" altLang="en-US" sz="2100" b="1">
                          <a:solidFill>
                            <a:schemeClr val="tx1"/>
                          </a:solidFill>
                          <a:effectLst/>
                        </a:rPr>
                        <a:t>2016年</a:t>
                      </a:r>
                      <a:endParaRPr lang="zh-CN" altLang="en-US" sz="2100" b="1">
                        <a:solidFill>
                          <a:schemeClr val="tx1"/>
                        </a:solidFill>
                        <a:effectLst/>
                      </a:endParaRPr>
                    </a:p>
                  </a:txBody>
                  <a:tcPr marL="68591" marR="68591" marT="34295" marB="34295" anchor="ctr" anchorCtr="0"/>
                </a:tc>
                <a:tc>
                  <a:txBody>
                    <a:bodyPr/>
                    <a:p>
                      <a:pPr algn="ctr">
                        <a:buNone/>
                      </a:pPr>
                      <a:r>
                        <a:rPr lang="zh-CN" altLang="en-US" sz="2100" b="1">
                          <a:solidFill>
                            <a:schemeClr val="tx1"/>
                          </a:solidFill>
                          <a:effectLst/>
                        </a:rPr>
                        <a:t>2017年</a:t>
                      </a:r>
                      <a:endParaRPr lang="zh-CN" altLang="en-US" sz="2100" b="1">
                        <a:solidFill>
                          <a:schemeClr val="tx1"/>
                        </a:solidFill>
                        <a:effectLst/>
                      </a:endParaRPr>
                    </a:p>
                  </a:txBody>
                  <a:tcPr marL="68591" marR="68591" marT="34295" marB="34295" anchor="ctr" anchorCtr="0"/>
                </a:tc>
                <a:tc>
                  <a:txBody>
                    <a:bodyPr/>
                    <a:p>
                      <a:pPr algn="ctr">
                        <a:buNone/>
                      </a:pPr>
                      <a:r>
                        <a:rPr lang="zh-CN" altLang="en-US" sz="2100" b="1">
                          <a:solidFill>
                            <a:schemeClr val="tx1"/>
                          </a:solidFill>
                          <a:effectLst/>
                        </a:rPr>
                        <a:t>2018年</a:t>
                      </a:r>
                      <a:endParaRPr lang="zh-CN" altLang="en-US" sz="2100" b="1">
                        <a:solidFill>
                          <a:schemeClr val="tx1"/>
                        </a:solidFill>
                        <a:effectLst/>
                      </a:endParaRPr>
                    </a:p>
                  </a:txBody>
                  <a:tcPr marL="68591" marR="68591" marT="34295" marB="34295" anchor="ctr" anchorCtr="0"/>
                </a:tc>
                <a:tc>
                  <a:txBody>
                    <a:bodyPr/>
                    <a:p>
                      <a:pPr algn="ctr">
                        <a:buNone/>
                      </a:pPr>
                      <a:r>
                        <a:rPr lang="zh-CN" altLang="en-US" sz="2100" b="1">
                          <a:solidFill>
                            <a:schemeClr val="tx1"/>
                          </a:solidFill>
                          <a:effectLst/>
                        </a:rPr>
                        <a:t>平均值</a:t>
                      </a:r>
                      <a:endParaRPr lang="zh-CN" altLang="en-US" sz="2100" b="1">
                        <a:solidFill>
                          <a:schemeClr val="tx1"/>
                        </a:solidFill>
                        <a:effectLst/>
                      </a:endParaRPr>
                    </a:p>
                  </a:txBody>
                  <a:tcPr marL="68591" marR="68591" marT="34295" marB="34295" anchor="ctr" anchorCtr="0"/>
                </a:tc>
              </a:tr>
              <a:tr h="729615">
                <a:tc>
                  <a:txBody>
                    <a:bodyPr/>
                    <a:p>
                      <a:pPr algn="ctr">
                        <a:buNone/>
                      </a:pPr>
                      <a:r>
                        <a:rPr lang="zh-CN" altLang="en-US" sz="2100" b="1">
                          <a:sym typeface="+mn-ea"/>
                        </a:rPr>
                        <a:t>必修一</a:t>
                      </a:r>
                      <a:endParaRPr lang="zh-CN" altLang="en-US" sz="2100" b="1">
                        <a:sym typeface="+mn-ea"/>
                      </a:endParaRPr>
                    </a:p>
                  </a:txBody>
                  <a:tcPr marL="68591" marR="68591" marT="34295" marB="34295" anchor="ctr" anchorCtr="0"/>
                </a:tc>
                <a:tc>
                  <a:txBody>
                    <a:bodyPr/>
                    <a:p>
                      <a:pPr algn="ctr">
                        <a:buNone/>
                      </a:pPr>
                      <a:r>
                        <a:rPr lang="zh-CN" altLang="en-US" sz="2100" b="1"/>
                        <a:t>28分</a:t>
                      </a:r>
                      <a:endParaRPr lang="zh-CN" altLang="en-US" sz="2100" b="1"/>
                    </a:p>
                  </a:txBody>
                  <a:tcPr marL="68591" marR="68591" marT="34295" marB="34295" anchor="ctr" anchorCtr="0"/>
                </a:tc>
                <a:tc>
                  <a:txBody>
                    <a:bodyPr/>
                    <a:p>
                      <a:pPr algn="ctr">
                        <a:buNone/>
                      </a:pPr>
                      <a:r>
                        <a:rPr lang="zh-CN" altLang="en-US" sz="2100" b="1"/>
                        <a:t>20分</a:t>
                      </a:r>
                      <a:endParaRPr lang="zh-CN" altLang="en-US" sz="2100" b="1"/>
                    </a:p>
                  </a:txBody>
                  <a:tcPr marL="68591" marR="68591" marT="34295" marB="34295" anchor="ctr" anchorCtr="0"/>
                </a:tc>
                <a:tc>
                  <a:txBody>
                    <a:bodyPr/>
                    <a:p>
                      <a:pPr algn="ctr">
                        <a:buNone/>
                      </a:pPr>
                      <a:r>
                        <a:rPr lang="zh-CN" altLang="en-US" sz="2100" b="1"/>
                        <a:t>2</a:t>
                      </a:r>
                      <a:r>
                        <a:rPr lang="en-US" altLang="zh-CN" sz="2100" b="1"/>
                        <a:t>6</a:t>
                      </a:r>
                      <a:r>
                        <a:rPr lang="zh-CN" altLang="en-US" sz="2100" b="1"/>
                        <a:t>分</a:t>
                      </a:r>
                      <a:endParaRPr lang="zh-CN" altLang="en-US" sz="2100" b="1"/>
                    </a:p>
                  </a:txBody>
                  <a:tcPr marL="68591" marR="68591" marT="34295" marB="34295" anchor="ctr" anchorCtr="0"/>
                </a:tc>
                <a:tc>
                  <a:txBody>
                    <a:bodyPr/>
                    <a:p>
                      <a:pPr algn="ctr">
                        <a:buNone/>
                      </a:pPr>
                      <a:r>
                        <a:rPr lang="en-US" altLang="zh-CN" sz="2100" b="1"/>
                        <a:t>37</a:t>
                      </a:r>
                      <a:r>
                        <a:rPr lang="zh-CN" altLang="en-US" sz="2100" b="1"/>
                        <a:t>分</a:t>
                      </a:r>
                      <a:endParaRPr lang="zh-CN" altLang="en-US" sz="2100" b="1"/>
                    </a:p>
                  </a:txBody>
                  <a:tcPr marL="68591" marR="68591" marT="34295" marB="34295" anchor="ctr" anchorCtr="0"/>
                </a:tc>
                <a:tc>
                  <a:txBody>
                    <a:bodyPr/>
                    <a:p>
                      <a:pPr algn="ctr">
                        <a:buNone/>
                      </a:pPr>
                      <a:r>
                        <a:rPr lang="zh-CN" altLang="en-US" sz="2100" b="1"/>
                        <a:t>4</a:t>
                      </a:r>
                      <a:r>
                        <a:rPr lang="en-US" altLang="zh-CN" sz="2100" b="1"/>
                        <a:t>1</a:t>
                      </a:r>
                      <a:r>
                        <a:rPr lang="zh-CN" altLang="en-US" sz="2100" b="1"/>
                        <a:t>分</a:t>
                      </a:r>
                      <a:endParaRPr lang="zh-CN" altLang="en-US" sz="2100" b="1"/>
                    </a:p>
                  </a:txBody>
                  <a:tcPr marL="68591" marR="68591" marT="34295" marB="34295" anchor="ctr" anchorCtr="0"/>
                </a:tc>
                <a:tc>
                  <a:txBody>
                    <a:bodyPr/>
                    <a:p>
                      <a:pPr algn="ctr">
                        <a:buNone/>
                      </a:pPr>
                      <a:r>
                        <a:rPr lang="en-US" altLang="zh-CN" sz="2100" b="1"/>
                        <a:t>30.4</a:t>
                      </a:r>
                      <a:r>
                        <a:rPr lang="zh-CN" altLang="en-US" sz="2100" b="1">
                          <a:sym typeface="+mn-ea"/>
                        </a:rPr>
                        <a:t>分</a:t>
                      </a:r>
                      <a:endParaRPr lang="en-US" altLang="zh-CN" sz="2100" b="1"/>
                    </a:p>
                  </a:txBody>
                  <a:tcPr marL="68591" marR="68591" marT="34295" marB="34295" anchor="ctr" anchorCtr="0"/>
                </a:tc>
              </a:tr>
              <a:tr h="732790">
                <a:tc>
                  <a:txBody>
                    <a:bodyPr/>
                    <a:p>
                      <a:pPr algn="ctr">
                        <a:buNone/>
                      </a:pPr>
                      <a:r>
                        <a:rPr lang="zh-CN" altLang="en-US" sz="2100" b="1">
                          <a:solidFill>
                            <a:srgbClr val="FF0000"/>
                          </a:solidFill>
                          <a:sym typeface="+mn-ea"/>
                        </a:rPr>
                        <a:t>必修二</a:t>
                      </a:r>
                      <a:endParaRPr lang="zh-CN" altLang="en-US" sz="2100" b="1">
                        <a:solidFill>
                          <a:srgbClr val="FF0000"/>
                        </a:solidFill>
                        <a:sym typeface="+mn-ea"/>
                      </a:endParaRPr>
                    </a:p>
                  </a:txBody>
                  <a:tcPr marL="68591" marR="68591" marT="34295" marB="34295" anchor="ctr" anchorCtr="0"/>
                </a:tc>
                <a:tc>
                  <a:txBody>
                    <a:bodyPr/>
                    <a:p>
                      <a:pPr algn="ctr">
                        <a:buNone/>
                      </a:pPr>
                      <a:r>
                        <a:rPr lang="zh-CN" altLang="en-US" sz="2100" b="1">
                          <a:solidFill>
                            <a:srgbClr val="FF0000"/>
                          </a:solidFill>
                        </a:rPr>
                        <a:t>20分</a:t>
                      </a:r>
                      <a:endParaRPr lang="zh-CN" altLang="en-US" sz="2100" b="1">
                        <a:solidFill>
                          <a:srgbClr val="FF0000"/>
                        </a:solidFill>
                      </a:endParaRPr>
                    </a:p>
                  </a:txBody>
                  <a:tcPr marL="68591" marR="68591" marT="34295" marB="34295" anchor="ctr" anchorCtr="0"/>
                </a:tc>
                <a:tc>
                  <a:txBody>
                    <a:bodyPr/>
                    <a:p>
                      <a:pPr algn="ctr">
                        <a:buNone/>
                      </a:pPr>
                      <a:r>
                        <a:rPr lang="zh-CN" altLang="en-US" sz="2100" b="1">
                          <a:solidFill>
                            <a:srgbClr val="FF0000"/>
                          </a:solidFill>
                        </a:rPr>
                        <a:t>40分</a:t>
                      </a:r>
                      <a:endParaRPr lang="zh-CN" altLang="en-US" sz="2100" b="1">
                        <a:solidFill>
                          <a:srgbClr val="FF0000"/>
                        </a:solidFill>
                      </a:endParaRPr>
                    </a:p>
                  </a:txBody>
                  <a:tcPr marL="68591" marR="68591" marT="34295" marB="34295" anchor="ctr" anchorCtr="0"/>
                </a:tc>
                <a:tc>
                  <a:txBody>
                    <a:bodyPr/>
                    <a:p>
                      <a:pPr algn="ctr">
                        <a:buNone/>
                      </a:pPr>
                      <a:r>
                        <a:rPr lang="zh-CN" altLang="en-US" sz="2100" b="1">
                          <a:solidFill>
                            <a:srgbClr val="FF0000"/>
                          </a:solidFill>
                        </a:rPr>
                        <a:t>4</a:t>
                      </a:r>
                      <a:r>
                        <a:rPr lang="en-US" altLang="zh-CN" sz="2100" b="1">
                          <a:solidFill>
                            <a:srgbClr val="FF0000"/>
                          </a:solidFill>
                        </a:rPr>
                        <a:t>3</a:t>
                      </a:r>
                      <a:r>
                        <a:rPr lang="zh-CN" altLang="en-US" sz="2100" b="1">
                          <a:solidFill>
                            <a:srgbClr val="FF0000"/>
                          </a:solidFill>
                        </a:rPr>
                        <a:t>分</a:t>
                      </a:r>
                      <a:endParaRPr lang="zh-CN" altLang="en-US" sz="2100" b="1">
                        <a:solidFill>
                          <a:srgbClr val="FF0000"/>
                        </a:solidFill>
                      </a:endParaRPr>
                    </a:p>
                  </a:txBody>
                  <a:tcPr marL="68591" marR="68591" marT="34295" marB="34295" anchor="ctr" anchorCtr="0"/>
                </a:tc>
                <a:tc>
                  <a:txBody>
                    <a:bodyPr/>
                    <a:p>
                      <a:pPr algn="ctr">
                        <a:buNone/>
                      </a:pPr>
                      <a:r>
                        <a:rPr lang="en-US" altLang="zh-CN" sz="2100" b="1">
                          <a:solidFill>
                            <a:srgbClr val="FF0000"/>
                          </a:solidFill>
                        </a:rPr>
                        <a:t>2</a:t>
                      </a:r>
                      <a:r>
                        <a:rPr lang="zh-CN" altLang="en-US" sz="2100" b="1">
                          <a:solidFill>
                            <a:srgbClr val="FF0000"/>
                          </a:solidFill>
                        </a:rPr>
                        <a:t>4分</a:t>
                      </a:r>
                      <a:endParaRPr lang="zh-CN" altLang="en-US" sz="2100" b="1">
                        <a:solidFill>
                          <a:srgbClr val="FF0000"/>
                        </a:solidFill>
                      </a:endParaRPr>
                    </a:p>
                  </a:txBody>
                  <a:tcPr marL="68591" marR="68591" marT="34295" marB="34295" anchor="ctr" anchorCtr="0"/>
                </a:tc>
                <a:tc>
                  <a:txBody>
                    <a:bodyPr/>
                    <a:p>
                      <a:pPr algn="ctr">
                        <a:buNone/>
                      </a:pPr>
                      <a:r>
                        <a:rPr lang="zh-CN" altLang="en-US" sz="2100" b="1">
                          <a:solidFill>
                            <a:srgbClr val="FF0000"/>
                          </a:solidFill>
                        </a:rPr>
                        <a:t>26分</a:t>
                      </a:r>
                      <a:endParaRPr lang="zh-CN" altLang="en-US" sz="2100" b="1">
                        <a:solidFill>
                          <a:srgbClr val="FF0000"/>
                        </a:solidFill>
                      </a:endParaRPr>
                    </a:p>
                  </a:txBody>
                  <a:tcPr marL="68591" marR="68591" marT="34295" marB="34295" anchor="ctr" anchorCtr="0"/>
                </a:tc>
                <a:tc>
                  <a:txBody>
                    <a:bodyPr/>
                    <a:p>
                      <a:pPr algn="ctr">
                        <a:buNone/>
                      </a:pPr>
                      <a:r>
                        <a:rPr lang="en-US" altLang="zh-CN" sz="2100" b="1">
                          <a:solidFill>
                            <a:srgbClr val="FF0000"/>
                          </a:solidFill>
                        </a:rPr>
                        <a:t>30.6</a:t>
                      </a:r>
                      <a:r>
                        <a:rPr lang="zh-CN" altLang="en-US" sz="2100" b="1">
                          <a:solidFill>
                            <a:srgbClr val="FF0000"/>
                          </a:solidFill>
                          <a:sym typeface="+mn-ea"/>
                        </a:rPr>
                        <a:t>分</a:t>
                      </a:r>
                      <a:endParaRPr lang="zh-CN" altLang="en-US" sz="2100" b="1">
                        <a:solidFill>
                          <a:srgbClr val="FF0000"/>
                        </a:solidFill>
                        <a:sym typeface="+mn-ea"/>
                      </a:endParaRPr>
                    </a:p>
                  </a:txBody>
                  <a:tcPr marL="68591" marR="68591" marT="34295" marB="34295" anchor="ctr" anchorCtr="0"/>
                </a:tc>
              </a:tr>
              <a:tr h="733425">
                <a:tc>
                  <a:txBody>
                    <a:bodyPr/>
                    <a:p>
                      <a:pPr algn="ctr">
                        <a:buNone/>
                      </a:pPr>
                      <a:r>
                        <a:rPr lang="zh-CN" altLang="en-US" sz="2100" b="1">
                          <a:sym typeface="+mn-ea"/>
                        </a:rPr>
                        <a:t>必修三</a:t>
                      </a:r>
                      <a:endParaRPr lang="zh-CN" altLang="en-US" sz="2100" b="1">
                        <a:sym typeface="+mn-ea"/>
                      </a:endParaRPr>
                    </a:p>
                  </a:txBody>
                  <a:tcPr marL="68591" marR="68591" marT="34295" marB="34295" anchor="ctr" anchorCtr="0"/>
                </a:tc>
                <a:tc>
                  <a:txBody>
                    <a:bodyPr/>
                    <a:p>
                      <a:pPr algn="ctr">
                        <a:buNone/>
                      </a:pPr>
                      <a:r>
                        <a:rPr lang="zh-CN" altLang="en-US" sz="2100" b="1"/>
                        <a:t>37分</a:t>
                      </a:r>
                      <a:endParaRPr lang="zh-CN" altLang="en-US" sz="2100" b="1"/>
                    </a:p>
                  </a:txBody>
                  <a:tcPr marL="68591" marR="68591" marT="34295" marB="34295" anchor="ctr" anchorCtr="0"/>
                </a:tc>
                <a:tc>
                  <a:txBody>
                    <a:bodyPr/>
                    <a:p>
                      <a:pPr algn="ctr">
                        <a:buNone/>
                      </a:pPr>
                      <a:r>
                        <a:rPr lang="zh-CN" altLang="en-US" sz="2100" b="1"/>
                        <a:t>25分</a:t>
                      </a:r>
                      <a:endParaRPr lang="zh-CN" altLang="en-US" sz="2100" b="1"/>
                    </a:p>
                  </a:txBody>
                  <a:tcPr marL="68591" marR="68591" marT="34295" marB="34295" anchor="ctr" anchorCtr="0"/>
                </a:tc>
                <a:tc>
                  <a:txBody>
                    <a:bodyPr/>
                    <a:p>
                      <a:pPr algn="ctr">
                        <a:buNone/>
                      </a:pPr>
                      <a:r>
                        <a:rPr lang="en-US" altLang="zh-CN" sz="2100" b="1"/>
                        <a:t>16</a:t>
                      </a:r>
                      <a:r>
                        <a:rPr lang="zh-CN" altLang="en-US" sz="2100" b="1"/>
                        <a:t>分</a:t>
                      </a:r>
                      <a:endParaRPr lang="zh-CN" altLang="en-US" sz="2100" b="1"/>
                    </a:p>
                  </a:txBody>
                  <a:tcPr marL="68591" marR="68591" marT="34295" marB="34295" anchor="ctr" anchorCtr="0"/>
                </a:tc>
                <a:tc>
                  <a:txBody>
                    <a:bodyPr/>
                    <a:p>
                      <a:pPr algn="ctr">
                        <a:buNone/>
                      </a:pPr>
                      <a:r>
                        <a:rPr lang="zh-CN" altLang="en-US" sz="2100" b="1"/>
                        <a:t>2</a:t>
                      </a:r>
                      <a:r>
                        <a:rPr lang="en-US" altLang="zh-CN" sz="2100" b="1"/>
                        <a:t>4</a:t>
                      </a:r>
                      <a:r>
                        <a:rPr lang="zh-CN" altLang="en-US" sz="2100" b="1"/>
                        <a:t>分</a:t>
                      </a:r>
                      <a:endParaRPr lang="zh-CN" altLang="en-US" sz="2100" b="1"/>
                    </a:p>
                  </a:txBody>
                  <a:tcPr marL="68591" marR="68591" marT="34295" marB="34295" anchor="ctr" anchorCtr="0"/>
                </a:tc>
                <a:tc>
                  <a:txBody>
                    <a:bodyPr/>
                    <a:p>
                      <a:pPr algn="ctr">
                        <a:buNone/>
                      </a:pPr>
                      <a:r>
                        <a:rPr lang="zh-CN" altLang="en-US" sz="2100" b="1"/>
                        <a:t>1</a:t>
                      </a:r>
                      <a:r>
                        <a:rPr lang="en-US" altLang="zh-CN" sz="2100" b="1"/>
                        <a:t>8</a:t>
                      </a:r>
                      <a:r>
                        <a:rPr lang="zh-CN" altLang="en-US" sz="2100" b="1"/>
                        <a:t>分</a:t>
                      </a:r>
                      <a:endParaRPr lang="zh-CN" altLang="en-US" sz="2100" b="1"/>
                    </a:p>
                  </a:txBody>
                  <a:tcPr marL="68591" marR="68591" marT="34295" marB="34295" anchor="ctr" anchorCtr="0"/>
                </a:tc>
                <a:tc>
                  <a:txBody>
                    <a:bodyPr/>
                    <a:p>
                      <a:pPr algn="ctr">
                        <a:buNone/>
                      </a:pPr>
                      <a:r>
                        <a:rPr lang="en-US" altLang="zh-CN" sz="2100" b="1"/>
                        <a:t>24</a:t>
                      </a:r>
                      <a:r>
                        <a:rPr lang="zh-CN" altLang="en-US" sz="2100" b="1">
                          <a:sym typeface="+mn-ea"/>
                        </a:rPr>
                        <a:t>分</a:t>
                      </a:r>
                      <a:endParaRPr lang="en-US" altLang="zh-CN" sz="2100" b="1"/>
                    </a:p>
                  </a:txBody>
                  <a:tcPr marL="68591" marR="68591" marT="34295" marB="34295" anchor="ctr" anchorCtr="0"/>
                </a:tc>
              </a:tr>
            </a:tbl>
          </a:graphicData>
        </a:graphic>
      </p:graphicFrame>
      <p:sp>
        <p:nvSpPr>
          <p:cNvPr id="10" name="标题 2"/>
          <p:cNvSpPr/>
          <p:nvPr/>
        </p:nvSpPr>
        <p:spPr>
          <a:xfrm>
            <a:off x="1184793" y="4156979"/>
            <a:ext cx="6774412" cy="606372"/>
          </a:xfrm>
          <a:prstGeom prst="rect">
            <a:avLst/>
          </a:prstGeom>
          <a:noFill/>
          <a:ln w="9525">
            <a:noFill/>
          </a:ln>
        </p:spPr>
        <p:txBody>
          <a:bodyPr anchor="ctr">
            <a:scene3d>
              <a:camera prst="orthographicFront"/>
              <a:lightRig rig="threePt" dir="t"/>
            </a:scene3d>
          </a:bodyP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2400" b="1">
                <a:solidFill>
                  <a:srgbClr val="1D41D5"/>
                </a:solidFill>
                <a:effectLst>
                  <a:outerShdw blurRad="38100" dist="19050" dir="2700000" algn="tl" rotWithShape="0">
                    <a:schemeClr val="dk1">
                      <a:alpha val="40000"/>
                    </a:schemeClr>
                  </a:outerShdw>
                </a:effectLst>
              </a:rPr>
              <a:t>三册必修里政治、经济的比重相对较大。</a:t>
            </a:r>
            <a:endParaRPr lang="zh-CN" altLang="en-US" sz="2400" b="1">
              <a:solidFill>
                <a:srgbClr val="1D41D5"/>
              </a:solidFill>
              <a:effectLst>
                <a:outerShdw blurRad="38100" dist="19050" dir="2700000" algn="tl" rotWithShape="0">
                  <a:schemeClr val="dk1">
                    <a:alpha val="40000"/>
                  </a:schemeClr>
                </a:outerShdw>
              </a:effectLs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3696335" y="882015"/>
            <a:ext cx="4937760" cy="3667125"/>
          </a:xfrm>
          <a:prstGeom prst="rect">
            <a:avLst/>
          </a:prstGeom>
          <a:noFill/>
          <a:ln>
            <a:solidFill>
              <a:srgbClr val="FFFFFF">
                <a:lumMod val="85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 name="矩形 5"/>
          <p:cNvSpPr/>
          <p:nvPr>
            <p:custDataLst>
              <p:tags r:id="rId2"/>
            </p:custDataLst>
          </p:nvPr>
        </p:nvSpPr>
        <p:spPr>
          <a:xfrm>
            <a:off x="431165" y="335280"/>
            <a:ext cx="4114800" cy="4371975"/>
          </a:xfrm>
          <a:prstGeom prst="rect">
            <a:avLst/>
          </a:prstGeom>
          <a:pattFill prst="dkUpDiag">
            <a:fgClr>
              <a:srgbClr val="FFFFFF">
                <a:lumMod val="85000"/>
              </a:srgbClr>
            </a:fgClr>
            <a:bgClr>
              <a:srgbClr val="FFFFFF">
                <a:lumMod val="75000"/>
              </a:srgbClr>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 name="矩形 6"/>
          <p:cNvSpPr/>
          <p:nvPr>
            <p:custDataLst>
              <p:tags r:id="rId3"/>
            </p:custDataLst>
          </p:nvPr>
        </p:nvSpPr>
        <p:spPr>
          <a:xfrm>
            <a:off x="1626235" y="1022985"/>
            <a:ext cx="6919595" cy="3385185"/>
          </a:xfrm>
          <a:prstGeom prst="rect">
            <a:avLst/>
          </a:prstGeom>
          <a:solidFill>
            <a:srgbClr val="FFFFFF">
              <a:lumMod val="95000"/>
              <a:alpha val="94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 name="矩形 7"/>
          <p:cNvSpPr/>
          <p:nvPr>
            <p:custDataLst>
              <p:tags r:id="rId4"/>
            </p:custDataLst>
          </p:nvPr>
        </p:nvSpPr>
        <p:spPr>
          <a:xfrm>
            <a:off x="8546490" y="753446"/>
            <a:ext cx="197433" cy="197433"/>
          </a:xfrm>
          <a:prstGeom prst="rect">
            <a:avLst/>
          </a:prstGeom>
          <a:solidFill>
            <a:srgbClr val="E7E6E6">
              <a:lumMod val="7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1" name="TextBox 17"/>
          <p:cNvSpPr txBox="1"/>
          <p:nvPr/>
        </p:nvSpPr>
        <p:spPr>
          <a:xfrm>
            <a:off x="1620046" y="335302"/>
            <a:ext cx="2926080" cy="506730"/>
          </a:xfrm>
          <a:prstGeom prst="rect">
            <a:avLst/>
          </a:prstGeom>
          <a:solidFill>
            <a:schemeClr val="tx1">
              <a:lumMod val="95000"/>
              <a:lumOff val="5000"/>
            </a:schemeClr>
          </a:solidFill>
        </p:spPr>
        <p:txBody>
          <a:bodyPr wrap="none" lIns="91453" tIns="45726" rIns="91453" bIns="45726" rtlCol="0">
            <a:spAutoFit/>
          </a:bodyPr>
          <a:p>
            <a:r>
              <a:rPr lang="zh-CN" altLang="en-US" sz="2700" dirty="0">
                <a:solidFill>
                  <a:srgbClr val="FFD755"/>
                </a:solidFill>
                <a:latin typeface="微软雅黑" panose="020B0503020204020204" charset="-122"/>
                <a:ea typeface="微软雅黑" panose="020B0503020204020204" charset="-122"/>
              </a:rPr>
              <a:t>历史学科核心素养</a:t>
            </a:r>
            <a:endParaRPr lang="zh-CN" altLang="en-US" sz="1800" dirty="0">
              <a:solidFill>
                <a:srgbClr val="FFD755"/>
              </a:solidFill>
              <a:latin typeface="微软雅黑" panose="020B0503020204020204" charset="-122"/>
              <a:ea typeface="微软雅黑" panose="020B0503020204020204" charset="-122"/>
            </a:endParaRPr>
          </a:p>
        </p:txBody>
      </p:sp>
      <p:sp>
        <p:nvSpPr>
          <p:cNvPr id="2" name="TextBox 6"/>
          <p:cNvSpPr txBox="1"/>
          <p:nvPr/>
        </p:nvSpPr>
        <p:spPr>
          <a:xfrm>
            <a:off x="593090" y="1025525"/>
            <a:ext cx="798195" cy="2299970"/>
          </a:xfrm>
          <a:prstGeom prst="rect">
            <a:avLst/>
          </a:prstGeom>
          <a:noFill/>
        </p:spPr>
        <p:txBody>
          <a:bodyPr vert="eaVert" wrap="square" rtlCol="0">
            <a:spAutoFit/>
          </a:bodyPr>
          <a:p>
            <a:pPr lvl="0" algn="l"/>
            <a:r>
              <a:rPr lang="zh-CN" altLang="en-US" sz="4000" b="1" dirty="0" smtClean="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家国情怀</a:t>
            </a:r>
            <a:endParaRPr lang="zh-CN" altLang="en-US" sz="4000" b="1" dirty="0" smtClean="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sp>
        <p:nvSpPr>
          <p:cNvPr id="3" name="矩形 2"/>
          <p:cNvSpPr/>
          <p:nvPr/>
        </p:nvSpPr>
        <p:spPr>
          <a:xfrm>
            <a:off x="1703070" y="951230"/>
            <a:ext cx="6969125" cy="3415030"/>
          </a:xfrm>
          <a:prstGeom prst="rect">
            <a:avLst/>
          </a:prstGeom>
          <a:noFill/>
        </p:spPr>
        <p:txBody>
          <a:bodyPr wrap="square" rtlCol="0">
            <a:spAutoFit/>
          </a:bodyPr>
          <a:p>
            <a:pPr>
              <a:lnSpc>
                <a:spcPct val="120000"/>
              </a:lnSpc>
            </a:pPr>
            <a:r>
              <a:rPr lang="en-US" altLang="zh-CN" sz="2000" b="1" dirty="0" smtClean="0">
                <a:solidFill>
                  <a:srgbClr val="FF0000"/>
                </a:solidFill>
                <a:latin typeface="楷体" panose="02010609060101010101" charset="-122"/>
                <a:ea typeface="楷体" panose="02010609060101010101" charset="-122"/>
              </a:rPr>
              <a:t>    </a:t>
            </a:r>
            <a:r>
              <a:rPr lang="zh-CN" altLang="en-US" sz="2000" b="1" dirty="0">
                <a:latin typeface="楷体" panose="02010609060101010101" charset="-122"/>
                <a:ea typeface="楷体" panose="02010609060101010101" charset="-122"/>
                <a:sym typeface="+mn-ea"/>
              </a:rPr>
              <a:t>通过学习，学生能够从历史的角度认识中国的国情，具有家国情怀，形成对</a:t>
            </a:r>
            <a:r>
              <a:rPr lang="zh-CN" altLang="en-US" sz="2000" b="1" dirty="0">
                <a:solidFill>
                  <a:srgbClr val="FF0000"/>
                </a:solidFill>
                <a:latin typeface="楷体" panose="02010609060101010101" charset="-122"/>
                <a:ea typeface="楷体" panose="02010609060101010101" charset="-122"/>
                <a:sym typeface="+mn-ea"/>
              </a:rPr>
              <a:t>祖国的认同感</a:t>
            </a:r>
            <a:r>
              <a:rPr lang="zh-CN" altLang="en-US" sz="2000" b="1" dirty="0">
                <a:latin typeface="楷体" panose="02010609060101010101" charset="-122"/>
                <a:ea typeface="楷体" panose="02010609060101010101" charset="-122"/>
                <a:sym typeface="+mn-ea"/>
              </a:rPr>
              <a:t>；能够认识中华民族多元一体的历史发展趋势，形成对</a:t>
            </a:r>
            <a:r>
              <a:rPr lang="zh-CN" altLang="en-US" sz="2000" b="1" dirty="0">
                <a:solidFill>
                  <a:srgbClr val="FF0000"/>
                </a:solidFill>
                <a:latin typeface="楷体" panose="02010609060101010101" charset="-122"/>
                <a:ea typeface="楷体" panose="02010609060101010101" charset="-122"/>
                <a:sym typeface="+mn-ea"/>
              </a:rPr>
              <a:t>中华民族的认同感</a:t>
            </a:r>
            <a:r>
              <a:rPr lang="zh-CN" altLang="en-US" sz="2000" b="1" dirty="0">
                <a:latin typeface="楷体" panose="02010609060101010101" charset="-122"/>
                <a:ea typeface="楷体" panose="02010609060101010101" charset="-122"/>
                <a:sym typeface="+mn-ea"/>
              </a:rPr>
              <a:t>，具有民族自信心和自豪感；了解并</a:t>
            </a:r>
            <a:r>
              <a:rPr lang="zh-CN" altLang="en-US" sz="2000" b="1" dirty="0">
                <a:solidFill>
                  <a:srgbClr val="FF0000"/>
                </a:solidFill>
                <a:latin typeface="楷体" panose="02010609060101010101" charset="-122"/>
                <a:ea typeface="楷体" panose="02010609060101010101" charset="-122"/>
                <a:sym typeface="+mn-ea"/>
              </a:rPr>
              <a:t>认同中华优秀传统文化</a:t>
            </a:r>
            <a:r>
              <a:rPr lang="zh-CN" altLang="en-US" sz="2000" b="1" dirty="0">
                <a:latin typeface="楷体" panose="02010609060101010101" charset="-122"/>
                <a:ea typeface="楷体" panose="02010609060101010101" charset="-122"/>
                <a:sym typeface="+mn-ea"/>
              </a:rPr>
              <a:t>，认识中华文明的历史价值和现实意义；认同社会主义核心价值观，树立</a:t>
            </a:r>
            <a:r>
              <a:rPr lang="zh-CN" altLang="en-US" sz="2000" b="1" dirty="0">
                <a:solidFill>
                  <a:srgbClr val="FF0000"/>
                </a:solidFill>
                <a:latin typeface="楷体" panose="02010609060101010101" charset="-122"/>
                <a:ea typeface="楷体" panose="02010609060101010101" charset="-122"/>
                <a:sym typeface="+mn-ea"/>
              </a:rPr>
              <a:t>道路自信、理论自信、制度自信和文化自信</a:t>
            </a:r>
            <a:r>
              <a:rPr lang="zh-CN" altLang="en-US" sz="2000" b="1" dirty="0">
                <a:latin typeface="楷体" panose="02010609060101010101" charset="-122"/>
                <a:ea typeface="楷体" panose="02010609060101010101" charset="-122"/>
                <a:sym typeface="+mn-ea"/>
              </a:rPr>
              <a:t>；了解世界历史发展的多样性，理解和尊重世界各国、各民族的文化传统，形成广阔的</a:t>
            </a:r>
            <a:r>
              <a:rPr lang="zh-CN" altLang="en-US" sz="2000" b="1" dirty="0">
                <a:solidFill>
                  <a:srgbClr val="FF0000"/>
                </a:solidFill>
                <a:latin typeface="楷体" panose="02010609060101010101" charset="-122"/>
                <a:ea typeface="楷体" panose="02010609060101010101" charset="-122"/>
                <a:sym typeface="+mn-ea"/>
              </a:rPr>
              <a:t>国际视野</a:t>
            </a:r>
            <a:r>
              <a:rPr lang="zh-CN" altLang="en-US" sz="2000" b="1" dirty="0">
                <a:latin typeface="楷体" panose="02010609060101010101" charset="-122"/>
                <a:ea typeface="楷体" panose="02010609060101010101" charset="-122"/>
                <a:sym typeface="+mn-ea"/>
              </a:rPr>
              <a:t>；能够确立积极进取的人生态度，塑造健全的人格，树立正确的</a:t>
            </a:r>
            <a:r>
              <a:rPr lang="zh-CN" altLang="en-US" sz="2000" b="1" dirty="0">
                <a:solidFill>
                  <a:srgbClr val="FF0000"/>
                </a:solidFill>
                <a:latin typeface="楷体" panose="02010609060101010101" charset="-122"/>
                <a:ea typeface="楷体" panose="02010609060101010101" charset="-122"/>
                <a:sym typeface="+mn-ea"/>
              </a:rPr>
              <a:t>世界观、人生观和价值观</a:t>
            </a:r>
            <a:r>
              <a:rPr lang="zh-CN" altLang="en-US" sz="2000" b="1" dirty="0">
                <a:latin typeface="楷体" panose="02010609060101010101" charset="-122"/>
                <a:ea typeface="楷体" panose="02010609060101010101" charset="-122"/>
                <a:sym typeface="+mn-ea"/>
              </a:rPr>
              <a:t>。</a:t>
            </a:r>
            <a:endParaRPr lang="zh-CN" altLang="en-US" sz="2000" b="1" dirty="0">
              <a:latin typeface="楷体" panose="02010609060101010101" charset="-122"/>
              <a:ea typeface="楷体" panose="02010609060101010101"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500"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12"/>
          <p:cNvSpPr/>
          <p:nvPr/>
        </p:nvSpPr>
        <p:spPr>
          <a:xfrm>
            <a:off x="501650" y="1241425"/>
            <a:ext cx="8140700" cy="3449955"/>
          </a:xfrm>
          <a:prstGeom prst="rect">
            <a:avLst/>
          </a:prstGeom>
          <a:effectLst>
            <a:outerShdw blurRad="50800" dist="38100" dir="5400000" algn="t" rotWithShape="0">
              <a:prstClr val="black">
                <a:alpha val="40000"/>
              </a:prstClr>
            </a:outerShdw>
          </a:effectLst>
        </p:spPr>
        <p:txBody>
          <a:bodyPr wrap="square">
            <a:spAutoFit/>
          </a:bodyPr>
          <a:p>
            <a:pPr>
              <a:lnSpc>
                <a:spcPct val="130000"/>
              </a:lnSpc>
            </a:pPr>
            <a:r>
              <a:rPr lang="zh-CN" sz="2800" b="1" dirty="0">
                <a:solidFill>
                  <a:schemeClr val="tx1"/>
                </a:solidFill>
                <a:effectLst/>
                <a:latin typeface="楷体" panose="02010609060101010101" charset="-122"/>
                <a:ea typeface="楷体" panose="02010609060101010101" charset="-122"/>
                <a:sym typeface="+mn-ea"/>
              </a:rPr>
              <a:t>唯物史观是诸素养得以达成的</a:t>
            </a:r>
            <a:r>
              <a:rPr lang="zh-CN" sz="2800" b="1" dirty="0">
                <a:solidFill>
                  <a:srgbClr val="FF0000"/>
                </a:solidFill>
                <a:effectLst/>
                <a:latin typeface="楷体" panose="02010609060101010101" charset="-122"/>
                <a:ea typeface="楷体" panose="02010609060101010101" charset="-122"/>
                <a:sym typeface="+mn-ea"/>
              </a:rPr>
              <a:t>理论保证</a:t>
            </a:r>
            <a:r>
              <a:rPr lang="zh-CN" sz="2800" b="1" dirty="0">
                <a:solidFill>
                  <a:schemeClr val="tx1"/>
                </a:solidFill>
                <a:effectLst/>
                <a:latin typeface="楷体" panose="02010609060101010101" charset="-122"/>
                <a:ea typeface="楷体" panose="02010609060101010101" charset="-122"/>
                <a:sym typeface="+mn-ea"/>
              </a:rPr>
              <a:t>；</a:t>
            </a:r>
            <a:endParaRPr lang="zh-CN" sz="2800" b="1" dirty="0">
              <a:solidFill>
                <a:schemeClr val="tx1"/>
              </a:solidFill>
              <a:effectLst/>
              <a:latin typeface="楷体" panose="02010609060101010101" charset="-122"/>
              <a:ea typeface="楷体" panose="02010609060101010101" charset="-122"/>
              <a:sym typeface="+mn-ea"/>
            </a:endParaRPr>
          </a:p>
          <a:p>
            <a:pPr>
              <a:lnSpc>
                <a:spcPct val="130000"/>
              </a:lnSpc>
            </a:pPr>
            <a:r>
              <a:rPr lang="zh-CN" sz="2800" b="1" dirty="0">
                <a:solidFill>
                  <a:schemeClr val="tx1"/>
                </a:solidFill>
                <a:effectLst/>
                <a:latin typeface="楷体" panose="02010609060101010101" charset="-122"/>
                <a:ea typeface="楷体" panose="02010609060101010101" charset="-122"/>
                <a:sym typeface="+mn-ea"/>
              </a:rPr>
              <a:t>时空观念是诸素养中学科</a:t>
            </a:r>
            <a:r>
              <a:rPr lang="zh-CN" sz="2800" b="1" dirty="0">
                <a:solidFill>
                  <a:srgbClr val="FF0000"/>
                </a:solidFill>
                <a:effectLst/>
                <a:latin typeface="楷体" panose="02010609060101010101" charset="-122"/>
                <a:ea typeface="楷体" panose="02010609060101010101" charset="-122"/>
                <a:sym typeface="+mn-ea"/>
              </a:rPr>
              <a:t>本质的体现</a:t>
            </a:r>
            <a:r>
              <a:rPr lang="zh-CN" sz="2800" b="1" dirty="0">
                <a:solidFill>
                  <a:schemeClr val="tx1"/>
                </a:solidFill>
                <a:effectLst/>
                <a:latin typeface="楷体" panose="02010609060101010101" charset="-122"/>
                <a:ea typeface="楷体" panose="02010609060101010101" charset="-122"/>
                <a:sym typeface="+mn-ea"/>
              </a:rPr>
              <a:t>；</a:t>
            </a:r>
            <a:endParaRPr lang="zh-CN" sz="2800" b="1" dirty="0">
              <a:solidFill>
                <a:schemeClr val="tx1"/>
              </a:solidFill>
              <a:effectLst/>
              <a:latin typeface="楷体" panose="02010609060101010101" charset="-122"/>
              <a:ea typeface="楷体" panose="02010609060101010101" charset="-122"/>
              <a:sym typeface="+mn-ea"/>
            </a:endParaRPr>
          </a:p>
          <a:p>
            <a:pPr>
              <a:lnSpc>
                <a:spcPct val="130000"/>
              </a:lnSpc>
            </a:pPr>
            <a:r>
              <a:rPr lang="zh-CN" sz="2800" b="1" dirty="0">
                <a:solidFill>
                  <a:schemeClr val="tx1"/>
                </a:solidFill>
                <a:effectLst/>
                <a:latin typeface="楷体" panose="02010609060101010101" charset="-122"/>
                <a:ea typeface="楷体" panose="02010609060101010101" charset="-122"/>
                <a:sym typeface="+mn-ea"/>
              </a:rPr>
              <a:t>史料实证是诸素养得以达成的</a:t>
            </a:r>
            <a:r>
              <a:rPr lang="zh-CN" sz="2800" b="1" dirty="0">
                <a:solidFill>
                  <a:srgbClr val="FF0000"/>
                </a:solidFill>
                <a:effectLst/>
                <a:latin typeface="楷体" panose="02010609060101010101" charset="-122"/>
                <a:ea typeface="楷体" panose="02010609060101010101" charset="-122"/>
                <a:sym typeface="+mn-ea"/>
              </a:rPr>
              <a:t>必要途径</a:t>
            </a:r>
            <a:r>
              <a:rPr lang="zh-CN" sz="2800" b="1" dirty="0">
                <a:solidFill>
                  <a:schemeClr val="tx1"/>
                </a:solidFill>
                <a:effectLst/>
                <a:latin typeface="楷体" panose="02010609060101010101" charset="-122"/>
                <a:ea typeface="楷体" panose="02010609060101010101" charset="-122"/>
                <a:sym typeface="+mn-ea"/>
              </a:rPr>
              <a:t>；</a:t>
            </a:r>
            <a:endParaRPr lang="zh-CN" sz="2800" b="1" dirty="0">
              <a:solidFill>
                <a:schemeClr val="tx1"/>
              </a:solidFill>
              <a:effectLst/>
              <a:latin typeface="楷体" panose="02010609060101010101" charset="-122"/>
              <a:ea typeface="楷体" panose="02010609060101010101" charset="-122"/>
              <a:sym typeface="+mn-ea"/>
            </a:endParaRPr>
          </a:p>
          <a:p>
            <a:pPr>
              <a:lnSpc>
                <a:spcPct val="130000"/>
              </a:lnSpc>
            </a:pPr>
            <a:r>
              <a:rPr lang="zh-CN" sz="2800" b="1" dirty="0">
                <a:solidFill>
                  <a:schemeClr val="tx1"/>
                </a:solidFill>
                <a:effectLst/>
                <a:latin typeface="楷体" panose="02010609060101010101" charset="-122"/>
                <a:ea typeface="楷体" panose="02010609060101010101" charset="-122"/>
                <a:sym typeface="+mn-ea"/>
              </a:rPr>
              <a:t>历史解释是诸素养中对</a:t>
            </a:r>
            <a:r>
              <a:rPr lang="zh-CN" sz="2800" b="1" dirty="0">
                <a:solidFill>
                  <a:srgbClr val="FF0000"/>
                </a:solidFill>
                <a:effectLst/>
                <a:latin typeface="楷体" panose="02010609060101010101" charset="-122"/>
                <a:ea typeface="楷体" panose="02010609060101010101" charset="-122"/>
                <a:sym typeface="+mn-ea"/>
              </a:rPr>
              <a:t>历史思维与表达能力</a:t>
            </a:r>
            <a:r>
              <a:rPr lang="zh-CN" sz="2800" b="1" dirty="0">
                <a:solidFill>
                  <a:schemeClr val="tx1"/>
                </a:solidFill>
                <a:effectLst/>
                <a:latin typeface="楷体" panose="02010609060101010101" charset="-122"/>
                <a:ea typeface="楷体" panose="02010609060101010101" charset="-122"/>
                <a:sym typeface="+mn-ea"/>
              </a:rPr>
              <a:t>的要求；</a:t>
            </a:r>
            <a:endParaRPr lang="zh-CN" sz="2800" b="1" dirty="0">
              <a:solidFill>
                <a:schemeClr val="tx1"/>
              </a:solidFill>
              <a:effectLst/>
              <a:latin typeface="楷体" panose="02010609060101010101" charset="-122"/>
              <a:ea typeface="楷体" panose="02010609060101010101" charset="-122"/>
              <a:sym typeface="+mn-ea"/>
            </a:endParaRPr>
          </a:p>
          <a:p>
            <a:pPr>
              <a:lnSpc>
                <a:spcPct val="130000"/>
              </a:lnSpc>
            </a:pPr>
            <a:r>
              <a:rPr lang="zh-CN" sz="2800" b="1" dirty="0">
                <a:solidFill>
                  <a:schemeClr val="tx1"/>
                </a:solidFill>
                <a:effectLst/>
                <a:latin typeface="楷体" panose="02010609060101010101" charset="-122"/>
                <a:ea typeface="楷体" panose="02010609060101010101" charset="-122"/>
                <a:sym typeface="+mn-ea"/>
              </a:rPr>
              <a:t>家国情怀是诸素养中</a:t>
            </a:r>
            <a:r>
              <a:rPr lang="zh-CN" sz="2800" b="1" dirty="0">
                <a:solidFill>
                  <a:srgbClr val="FF0000"/>
                </a:solidFill>
                <a:effectLst/>
                <a:latin typeface="楷体" panose="02010609060101010101" charset="-122"/>
                <a:ea typeface="楷体" panose="02010609060101010101" charset="-122"/>
                <a:sym typeface="+mn-ea"/>
              </a:rPr>
              <a:t>价值追求</a:t>
            </a:r>
            <a:r>
              <a:rPr lang="zh-CN" sz="2800" b="1" dirty="0">
                <a:solidFill>
                  <a:schemeClr val="tx1"/>
                </a:solidFill>
                <a:effectLst/>
                <a:latin typeface="楷体" panose="02010609060101010101" charset="-122"/>
                <a:ea typeface="楷体" panose="02010609060101010101" charset="-122"/>
                <a:sym typeface="+mn-ea"/>
              </a:rPr>
              <a:t>的目标</a:t>
            </a:r>
            <a:r>
              <a:rPr lang="en-US" altLang="zh-CN" sz="2800" b="1" dirty="0">
                <a:solidFill>
                  <a:schemeClr val="tx1"/>
                </a:solidFill>
                <a:effectLst/>
                <a:latin typeface="楷体" panose="02010609060101010101" charset="-122"/>
                <a:ea typeface="楷体" panose="02010609060101010101" charset="-122"/>
                <a:sym typeface="+mn-ea"/>
              </a:rPr>
              <a:t>,</a:t>
            </a:r>
            <a:r>
              <a:rPr lang="zh-CN" sz="2800" b="1" dirty="0">
                <a:solidFill>
                  <a:schemeClr val="tx1"/>
                </a:solidFill>
                <a:effectLst/>
                <a:latin typeface="楷体" panose="02010609060101010101" charset="-122"/>
                <a:ea typeface="楷体" panose="02010609060101010101" charset="-122"/>
                <a:sym typeface="+mn-ea"/>
              </a:rPr>
              <a:t>旨在通过诸素养的培育达到</a:t>
            </a:r>
            <a:r>
              <a:rPr lang="zh-CN" sz="2800" b="1" dirty="0">
                <a:solidFill>
                  <a:srgbClr val="FF0000"/>
                </a:solidFill>
                <a:effectLst/>
                <a:latin typeface="楷体" panose="02010609060101010101" charset="-122"/>
                <a:ea typeface="楷体" panose="02010609060101010101" charset="-122"/>
                <a:sym typeface="+mn-ea"/>
              </a:rPr>
              <a:t>立德树人</a:t>
            </a:r>
            <a:r>
              <a:rPr lang="zh-CN" sz="2800" b="1" dirty="0">
                <a:solidFill>
                  <a:schemeClr val="tx1"/>
                </a:solidFill>
                <a:effectLst/>
                <a:latin typeface="楷体" panose="02010609060101010101" charset="-122"/>
                <a:ea typeface="楷体" panose="02010609060101010101" charset="-122"/>
                <a:sym typeface="+mn-ea"/>
              </a:rPr>
              <a:t>的要求。</a:t>
            </a:r>
            <a:endParaRPr lang="zh-CN" sz="2800" b="1" dirty="0">
              <a:solidFill>
                <a:schemeClr val="tx1"/>
              </a:solidFill>
              <a:effectLst/>
              <a:latin typeface="楷体" panose="02010609060101010101" charset="-122"/>
              <a:ea typeface="楷体" panose="02010609060101010101" charset="-122"/>
              <a:sym typeface="+mn-ea"/>
            </a:endParaRPr>
          </a:p>
        </p:txBody>
      </p:sp>
      <p:sp>
        <p:nvSpPr>
          <p:cNvPr id="2" name="文本框 1"/>
          <p:cNvSpPr txBox="1"/>
          <p:nvPr/>
        </p:nvSpPr>
        <p:spPr>
          <a:xfrm>
            <a:off x="1635760" y="303530"/>
            <a:ext cx="1816100" cy="583565"/>
          </a:xfrm>
          <a:prstGeom prst="rect">
            <a:avLst/>
          </a:prstGeom>
          <a:noFill/>
        </p:spPr>
        <p:txBody>
          <a:bodyPr wrap="none" rtlCol="0">
            <a:spAutoFit/>
          </a:bodyPr>
          <a:p>
            <a:pPr algn="l"/>
            <a:r>
              <a:rPr lang="zh-CN" sz="3200" b="1" dirty="0">
                <a:solidFill>
                  <a:srgbClr val="FF0000"/>
                </a:solidFill>
                <a:effectLst/>
                <a:latin typeface="黑体" panose="02010600030101010101" pitchFamily="49" charset="-122"/>
                <a:ea typeface="黑体" panose="02010600030101010101" pitchFamily="49" charset="-122"/>
                <a:sym typeface="+mn-ea"/>
              </a:rPr>
              <a:t>五位一体</a:t>
            </a:r>
            <a:endParaRPr lang="zh-CN" altLang="en-US" sz="3200" b="1" dirty="0">
              <a:solidFill>
                <a:srgbClr val="FF0000"/>
              </a:solidFill>
              <a:effectLst/>
              <a:latin typeface="黑体" panose="02010600030101010101" pitchFamily="49" charset="-122"/>
              <a:ea typeface="黑体" panose="02010600030101010101" pitchFamily="49"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44450" y="49530"/>
            <a:ext cx="9084310" cy="1873250"/>
          </a:xfrm>
          <a:prstGeom prst="rect">
            <a:avLst/>
          </a:prstGeom>
          <a:noFill/>
          <a:ln>
            <a:noFill/>
          </a:ln>
        </p:spPr>
        <p:txBody>
          <a:bodyPr vert="horz" wrap="square" lIns="91440" tIns="45720" rIns="91440" bIns="45720" numCol="1" anchor="ctr" anchorCtr="0" compatLnSpc="1">
            <a:noAutofit/>
          </a:bodyPr>
          <a:lstStyle>
            <a:lvl1pPr algn="ctr" rtl="0" eaLnBrk="0" fontAlgn="base" hangingPunct="0">
              <a:lnSpc>
                <a:spcPct val="90000"/>
              </a:lnSpc>
              <a:spcBef>
                <a:spcPct val="0"/>
              </a:spcBef>
              <a:spcAft>
                <a:spcPct val="0"/>
              </a:spcAft>
              <a:defRPr sz="2100"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2pPr>
            <a:lvl3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3pPr>
            <a:lvl4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4pPr>
            <a:lvl5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l">
              <a:lnSpc>
                <a:spcPct val="100000"/>
              </a:lnSpc>
            </a:pPr>
            <a:r>
              <a:rPr lang="en-US" altLang="zh-CN" b="1">
                <a:solidFill>
                  <a:srgbClr val="002060"/>
                </a:solidFill>
              </a:rPr>
              <a:t>2</a:t>
            </a:r>
            <a:r>
              <a:rPr lang="zh-CN" altLang="en-US" b="1">
                <a:solidFill>
                  <a:srgbClr val="002060"/>
                </a:solidFill>
              </a:rPr>
              <a:t>4．《墨子》中有关于“圆”“直线”“正方形”“倍”的定义，对杠杆原理、声音传播、小孔成像等也有论述，还有机械制造方面的记载。这反映出，《墨子》(　　)</a:t>
            </a:r>
            <a:br>
              <a:rPr lang="zh-CN" altLang="en-US" b="1">
                <a:solidFill>
                  <a:srgbClr val="002060"/>
                </a:solidFill>
              </a:rPr>
            </a:br>
            <a:r>
              <a:rPr lang="zh-CN" altLang="en-US" b="1">
                <a:solidFill>
                  <a:srgbClr val="002060"/>
                </a:solidFill>
              </a:rPr>
              <a:t>A．汇集了诸子百家的思想精华       B．形成了完整的科学体系</a:t>
            </a:r>
            <a:br>
              <a:rPr lang="zh-CN" altLang="en-US" b="1">
                <a:solidFill>
                  <a:srgbClr val="002060"/>
                </a:solidFill>
              </a:rPr>
            </a:br>
            <a:r>
              <a:rPr lang="zh-CN" altLang="en-US" b="1">
                <a:solidFill>
                  <a:srgbClr val="002060"/>
                </a:solidFill>
              </a:rPr>
              <a:t>C．包含了劳动人民智慧的结晶       D．体现了贵族阶层的旨趣</a:t>
            </a:r>
            <a:endParaRPr lang="zh-CN" altLang="en-US" b="1">
              <a:solidFill>
                <a:srgbClr val="002060"/>
              </a:solidFill>
            </a:endParaRPr>
          </a:p>
        </p:txBody>
      </p:sp>
      <p:sp>
        <p:nvSpPr>
          <p:cNvPr id="9" name="内容占位符 2"/>
          <p:cNvSpPr>
            <a:spLocks noGrp="1"/>
          </p:cNvSpPr>
          <p:nvPr/>
        </p:nvSpPr>
        <p:spPr>
          <a:xfrm>
            <a:off x="44450" y="1793240"/>
            <a:ext cx="9084310" cy="3172460"/>
          </a:xfrm>
          <a:prstGeom prst="rect">
            <a:avLst/>
          </a:prstGeom>
          <a:noFill/>
          <a:ln>
            <a:noFill/>
          </a:ln>
        </p:spPr>
        <p:txBody>
          <a:bodyPr vert="horz" wrap="square" lIns="91440" tIns="45720" rIns="91440" bIns="45720" numCol="1" anchor="t" anchorCtr="0" compatLnSpc="1">
            <a:noAutofit/>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18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lnSpc>
                <a:spcPct val="110000"/>
              </a:lnSpc>
              <a:buNone/>
            </a:pPr>
            <a:r>
              <a:rPr lang="zh-CN" altLang="en-US" sz="1900" b="1"/>
              <a:t>【考点】春秋战国时期的百家争鸣——《墨子》</a:t>
            </a:r>
            <a:endParaRPr lang="zh-CN" altLang="en-US" sz="1900" b="1"/>
          </a:p>
          <a:p>
            <a:pPr marL="0" indent="0">
              <a:buNone/>
            </a:pPr>
            <a:r>
              <a:rPr lang="zh-CN" altLang="en-US" sz="1900">
                <a:sym typeface="+mn-ea"/>
              </a:rPr>
              <a:t>【解析】</a:t>
            </a:r>
            <a:r>
              <a:rPr lang="zh-CN" altLang="en-US" sz="1900">
                <a:solidFill>
                  <a:srgbClr val="FF0000"/>
                </a:solidFill>
                <a:sym typeface="+mn-ea"/>
              </a:rPr>
              <a:t>时空观念：</a:t>
            </a:r>
            <a:r>
              <a:rPr lang="zh-CN" altLang="en-US" sz="1900">
                <a:sym typeface="+mn-ea"/>
              </a:rPr>
              <a:t>战国时期</a:t>
            </a:r>
            <a:endParaRPr lang="zh-CN" altLang="en-US" sz="1900"/>
          </a:p>
          <a:p>
            <a:pPr marL="0" indent="0">
              <a:buNone/>
            </a:pPr>
            <a:r>
              <a:rPr lang="zh-CN" altLang="en-US" sz="1900">
                <a:sym typeface="+mn-ea"/>
              </a:rPr>
              <a:t>A项错误，因为材料中只是提及《墨子》，并未汇集其它学派----</a:t>
            </a:r>
            <a:r>
              <a:rPr lang="zh-CN" altLang="en-US" sz="1900">
                <a:solidFill>
                  <a:srgbClr val="FF0000"/>
                </a:solidFill>
                <a:sym typeface="+mn-ea"/>
              </a:rPr>
              <a:t>史料实证</a:t>
            </a:r>
            <a:r>
              <a:rPr lang="zh-CN" altLang="en-US" sz="1900">
                <a:sym typeface="+mn-ea"/>
              </a:rPr>
              <a:t>；</a:t>
            </a:r>
            <a:endParaRPr lang="zh-CN" altLang="en-US" sz="1900"/>
          </a:p>
          <a:p>
            <a:pPr marL="0" indent="0">
              <a:buNone/>
            </a:pPr>
            <a:r>
              <a:rPr lang="zh-CN" altLang="en-US" sz="1900">
                <a:sym typeface="+mn-ea"/>
              </a:rPr>
              <a:t>B项错误，因为古代中国没有形成完整的科学体系----</a:t>
            </a:r>
            <a:r>
              <a:rPr lang="zh-CN" altLang="en-US" sz="1900">
                <a:solidFill>
                  <a:srgbClr val="FF0000"/>
                </a:solidFill>
                <a:sym typeface="+mn-ea"/>
              </a:rPr>
              <a:t>时空观念</a:t>
            </a:r>
            <a:r>
              <a:rPr lang="zh-CN" altLang="en-US" sz="1900">
                <a:sym typeface="+mn-ea"/>
              </a:rPr>
              <a:t>；</a:t>
            </a:r>
            <a:endParaRPr lang="zh-CN" altLang="en-US" sz="1900"/>
          </a:p>
          <a:p>
            <a:pPr marL="0" indent="0">
              <a:buNone/>
            </a:pPr>
            <a:r>
              <a:rPr lang="zh-CN" altLang="en-US" sz="1900">
                <a:sym typeface="+mn-ea"/>
              </a:rPr>
              <a:t>《墨子》中的数学、物理学、机械制造等科学知识是对当时社会生产的研究和总结，体现了中国古代科技的经验性和实用性，是劳动人民智慧的结晶，故C项正确-----</a:t>
            </a:r>
            <a:r>
              <a:rPr lang="zh-CN" altLang="en-US" sz="1900">
                <a:solidFill>
                  <a:srgbClr val="FF0000"/>
                </a:solidFill>
                <a:sym typeface="+mn-ea"/>
              </a:rPr>
              <a:t>唯物史观</a:t>
            </a:r>
            <a:r>
              <a:rPr lang="en-US" altLang="zh-CN" sz="1900">
                <a:solidFill>
                  <a:srgbClr val="FF0000"/>
                </a:solidFill>
                <a:sym typeface="+mn-ea"/>
              </a:rPr>
              <a:t>\</a:t>
            </a:r>
            <a:r>
              <a:rPr lang="zh-CN" altLang="en-US" sz="1900">
                <a:solidFill>
                  <a:srgbClr val="FF0000"/>
                </a:solidFill>
                <a:sym typeface="+mn-ea"/>
              </a:rPr>
              <a:t>家国情怀</a:t>
            </a:r>
            <a:endParaRPr lang="zh-CN" altLang="en-US" sz="1900"/>
          </a:p>
          <a:p>
            <a:pPr marL="0" indent="0">
              <a:buNone/>
            </a:pPr>
            <a:r>
              <a:rPr lang="zh-CN" altLang="en-US" sz="1900">
                <a:sym typeface="+mn-ea"/>
              </a:rPr>
              <a:t>墨子代表平民百姓、小生产者的利益，贵族阶层是不太可能去研究科学的，故D项错误。-----</a:t>
            </a:r>
            <a:r>
              <a:rPr lang="zh-CN" altLang="en-US" sz="1900">
                <a:solidFill>
                  <a:srgbClr val="FF0000"/>
                </a:solidFill>
                <a:sym typeface="+mn-ea"/>
              </a:rPr>
              <a:t>唯物史观</a:t>
            </a:r>
            <a:endParaRPr lang="zh-CN" altLang="en-US" sz="1900">
              <a:solidFill>
                <a:srgbClr val="FF0000"/>
              </a:solidFill>
            </a:endParaRPr>
          </a:p>
          <a:p>
            <a:pPr marL="0" indent="0" algn="l">
              <a:lnSpc>
                <a:spcPct val="110000"/>
              </a:lnSpc>
              <a:buNone/>
            </a:pPr>
            <a:endParaRPr lang="zh-CN" altLang="en-US" sz="1900" b="1"/>
          </a:p>
          <a:p>
            <a:pPr marL="0" indent="0" algn="l">
              <a:lnSpc>
                <a:spcPct val="110000"/>
              </a:lnSpc>
              <a:buNone/>
            </a:pPr>
            <a:endParaRPr lang="en-US" altLang="zh-CN" sz="1900" b="1"/>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500"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500"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500"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500"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500"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500"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44450" y="49530"/>
            <a:ext cx="9084310" cy="1873250"/>
          </a:xfrm>
          <a:prstGeom prst="rect">
            <a:avLst/>
          </a:prstGeom>
          <a:noFill/>
          <a:ln>
            <a:noFill/>
          </a:ln>
        </p:spPr>
        <p:txBody>
          <a:bodyPr vert="horz" wrap="square" lIns="91440" tIns="45720" rIns="91440" bIns="45720" numCol="1" anchor="ctr" anchorCtr="0" compatLnSpc="1">
            <a:noAutofit/>
          </a:bodyPr>
          <a:lstStyle>
            <a:lvl1pPr algn="ctr" rtl="0" eaLnBrk="0" fontAlgn="base" hangingPunct="0">
              <a:lnSpc>
                <a:spcPct val="90000"/>
              </a:lnSpc>
              <a:spcBef>
                <a:spcPct val="0"/>
              </a:spcBef>
              <a:spcAft>
                <a:spcPct val="0"/>
              </a:spcAft>
              <a:defRPr sz="2100"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2pPr>
            <a:lvl3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3pPr>
            <a:lvl4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4pPr>
            <a:lvl5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l">
              <a:lnSpc>
                <a:spcPct val="100000"/>
              </a:lnSpc>
            </a:pPr>
            <a:endParaRPr lang="zh-CN" altLang="en-US" b="1">
              <a:solidFill>
                <a:srgbClr val="002060"/>
              </a:solidFill>
            </a:endParaRPr>
          </a:p>
        </p:txBody>
      </p:sp>
      <p:sp>
        <p:nvSpPr>
          <p:cNvPr id="9" name="内容占位符 2"/>
          <p:cNvSpPr>
            <a:spLocks noGrp="1"/>
          </p:cNvSpPr>
          <p:nvPr/>
        </p:nvSpPr>
        <p:spPr>
          <a:xfrm>
            <a:off x="44450" y="1793240"/>
            <a:ext cx="9084310" cy="3172460"/>
          </a:xfrm>
          <a:prstGeom prst="rect">
            <a:avLst/>
          </a:prstGeom>
          <a:noFill/>
          <a:ln>
            <a:noFill/>
          </a:ln>
        </p:spPr>
        <p:txBody>
          <a:bodyPr vert="horz" wrap="square" lIns="91440" tIns="45720" rIns="91440" bIns="45720" numCol="1" anchor="t" anchorCtr="0" compatLnSpc="1">
            <a:noAutofit/>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18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lnSpc>
                <a:spcPct val="110000"/>
              </a:lnSpc>
              <a:buNone/>
            </a:pPr>
            <a:endParaRPr lang="zh-CN" altLang="en-US" sz="1900" b="1"/>
          </a:p>
          <a:p>
            <a:pPr marL="0" indent="0" algn="l">
              <a:lnSpc>
                <a:spcPct val="110000"/>
              </a:lnSpc>
              <a:buNone/>
            </a:pPr>
            <a:endParaRPr lang="en-US" altLang="zh-CN" sz="1900" b="1"/>
          </a:p>
        </p:txBody>
      </p:sp>
      <p:sp>
        <p:nvSpPr>
          <p:cNvPr id="2" name="文本框 1"/>
          <p:cNvSpPr txBox="1"/>
          <p:nvPr/>
        </p:nvSpPr>
        <p:spPr>
          <a:xfrm>
            <a:off x="43815" y="49530"/>
            <a:ext cx="9084310" cy="1630045"/>
          </a:xfrm>
          <a:prstGeom prst="rect">
            <a:avLst/>
          </a:prstGeom>
          <a:noFill/>
        </p:spPr>
        <p:txBody>
          <a:bodyPr wrap="square" rtlCol="0" anchor="t">
            <a:spAutoFit/>
          </a:bodyPr>
          <a:p>
            <a:pPr marL="304800" indent="-304800"/>
            <a:r>
              <a:rPr lang="en-US" sz="2000" b="1">
                <a:latin typeface="宋体" panose="02010600030101010101" pitchFamily="2" charset="-122"/>
                <a:sym typeface="+mn-ea"/>
              </a:rPr>
              <a:t>2018-</a:t>
            </a:r>
            <a:r>
              <a:rPr lang="zh-CN" sz="2000" b="1">
                <a:sym typeface="+mn-ea"/>
              </a:rPr>
              <a:t>26．北宋前中期，在今四川井研县一带山谷中，密布着成百上千个采用新</a:t>
            </a:r>
            <a:endParaRPr lang="zh-CN" sz="2000" b="1">
              <a:sym typeface="+mn-ea"/>
            </a:endParaRPr>
          </a:p>
          <a:p>
            <a:pPr marL="304800" indent="-304800"/>
            <a:r>
              <a:rPr lang="zh-CN" sz="2000" b="1">
                <a:sym typeface="+mn-ea"/>
              </a:rPr>
              <a:t>制盐技术的竹筒井。井主所雇工匠大多来自“他州别县”，以“佣身赁力”为</a:t>
            </a:r>
            <a:endParaRPr lang="zh-CN" sz="2000" b="1">
              <a:sym typeface="+mn-ea"/>
            </a:endParaRPr>
          </a:p>
          <a:p>
            <a:pPr marL="304800" indent="-304800"/>
            <a:r>
              <a:rPr lang="zh-CN" sz="2000" b="1">
                <a:sym typeface="+mn-ea"/>
              </a:rPr>
              <a:t>生，受雇期间，若对工作条件或待遇不满意，辄另谋高就。这反映出当时(　　)</a:t>
            </a:r>
            <a:endParaRPr lang="zh-CN" sz="2000" b="1">
              <a:ea typeface="宋体" panose="02010600030101010101" pitchFamily="2" charset="-122"/>
            </a:endParaRPr>
          </a:p>
          <a:p>
            <a:pPr marL="304800" indent="-304800"/>
            <a:r>
              <a:rPr lang="zh-CN" sz="2000" b="1">
                <a:sym typeface="+mn-ea"/>
              </a:rPr>
              <a:t>A．民营手工业得到发展     </a:t>
            </a:r>
            <a:r>
              <a:rPr lang="en-US" altLang="zh-CN" sz="2000" b="1">
                <a:sym typeface="+mn-ea"/>
              </a:rPr>
              <a:t>	</a:t>
            </a:r>
            <a:r>
              <a:rPr lang="zh-CN" sz="2000" b="1">
                <a:sym typeface="+mn-ea"/>
              </a:rPr>
              <a:t>B．手工业者社会地位高</a:t>
            </a:r>
            <a:endParaRPr lang="zh-CN" sz="2000" b="1">
              <a:ea typeface="宋体" panose="02010600030101010101" pitchFamily="2" charset="-122"/>
            </a:endParaRPr>
          </a:p>
          <a:p>
            <a:pPr marL="304800" indent="-304800"/>
            <a:r>
              <a:rPr lang="zh-CN" sz="2000" b="1">
                <a:sym typeface="+mn-ea"/>
              </a:rPr>
              <a:t>C．雇佣劳动已经普及    </a:t>
            </a:r>
            <a:r>
              <a:rPr lang="en-US" altLang="zh-CN" sz="2000" b="1">
                <a:sym typeface="+mn-ea"/>
              </a:rPr>
              <a:t>	</a:t>
            </a:r>
            <a:r>
              <a:rPr lang="zh-CN" sz="2000" b="1">
                <a:sym typeface="+mn-ea"/>
              </a:rPr>
              <a:t>D．盐业专卖制度解体</a:t>
            </a:r>
            <a:endParaRPr lang="zh-CN" altLang="en-US" sz="2000"/>
          </a:p>
        </p:txBody>
      </p:sp>
      <p:sp>
        <p:nvSpPr>
          <p:cNvPr id="3" name="文本框 2"/>
          <p:cNvSpPr txBox="1"/>
          <p:nvPr/>
        </p:nvSpPr>
        <p:spPr>
          <a:xfrm>
            <a:off x="43180" y="1678940"/>
            <a:ext cx="9069705" cy="3169285"/>
          </a:xfrm>
          <a:prstGeom prst="rect">
            <a:avLst/>
          </a:prstGeom>
          <a:noFill/>
        </p:spPr>
        <p:txBody>
          <a:bodyPr wrap="square" rtlCol="0" anchor="t">
            <a:spAutoFit/>
          </a:bodyPr>
          <a:p>
            <a:pPr indent="228600" algn="l"/>
            <a:r>
              <a:rPr lang="zh-CN" sz="2000" b="1">
                <a:sym typeface="+mn-ea"/>
              </a:rPr>
              <a:t>【考点】古代中国手工业的发展——北宋民营手工业发展</a:t>
            </a:r>
            <a:endParaRPr lang="zh-CN" sz="2000" b="1">
              <a:sym typeface="+mn-ea"/>
            </a:endParaRPr>
          </a:p>
          <a:p>
            <a:pPr indent="228600" algn="l"/>
            <a:r>
              <a:rPr lang="zh-CN" sz="2000" b="1">
                <a:sym typeface="+mn-ea"/>
              </a:rPr>
              <a:t>【解析】</a:t>
            </a:r>
            <a:r>
              <a:rPr lang="zh-CN" sz="2000" b="1">
                <a:solidFill>
                  <a:srgbClr val="FF0000"/>
                </a:solidFill>
                <a:sym typeface="+mn-ea"/>
              </a:rPr>
              <a:t>时空观念</a:t>
            </a:r>
            <a:r>
              <a:rPr lang="zh-CN" sz="2000" b="1">
                <a:sym typeface="+mn-ea"/>
              </a:rPr>
              <a:t>：北宋前中期经济根据材料可知井研县制盐业规模较大，并且井主所雇工匠具有选择权，可看出井研县制盐业不是官营手工业，而是民营手工业，</a:t>
            </a:r>
            <a:r>
              <a:rPr lang="zh-CN" sz="2000" b="1">
                <a:solidFill>
                  <a:srgbClr val="FF0000"/>
                </a:solidFill>
                <a:sym typeface="+mn-ea"/>
              </a:rPr>
              <a:t>故A项正确</a:t>
            </a:r>
            <a:r>
              <a:rPr lang="zh-CN" sz="2000" b="1">
                <a:sym typeface="+mn-ea"/>
              </a:rPr>
              <a:t>-----</a:t>
            </a:r>
            <a:r>
              <a:rPr lang="zh-CN" sz="2000" b="1">
                <a:solidFill>
                  <a:srgbClr val="FF0000"/>
                </a:solidFill>
                <a:sym typeface="+mn-ea"/>
              </a:rPr>
              <a:t>历史解释</a:t>
            </a:r>
            <a:r>
              <a:rPr lang="zh-CN" sz="2000" b="1">
                <a:sym typeface="+mn-ea"/>
              </a:rPr>
              <a:t>材料所反映的工匠仅是少部分手工业者，而且材料只是提及工匠对工作有自主权，无法体现社会地位高，古代手工业属于匠籍社会地位低下，故B项错误；</a:t>
            </a:r>
            <a:r>
              <a:rPr lang="zh-CN" sz="2000" b="1">
                <a:solidFill>
                  <a:srgbClr val="FF0000"/>
                </a:solidFill>
                <a:sym typeface="+mn-ea"/>
              </a:rPr>
              <a:t>史料实证、历史解释。</a:t>
            </a:r>
            <a:r>
              <a:rPr lang="zh-CN" sz="2000" b="1">
                <a:sym typeface="+mn-ea"/>
              </a:rPr>
              <a:t>材料反映的以“佣身赁力”为生的仅是少数井研县制盐业工匠，不能说明雇佣劳动普及，并且与史实不符，故C项错误；</a:t>
            </a:r>
            <a:r>
              <a:rPr lang="zh-CN" sz="2000" b="1">
                <a:solidFill>
                  <a:srgbClr val="FF0000"/>
                </a:solidFill>
                <a:sym typeface="+mn-ea"/>
              </a:rPr>
              <a:t>史料实证、历史解释。</a:t>
            </a:r>
            <a:r>
              <a:rPr lang="zh-CN" sz="2000" b="1">
                <a:sym typeface="+mn-ea"/>
              </a:rPr>
              <a:t>井研县制盐业的发展不能说明盐业专卖制度解体，解体太过于绝对化了，故D项错误----</a:t>
            </a:r>
            <a:r>
              <a:rPr lang="zh-CN" sz="2000" b="1">
                <a:solidFill>
                  <a:srgbClr val="FF0000"/>
                </a:solidFill>
                <a:sym typeface="+mn-ea"/>
              </a:rPr>
              <a:t>史料实证、历史解释</a:t>
            </a:r>
            <a:endParaRPr lang="zh-CN" altLang="en-US" sz="20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44450" y="49530"/>
            <a:ext cx="9084310" cy="1873250"/>
          </a:xfrm>
          <a:prstGeom prst="rect">
            <a:avLst/>
          </a:prstGeom>
          <a:noFill/>
          <a:ln>
            <a:noFill/>
          </a:ln>
        </p:spPr>
        <p:txBody>
          <a:bodyPr vert="horz" wrap="square" lIns="91440" tIns="45720" rIns="91440" bIns="45720" numCol="1" anchor="ctr" anchorCtr="0" compatLnSpc="1">
            <a:noAutofit/>
          </a:bodyPr>
          <a:lstStyle>
            <a:lvl1pPr algn="ctr" rtl="0" eaLnBrk="0" fontAlgn="base" hangingPunct="0">
              <a:lnSpc>
                <a:spcPct val="90000"/>
              </a:lnSpc>
              <a:spcBef>
                <a:spcPct val="0"/>
              </a:spcBef>
              <a:spcAft>
                <a:spcPct val="0"/>
              </a:spcAft>
              <a:defRPr sz="2100"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2pPr>
            <a:lvl3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3pPr>
            <a:lvl4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4pPr>
            <a:lvl5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l">
              <a:lnSpc>
                <a:spcPct val="100000"/>
              </a:lnSpc>
            </a:pPr>
            <a:endParaRPr lang="zh-CN" altLang="en-US" b="1">
              <a:solidFill>
                <a:srgbClr val="002060"/>
              </a:solidFill>
            </a:endParaRPr>
          </a:p>
        </p:txBody>
      </p:sp>
      <p:sp>
        <p:nvSpPr>
          <p:cNvPr id="9" name="内容占位符 2"/>
          <p:cNvSpPr>
            <a:spLocks noGrp="1"/>
          </p:cNvSpPr>
          <p:nvPr/>
        </p:nvSpPr>
        <p:spPr>
          <a:xfrm>
            <a:off x="44450" y="1793240"/>
            <a:ext cx="9084310" cy="3172460"/>
          </a:xfrm>
          <a:prstGeom prst="rect">
            <a:avLst/>
          </a:prstGeom>
          <a:noFill/>
          <a:ln>
            <a:noFill/>
          </a:ln>
        </p:spPr>
        <p:txBody>
          <a:bodyPr vert="horz" wrap="square" lIns="91440" tIns="45720" rIns="91440" bIns="45720" numCol="1" anchor="t" anchorCtr="0" compatLnSpc="1">
            <a:noAutofit/>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18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lnSpc>
                <a:spcPct val="110000"/>
              </a:lnSpc>
              <a:buNone/>
            </a:pPr>
            <a:endParaRPr lang="zh-CN" altLang="en-US" sz="1900" b="1"/>
          </a:p>
          <a:p>
            <a:pPr marL="0" indent="0" algn="l">
              <a:lnSpc>
                <a:spcPct val="110000"/>
              </a:lnSpc>
              <a:buNone/>
            </a:pPr>
            <a:endParaRPr lang="en-US" altLang="zh-CN" sz="1900" b="1"/>
          </a:p>
        </p:txBody>
      </p:sp>
      <p:sp>
        <p:nvSpPr>
          <p:cNvPr id="2" name="文本框 1"/>
          <p:cNvSpPr txBox="1"/>
          <p:nvPr/>
        </p:nvSpPr>
        <p:spPr>
          <a:xfrm>
            <a:off x="-34925" y="49530"/>
            <a:ext cx="9163050" cy="2245360"/>
          </a:xfrm>
          <a:prstGeom prst="rect">
            <a:avLst/>
          </a:prstGeom>
          <a:noFill/>
        </p:spPr>
        <p:txBody>
          <a:bodyPr wrap="square" rtlCol="0" anchor="t">
            <a:spAutoFit/>
          </a:bodyPr>
          <a:p>
            <a:pPr marL="304800" indent="-304800"/>
            <a:r>
              <a:rPr lang="en-US" sz="2000" b="1">
                <a:latin typeface="宋体" panose="02010600030101010101" pitchFamily="2" charset="-122"/>
                <a:sym typeface="+mn-ea"/>
              </a:rPr>
              <a:t>2018--</a:t>
            </a:r>
            <a:r>
              <a:rPr lang="zh-CN" sz="2000" b="1">
                <a:sym typeface="+mn-ea"/>
              </a:rPr>
              <a:t>27．图6中的动物是郑和下西洋时外国使臣随船向明</a:t>
            </a:r>
            <a:endParaRPr lang="zh-CN" sz="2000" b="1">
              <a:sym typeface="+mn-ea"/>
            </a:endParaRPr>
          </a:p>
          <a:p>
            <a:pPr marL="304800" indent="-304800"/>
            <a:r>
              <a:rPr lang="zh-CN" sz="2000" b="1">
                <a:sym typeface="+mn-ea"/>
              </a:rPr>
              <a:t>政府贡献的奇珍异兽。明朝君臣认为，这就是中国传说中的</a:t>
            </a:r>
            <a:endParaRPr lang="zh-CN" sz="2000" b="1">
              <a:sym typeface="+mn-ea"/>
            </a:endParaRPr>
          </a:p>
          <a:p>
            <a:pPr marL="304800" indent="-304800" algn="l"/>
            <a:r>
              <a:rPr lang="zh-CN" sz="2000" b="1">
                <a:sym typeface="+mn-ea"/>
              </a:rPr>
              <a:t>“麒麟”，明成祖隧厚赐外国使臣。这表明当时A．对外交流促使中国传统绘画出现新的类型</a:t>
            </a:r>
            <a:endParaRPr lang="zh-CN" sz="2000" b="1" u="sng">
              <a:sym typeface="+mn-ea"/>
            </a:endParaRPr>
          </a:p>
          <a:p>
            <a:pPr marL="304800" indent="-304800" algn="l"/>
            <a:r>
              <a:rPr lang="en-US" altLang="zh-CN" sz="2000" b="1">
                <a:sym typeface="+mn-ea"/>
              </a:rPr>
              <a:t>	</a:t>
            </a:r>
            <a:r>
              <a:rPr lang="zh-CN" sz="2000" b="1">
                <a:sym typeface="+mn-ea"/>
              </a:rPr>
              <a:t>B．朝廷用中国文化对朝贡贸易贡品加以解读</a:t>
            </a:r>
            <a:endParaRPr lang="zh-CN" sz="2000" b="1">
              <a:sym typeface="+mn-ea"/>
            </a:endParaRPr>
          </a:p>
          <a:p>
            <a:pPr marL="304800" indent="-304800" algn="l"/>
            <a:r>
              <a:rPr lang="en-US" altLang="zh-CN" sz="2000" b="1">
                <a:sym typeface="+mn-ea"/>
              </a:rPr>
              <a:t>    C</a:t>
            </a:r>
            <a:r>
              <a:rPr lang="zh-CN" sz="2000" b="1">
                <a:sym typeface="+mn-ea"/>
              </a:rPr>
              <a:t>．海禁政策的解除促进了对外文化交流D．外来物品的传入推动了传统观念更新</a:t>
            </a:r>
            <a:endParaRPr lang="zh-CN" altLang="en-US" sz="2000"/>
          </a:p>
        </p:txBody>
      </p:sp>
      <p:sp>
        <p:nvSpPr>
          <p:cNvPr id="3" name="文本框 2"/>
          <p:cNvSpPr txBox="1"/>
          <p:nvPr/>
        </p:nvSpPr>
        <p:spPr>
          <a:xfrm>
            <a:off x="44450" y="2294255"/>
            <a:ext cx="8987790" cy="2861310"/>
          </a:xfrm>
          <a:prstGeom prst="rect">
            <a:avLst/>
          </a:prstGeom>
          <a:noFill/>
        </p:spPr>
        <p:txBody>
          <a:bodyPr wrap="square" rtlCol="0" anchor="t">
            <a:spAutoFit/>
          </a:bodyPr>
          <a:p>
            <a:r>
              <a:rPr lang="zh-CN" sz="2000" b="1">
                <a:sym typeface="+mn-ea"/>
              </a:rPr>
              <a:t>【考点】古代中国商业的发展——明代朝贡贸易</a:t>
            </a:r>
            <a:endParaRPr lang="zh-CN" sz="2000" b="1">
              <a:sym typeface="+mn-ea"/>
            </a:endParaRPr>
          </a:p>
          <a:p>
            <a:r>
              <a:rPr lang="zh-CN" sz="2000" b="1">
                <a:sym typeface="+mn-ea"/>
              </a:rPr>
              <a:t>【解析】</a:t>
            </a:r>
            <a:r>
              <a:rPr lang="zh-CN" sz="2000" b="1">
                <a:solidFill>
                  <a:srgbClr val="FF0000"/>
                </a:solidFill>
                <a:sym typeface="+mn-ea"/>
              </a:rPr>
              <a:t>时空观念：</a:t>
            </a:r>
            <a:r>
              <a:rPr lang="zh-CN" sz="2000" b="1">
                <a:sym typeface="+mn-ea"/>
              </a:rPr>
              <a:t>明朝唐宋时期就已经出现文人画，此画并不是新的类型，故A项错误，</a:t>
            </a:r>
            <a:r>
              <a:rPr lang="zh-CN" sz="2000" b="1">
                <a:solidFill>
                  <a:srgbClr val="FF0000"/>
                </a:solidFill>
                <a:sym typeface="+mn-ea"/>
              </a:rPr>
              <a:t>时空观念</a:t>
            </a:r>
            <a:r>
              <a:rPr lang="zh-CN" sz="2000" b="1">
                <a:sym typeface="+mn-ea"/>
              </a:rPr>
              <a:t>。明朝君臣将外国使臣进贡的奇珍异兽解释为中国传说中的祥瑞之物“麒麟”，表明了朝廷用中国文化解读朝贡贸易贡品，故B项正确，</a:t>
            </a:r>
            <a:r>
              <a:rPr lang="zh-CN" sz="2000" b="1">
                <a:solidFill>
                  <a:srgbClr val="FF0000"/>
                </a:solidFill>
                <a:sym typeface="+mn-ea"/>
              </a:rPr>
              <a:t>历史解释。</a:t>
            </a:r>
            <a:endParaRPr lang="zh-CN" sz="2000" b="1">
              <a:solidFill>
                <a:srgbClr val="FF0000"/>
              </a:solidFill>
              <a:ea typeface="宋体" panose="02010600030101010101" pitchFamily="2" charset="-122"/>
            </a:endParaRPr>
          </a:p>
          <a:p>
            <a:r>
              <a:rPr lang="zh-CN" sz="2000" b="1">
                <a:sym typeface="+mn-ea"/>
              </a:rPr>
              <a:t>明成祖虽派郑和下西洋，但并未解除海禁政策，开放的只是朝贡贸易（官方贸易、政治目的），故C项错误，</a:t>
            </a:r>
            <a:r>
              <a:rPr lang="zh-CN" sz="2000" b="1">
                <a:solidFill>
                  <a:srgbClr val="FF0000"/>
                </a:solidFill>
                <a:sym typeface="+mn-ea"/>
              </a:rPr>
              <a:t>时空观念。</a:t>
            </a:r>
            <a:r>
              <a:rPr lang="zh-CN" sz="2000" b="1">
                <a:sym typeface="+mn-ea"/>
              </a:rPr>
              <a:t>外国使臣进贡的奇珍异兽虽为外来物品，但却被明朝君臣用中国传统文化解读，并没有形成新的观念，故D项错误，</a:t>
            </a:r>
            <a:r>
              <a:rPr lang="zh-CN" sz="2000" b="1">
                <a:solidFill>
                  <a:srgbClr val="FF0000"/>
                </a:solidFill>
                <a:sym typeface="+mn-ea"/>
              </a:rPr>
              <a:t>历史解释。</a:t>
            </a:r>
            <a:endParaRPr lang="zh-CN" altLang="en-US" sz="2000"/>
          </a:p>
        </p:txBody>
      </p:sp>
      <p:pic>
        <p:nvPicPr>
          <p:cNvPr id="5" name="图片 -2147482616" descr="P`RVNI]F7Q~E8$R261@9B0P"/>
          <p:cNvPicPr>
            <a:picLocks noChangeAspect="1"/>
          </p:cNvPicPr>
          <p:nvPr/>
        </p:nvPicPr>
        <p:blipFill>
          <a:blip r:embed="rId1"/>
          <a:stretch>
            <a:fillRect/>
          </a:stretch>
        </p:blipFill>
        <p:spPr>
          <a:xfrm>
            <a:off x="6865620" y="153035"/>
            <a:ext cx="2041525" cy="2303145"/>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500"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5"/>
          <p:cNvSpPr txBox="1"/>
          <p:nvPr/>
        </p:nvSpPr>
        <p:spPr>
          <a:xfrm>
            <a:off x="2208530" y="539115"/>
            <a:ext cx="6822440" cy="1938020"/>
          </a:xfrm>
          <a:prstGeom prst="rect">
            <a:avLst/>
          </a:prstGeom>
          <a:noFill/>
          <a:ln w="9525">
            <a:noFill/>
          </a:ln>
        </p:spPr>
        <p:txBody>
          <a:bodyPr wrap="square">
            <a:spAutoFit/>
          </a:bodyPr>
          <a:p>
            <a:pPr>
              <a:lnSpc>
                <a:spcPct val="120000"/>
              </a:lnSpc>
            </a:pPr>
            <a:r>
              <a:rPr lang="en-US" altLang="zh-CN" sz="1500" dirty="0">
                <a:latin typeface="黑体" panose="02010600030101010101" pitchFamily="49" charset="-122"/>
                <a:ea typeface="黑体" panose="02010600030101010101" pitchFamily="49" charset="-122"/>
              </a:rPr>
              <a:t>    </a:t>
            </a:r>
            <a:r>
              <a:rPr lang="zh-CN" altLang="en-US" sz="2000" dirty="0">
                <a:solidFill>
                  <a:srgbClr val="FF0000"/>
                </a:solidFill>
                <a:latin typeface="黑体" panose="02010600030101010101" pitchFamily="49" charset="-122"/>
                <a:ea typeface="黑体" panose="02010600030101010101" pitchFamily="49" charset="-122"/>
              </a:rPr>
              <a:t>教学的模块化与考试的线性化的矛盾</a:t>
            </a:r>
            <a:r>
              <a:rPr lang="zh-CN" altLang="en-US" sz="2000" dirty="0">
                <a:latin typeface="黑体" panose="02010600030101010101" pitchFamily="49" charset="-122"/>
                <a:ea typeface="黑体" panose="02010600030101010101" pitchFamily="49" charset="-122"/>
              </a:rPr>
              <a:t>（即历史阶段特征和线索问题，就是通史体例）：历史的事物只有赋予过程性才有意义，应该是过程性的，而不是模块化的。因此，在备考过程中要还历史本来面目，把模块的教材变时序型的教材，把政治、经济、文化放在一起，用学科体系来解决历史事物。</a:t>
            </a:r>
            <a:endParaRPr lang="zh-CN" altLang="en-US" sz="2000" dirty="0">
              <a:latin typeface="黑体" panose="02010600030101010101" pitchFamily="49" charset="-122"/>
              <a:ea typeface="黑体" panose="02010600030101010101" pitchFamily="49" charset="-122"/>
            </a:endParaRPr>
          </a:p>
        </p:txBody>
      </p:sp>
      <p:pic>
        <p:nvPicPr>
          <p:cNvPr id="87044" name="Picture 6" descr="710Bbg8YpvL"/>
          <p:cNvPicPr>
            <a:picLocks noChangeAspect="1"/>
          </p:cNvPicPr>
          <p:nvPr/>
        </p:nvPicPr>
        <p:blipFill>
          <a:blip r:embed="rId1"/>
          <a:stretch>
            <a:fillRect/>
          </a:stretch>
        </p:blipFill>
        <p:spPr>
          <a:xfrm>
            <a:off x="197389" y="539209"/>
            <a:ext cx="2011318" cy="2400720"/>
          </a:xfrm>
          <a:prstGeom prst="rect">
            <a:avLst/>
          </a:prstGeom>
          <a:noFill/>
          <a:ln w="9525">
            <a:noFill/>
          </a:ln>
        </p:spPr>
      </p:pic>
      <p:sp>
        <p:nvSpPr>
          <p:cNvPr id="87046" name="Text Box 8"/>
          <p:cNvSpPr txBox="1"/>
          <p:nvPr/>
        </p:nvSpPr>
        <p:spPr>
          <a:xfrm>
            <a:off x="197485" y="17145"/>
            <a:ext cx="5761990" cy="521970"/>
          </a:xfrm>
          <a:prstGeom prst="rect">
            <a:avLst/>
          </a:prstGeom>
          <a:noFill/>
          <a:ln w="9525">
            <a:noFill/>
          </a:ln>
        </p:spPr>
        <p:txBody>
          <a:bodyPr wrap="square">
            <a:spAutoFit/>
          </a:bodyPr>
          <a:p>
            <a:pPr algn="l">
              <a:spcBef>
                <a:spcPct val="50000"/>
              </a:spcBef>
            </a:pPr>
            <a:r>
              <a:rPr lang="zh-CN" altLang="en-US" sz="2800" b="1" dirty="0">
                <a:solidFill>
                  <a:srgbClr val="1D41D5"/>
                </a:solidFill>
                <a:latin typeface="黑体" panose="02010600030101010101" pitchFamily="49" charset="-122"/>
                <a:ea typeface="黑体" panose="02010600030101010101" pitchFamily="49" charset="-122"/>
                <a:sym typeface="+mn-ea"/>
              </a:rPr>
              <a:t>（二）掌</a:t>
            </a:r>
            <a:r>
              <a:rPr lang="zh-CN" altLang="en-US" sz="2800" b="1" dirty="0" smtClean="0">
                <a:solidFill>
                  <a:srgbClr val="1D41D5"/>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握阶段特征统领历史史实</a:t>
            </a:r>
            <a:endParaRPr lang="zh-CN" altLang="en-US" sz="2800" b="1" dirty="0" smtClean="0">
              <a:solidFill>
                <a:srgbClr val="1D41D5"/>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sp>
        <p:nvSpPr>
          <p:cNvPr id="2" name="文本框 1"/>
          <p:cNvSpPr txBox="1"/>
          <p:nvPr/>
        </p:nvSpPr>
        <p:spPr>
          <a:xfrm>
            <a:off x="196850" y="2940050"/>
            <a:ext cx="8834120" cy="2091690"/>
          </a:xfrm>
          <a:prstGeom prst="rect">
            <a:avLst/>
          </a:prstGeom>
          <a:noFill/>
        </p:spPr>
        <p:txBody>
          <a:bodyPr wrap="square" rtlCol="0" anchor="t">
            <a:spAutoFit/>
          </a:bodyPr>
          <a:p>
            <a:pPr>
              <a:lnSpc>
                <a:spcPct val="130000"/>
              </a:lnSpc>
            </a:pPr>
            <a:r>
              <a:rPr lang="en-US" altLang="zh-CN" sz="1800" b="1">
                <a:sym typeface="+mn-ea"/>
              </a:rPr>
              <a:t>      </a:t>
            </a:r>
            <a:r>
              <a:rPr lang="zh-CN" altLang="en-US" sz="2000" b="1">
                <a:solidFill>
                  <a:srgbClr val="FF0000"/>
                </a:solidFill>
                <a:sym typeface="+mn-ea"/>
              </a:rPr>
              <a:t>历史阶段特征</a:t>
            </a:r>
            <a:r>
              <a:rPr lang="zh-CN" altLang="en-US" sz="2000" b="1">
                <a:sym typeface="+mn-ea"/>
              </a:rPr>
              <a:t>是重要的历史知识框架,历史教学大纲中明确把历史阶段特征作为一项基本能力要求。近几年来,历史阶段特征的考查已成为高考考查的一项重要内容。历史阶段特征是对具有阶段性的长时段的历史事实的概括和总结,是区别于其他历史阶段的特性,它是对某个历史时期不同于其他历史时期突出特点的概括。</a:t>
            </a:r>
            <a:endParaRPr lang="zh-CN" altLang="en-US" sz="2000" b="1"/>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 calcmode="lin" valueType="num">
                                      <p:cBhvr additive="base">
                                        <p:cTn id="7" dur="500" fill="hold"/>
                                        <p:tgtEl>
                                          <p:spTgt spid="87046"/>
                                        </p:tgtEl>
                                        <p:attrNameLst>
                                          <p:attrName>ppt_x</p:attrName>
                                        </p:attrNameLst>
                                      </p:cBhvr>
                                      <p:tavLst>
                                        <p:tav tm="0">
                                          <p:val>
                                            <p:strVal val="#ppt_x"/>
                                          </p:val>
                                        </p:tav>
                                        <p:tav tm="100000">
                                          <p:val>
                                            <p:strVal val="#ppt_x"/>
                                          </p:val>
                                        </p:tav>
                                      </p:tavLst>
                                    </p:anim>
                                    <p:anim calcmode="lin" valueType="num">
                                      <p:cBhvr additive="base">
                                        <p:cTn id="8" dur="500" fill="hold"/>
                                        <p:tgtEl>
                                          <p:spTgt spid="870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044"/>
                                        </p:tgtEl>
                                        <p:attrNameLst>
                                          <p:attrName>style.visibility</p:attrName>
                                        </p:attrNameLst>
                                      </p:cBhvr>
                                      <p:to>
                                        <p:strVal val="visible"/>
                                      </p:to>
                                    </p:set>
                                    <p:anim calcmode="lin" valueType="num">
                                      <p:cBhvr additive="base">
                                        <p:cTn id="13" dur="500" fill="hold"/>
                                        <p:tgtEl>
                                          <p:spTgt spid="87044"/>
                                        </p:tgtEl>
                                        <p:attrNameLst>
                                          <p:attrName>ppt_x</p:attrName>
                                        </p:attrNameLst>
                                      </p:cBhvr>
                                      <p:tavLst>
                                        <p:tav tm="0">
                                          <p:val>
                                            <p:strVal val="#ppt_x"/>
                                          </p:val>
                                        </p:tav>
                                        <p:tav tm="100000">
                                          <p:val>
                                            <p:strVal val="#ppt_x"/>
                                          </p:val>
                                        </p:tav>
                                      </p:tavLst>
                                    </p:anim>
                                    <p:anim calcmode="lin" valueType="num">
                                      <p:cBhvr additive="base">
                                        <p:cTn id="14" dur="500" fill="hold"/>
                                        <p:tgtEl>
                                          <p:spTgt spid="870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043"/>
                                        </p:tgtEl>
                                        <p:attrNameLst>
                                          <p:attrName>style.visibility</p:attrName>
                                        </p:attrNameLst>
                                      </p:cBhvr>
                                      <p:to>
                                        <p:strVal val="visible"/>
                                      </p:to>
                                    </p:set>
                                    <p:anim calcmode="lin" valueType="num">
                                      <p:cBhvr additive="base">
                                        <p:cTn id="19" dur="500" fill="hold"/>
                                        <p:tgtEl>
                                          <p:spTgt spid="87043"/>
                                        </p:tgtEl>
                                        <p:attrNameLst>
                                          <p:attrName>ppt_x</p:attrName>
                                        </p:attrNameLst>
                                      </p:cBhvr>
                                      <p:tavLst>
                                        <p:tav tm="0">
                                          <p:val>
                                            <p:strVal val="#ppt_x"/>
                                          </p:val>
                                        </p:tav>
                                        <p:tav tm="100000">
                                          <p:val>
                                            <p:strVal val="#ppt_x"/>
                                          </p:val>
                                        </p:tav>
                                      </p:tavLst>
                                    </p:anim>
                                    <p:anim calcmode="lin" valueType="num">
                                      <p:cBhvr additive="base">
                                        <p:cTn id="20" dur="500" fill="hold"/>
                                        <p:tgtEl>
                                          <p:spTgt spid="870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p:bldP spid="8704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433521" y="318"/>
            <a:ext cx="7710479" cy="5143500"/>
          </a:xfrm>
          <a:prstGeom prst="rect">
            <a:avLst/>
          </a:prstGeom>
          <a:pattFill prst="dotGrid">
            <a:fgClr>
              <a:srgbClr val="FFFFFF">
                <a:lumMod val="95000"/>
              </a:srgbClr>
            </a:fgClr>
            <a:bgClr>
              <a:srgbClr val="FFFFFF"/>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
        <p:nvSpPr>
          <p:cNvPr id="4" name="矩形 3"/>
          <p:cNvSpPr/>
          <p:nvPr>
            <p:custDataLst>
              <p:tags r:id="rId2"/>
            </p:custDataLst>
          </p:nvPr>
        </p:nvSpPr>
        <p:spPr>
          <a:xfrm>
            <a:off x="0" y="318"/>
            <a:ext cx="1433521" cy="5143500"/>
          </a:xfrm>
          <a:prstGeom prst="rect">
            <a:avLst/>
          </a:prstGeom>
          <a:solidFill>
            <a:srgbClr val="000000">
              <a:lumMod val="75000"/>
              <a:lumOff val="2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
        <p:nvSpPr>
          <p:cNvPr id="5" name="任意多边形: 形状 8"/>
          <p:cNvSpPr>
            <a:spLocks noChangeAspect="1"/>
          </p:cNvSpPr>
          <p:nvPr>
            <p:custDataLst>
              <p:tags r:id="rId3"/>
            </p:custDataLst>
          </p:nvPr>
        </p:nvSpPr>
        <p:spPr>
          <a:xfrm>
            <a:off x="937532" y="1462327"/>
            <a:ext cx="107999" cy="125195"/>
          </a:xfrm>
          <a:custGeom>
            <a:avLst/>
            <a:gdLst>
              <a:gd name="connsiteX0" fmla="*/ 105642 w 614703"/>
              <a:gd name="connsiteY0" fmla="*/ 117008 h 712576"/>
              <a:gd name="connsiteX1" fmla="*/ 413791 w 614703"/>
              <a:gd name="connsiteY1" fmla="*/ 650737 h 712576"/>
              <a:gd name="connsiteX2" fmla="*/ 307006 w 614703"/>
              <a:gd name="connsiteY2" fmla="*/ 712527 h 712576"/>
              <a:gd name="connsiteX3" fmla="*/ 307034 w 614703"/>
              <a:gd name="connsiteY3" fmla="*/ 712576 h 712576"/>
              <a:gd name="connsiteX4" fmla="*/ 306992 w 614703"/>
              <a:gd name="connsiteY4" fmla="*/ 712551 h 712576"/>
              <a:gd name="connsiteX5" fmla="*/ 306977 w 614703"/>
              <a:gd name="connsiteY5" fmla="*/ 712576 h 712576"/>
              <a:gd name="connsiteX6" fmla="*/ 306963 w 614703"/>
              <a:gd name="connsiteY6" fmla="*/ 712551 h 712576"/>
              <a:gd name="connsiteX7" fmla="*/ 306920 w 614703"/>
              <a:gd name="connsiteY7" fmla="*/ 712576 h 712576"/>
              <a:gd name="connsiteX8" fmla="*/ 306949 w 614703"/>
              <a:gd name="connsiteY8" fmla="*/ 712527 h 712576"/>
              <a:gd name="connsiteX9" fmla="*/ 0 w 614703"/>
              <a:gd name="connsiteY9" fmla="*/ 534915 h 712576"/>
              <a:gd name="connsiteX10" fmla="*/ 0 w 614703"/>
              <a:gd name="connsiteY10" fmla="*/ 178403 h 712576"/>
              <a:gd name="connsiteX11" fmla="*/ 306977 w 614703"/>
              <a:gd name="connsiteY11" fmla="*/ 0 h 712576"/>
              <a:gd name="connsiteX12" fmla="*/ 614383 w 614703"/>
              <a:gd name="connsiteY12" fmla="*/ 178652 h 712576"/>
              <a:gd name="connsiteX13" fmla="*/ 614646 w 614703"/>
              <a:gd name="connsiteY13" fmla="*/ 178194 h 712576"/>
              <a:gd name="connsiteX14" fmla="*/ 614647 w 614703"/>
              <a:gd name="connsiteY14" fmla="*/ 178749 h 712576"/>
              <a:gd name="connsiteX15" fmla="*/ 614647 w 614703"/>
              <a:gd name="connsiteY15" fmla="*/ 178805 h 712576"/>
              <a:gd name="connsiteX16" fmla="*/ 614703 w 614703"/>
              <a:gd name="connsiteY16" fmla="*/ 178838 h 712576"/>
              <a:gd name="connsiteX17" fmla="*/ 614647 w 614703"/>
              <a:gd name="connsiteY17" fmla="*/ 178838 h 712576"/>
              <a:gd name="connsiteX18" fmla="*/ 614703 w 614703"/>
              <a:gd name="connsiteY18" fmla="*/ 534482 h 712576"/>
              <a:gd name="connsiteX19" fmla="*/ 509079 w 614703"/>
              <a:gd name="connsiteY19" fmla="*/ 595601 h 712576"/>
              <a:gd name="connsiteX20" fmla="*/ 200826 w 614703"/>
              <a:gd name="connsiteY20" fmla="*/ 61691 h 71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4703" h="712576">
                <a:moveTo>
                  <a:pt x="105642" y="117008"/>
                </a:moveTo>
                <a:lnTo>
                  <a:pt x="413791" y="650737"/>
                </a:lnTo>
                <a:lnTo>
                  <a:pt x="307006" y="712527"/>
                </a:lnTo>
                <a:cubicBezTo>
                  <a:pt x="307015" y="712544"/>
                  <a:pt x="307025" y="712560"/>
                  <a:pt x="307034" y="712576"/>
                </a:cubicBezTo>
                <a:lnTo>
                  <a:pt x="306992" y="712551"/>
                </a:lnTo>
                <a:cubicBezTo>
                  <a:pt x="306987" y="712560"/>
                  <a:pt x="306982" y="712568"/>
                  <a:pt x="306977" y="712576"/>
                </a:cubicBezTo>
                <a:cubicBezTo>
                  <a:pt x="306973" y="712568"/>
                  <a:pt x="306968" y="712560"/>
                  <a:pt x="306963" y="712551"/>
                </a:cubicBezTo>
                <a:lnTo>
                  <a:pt x="306920" y="712576"/>
                </a:lnTo>
                <a:lnTo>
                  <a:pt x="306949" y="712527"/>
                </a:lnTo>
                <a:lnTo>
                  <a:pt x="0" y="534915"/>
                </a:lnTo>
                <a:lnTo>
                  <a:pt x="0" y="178403"/>
                </a:lnTo>
                <a:close/>
                <a:moveTo>
                  <a:pt x="306977" y="0"/>
                </a:moveTo>
                <a:lnTo>
                  <a:pt x="614383" y="178652"/>
                </a:lnTo>
                <a:lnTo>
                  <a:pt x="614646" y="178194"/>
                </a:lnTo>
                <a:cubicBezTo>
                  <a:pt x="614646" y="178379"/>
                  <a:pt x="614647" y="178564"/>
                  <a:pt x="614647" y="178749"/>
                </a:cubicBezTo>
                <a:lnTo>
                  <a:pt x="614647" y="178805"/>
                </a:lnTo>
                <a:lnTo>
                  <a:pt x="614703" y="178838"/>
                </a:lnTo>
                <a:lnTo>
                  <a:pt x="614647" y="178838"/>
                </a:lnTo>
                <a:lnTo>
                  <a:pt x="614703" y="534482"/>
                </a:lnTo>
                <a:lnTo>
                  <a:pt x="509079" y="595601"/>
                </a:lnTo>
                <a:lnTo>
                  <a:pt x="200826" y="61691"/>
                </a:lnTo>
                <a:close/>
              </a:path>
            </a:pathLst>
          </a:custGeom>
          <a:solidFill>
            <a:srgbClr val="E7E6E6">
              <a:lumMod val="50000"/>
            </a:srgbClr>
          </a:solid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p>
            <a:pPr algn="ctr"/>
            <a:endParaRPr lang="zh-CN" altLang="en-US" sz="1350" dirty="0"/>
          </a:p>
        </p:txBody>
      </p:sp>
      <p:sp>
        <p:nvSpPr>
          <p:cNvPr id="6" name="任意多边形: 形状 12"/>
          <p:cNvSpPr>
            <a:spLocks noChangeAspect="1"/>
          </p:cNvSpPr>
          <p:nvPr>
            <p:custDataLst>
              <p:tags r:id="rId4"/>
            </p:custDataLst>
          </p:nvPr>
        </p:nvSpPr>
        <p:spPr>
          <a:xfrm>
            <a:off x="937532" y="3556614"/>
            <a:ext cx="107999" cy="125195"/>
          </a:xfrm>
          <a:custGeom>
            <a:avLst/>
            <a:gdLst>
              <a:gd name="connsiteX0" fmla="*/ 105642 w 614703"/>
              <a:gd name="connsiteY0" fmla="*/ 117008 h 712576"/>
              <a:gd name="connsiteX1" fmla="*/ 413791 w 614703"/>
              <a:gd name="connsiteY1" fmla="*/ 650737 h 712576"/>
              <a:gd name="connsiteX2" fmla="*/ 307006 w 614703"/>
              <a:gd name="connsiteY2" fmla="*/ 712527 h 712576"/>
              <a:gd name="connsiteX3" fmla="*/ 307034 w 614703"/>
              <a:gd name="connsiteY3" fmla="*/ 712576 h 712576"/>
              <a:gd name="connsiteX4" fmla="*/ 306992 w 614703"/>
              <a:gd name="connsiteY4" fmla="*/ 712551 h 712576"/>
              <a:gd name="connsiteX5" fmla="*/ 306977 w 614703"/>
              <a:gd name="connsiteY5" fmla="*/ 712576 h 712576"/>
              <a:gd name="connsiteX6" fmla="*/ 306963 w 614703"/>
              <a:gd name="connsiteY6" fmla="*/ 712551 h 712576"/>
              <a:gd name="connsiteX7" fmla="*/ 306920 w 614703"/>
              <a:gd name="connsiteY7" fmla="*/ 712576 h 712576"/>
              <a:gd name="connsiteX8" fmla="*/ 306949 w 614703"/>
              <a:gd name="connsiteY8" fmla="*/ 712527 h 712576"/>
              <a:gd name="connsiteX9" fmla="*/ 0 w 614703"/>
              <a:gd name="connsiteY9" fmla="*/ 534915 h 712576"/>
              <a:gd name="connsiteX10" fmla="*/ 0 w 614703"/>
              <a:gd name="connsiteY10" fmla="*/ 178403 h 712576"/>
              <a:gd name="connsiteX11" fmla="*/ 306977 w 614703"/>
              <a:gd name="connsiteY11" fmla="*/ 0 h 712576"/>
              <a:gd name="connsiteX12" fmla="*/ 614383 w 614703"/>
              <a:gd name="connsiteY12" fmla="*/ 178652 h 712576"/>
              <a:gd name="connsiteX13" fmla="*/ 614646 w 614703"/>
              <a:gd name="connsiteY13" fmla="*/ 178194 h 712576"/>
              <a:gd name="connsiteX14" fmla="*/ 614647 w 614703"/>
              <a:gd name="connsiteY14" fmla="*/ 178749 h 712576"/>
              <a:gd name="connsiteX15" fmla="*/ 614647 w 614703"/>
              <a:gd name="connsiteY15" fmla="*/ 178805 h 712576"/>
              <a:gd name="connsiteX16" fmla="*/ 614703 w 614703"/>
              <a:gd name="connsiteY16" fmla="*/ 178838 h 712576"/>
              <a:gd name="connsiteX17" fmla="*/ 614647 w 614703"/>
              <a:gd name="connsiteY17" fmla="*/ 178838 h 712576"/>
              <a:gd name="connsiteX18" fmla="*/ 614703 w 614703"/>
              <a:gd name="connsiteY18" fmla="*/ 534482 h 712576"/>
              <a:gd name="connsiteX19" fmla="*/ 509079 w 614703"/>
              <a:gd name="connsiteY19" fmla="*/ 595601 h 712576"/>
              <a:gd name="connsiteX20" fmla="*/ 200826 w 614703"/>
              <a:gd name="connsiteY20" fmla="*/ 61691 h 71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4703" h="712576">
                <a:moveTo>
                  <a:pt x="105642" y="117008"/>
                </a:moveTo>
                <a:lnTo>
                  <a:pt x="413791" y="650737"/>
                </a:lnTo>
                <a:lnTo>
                  <a:pt x="307006" y="712527"/>
                </a:lnTo>
                <a:cubicBezTo>
                  <a:pt x="307015" y="712544"/>
                  <a:pt x="307025" y="712560"/>
                  <a:pt x="307034" y="712576"/>
                </a:cubicBezTo>
                <a:lnTo>
                  <a:pt x="306992" y="712551"/>
                </a:lnTo>
                <a:cubicBezTo>
                  <a:pt x="306987" y="712560"/>
                  <a:pt x="306982" y="712568"/>
                  <a:pt x="306977" y="712576"/>
                </a:cubicBezTo>
                <a:cubicBezTo>
                  <a:pt x="306973" y="712568"/>
                  <a:pt x="306968" y="712560"/>
                  <a:pt x="306963" y="712551"/>
                </a:cubicBezTo>
                <a:lnTo>
                  <a:pt x="306920" y="712576"/>
                </a:lnTo>
                <a:lnTo>
                  <a:pt x="306949" y="712527"/>
                </a:lnTo>
                <a:lnTo>
                  <a:pt x="0" y="534915"/>
                </a:lnTo>
                <a:lnTo>
                  <a:pt x="0" y="178403"/>
                </a:lnTo>
                <a:close/>
                <a:moveTo>
                  <a:pt x="306977" y="0"/>
                </a:moveTo>
                <a:lnTo>
                  <a:pt x="614383" y="178652"/>
                </a:lnTo>
                <a:lnTo>
                  <a:pt x="614646" y="178194"/>
                </a:lnTo>
                <a:cubicBezTo>
                  <a:pt x="614646" y="178379"/>
                  <a:pt x="614647" y="178564"/>
                  <a:pt x="614647" y="178749"/>
                </a:cubicBezTo>
                <a:lnTo>
                  <a:pt x="614647" y="178805"/>
                </a:lnTo>
                <a:lnTo>
                  <a:pt x="614703" y="178838"/>
                </a:lnTo>
                <a:lnTo>
                  <a:pt x="614647" y="178838"/>
                </a:lnTo>
                <a:lnTo>
                  <a:pt x="614703" y="534482"/>
                </a:lnTo>
                <a:lnTo>
                  <a:pt x="509079" y="595601"/>
                </a:lnTo>
                <a:lnTo>
                  <a:pt x="200826" y="61691"/>
                </a:lnTo>
                <a:close/>
              </a:path>
            </a:pathLst>
          </a:custGeom>
          <a:solidFill>
            <a:srgbClr val="E7E6E6">
              <a:lumMod val="50000"/>
            </a:srgbClr>
          </a:solid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p>
            <a:pPr algn="ctr"/>
            <a:endParaRPr lang="zh-CN" altLang="en-US" sz="1350" dirty="0"/>
          </a:p>
        </p:txBody>
      </p:sp>
      <p:sp>
        <p:nvSpPr>
          <p:cNvPr id="10" name="矩形 9"/>
          <p:cNvSpPr/>
          <p:nvPr>
            <p:custDataLst>
              <p:tags r:id="rId5"/>
            </p:custDataLst>
          </p:nvPr>
        </p:nvSpPr>
        <p:spPr>
          <a:xfrm>
            <a:off x="1327179" y="318"/>
            <a:ext cx="106342" cy="5143500"/>
          </a:xfrm>
          <a:prstGeom prst="rect">
            <a:avLst/>
          </a:prstGeom>
          <a:pattFill prst="dkUpDiag">
            <a:fgClr>
              <a:srgbClr val="000000">
                <a:lumMod val="95000"/>
                <a:lumOff val="5000"/>
              </a:srgbClr>
            </a:fgClr>
            <a:bgClr>
              <a:srgbClr val="000000">
                <a:lumMod val="75000"/>
                <a:lumOff val="25000"/>
              </a:srgbClr>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
        <p:nvSpPr>
          <p:cNvPr id="12" name="文本框 11"/>
          <p:cNvSpPr txBox="1"/>
          <p:nvPr>
            <p:custDataLst>
              <p:tags r:id="rId6"/>
            </p:custDataLst>
          </p:nvPr>
        </p:nvSpPr>
        <p:spPr>
          <a:xfrm>
            <a:off x="1633855" y="367665"/>
            <a:ext cx="7239635" cy="4174490"/>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lnSpc>
                <a:spcPct val="150000"/>
              </a:lnSpc>
              <a:spcBef>
                <a:spcPts val="1000"/>
              </a:spcBef>
              <a:spcAft>
                <a:spcPts val="0"/>
              </a:spcAft>
              <a:buSzPct val="130000"/>
              <a:buFont typeface="WPS-Bullets" pitchFamily="2" charset="0"/>
            </a:pPr>
            <a:r>
              <a:rPr lang="zh-CN" altLang="en-US" sz="2400" b="1" dirty="0">
                <a:solidFill>
                  <a:srgbClr val="000000">
                    <a:lumMod val="75000"/>
                    <a:lumOff val="25000"/>
                  </a:srgbClr>
                </a:solidFill>
                <a:latin typeface="Arial" panose="020B0604020202020204" pitchFamily="34" charset="0"/>
                <a:ea typeface="微软雅黑" panose="020B0503020204020204" charset="-122"/>
              </a:rPr>
              <a:t>基本原则：</a:t>
            </a:r>
            <a:endParaRPr lang="zh-CN" altLang="en-US" sz="2000" b="1" dirty="0">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50000"/>
              </a:lnSpc>
              <a:spcBef>
                <a:spcPts val="1000"/>
              </a:spcBef>
              <a:spcAft>
                <a:spcPts val="0"/>
              </a:spcAft>
              <a:buSzPct val="130000"/>
              <a:buFont typeface="WPS-Bullets" pitchFamily="2" charset="0"/>
            </a:pPr>
            <a:r>
              <a:rPr lang="zh-CN" altLang="en-US" sz="2000" b="1" dirty="0">
                <a:solidFill>
                  <a:srgbClr val="000000">
                    <a:lumMod val="75000"/>
                    <a:lumOff val="25000"/>
                  </a:srgbClr>
                </a:solidFill>
                <a:latin typeface="Arial" panose="020B0604020202020204" pitchFamily="34" charset="0"/>
                <a:ea typeface="微软雅黑" panose="020B0503020204020204" charset="-122"/>
              </a:rPr>
              <a:t>掌握基本要素：如古代社会某个时期(王朝)的特征,一般从政治、经济、思想文化、民族关系、对外交往这几个方面来归纳;近代社会一般从政治、经济、思想文化、社会生活这几个方面来归纳。</a:t>
            </a:r>
            <a:endParaRPr lang="zh-CN" altLang="en-US" sz="2000" b="1" dirty="0">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50000"/>
              </a:lnSpc>
              <a:spcBef>
                <a:spcPts val="1000"/>
              </a:spcBef>
              <a:spcAft>
                <a:spcPts val="0"/>
              </a:spcAft>
              <a:buSzPct val="130000"/>
              <a:buFont typeface="WPS-Bullets" pitchFamily="2" charset="0"/>
            </a:pPr>
            <a:r>
              <a:rPr lang="zh-CN" altLang="en-US" sz="2000" b="1" dirty="0">
                <a:solidFill>
                  <a:srgbClr val="000000">
                    <a:lumMod val="75000"/>
                    <a:lumOff val="25000"/>
                  </a:srgbClr>
                </a:solidFill>
                <a:latin typeface="Arial" panose="020B0604020202020204" pitchFamily="34" charset="0"/>
                <a:ea typeface="微软雅黑" panose="020B0503020204020204" charset="-122"/>
              </a:rPr>
              <a:t>坚持史论结合 ：“史”指“史实”或“史料”，“论”指“结论”或“理论”。</a:t>
            </a:r>
            <a:r>
              <a:rPr lang="zh-CN" altLang="en-US" sz="2000" b="1" dirty="0">
                <a:solidFill>
                  <a:srgbClr val="FF0000"/>
                </a:solidFill>
                <a:latin typeface="Arial" panose="020B0604020202020204" pitchFamily="34" charset="0"/>
                <a:ea typeface="微软雅黑" panose="020B0503020204020204" charset="-122"/>
              </a:rPr>
              <a:t>史料实证</a:t>
            </a:r>
            <a:r>
              <a:rPr lang="zh-CN" altLang="en-US" sz="2000" b="1" dirty="0">
                <a:solidFill>
                  <a:srgbClr val="000000">
                    <a:lumMod val="75000"/>
                    <a:lumOff val="25000"/>
                  </a:srgbClr>
                </a:solidFill>
                <a:latin typeface="Arial" panose="020B0604020202020204" pitchFamily="34" charset="0"/>
                <a:ea typeface="微软雅黑" panose="020B0503020204020204" charset="-122"/>
              </a:rPr>
              <a:t>和</a:t>
            </a:r>
            <a:r>
              <a:rPr lang="zh-CN" altLang="en-US" sz="2000" b="1" dirty="0">
                <a:solidFill>
                  <a:srgbClr val="FF0000"/>
                </a:solidFill>
                <a:latin typeface="Arial" panose="020B0604020202020204" pitchFamily="34" charset="0"/>
                <a:ea typeface="微软雅黑" panose="020B0503020204020204" charset="-122"/>
              </a:rPr>
              <a:t>历史解释</a:t>
            </a:r>
            <a:r>
              <a:rPr lang="zh-CN" altLang="en-US" sz="2000" b="1" dirty="0">
                <a:solidFill>
                  <a:srgbClr val="000000">
                    <a:lumMod val="75000"/>
                    <a:lumOff val="25000"/>
                  </a:srgbClr>
                </a:solidFill>
                <a:latin typeface="Arial" panose="020B0604020202020204" pitchFamily="34" charset="0"/>
                <a:ea typeface="微软雅黑" panose="020B0503020204020204" charset="-122"/>
              </a:rPr>
              <a:t>的结合和统一。</a:t>
            </a:r>
            <a:endParaRPr lang="zh-CN" altLang="en-US" sz="2000" b="1" dirty="0">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50000"/>
              </a:lnSpc>
              <a:spcBef>
                <a:spcPts val="1000"/>
              </a:spcBef>
              <a:spcAft>
                <a:spcPts val="0"/>
              </a:spcAft>
              <a:buSzPct val="130000"/>
              <a:buFont typeface="WPS-Bullets" pitchFamily="2" charset="0"/>
            </a:pPr>
            <a:r>
              <a:rPr lang="zh-CN" altLang="en-US" sz="2000" b="1" dirty="0">
                <a:solidFill>
                  <a:srgbClr val="000000">
                    <a:lumMod val="75000"/>
                    <a:lumOff val="25000"/>
                  </a:srgbClr>
                </a:solidFill>
                <a:latin typeface="Arial" panose="020B0604020202020204" pitchFamily="34" charset="0"/>
                <a:ea typeface="微软雅黑" panose="020B0503020204020204" charset="-122"/>
              </a:rPr>
              <a:t>注意讲练结合 </a:t>
            </a:r>
            <a:endParaRPr lang="en-US" altLang="zh-CN" sz="2000" b="1" dirty="0">
              <a:solidFill>
                <a:srgbClr val="000000">
                  <a:lumMod val="75000"/>
                  <a:lumOff val="25000"/>
                </a:srgbClr>
              </a:solidFill>
              <a:latin typeface="Arial" panose="020B0604020202020204" pitchFamily="34" charset="0"/>
              <a:ea typeface="微软雅黑" panose="020B0503020204020204" charset="-122"/>
            </a:endParaRPr>
          </a:p>
        </p:txBody>
      </p:sp>
      <p:sp>
        <p:nvSpPr>
          <p:cNvPr id="15" name="文本框 14"/>
          <p:cNvSpPr txBox="1"/>
          <p:nvPr>
            <p:custDataLst>
              <p:tags r:id="rId7"/>
            </p:custDataLst>
          </p:nvPr>
        </p:nvSpPr>
        <p:spPr>
          <a:xfrm>
            <a:off x="532765" y="723900"/>
            <a:ext cx="634365" cy="3063875"/>
          </a:xfrm>
          <a:prstGeom prst="rect">
            <a:avLst/>
          </a:prstGeom>
          <a:noFill/>
        </p:spPr>
        <p:txBody>
          <a:bodyPr vert="eaVert" wrap="none" lIns="76200" tIns="28575" rIns="47625" bIns="28575" rtlCol="0">
            <a:noAutofit/>
          </a:bodyPr>
          <a:lstStyle/>
          <a:p>
            <a:pPr marL="0" lvl="0" indent="0" algn="l">
              <a:lnSpc>
                <a:spcPct val="100000"/>
              </a:lnSpc>
              <a:spcBef>
                <a:spcPts val="0"/>
              </a:spcBef>
              <a:spcAft>
                <a:spcPts val="0"/>
              </a:spcAft>
            </a:pPr>
            <a:r>
              <a:rPr lang="zh-CN" altLang="en-US" sz="2700" b="1" spc="300" dirty="0">
                <a:solidFill>
                  <a:schemeClr val="bg1"/>
                </a:solidFill>
                <a:latin typeface="Arial" panose="020B0604020202020204" pitchFamily="34" charset="0"/>
                <a:ea typeface="微软雅黑" panose="020B0503020204020204" charset="-122"/>
              </a:rPr>
              <a:t>掌握历史阶段特征</a:t>
            </a:r>
            <a:endParaRPr lang="zh-CN" altLang="en-US" sz="2700" b="1" spc="300" dirty="0">
              <a:solidFill>
                <a:schemeClr val="bg1"/>
              </a:solidFill>
              <a:latin typeface="Arial" panose="020B0604020202020204" pitchFamily="34" charset="0"/>
              <a:ea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412233" y="1374669"/>
            <a:ext cx="8522271" cy="3374908"/>
          </a:xfrm>
          <a:prstGeom prst="rect">
            <a:avLst/>
          </a:prstGeom>
          <a:pattFill prst="ltDnDiag">
            <a:fgClr>
              <a:srgbClr val="FFFFFF">
                <a:lumMod val="65000"/>
              </a:srgbClr>
            </a:fgClr>
            <a:bgClr>
              <a:srgbClr val="FFFFFF">
                <a:lumMod val="95000"/>
              </a:srgbClr>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
        <p:nvSpPr>
          <p:cNvPr id="17" name="矩形 16"/>
          <p:cNvSpPr/>
          <p:nvPr>
            <p:custDataLst>
              <p:tags r:id="rId2"/>
            </p:custDataLst>
          </p:nvPr>
        </p:nvSpPr>
        <p:spPr>
          <a:xfrm>
            <a:off x="377190" y="775970"/>
            <a:ext cx="8490585" cy="3973830"/>
          </a:xfrm>
          <a:prstGeom prst="rect">
            <a:avLst/>
          </a:prstGeom>
          <a:solidFill>
            <a:srgbClr val="FFFFFF"/>
          </a:solidFill>
          <a:ln w="50800">
            <a:solidFill>
              <a:srgbClr val="000000">
                <a:lumMod val="75000"/>
                <a:lumOff val="25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2000" b="1" dirty="0">
              <a:solidFill>
                <a:srgbClr val="FFFFFF"/>
              </a:solidFill>
              <a:latin typeface="微软雅黑" panose="020B0503020204020204" charset="-122"/>
            </a:endParaRPr>
          </a:p>
        </p:txBody>
      </p:sp>
      <p:sp>
        <p:nvSpPr>
          <p:cNvPr id="2" name="文本框 1"/>
          <p:cNvSpPr txBox="1"/>
          <p:nvPr>
            <p:custDataLst>
              <p:tags r:id="rId3"/>
            </p:custDataLst>
          </p:nvPr>
        </p:nvSpPr>
        <p:spPr>
          <a:xfrm>
            <a:off x="519430" y="885825"/>
            <a:ext cx="8307705" cy="3754120"/>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lnSpc>
                <a:spcPct val="100000"/>
              </a:lnSpc>
              <a:spcBef>
                <a:spcPts val="1000"/>
              </a:spcBef>
              <a:spcAft>
                <a:spcPts val="0"/>
              </a:spcAft>
              <a:buClr>
                <a:srgbClr val="E34D4D"/>
              </a:buClr>
              <a:buSzPct val="100000"/>
              <a:buFont typeface="WPS-Bullets" pitchFamily="2" charset="0"/>
            </a:pPr>
            <a:r>
              <a:rPr lang="zh-CN" b="1">
                <a:solidFill>
                  <a:srgbClr val="000000">
                    <a:lumMod val="75000"/>
                    <a:lumOff val="25000"/>
                  </a:srgbClr>
                </a:solidFill>
                <a:latin typeface="Arial" panose="020B0604020202020204" pitchFamily="34" charset="0"/>
                <a:ea typeface="微软雅黑" panose="020B0503020204020204" charset="-122"/>
              </a:rPr>
              <a:t>总体特征：多民族国家进一步巩固，封建社会由盛转衰；资本主义萌芽时代。</a:t>
            </a:r>
            <a:endParaRPr lang="zh-CN" b="1">
              <a:solidFill>
                <a:srgbClr val="000000">
                  <a:lumMod val="75000"/>
                  <a:lumOff val="25000"/>
                </a:srgbClr>
              </a:solidFill>
              <a:latin typeface="Arial" panose="020B0604020202020204" pitchFamily="34" charset="0"/>
              <a:ea typeface="微软雅黑" panose="020B0503020204020204" charset="-122"/>
            </a:endParaRPr>
          </a:p>
          <a:p>
            <a:pPr lvl="0" algn="l" fontAlgn="ctr">
              <a:lnSpc>
                <a:spcPct val="100000"/>
              </a:lnSpc>
              <a:spcBef>
                <a:spcPts val="1000"/>
              </a:spcBef>
              <a:spcAft>
                <a:spcPts val="0"/>
              </a:spcAft>
              <a:buClr>
                <a:srgbClr val="E34D4D"/>
              </a:buClr>
              <a:buSzPct val="100000"/>
              <a:buFont typeface="WPS-Bullets" pitchFamily="2" charset="0"/>
            </a:pPr>
            <a:r>
              <a:rPr lang="zh-CN" b="1">
                <a:solidFill>
                  <a:srgbClr val="000000">
                    <a:lumMod val="75000"/>
                    <a:lumOff val="25000"/>
                  </a:srgbClr>
                </a:solidFill>
                <a:latin typeface="Arial" panose="020B0604020202020204" pitchFamily="34" charset="0"/>
                <a:ea typeface="微软雅黑" panose="020B0503020204020204" charset="-122"/>
              </a:rPr>
              <a:t>具体表现：1、政治：明朝废丞相、设内阁，清朝设军机处，专制主义中央集权制度空前强化；封建制度渐趋衰落。</a:t>
            </a:r>
            <a:endParaRPr lang="zh-CN" b="1">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00000"/>
              </a:lnSpc>
              <a:spcBef>
                <a:spcPts val="1000"/>
              </a:spcBef>
              <a:spcAft>
                <a:spcPts val="0"/>
              </a:spcAft>
              <a:buClr>
                <a:srgbClr val="E34D4D"/>
              </a:buClr>
              <a:buSzPct val="100000"/>
              <a:buFont typeface="WPS-Bullets" pitchFamily="2" charset="0"/>
            </a:pPr>
            <a:r>
              <a:rPr lang="zh-CN" b="1">
                <a:solidFill>
                  <a:srgbClr val="000000">
                    <a:lumMod val="75000"/>
                    <a:lumOff val="25000"/>
                  </a:srgbClr>
                </a:solidFill>
                <a:latin typeface="Arial" panose="020B0604020202020204" pitchFamily="34" charset="0"/>
                <a:ea typeface="微软雅黑" panose="020B0503020204020204" charset="-122"/>
              </a:rPr>
              <a:t>2、经济：高产农作物玉米、番薯传入中国，农耕经济高度发展；自然经济占主导地位；固守重农抑商政策；商品经济发展，资本主义萌芽出现并缓慢发展。</a:t>
            </a:r>
            <a:endParaRPr lang="zh-CN" b="1">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00000"/>
              </a:lnSpc>
              <a:spcBef>
                <a:spcPts val="1000"/>
              </a:spcBef>
              <a:spcAft>
                <a:spcPts val="0"/>
              </a:spcAft>
              <a:buClr>
                <a:srgbClr val="E34D4D"/>
              </a:buClr>
              <a:buSzPct val="100000"/>
              <a:buFont typeface="WPS-Bullets" pitchFamily="2" charset="0"/>
            </a:pPr>
            <a:r>
              <a:rPr lang="zh-CN" b="1">
                <a:solidFill>
                  <a:srgbClr val="000000">
                    <a:lumMod val="75000"/>
                    <a:lumOff val="25000"/>
                  </a:srgbClr>
                </a:solidFill>
                <a:latin typeface="Arial" panose="020B0604020202020204" pitchFamily="34" charset="0"/>
                <a:ea typeface="微软雅黑" panose="020B0503020204020204" charset="-122"/>
              </a:rPr>
              <a:t>3、思想：儒家思想（理学）仍占统治地位，实行思想文化专制；出现反封建的早期民主启蒙思想。</a:t>
            </a:r>
            <a:endParaRPr lang="zh-CN" b="1">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00000"/>
              </a:lnSpc>
              <a:spcBef>
                <a:spcPts val="1000"/>
              </a:spcBef>
              <a:spcAft>
                <a:spcPts val="0"/>
              </a:spcAft>
              <a:buClr>
                <a:srgbClr val="E34D4D"/>
              </a:buClr>
              <a:buSzPct val="100000"/>
              <a:buFont typeface="WPS-Bullets" pitchFamily="2" charset="0"/>
            </a:pPr>
            <a:r>
              <a:rPr lang="zh-CN" b="1">
                <a:solidFill>
                  <a:srgbClr val="000000">
                    <a:lumMod val="75000"/>
                    <a:lumOff val="25000"/>
                  </a:srgbClr>
                </a:solidFill>
                <a:latin typeface="Arial" panose="020B0604020202020204" pitchFamily="34" charset="0"/>
                <a:ea typeface="微软雅黑" panose="020B0503020204020204" charset="-122"/>
              </a:rPr>
              <a:t>4、科技：逐渐落后于西方；出现总结性的科学巨著，未形成近代自然科学。</a:t>
            </a:r>
            <a:endParaRPr lang="zh-CN" b="1">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00000"/>
              </a:lnSpc>
              <a:spcBef>
                <a:spcPts val="1000"/>
              </a:spcBef>
              <a:spcAft>
                <a:spcPts val="0"/>
              </a:spcAft>
              <a:buClr>
                <a:srgbClr val="E34D4D"/>
              </a:buClr>
              <a:buSzPct val="100000"/>
              <a:buFont typeface="WPS-Bullets" pitchFamily="2" charset="0"/>
            </a:pPr>
            <a:r>
              <a:rPr lang="zh-CN" b="1">
                <a:solidFill>
                  <a:srgbClr val="000000">
                    <a:lumMod val="75000"/>
                    <a:lumOff val="25000"/>
                  </a:srgbClr>
                </a:solidFill>
                <a:latin typeface="Arial" panose="020B0604020202020204" pitchFamily="34" charset="0"/>
                <a:ea typeface="微软雅黑" panose="020B0503020204020204" charset="-122"/>
              </a:rPr>
              <a:t>5、文艺：文学艺术平民化、世俗化倾向明显，小说和戏曲艺术的发展。</a:t>
            </a:r>
            <a:endParaRPr lang="zh-CN" b="1">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00000"/>
              </a:lnSpc>
              <a:spcBef>
                <a:spcPts val="1000"/>
              </a:spcBef>
              <a:spcAft>
                <a:spcPts val="0"/>
              </a:spcAft>
              <a:buClr>
                <a:srgbClr val="E34D4D"/>
              </a:buClr>
              <a:buSzPct val="100000"/>
              <a:buFont typeface="WPS-Bullets" pitchFamily="2" charset="0"/>
            </a:pPr>
            <a:r>
              <a:rPr lang="zh-CN" b="1">
                <a:solidFill>
                  <a:srgbClr val="000000">
                    <a:lumMod val="75000"/>
                    <a:lumOff val="25000"/>
                  </a:srgbClr>
                </a:solidFill>
                <a:latin typeface="Arial" panose="020B0604020202020204" pitchFamily="34" charset="0"/>
                <a:ea typeface="微软雅黑" panose="020B0503020204020204" charset="-122"/>
              </a:rPr>
              <a:t>6、外交：实行“海禁”、“闭关锁国”政策，阻碍中外经济文化交流，使中国逐渐落后于世界潮流。</a:t>
            </a:r>
            <a:endParaRPr lang="zh-CN" b="1">
              <a:solidFill>
                <a:srgbClr val="000000">
                  <a:lumMod val="75000"/>
                  <a:lumOff val="25000"/>
                </a:srgbClr>
              </a:solidFill>
              <a:latin typeface="Arial" panose="020B0604020202020204" pitchFamily="34" charset="0"/>
              <a:ea typeface="微软雅黑" panose="020B0503020204020204" charset="-122"/>
            </a:endParaRPr>
          </a:p>
        </p:txBody>
      </p:sp>
      <p:sp>
        <p:nvSpPr>
          <p:cNvPr id="3" name="文本框 2"/>
          <p:cNvSpPr txBox="1"/>
          <p:nvPr>
            <p:custDataLst>
              <p:tags r:id="rId4"/>
            </p:custDataLst>
          </p:nvPr>
        </p:nvSpPr>
        <p:spPr>
          <a:xfrm>
            <a:off x="377190" y="76200"/>
            <a:ext cx="4170680" cy="472440"/>
          </a:xfrm>
          <a:prstGeom prst="rect">
            <a:avLst/>
          </a:prstGeom>
          <a:noFill/>
        </p:spPr>
        <p:txBody>
          <a:bodyPr wrap="none" lIns="76200" tIns="28575" rIns="47625" bIns="28575" rtlCol="0">
            <a:noAutofit/>
          </a:bodyPr>
          <a:lstStyle/>
          <a:p>
            <a:pPr algn="l"/>
            <a:r>
              <a:rPr lang="zh-CN" sz="2700" b="1">
                <a:solidFill>
                  <a:srgbClr val="000000">
                    <a:lumMod val="75000"/>
                    <a:lumOff val="25000"/>
                  </a:srgbClr>
                </a:solidFill>
                <a:ea typeface="微软雅黑" panose="020B0503020204020204" charset="-122"/>
                <a:sym typeface="+mn-ea"/>
              </a:rPr>
              <a:t>明清时期（1368～1840）</a:t>
            </a:r>
            <a:endParaRPr lang="zh-CN" altLang="en-US" sz="2700" b="1" spc="300" dirty="0">
              <a:solidFill>
                <a:srgbClr val="000000">
                  <a:lumMod val="75000"/>
                  <a:lumOff val="25000"/>
                </a:srgbClr>
              </a:solidFill>
              <a:uFillTx/>
              <a:latin typeface="Arial" panose="020B0604020202020204" pitchFamily="34" charset="0"/>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任意多边形: 形状 89"/>
          <p:cNvSpPr/>
          <p:nvPr>
            <p:custDataLst>
              <p:tags r:id="rId1"/>
            </p:custDataLst>
          </p:nvPr>
        </p:nvSpPr>
        <p:spPr>
          <a:xfrm>
            <a:off x="728345" y="1017905"/>
            <a:ext cx="7955915" cy="3888740"/>
          </a:xfrm>
          <a:custGeom>
            <a:avLst/>
            <a:gdLst>
              <a:gd name="connsiteX0" fmla="*/ 8838074 w 9101599"/>
              <a:gd name="connsiteY0" fmla="*/ 0 h 4499877"/>
              <a:gd name="connsiteX1" fmla="*/ 9101599 w 9101599"/>
              <a:gd name="connsiteY1" fmla="*/ 0 h 4499877"/>
              <a:gd name="connsiteX2" fmla="*/ 9101599 w 9101599"/>
              <a:gd name="connsiteY2" fmla="*/ 4499877 h 4499877"/>
              <a:gd name="connsiteX3" fmla="*/ 0 w 9101599"/>
              <a:gd name="connsiteY3" fmla="*/ 4499877 h 4499877"/>
              <a:gd name="connsiteX4" fmla="*/ 0 w 9101599"/>
              <a:gd name="connsiteY4" fmla="*/ 4281627 h 4499877"/>
              <a:gd name="connsiteX5" fmla="*/ 8838074 w 9101599"/>
              <a:gd name="connsiteY5" fmla="*/ 4281627 h 449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1599" h="4499877">
                <a:moveTo>
                  <a:pt x="8838074" y="0"/>
                </a:moveTo>
                <a:lnTo>
                  <a:pt x="9101599" y="0"/>
                </a:lnTo>
                <a:lnTo>
                  <a:pt x="9101599" y="4499877"/>
                </a:lnTo>
                <a:lnTo>
                  <a:pt x="0" y="4499877"/>
                </a:lnTo>
                <a:lnTo>
                  <a:pt x="0" y="4281627"/>
                </a:lnTo>
                <a:lnTo>
                  <a:pt x="8838074" y="4281627"/>
                </a:lnTo>
                <a:close/>
              </a:path>
            </a:pathLst>
          </a:custGeom>
          <a:solidFill>
            <a:srgbClr val="E34D4D">
              <a:lumMod val="60000"/>
              <a:lumOff val="40000"/>
            </a:srgbClr>
          </a:solid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p>
            <a:pPr algn="ctr"/>
            <a:endParaRPr kumimoji="1" lang="zh-CN" altLang="en-US" sz="1200" b="1" dirty="0">
              <a:solidFill>
                <a:srgbClr val="FFFFFF"/>
              </a:solidFill>
              <a:latin typeface="微软雅黑" panose="020B0503020204020204" charset="-122"/>
            </a:endParaRPr>
          </a:p>
        </p:txBody>
      </p:sp>
      <p:sp>
        <p:nvSpPr>
          <p:cNvPr id="91" name="矩形 90"/>
          <p:cNvSpPr/>
          <p:nvPr>
            <p:custDataLst>
              <p:tags r:id="rId2"/>
            </p:custDataLst>
          </p:nvPr>
        </p:nvSpPr>
        <p:spPr>
          <a:xfrm>
            <a:off x="602615" y="843280"/>
            <a:ext cx="7955915" cy="3984625"/>
          </a:xfrm>
          <a:prstGeom prst="rect">
            <a:avLst/>
          </a:prstGeom>
          <a:solidFill>
            <a:srgbClr val="FFFFFF"/>
          </a:solidFill>
          <a:ln w="50800">
            <a:solidFill>
              <a:srgbClr val="000000">
                <a:lumMod val="75000"/>
                <a:lumOff val="25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
        <p:nvSpPr>
          <p:cNvPr id="2" name="文本框 1"/>
          <p:cNvSpPr txBox="1"/>
          <p:nvPr>
            <p:custDataLst>
              <p:tags r:id="rId3"/>
            </p:custDataLst>
          </p:nvPr>
        </p:nvSpPr>
        <p:spPr>
          <a:xfrm>
            <a:off x="601980" y="874395"/>
            <a:ext cx="7840980" cy="3564890"/>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lnSpc>
                <a:spcPct val="120000"/>
              </a:lnSpc>
              <a:spcBef>
                <a:spcPts val="1000"/>
              </a:spcBef>
              <a:spcAft>
                <a:spcPts val="0"/>
              </a:spcAft>
              <a:buSzPct val="100000"/>
              <a:buFont typeface="WPS-Bullets" pitchFamily="2" charset="0"/>
            </a:pPr>
            <a:r>
              <a:rPr lang="zh-CN" b="1">
                <a:solidFill>
                  <a:srgbClr val="000000">
                    <a:lumMod val="75000"/>
                    <a:lumOff val="25000"/>
                  </a:srgbClr>
                </a:solidFill>
                <a:latin typeface="Arial" panose="020B0604020202020204" pitchFamily="34" charset="0"/>
                <a:ea typeface="微软雅黑" panose="020B0503020204020204" charset="-122"/>
              </a:rPr>
              <a:t>总体特征：工业革命时代、自由资本主义时代。</a:t>
            </a:r>
            <a:endParaRPr lang="zh-CN" b="1">
              <a:solidFill>
                <a:srgbClr val="000000">
                  <a:lumMod val="75000"/>
                  <a:lumOff val="25000"/>
                </a:srgbClr>
              </a:solidFill>
              <a:latin typeface="Arial" panose="020B0604020202020204" pitchFamily="34" charset="0"/>
              <a:ea typeface="微软雅黑" panose="020B0503020204020204" charset="-122"/>
            </a:endParaRPr>
          </a:p>
          <a:p>
            <a:pPr lvl="0" algn="l" fontAlgn="ctr">
              <a:lnSpc>
                <a:spcPct val="120000"/>
              </a:lnSpc>
              <a:spcBef>
                <a:spcPts val="1000"/>
              </a:spcBef>
              <a:spcAft>
                <a:spcPts val="0"/>
              </a:spcAft>
              <a:buSzPct val="100000"/>
              <a:buFont typeface="WPS-Bullets" pitchFamily="2" charset="0"/>
            </a:pPr>
            <a:r>
              <a:rPr lang="zh-CN" b="1">
                <a:solidFill>
                  <a:srgbClr val="000000">
                    <a:lumMod val="75000"/>
                    <a:lumOff val="25000"/>
                  </a:srgbClr>
                </a:solidFill>
                <a:latin typeface="Arial" panose="020B0604020202020204" pitchFamily="34" charset="0"/>
                <a:ea typeface="微软雅黑" panose="020B0503020204020204" charset="-122"/>
              </a:rPr>
              <a:t>具体表现：1、政治：资产阶级革命或改革，资产阶级代议制的确立与发展；早期工人运动和社会主义运动的兴起。</a:t>
            </a:r>
            <a:endParaRPr lang="zh-CN" b="1">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20000"/>
              </a:lnSpc>
              <a:spcBef>
                <a:spcPts val="1000"/>
              </a:spcBef>
              <a:spcAft>
                <a:spcPts val="0"/>
              </a:spcAft>
              <a:buSzPct val="100000"/>
              <a:buFont typeface="WPS-Bullets" pitchFamily="2" charset="0"/>
            </a:pPr>
            <a:r>
              <a:rPr lang="zh-CN" b="1">
                <a:solidFill>
                  <a:srgbClr val="000000">
                    <a:lumMod val="75000"/>
                    <a:lumOff val="25000"/>
                  </a:srgbClr>
                </a:solidFill>
                <a:latin typeface="Arial" panose="020B0604020202020204" pitchFamily="34" charset="0"/>
                <a:ea typeface="微软雅黑" panose="020B0503020204020204" charset="-122"/>
              </a:rPr>
              <a:t>2、经济：工业革命的开展，促进资本主义经济的发展，资本主义世界市场基本形成。</a:t>
            </a:r>
            <a:endParaRPr lang="zh-CN" b="1">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20000"/>
              </a:lnSpc>
              <a:spcBef>
                <a:spcPts val="1000"/>
              </a:spcBef>
              <a:spcAft>
                <a:spcPts val="0"/>
              </a:spcAft>
              <a:buSzPct val="100000"/>
              <a:buFont typeface="WPS-Bullets" pitchFamily="2" charset="0"/>
            </a:pPr>
            <a:r>
              <a:rPr lang="zh-CN" b="1">
                <a:solidFill>
                  <a:srgbClr val="000000">
                    <a:lumMod val="75000"/>
                    <a:lumOff val="25000"/>
                  </a:srgbClr>
                </a:solidFill>
                <a:latin typeface="Arial" panose="020B0604020202020204" pitchFamily="34" charset="0"/>
                <a:ea typeface="微软雅黑" panose="020B0503020204020204" charset="-122"/>
              </a:rPr>
              <a:t>3、思想：自由、民主、平等思想的广泛传播；马克思主义的诞生。</a:t>
            </a:r>
            <a:endParaRPr lang="zh-CN" b="1">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20000"/>
              </a:lnSpc>
              <a:spcBef>
                <a:spcPts val="1000"/>
              </a:spcBef>
              <a:spcAft>
                <a:spcPts val="0"/>
              </a:spcAft>
              <a:buSzPct val="100000"/>
              <a:buFont typeface="WPS-Bullets" pitchFamily="2" charset="0"/>
            </a:pPr>
            <a:r>
              <a:rPr lang="zh-CN" b="1">
                <a:solidFill>
                  <a:srgbClr val="000000">
                    <a:lumMod val="75000"/>
                    <a:lumOff val="25000"/>
                  </a:srgbClr>
                </a:solidFill>
                <a:latin typeface="Arial" panose="020B0604020202020204" pitchFamily="34" charset="0"/>
                <a:ea typeface="微软雅黑" panose="020B0503020204020204" charset="-122"/>
              </a:rPr>
              <a:t>4、科技：近代自然科学的发展，如瓦特改良蒸汽机，达尔文的生物进化论。</a:t>
            </a:r>
            <a:endParaRPr lang="zh-CN" b="1">
              <a:solidFill>
                <a:srgbClr val="000000">
                  <a:lumMod val="75000"/>
                  <a:lumOff val="25000"/>
                </a:srgbClr>
              </a:solidFill>
              <a:latin typeface="Arial" panose="020B0604020202020204" pitchFamily="34" charset="0"/>
              <a:ea typeface="微软雅黑" panose="020B0503020204020204" charset="-122"/>
            </a:endParaRPr>
          </a:p>
          <a:p>
            <a:pPr marL="0" lvl="2" algn="l" fontAlgn="ctr">
              <a:lnSpc>
                <a:spcPct val="120000"/>
              </a:lnSpc>
              <a:spcBef>
                <a:spcPts val="1000"/>
              </a:spcBef>
              <a:spcAft>
                <a:spcPts val="0"/>
              </a:spcAft>
              <a:buSzPct val="100000"/>
              <a:buFont typeface="WPS-Bullets" pitchFamily="2" charset="0"/>
            </a:pPr>
            <a:r>
              <a:rPr lang="zh-CN" b="1">
                <a:solidFill>
                  <a:srgbClr val="000000">
                    <a:lumMod val="75000"/>
                    <a:lumOff val="25000"/>
                  </a:srgbClr>
                </a:solidFill>
                <a:latin typeface="Arial" panose="020B0604020202020204" pitchFamily="34" charset="0"/>
                <a:ea typeface="微软雅黑" panose="020B0503020204020204" charset="-122"/>
              </a:rPr>
              <a:t>5、对外：西方列强进行殖民扩张和商品输出，推动资本主义世界市场基本形成。</a:t>
            </a:r>
            <a:endParaRPr lang="zh-CN" b="1">
              <a:solidFill>
                <a:srgbClr val="000000">
                  <a:lumMod val="75000"/>
                  <a:lumOff val="25000"/>
                </a:srgbClr>
              </a:solidFill>
              <a:latin typeface="Arial" panose="020B0604020202020204" pitchFamily="34" charset="0"/>
              <a:ea typeface="微软雅黑" panose="020B0503020204020204" charset="-122"/>
            </a:endParaRPr>
          </a:p>
        </p:txBody>
      </p:sp>
      <p:sp>
        <p:nvSpPr>
          <p:cNvPr id="11" name="文本框 10"/>
          <p:cNvSpPr txBox="1"/>
          <p:nvPr>
            <p:custDataLst>
              <p:tags r:id="rId4"/>
            </p:custDataLst>
          </p:nvPr>
        </p:nvSpPr>
        <p:spPr>
          <a:xfrm>
            <a:off x="368300" y="250825"/>
            <a:ext cx="8298815" cy="468630"/>
          </a:xfrm>
          <a:prstGeom prst="rect">
            <a:avLst/>
          </a:prstGeom>
          <a:noFill/>
        </p:spPr>
        <p:txBody>
          <a:bodyPr wrap="none" lIns="76200" tIns="28575" rIns="47625" bIns="28575" rtlCol="0">
            <a:noAutofit/>
          </a:bodyPr>
          <a:lstStyle/>
          <a:p>
            <a:pPr algn="l"/>
            <a:r>
              <a:rPr lang="zh-CN" sz="2000" b="1">
                <a:solidFill>
                  <a:srgbClr val="000000">
                    <a:lumMod val="75000"/>
                    <a:lumOff val="25000"/>
                  </a:srgbClr>
                </a:solidFill>
                <a:ea typeface="微软雅黑" panose="020B0503020204020204" charset="-122"/>
                <a:sym typeface="+mn-ea"/>
              </a:rPr>
              <a:t>工业革命和自由资本主义时代（18世纪60年代—19世纪中期，1765～1870）</a:t>
            </a:r>
            <a:endParaRPr lang="zh-CN" sz="2000" b="1">
              <a:solidFill>
                <a:srgbClr val="000000">
                  <a:lumMod val="75000"/>
                  <a:lumOff val="25000"/>
                </a:srgbClr>
              </a:solidFill>
              <a:latin typeface="Arial" panose="020B0604020202020204" pitchFamily="34" charset="0"/>
              <a:ea typeface="微软雅黑" panose="020B0503020204020204" charset="-122"/>
            </a:endParaRPr>
          </a:p>
          <a:p>
            <a:endParaRPr lang="zh-CN" altLang="en-US" sz="2000" b="1" spc="300" dirty="0">
              <a:solidFill>
                <a:srgbClr val="000000">
                  <a:lumMod val="75000"/>
                  <a:lumOff val="25000"/>
                </a:srgbClr>
              </a:solidFill>
              <a:uFillTx/>
              <a:latin typeface="Arial" panose="020B0604020202020204" pitchFamily="34" charset="0"/>
              <a:ea typeface="微软雅黑" panose="020B0503020204020204" charset="-122"/>
            </a:endParaRPr>
          </a:p>
        </p:txBody>
      </p:sp>
      <p:sp>
        <p:nvSpPr>
          <p:cNvPr id="14" name="矩形 13"/>
          <p:cNvSpPr/>
          <p:nvPr>
            <p:custDataLst>
              <p:tags r:id="rId5"/>
            </p:custDataLst>
          </p:nvPr>
        </p:nvSpPr>
        <p:spPr>
          <a:xfrm>
            <a:off x="1649095" y="820420"/>
            <a:ext cx="45720" cy="46355"/>
          </a:xfrm>
          <a:prstGeom prst="rect">
            <a:avLst/>
          </a:prstGeom>
          <a:solidFill>
            <a:srgbClr val="000000">
              <a:lumMod val="75000"/>
              <a:lumOff val="2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
        <p:nvSpPr>
          <p:cNvPr id="15" name="矩形 14"/>
          <p:cNvSpPr/>
          <p:nvPr>
            <p:custDataLst>
              <p:tags r:id="rId6"/>
            </p:custDataLst>
          </p:nvPr>
        </p:nvSpPr>
        <p:spPr>
          <a:xfrm>
            <a:off x="1800225" y="820420"/>
            <a:ext cx="45720" cy="46355"/>
          </a:xfrm>
          <a:prstGeom prst="rect">
            <a:avLst/>
          </a:prstGeom>
          <a:solidFill>
            <a:srgbClr val="000000">
              <a:lumMod val="75000"/>
              <a:lumOff val="2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450" y="457835"/>
            <a:ext cx="9055735" cy="5015865"/>
          </a:xfrm>
          <a:prstGeom prst="rect">
            <a:avLst/>
          </a:prstGeom>
          <a:noFill/>
        </p:spPr>
        <p:txBody>
          <a:bodyPr wrap="square" rtlCol="0" anchor="t">
            <a:spAutoFit/>
          </a:bodyPr>
          <a:p>
            <a:r>
              <a:rPr lang="en-US" altLang="zh-CN" sz="2000" b="1"/>
              <a:t>1.</a:t>
            </a:r>
            <a:r>
              <a:rPr lang="zh-CN" altLang="en-US" sz="2000" b="1"/>
              <a:t>中国特色社会主义建设道路的初步探索</a:t>
            </a:r>
            <a:endParaRPr lang="zh-CN" altLang="en-US" sz="2000" b="1"/>
          </a:p>
          <a:p>
            <a:r>
              <a:rPr lang="en-US" altLang="zh-CN" sz="2000" b="1"/>
              <a:t>(1)</a:t>
            </a:r>
            <a:r>
              <a:rPr lang="zh-CN" altLang="en-US" sz="2000" b="1"/>
              <a:t>科学的设想</a:t>
            </a:r>
            <a:r>
              <a:rPr lang="en-US" altLang="zh-CN" sz="2000" b="1"/>
              <a:t>:</a:t>
            </a:r>
            <a:r>
              <a:rPr lang="zh-CN" altLang="en-US" sz="2000" b="1"/>
              <a:t>在民主革命胜利前夕，毛泽东就提出了先发展新民主主义，待经济文化和人民生活水平提高后，再进行社会主义革命和建设思想。</a:t>
            </a:r>
            <a:endParaRPr lang="zh-CN" altLang="en-US" sz="2000" b="1"/>
          </a:p>
          <a:p>
            <a:r>
              <a:rPr lang="en-US" altLang="zh-CN" sz="2000" b="1"/>
              <a:t>(2)</a:t>
            </a:r>
            <a:r>
              <a:rPr lang="en-US" altLang="zh-CN" sz="2000" b="1">
                <a:sym typeface="+mn-ea"/>
              </a:rPr>
              <a:t>初步的实践:新民主主义社会向社会主义过渡时期,三年(1950-1952)经济恢复和政权巩固,过渡时期总路线(10</a:t>
            </a:r>
            <a:r>
              <a:rPr lang="zh-CN" altLang="en-US" sz="2000" b="1">
                <a:sym typeface="+mn-ea"/>
              </a:rPr>
              <a:t>到</a:t>
            </a:r>
            <a:r>
              <a:rPr lang="en-US" altLang="zh-CN" sz="2000" b="1">
                <a:sym typeface="+mn-ea"/>
              </a:rPr>
              <a:t>15</a:t>
            </a:r>
            <a:r>
              <a:rPr lang="zh-CN" altLang="en-US" sz="2000" b="1">
                <a:sym typeface="+mn-ea"/>
              </a:rPr>
              <a:t>年、</a:t>
            </a:r>
            <a:r>
              <a:rPr lang="en-US" altLang="zh-CN" sz="2000" b="1">
                <a:sym typeface="+mn-ea"/>
              </a:rPr>
              <a:t>一化三改),一五计划(1953-1957).建立起了以工人阶级领导的工农联盟为基础的人民民主专攻 ，逐步建立了人民代表大会制度,中国共产党领导的多党合作和政治协商制度，民族区域自治制度，以及公有制为主体的社会主义经济制度。</a:t>
            </a:r>
            <a:endParaRPr lang="en-US" altLang="zh-CN" sz="2000" b="1">
              <a:sym typeface="+mn-ea"/>
            </a:endParaRPr>
          </a:p>
          <a:p>
            <a:r>
              <a:rPr lang="en-US" altLang="zh-CN" sz="2000" b="1">
                <a:sym typeface="+mn-ea"/>
              </a:rPr>
              <a:t>(3)</a:t>
            </a:r>
            <a:r>
              <a:rPr lang="zh-CN" altLang="en-US" sz="2000" b="1">
                <a:sym typeface="+mn-ea"/>
              </a:rPr>
              <a:t>成功</a:t>
            </a:r>
            <a:r>
              <a:rPr lang="en-US" altLang="zh-CN" sz="2000" b="1">
                <a:sym typeface="+mn-ea"/>
              </a:rPr>
              <a:t>的探索</a:t>
            </a:r>
            <a:r>
              <a:rPr lang="zh-CN" altLang="en-US" sz="2000" b="1">
                <a:sym typeface="+mn-ea"/>
              </a:rPr>
              <a:t>和探索中</a:t>
            </a:r>
            <a:r>
              <a:rPr lang="en-US" altLang="zh-CN" sz="2000" b="1">
                <a:sym typeface="+mn-ea"/>
              </a:rPr>
              <a:t>的失误.(1956-1976)</a:t>
            </a:r>
            <a:endParaRPr lang="en-US" altLang="zh-CN" sz="2000" b="1">
              <a:sym typeface="+mn-ea"/>
            </a:endParaRPr>
          </a:p>
          <a:p>
            <a:r>
              <a:rPr lang="zh-CN" altLang="en-US" sz="2000" b="1">
                <a:sym typeface="+mn-ea"/>
              </a:rPr>
              <a:t>成功：</a:t>
            </a:r>
            <a:r>
              <a:rPr lang="zh-CN" altLang="en-US" sz="2000" b="1">
                <a:latin typeface="宋体-PUA" panose="02010600030101010101" charset="-122"/>
                <a:ea typeface="宋体-PUA" panose="02010600030101010101" charset="-122"/>
                <a:cs typeface="黑体" panose="02010600030101010101" pitchFamily="49" charset="-122"/>
                <a:sym typeface="+mn-ea"/>
              </a:rPr>
              <a:t>《论十大关系》、《关于正确处理人民内部矛盾的问题》、主要矛盾、中共与民主党派的</a:t>
            </a:r>
            <a:r>
              <a:rPr lang="en-US" altLang="zh-CN" sz="2000" b="1">
                <a:latin typeface="宋体-PUA" panose="02010600030101010101" charset="-122"/>
                <a:ea typeface="宋体-PUA" panose="02010600030101010101" charset="-122"/>
                <a:cs typeface="黑体" panose="02010600030101010101" pitchFamily="49" charset="-122"/>
                <a:sym typeface="+mn-ea"/>
              </a:rPr>
              <a:t>“</a:t>
            </a:r>
            <a:r>
              <a:rPr lang="zh-CN" altLang="en-US" sz="2000" b="1">
                <a:latin typeface="宋体-PUA" panose="02010600030101010101" charset="-122"/>
                <a:ea typeface="宋体-PUA" panose="02010600030101010101" charset="-122"/>
                <a:cs typeface="黑体" panose="02010600030101010101" pitchFamily="49" charset="-122"/>
                <a:sym typeface="+mn-ea"/>
              </a:rPr>
              <a:t>长期共存、互相监督</a:t>
            </a:r>
            <a:r>
              <a:rPr lang="en-US" altLang="zh-CN" sz="2000" b="1">
                <a:latin typeface="宋体-PUA" panose="02010600030101010101" charset="-122"/>
                <a:ea typeface="宋体-PUA" panose="02010600030101010101" charset="-122"/>
                <a:cs typeface="黑体" panose="02010600030101010101" pitchFamily="49" charset="-122"/>
                <a:sym typeface="+mn-ea"/>
              </a:rPr>
              <a:t>”</a:t>
            </a:r>
            <a:r>
              <a:rPr lang="zh-CN" altLang="en-US" sz="2000" b="1">
                <a:latin typeface="宋体-PUA" panose="02010600030101010101" charset="-122"/>
                <a:ea typeface="宋体-PUA" panose="02010600030101010101" charset="-122"/>
                <a:cs typeface="黑体" panose="02010600030101010101" pitchFamily="49" charset="-122"/>
                <a:sym typeface="+mn-ea"/>
              </a:rPr>
              <a:t>、文艺上的</a:t>
            </a:r>
            <a:r>
              <a:rPr lang="en-US" altLang="zh-CN" sz="2000" b="1">
                <a:latin typeface="宋体-PUA" panose="02010600030101010101" charset="-122"/>
                <a:ea typeface="宋体-PUA" panose="02010600030101010101" charset="-122"/>
                <a:cs typeface="黑体" panose="02010600030101010101" pitchFamily="49" charset="-122"/>
                <a:sym typeface="+mn-ea"/>
              </a:rPr>
              <a:t>“</a:t>
            </a:r>
            <a:r>
              <a:rPr lang="zh-CN" altLang="en-US" sz="2000" b="1">
                <a:latin typeface="宋体-PUA" panose="02010600030101010101" charset="-122"/>
                <a:ea typeface="宋体-PUA" panose="02010600030101010101" charset="-122"/>
                <a:cs typeface="黑体" panose="02010600030101010101" pitchFamily="49" charset="-122"/>
                <a:sym typeface="+mn-ea"/>
              </a:rPr>
              <a:t>百花齐放、百家争鸣</a:t>
            </a:r>
            <a:r>
              <a:rPr lang="en-US" altLang="zh-CN" sz="2000" b="1">
                <a:latin typeface="宋体-PUA" panose="02010600030101010101" charset="-122"/>
                <a:ea typeface="宋体-PUA" panose="02010600030101010101" charset="-122"/>
                <a:cs typeface="黑体" panose="02010600030101010101" pitchFamily="49" charset="-122"/>
                <a:sym typeface="+mn-ea"/>
              </a:rPr>
              <a:t>”</a:t>
            </a:r>
            <a:r>
              <a:rPr lang="zh-CN" altLang="en-US" sz="2000" b="1">
                <a:latin typeface="宋体-PUA" panose="02010600030101010101" charset="-122"/>
                <a:ea typeface="宋体-PUA" panose="02010600030101010101" charset="-122"/>
                <a:cs typeface="黑体" panose="02010600030101010101" pitchFamily="49" charset="-122"/>
                <a:sym typeface="+mn-ea"/>
              </a:rPr>
              <a:t>。</a:t>
            </a:r>
            <a:endParaRPr lang="zh-CN" altLang="en-US" sz="2000" b="1">
              <a:latin typeface="黑体" panose="02010600030101010101" pitchFamily="49" charset="-122"/>
              <a:ea typeface="黑体" panose="02010600030101010101" pitchFamily="49" charset="-122"/>
              <a:cs typeface="黑体" panose="02010600030101010101" pitchFamily="49" charset="-122"/>
              <a:sym typeface="+mn-ea"/>
            </a:endParaRPr>
          </a:p>
          <a:p>
            <a:r>
              <a:rPr lang="zh-CN" altLang="en-US" sz="2000" b="1">
                <a:sym typeface="+mn-ea"/>
              </a:rPr>
              <a:t>失误：政治上的阶级斗争扩大化、经济建设上的急于求成和思想文化领域里的意识形态化。主要表现为社会主义建设总路线、大跃进、人民公社化运动、文化大革命。</a:t>
            </a:r>
            <a:endParaRPr lang="zh-CN" altLang="en-US" sz="2000" b="1">
              <a:sym typeface="+mn-ea"/>
            </a:endParaRPr>
          </a:p>
          <a:p>
            <a:r>
              <a:rPr lang="zh-CN" altLang="en-US" sz="2000" b="1">
                <a:sym typeface="+mn-ea"/>
              </a:rPr>
              <a:t>纠左：</a:t>
            </a:r>
            <a:r>
              <a:rPr lang="en-US" altLang="zh-CN" sz="2000" b="1">
                <a:sym typeface="+mn-ea"/>
              </a:rPr>
              <a:t>60--65</a:t>
            </a:r>
            <a:r>
              <a:rPr lang="zh-CN" altLang="en-US" sz="2000" b="1">
                <a:sym typeface="+mn-ea"/>
              </a:rPr>
              <a:t>国民经济调整、</a:t>
            </a:r>
            <a:r>
              <a:rPr lang="en-US" altLang="zh-CN" sz="2000" b="1">
                <a:sym typeface="+mn-ea"/>
              </a:rPr>
              <a:t>71--73</a:t>
            </a:r>
            <a:r>
              <a:rPr lang="zh-CN" altLang="en-US" sz="2000" b="1">
                <a:sym typeface="+mn-ea"/>
              </a:rPr>
              <a:t>周恩来的调整、</a:t>
            </a:r>
            <a:r>
              <a:rPr lang="en-US" altLang="zh-CN" sz="2000" b="1">
                <a:sym typeface="+mn-ea"/>
              </a:rPr>
              <a:t>75</a:t>
            </a:r>
            <a:r>
              <a:rPr lang="zh-CN" altLang="en-US" sz="2000" b="1">
                <a:sym typeface="+mn-ea"/>
              </a:rPr>
              <a:t>年邓小平的全面整顿</a:t>
            </a:r>
            <a:endParaRPr lang="en-US" altLang="zh-CN" sz="2000" b="1">
              <a:sym typeface="+mn-ea"/>
            </a:endParaRPr>
          </a:p>
          <a:p>
            <a:endParaRPr lang="zh-CN" altLang="en-US" sz="2000" b="1"/>
          </a:p>
        </p:txBody>
      </p:sp>
      <p:sp>
        <p:nvSpPr>
          <p:cNvPr id="3" name="文本框 2"/>
          <p:cNvSpPr txBox="1"/>
          <p:nvPr/>
        </p:nvSpPr>
        <p:spPr>
          <a:xfrm>
            <a:off x="43180" y="20320"/>
            <a:ext cx="9056370" cy="521970"/>
          </a:xfrm>
          <a:prstGeom prst="rect">
            <a:avLst/>
          </a:prstGeom>
          <a:noFill/>
        </p:spPr>
        <p:txBody>
          <a:bodyPr wrap="square" rtlCol="0" anchor="t">
            <a:spAutoFit/>
          </a:bodyPr>
          <a:p>
            <a:r>
              <a:rPr lang="zh-CN" altLang="en-US"/>
              <a:t> </a:t>
            </a:r>
            <a:r>
              <a:rPr lang="zh-CN" altLang="en-US" sz="2800" b="1">
                <a:solidFill>
                  <a:srgbClr val="1D41D5"/>
                </a:solidFill>
                <a:latin typeface="楷体_GB2312" panose="02010609030101010101" charset="-122"/>
                <a:ea typeface="楷体_GB2312" panose="02010609030101010101" charset="-122"/>
                <a:cs typeface="楷体_GB2312" panose="02010609030101010101" charset="-122"/>
              </a:rPr>
              <a:t>中国特色社会主义道路的形成和发展</a:t>
            </a:r>
            <a:r>
              <a:rPr lang="en-US" altLang="zh-CN" sz="2800" b="1">
                <a:solidFill>
                  <a:srgbClr val="1D41D5"/>
                </a:solidFill>
                <a:latin typeface="楷体_GB2312" panose="02010609030101010101" charset="-122"/>
                <a:ea typeface="楷体_GB2312" panose="02010609030101010101" charset="-122"/>
                <a:cs typeface="楷体_GB2312" panose="02010609030101010101" charset="-122"/>
              </a:rPr>
              <a:t>(1949--2017)</a:t>
            </a:r>
            <a:endParaRPr lang="en-US" altLang="zh-CN" sz="2800" b="1">
              <a:solidFill>
                <a:srgbClr val="1D41D5"/>
              </a:solidFill>
              <a:latin typeface="楷体_GB2312" panose="02010609030101010101" charset="-122"/>
              <a:ea typeface="楷体_GB2312" panose="02010609030101010101" charset="-122"/>
              <a:cs typeface="楷体_GB2312" panose="02010609030101010101"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内容占位符 2"/>
          <p:cNvGraphicFramePr/>
          <p:nvPr>
            <p:ph/>
          </p:nvPr>
        </p:nvGraphicFramePr>
        <p:xfrm>
          <a:off x="515620" y="64770"/>
          <a:ext cx="8114665" cy="4231005"/>
        </p:xfrm>
        <a:graphic>
          <a:graphicData uri="http://schemas.openxmlformats.org/drawingml/2006/table">
            <a:tbl>
              <a:tblPr firstRow="1" bandRow="1">
                <a:effectLst>
                  <a:innerShdw blurRad="114300">
                    <a:prstClr val="black"/>
                  </a:innerShdw>
                </a:effectLst>
                <a:tableStyleId>{5C22544A-7EE6-4342-B048-85BDC9FD1C3A}</a:tableStyleId>
              </a:tblPr>
              <a:tblGrid>
                <a:gridCol w="2072005"/>
                <a:gridCol w="1748790"/>
                <a:gridCol w="2438400"/>
                <a:gridCol w="1855470"/>
              </a:tblGrid>
              <a:tr h="371475">
                <a:tc>
                  <a:txBody>
                    <a:bodyPr/>
                    <a:p>
                      <a:pPr marL="0" lvl="0" indent="0" algn="ctr">
                        <a:buNone/>
                      </a:pPr>
                      <a:r>
                        <a:rPr lang="zh-CN" altLang="en-US" sz="2000" b="1" dirty="0">
                          <a:solidFill>
                            <a:schemeClr val="tx1"/>
                          </a:solidFill>
                        </a:rPr>
                        <a:t>考点</a:t>
                      </a:r>
                      <a:r>
                        <a:rPr lang="zh-CN" altLang="en-US" sz="2000" b="1" dirty="0">
                          <a:solidFill>
                            <a:schemeClr val="tx1"/>
                          </a:solidFill>
                          <a:sym typeface="+mn-ea"/>
                        </a:rPr>
                        <a:t>（卷</a:t>
                      </a:r>
                      <a:r>
                        <a:rPr lang="en-US" altLang="zh-CN" sz="2000" b="1" dirty="0">
                          <a:solidFill>
                            <a:schemeClr val="tx1"/>
                          </a:solidFill>
                          <a:sym typeface="+mn-ea"/>
                        </a:rPr>
                        <a:t>1</a:t>
                      </a:r>
                      <a:r>
                        <a:rPr lang="zh-CN" altLang="en-US" sz="2000" b="1" dirty="0">
                          <a:solidFill>
                            <a:schemeClr val="tx1"/>
                          </a:solidFill>
                          <a:sym typeface="+mn-ea"/>
                        </a:rPr>
                        <a:t>、</a:t>
                      </a:r>
                      <a:r>
                        <a:rPr lang="en-US" altLang="zh-CN" sz="2000" b="1" dirty="0">
                          <a:solidFill>
                            <a:schemeClr val="tx1"/>
                          </a:solidFill>
                          <a:sym typeface="+mn-ea"/>
                        </a:rPr>
                        <a:t>2</a:t>
                      </a:r>
                      <a:r>
                        <a:rPr lang="zh-CN" altLang="en-US" sz="2000" b="1" dirty="0">
                          <a:solidFill>
                            <a:schemeClr val="tx1"/>
                          </a:solidFill>
                          <a:sym typeface="+mn-ea"/>
                        </a:rPr>
                        <a:t>、</a:t>
                      </a:r>
                      <a:r>
                        <a:rPr lang="en-US" altLang="zh-CN" sz="2000" b="1" dirty="0">
                          <a:solidFill>
                            <a:schemeClr val="tx1"/>
                          </a:solidFill>
                          <a:sym typeface="+mn-ea"/>
                        </a:rPr>
                        <a:t>3</a:t>
                      </a:r>
                      <a:r>
                        <a:rPr lang="zh-CN" altLang="en-US" sz="2000" b="1" dirty="0">
                          <a:solidFill>
                            <a:schemeClr val="tx1"/>
                          </a:solidFill>
                          <a:sym typeface="+mn-ea"/>
                        </a:rPr>
                        <a:t>）</a:t>
                      </a:r>
                      <a:endParaRPr lang="zh-CN" altLang="en-US" sz="2000" b="1" dirty="0">
                        <a:solidFill>
                          <a:schemeClr val="tx1"/>
                        </a:solidFill>
                        <a:sym typeface="+mn-ea"/>
                      </a:endParaRPr>
                    </a:p>
                  </a:txBody>
                  <a:tcPr marL="68591" marR="68591" marT="34295" marB="34295" anchor="ctr" anchorCtr="0"/>
                </a:tc>
                <a:tc>
                  <a:txBody>
                    <a:bodyPr/>
                    <a:p>
                      <a:pPr marL="0" lvl="0" indent="0" algn="ctr">
                        <a:buNone/>
                      </a:pPr>
                      <a:r>
                        <a:rPr lang="en-US" altLang="zh-CN" sz="2000" b="1" dirty="0">
                          <a:solidFill>
                            <a:schemeClr val="tx1"/>
                          </a:solidFill>
                        </a:rPr>
                        <a:t>2018</a:t>
                      </a:r>
                      <a:r>
                        <a:rPr lang="zh-CN" altLang="en-US" sz="2000" b="1" dirty="0">
                          <a:solidFill>
                            <a:schemeClr val="tx1"/>
                          </a:solidFill>
                        </a:rPr>
                        <a:t>（</a:t>
                      </a:r>
                      <a:r>
                        <a:rPr lang="en-US" altLang="zh-CN" sz="2000" b="1" dirty="0">
                          <a:solidFill>
                            <a:schemeClr val="tx1"/>
                          </a:solidFill>
                        </a:rPr>
                        <a:t>8</a:t>
                      </a:r>
                      <a:r>
                        <a:rPr lang="zh-CN" altLang="en-US" sz="2000" b="1" dirty="0">
                          <a:solidFill>
                            <a:schemeClr val="tx1"/>
                          </a:solidFill>
                        </a:rPr>
                        <a:t>分）</a:t>
                      </a:r>
                      <a:endParaRPr lang="zh-CN" altLang="en-US" sz="2000" b="1" dirty="0">
                        <a:solidFill>
                          <a:schemeClr val="tx1"/>
                        </a:solidFill>
                      </a:endParaRPr>
                    </a:p>
                  </a:txBody>
                  <a:tcPr marL="68591" marR="68591" marT="34295" marB="34295" anchor="ctr" anchorCtr="0"/>
                </a:tc>
                <a:tc>
                  <a:txBody>
                    <a:bodyPr/>
                    <a:p>
                      <a:pPr marL="0" lvl="0" indent="0" algn="ctr">
                        <a:buNone/>
                      </a:pPr>
                      <a:r>
                        <a:rPr lang="en-US" altLang="zh-CN" sz="2000" b="1" dirty="0">
                          <a:solidFill>
                            <a:schemeClr val="tx1"/>
                          </a:solidFill>
                        </a:rPr>
                        <a:t>2017</a:t>
                      </a:r>
                      <a:r>
                        <a:rPr lang="zh-CN" altLang="en-US" sz="2000" b="1" dirty="0">
                          <a:solidFill>
                            <a:schemeClr val="tx1"/>
                          </a:solidFill>
                          <a:sym typeface="+mn-ea"/>
                        </a:rPr>
                        <a:t>（</a:t>
                      </a:r>
                      <a:r>
                        <a:rPr lang="en-US" altLang="zh-CN" sz="2000" b="1" dirty="0">
                          <a:solidFill>
                            <a:schemeClr val="tx1"/>
                          </a:solidFill>
                          <a:sym typeface="+mn-ea"/>
                        </a:rPr>
                        <a:t>10</a:t>
                      </a:r>
                      <a:r>
                        <a:rPr lang="zh-CN" altLang="en-US" sz="2000" b="1" dirty="0">
                          <a:solidFill>
                            <a:schemeClr val="tx1"/>
                          </a:solidFill>
                          <a:sym typeface="+mn-ea"/>
                        </a:rPr>
                        <a:t>分）</a:t>
                      </a:r>
                      <a:endParaRPr lang="zh-CN" altLang="en-US" sz="2000" b="1" dirty="0">
                        <a:solidFill>
                          <a:schemeClr val="tx1"/>
                        </a:solidFill>
                        <a:sym typeface="+mn-ea"/>
                      </a:endParaRPr>
                    </a:p>
                  </a:txBody>
                  <a:tcPr marL="68591" marR="68591" marT="34295" marB="34295" anchor="ctr" anchorCtr="0"/>
                </a:tc>
                <a:tc>
                  <a:txBody>
                    <a:bodyPr/>
                    <a:p>
                      <a:pPr marL="0" lvl="0" indent="0" algn="ctr">
                        <a:buNone/>
                      </a:pPr>
                      <a:r>
                        <a:rPr lang="en-US" altLang="zh-CN" sz="2000" b="1" dirty="0">
                          <a:solidFill>
                            <a:schemeClr val="tx1"/>
                          </a:solidFill>
                        </a:rPr>
                        <a:t>2016</a:t>
                      </a:r>
                      <a:r>
                        <a:rPr lang="zh-CN" altLang="en-US" sz="2000" b="1" dirty="0">
                          <a:solidFill>
                            <a:schemeClr val="tx1"/>
                          </a:solidFill>
                          <a:sym typeface="+mn-ea"/>
                        </a:rPr>
                        <a:t>（</a:t>
                      </a:r>
                      <a:r>
                        <a:rPr lang="en-US" altLang="zh-CN" sz="2000" b="1" dirty="0">
                          <a:solidFill>
                            <a:schemeClr val="tx1"/>
                          </a:solidFill>
                          <a:sym typeface="+mn-ea"/>
                        </a:rPr>
                        <a:t>16</a:t>
                      </a:r>
                      <a:r>
                        <a:rPr lang="zh-CN" altLang="en-US" sz="2000" b="1" dirty="0">
                          <a:solidFill>
                            <a:schemeClr val="tx1"/>
                          </a:solidFill>
                          <a:sym typeface="+mn-ea"/>
                        </a:rPr>
                        <a:t>分）</a:t>
                      </a:r>
                      <a:endParaRPr lang="zh-CN" altLang="en-US" sz="2000" b="1" dirty="0">
                        <a:solidFill>
                          <a:schemeClr val="tx1"/>
                        </a:solidFill>
                        <a:sym typeface="+mn-ea"/>
                      </a:endParaRPr>
                    </a:p>
                  </a:txBody>
                  <a:tcPr marL="68591" marR="68591" marT="34295" marB="34295" anchor="ctr" anchorCtr="0"/>
                </a:tc>
              </a:tr>
              <a:tr h="720090">
                <a:tc>
                  <a:txBody>
                    <a:bodyPr/>
                    <a:p>
                      <a:pPr marL="0" lvl="0" indent="0" algn="ctr">
                        <a:buNone/>
                      </a:pPr>
                      <a:r>
                        <a:rPr lang="zh-CN" altLang="en-US" sz="2000" b="1" dirty="0">
                          <a:solidFill>
                            <a:schemeClr val="tx1"/>
                          </a:solidFill>
                        </a:rPr>
                        <a:t>农业的主要耕作方式和土地制度</a:t>
                      </a:r>
                      <a:endParaRPr lang="zh-CN" altLang="en-US" sz="2000" b="1" dirty="0">
                        <a:solidFill>
                          <a:schemeClr val="tx1"/>
                        </a:solidFill>
                      </a:endParaRPr>
                    </a:p>
                  </a:txBody>
                  <a:tcPr marL="68591" marR="68591" marT="34295" marB="34295" anchor="ctr" anchorCtr="0"/>
                </a:tc>
                <a:tc>
                  <a:txBody>
                    <a:bodyPr/>
                    <a:p>
                      <a:pPr marL="0" lvl="0" indent="0" algn="ctr">
                        <a:buNone/>
                      </a:pPr>
                      <a:r>
                        <a:rPr lang="zh-CN" altLang="en-US" sz="2000" b="1" dirty="0">
                          <a:solidFill>
                            <a:schemeClr val="tx1"/>
                          </a:solidFill>
                        </a:rPr>
                        <a:t>汉代自然经济、大豆的种植</a:t>
                      </a:r>
                      <a:endParaRPr lang="zh-CN" altLang="en-US" sz="2000" b="1" dirty="0">
                        <a:solidFill>
                          <a:schemeClr val="tx1"/>
                        </a:solidFill>
                      </a:endParaRPr>
                    </a:p>
                  </a:txBody>
                  <a:tcPr marL="68591" marR="68591" marT="34295" marB="34295" anchor="ctr" anchorCtr="0"/>
                </a:tc>
                <a:tc>
                  <a:txBody>
                    <a:bodyPr/>
                    <a:p>
                      <a:pPr marL="0" lvl="0" indent="0" algn="ctr">
                        <a:buNone/>
                      </a:pPr>
                      <a:r>
                        <a:rPr lang="zh-CN" altLang="en-US" sz="2000" b="1" dirty="0">
                          <a:solidFill>
                            <a:schemeClr val="tx1"/>
                          </a:solidFill>
                        </a:rPr>
                        <a:t>唐代土地制度</a:t>
                      </a:r>
                      <a:endParaRPr lang="zh-CN" altLang="en-US" sz="2000" b="1" dirty="0">
                        <a:solidFill>
                          <a:schemeClr val="tx1"/>
                        </a:solidFill>
                      </a:endParaRPr>
                    </a:p>
                  </a:txBody>
                  <a:tcPr marL="68591" marR="68591" marT="34295" marB="34295" anchor="ctr" anchorCtr="0"/>
                </a:tc>
                <a:tc>
                  <a:txBody>
                    <a:bodyPr/>
                    <a:p>
                      <a:pPr marL="0" lvl="0" indent="0" algn="ctr">
                        <a:buNone/>
                      </a:pPr>
                      <a:r>
                        <a:rPr lang="zh-CN" altLang="en-US" sz="2000" b="1" dirty="0">
                          <a:solidFill>
                            <a:srgbClr val="FF0000"/>
                          </a:solidFill>
                        </a:rPr>
                        <a:t>汉、</a:t>
                      </a:r>
                      <a:r>
                        <a:rPr lang="zh-CN" altLang="en-US" sz="2000" b="1" dirty="0">
                          <a:solidFill>
                            <a:schemeClr val="tx1"/>
                          </a:solidFill>
                        </a:rPr>
                        <a:t>宋、明</a:t>
                      </a:r>
                      <a:r>
                        <a:rPr lang="zh-CN" altLang="en-US" sz="2000" b="1" dirty="0">
                          <a:solidFill>
                            <a:srgbClr val="FF0000"/>
                          </a:solidFill>
                        </a:rPr>
                        <a:t>土地政策，清代人口</a:t>
                      </a:r>
                      <a:endParaRPr lang="zh-CN" altLang="en-US" sz="2000" b="1" dirty="0">
                        <a:solidFill>
                          <a:srgbClr val="FF0000"/>
                        </a:solidFill>
                      </a:endParaRPr>
                    </a:p>
                  </a:txBody>
                  <a:tcPr marL="68591" marR="68591" marT="34295" marB="34295" anchor="ctr" anchorCtr="0"/>
                </a:tc>
              </a:tr>
              <a:tr h="750570">
                <a:tc>
                  <a:txBody>
                    <a:bodyPr/>
                    <a:p>
                      <a:pPr marL="0" lvl="0" indent="0" algn="ctr">
                        <a:buNone/>
                      </a:pPr>
                      <a:r>
                        <a:rPr lang="zh-CN" altLang="en-US" sz="2000" b="1" dirty="0">
                          <a:solidFill>
                            <a:schemeClr val="tx1"/>
                          </a:solidFill>
                        </a:rPr>
                        <a:t>手工业的发展</a:t>
                      </a:r>
                      <a:endParaRPr lang="zh-CN" altLang="en-US" sz="2000" b="1" dirty="0">
                        <a:solidFill>
                          <a:schemeClr val="tx1"/>
                        </a:solidFill>
                      </a:endParaRPr>
                    </a:p>
                  </a:txBody>
                  <a:tcPr marL="68591" marR="68591" marT="34295" marB="34295" anchor="ctr" anchorCtr="0"/>
                </a:tc>
                <a:tc>
                  <a:txBody>
                    <a:bodyPr/>
                    <a:p>
                      <a:pPr marL="0" lvl="0" indent="0" algn="ctr">
                        <a:buNone/>
                      </a:pPr>
                      <a:r>
                        <a:rPr lang="zh-CN" altLang="en-US" sz="2000" b="1" dirty="0">
                          <a:solidFill>
                            <a:schemeClr val="tx1"/>
                          </a:solidFill>
                        </a:rPr>
                        <a:t>战国手工业</a:t>
                      </a:r>
                      <a:endParaRPr lang="zh-CN" altLang="en-US" sz="2000" b="1" dirty="0">
                        <a:solidFill>
                          <a:schemeClr val="tx1"/>
                        </a:solidFill>
                      </a:endParaRPr>
                    </a:p>
                    <a:p>
                      <a:pPr marL="0" lvl="0" indent="0" algn="ctr">
                        <a:buNone/>
                      </a:pPr>
                      <a:r>
                        <a:rPr lang="zh-CN" altLang="en-US" sz="2000" b="1" dirty="0">
                          <a:solidFill>
                            <a:srgbClr val="FF0000"/>
                          </a:solidFill>
                          <a:sym typeface="+mn-ea"/>
                        </a:rPr>
                        <a:t>宋代手工业</a:t>
                      </a:r>
                      <a:endParaRPr lang="zh-CN" altLang="en-US" sz="2000" b="1" dirty="0">
                        <a:solidFill>
                          <a:srgbClr val="FF0000"/>
                        </a:solidFill>
                        <a:sym typeface="+mn-ea"/>
                      </a:endParaRPr>
                    </a:p>
                  </a:txBody>
                  <a:tcPr marL="68591" marR="68591" marT="34295" marB="34295" anchor="ctr" anchorCtr="0"/>
                </a:tc>
                <a:tc>
                  <a:txBody>
                    <a:bodyPr/>
                    <a:p>
                      <a:pPr marL="0" lvl="0" indent="0" algn="ctr">
                        <a:buNone/>
                      </a:pPr>
                      <a:r>
                        <a:rPr lang="zh-CN" altLang="en-US" sz="2000" b="1" dirty="0">
                          <a:solidFill>
                            <a:schemeClr val="tx1"/>
                          </a:solidFill>
                        </a:rPr>
                        <a:t>西汉手工业</a:t>
                      </a:r>
                      <a:endParaRPr lang="zh-CN" altLang="en-US" sz="2000" b="1" dirty="0">
                        <a:solidFill>
                          <a:schemeClr val="tx1"/>
                        </a:solidFill>
                      </a:endParaRPr>
                    </a:p>
                    <a:p>
                      <a:pPr marL="0" lvl="0" indent="0" algn="ctr">
                        <a:buNone/>
                      </a:pPr>
                      <a:r>
                        <a:rPr lang="zh-CN" altLang="en-US" sz="2000" b="1" dirty="0">
                          <a:solidFill>
                            <a:srgbClr val="FF0000"/>
                          </a:solidFill>
                        </a:rPr>
                        <a:t>明代手工业</a:t>
                      </a:r>
                      <a:endParaRPr lang="zh-CN" altLang="en-US" sz="2000" b="1" dirty="0">
                        <a:solidFill>
                          <a:srgbClr val="FF0000"/>
                        </a:solidFill>
                      </a:endParaRPr>
                    </a:p>
                  </a:txBody>
                  <a:tcPr marL="68591" marR="68591" marT="34295" marB="34295" anchor="ctr" anchorCtr="0"/>
                </a:tc>
                <a:tc>
                  <a:txBody>
                    <a:bodyPr/>
                    <a:p>
                      <a:pPr marL="0" lvl="0" indent="0" algn="ctr">
                        <a:buNone/>
                      </a:pPr>
                      <a:endParaRPr lang="zh-CN" altLang="en-US" sz="2000" b="1" dirty="0">
                        <a:solidFill>
                          <a:schemeClr val="tx1"/>
                        </a:solidFill>
                      </a:endParaRPr>
                    </a:p>
                  </a:txBody>
                  <a:tcPr marL="68591" marR="68591" marT="34295" marB="34295" anchor="ctr" anchorCtr="0"/>
                </a:tc>
              </a:tr>
              <a:tr h="740410">
                <a:tc>
                  <a:txBody>
                    <a:bodyPr/>
                    <a:p>
                      <a:pPr marL="0" lvl="0" indent="0" algn="ctr">
                        <a:buNone/>
                      </a:pPr>
                      <a:r>
                        <a:rPr lang="zh-CN" altLang="en-US" sz="2000" b="1" dirty="0">
                          <a:solidFill>
                            <a:schemeClr val="tx1"/>
                          </a:solidFill>
                        </a:rPr>
                        <a:t>商业的发展</a:t>
                      </a:r>
                      <a:endParaRPr lang="zh-CN" altLang="en-US" sz="2000" b="1" dirty="0">
                        <a:solidFill>
                          <a:schemeClr val="tx1"/>
                        </a:solidFill>
                      </a:endParaRPr>
                    </a:p>
                  </a:txBody>
                  <a:tcPr marL="68591" marR="68591" marT="34295" marB="34295" anchor="ctr" anchorCtr="0"/>
                </a:tc>
                <a:tc>
                  <a:txBody>
                    <a:bodyPr/>
                    <a:p>
                      <a:pPr marL="0" lvl="0" indent="0" algn="ctr">
                        <a:buNone/>
                      </a:pPr>
                      <a:r>
                        <a:rPr lang="zh-CN" altLang="en-US" sz="2000" b="1" dirty="0">
                          <a:solidFill>
                            <a:srgbClr val="FF0000"/>
                          </a:solidFill>
                          <a:sym typeface="+mn-ea"/>
                        </a:rPr>
                        <a:t>郑和下西洋</a:t>
                      </a:r>
                      <a:endParaRPr lang="en-US" altLang="zh-CN" sz="2000" b="1" dirty="0">
                        <a:solidFill>
                          <a:schemeClr val="tx1"/>
                        </a:solidFill>
                      </a:endParaRPr>
                    </a:p>
                    <a:p>
                      <a:pPr marL="0" lvl="0" indent="0" algn="ctr">
                        <a:buNone/>
                      </a:pPr>
                      <a:endParaRPr lang="en-US" altLang="zh-CN" sz="2000" b="1" dirty="0">
                        <a:solidFill>
                          <a:schemeClr val="tx1"/>
                        </a:solidFill>
                      </a:endParaRPr>
                    </a:p>
                  </a:txBody>
                  <a:tcPr marL="68591" marR="68591" marT="34295" marB="34295" anchor="ctr" anchorCtr="0"/>
                </a:tc>
                <a:tc>
                  <a:txBody>
                    <a:bodyPr/>
                    <a:p>
                      <a:pPr marL="0" lvl="0" indent="0" algn="ctr">
                        <a:buNone/>
                      </a:pPr>
                      <a:r>
                        <a:rPr lang="zh-CN" altLang="en-US" sz="2000" b="1" dirty="0">
                          <a:solidFill>
                            <a:schemeClr val="tx1"/>
                          </a:solidFill>
                        </a:rPr>
                        <a:t>春秋战国、</a:t>
                      </a:r>
                      <a:r>
                        <a:rPr lang="zh-CN" altLang="en-US" sz="2000" b="1" dirty="0">
                          <a:solidFill>
                            <a:srgbClr val="FF0000"/>
                          </a:solidFill>
                        </a:rPr>
                        <a:t>明代商业</a:t>
                      </a:r>
                      <a:endParaRPr lang="zh-CN" altLang="en-US" sz="2000" b="1" dirty="0">
                        <a:solidFill>
                          <a:srgbClr val="FF0000"/>
                        </a:solidFill>
                      </a:endParaRPr>
                    </a:p>
                  </a:txBody>
                  <a:tcPr marL="68591" marR="68591" marT="34295" marB="34295" anchor="ctr" anchorCtr="0"/>
                </a:tc>
                <a:tc>
                  <a:txBody>
                    <a:bodyPr/>
                    <a:p>
                      <a:pPr marL="0" lvl="0" indent="0" algn="ctr">
                        <a:buNone/>
                      </a:pPr>
                      <a:endParaRPr lang="zh-CN" altLang="en-US" sz="2000" b="1" dirty="0">
                        <a:solidFill>
                          <a:schemeClr val="tx1"/>
                        </a:solidFill>
                      </a:endParaRPr>
                    </a:p>
                  </a:txBody>
                  <a:tcPr marL="68591" marR="68591" marT="34295" marB="34295" anchor="ctr" anchorCtr="0"/>
                </a:tc>
              </a:tr>
              <a:tr h="1078865">
                <a:tc>
                  <a:txBody>
                    <a:bodyPr/>
                    <a:p>
                      <a:pPr marL="0" lvl="0" indent="0" algn="ctr">
                        <a:buNone/>
                      </a:pPr>
                      <a:r>
                        <a:rPr lang="zh-CN" altLang="en-US" sz="2000" b="1" dirty="0">
                          <a:solidFill>
                            <a:schemeClr val="tx1"/>
                          </a:solidFill>
                        </a:rPr>
                        <a:t>资本主义萌芽与“重农抑商”和“海禁政策”</a:t>
                      </a:r>
                      <a:endParaRPr lang="zh-CN" altLang="en-US" sz="2000" b="1" dirty="0">
                        <a:solidFill>
                          <a:schemeClr val="tx1"/>
                        </a:solidFill>
                      </a:endParaRPr>
                    </a:p>
                  </a:txBody>
                  <a:tcPr marL="68591" marR="68591" marT="34295" marB="34295" anchor="ctr" anchorCtr="0"/>
                </a:tc>
                <a:tc>
                  <a:txBody>
                    <a:bodyPr/>
                    <a:p>
                      <a:pPr marL="0" lvl="0" indent="0" algn="ctr">
                        <a:buNone/>
                      </a:pPr>
                      <a:r>
                        <a:rPr lang="zh-CN" altLang="en-US" sz="2000" b="1" dirty="0">
                          <a:solidFill>
                            <a:schemeClr val="tx1"/>
                          </a:solidFill>
                        </a:rPr>
                        <a:t> </a:t>
                      </a:r>
                      <a:endParaRPr lang="zh-CN" altLang="en-US" sz="2000" b="1" dirty="0">
                        <a:solidFill>
                          <a:schemeClr val="tx1"/>
                        </a:solidFill>
                      </a:endParaRPr>
                    </a:p>
                  </a:txBody>
                  <a:tcPr marL="68591" marR="68591" marT="34295" marB="34295" anchor="ctr" anchorCtr="0"/>
                </a:tc>
                <a:tc>
                  <a:txBody>
                    <a:bodyPr/>
                    <a:p>
                      <a:pPr marL="0" lvl="0" indent="0" algn="ctr">
                        <a:buNone/>
                      </a:pPr>
                      <a:r>
                        <a:rPr lang="zh-CN" altLang="en-US" sz="2000" b="1" dirty="0">
                          <a:solidFill>
                            <a:srgbClr val="FF0000"/>
                          </a:solidFill>
                        </a:rPr>
                        <a:t>明代中外关联</a:t>
                      </a:r>
                      <a:endParaRPr lang="zh-CN" altLang="en-US" sz="2000" b="1" dirty="0">
                        <a:solidFill>
                          <a:srgbClr val="FF0000"/>
                        </a:solidFill>
                      </a:endParaRPr>
                    </a:p>
                    <a:p>
                      <a:pPr marL="0" lvl="0" indent="0" algn="ctr">
                        <a:buNone/>
                      </a:pPr>
                      <a:r>
                        <a:rPr lang="zh-CN" altLang="en-US" sz="2000" b="1" dirty="0">
                          <a:solidFill>
                            <a:schemeClr val="tx1"/>
                          </a:solidFill>
                        </a:rPr>
                        <a:t>雍正矿业政策</a:t>
                      </a:r>
                      <a:endParaRPr lang="zh-CN" altLang="en-US" sz="2000" b="1" dirty="0">
                        <a:solidFill>
                          <a:schemeClr val="tx1"/>
                        </a:solidFill>
                      </a:endParaRPr>
                    </a:p>
                  </a:txBody>
                  <a:tcPr marL="68591" marR="68591" marT="34295" marB="34295" anchor="ctr" anchorCtr="0"/>
                </a:tc>
                <a:tc>
                  <a:txBody>
                    <a:bodyPr/>
                    <a:p>
                      <a:pPr marL="0" lvl="0" indent="0" algn="ctr">
                        <a:buNone/>
                      </a:pPr>
                      <a:endParaRPr lang="zh-CN" altLang="en-US" sz="2000" b="1" dirty="0">
                        <a:solidFill>
                          <a:schemeClr val="tx1"/>
                        </a:solidFill>
                      </a:endParaRPr>
                    </a:p>
                  </a:txBody>
                  <a:tcPr marL="68591" marR="68591" marT="34295" marB="34295" anchor="ctr" anchorCtr="0"/>
                </a:tc>
              </a:tr>
            </a:tbl>
          </a:graphicData>
        </a:graphic>
      </p:graphicFrame>
      <p:sp>
        <p:nvSpPr>
          <p:cNvPr id="2" name="标题 1"/>
          <p:cNvSpPr/>
          <p:nvPr>
            <p:ph type="title"/>
          </p:nvPr>
        </p:nvSpPr>
        <p:spPr>
          <a:xfrm>
            <a:off x="514985" y="4241800"/>
            <a:ext cx="8115300" cy="810895"/>
          </a:xfrm>
        </p:spPr>
        <p:txBody>
          <a:bodyPr>
            <a:normAutofit fontScale="90000"/>
          </a:bodyPr>
          <a:p>
            <a:pPr algn="l">
              <a:lnSpc>
                <a:spcPct val="100000"/>
              </a:lnSpc>
            </a:pPr>
            <a:r>
              <a:rPr lang="en-US" altLang="zh-CN" sz="1800" b="1">
                <a:solidFill>
                  <a:srgbClr val="002060"/>
                </a:solidFill>
                <a:latin typeface="黑体" panose="02010600030101010101" pitchFamily="49" charset="-122"/>
                <a:ea typeface="黑体" panose="02010600030101010101" pitchFamily="49" charset="-122"/>
              </a:rPr>
              <a:t>    </a:t>
            </a:r>
            <a:r>
              <a:rPr lang="zh-CN" altLang="en-US" sz="2400" b="1">
                <a:solidFill>
                  <a:srgbClr val="002060"/>
                </a:solidFill>
                <a:latin typeface="黑体" panose="02010600030101010101" pitchFamily="49" charset="-122"/>
                <a:ea typeface="黑体" panose="02010600030101010101" pitchFamily="49" charset="-122"/>
              </a:rPr>
              <a:t>古代中国经济是经济史重点，而农业又是重中之重</a:t>
            </a:r>
            <a:r>
              <a:rPr lang="en-US" altLang="zh-CN" sz="2400" b="1">
                <a:solidFill>
                  <a:srgbClr val="002060"/>
                </a:solidFill>
                <a:latin typeface="黑体" panose="02010600030101010101" pitchFamily="49" charset="-122"/>
                <a:ea typeface="黑体" panose="02010600030101010101" pitchFamily="49" charset="-122"/>
              </a:rPr>
              <a:t>,小农经济、</a:t>
            </a:r>
            <a:r>
              <a:rPr lang="en-US" altLang="zh-CN" sz="2400" b="1">
                <a:solidFill>
                  <a:srgbClr val="002060"/>
                </a:solidFill>
                <a:latin typeface="黑体" panose="02010600030101010101" pitchFamily="49" charset="-122"/>
                <a:ea typeface="黑体" panose="02010600030101010101" pitchFamily="49" charset="-122"/>
                <a:sym typeface="+mn-ea"/>
              </a:rPr>
              <a:t>古代土地政策、</a:t>
            </a:r>
            <a:r>
              <a:rPr lang="en-US" altLang="zh-CN" sz="2400" b="1">
                <a:solidFill>
                  <a:srgbClr val="002060"/>
                </a:solidFill>
                <a:latin typeface="黑体" panose="02010600030101010101" pitchFamily="49" charset="-122"/>
                <a:ea typeface="黑体" panose="02010600030101010101" pitchFamily="49" charset="-122"/>
              </a:rPr>
              <a:t>经济重心的南移、商品经济的发展</a:t>
            </a:r>
            <a:r>
              <a:rPr lang="zh-CN" altLang="en-US" sz="2400" b="1">
                <a:solidFill>
                  <a:srgbClr val="002060"/>
                </a:solidFill>
                <a:latin typeface="黑体" panose="02010600030101010101" pitchFamily="49" charset="-122"/>
                <a:ea typeface="黑体" panose="02010600030101010101" pitchFamily="49" charset="-122"/>
              </a:rPr>
              <a:t>。</a:t>
            </a:r>
            <a:endParaRPr lang="zh-CN" altLang="en-US" sz="2400" b="1">
              <a:solidFill>
                <a:srgbClr val="002060"/>
              </a:solidFill>
              <a:latin typeface="黑体" panose="02010600030101010101" pitchFamily="49" charset="-122"/>
              <a:ea typeface="黑体" panose="02010600030101010101" pitchFamily="49"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225" y="51435"/>
            <a:ext cx="9140190" cy="4831080"/>
          </a:xfrm>
          <a:prstGeom prst="rect">
            <a:avLst/>
          </a:prstGeom>
          <a:noFill/>
        </p:spPr>
        <p:txBody>
          <a:bodyPr wrap="square" rtlCol="0" anchor="t">
            <a:spAutoFit/>
          </a:bodyPr>
          <a:p>
            <a:r>
              <a:rPr lang="en-US" altLang="zh-CN" sz="2400" b="1">
                <a:sym typeface="+mn-ea"/>
              </a:rPr>
              <a:t>2.</a:t>
            </a:r>
            <a:r>
              <a:rPr lang="zh-CN" altLang="en-US" sz="2400" b="1">
                <a:sym typeface="+mn-ea"/>
              </a:rPr>
              <a:t>中国特色社会主义建设道路的形成和发展</a:t>
            </a:r>
            <a:r>
              <a:rPr lang="en-US" altLang="zh-CN" sz="2400" b="1">
                <a:sym typeface="+mn-ea"/>
              </a:rPr>
              <a:t>(1978-2017)</a:t>
            </a:r>
            <a:endParaRPr lang="en-US" altLang="zh-CN" sz="2400" b="1">
              <a:sym typeface="+mn-ea"/>
            </a:endParaRPr>
          </a:p>
          <a:p>
            <a:r>
              <a:rPr lang="zh-CN" altLang="en-US" sz="2000" b="1" dirty="0" smtClean="0">
                <a:latin typeface="宋体-PUA" panose="02010600030101010101" charset="-122"/>
                <a:ea typeface="宋体-PUA" panose="02010600030101010101" charset="-122"/>
                <a:cs typeface="宋体-PUA" panose="02010600030101010101" charset="-122"/>
                <a:sym typeface="+mn-ea"/>
              </a:rPr>
              <a:t>思想上：</a:t>
            </a:r>
            <a:endParaRPr lang="zh-CN" altLang="en-US" sz="2000" b="1" dirty="0" smtClean="0">
              <a:latin typeface="宋体-PUA" panose="02010600030101010101" charset="-122"/>
              <a:ea typeface="宋体-PUA" panose="02010600030101010101" charset="-122"/>
              <a:cs typeface="宋体-PUA" panose="02010600030101010101" charset="-122"/>
              <a:sym typeface="+mn-ea"/>
            </a:endParaRPr>
          </a:p>
          <a:p>
            <a:r>
              <a:rPr lang="zh-CN" altLang="en-US" sz="2000" b="1" dirty="0" smtClean="0">
                <a:latin typeface="宋体-PUA" panose="02010600030101010101" charset="-122"/>
                <a:ea typeface="宋体-PUA" panose="02010600030101010101" charset="-122"/>
                <a:cs typeface="宋体-PUA" panose="02010600030101010101" charset="-122"/>
                <a:sym typeface="+mn-ea"/>
              </a:rPr>
              <a:t>关于实践是检验真理的唯一标准大计论</a:t>
            </a:r>
            <a:r>
              <a:rPr lang="en-US" altLang="zh-CN" sz="2000" b="1" dirty="0" smtClean="0">
                <a:latin typeface="宋体-PUA" panose="02010600030101010101" charset="-122"/>
                <a:ea typeface="宋体-PUA" panose="02010600030101010101" charset="-122"/>
                <a:cs typeface="宋体-PUA" panose="02010600030101010101" charset="-122"/>
                <a:sym typeface="+mn-ea"/>
              </a:rPr>
              <a:t>——</a:t>
            </a:r>
            <a:r>
              <a:rPr lang="zh-CN" altLang="en-US" sz="2000" b="1" dirty="0" smtClean="0">
                <a:latin typeface="宋体-PUA" panose="02010600030101010101" charset="-122"/>
                <a:ea typeface="宋体-PUA" panose="02010600030101010101" charset="-122"/>
                <a:cs typeface="宋体-PUA" panose="02010600030101010101" charset="-122"/>
                <a:sym typeface="+mn-ea"/>
              </a:rPr>
              <a:t>南方谈话</a:t>
            </a:r>
            <a:r>
              <a:rPr lang="en-US" altLang="zh-CN" sz="2000" b="1" dirty="0" smtClean="0">
                <a:latin typeface="宋体-PUA" panose="02010600030101010101" charset="-122"/>
                <a:ea typeface="宋体-PUA" panose="02010600030101010101" charset="-122"/>
                <a:cs typeface="宋体-PUA" panose="02010600030101010101" charset="-122"/>
                <a:sym typeface="+mn-ea"/>
              </a:rPr>
              <a:t>—-</a:t>
            </a:r>
            <a:r>
              <a:rPr lang="zh-CN" altLang="en-US" sz="2000" b="1" dirty="0" smtClean="0">
                <a:latin typeface="宋体-PUA" panose="02010600030101010101" charset="-122"/>
                <a:ea typeface="宋体-PUA" panose="02010600030101010101" charset="-122"/>
                <a:cs typeface="宋体-PUA" panose="02010600030101010101" charset="-122"/>
                <a:sym typeface="+mn-ea"/>
              </a:rPr>
              <a:t>邓小平理论</a:t>
            </a:r>
            <a:r>
              <a:rPr lang="en-US" altLang="zh-CN" sz="2000" b="1" dirty="0" smtClean="0">
                <a:latin typeface="宋体-PUA" panose="02010600030101010101" charset="-122"/>
                <a:ea typeface="宋体-PUA" panose="02010600030101010101" charset="-122"/>
                <a:cs typeface="宋体-PUA" panose="02010600030101010101" charset="-122"/>
                <a:sym typeface="+mn-ea"/>
              </a:rPr>
              <a:t>---</a:t>
            </a:r>
            <a:r>
              <a:rPr lang="zh-CN" altLang="en-US" sz="2000" b="1" dirty="0" smtClean="0">
                <a:latin typeface="宋体-PUA" panose="02010600030101010101" charset="-122"/>
                <a:ea typeface="宋体-PUA" panose="02010600030101010101" charset="-122"/>
                <a:cs typeface="宋体-PUA" panose="02010600030101010101" charset="-122"/>
                <a:sym typeface="+mn-ea"/>
              </a:rPr>
              <a:t>三个代表</a:t>
            </a:r>
            <a:r>
              <a:rPr lang="en-US" altLang="zh-CN" sz="2000" b="1" dirty="0" smtClean="0">
                <a:latin typeface="宋体-PUA" panose="02010600030101010101" charset="-122"/>
                <a:ea typeface="宋体-PUA" panose="02010600030101010101" charset="-122"/>
                <a:cs typeface="宋体-PUA" panose="02010600030101010101" charset="-122"/>
                <a:sym typeface="+mn-ea"/>
              </a:rPr>
              <a:t>---</a:t>
            </a:r>
            <a:r>
              <a:rPr lang="zh-CN" altLang="en-US" sz="2000" b="1" dirty="0" smtClean="0">
                <a:latin typeface="宋体-PUA" panose="02010600030101010101" charset="-122"/>
                <a:ea typeface="宋体-PUA" panose="02010600030101010101" charset="-122"/>
                <a:cs typeface="宋体-PUA" panose="02010600030101010101" charset="-122"/>
                <a:sym typeface="+mn-ea"/>
              </a:rPr>
              <a:t>科学发展观</a:t>
            </a:r>
            <a:r>
              <a:rPr lang="en-US" altLang="zh-CN" sz="2000" b="1" dirty="0" smtClean="0">
                <a:latin typeface="宋体-PUA" panose="02010600030101010101" charset="-122"/>
                <a:ea typeface="宋体-PUA" panose="02010600030101010101" charset="-122"/>
                <a:cs typeface="宋体-PUA" panose="02010600030101010101" charset="-122"/>
                <a:sym typeface="+mn-ea"/>
              </a:rPr>
              <a:t>---</a:t>
            </a:r>
            <a:r>
              <a:rPr lang="zh-CN" altLang="en-US" sz="2000" b="1" dirty="0" smtClean="0">
                <a:latin typeface="宋体-PUA" panose="02010600030101010101" charset="-122"/>
                <a:ea typeface="宋体-PUA" panose="02010600030101010101" charset="-122"/>
                <a:cs typeface="宋体-PUA" panose="02010600030101010101" charset="-122"/>
                <a:sym typeface="+mn-ea"/>
              </a:rPr>
              <a:t>新时代中国特色社会主义思想</a:t>
            </a:r>
            <a:endParaRPr lang="zh-CN" altLang="en-US" sz="2000" b="1" dirty="0" smtClean="0">
              <a:latin typeface="宋体-PUA" panose="02010600030101010101" charset="-122"/>
              <a:ea typeface="宋体-PUA" panose="02010600030101010101" charset="-122"/>
              <a:cs typeface="宋体-PUA" panose="02010600030101010101" charset="-122"/>
              <a:sym typeface="+mn-ea"/>
            </a:endParaRPr>
          </a:p>
          <a:p>
            <a:r>
              <a:rPr lang="zh-CN" altLang="en-US" sz="2000" b="1" dirty="0" smtClean="0">
                <a:latin typeface="宋体-PUA" panose="02010600030101010101" charset="-122"/>
                <a:ea typeface="宋体-PUA" panose="02010600030101010101" charset="-122"/>
                <a:cs typeface="宋体-PUA" panose="02010600030101010101" charset="-122"/>
                <a:sym typeface="+mn-ea"/>
              </a:rPr>
              <a:t>政治上：</a:t>
            </a:r>
            <a:endParaRPr lang="zh-CN" altLang="en-US" sz="2000" b="1" dirty="0" smtClean="0">
              <a:latin typeface="宋体-PUA" panose="02010600030101010101" charset="-122"/>
              <a:ea typeface="宋体-PUA" panose="02010600030101010101" charset="-122"/>
              <a:cs typeface="宋体-PUA" panose="02010600030101010101" charset="-122"/>
              <a:sym typeface="+mn-ea"/>
            </a:endParaRPr>
          </a:p>
          <a:p>
            <a:r>
              <a:rPr lang="zh-CN" altLang="en-US" sz="2000" b="1" dirty="0" smtClean="0">
                <a:latin typeface="宋体-PUA" panose="02010600030101010101" charset="-122"/>
                <a:ea typeface="宋体-PUA" panose="02010600030101010101" charset="-122"/>
                <a:cs typeface="宋体-PUA" panose="02010600030101010101" charset="-122"/>
                <a:sym typeface="+mn-ea"/>
              </a:rPr>
              <a:t>十一届三中全会</a:t>
            </a:r>
            <a:r>
              <a:rPr lang="en-US" altLang="zh-CN" sz="2000" b="1" dirty="0" smtClean="0">
                <a:latin typeface="宋体-PUA" panose="02010600030101010101" charset="-122"/>
                <a:ea typeface="宋体-PUA" panose="02010600030101010101" charset="-122"/>
                <a:cs typeface="宋体-PUA" panose="02010600030101010101" charset="-122"/>
                <a:sym typeface="+mn-ea"/>
              </a:rPr>
              <a:t>—</a:t>
            </a:r>
            <a:r>
              <a:rPr lang="zh-CN" altLang="en-US" sz="2000" b="1" dirty="0" smtClean="0">
                <a:latin typeface="宋体-PUA" panose="02010600030101010101" charset="-122"/>
                <a:ea typeface="宋体-PUA" panose="02010600030101010101" charset="-122"/>
                <a:cs typeface="宋体-PUA" panose="02010600030101010101" charset="-122"/>
                <a:sym typeface="+mn-ea"/>
              </a:rPr>
              <a:t>十四大</a:t>
            </a:r>
            <a:r>
              <a:rPr lang="en-US" altLang="zh-CN" sz="2000" b="1" dirty="0" smtClean="0">
                <a:latin typeface="宋体-PUA" panose="02010600030101010101" charset="-122"/>
                <a:ea typeface="宋体-PUA" panose="02010600030101010101" charset="-122"/>
                <a:cs typeface="宋体-PUA" panose="02010600030101010101" charset="-122"/>
                <a:sym typeface="+mn-ea"/>
              </a:rPr>
              <a:t>--</a:t>
            </a:r>
            <a:r>
              <a:rPr lang="zh-CN" altLang="en-US" sz="2000" b="1" dirty="0" smtClean="0">
                <a:latin typeface="宋体-PUA" panose="02010600030101010101" charset="-122"/>
                <a:ea typeface="宋体-PUA" panose="02010600030101010101" charset="-122"/>
                <a:cs typeface="宋体-PUA" panose="02010600030101010101" charset="-122"/>
                <a:sym typeface="+mn-ea"/>
              </a:rPr>
              <a:t>十五大</a:t>
            </a:r>
            <a:r>
              <a:rPr lang="en-US" altLang="zh-CN" sz="2000" b="1" dirty="0" smtClean="0">
                <a:latin typeface="宋体-PUA" panose="02010600030101010101" charset="-122"/>
                <a:ea typeface="宋体-PUA" panose="02010600030101010101" charset="-122"/>
                <a:cs typeface="宋体-PUA" panose="02010600030101010101" charset="-122"/>
                <a:sym typeface="+mn-ea"/>
              </a:rPr>
              <a:t>--</a:t>
            </a:r>
            <a:r>
              <a:rPr lang="zh-CN" altLang="en-US" sz="2000" b="1" dirty="0" smtClean="0">
                <a:latin typeface="宋体-PUA" panose="02010600030101010101" charset="-122"/>
                <a:ea typeface="宋体-PUA" panose="02010600030101010101" charset="-122"/>
                <a:cs typeface="宋体-PUA" panose="02010600030101010101" charset="-122"/>
                <a:sym typeface="+mn-ea"/>
              </a:rPr>
              <a:t>十六大</a:t>
            </a:r>
            <a:r>
              <a:rPr lang="en-US" altLang="zh-CN" sz="2000" b="1" dirty="0" smtClean="0">
                <a:latin typeface="宋体-PUA" panose="02010600030101010101" charset="-122"/>
                <a:ea typeface="宋体-PUA" panose="02010600030101010101" charset="-122"/>
                <a:cs typeface="宋体-PUA" panose="02010600030101010101" charset="-122"/>
                <a:sym typeface="+mn-ea"/>
              </a:rPr>
              <a:t>--</a:t>
            </a:r>
            <a:r>
              <a:rPr lang="zh-CN" altLang="en-US" sz="2000" b="1" dirty="0" smtClean="0">
                <a:latin typeface="宋体-PUA" panose="02010600030101010101" charset="-122"/>
                <a:ea typeface="宋体-PUA" panose="02010600030101010101" charset="-122"/>
                <a:cs typeface="宋体-PUA" panose="02010600030101010101" charset="-122"/>
                <a:sym typeface="+mn-ea"/>
              </a:rPr>
              <a:t>十七大</a:t>
            </a:r>
            <a:r>
              <a:rPr lang="en-US" altLang="zh-CN" sz="2000" b="1" dirty="0" smtClean="0">
                <a:latin typeface="宋体-PUA" panose="02010600030101010101" charset="-122"/>
                <a:ea typeface="宋体-PUA" panose="02010600030101010101" charset="-122"/>
                <a:cs typeface="宋体-PUA" panose="02010600030101010101" charset="-122"/>
                <a:sym typeface="+mn-ea"/>
              </a:rPr>
              <a:t>---</a:t>
            </a:r>
            <a:r>
              <a:rPr lang="zh-CN" altLang="en-US" sz="2000" b="1" dirty="0" smtClean="0">
                <a:latin typeface="宋体-PUA" panose="02010600030101010101" charset="-122"/>
                <a:ea typeface="宋体-PUA" panose="02010600030101010101" charset="-122"/>
                <a:cs typeface="宋体-PUA" panose="02010600030101010101" charset="-122"/>
                <a:sym typeface="+mn-ea"/>
              </a:rPr>
              <a:t>十九大</a:t>
            </a:r>
            <a:endParaRPr lang="zh-CN" altLang="en-US" sz="2000" b="1" dirty="0" smtClean="0">
              <a:latin typeface="宋体-PUA" panose="02010600030101010101" charset="-122"/>
              <a:ea typeface="宋体-PUA" panose="02010600030101010101" charset="-122"/>
              <a:cs typeface="宋体-PUA" panose="02010600030101010101" charset="-122"/>
              <a:sym typeface="+mn-ea"/>
            </a:endParaRPr>
          </a:p>
          <a:p>
            <a:r>
              <a:rPr lang="zh-CN" altLang="en-US" sz="2000" b="1" dirty="0" smtClean="0">
                <a:latin typeface="宋体-PUA" panose="02010600030101010101" charset="-122"/>
                <a:ea typeface="宋体-PUA" panose="02010600030101010101" charset="-122"/>
                <a:cs typeface="宋体-PUA" panose="02010600030101010101" charset="-122"/>
                <a:sym typeface="+mn-ea"/>
              </a:rPr>
              <a:t>经济上：</a:t>
            </a:r>
            <a:endParaRPr lang="zh-CN" altLang="en-US" sz="2000" b="1" dirty="0" smtClean="0">
              <a:latin typeface="宋体-PUA" panose="02010600030101010101" charset="-122"/>
              <a:ea typeface="宋体-PUA" panose="02010600030101010101" charset="-122"/>
              <a:cs typeface="宋体-PUA" panose="02010600030101010101" charset="-122"/>
              <a:sym typeface="+mn-ea"/>
            </a:endParaRPr>
          </a:p>
          <a:p>
            <a:r>
              <a:rPr lang="zh-CN" altLang="en-US" sz="2000" b="1" dirty="0" smtClean="0">
                <a:latin typeface="宋体-PUA" panose="02010600030101010101" charset="-122"/>
                <a:ea typeface="宋体-PUA" panose="02010600030101010101" charset="-122"/>
                <a:cs typeface="宋体-PUA" panose="02010600030101010101" charset="-122"/>
                <a:sym typeface="+mn-ea"/>
              </a:rPr>
              <a:t>农村体制（</a:t>
            </a:r>
            <a:r>
              <a:rPr lang="en-US" altLang="zh-CN" sz="2000" b="1" dirty="0" smtClean="0">
                <a:latin typeface="宋体-PUA" panose="02010600030101010101" charset="-122"/>
                <a:ea typeface="宋体-PUA" panose="02010600030101010101" charset="-122"/>
                <a:cs typeface="宋体-PUA" panose="02010600030101010101" charset="-122"/>
                <a:sym typeface="+mn-ea"/>
              </a:rPr>
              <a:t>78</a:t>
            </a:r>
            <a:r>
              <a:rPr lang="zh-CN" altLang="en-US" sz="2000" b="1" dirty="0" smtClean="0">
                <a:latin typeface="宋体-PUA" panose="02010600030101010101" charset="-122"/>
                <a:ea typeface="宋体-PUA" panose="02010600030101010101" charset="-122"/>
                <a:cs typeface="宋体-PUA" panose="02010600030101010101" charset="-122"/>
                <a:sym typeface="+mn-ea"/>
              </a:rPr>
              <a:t>年）</a:t>
            </a:r>
            <a:r>
              <a:rPr lang="en-US" altLang="zh-CN" sz="2000" b="1" dirty="0" smtClean="0">
                <a:latin typeface="宋体-PUA" panose="02010600030101010101" charset="-122"/>
                <a:ea typeface="宋体-PUA" panose="02010600030101010101" charset="-122"/>
                <a:cs typeface="宋体-PUA" panose="02010600030101010101" charset="-122"/>
                <a:sym typeface="+mn-ea"/>
              </a:rPr>
              <a:t>--</a:t>
            </a:r>
            <a:r>
              <a:rPr lang="zh-CN" altLang="en-US" sz="2000" b="1" smtClean="0">
                <a:latin typeface="宋体-PUA" panose="02010600030101010101" charset="-122"/>
                <a:ea typeface="宋体-PUA" panose="02010600030101010101" charset="-122"/>
                <a:cs typeface="宋体-PUA" panose="02010600030101010101" charset="-122"/>
                <a:sym typeface="+mn-ea"/>
              </a:rPr>
              <a:t>城市国有企业体</a:t>
            </a:r>
            <a:r>
              <a:rPr lang="zh-CN" altLang="en-US" sz="2000" b="1" dirty="0" smtClean="0">
                <a:latin typeface="宋体-PUA" panose="02010600030101010101" charset="-122"/>
                <a:ea typeface="宋体-PUA" panose="02010600030101010101" charset="-122"/>
                <a:cs typeface="宋体-PUA" panose="02010600030101010101" charset="-122"/>
                <a:sym typeface="+mn-ea"/>
              </a:rPr>
              <a:t>制（</a:t>
            </a:r>
            <a:r>
              <a:rPr lang="en-US" altLang="zh-CN" sz="2000" b="1" dirty="0" smtClean="0">
                <a:latin typeface="宋体-PUA" panose="02010600030101010101" charset="-122"/>
                <a:ea typeface="宋体-PUA" panose="02010600030101010101" charset="-122"/>
                <a:cs typeface="宋体-PUA" panose="02010600030101010101" charset="-122"/>
                <a:sym typeface="+mn-ea"/>
              </a:rPr>
              <a:t>84</a:t>
            </a:r>
            <a:r>
              <a:rPr lang="zh-CN" altLang="en-US" sz="2000" b="1" dirty="0" smtClean="0">
                <a:latin typeface="宋体-PUA" panose="02010600030101010101" charset="-122"/>
                <a:ea typeface="宋体-PUA" panose="02010600030101010101" charset="-122"/>
                <a:cs typeface="宋体-PUA" panose="02010600030101010101" charset="-122"/>
                <a:sym typeface="+mn-ea"/>
              </a:rPr>
              <a:t>年）</a:t>
            </a:r>
            <a:r>
              <a:rPr lang="en-US" altLang="zh-CN" sz="2000" b="1" dirty="0" smtClean="0">
                <a:latin typeface="宋体-PUA" panose="02010600030101010101" charset="-122"/>
                <a:ea typeface="宋体-PUA" panose="02010600030101010101" charset="-122"/>
                <a:cs typeface="宋体-PUA" panose="02010600030101010101" charset="-122"/>
                <a:sym typeface="+mn-ea"/>
              </a:rPr>
              <a:t>--</a:t>
            </a:r>
            <a:r>
              <a:rPr lang="zh-CN" altLang="en-US" sz="2000" b="1" dirty="0" smtClean="0">
                <a:latin typeface="宋体-PUA" panose="02010600030101010101" charset="-122"/>
                <a:ea typeface="宋体-PUA" panose="02010600030101010101" charset="-122"/>
                <a:cs typeface="宋体-PUA" panose="02010600030101010101" charset="-122"/>
                <a:sym typeface="+mn-ea"/>
              </a:rPr>
              <a:t>现代企业制度（</a:t>
            </a:r>
            <a:r>
              <a:rPr lang="en-US" altLang="zh-CN" sz="2000" b="1" dirty="0" smtClean="0">
                <a:latin typeface="宋体-PUA" panose="02010600030101010101" charset="-122"/>
                <a:ea typeface="宋体-PUA" panose="02010600030101010101" charset="-122"/>
                <a:cs typeface="宋体-PUA" panose="02010600030101010101" charset="-122"/>
                <a:sym typeface="+mn-ea"/>
              </a:rPr>
              <a:t>93</a:t>
            </a:r>
            <a:r>
              <a:rPr lang="zh-CN" altLang="en-US" sz="2000" b="1" dirty="0" smtClean="0">
                <a:latin typeface="宋体-PUA" panose="02010600030101010101" charset="-122"/>
                <a:ea typeface="宋体-PUA" panose="02010600030101010101" charset="-122"/>
                <a:cs typeface="宋体-PUA" panose="02010600030101010101" charset="-122"/>
                <a:sym typeface="+mn-ea"/>
              </a:rPr>
              <a:t>年）</a:t>
            </a:r>
            <a:endParaRPr lang="zh-CN" altLang="en-US" sz="2000" b="1" dirty="0" smtClean="0">
              <a:latin typeface="宋体-PUA" panose="02010600030101010101" charset="-122"/>
              <a:ea typeface="宋体-PUA" panose="02010600030101010101" charset="-122"/>
              <a:cs typeface="宋体-PUA" panose="02010600030101010101" charset="-122"/>
              <a:sym typeface="+mn-ea"/>
            </a:endParaRPr>
          </a:p>
          <a:p>
            <a:r>
              <a:rPr lang="zh-CN" altLang="en-US" sz="2000" b="1" dirty="0" smtClean="0">
                <a:latin typeface="宋体-PUA" panose="02010600030101010101" charset="-122"/>
                <a:ea typeface="宋体-PUA" panose="02010600030101010101" charset="-122"/>
                <a:cs typeface="宋体-PUA" panose="02010600030101010101" charset="-122"/>
                <a:sym typeface="+mn-ea"/>
              </a:rPr>
              <a:t>有计划的商品经济</a:t>
            </a:r>
            <a:r>
              <a:rPr lang="en-US" altLang="zh-CN" sz="2000" b="1" dirty="0" smtClean="0">
                <a:latin typeface="宋体-PUA" panose="02010600030101010101" charset="-122"/>
                <a:ea typeface="宋体-PUA" panose="02010600030101010101" charset="-122"/>
                <a:cs typeface="宋体-PUA" panose="02010600030101010101" charset="-122"/>
                <a:sym typeface="+mn-ea"/>
              </a:rPr>
              <a:t>---</a:t>
            </a:r>
            <a:r>
              <a:rPr lang="zh-CN" altLang="en-US" sz="2000" b="1" dirty="0" smtClean="0">
                <a:latin typeface="宋体-PUA" panose="02010600030101010101" charset="-122"/>
                <a:ea typeface="宋体-PUA" panose="02010600030101010101" charset="-122"/>
                <a:cs typeface="宋体-PUA" panose="02010600030101010101" charset="-122"/>
                <a:sym typeface="+mn-ea"/>
              </a:rPr>
              <a:t>社会主义市场经济</a:t>
            </a:r>
            <a:endParaRPr lang="en-US" altLang="zh-CN" sz="2000" b="1" dirty="0" smtClean="0">
              <a:latin typeface="宋体-PUA" panose="02010600030101010101" charset="-122"/>
              <a:ea typeface="宋体-PUA" panose="02010600030101010101" charset="-122"/>
              <a:cs typeface="宋体-PUA" panose="02010600030101010101" charset="-122"/>
              <a:sym typeface="+mn-ea"/>
            </a:endParaRPr>
          </a:p>
          <a:p>
            <a:r>
              <a:rPr lang="zh-CN" altLang="en-US" sz="2000" b="1" dirty="0">
                <a:latin typeface="宋体-PUA" panose="02010600030101010101" charset="-122"/>
                <a:ea typeface="宋体-PUA" panose="02010600030101010101" charset="-122"/>
                <a:cs typeface="宋体-PUA" panose="02010600030101010101" charset="-122"/>
              </a:rPr>
              <a:t>对外开放格局的形成：经济特区</a:t>
            </a:r>
            <a:r>
              <a:rPr lang="en-US" altLang="zh-CN" sz="2000" b="1" dirty="0">
                <a:latin typeface="宋体-PUA" panose="02010600030101010101" charset="-122"/>
                <a:ea typeface="宋体-PUA" panose="02010600030101010101" charset="-122"/>
                <a:cs typeface="宋体-PUA" panose="02010600030101010101" charset="-122"/>
              </a:rPr>
              <a:t>--</a:t>
            </a:r>
            <a:r>
              <a:rPr lang="zh-CN" altLang="en-US" sz="2000" b="1" dirty="0">
                <a:latin typeface="宋体-PUA" panose="02010600030101010101" charset="-122"/>
                <a:ea typeface="宋体-PUA" panose="02010600030101010101" charset="-122"/>
                <a:cs typeface="宋体-PUA" panose="02010600030101010101" charset="-122"/>
              </a:rPr>
              <a:t>沿海开放城市</a:t>
            </a:r>
            <a:r>
              <a:rPr lang="en-US" altLang="zh-CN" sz="2000" b="1" dirty="0">
                <a:latin typeface="宋体-PUA" panose="02010600030101010101" charset="-122"/>
                <a:ea typeface="宋体-PUA" panose="02010600030101010101" charset="-122"/>
                <a:cs typeface="宋体-PUA" panose="02010600030101010101" charset="-122"/>
              </a:rPr>
              <a:t>--</a:t>
            </a:r>
            <a:r>
              <a:rPr lang="zh-CN" altLang="en-US" sz="2000" b="1" dirty="0">
                <a:latin typeface="宋体-PUA" panose="02010600030101010101" charset="-122"/>
                <a:ea typeface="宋体-PUA" panose="02010600030101010101" charset="-122"/>
                <a:cs typeface="宋体-PUA" panose="02010600030101010101" charset="-122"/>
              </a:rPr>
              <a:t>沿海开放区</a:t>
            </a:r>
            <a:r>
              <a:rPr lang="en-US" altLang="zh-CN" sz="2000" b="1" dirty="0">
                <a:latin typeface="宋体-PUA" panose="02010600030101010101" charset="-122"/>
                <a:ea typeface="宋体-PUA" panose="02010600030101010101" charset="-122"/>
                <a:cs typeface="宋体-PUA" panose="02010600030101010101" charset="-122"/>
              </a:rPr>
              <a:t>—</a:t>
            </a:r>
            <a:r>
              <a:rPr lang="zh-CN" altLang="en-US" sz="2000" b="1" dirty="0">
                <a:latin typeface="宋体-PUA" panose="02010600030101010101" charset="-122"/>
                <a:ea typeface="宋体-PUA" panose="02010600030101010101" charset="-122"/>
                <a:cs typeface="宋体-PUA" panose="02010600030101010101" charset="-122"/>
              </a:rPr>
              <a:t>沿江沿边</a:t>
            </a:r>
            <a:r>
              <a:rPr lang="en-US" altLang="zh-CN" sz="2000" b="1" dirty="0">
                <a:latin typeface="宋体-PUA" panose="02010600030101010101" charset="-122"/>
                <a:ea typeface="宋体-PUA" panose="02010600030101010101" charset="-122"/>
                <a:cs typeface="宋体-PUA" panose="02010600030101010101" charset="-122"/>
              </a:rPr>
              <a:t>--</a:t>
            </a:r>
            <a:r>
              <a:rPr lang="zh-CN" altLang="en-US" sz="2000" b="1" dirty="0">
                <a:latin typeface="宋体-PUA" panose="02010600030101010101" charset="-122"/>
                <a:ea typeface="宋体-PUA" panose="02010600030101010101" charset="-122"/>
                <a:cs typeface="宋体-PUA" panose="02010600030101010101" charset="-122"/>
              </a:rPr>
              <a:t>内地</a:t>
            </a:r>
            <a:endParaRPr lang="zh-CN" altLang="en-US" sz="2000" b="1" dirty="0">
              <a:latin typeface="黑体" panose="02010600030101010101" pitchFamily="49" charset="-122"/>
              <a:ea typeface="黑体" panose="02010600030101010101" pitchFamily="49" charset="-122"/>
            </a:endParaRPr>
          </a:p>
          <a:p>
            <a:r>
              <a:rPr lang="en-US" altLang="zh-CN" sz="2000" b="1">
                <a:latin typeface="楷体_GB2312" panose="02010609030101010101" charset="-122"/>
                <a:ea typeface="楷体_GB2312" panose="02010609030101010101" charset="-122"/>
                <a:sym typeface="+mn-ea"/>
              </a:rPr>
              <a:t>十一届三中全会以来，邓小平同志一面坚持和发展毛泽东思想，一面应对新问题，解决新问题，开创了改革开放和中国特色社会主义事业。社会主义市场经济体制的建立和完善，形成了以公有制为主体，多种所有制经济共同发展的基本经济制度新格局。</a:t>
            </a:r>
            <a:endParaRPr lang="en-US" altLang="zh-CN" sz="2400" b="1">
              <a:latin typeface="楷体_GB2312" panose="02010609030101010101" charset="-122"/>
              <a:ea typeface="楷体_GB2312" panose="02010609030101010101" charset="-122"/>
              <a:sym typeface="+mn-ea"/>
            </a:endParaRPr>
          </a:p>
          <a:p>
            <a:endParaRPr lang="en-US" altLang="zh-CN" sz="2400" b="1">
              <a:latin typeface="楷体_GB2312" panose="02010609030101010101" charset="-122"/>
              <a:ea typeface="楷体_GB2312" panose="02010609030101010101" charset="-122"/>
              <a:sym typeface="+mn-ea"/>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5010" y="253365"/>
            <a:ext cx="7797165" cy="780415"/>
          </a:xfrm>
          <a:prstGeom prst="rect">
            <a:avLst/>
          </a:prstGeom>
          <a:noFill/>
          <a:ln>
            <a:noFill/>
          </a:ln>
        </p:spPr>
        <p:txBody>
          <a:bodyPr vert="horz" wrap="square" lIns="91440" tIns="45720" rIns="91440" bIns="45720" numCol="1" anchor="ctr" anchorCtr="0" compatLnSpc="1"/>
          <a:lstStyle>
            <a:lvl1pPr algn="ctr" rtl="0" eaLnBrk="0" fontAlgn="base" hangingPunct="0">
              <a:lnSpc>
                <a:spcPct val="90000"/>
              </a:lnSpc>
              <a:spcBef>
                <a:spcPct val="0"/>
              </a:spcBef>
              <a:spcAft>
                <a:spcPct val="0"/>
              </a:spcAft>
              <a:defRPr sz="2100"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2pPr>
            <a:lvl3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3pPr>
            <a:lvl4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4pPr>
            <a:lvl5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l">
              <a:lnSpc>
                <a:spcPct val="130000"/>
              </a:lnSpc>
            </a:pPr>
            <a:r>
              <a:rPr lang="zh-CN" altLang="en-US" sz="2100">
                <a:solidFill>
                  <a:schemeClr val="tx1"/>
                </a:solidFill>
              </a:rPr>
              <a:t>31．图7是1953年的一幅漫画，描绘了资源勘探队员来到深山，手持“邀请函”叩响山洞大门的情景。这反映了当时我国(　　)</a:t>
            </a:r>
            <a:endParaRPr lang="zh-CN" altLang="en-US" sz="2100">
              <a:solidFill>
                <a:schemeClr val="tx1"/>
              </a:solidFill>
            </a:endParaRPr>
          </a:p>
        </p:txBody>
      </p:sp>
      <p:pic>
        <p:nvPicPr>
          <p:cNvPr id="3" name="图片 14" descr="W7O2Q@L)DPD3DK[S%A%ML9D"/>
          <p:cNvPicPr>
            <a:picLocks noChangeAspect="1"/>
          </p:cNvPicPr>
          <p:nvPr/>
        </p:nvPicPr>
        <p:blipFill>
          <a:blip r:embed="rId1"/>
          <a:stretch>
            <a:fillRect/>
          </a:stretch>
        </p:blipFill>
        <p:spPr>
          <a:xfrm>
            <a:off x="313690" y="1157605"/>
            <a:ext cx="3279140" cy="2056130"/>
          </a:xfrm>
          <a:prstGeom prst="rect">
            <a:avLst/>
          </a:prstGeom>
          <a:noFill/>
          <a:ln w="9525">
            <a:noFill/>
          </a:ln>
        </p:spPr>
      </p:pic>
      <p:sp>
        <p:nvSpPr>
          <p:cNvPr id="100" name="文本框 99"/>
          <p:cNvSpPr txBox="1"/>
          <p:nvPr/>
        </p:nvSpPr>
        <p:spPr>
          <a:xfrm>
            <a:off x="3785235" y="1236980"/>
            <a:ext cx="4414520" cy="1640205"/>
          </a:xfrm>
          <a:prstGeom prst="rect">
            <a:avLst/>
          </a:prstGeom>
          <a:noFill/>
          <a:ln w="9525">
            <a:noFill/>
          </a:ln>
        </p:spPr>
        <p:txBody>
          <a:bodyPr wrap="square">
            <a:spAutoFit/>
          </a:bodyPr>
          <a:p>
            <a:pPr>
              <a:lnSpc>
                <a:spcPct val="120000"/>
              </a:lnSpc>
            </a:pPr>
            <a:r>
              <a:rPr lang="en-US" sz="2100" b="1">
                <a:solidFill>
                  <a:schemeClr val="tx1"/>
                </a:solidFill>
                <a:latin typeface="宋体" panose="02010600030101010101" pitchFamily="2" charset="-122"/>
              </a:rPr>
              <a:t>A</a:t>
            </a:r>
            <a:r>
              <a:rPr lang="zh-CN" sz="2100" b="1">
                <a:solidFill>
                  <a:schemeClr val="tx1"/>
                </a:solidFill>
                <a:ea typeface="宋体" panose="02010600030101010101" pitchFamily="2" charset="-122"/>
              </a:rPr>
              <a:t>．已经初步改变工业落后局面         </a:t>
            </a:r>
            <a:endParaRPr lang="zh-CN" sz="2100" b="1">
              <a:solidFill>
                <a:schemeClr val="tx1"/>
              </a:solidFill>
              <a:ea typeface="宋体" panose="02010600030101010101" pitchFamily="2" charset="-122"/>
            </a:endParaRPr>
          </a:p>
          <a:p>
            <a:pPr>
              <a:lnSpc>
                <a:spcPct val="120000"/>
              </a:lnSpc>
            </a:pPr>
            <a:r>
              <a:rPr lang="en-US" sz="2100" b="1">
                <a:solidFill>
                  <a:schemeClr val="tx1"/>
                </a:solidFill>
                <a:latin typeface="Times New Roman" panose="02020603050405020304" pitchFamily="18" charset="0"/>
              </a:rPr>
              <a:t>B</a:t>
            </a:r>
            <a:r>
              <a:rPr lang="zh-CN" sz="2100" b="1">
                <a:solidFill>
                  <a:schemeClr val="tx1"/>
                </a:solidFill>
                <a:ea typeface="宋体" panose="02010600030101010101" pitchFamily="2" charset="-122"/>
              </a:rPr>
              <a:t>．开始进行对矿产资源的开采</a:t>
            </a:r>
            <a:r>
              <a:rPr lang="en-US" sz="2100" b="1">
                <a:solidFill>
                  <a:schemeClr val="tx1"/>
                </a:solidFill>
                <a:latin typeface="宋体" panose="02010600030101010101" pitchFamily="2" charset="-122"/>
              </a:rPr>
              <a:t>C</a:t>
            </a:r>
            <a:r>
              <a:rPr lang="zh-CN" sz="2100" b="1">
                <a:solidFill>
                  <a:schemeClr val="tx1"/>
                </a:solidFill>
                <a:ea typeface="宋体" panose="02010600030101010101" pitchFamily="2" charset="-122"/>
              </a:rPr>
              <a:t>．国民经济调整任务基本完成         </a:t>
            </a:r>
            <a:r>
              <a:rPr lang="en-US" sz="2100" b="1">
                <a:solidFill>
                  <a:schemeClr val="tx1"/>
                </a:solidFill>
                <a:latin typeface="Times New Roman" panose="02020603050405020304" pitchFamily="18" charset="0"/>
              </a:rPr>
              <a:t>D</a:t>
            </a:r>
            <a:r>
              <a:rPr lang="zh-CN" sz="2100" b="1">
                <a:solidFill>
                  <a:schemeClr val="tx1"/>
                </a:solidFill>
                <a:ea typeface="宋体" panose="02010600030101010101" pitchFamily="2" charset="-122"/>
              </a:rPr>
              <a:t>．大规模的经济建设正在展开</a:t>
            </a:r>
            <a:endParaRPr lang="zh-CN" altLang="en-US" sz="2100" b="1">
              <a:solidFill>
                <a:schemeClr val="tx1"/>
              </a:solidFill>
              <a:ea typeface="宋体" panose="02010600030101010101" pitchFamily="2" charset="-122"/>
            </a:endParaRPr>
          </a:p>
        </p:txBody>
      </p:sp>
      <p:sp>
        <p:nvSpPr>
          <p:cNvPr id="4" name="文本框 3"/>
          <p:cNvSpPr txBox="1"/>
          <p:nvPr/>
        </p:nvSpPr>
        <p:spPr>
          <a:xfrm>
            <a:off x="25400" y="3359150"/>
            <a:ext cx="7967980" cy="368300"/>
          </a:xfrm>
          <a:prstGeom prst="rect">
            <a:avLst/>
          </a:prstGeom>
          <a:noFill/>
          <a:ln w="9525">
            <a:noFill/>
          </a:ln>
        </p:spPr>
        <p:txBody>
          <a:bodyPr wrap="square">
            <a:spAutoFit/>
          </a:bodyPr>
          <a:p>
            <a:r>
              <a:rPr lang="zh-CN" sz="1800" b="1">
                <a:solidFill>
                  <a:srgbClr val="002060"/>
                </a:solidFill>
                <a:ea typeface="黑体" panose="02010600030101010101" pitchFamily="49" charset="-122"/>
              </a:rPr>
              <a:t>【考点】</a:t>
            </a:r>
            <a:r>
              <a:rPr lang="en-US" sz="1800" b="1">
                <a:solidFill>
                  <a:srgbClr val="002060"/>
                </a:solidFill>
                <a:latin typeface="Times New Roman" panose="02020603050405020304" pitchFamily="18" charset="0"/>
                <a:ea typeface="楷体_GB2312" panose="02010609030101010101" charset="-122"/>
              </a:rPr>
              <a:t>20</a:t>
            </a:r>
            <a:r>
              <a:rPr lang="zh-CN" sz="1800" b="1">
                <a:solidFill>
                  <a:srgbClr val="002060"/>
                </a:solidFill>
                <a:ea typeface="楷体_GB2312" panose="02010609030101010101" charset="-122"/>
              </a:rPr>
              <a:t>世纪</a:t>
            </a:r>
            <a:r>
              <a:rPr lang="en-US" sz="1800" b="1">
                <a:solidFill>
                  <a:srgbClr val="002060"/>
                </a:solidFill>
                <a:latin typeface="Times New Roman" panose="02020603050405020304" pitchFamily="18" charset="0"/>
                <a:ea typeface="楷体_GB2312" panose="02010609030101010101" charset="-122"/>
              </a:rPr>
              <a:t>50</a:t>
            </a:r>
            <a:r>
              <a:rPr lang="zh-CN" sz="1800" b="1">
                <a:solidFill>
                  <a:srgbClr val="002060"/>
                </a:solidFill>
                <a:ea typeface="楷体_GB2312" panose="02010609030101010101" charset="-122"/>
              </a:rPr>
              <a:t>年代至</a:t>
            </a:r>
            <a:r>
              <a:rPr lang="en-US" sz="1800" b="1">
                <a:solidFill>
                  <a:srgbClr val="002060"/>
                </a:solidFill>
                <a:latin typeface="Times New Roman" panose="02020603050405020304" pitchFamily="18" charset="0"/>
                <a:ea typeface="楷体_GB2312" panose="02010609030101010101" charset="-122"/>
              </a:rPr>
              <a:t>70</a:t>
            </a:r>
            <a:r>
              <a:rPr lang="zh-CN" sz="1800" b="1">
                <a:solidFill>
                  <a:srgbClr val="002060"/>
                </a:solidFill>
                <a:ea typeface="楷体_GB2312" panose="02010609030101010101" charset="-122"/>
              </a:rPr>
              <a:t>年代探索社会主义建设道路的实践</a:t>
            </a:r>
            <a:r>
              <a:rPr lang="en-US" sz="1800" b="1">
                <a:solidFill>
                  <a:srgbClr val="002060"/>
                </a:solidFill>
                <a:latin typeface="Times New Roman" panose="02020603050405020304" pitchFamily="18" charset="0"/>
                <a:ea typeface="楷体_GB2312" panose="02010609030101010101" charset="-122"/>
              </a:rPr>
              <a:t>——</a:t>
            </a:r>
            <a:r>
              <a:rPr lang="zh-CN" sz="1800" b="1">
                <a:solidFill>
                  <a:srgbClr val="002060"/>
                </a:solidFill>
                <a:ea typeface="楷体_GB2312" panose="02010609030101010101" charset="-122"/>
              </a:rPr>
              <a:t>一五计划</a:t>
            </a:r>
            <a:endParaRPr lang="zh-CN" altLang="en-US" sz="1800" b="1">
              <a:solidFill>
                <a:srgbClr val="002060"/>
              </a:solidFill>
              <a:ea typeface="楷体_GB2312" panose="02010609030101010101" charset="-122"/>
            </a:endParaRPr>
          </a:p>
        </p:txBody>
      </p:sp>
      <p:sp>
        <p:nvSpPr>
          <p:cNvPr id="5" name="文本框 4"/>
          <p:cNvSpPr txBox="1"/>
          <p:nvPr/>
        </p:nvSpPr>
        <p:spPr>
          <a:xfrm>
            <a:off x="116840" y="3813810"/>
            <a:ext cx="6683375" cy="414020"/>
          </a:xfrm>
          <a:prstGeom prst="rect">
            <a:avLst/>
          </a:prstGeom>
          <a:noFill/>
        </p:spPr>
        <p:txBody>
          <a:bodyPr wrap="square" rtlCol="0" anchor="t">
            <a:spAutoFit/>
          </a:bodyPr>
          <a:p>
            <a:pPr marL="0">
              <a:buNone/>
            </a:pPr>
            <a:r>
              <a:rPr lang="zh-CN" altLang="en-US" sz="2100" b="1">
                <a:solidFill>
                  <a:srgbClr val="002060"/>
                </a:solidFill>
                <a:sym typeface="+mn-ea"/>
              </a:rPr>
              <a:t>【素养】</a:t>
            </a:r>
            <a:r>
              <a:rPr lang="zh-CN" altLang="en-US" sz="2100" b="1">
                <a:solidFill>
                  <a:srgbClr val="FF0000"/>
                </a:solidFill>
                <a:sym typeface="+mn-ea"/>
              </a:rPr>
              <a:t>时空观念、史料实证、历史解释</a:t>
            </a:r>
            <a:endParaRPr lang="zh-CN" altLang="en-US" sz="2100" b="1">
              <a:solidFill>
                <a:srgbClr val="FF0000"/>
              </a:solidFill>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500"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00"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9370" y="244475"/>
            <a:ext cx="8947150" cy="3255645"/>
          </a:xfrm>
          <a:prstGeom prst="rect">
            <a:avLst/>
          </a:prstGeom>
          <a:noFill/>
          <a:ln w="9525">
            <a:noFill/>
          </a:ln>
        </p:spPr>
        <p:txBody>
          <a:bodyPr wrap="square">
            <a:spAutoFit/>
          </a:bodyPr>
          <a:p>
            <a:pPr indent="0">
              <a:lnSpc>
                <a:spcPct val="140000"/>
              </a:lnSpc>
            </a:pPr>
            <a:r>
              <a:rPr lang="zh-CN" sz="2100" b="1">
                <a:solidFill>
                  <a:srgbClr val="FF0000"/>
                </a:solidFill>
                <a:latin typeface="黑体" panose="02010600030101010101" pitchFamily="49" charset="-122"/>
                <a:ea typeface="黑体" panose="02010600030101010101" pitchFamily="49" charset="-122"/>
                <a:cs typeface="黑体" panose="02010600030101010101" pitchFamily="49" charset="-122"/>
              </a:rPr>
              <a:t>【解析】时空观念：</a:t>
            </a:r>
            <a:endParaRPr lang="zh-CN" sz="2100" b="1">
              <a:solidFill>
                <a:srgbClr val="FF0000"/>
              </a:solidFill>
              <a:latin typeface="黑体" panose="02010600030101010101" pitchFamily="49" charset="-122"/>
              <a:ea typeface="黑体" panose="02010600030101010101" pitchFamily="49" charset="-122"/>
              <a:cs typeface="黑体" panose="02010600030101010101" pitchFamily="49" charset="-122"/>
            </a:endParaRPr>
          </a:p>
          <a:p>
            <a:pPr indent="0">
              <a:lnSpc>
                <a:spcPct val="140000"/>
              </a:lnSpc>
            </a:pPr>
            <a:r>
              <a:rPr lang="en-US" altLang="zh-CN" sz="2100" b="1">
                <a:solidFill>
                  <a:schemeClr val="tx1"/>
                </a:solidFill>
                <a:latin typeface="黑体" panose="02010600030101010101" pitchFamily="49" charset="-122"/>
                <a:ea typeface="黑体" panose="02010600030101010101" pitchFamily="49" charset="-122"/>
                <a:cs typeface="黑体" panose="02010600030101010101" pitchFamily="49" charset="-122"/>
              </a:rPr>
              <a:t>1953</a:t>
            </a:r>
            <a:r>
              <a:rPr lang="zh-CN" altLang="en-US" sz="2100" b="1">
                <a:solidFill>
                  <a:schemeClr val="tx1"/>
                </a:solidFill>
                <a:latin typeface="黑体" panose="02010600030101010101" pitchFamily="49" charset="-122"/>
                <a:ea typeface="黑体" panose="02010600030101010101" pitchFamily="49" charset="-122"/>
                <a:cs typeface="黑体" panose="02010600030101010101" pitchFamily="49" charset="-122"/>
              </a:rPr>
              <a:t>年，一五计划的开始；</a:t>
            </a:r>
            <a:endParaRPr lang="zh-CN" sz="2100" b="1">
              <a:solidFill>
                <a:schemeClr val="tx1"/>
              </a:solidFill>
              <a:latin typeface="黑体" panose="02010600030101010101" pitchFamily="49" charset="-122"/>
              <a:ea typeface="黑体" panose="02010600030101010101" pitchFamily="49" charset="-122"/>
              <a:cs typeface="黑体" panose="02010600030101010101" pitchFamily="49" charset="-122"/>
            </a:endParaRPr>
          </a:p>
          <a:p>
            <a:pPr indent="0">
              <a:lnSpc>
                <a:spcPct val="140000"/>
              </a:lnSpc>
            </a:pPr>
            <a:r>
              <a:rPr lang="en-US" sz="2100" b="1">
                <a:latin typeface="黑体" panose="02010600030101010101" pitchFamily="49" charset="-122"/>
                <a:ea typeface="黑体" panose="02010600030101010101" pitchFamily="49" charset="-122"/>
                <a:cs typeface="黑体" panose="02010600030101010101" pitchFamily="49" charset="-122"/>
              </a:rPr>
              <a:t>1957</a:t>
            </a:r>
            <a:r>
              <a:rPr lang="zh-CN" sz="2100" b="1">
                <a:latin typeface="黑体" panose="02010600030101010101" pitchFamily="49" charset="-122"/>
                <a:ea typeface="黑体" panose="02010600030101010101" pitchFamily="49" charset="-122"/>
                <a:cs typeface="黑体" panose="02010600030101010101" pitchFamily="49" charset="-122"/>
              </a:rPr>
              <a:t>年一五计划的完成初步改变了我国工业落后的面貌，故</a:t>
            </a:r>
            <a:r>
              <a:rPr lang="en-US" sz="2100" b="1">
                <a:latin typeface="黑体" panose="02010600030101010101" pitchFamily="49" charset="-122"/>
                <a:ea typeface="黑体" panose="02010600030101010101" pitchFamily="49" charset="-122"/>
                <a:cs typeface="黑体" panose="02010600030101010101" pitchFamily="49" charset="-122"/>
              </a:rPr>
              <a:t>A</a:t>
            </a:r>
            <a:r>
              <a:rPr lang="zh-CN" sz="2100" b="1">
                <a:latin typeface="黑体" panose="02010600030101010101" pitchFamily="49" charset="-122"/>
                <a:ea typeface="黑体" panose="02010600030101010101" pitchFamily="49" charset="-122"/>
                <a:cs typeface="黑体" panose="02010600030101010101" pitchFamily="49" charset="-122"/>
              </a:rPr>
              <a:t>项错误；</a:t>
            </a:r>
            <a:endParaRPr lang="zh-CN" sz="2100" b="1">
              <a:latin typeface="黑体" panose="02010600030101010101" pitchFamily="49" charset="-122"/>
              <a:ea typeface="黑体" panose="02010600030101010101" pitchFamily="49" charset="-122"/>
              <a:cs typeface="黑体" panose="02010600030101010101" pitchFamily="49" charset="-122"/>
            </a:endParaRPr>
          </a:p>
          <a:p>
            <a:pPr indent="0">
              <a:lnSpc>
                <a:spcPct val="140000"/>
              </a:lnSpc>
            </a:pPr>
            <a:r>
              <a:rPr lang="zh-CN" sz="2100" b="1">
                <a:latin typeface="黑体" panose="02010600030101010101" pitchFamily="49" charset="-122"/>
                <a:ea typeface="黑体" panose="02010600030101010101" pitchFamily="49" charset="-122"/>
                <a:cs typeface="黑体" panose="02010600030101010101" pitchFamily="49" charset="-122"/>
              </a:rPr>
              <a:t>中国古代就已经开始开采矿产，“开始”说法有误，故</a:t>
            </a:r>
            <a:r>
              <a:rPr lang="en-US" sz="2100" b="1">
                <a:latin typeface="黑体" panose="02010600030101010101" pitchFamily="49" charset="-122"/>
                <a:ea typeface="黑体" panose="02010600030101010101" pitchFamily="49" charset="-122"/>
                <a:cs typeface="黑体" panose="02010600030101010101" pitchFamily="49" charset="-122"/>
              </a:rPr>
              <a:t>B</a:t>
            </a:r>
            <a:r>
              <a:rPr lang="zh-CN" sz="2100" b="1">
                <a:latin typeface="黑体" panose="02010600030101010101" pitchFamily="49" charset="-122"/>
                <a:ea typeface="黑体" panose="02010600030101010101" pitchFamily="49" charset="-122"/>
                <a:cs typeface="黑体" panose="02010600030101010101" pitchFamily="49" charset="-122"/>
              </a:rPr>
              <a:t>项错误；</a:t>
            </a:r>
            <a:endParaRPr lang="zh-CN" sz="2100" b="1">
              <a:latin typeface="黑体" panose="02010600030101010101" pitchFamily="49" charset="-122"/>
              <a:ea typeface="黑体" panose="02010600030101010101" pitchFamily="49" charset="-122"/>
              <a:cs typeface="黑体" panose="02010600030101010101" pitchFamily="49" charset="-122"/>
            </a:endParaRPr>
          </a:p>
          <a:p>
            <a:pPr indent="0">
              <a:lnSpc>
                <a:spcPct val="140000"/>
              </a:lnSpc>
            </a:pPr>
            <a:r>
              <a:rPr lang="en-US" sz="2100" b="1">
                <a:latin typeface="黑体" panose="02010600030101010101" pitchFamily="49" charset="-122"/>
                <a:ea typeface="黑体" panose="02010600030101010101" pitchFamily="49" charset="-122"/>
                <a:cs typeface="黑体" panose="02010600030101010101" pitchFamily="49" charset="-122"/>
              </a:rPr>
              <a:t>1965</a:t>
            </a:r>
            <a:r>
              <a:rPr lang="zh-CN" sz="2100" b="1">
                <a:latin typeface="黑体" panose="02010600030101010101" pitchFamily="49" charset="-122"/>
                <a:ea typeface="黑体" panose="02010600030101010101" pitchFamily="49" charset="-122"/>
                <a:cs typeface="黑体" panose="02010600030101010101" pitchFamily="49" charset="-122"/>
              </a:rPr>
              <a:t>年国民经济调整任务基本完成，与材料时间不符，故</a:t>
            </a:r>
            <a:r>
              <a:rPr lang="en-US" sz="2100" b="1">
                <a:latin typeface="黑体" panose="02010600030101010101" pitchFamily="49" charset="-122"/>
                <a:ea typeface="黑体" panose="02010600030101010101" pitchFamily="49" charset="-122"/>
                <a:cs typeface="黑体" panose="02010600030101010101" pitchFamily="49" charset="-122"/>
              </a:rPr>
              <a:t>C</a:t>
            </a:r>
            <a:r>
              <a:rPr lang="zh-CN" sz="2100" b="1">
                <a:latin typeface="黑体" panose="02010600030101010101" pitchFamily="49" charset="-122"/>
                <a:ea typeface="黑体" panose="02010600030101010101" pitchFamily="49" charset="-122"/>
                <a:cs typeface="黑体" panose="02010600030101010101" pitchFamily="49" charset="-122"/>
              </a:rPr>
              <a:t>项错误；</a:t>
            </a:r>
            <a:endParaRPr lang="zh-CN" sz="2100" b="1">
              <a:latin typeface="黑体" panose="02010600030101010101" pitchFamily="49" charset="-122"/>
              <a:ea typeface="黑体" panose="02010600030101010101" pitchFamily="49" charset="-122"/>
              <a:cs typeface="黑体" panose="02010600030101010101" pitchFamily="49" charset="-122"/>
            </a:endParaRPr>
          </a:p>
          <a:p>
            <a:pPr indent="0">
              <a:lnSpc>
                <a:spcPct val="140000"/>
              </a:lnSpc>
            </a:pPr>
            <a:r>
              <a:rPr lang="en-US" sz="2100" b="1">
                <a:latin typeface="黑体" panose="02010600030101010101" pitchFamily="49" charset="-122"/>
                <a:ea typeface="黑体" panose="02010600030101010101" pitchFamily="49" charset="-122"/>
                <a:cs typeface="黑体" panose="02010600030101010101" pitchFamily="49" charset="-122"/>
              </a:rPr>
              <a:t>1953</a:t>
            </a:r>
            <a:r>
              <a:rPr lang="zh-CN" sz="2100" b="1">
                <a:latin typeface="黑体" panose="02010600030101010101" pitchFamily="49" charset="-122"/>
                <a:ea typeface="黑体" panose="02010600030101010101" pitchFamily="49" charset="-122"/>
                <a:cs typeface="黑体" panose="02010600030101010101" pitchFamily="49" charset="-122"/>
              </a:rPr>
              <a:t>年我国开始实行第一个五年计划，优先发展重工业，对矿产资源需求极大，漫画反映了大规模经济建设对矿产资源的需求，</a:t>
            </a:r>
            <a:r>
              <a:rPr lang="zh-CN" sz="2100" b="1">
                <a:solidFill>
                  <a:srgbClr val="FF0000"/>
                </a:solidFill>
                <a:latin typeface="黑体" panose="02010600030101010101" pitchFamily="49" charset="-122"/>
                <a:ea typeface="黑体" panose="02010600030101010101" pitchFamily="49" charset="-122"/>
                <a:cs typeface="黑体" panose="02010600030101010101" pitchFamily="49" charset="-122"/>
              </a:rPr>
              <a:t>故</a:t>
            </a:r>
            <a:r>
              <a:rPr lang="en-US" sz="2100" b="1">
                <a:solidFill>
                  <a:srgbClr val="FF0000"/>
                </a:solidFill>
                <a:latin typeface="黑体" panose="02010600030101010101" pitchFamily="49" charset="-122"/>
                <a:ea typeface="黑体" panose="02010600030101010101" pitchFamily="49" charset="-122"/>
                <a:cs typeface="黑体" panose="02010600030101010101" pitchFamily="49" charset="-122"/>
              </a:rPr>
              <a:t>D</a:t>
            </a:r>
            <a:r>
              <a:rPr lang="zh-CN" sz="2100" b="1">
                <a:solidFill>
                  <a:srgbClr val="FF0000"/>
                </a:solidFill>
                <a:latin typeface="黑体" panose="02010600030101010101" pitchFamily="49" charset="-122"/>
                <a:ea typeface="黑体" panose="02010600030101010101" pitchFamily="49" charset="-122"/>
                <a:cs typeface="黑体" panose="02010600030101010101" pitchFamily="49" charset="-122"/>
              </a:rPr>
              <a:t>项正确</a:t>
            </a:r>
            <a:endParaRPr lang="zh-CN" altLang="en-US" sz="2100" b="1">
              <a:solidFill>
                <a:srgbClr val="FF0000"/>
              </a:solidFill>
              <a:latin typeface="黑体" panose="02010600030101010101" pitchFamily="49" charset="-122"/>
              <a:ea typeface="黑体" panose="02010600030101010101" pitchFamily="49" charset="-122"/>
              <a:cs typeface="黑体" panose="02010600030101010101" pitchFamily="49"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358775" y="1063625"/>
            <a:ext cx="7964170" cy="2971165"/>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lnSpc>
                <a:spcPct val="130000"/>
              </a:lnSpc>
              <a:spcBef>
                <a:spcPts val="1000"/>
              </a:spcBef>
              <a:spcAft>
                <a:spcPts val="0"/>
              </a:spcAft>
              <a:buClr>
                <a:srgbClr val="44546A">
                  <a:lumMod val="60000"/>
                  <a:lumOff val="40000"/>
                </a:srgbClr>
              </a:buClr>
              <a:buSzPct val="100000"/>
              <a:buFont typeface="WPS-Bullets" pitchFamily="2" charset="0"/>
              <a:defRPr/>
            </a:pPr>
            <a:r>
              <a:rPr lang="zh-CN" altLang="en-US" sz="2400" b="1" dirty="0">
                <a:solidFill>
                  <a:srgbClr val="000000">
                    <a:lumMod val="75000"/>
                    <a:lumOff val="25000"/>
                  </a:srgbClr>
                </a:solidFill>
                <a:latin typeface="Arial" panose="020B0604020202020204" pitchFamily="34" charset="0"/>
                <a:ea typeface="微软雅黑" panose="020B0503020204020204" charset="-122"/>
              </a:rPr>
              <a:t>历史事件有如一颗颗散乱的珍珠，只有用线串成为项链，才能发挥其价值</a:t>
            </a:r>
            <a:endParaRPr lang="zh-CN" altLang="en-US" sz="2400" b="1" dirty="0">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30000"/>
              </a:lnSpc>
              <a:spcBef>
                <a:spcPts val="1000"/>
              </a:spcBef>
              <a:spcAft>
                <a:spcPts val="0"/>
              </a:spcAft>
              <a:buClr>
                <a:srgbClr val="44546A">
                  <a:lumMod val="60000"/>
                  <a:lumOff val="40000"/>
                </a:srgbClr>
              </a:buClr>
              <a:buSzPct val="100000"/>
              <a:buFont typeface="WPS-Bullets" pitchFamily="2" charset="0"/>
            </a:pPr>
            <a:r>
              <a:rPr lang="zh-CN" altLang="en-US" sz="2400" b="1" dirty="0">
                <a:solidFill>
                  <a:srgbClr val="000000">
                    <a:lumMod val="75000"/>
                    <a:lumOff val="25000"/>
                  </a:srgbClr>
                </a:solidFill>
                <a:latin typeface="Arial" panose="020B0604020202020204" pitchFamily="34" charset="0"/>
                <a:ea typeface="微软雅黑" panose="020B0503020204020204" charset="-122"/>
              </a:rPr>
              <a:t>将历史事件，按历史发展时序和内存逻辑重新梳理，把一个孤立的历史事件与周围的其它事件构建联系，从对它的单一认知到形成多元认知。</a:t>
            </a:r>
            <a:endParaRPr lang="zh-CN" altLang="en-US" sz="2400" b="1" dirty="0">
              <a:solidFill>
                <a:srgbClr val="000000">
                  <a:lumMod val="75000"/>
                  <a:lumOff val="25000"/>
                </a:srgbClr>
              </a:solidFill>
              <a:latin typeface="Arial" panose="020B0604020202020204" pitchFamily="34" charset="0"/>
              <a:ea typeface="微软雅黑" panose="020B0503020204020204" charset="-122"/>
            </a:endParaRPr>
          </a:p>
        </p:txBody>
      </p:sp>
      <p:sp>
        <p:nvSpPr>
          <p:cNvPr id="9" name="图文框 8"/>
          <p:cNvSpPr/>
          <p:nvPr>
            <p:custDataLst>
              <p:tags r:id="rId2"/>
            </p:custDataLst>
          </p:nvPr>
        </p:nvSpPr>
        <p:spPr>
          <a:xfrm rot="10800000" flipV="1">
            <a:off x="0" y="318"/>
            <a:ext cx="9144000" cy="5143500"/>
          </a:xfrm>
          <a:prstGeom prst="frame">
            <a:avLst>
              <a:gd name="adj1" fmla="val 5153"/>
            </a:avLst>
          </a:prstGeom>
          <a:pattFill prst="smGrid">
            <a:fgClr>
              <a:srgbClr val="000000">
                <a:lumMod val="85000"/>
                <a:lumOff val="15000"/>
              </a:srgbClr>
            </a:fgClr>
            <a:bgClr>
              <a:srgbClr val="000000">
                <a:lumMod val="75000"/>
                <a:lumOff val="25000"/>
              </a:srgbClr>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
        <p:nvSpPr>
          <p:cNvPr id="13" name="任意多边形: 形状 5"/>
          <p:cNvSpPr/>
          <p:nvPr>
            <p:custDataLst>
              <p:tags r:id="rId3"/>
            </p:custDataLst>
          </p:nvPr>
        </p:nvSpPr>
        <p:spPr>
          <a:xfrm rot="10800000" flipV="1">
            <a:off x="0" y="318"/>
            <a:ext cx="5280932" cy="5143500"/>
          </a:xfrm>
          <a:custGeom>
            <a:avLst/>
            <a:gdLst>
              <a:gd name="connsiteX0" fmla="*/ 7041243 w 7041243"/>
              <a:gd name="connsiteY0" fmla="*/ 0 h 6858000"/>
              <a:gd name="connsiteX1" fmla="*/ 0 w 7041243"/>
              <a:gd name="connsiteY1" fmla="*/ 0 h 6858000"/>
              <a:gd name="connsiteX2" fmla="*/ 88348 w 7041243"/>
              <a:gd name="connsiteY2" fmla="*/ 353393 h 6858000"/>
              <a:gd name="connsiteX3" fmla="*/ 6687850 w 7041243"/>
              <a:gd name="connsiteY3" fmla="*/ 353393 h 6858000"/>
              <a:gd name="connsiteX4" fmla="*/ 6687850 w 7041243"/>
              <a:gd name="connsiteY4" fmla="*/ 6504607 h 6858000"/>
              <a:gd name="connsiteX5" fmla="*/ 1626152 w 7041243"/>
              <a:gd name="connsiteY5" fmla="*/ 6504607 h 6858000"/>
              <a:gd name="connsiteX6" fmla="*/ 1714500 w 7041243"/>
              <a:gd name="connsiteY6" fmla="*/ 6858000 h 6858000"/>
              <a:gd name="connsiteX7" fmla="*/ 7041243 w 704124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1243" h="6858000">
                <a:moveTo>
                  <a:pt x="7041243" y="0"/>
                </a:moveTo>
                <a:lnTo>
                  <a:pt x="0" y="0"/>
                </a:lnTo>
                <a:lnTo>
                  <a:pt x="88348" y="353393"/>
                </a:lnTo>
                <a:lnTo>
                  <a:pt x="6687850" y="353393"/>
                </a:lnTo>
                <a:lnTo>
                  <a:pt x="6687850" y="6504607"/>
                </a:lnTo>
                <a:lnTo>
                  <a:pt x="1626152" y="6504607"/>
                </a:lnTo>
                <a:lnTo>
                  <a:pt x="1714500" y="6858000"/>
                </a:lnTo>
                <a:lnTo>
                  <a:pt x="7041243" y="6858000"/>
                </a:lnTo>
                <a:close/>
              </a:path>
            </a:pathLst>
          </a:custGeom>
          <a:solidFill>
            <a:srgbClr val="FFFFFF">
              <a:lumMod val="85000"/>
            </a:srgbClr>
          </a:solid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p>
            <a:pPr algn="ctr"/>
            <a:endParaRPr kumimoji="1" lang="zh-CN" altLang="en-US" sz="1200" b="1" dirty="0">
              <a:solidFill>
                <a:srgbClr val="FFFFFF"/>
              </a:solidFill>
              <a:latin typeface="微软雅黑" panose="020B0503020204020204" charset="-122"/>
            </a:endParaRPr>
          </a:p>
        </p:txBody>
      </p:sp>
      <p:sp>
        <p:nvSpPr>
          <p:cNvPr id="15" name="文本框 14"/>
          <p:cNvSpPr txBox="1"/>
          <p:nvPr>
            <p:custDataLst>
              <p:tags r:id="rId4"/>
            </p:custDataLst>
          </p:nvPr>
        </p:nvSpPr>
        <p:spPr>
          <a:xfrm>
            <a:off x="271145" y="277495"/>
            <a:ext cx="5802630" cy="528320"/>
          </a:xfrm>
          <a:prstGeom prst="rect">
            <a:avLst/>
          </a:prstGeom>
          <a:noFill/>
        </p:spPr>
        <p:txBody>
          <a:bodyPr wrap="none" lIns="76200" tIns="28575" rIns="47625" bIns="28575" rtlCol="0">
            <a:noAutofit/>
          </a:bodyPr>
          <a:lstStyle/>
          <a:p>
            <a:pPr marL="0" lvl="0" indent="0" algn="l" fontAlgn="auto">
              <a:lnSpc>
                <a:spcPct val="100000"/>
              </a:lnSpc>
              <a:spcBef>
                <a:spcPts val="0"/>
              </a:spcBef>
              <a:spcAft>
                <a:spcPts val="0"/>
              </a:spcAft>
            </a:pPr>
            <a:r>
              <a:rPr lang="zh-CN" altLang="en-US" sz="2800" b="1" spc="300" dirty="0">
                <a:solidFill>
                  <a:srgbClr val="1D41D5"/>
                </a:solidFill>
                <a:latin typeface="黑体" panose="02010600030101010101" pitchFamily="49" charset="-122"/>
                <a:ea typeface="黑体" panose="02010600030101010101" pitchFamily="49" charset="-122"/>
                <a:sym typeface="+mn-ea"/>
              </a:rPr>
              <a:t>（三）</a:t>
            </a:r>
            <a:r>
              <a:rPr lang="zh-CN" altLang="en-US" sz="2800" b="1" dirty="0" smtClean="0">
                <a:solidFill>
                  <a:srgbClr val="1D41D5"/>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纵横整合知识构建完整体系</a:t>
            </a:r>
            <a:endParaRPr lang="zh-CN" altLang="en-US" sz="2700" b="1" dirty="0" smtClean="0">
              <a:solidFill>
                <a:srgbClr val="1D41D5"/>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marL="0" lvl="0" indent="0" algn="l" fontAlgn="auto">
              <a:lnSpc>
                <a:spcPct val="100000"/>
              </a:lnSpc>
              <a:spcBef>
                <a:spcPts val="0"/>
              </a:spcBef>
              <a:spcAft>
                <a:spcPts val="0"/>
              </a:spcAft>
            </a:pPr>
            <a:endParaRPr lang="zh-CN" altLang="en-US" sz="2700" b="1" spc="300" dirty="0" smtClean="0">
              <a:solidFill>
                <a:srgbClr val="1D41D5"/>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p:cNvSpPr txBox="1"/>
          <p:nvPr/>
        </p:nvSpPr>
        <p:spPr>
          <a:xfrm>
            <a:off x="1070610" y="214630"/>
            <a:ext cx="7228840" cy="460375"/>
          </a:xfrm>
          <a:prstGeom prst="rect">
            <a:avLst/>
          </a:prstGeom>
          <a:noFill/>
          <a:ln w="9525">
            <a:noFill/>
          </a:ln>
        </p:spPr>
        <p:txBody>
          <a:bodyPr wrap="square" anchor="t">
            <a:spAutoFit/>
          </a:bodyPr>
          <a:p>
            <a:pPr>
              <a:spcBef>
                <a:spcPct val="50000"/>
              </a:spcBef>
            </a:pPr>
            <a:r>
              <a:rPr lang="en-US" altLang="zh-CN" sz="2400" b="1" dirty="0">
                <a:solidFill>
                  <a:srgbClr val="660066"/>
                </a:solidFill>
                <a:latin typeface="黑体" panose="02010600030101010101" pitchFamily="49" charset="-122"/>
                <a:ea typeface="黑体" panose="02010600030101010101" pitchFamily="49" charset="-122"/>
              </a:rPr>
              <a:t>1</a:t>
            </a:r>
            <a:r>
              <a:rPr lang="zh-CN" altLang="en-US" sz="2400" b="1" dirty="0">
                <a:solidFill>
                  <a:srgbClr val="660066"/>
                </a:solidFill>
                <a:latin typeface="黑体" panose="02010600030101010101" pitchFamily="49" charset="-122"/>
                <a:ea typeface="黑体" panose="02010600030101010101" pitchFamily="49" charset="-122"/>
              </a:rPr>
              <a:t>、</a:t>
            </a:r>
            <a:r>
              <a:rPr lang="zh-CN" altLang="en-US" sz="2100" b="1" dirty="0">
                <a:solidFill>
                  <a:srgbClr val="FF0000"/>
                </a:solidFill>
                <a:latin typeface="黑体" panose="02010600030101010101" pitchFamily="49" charset="-122"/>
                <a:ea typeface="黑体" panose="02010600030101010101" pitchFamily="49" charset="-122"/>
              </a:rPr>
              <a:t>资本主义发展</a:t>
            </a:r>
            <a:r>
              <a:rPr lang="zh-CN" altLang="en-US" sz="2100" b="1" dirty="0">
                <a:solidFill>
                  <a:srgbClr val="660066"/>
                </a:solidFill>
                <a:latin typeface="黑体" panose="02010600030101010101" pitchFamily="49" charset="-122"/>
                <a:ea typeface="黑体" panose="02010600030101010101" pitchFamily="49" charset="-122"/>
              </a:rPr>
              <a:t>                   </a:t>
            </a:r>
            <a:r>
              <a:rPr lang="zh-CN" altLang="en-US" sz="2100" b="1" dirty="0">
                <a:solidFill>
                  <a:srgbClr val="FF0000"/>
                </a:solidFill>
                <a:latin typeface="黑体" panose="02010600030101010101" pitchFamily="49" charset="-122"/>
                <a:ea typeface="黑体" panose="02010600030101010101" pitchFamily="49" charset="-122"/>
              </a:rPr>
              <a:t>资本主义世界市场</a:t>
            </a:r>
            <a:endParaRPr lang="zh-CN" altLang="en-US" sz="100" b="1" dirty="0">
              <a:latin typeface="黑体" panose="02010600030101010101" pitchFamily="49" charset="-122"/>
              <a:ea typeface="黑体" panose="02010600030101010101" pitchFamily="49" charset="-122"/>
            </a:endParaRPr>
          </a:p>
        </p:txBody>
      </p:sp>
      <p:sp>
        <p:nvSpPr>
          <p:cNvPr id="16386" name="Rectangle 10"/>
          <p:cNvSpPr>
            <a:spLocks noRot="1"/>
          </p:cNvSpPr>
          <p:nvPr/>
        </p:nvSpPr>
        <p:spPr>
          <a:xfrm>
            <a:off x="3320445" y="916305"/>
            <a:ext cx="2739390" cy="398780"/>
          </a:xfrm>
          <a:prstGeom prst="rect">
            <a:avLst/>
          </a:prstGeom>
          <a:noFill/>
          <a:ln w="9525">
            <a:noFill/>
          </a:ln>
        </p:spPr>
        <p:txBody>
          <a:bodyPr anchor="t"/>
          <a:p>
            <a:pPr marL="342900" indent="-342900">
              <a:spcBef>
                <a:spcPct val="20000"/>
              </a:spcBef>
            </a:pPr>
            <a:r>
              <a:rPr lang="zh-CN" altLang="en-US" sz="1800" b="1" dirty="0">
                <a:latin typeface="黑体" panose="02010600030101010101" pitchFamily="49" charset="-122"/>
                <a:ea typeface="黑体" panose="02010600030101010101" pitchFamily="49" charset="-122"/>
              </a:rPr>
              <a:t>新航路开辟 </a:t>
            </a:r>
            <a:r>
              <a:rPr lang="en-US" altLang="zh-CN" sz="1800" b="1" dirty="0">
                <a:latin typeface="黑体" panose="02010600030101010101" pitchFamily="49" charset="-122"/>
                <a:ea typeface="黑体" panose="02010600030101010101" pitchFamily="49" charset="-122"/>
              </a:rPr>
              <a:t>15C</a:t>
            </a:r>
            <a:r>
              <a:rPr lang="zh-CN" altLang="en-US" sz="1800" b="1" dirty="0">
                <a:latin typeface="黑体" panose="02010600030101010101" pitchFamily="49" charset="-122"/>
                <a:ea typeface="黑体" panose="02010600030101010101" pitchFamily="49" charset="-122"/>
              </a:rPr>
              <a:t>末</a:t>
            </a:r>
            <a:r>
              <a:rPr lang="en-US" altLang="zh-CN" sz="1800" b="1" dirty="0">
                <a:latin typeface="黑体" panose="02010600030101010101" pitchFamily="49" charset="-122"/>
                <a:ea typeface="黑体" panose="02010600030101010101" pitchFamily="49" charset="-122"/>
              </a:rPr>
              <a:t>16C</a:t>
            </a:r>
            <a:r>
              <a:rPr lang="zh-CN" altLang="en-US" sz="1800" b="1" dirty="0">
                <a:latin typeface="黑体" panose="02010600030101010101" pitchFamily="49" charset="-122"/>
                <a:ea typeface="黑体" panose="02010600030101010101" pitchFamily="49" charset="-122"/>
              </a:rPr>
              <a:t>初</a:t>
            </a:r>
            <a:endParaRPr lang="zh-CN" altLang="en-US" sz="1800" b="1" dirty="0">
              <a:latin typeface="Calibri" charset="0"/>
              <a:ea typeface="宋体" panose="02010600030101010101" pitchFamily="2" charset="-122"/>
            </a:endParaRPr>
          </a:p>
        </p:txBody>
      </p:sp>
      <p:sp>
        <p:nvSpPr>
          <p:cNvPr id="16387" name="Line 4"/>
          <p:cNvSpPr/>
          <p:nvPr/>
        </p:nvSpPr>
        <p:spPr>
          <a:xfrm flipV="1">
            <a:off x="3520728" y="469010"/>
            <a:ext cx="2051805" cy="0"/>
          </a:xfrm>
          <a:prstGeom prst="line">
            <a:avLst/>
          </a:prstGeom>
          <a:ln w="50800" cap="flat" cmpd="sng">
            <a:solidFill>
              <a:srgbClr val="660066"/>
            </a:solidFill>
            <a:prstDash val="solid"/>
            <a:round/>
            <a:headEnd type="none" w="med" len="med"/>
            <a:tailEnd type="triangle" w="med" len="med"/>
          </a:ln>
        </p:spPr>
      </p:sp>
      <p:sp>
        <p:nvSpPr>
          <p:cNvPr id="16388" name="Text Box 5"/>
          <p:cNvSpPr txBox="1"/>
          <p:nvPr/>
        </p:nvSpPr>
        <p:spPr>
          <a:xfrm>
            <a:off x="6490970" y="1023231"/>
            <a:ext cx="971720" cy="106680"/>
          </a:xfrm>
          <a:prstGeom prst="rect">
            <a:avLst/>
          </a:prstGeom>
          <a:noFill/>
          <a:ln w="9525">
            <a:noFill/>
          </a:ln>
        </p:spPr>
        <p:txBody>
          <a:bodyPr anchor="t">
            <a:spAutoFit/>
          </a:bodyPr>
          <a:p>
            <a:pPr>
              <a:spcBef>
                <a:spcPct val="50000"/>
              </a:spcBef>
            </a:pPr>
            <a:endParaRPr lang="zh-CN" altLang="zh-CN" sz="100" dirty="0">
              <a:latin typeface="Arial" panose="020B0604020202020204" pitchFamily="34" charset="0"/>
              <a:ea typeface="宋体" panose="02010600030101010101" pitchFamily="2" charset="-122"/>
            </a:endParaRPr>
          </a:p>
        </p:txBody>
      </p:sp>
      <p:sp>
        <p:nvSpPr>
          <p:cNvPr id="22534" name="Text Box 6"/>
          <p:cNvSpPr txBox="1"/>
          <p:nvPr/>
        </p:nvSpPr>
        <p:spPr>
          <a:xfrm>
            <a:off x="6490970" y="821690"/>
            <a:ext cx="1971040" cy="368300"/>
          </a:xfrm>
          <a:prstGeom prst="rect">
            <a:avLst/>
          </a:prstGeom>
          <a:noFill/>
          <a:ln w="9525">
            <a:noFill/>
          </a:ln>
        </p:spPr>
        <p:txBody>
          <a:bodyPr wrap="square" anchor="t">
            <a:spAutoFit/>
          </a:bodyPr>
          <a:p>
            <a:pPr>
              <a:spcBef>
                <a:spcPct val="50000"/>
              </a:spcBef>
            </a:pPr>
            <a:r>
              <a:rPr lang="zh-CN" altLang="en-US" sz="1800" b="1" dirty="0">
                <a:solidFill>
                  <a:srgbClr val="FF0000"/>
                </a:solidFill>
                <a:latin typeface="黑体" panose="02010600030101010101" pitchFamily="49" charset="-122"/>
                <a:ea typeface="黑体" panose="02010600030101010101" pitchFamily="49" charset="-122"/>
              </a:rPr>
              <a:t>雏形、开始</a:t>
            </a:r>
            <a:r>
              <a:rPr lang="zh-CN" altLang="en-US" sz="100" b="1" dirty="0">
                <a:solidFill>
                  <a:srgbClr val="FF0000"/>
                </a:solidFill>
                <a:latin typeface="Arial" panose="020B0604020202020204" pitchFamily="34" charset="0"/>
                <a:ea typeface="宋体" panose="02010600030101010101" pitchFamily="2" charset="-122"/>
              </a:rPr>
              <a:t>后）</a:t>
            </a:r>
            <a:endParaRPr lang="en-US" altLang="zh-CN" sz="1800" b="1" dirty="0">
              <a:solidFill>
                <a:srgbClr val="FF0000"/>
              </a:solidFill>
              <a:latin typeface="黑体" panose="02010600030101010101" pitchFamily="49" charset="-122"/>
              <a:ea typeface="黑体" panose="02010600030101010101" pitchFamily="49" charset="-122"/>
            </a:endParaRPr>
          </a:p>
        </p:txBody>
      </p:sp>
      <p:sp>
        <p:nvSpPr>
          <p:cNvPr id="22535" name="Text Box 7"/>
          <p:cNvSpPr txBox="1"/>
          <p:nvPr/>
        </p:nvSpPr>
        <p:spPr>
          <a:xfrm>
            <a:off x="6490970" y="1672235"/>
            <a:ext cx="1403992" cy="391160"/>
          </a:xfrm>
          <a:prstGeom prst="rect">
            <a:avLst/>
          </a:prstGeom>
          <a:noFill/>
          <a:ln w="9525">
            <a:noFill/>
          </a:ln>
        </p:spPr>
        <p:txBody>
          <a:bodyPr anchor="t">
            <a:spAutoFit/>
          </a:bodyPr>
          <a:p>
            <a:pPr>
              <a:spcBef>
                <a:spcPct val="50000"/>
              </a:spcBef>
            </a:pPr>
            <a:r>
              <a:rPr lang="zh-CN" altLang="en-US" sz="1800" b="1" dirty="0">
                <a:solidFill>
                  <a:srgbClr val="FF0000"/>
                </a:solidFill>
                <a:latin typeface="黑体" panose="02010600030101010101" pitchFamily="49" charset="-122"/>
                <a:ea typeface="黑体" panose="02010600030101010101" pitchFamily="49" charset="-122"/>
              </a:rPr>
              <a:t>进一步发展</a:t>
            </a:r>
            <a:endParaRPr lang="zh-CN" altLang="en-US" sz="1800" b="1" dirty="0">
              <a:solidFill>
                <a:srgbClr val="FF0000"/>
              </a:solidFill>
              <a:latin typeface="黑体" panose="02010600030101010101" pitchFamily="49" charset="-122"/>
              <a:ea typeface="黑体" panose="02010600030101010101" pitchFamily="49" charset="-122"/>
            </a:endParaRPr>
          </a:p>
          <a:p>
            <a:pPr>
              <a:spcBef>
                <a:spcPct val="50000"/>
              </a:spcBef>
            </a:pPr>
            <a:r>
              <a:rPr lang="zh-CN" altLang="en-US" sz="100" b="1" dirty="0">
                <a:solidFill>
                  <a:srgbClr val="FF0000"/>
                </a:solidFill>
                <a:latin typeface="Arial" panose="020B0604020202020204" pitchFamily="34" charset="0"/>
                <a:ea typeface="宋体" panose="02010600030101010101" pitchFamily="2" charset="-122"/>
              </a:rPr>
              <a:t>（</a:t>
            </a:r>
            <a:r>
              <a:rPr lang="en-US" altLang="zh-CN" sz="100" b="1" dirty="0">
                <a:solidFill>
                  <a:srgbClr val="FF0000"/>
                </a:solidFill>
                <a:latin typeface="Arial" panose="020B0604020202020204" pitchFamily="34" charset="0"/>
                <a:ea typeface="宋体" panose="02010600030101010101" pitchFamily="2" charset="-122"/>
              </a:rPr>
              <a:t>16</a:t>
            </a:r>
            <a:r>
              <a:rPr lang="zh-CN" altLang="en-US" sz="100" b="1" dirty="0">
                <a:solidFill>
                  <a:srgbClr val="FF0000"/>
                </a:solidFill>
                <a:latin typeface="Arial" panose="020B0604020202020204" pitchFamily="34" charset="0"/>
                <a:ea typeface="宋体" panose="02010600030101010101" pitchFamily="2" charset="-122"/>
              </a:rPr>
              <a:t>～</a:t>
            </a:r>
            <a:r>
              <a:rPr lang="en-US" altLang="zh-CN" sz="100" b="1" dirty="0">
                <a:solidFill>
                  <a:srgbClr val="FF0000"/>
                </a:solidFill>
                <a:latin typeface="Arial" panose="020B0604020202020204" pitchFamily="34" charset="0"/>
                <a:ea typeface="宋体" panose="02010600030101010101" pitchFamily="2" charset="-122"/>
              </a:rPr>
              <a:t>18C</a:t>
            </a:r>
            <a:r>
              <a:rPr lang="zh-CN" altLang="en-US" sz="100" b="1" dirty="0">
                <a:solidFill>
                  <a:srgbClr val="FF0000"/>
                </a:solidFill>
                <a:latin typeface="Arial" panose="020B0604020202020204" pitchFamily="34" charset="0"/>
                <a:ea typeface="宋体" panose="02010600030101010101" pitchFamily="2" charset="-122"/>
              </a:rPr>
              <a:t>）</a:t>
            </a:r>
            <a:endParaRPr lang="zh-CN" altLang="en-US" sz="100" b="1" dirty="0">
              <a:solidFill>
                <a:srgbClr val="FF0000"/>
              </a:solidFill>
              <a:latin typeface="Arial" panose="020B0604020202020204" pitchFamily="34" charset="0"/>
              <a:ea typeface="宋体" panose="02010600030101010101" pitchFamily="2" charset="-122"/>
            </a:endParaRPr>
          </a:p>
        </p:txBody>
      </p:sp>
      <p:sp>
        <p:nvSpPr>
          <p:cNvPr id="22536" name="Text Box 8"/>
          <p:cNvSpPr txBox="1"/>
          <p:nvPr/>
        </p:nvSpPr>
        <p:spPr>
          <a:xfrm>
            <a:off x="6490970" y="2463800"/>
            <a:ext cx="2792730" cy="368300"/>
          </a:xfrm>
          <a:prstGeom prst="rect">
            <a:avLst/>
          </a:prstGeom>
          <a:noFill/>
          <a:ln w="9525">
            <a:noFill/>
          </a:ln>
        </p:spPr>
        <p:txBody>
          <a:bodyPr wrap="square" anchor="t">
            <a:spAutoFit/>
          </a:bodyPr>
          <a:p>
            <a:pPr>
              <a:spcBef>
                <a:spcPct val="50000"/>
              </a:spcBef>
            </a:pPr>
            <a:r>
              <a:rPr lang="zh-CN" altLang="en-US" sz="1800" b="1" dirty="0">
                <a:solidFill>
                  <a:srgbClr val="FF0000"/>
                </a:solidFill>
                <a:latin typeface="黑体" panose="02010600030101010101" pitchFamily="49" charset="-122"/>
                <a:ea typeface="黑体" panose="02010600030101010101" pitchFamily="49" charset="-122"/>
              </a:rPr>
              <a:t>初步形成、基本形成</a:t>
            </a:r>
            <a:r>
              <a:rPr lang="en-US" altLang="zh-CN" sz="100" b="1" dirty="0">
                <a:solidFill>
                  <a:srgbClr val="FF0000"/>
                </a:solidFill>
                <a:latin typeface="Arial" panose="020B0604020202020204" pitchFamily="34" charset="0"/>
                <a:ea typeface="宋体" panose="02010600030101010101" pitchFamily="2" charset="-122"/>
              </a:rPr>
              <a:t>C</a:t>
            </a:r>
            <a:r>
              <a:rPr lang="zh-CN" altLang="en-US" sz="100" b="1" dirty="0">
                <a:solidFill>
                  <a:srgbClr val="FF0000"/>
                </a:solidFill>
                <a:latin typeface="Arial" panose="020B0604020202020204" pitchFamily="34" charset="0"/>
                <a:ea typeface="宋体" panose="02010600030101010101" pitchFamily="2" charset="-122"/>
              </a:rPr>
              <a:t>中后期）</a:t>
            </a:r>
            <a:endParaRPr lang="zh-CN" altLang="en-US" sz="100" b="1" dirty="0">
              <a:solidFill>
                <a:srgbClr val="FF0000"/>
              </a:solidFill>
              <a:latin typeface="Arial" panose="020B0604020202020204" pitchFamily="34" charset="0"/>
              <a:ea typeface="宋体" panose="02010600030101010101" pitchFamily="2" charset="-122"/>
            </a:endParaRPr>
          </a:p>
        </p:txBody>
      </p:sp>
      <p:sp>
        <p:nvSpPr>
          <p:cNvPr id="22537" name="Text Box 9"/>
          <p:cNvSpPr txBox="1"/>
          <p:nvPr/>
        </p:nvSpPr>
        <p:spPr>
          <a:xfrm>
            <a:off x="6490970" y="3400134"/>
            <a:ext cx="1808875" cy="383540"/>
          </a:xfrm>
          <a:prstGeom prst="rect">
            <a:avLst/>
          </a:prstGeom>
          <a:noFill/>
          <a:ln w="9525">
            <a:noFill/>
          </a:ln>
        </p:spPr>
        <p:txBody>
          <a:bodyPr wrap="square" anchor="t">
            <a:spAutoFit/>
          </a:bodyPr>
          <a:p>
            <a:pPr>
              <a:spcBef>
                <a:spcPct val="50000"/>
              </a:spcBef>
            </a:pPr>
            <a:r>
              <a:rPr lang="zh-CN" altLang="en-US" sz="1800" b="1" dirty="0">
                <a:solidFill>
                  <a:srgbClr val="FF0000"/>
                </a:solidFill>
                <a:latin typeface="黑体" panose="02010600030101010101" pitchFamily="49" charset="-122"/>
                <a:ea typeface="黑体" panose="02010600030101010101" pitchFamily="49" charset="-122"/>
              </a:rPr>
              <a:t>最终形成</a:t>
            </a:r>
            <a:endParaRPr lang="zh-CN" altLang="en-US" sz="1800" b="1" dirty="0">
              <a:solidFill>
                <a:srgbClr val="FF0000"/>
              </a:solidFill>
              <a:latin typeface="黑体" panose="02010600030101010101" pitchFamily="49" charset="-122"/>
              <a:ea typeface="黑体" panose="02010600030101010101" pitchFamily="49" charset="-122"/>
            </a:endParaRPr>
          </a:p>
          <a:p>
            <a:r>
              <a:rPr lang="zh-CN" altLang="en-US" sz="100" b="1" dirty="0">
                <a:solidFill>
                  <a:srgbClr val="FF0000"/>
                </a:solidFill>
                <a:latin typeface="Arial" panose="020B0604020202020204" pitchFamily="34" charset="0"/>
                <a:ea typeface="宋体" panose="02010600030101010101" pitchFamily="2" charset="-122"/>
              </a:rPr>
              <a:t>      （</a:t>
            </a:r>
            <a:r>
              <a:rPr lang="en-US" altLang="zh-CN" sz="100" b="1" dirty="0">
                <a:solidFill>
                  <a:srgbClr val="FF0000"/>
                </a:solidFill>
                <a:latin typeface="Arial" panose="020B0604020202020204" pitchFamily="34" charset="0"/>
                <a:ea typeface="宋体" panose="02010600030101010101" pitchFamily="2" charset="-122"/>
              </a:rPr>
              <a:t>19C</a:t>
            </a:r>
            <a:r>
              <a:rPr lang="zh-CN" altLang="en-US" sz="100" b="1" dirty="0">
                <a:solidFill>
                  <a:srgbClr val="FF0000"/>
                </a:solidFill>
                <a:latin typeface="Arial" panose="020B0604020202020204" pitchFamily="34" charset="0"/>
                <a:ea typeface="宋体" panose="02010600030101010101" pitchFamily="2" charset="-122"/>
              </a:rPr>
              <a:t>末</a:t>
            </a:r>
            <a:r>
              <a:rPr lang="en-US" altLang="zh-CN" sz="100" b="1" dirty="0">
                <a:solidFill>
                  <a:srgbClr val="FF0000"/>
                </a:solidFill>
                <a:latin typeface="Arial" panose="020B0604020202020204" pitchFamily="34" charset="0"/>
                <a:ea typeface="宋体" panose="02010600030101010101" pitchFamily="2" charset="-122"/>
              </a:rPr>
              <a:t>20C</a:t>
            </a:r>
            <a:r>
              <a:rPr lang="zh-CN" altLang="en-US" sz="100" b="1" dirty="0">
                <a:solidFill>
                  <a:srgbClr val="FF0000"/>
                </a:solidFill>
                <a:latin typeface="Arial" panose="020B0604020202020204" pitchFamily="34" charset="0"/>
                <a:ea typeface="宋体" panose="02010600030101010101" pitchFamily="2" charset="-122"/>
              </a:rPr>
              <a:t>初）</a:t>
            </a:r>
            <a:endParaRPr lang="en-US" altLang="zh-CN" sz="1800" b="1" dirty="0">
              <a:solidFill>
                <a:srgbClr val="FF0000"/>
              </a:solidFill>
              <a:latin typeface="黑体" panose="02010600030101010101" pitchFamily="49" charset="-122"/>
              <a:ea typeface="黑体" panose="02010600030101010101" pitchFamily="49" charset="-122"/>
            </a:endParaRPr>
          </a:p>
        </p:txBody>
      </p:sp>
      <p:sp>
        <p:nvSpPr>
          <p:cNvPr id="22538" name="Text Box 10"/>
          <p:cNvSpPr txBox="1"/>
          <p:nvPr/>
        </p:nvSpPr>
        <p:spPr>
          <a:xfrm>
            <a:off x="711870" y="627380"/>
            <a:ext cx="2339975" cy="783590"/>
          </a:xfrm>
          <a:prstGeom prst="rect">
            <a:avLst/>
          </a:prstGeom>
          <a:noFill/>
          <a:ln w="9525">
            <a:noFill/>
          </a:ln>
        </p:spPr>
        <p:txBody>
          <a:bodyPr wrap="square" anchor="t">
            <a:spAutoFit/>
          </a:bodyPr>
          <a:p>
            <a:pPr>
              <a:spcBef>
                <a:spcPct val="50000"/>
              </a:spcBef>
            </a:pPr>
            <a:r>
              <a:rPr lang="en-US" altLang="zh-CN" sz="1800" b="1" dirty="0">
                <a:solidFill>
                  <a:srgbClr val="002060"/>
                </a:solidFill>
                <a:effectLst>
                  <a:outerShdw blurRad="38100" dist="38100" dir="2700000" algn="tl">
                    <a:srgbClr val="000000">
                      <a:alpha val="43137"/>
                    </a:srgbClr>
                  </a:outerShdw>
                </a:effectLst>
                <a:latin typeface="Arial" panose="020B0604020202020204" pitchFamily="34" charset="0"/>
                <a:ea typeface="黑体" panose="02010600030101010101" pitchFamily="49" charset="-122"/>
              </a:rPr>
              <a:t>          </a:t>
            </a:r>
            <a:r>
              <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rPr>
              <a:t>资萌</a:t>
            </a:r>
            <a:endPar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endParaRPr>
          </a:p>
          <a:p>
            <a:pPr>
              <a:spcBef>
                <a:spcPct val="50000"/>
              </a:spcBef>
            </a:pPr>
            <a:r>
              <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rPr>
              <a:t>（资本原始积累）</a:t>
            </a:r>
            <a:endPar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endParaRPr>
          </a:p>
        </p:txBody>
      </p:sp>
      <p:sp>
        <p:nvSpPr>
          <p:cNvPr id="22539" name="Text Box 11"/>
          <p:cNvSpPr txBox="1"/>
          <p:nvPr/>
        </p:nvSpPr>
        <p:spPr>
          <a:xfrm>
            <a:off x="711870" y="1545702"/>
            <a:ext cx="2187561" cy="783590"/>
          </a:xfrm>
          <a:prstGeom prst="rect">
            <a:avLst/>
          </a:prstGeom>
          <a:noFill/>
          <a:ln w="9525">
            <a:noFill/>
          </a:ln>
        </p:spPr>
        <p:txBody>
          <a:bodyPr anchor="t">
            <a:spAutoFit/>
          </a:bodyPr>
          <a:p>
            <a:pPr>
              <a:spcBef>
                <a:spcPct val="50000"/>
              </a:spcBef>
            </a:pPr>
            <a:r>
              <a:rPr lang="en-US" altLang="zh-CN" sz="1800" b="1" dirty="0">
                <a:solidFill>
                  <a:srgbClr val="00206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rPr>
              <a:t>    </a:t>
            </a:r>
            <a:r>
              <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rPr>
              <a:t>资萌、商资</a:t>
            </a:r>
            <a:endPar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endParaRPr>
          </a:p>
          <a:p>
            <a:pPr>
              <a:spcBef>
                <a:spcPct val="50000"/>
              </a:spcBef>
            </a:pPr>
            <a:r>
              <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rPr>
              <a:t>（资本原始积累）</a:t>
            </a:r>
            <a:endPar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endParaRPr>
          </a:p>
        </p:txBody>
      </p:sp>
      <p:sp>
        <p:nvSpPr>
          <p:cNvPr id="22540" name="Text Box 12"/>
          <p:cNvSpPr txBox="1"/>
          <p:nvPr/>
        </p:nvSpPr>
        <p:spPr>
          <a:xfrm>
            <a:off x="711870" y="2356485"/>
            <a:ext cx="2504440" cy="783590"/>
          </a:xfrm>
          <a:prstGeom prst="rect">
            <a:avLst/>
          </a:prstGeom>
          <a:noFill/>
          <a:ln w="9525">
            <a:noFill/>
          </a:ln>
        </p:spPr>
        <p:txBody>
          <a:bodyPr wrap="square" anchor="t">
            <a:spAutoFit/>
          </a:bodyPr>
          <a:p>
            <a:pPr>
              <a:spcBef>
                <a:spcPct val="50000"/>
              </a:spcBef>
            </a:pPr>
            <a:r>
              <a:rPr lang="en-US" altLang="zh-CN" sz="1800" b="1" dirty="0">
                <a:solidFill>
                  <a:srgbClr val="00206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rPr>
              <a:t>    </a:t>
            </a:r>
            <a:r>
              <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rPr>
              <a:t>工业资本主义</a:t>
            </a:r>
            <a:endPar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endParaRPr>
          </a:p>
          <a:p>
            <a:pPr>
              <a:spcBef>
                <a:spcPct val="50000"/>
              </a:spcBef>
            </a:pPr>
            <a:r>
              <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rPr>
              <a:t>（商品输出、原料）</a:t>
            </a:r>
            <a:endPar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endParaRPr>
          </a:p>
        </p:txBody>
      </p:sp>
      <p:sp>
        <p:nvSpPr>
          <p:cNvPr id="22541" name="Text Box 13"/>
          <p:cNvSpPr txBox="1"/>
          <p:nvPr/>
        </p:nvSpPr>
        <p:spPr>
          <a:xfrm>
            <a:off x="711870" y="3274792"/>
            <a:ext cx="2187561" cy="783590"/>
          </a:xfrm>
          <a:prstGeom prst="rect">
            <a:avLst/>
          </a:prstGeom>
          <a:noFill/>
          <a:ln w="9525">
            <a:noFill/>
          </a:ln>
        </p:spPr>
        <p:txBody>
          <a:bodyPr anchor="t">
            <a:spAutoFit/>
          </a:bodyPr>
          <a:p>
            <a:pPr>
              <a:spcBef>
                <a:spcPct val="50000"/>
              </a:spcBef>
            </a:pPr>
            <a:r>
              <a:rPr lang="en-US" altLang="zh-CN" sz="1800" b="1" dirty="0">
                <a:solidFill>
                  <a:srgbClr val="00206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rPr>
              <a:t>   </a:t>
            </a:r>
            <a:r>
              <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rPr>
              <a:t>工资、垄断资义</a:t>
            </a:r>
            <a:endPar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endParaRPr>
          </a:p>
          <a:p>
            <a:pPr>
              <a:spcBef>
                <a:spcPct val="50000"/>
              </a:spcBef>
            </a:pPr>
            <a:r>
              <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rPr>
              <a:t>（资本输出）</a:t>
            </a:r>
            <a:endParaRPr lang="zh-CN" altLang="en-US" sz="1800" b="1" dirty="0">
              <a:solidFill>
                <a:srgbClr val="002060"/>
              </a:solidFill>
              <a:effectLst>
                <a:outerShdw blurRad="38100" dist="38100" dir="2700000" algn="tl">
                  <a:srgbClr val="000000">
                    <a:alpha val="43137"/>
                  </a:srgbClr>
                </a:outerShdw>
              </a:effectLst>
              <a:latin typeface="Arial" panose="020B0604020202020204" pitchFamily="34" charset="0"/>
              <a:ea typeface="楷体_GB2312" panose="02010609030101010101" charset="-122"/>
            </a:endParaRPr>
          </a:p>
        </p:txBody>
      </p:sp>
      <p:sp>
        <p:nvSpPr>
          <p:cNvPr id="22542" name="Text Box 14"/>
          <p:cNvSpPr txBox="1"/>
          <p:nvPr/>
        </p:nvSpPr>
        <p:spPr>
          <a:xfrm>
            <a:off x="711870" y="4138146"/>
            <a:ext cx="2457880" cy="714375"/>
          </a:xfrm>
          <a:prstGeom prst="rect">
            <a:avLst/>
          </a:prstGeom>
          <a:noFill/>
          <a:ln w="9525">
            <a:noFill/>
          </a:ln>
        </p:spPr>
        <p:txBody>
          <a:bodyPr anchor="t">
            <a:spAutoFit/>
          </a:bodyPr>
          <a:p>
            <a:pPr>
              <a:spcBef>
                <a:spcPct val="50000"/>
              </a:spcBef>
            </a:pPr>
            <a:r>
              <a:rPr lang="en-US" altLang="zh-CN" sz="1800" b="1" dirty="0">
                <a:solidFill>
                  <a:srgbClr val="00206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rPr>
              <a:t> </a:t>
            </a:r>
            <a:r>
              <a:rPr lang="zh-CN" altLang="en-US" sz="1800" b="1" dirty="0">
                <a:solidFill>
                  <a:srgbClr val="002060"/>
                </a:solidFill>
                <a:effectLst>
                  <a:outerShdw blurRad="38100" dist="38100" dir="2700000" algn="tl">
                    <a:srgbClr val="000000">
                      <a:alpha val="43137"/>
                    </a:srgbClr>
                  </a:outerShdw>
                </a:effectLst>
                <a:latin typeface="楷体_GB2312" panose="02010609030101010101" charset="-122"/>
                <a:ea typeface="楷体_GB2312" panose="02010609030101010101" charset="-122"/>
              </a:rPr>
              <a:t>工资、国家垄断资义</a:t>
            </a:r>
            <a:endParaRPr lang="zh-CN" altLang="en-US" sz="1800" b="1" dirty="0">
              <a:solidFill>
                <a:srgbClr val="002060"/>
              </a:solidFill>
              <a:effectLst>
                <a:outerShdw blurRad="38100" dist="38100" dir="2700000" algn="tl">
                  <a:srgbClr val="000000">
                    <a:alpha val="43137"/>
                  </a:srgbClr>
                </a:outerShdw>
              </a:effectLst>
              <a:latin typeface="楷体_GB2312" panose="02010609030101010101" charset="-122"/>
              <a:ea typeface="楷体_GB2312" panose="02010609030101010101" charset="-122"/>
            </a:endParaRPr>
          </a:p>
          <a:p>
            <a:pPr>
              <a:spcBef>
                <a:spcPct val="50000"/>
              </a:spcBef>
            </a:pPr>
            <a:r>
              <a:rPr lang="zh-CN" altLang="en-US" sz="1500" b="1" dirty="0">
                <a:solidFill>
                  <a:srgbClr val="002060"/>
                </a:solidFill>
                <a:effectLst>
                  <a:outerShdw blurRad="38100" dist="38100" dir="2700000" algn="tl">
                    <a:srgbClr val="000000">
                      <a:alpha val="43137"/>
                    </a:srgbClr>
                  </a:outerShdw>
                </a:effectLst>
                <a:latin typeface="楷体_GB2312" panose="02010609030101010101" charset="-122"/>
                <a:ea typeface="楷体_GB2312" panose="02010609030101010101" charset="-122"/>
              </a:rPr>
              <a:t>（资本新一轮全球扩张）</a:t>
            </a:r>
            <a:endParaRPr lang="zh-CN" altLang="en-US" sz="1500" b="1" dirty="0">
              <a:solidFill>
                <a:srgbClr val="002060"/>
              </a:solidFill>
              <a:effectLst>
                <a:outerShdw blurRad="38100" dist="38100" dir="2700000" algn="tl">
                  <a:srgbClr val="000000">
                    <a:alpha val="43137"/>
                  </a:srgbClr>
                </a:outerShdw>
              </a:effectLst>
              <a:latin typeface="楷体_GB2312" panose="02010609030101010101" charset="-122"/>
              <a:ea typeface="楷体_GB2312" panose="02010609030101010101" charset="-122"/>
            </a:endParaRPr>
          </a:p>
        </p:txBody>
      </p:sp>
      <p:sp>
        <p:nvSpPr>
          <p:cNvPr id="16398" name="Line 15"/>
          <p:cNvSpPr/>
          <p:nvPr/>
        </p:nvSpPr>
        <p:spPr>
          <a:xfrm>
            <a:off x="868680" y="2301875"/>
            <a:ext cx="7538085" cy="635"/>
          </a:xfrm>
          <a:prstGeom prst="line">
            <a:avLst/>
          </a:prstGeom>
          <a:ln w="41275" cap="flat" cmpd="dbl">
            <a:solidFill>
              <a:schemeClr val="accent1">
                <a:shade val="50000"/>
              </a:schemeClr>
            </a:solidFill>
            <a:prstDash val="solid"/>
            <a:round/>
            <a:headEnd type="none" w="med" len="med"/>
            <a:tailEnd type="none" w="med" len="med"/>
          </a:ln>
          <a:effectLst>
            <a:outerShdw blurRad="63500" sx="102000" sy="102000" algn="ctr" rotWithShape="0">
              <a:prstClr val="black">
                <a:alpha val="40000"/>
              </a:prstClr>
            </a:outerShdw>
          </a:effectLst>
        </p:spPr>
      </p:sp>
      <p:sp>
        <p:nvSpPr>
          <p:cNvPr id="16399" name="Line 16"/>
          <p:cNvSpPr/>
          <p:nvPr/>
        </p:nvSpPr>
        <p:spPr>
          <a:xfrm>
            <a:off x="889000" y="3166110"/>
            <a:ext cx="7497445" cy="635"/>
          </a:xfrm>
          <a:prstGeom prst="line">
            <a:avLst/>
          </a:prstGeom>
          <a:ln w="41275" cap="flat" cmpd="dbl">
            <a:solidFill>
              <a:schemeClr val="accent1">
                <a:shade val="50000"/>
              </a:schemeClr>
            </a:solidFill>
            <a:prstDash val="solid"/>
            <a:round/>
            <a:headEnd type="none" w="med" len="med"/>
            <a:tailEnd type="none" w="med" len="med"/>
          </a:ln>
          <a:effectLst>
            <a:outerShdw blurRad="63500" sx="102000" sy="102000" algn="ctr" rotWithShape="0">
              <a:prstClr val="black">
                <a:alpha val="40000"/>
              </a:prstClr>
            </a:outerShdw>
          </a:effectLst>
        </p:spPr>
      </p:sp>
      <p:sp>
        <p:nvSpPr>
          <p:cNvPr id="16400" name="Line 17"/>
          <p:cNvSpPr/>
          <p:nvPr/>
        </p:nvSpPr>
        <p:spPr>
          <a:xfrm flipV="1">
            <a:off x="915035" y="4031615"/>
            <a:ext cx="7445375" cy="9525"/>
          </a:xfrm>
          <a:prstGeom prst="line">
            <a:avLst/>
          </a:prstGeom>
          <a:ln w="41275" cap="flat" cmpd="dbl">
            <a:solidFill>
              <a:schemeClr val="accent1">
                <a:shade val="50000"/>
              </a:schemeClr>
            </a:solidFill>
            <a:prstDash val="solid"/>
            <a:round/>
            <a:headEnd type="none" w="med" len="med"/>
            <a:tailEnd type="none" w="med" len="med"/>
          </a:ln>
          <a:effectLst>
            <a:outerShdw blurRad="63500" sx="102000" sy="102000" algn="ctr" rotWithShape="0">
              <a:prstClr val="black">
                <a:alpha val="40000"/>
              </a:prstClr>
            </a:outerShdw>
          </a:effectLst>
        </p:spPr>
      </p:sp>
      <p:sp>
        <p:nvSpPr>
          <p:cNvPr id="16401" name="Text Box 18"/>
          <p:cNvSpPr txBox="1"/>
          <p:nvPr/>
        </p:nvSpPr>
        <p:spPr>
          <a:xfrm>
            <a:off x="3124194" y="4394883"/>
            <a:ext cx="3131892" cy="368300"/>
          </a:xfrm>
          <a:prstGeom prst="rect">
            <a:avLst/>
          </a:prstGeom>
          <a:noFill/>
          <a:ln w="9525">
            <a:noFill/>
          </a:ln>
        </p:spPr>
        <p:txBody>
          <a:bodyPr anchor="t">
            <a:spAutoFit/>
          </a:bodyPr>
          <a:p>
            <a:pPr>
              <a:spcBef>
                <a:spcPct val="50000"/>
              </a:spcBef>
            </a:pPr>
            <a:r>
              <a:rPr lang="zh-CN" altLang="en-US" sz="1800" b="1" dirty="0">
                <a:latin typeface="黑体" panose="02010600030101010101" pitchFamily="49" charset="-122"/>
                <a:ea typeface="黑体" panose="02010600030101010101" pitchFamily="49" charset="-122"/>
              </a:rPr>
              <a:t>三科革 </a:t>
            </a:r>
            <a:r>
              <a:rPr lang="en-US" altLang="zh-CN" sz="1800" b="1" dirty="0">
                <a:latin typeface="黑体" panose="02010600030101010101" pitchFamily="49" charset="-122"/>
                <a:ea typeface="黑体" panose="02010600030101010101" pitchFamily="49" charset="-122"/>
              </a:rPr>
              <a:t>20C</a:t>
            </a:r>
            <a:r>
              <a:rPr lang="zh-CN" altLang="en-US" sz="1800" b="1" dirty="0">
                <a:latin typeface="黑体" panose="02010600030101010101" pitchFamily="49" charset="-122"/>
                <a:ea typeface="黑体" panose="02010600030101010101" pitchFamily="49" charset="-122"/>
              </a:rPr>
              <a:t>四五十年代至今</a:t>
            </a:r>
            <a:endParaRPr lang="zh-CN" altLang="en-US" sz="1800" b="1" dirty="0">
              <a:latin typeface="黑体" panose="02010600030101010101" pitchFamily="49" charset="-122"/>
              <a:ea typeface="黑体" panose="02010600030101010101" pitchFamily="49" charset="-122"/>
            </a:endParaRPr>
          </a:p>
        </p:txBody>
      </p:sp>
      <p:sp>
        <p:nvSpPr>
          <p:cNvPr id="22547" name="Text Box 19"/>
          <p:cNvSpPr txBox="1"/>
          <p:nvPr/>
        </p:nvSpPr>
        <p:spPr>
          <a:xfrm>
            <a:off x="6490970" y="4371975"/>
            <a:ext cx="2071370" cy="391160"/>
          </a:xfrm>
          <a:prstGeom prst="rect">
            <a:avLst/>
          </a:prstGeom>
          <a:noFill/>
          <a:ln w="9525">
            <a:noFill/>
          </a:ln>
        </p:spPr>
        <p:txBody>
          <a:bodyPr wrap="square" anchor="t">
            <a:spAutoFit/>
          </a:bodyPr>
          <a:p>
            <a:pPr>
              <a:spcBef>
                <a:spcPct val="50000"/>
              </a:spcBef>
            </a:pPr>
            <a:r>
              <a:rPr lang="en-US" altLang="zh-CN" sz="1800" b="1" dirty="0">
                <a:solidFill>
                  <a:srgbClr val="FF0000"/>
                </a:solidFill>
                <a:latin typeface="黑体" panose="02010600030101010101" pitchFamily="49" charset="-122"/>
                <a:ea typeface="黑体" panose="02010600030101010101" pitchFamily="49" charset="-122"/>
              </a:rPr>
              <a:t> </a:t>
            </a:r>
            <a:r>
              <a:rPr lang="zh-CN" altLang="en-US" sz="1800" b="1" dirty="0">
                <a:solidFill>
                  <a:srgbClr val="FF0000"/>
                </a:solidFill>
                <a:latin typeface="黑体" panose="02010600030101010101" pitchFamily="49" charset="-122"/>
                <a:ea typeface="黑体" panose="02010600030101010101" pitchFamily="49" charset="-122"/>
              </a:rPr>
              <a:t>经济全球化</a:t>
            </a:r>
            <a:endParaRPr lang="zh-CN" altLang="en-US" sz="1800" b="1" dirty="0">
              <a:solidFill>
                <a:srgbClr val="FF0000"/>
              </a:solidFill>
              <a:latin typeface="黑体" panose="02010600030101010101" pitchFamily="49" charset="-122"/>
              <a:ea typeface="黑体" panose="02010600030101010101" pitchFamily="49" charset="-122"/>
            </a:endParaRPr>
          </a:p>
          <a:p>
            <a:pPr>
              <a:spcBef>
                <a:spcPct val="50000"/>
              </a:spcBef>
            </a:pPr>
            <a:r>
              <a:rPr lang="zh-CN" altLang="en-US" sz="100" b="1" dirty="0">
                <a:solidFill>
                  <a:srgbClr val="FF0000"/>
                </a:solidFill>
                <a:latin typeface="Arial" panose="020B0604020202020204" pitchFamily="34" charset="0"/>
                <a:ea typeface="宋体" panose="02010600030101010101" pitchFamily="2" charset="-122"/>
              </a:rPr>
              <a:t>（</a:t>
            </a:r>
            <a:r>
              <a:rPr lang="en-US" altLang="zh-CN" sz="100" b="1" dirty="0">
                <a:solidFill>
                  <a:srgbClr val="FF0000"/>
                </a:solidFill>
                <a:latin typeface="Arial" panose="020B0604020202020204" pitchFamily="34" charset="0"/>
                <a:ea typeface="宋体" panose="02010600030101010101" pitchFamily="2" charset="-122"/>
              </a:rPr>
              <a:t>20C90</a:t>
            </a:r>
            <a:r>
              <a:rPr lang="zh-CN" altLang="en-US" sz="100" b="1" dirty="0">
                <a:solidFill>
                  <a:srgbClr val="FF0000"/>
                </a:solidFill>
                <a:latin typeface="Arial" panose="020B0604020202020204" pitchFamily="34" charset="0"/>
                <a:ea typeface="宋体" panose="02010600030101010101" pitchFamily="2" charset="-122"/>
              </a:rPr>
              <a:t>年代至今）</a:t>
            </a:r>
            <a:endParaRPr lang="zh-CN" altLang="en-US" sz="100" b="1" dirty="0">
              <a:solidFill>
                <a:srgbClr val="FF0000"/>
              </a:solidFill>
              <a:latin typeface="Arial" panose="020B0604020202020204" pitchFamily="34" charset="0"/>
              <a:ea typeface="宋体" panose="02010600030101010101" pitchFamily="2" charset="-122"/>
            </a:endParaRPr>
          </a:p>
        </p:txBody>
      </p:sp>
      <p:sp>
        <p:nvSpPr>
          <p:cNvPr id="16403" name="Rectangle 20"/>
          <p:cNvSpPr/>
          <p:nvPr/>
        </p:nvSpPr>
        <p:spPr>
          <a:xfrm>
            <a:off x="3216940" y="1640485"/>
            <a:ext cx="2946400" cy="368300"/>
          </a:xfrm>
          <a:prstGeom prst="rect">
            <a:avLst/>
          </a:prstGeom>
          <a:noFill/>
          <a:ln w="9525">
            <a:noFill/>
          </a:ln>
        </p:spPr>
        <p:txBody>
          <a:bodyPr wrap="none" anchor="t">
            <a:spAutoFit/>
          </a:bodyPr>
          <a:p>
            <a:pPr>
              <a:spcBef>
                <a:spcPct val="20000"/>
              </a:spcBef>
            </a:pPr>
            <a:r>
              <a:rPr lang="zh-CN" altLang="en-US" sz="1800" b="1" dirty="0">
                <a:latin typeface="黑体" panose="02010600030101010101" pitchFamily="49" charset="-122"/>
                <a:ea typeface="黑体" panose="02010600030101010101" pitchFamily="49" charset="-122"/>
              </a:rPr>
              <a:t>早期殖民扩张 </a:t>
            </a:r>
            <a:r>
              <a:rPr lang="en-US" altLang="zh-CN" sz="1800" b="1" dirty="0">
                <a:latin typeface="黑体" panose="02010600030101010101" pitchFamily="49" charset="-122"/>
                <a:ea typeface="黑体" panose="02010600030101010101" pitchFamily="49" charset="-122"/>
              </a:rPr>
              <a:t>16</a:t>
            </a:r>
            <a:r>
              <a:rPr lang="zh-CN" altLang="en-US" sz="1800" b="1" dirty="0">
                <a:latin typeface="黑体" panose="02010600030101010101" pitchFamily="49" charset="-122"/>
                <a:ea typeface="黑体" panose="02010600030101010101" pitchFamily="49" charset="-122"/>
              </a:rPr>
              <a:t>、</a:t>
            </a:r>
            <a:r>
              <a:rPr lang="en-US" altLang="zh-CN" sz="1800" b="1" dirty="0">
                <a:latin typeface="黑体" panose="02010600030101010101" pitchFamily="49" charset="-122"/>
                <a:ea typeface="黑体" panose="02010600030101010101" pitchFamily="49" charset="-122"/>
              </a:rPr>
              <a:t>17</a:t>
            </a:r>
            <a:r>
              <a:rPr lang="zh-CN" altLang="en-US" sz="1800" b="1" dirty="0">
                <a:latin typeface="黑体" panose="02010600030101010101" pitchFamily="49" charset="-122"/>
                <a:ea typeface="黑体" panose="02010600030101010101" pitchFamily="49" charset="-122"/>
              </a:rPr>
              <a:t>、</a:t>
            </a:r>
            <a:r>
              <a:rPr lang="en-US" altLang="zh-CN" sz="1800" b="1" dirty="0">
                <a:latin typeface="黑体" panose="02010600030101010101" pitchFamily="49" charset="-122"/>
                <a:ea typeface="黑体" panose="02010600030101010101" pitchFamily="49" charset="-122"/>
              </a:rPr>
              <a:t>18C</a:t>
            </a:r>
            <a:endParaRPr lang="en-US" altLang="zh-CN" sz="1800" b="1" dirty="0">
              <a:latin typeface="黑体" panose="02010600030101010101" pitchFamily="49" charset="-122"/>
              <a:ea typeface="黑体" panose="02010600030101010101" pitchFamily="49" charset="-122"/>
            </a:endParaRPr>
          </a:p>
        </p:txBody>
      </p:sp>
      <p:sp>
        <p:nvSpPr>
          <p:cNvPr id="16404" name="Rectangle 21"/>
          <p:cNvSpPr/>
          <p:nvPr/>
        </p:nvSpPr>
        <p:spPr>
          <a:xfrm>
            <a:off x="3170585" y="2612205"/>
            <a:ext cx="3039110" cy="368300"/>
          </a:xfrm>
          <a:prstGeom prst="rect">
            <a:avLst/>
          </a:prstGeom>
          <a:noFill/>
          <a:ln w="9525">
            <a:noFill/>
          </a:ln>
        </p:spPr>
        <p:txBody>
          <a:bodyPr wrap="none" anchor="t">
            <a:spAutoFit/>
          </a:bodyPr>
          <a:p>
            <a:pPr algn="l">
              <a:spcBef>
                <a:spcPct val="20000"/>
              </a:spcBef>
            </a:pPr>
            <a:r>
              <a:rPr lang="zh-CN" altLang="en-US" sz="1800" b="1" dirty="0">
                <a:latin typeface="黑体" panose="02010600030101010101" pitchFamily="49" charset="-122"/>
                <a:ea typeface="黑体" panose="02010600030101010101" pitchFamily="49" charset="-122"/>
              </a:rPr>
              <a:t>工业革命 </a:t>
            </a:r>
            <a:r>
              <a:rPr lang="en-US" altLang="zh-CN" sz="1800" b="1" dirty="0">
                <a:latin typeface="黑体" panose="02010600030101010101" pitchFamily="49" charset="-122"/>
                <a:ea typeface="黑体" panose="02010600030101010101" pitchFamily="49" charset="-122"/>
              </a:rPr>
              <a:t>18C60</a:t>
            </a:r>
            <a:r>
              <a:rPr lang="zh-CN" altLang="en-US" sz="1800" b="1" dirty="0">
                <a:latin typeface="黑体" panose="02010600030101010101" pitchFamily="49" charset="-122"/>
                <a:ea typeface="黑体" panose="02010600030101010101" pitchFamily="49" charset="-122"/>
              </a:rPr>
              <a:t>年代</a:t>
            </a:r>
            <a:r>
              <a:rPr lang="en-US" altLang="zh-CN" sz="1800" b="1" dirty="0">
                <a:latin typeface="Calibri" charset="0"/>
                <a:ea typeface="黑体" panose="02010600030101010101" pitchFamily="49" charset="-122"/>
              </a:rPr>
              <a:t>—</a:t>
            </a:r>
            <a:r>
              <a:rPr lang="en-US" altLang="zh-CN" sz="1800" b="1" dirty="0">
                <a:latin typeface="黑体" panose="02010600030101010101" pitchFamily="49" charset="-122"/>
                <a:ea typeface="黑体" panose="02010600030101010101" pitchFamily="49" charset="-122"/>
              </a:rPr>
              <a:t>19C</a:t>
            </a:r>
            <a:r>
              <a:rPr lang="zh-CN" altLang="en-US" sz="1800" b="1" dirty="0">
                <a:latin typeface="黑体" panose="02010600030101010101" pitchFamily="49" charset="-122"/>
                <a:ea typeface="黑体" panose="02010600030101010101" pitchFamily="49" charset="-122"/>
              </a:rPr>
              <a:t>中</a:t>
            </a:r>
            <a:endParaRPr lang="zh-CN" altLang="en-US" sz="1800" b="1" dirty="0">
              <a:latin typeface="黑体" panose="02010600030101010101" pitchFamily="49" charset="-122"/>
              <a:ea typeface="黑体" panose="02010600030101010101" pitchFamily="49" charset="-122"/>
            </a:endParaRPr>
          </a:p>
        </p:txBody>
      </p:sp>
      <p:sp>
        <p:nvSpPr>
          <p:cNvPr id="16405" name="Rectangle 22"/>
          <p:cNvSpPr/>
          <p:nvPr/>
        </p:nvSpPr>
        <p:spPr>
          <a:xfrm>
            <a:off x="3112800" y="3476750"/>
            <a:ext cx="3154680" cy="368300"/>
          </a:xfrm>
          <a:prstGeom prst="rect">
            <a:avLst/>
          </a:prstGeom>
          <a:noFill/>
          <a:ln w="9525">
            <a:noFill/>
          </a:ln>
        </p:spPr>
        <p:txBody>
          <a:bodyPr wrap="none" anchor="t">
            <a:spAutoFit/>
          </a:bodyPr>
          <a:p>
            <a:pPr>
              <a:spcBef>
                <a:spcPct val="20000"/>
              </a:spcBef>
            </a:pPr>
            <a:r>
              <a:rPr lang="zh-CN" altLang="en-US" sz="1800" b="1" dirty="0">
                <a:latin typeface="黑体" panose="02010600030101010101" pitchFamily="49" charset="-122"/>
                <a:ea typeface="黑体" panose="02010600030101010101" pitchFamily="49" charset="-122"/>
              </a:rPr>
              <a:t>二工革 </a:t>
            </a:r>
            <a:r>
              <a:rPr lang="en-US" altLang="zh-CN" sz="1800" b="1" dirty="0">
                <a:latin typeface="黑体" panose="02010600030101010101" pitchFamily="49" charset="-122"/>
                <a:ea typeface="黑体" panose="02010600030101010101" pitchFamily="49" charset="-122"/>
              </a:rPr>
              <a:t>19C</a:t>
            </a:r>
            <a:r>
              <a:rPr lang="zh-CN" altLang="en-US" sz="1800" b="1" dirty="0">
                <a:latin typeface="黑体" panose="02010600030101010101" pitchFamily="49" charset="-122"/>
                <a:ea typeface="黑体" panose="02010600030101010101" pitchFamily="49" charset="-122"/>
              </a:rPr>
              <a:t>中后</a:t>
            </a:r>
            <a:r>
              <a:rPr lang="en-US" altLang="zh-CN" sz="1800" b="1" dirty="0">
                <a:latin typeface="Calibri" charset="0"/>
                <a:ea typeface="黑体" panose="02010600030101010101" pitchFamily="49" charset="-122"/>
              </a:rPr>
              <a:t>—</a:t>
            </a:r>
            <a:r>
              <a:rPr lang="en-US" altLang="zh-CN" sz="1800" b="1" dirty="0">
                <a:latin typeface="黑体" panose="02010600030101010101" pitchFamily="49" charset="-122"/>
                <a:ea typeface="黑体" panose="02010600030101010101" pitchFamily="49" charset="-122"/>
              </a:rPr>
              <a:t>19C</a:t>
            </a:r>
            <a:r>
              <a:rPr lang="zh-CN" altLang="en-US" sz="1800" b="1" dirty="0">
                <a:latin typeface="黑体" panose="02010600030101010101" pitchFamily="49" charset="-122"/>
                <a:ea typeface="黑体" panose="02010600030101010101" pitchFamily="49" charset="-122"/>
              </a:rPr>
              <a:t>末</a:t>
            </a:r>
            <a:r>
              <a:rPr lang="en-US" altLang="zh-CN" sz="1800" b="1" dirty="0">
                <a:latin typeface="黑体" panose="02010600030101010101" pitchFamily="49" charset="-122"/>
                <a:ea typeface="黑体" panose="02010600030101010101" pitchFamily="49" charset="-122"/>
              </a:rPr>
              <a:t>20C</a:t>
            </a:r>
            <a:r>
              <a:rPr lang="zh-CN" altLang="en-US" sz="1800" b="1" dirty="0">
                <a:latin typeface="黑体" panose="02010600030101010101" pitchFamily="49" charset="-122"/>
                <a:ea typeface="黑体" panose="02010600030101010101" pitchFamily="49" charset="-122"/>
              </a:rPr>
              <a:t>初</a:t>
            </a:r>
            <a:endParaRPr lang="zh-CN" altLang="en-US" sz="1800" b="1" dirty="0">
              <a:latin typeface="黑体" panose="02010600030101010101" pitchFamily="49" charset="-122"/>
              <a:ea typeface="黑体" panose="02010600030101010101" pitchFamily="49" charset="-122"/>
            </a:endParaRPr>
          </a:p>
        </p:txBody>
      </p:sp>
      <p:sp>
        <p:nvSpPr>
          <p:cNvPr id="16406" name="Line 23"/>
          <p:cNvSpPr/>
          <p:nvPr/>
        </p:nvSpPr>
        <p:spPr>
          <a:xfrm>
            <a:off x="909955" y="1437640"/>
            <a:ext cx="7455535" cy="635"/>
          </a:xfrm>
          <a:prstGeom prst="line">
            <a:avLst/>
          </a:prstGeom>
          <a:ln w="41275" cap="flat" cmpd="dbl">
            <a:solidFill>
              <a:schemeClr val="accent1">
                <a:shade val="50000"/>
              </a:schemeClr>
            </a:solidFill>
            <a:prstDash val="solid"/>
            <a:round/>
            <a:headEnd type="none" w="med" len="med"/>
            <a:tailEnd type="none" w="med" len="med"/>
          </a:ln>
          <a:effectLst>
            <a:outerShdw blurRad="63500" sx="102000" sy="102000" algn="ctr" rotWithShape="0">
              <a:prstClr val="black">
                <a:alpha val="40000"/>
              </a:prstClr>
            </a:outerShdw>
          </a:effectLst>
        </p:spPr>
      </p:sp>
      <p:sp>
        <p:nvSpPr>
          <p:cNvPr id="16407" name="Text Box 24"/>
          <p:cNvSpPr txBox="1"/>
          <p:nvPr/>
        </p:nvSpPr>
        <p:spPr>
          <a:xfrm>
            <a:off x="3572143" y="111760"/>
            <a:ext cx="1944631" cy="368300"/>
          </a:xfrm>
          <a:prstGeom prst="rect">
            <a:avLst/>
          </a:prstGeom>
          <a:noFill/>
          <a:ln w="9525">
            <a:noFill/>
          </a:ln>
        </p:spPr>
        <p:txBody>
          <a:bodyPr anchor="t">
            <a:spAutoFit/>
          </a:bodyPr>
          <a:p>
            <a:pPr>
              <a:spcBef>
                <a:spcPct val="50000"/>
              </a:spcBef>
            </a:pPr>
            <a:r>
              <a:rPr lang="zh-CN" altLang="en-US" sz="1800" b="1" dirty="0">
                <a:solidFill>
                  <a:srgbClr val="660066"/>
                </a:solidFill>
                <a:latin typeface="Arial" panose="020B0604020202020204" pitchFamily="34" charset="0"/>
                <a:ea typeface="黑体" panose="02010600030101010101" pitchFamily="49" charset="-122"/>
              </a:rPr>
              <a:t>殖民扩张与掠夺</a:t>
            </a:r>
            <a:endParaRPr lang="zh-CN" altLang="en-US" sz="1800" b="1" dirty="0">
              <a:solidFill>
                <a:srgbClr val="660066"/>
              </a:solidFill>
              <a:latin typeface="Arial" panose="020B0604020202020204" pitchFamily="34" charset="0"/>
              <a:ea typeface="黑体" panose="02010600030101010101" pitchFamily="49" charset="-122"/>
            </a:endParaRPr>
          </a:p>
        </p:txBody>
      </p:sp>
      <p:sp>
        <p:nvSpPr>
          <p:cNvPr id="2" name="Line 17"/>
          <p:cNvSpPr/>
          <p:nvPr/>
        </p:nvSpPr>
        <p:spPr>
          <a:xfrm flipV="1">
            <a:off x="898525" y="4876165"/>
            <a:ext cx="7445375" cy="9525"/>
          </a:xfrm>
          <a:prstGeom prst="line">
            <a:avLst/>
          </a:prstGeom>
          <a:ln w="41275" cap="flat" cmpd="dbl">
            <a:solidFill>
              <a:schemeClr val="accent1">
                <a:shade val="50000"/>
              </a:schemeClr>
            </a:solidFill>
            <a:prstDash val="solid"/>
            <a:round/>
            <a:headEnd type="none" w="med" len="med"/>
            <a:tailEnd type="none" w="med" len="med"/>
          </a:ln>
          <a:effectLst>
            <a:outerShdw blurRad="63500" sx="102000" sy="102000" algn="ctr" rotWithShape="0">
              <a:prstClr val="black">
                <a:alpha val="40000"/>
              </a:prstClr>
            </a:outerShdw>
          </a:effectLst>
        </p:spPr>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500" fill="hold">
                                          <p:stCondLst>
                                            <p:cond delay="0"/>
                                          </p:stCondLst>
                                        </p:cTn>
                                        <p:tgtEl>
                                          <p:spTgt spid="22538"/>
                                        </p:tgtEl>
                                        <p:attrNameLst>
                                          <p:attrName>style.visibility</p:attrName>
                                        </p:attrNameLst>
                                      </p:cBhvr>
                                      <p:to>
                                        <p:strVal val="visible"/>
                                      </p:to>
                                    </p:set>
                                    <p:animEffect transition="in" filter="blinds(horizontal)">
                                      <p:cBhvr>
                                        <p:cTn id="7" dur="500"/>
                                        <p:tgtEl>
                                          <p:spTgt spid="225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blinds(horizontal)">
                                      <p:cBhvr>
                                        <p:cTn id="12" dur="500"/>
                                        <p:tgtEl>
                                          <p:spTgt spid="225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500" fill="hold">
                                          <p:stCondLst>
                                            <p:cond delay="0"/>
                                          </p:stCondLst>
                                        </p:cTn>
                                        <p:tgtEl>
                                          <p:spTgt spid="22539"/>
                                        </p:tgtEl>
                                        <p:attrNameLst>
                                          <p:attrName>style.visibility</p:attrName>
                                        </p:attrNameLst>
                                      </p:cBhvr>
                                      <p:to>
                                        <p:strVal val="visible"/>
                                      </p:to>
                                    </p:set>
                                    <p:animEffect transition="in" filter="blinds(horizontal)">
                                      <p:cBhvr>
                                        <p:cTn id="17" dur="500"/>
                                        <p:tgtEl>
                                          <p:spTgt spid="225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blinds(horizontal)">
                                      <p:cBhvr>
                                        <p:cTn id="22" dur="500"/>
                                        <p:tgtEl>
                                          <p:spTgt spid="225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500" fill="hold">
                                          <p:stCondLst>
                                            <p:cond delay="0"/>
                                          </p:stCondLst>
                                        </p:cTn>
                                        <p:tgtEl>
                                          <p:spTgt spid="22540"/>
                                        </p:tgtEl>
                                        <p:attrNameLst>
                                          <p:attrName>style.visibility</p:attrName>
                                        </p:attrNameLst>
                                      </p:cBhvr>
                                      <p:to>
                                        <p:strVal val="visible"/>
                                      </p:to>
                                    </p:set>
                                    <p:animEffect transition="in" filter="blinds(horizontal)">
                                      <p:cBhvr>
                                        <p:cTn id="27" dur="500"/>
                                        <p:tgtEl>
                                          <p:spTgt spid="2254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6"/>
                                        </p:tgtEl>
                                        <p:attrNameLst>
                                          <p:attrName>style.visibility</p:attrName>
                                        </p:attrNameLst>
                                      </p:cBhvr>
                                      <p:to>
                                        <p:strVal val="visible"/>
                                      </p:to>
                                    </p:set>
                                    <p:animEffect transition="in" filter="blinds(horizontal)">
                                      <p:cBhvr>
                                        <p:cTn id="32" dur="500"/>
                                        <p:tgtEl>
                                          <p:spTgt spid="2253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500" fill="hold">
                                          <p:stCondLst>
                                            <p:cond delay="0"/>
                                          </p:stCondLst>
                                        </p:cTn>
                                        <p:tgtEl>
                                          <p:spTgt spid="22541"/>
                                        </p:tgtEl>
                                        <p:attrNameLst>
                                          <p:attrName>style.visibility</p:attrName>
                                        </p:attrNameLst>
                                      </p:cBhvr>
                                      <p:to>
                                        <p:strVal val="visible"/>
                                      </p:to>
                                    </p:set>
                                    <p:animEffect transition="in" filter="blinds(horizontal)">
                                      <p:cBhvr>
                                        <p:cTn id="37" dur="500"/>
                                        <p:tgtEl>
                                          <p:spTgt spid="2254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537"/>
                                        </p:tgtEl>
                                        <p:attrNameLst>
                                          <p:attrName>style.visibility</p:attrName>
                                        </p:attrNameLst>
                                      </p:cBhvr>
                                      <p:to>
                                        <p:strVal val="visible"/>
                                      </p:to>
                                    </p:set>
                                    <p:animEffect transition="in" filter="blinds(horizontal)">
                                      <p:cBhvr>
                                        <p:cTn id="42" dur="500"/>
                                        <p:tgtEl>
                                          <p:spTgt spid="225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500" fill="hold">
                                          <p:stCondLst>
                                            <p:cond delay="0"/>
                                          </p:stCondLst>
                                        </p:cTn>
                                        <p:tgtEl>
                                          <p:spTgt spid="22542"/>
                                        </p:tgtEl>
                                        <p:attrNameLst>
                                          <p:attrName>style.visibility</p:attrName>
                                        </p:attrNameLst>
                                      </p:cBhvr>
                                      <p:to>
                                        <p:strVal val="visible"/>
                                      </p:to>
                                    </p:set>
                                    <p:animEffect transition="in" filter="blinds(horizontal)">
                                      <p:cBhvr>
                                        <p:cTn id="47" dur="500"/>
                                        <p:tgtEl>
                                          <p:spTgt spid="2254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547"/>
                                        </p:tgtEl>
                                        <p:attrNameLst>
                                          <p:attrName>style.visibility</p:attrName>
                                        </p:attrNameLst>
                                      </p:cBhvr>
                                      <p:to>
                                        <p:strVal val="visible"/>
                                      </p:to>
                                    </p:set>
                                    <p:animEffect transition="in" filter="blinds(horizontal)">
                                      <p:cBhvr>
                                        <p:cTn id="50" dur="500"/>
                                        <p:tgtEl>
                                          <p:spTgt spid="22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5" grpId="0"/>
      <p:bldP spid="22536" grpId="0"/>
      <p:bldP spid="22537" grpId="0"/>
      <p:bldP spid="22538" grpId="0"/>
      <p:bldP spid="22539" grpId="0"/>
      <p:bldP spid="22540" grpId="0"/>
      <p:bldP spid="22541" grpId="0"/>
      <p:bldP spid="22542" grpId="0"/>
      <p:bldP spid="225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4" name="文本框 1692673"/>
          <p:cNvSpPr txBox="1"/>
          <p:nvPr/>
        </p:nvSpPr>
        <p:spPr>
          <a:xfrm>
            <a:off x="664210" y="688975"/>
            <a:ext cx="551815" cy="3804285"/>
          </a:xfrm>
          <a:prstGeom prst="rect">
            <a:avLst/>
          </a:prstGeom>
          <a:solidFill>
            <a:schemeClr val="bg2"/>
          </a:solidFill>
          <a:ln w="9525">
            <a:solidFill>
              <a:schemeClr val="tx1">
                <a:lumMod val="50000"/>
                <a:lumOff val="50000"/>
              </a:schemeClr>
            </a:solidFill>
          </a:ln>
        </p:spPr>
        <p:txBody>
          <a:bodyPr vert="eaVert" wrap="square">
            <a:spAutoFit/>
          </a:bodyPr>
          <a:p>
            <a:pPr algn="dist" eaLnBrk="0" hangingPunct="0">
              <a:lnSpc>
                <a:spcPct val="100000"/>
              </a:lnSpc>
              <a:spcBef>
                <a:spcPct val="50000"/>
              </a:spcBef>
              <a:buClr>
                <a:schemeClr val="bg1"/>
              </a:buClr>
            </a:pPr>
            <a:r>
              <a:rPr lang="zh-CN" altLang="en-US" sz="2400" b="1" dirty="0">
                <a:solidFill>
                  <a:srgbClr val="00206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民族工业的曲折历程</a:t>
            </a:r>
            <a:endParaRPr lang="zh-CN" altLang="en-US" sz="2400" b="1" dirty="0">
              <a:solidFill>
                <a:srgbClr val="00206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grpSp>
        <p:nvGrpSpPr>
          <p:cNvPr id="1692683" name="组合 1692682"/>
          <p:cNvGrpSpPr/>
          <p:nvPr/>
        </p:nvGrpSpPr>
        <p:grpSpPr>
          <a:xfrm>
            <a:off x="2431415" y="181610"/>
            <a:ext cx="4675505" cy="3655695"/>
            <a:chOff x="1921" y="46"/>
            <a:chExt cx="4132" cy="3070"/>
          </a:xfrm>
        </p:grpSpPr>
        <p:sp>
          <p:nvSpPr>
            <p:cNvPr id="1692684" name="文本框 1692683"/>
            <p:cNvSpPr txBox="1"/>
            <p:nvPr/>
          </p:nvSpPr>
          <p:spPr>
            <a:xfrm>
              <a:off x="1952" y="545"/>
              <a:ext cx="3716" cy="387"/>
            </a:xfrm>
            <a:prstGeom prst="rect">
              <a:avLst/>
            </a:prstGeom>
            <a:noFill/>
            <a:ln w="9525">
              <a:noFill/>
            </a:ln>
          </p:spPr>
          <p:txBody>
            <a:bodyPr>
              <a:spAutoFit/>
            </a:bodyPr>
            <a:p>
              <a:pPr>
                <a:spcBef>
                  <a:spcPct val="50000"/>
                </a:spcBef>
                <a:buClr>
                  <a:schemeClr val="bg1"/>
                </a:buClr>
              </a:pPr>
              <a:r>
                <a:rPr lang="en-US" altLang="zh-CN" sz="2400" b="1" dirty="0">
                  <a:solidFill>
                    <a:schemeClr val="tx1"/>
                  </a:solidFill>
                  <a:latin typeface="黑体" panose="02010600030101010101" pitchFamily="49" charset="-122"/>
                  <a:ea typeface="黑体" panose="02010600030101010101" pitchFamily="49" charset="-122"/>
                </a:rPr>
                <a:t>19</a:t>
              </a:r>
              <a:r>
                <a:rPr lang="zh-CN" altLang="en-US" sz="2400" b="1" dirty="0">
                  <a:solidFill>
                    <a:schemeClr val="tx1"/>
                  </a:solidFill>
                  <a:latin typeface="黑体" panose="02010600030101010101" pitchFamily="49" charset="-122"/>
                  <a:ea typeface="黑体" panose="02010600030101010101" pitchFamily="49" charset="-122"/>
                </a:rPr>
                <a:t>世纪末（</a:t>
              </a:r>
              <a:r>
                <a:rPr lang="en-US" altLang="zh-CN" sz="2400" b="1" dirty="0">
                  <a:solidFill>
                    <a:schemeClr val="tx1"/>
                  </a:solidFill>
                  <a:latin typeface="黑体" panose="02010600030101010101" pitchFamily="49" charset="-122"/>
                  <a:ea typeface="黑体" panose="02010600030101010101" pitchFamily="49" charset="-122"/>
                </a:rPr>
                <a:t>19C</a:t>
              </a:r>
              <a:r>
                <a:rPr lang="zh-CN" altLang="en-US" sz="2400" b="1" dirty="0">
                  <a:solidFill>
                    <a:schemeClr val="tx1"/>
                  </a:solidFill>
                  <a:latin typeface="黑体" panose="02010600030101010101" pitchFamily="49" charset="-122"/>
                  <a:ea typeface="黑体" panose="02010600030101010101" pitchFamily="49" charset="-122"/>
                </a:rPr>
                <a:t>末</a:t>
              </a:r>
              <a:r>
                <a:rPr lang="en-US" altLang="zh-CN" sz="2400" b="1">
                  <a:solidFill>
                    <a:schemeClr val="tx1"/>
                  </a:solidFill>
                  <a:latin typeface="Times New Roman" panose="02020603050405020304" pitchFamily="18" charset="0"/>
                  <a:ea typeface="黑体" panose="02010600030101010101" pitchFamily="49" charset="-122"/>
                </a:rPr>
                <a:t>—</a:t>
              </a:r>
              <a:r>
                <a:rPr lang="en-US" altLang="zh-CN" sz="2400" b="1" dirty="0">
                  <a:solidFill>
                    <a:schemeClr val="tx1"/>
                  </a:solidFill>
                  <a:latin typeface="黑体" panose="02010600030101010101" pitchFamily="49" charset="-122"/>
                  <a:ea typeface="黑体" panose="02010600030101010101" pitchFamily="49" charset="-122"/>
                </a:rPr>
                <a:t>20C</a:t>
              </a:r>
              <a:r>
                <a:rPr lang="zh-CN" altLang="en-US" sz="2400" b="1" dirty="0">
                  <a:solidFill>
                    <a:schemeClr val="tx1"/>
                  </a:solidFill>
                  <a:latin typeface="黑体" panose="02010600030101010101" pitchFamily="49" charset="-122"/>
                  <a:ea typeface="黑体" panose="02010600030101010101" pitchFamily="49" charset="-122"/>
                </a:rPr>
                <a:t>初）</a:t>
              </a:r>
              <a:endParaRPr lang="zh-CN" altLang="en-US" sz="2400" b="1" dirty="0">
                <a:solidFill>
                  <a:schemeClr val="tx1"/>
                </a:solidFill>
                <a:latin typeface="黑体" panose="02010600030101010101" pitchFamily="49" charset="-122"/>
                <a:ea typeface="黑体" panose="02010600030101010101" pitchFamily="49" charset="-122"/>
              </a:endParaRPr>
            </a:p>
          </p:txBody>
        </p:sp>
        <p:sp>
          <p:nvSpPr>
            <p:cNvPr id="1692685" name="文本框 1692684"/>
            <p:cNvSpPr txBox="1"/>
            <p:nvPr/>
          </p:nvSpPr>
          <p:spPr>
            <a:xfrm>
              <a:off x="1969" y="46"/>
              <a:ext cx="2762" cy="387"/>
            </a:xfrm>
            <a:prstGeom prst="rect">
              <a:avLst/>
            </a:prstGeom>
            <a:noFill/>
            <a:ln w="9525">
              <a:noFill/>
            </a:ln>
          </p:spPr>
          <p:txBody>
            <a:bodyPr>
              <a:spAutoFit/>
            </a:bodyPr>
            <a:p>
              <a:pPr>
                <a:spcBef>
                  <a:spcPct val="50000"/>
                </a:spcBef>
                <a:buClr>
                  <a:schemeClr val="bg1"/>
                </a:buClr>
              </a:pPr>
              <a:r>
                <a:rPr lang="en-US" altLang="zh-CN" sz="2400" b="1" dirty="0">
                  <a:solidFill>
                    <a:schemeClr val="tx1"/>
                  </a:solidFill>
                  <a:latin typeface="黑体" panose="02010600030101010101" pitchFamily="49" charset="-122"/>
                  <a:ea typeface="黑体" panose="02010600030101010101" pitchFamily="49" charset="-122"/>
                </a:rPr>
                <a:t>19C</a:t>
              </a:r>
              <a:r>
                <a:rPr lang="zh-CN" altLang="en-US" sz="2400" b="1" dirty="0">
                  <a:solidFill>
                    <a:schemeClr val="tx1"/>
                  </a:solidFill>
                  <a:latin typeface="黑体" panose="02010600030101010101" pitchFamily="49" charset="-122"/>
                  <a:ea typeface="黑体" panose="02010600030101010101" pitchFamily="49" charset="-122"/>
                </a:rPr>
                <a:t>六七十年代</a:t>
              </a:r>
              <a:endParaRPr lang="zh-CN" altLang="en-US" sz="2400" b="1" dirty="0">
                <a:solidFill>
                  <a:schemeClr val="tx1"/>
                </a:solidFill>
                <a:latin typeface="黑体" panose="02010600030101010101" pitchFamily="49" charset="-122"/>
                <a:ea typeface="黑体" panose="02010600030101010101" pitchFamily="49" charset="-122"/>
              </a:endParaRPr>
            </a:p>
          </p:txBody>
        </p:sp>
        <p:sp>
          <p:nvSpPr>
            <p:cNvPr id="1692686" name="文本框 1692685"/>
            <p:cNvSpPr txBox="1"/>
            <p:nvPr/>
          </p:nvSpPr>
          <p:spPr>
            <a:xfrm>
              <a:off x="1952" y="1169"/>
              <a:ext cx="3013" cy="387"/>
            </a:xfrm>
            <a:prstGeom prst="rect">
              <a:avLst/>
            </a:prstGeom>
            <a:noFill/>
            <a:ln w="9525">
              <a:noFill/>
            </a:ln>
          </p:spPr>
          <p:txBody>
            <a:bodyPr>
              <a:spAutoFit/>
            </a:bodyPr>
            <a:p>
              <a:pPr>
                <a:spcBef>
                  <a:spcPct val="50000"/>
                </a:spcBef>
                <a:buClr>
                  <a:schemeClr val="bg1"/>
                </a:buClr>
              </a:pPr>
              <a:r>
                <a:rPr lang="en-US" altLang="zh-CN" sz="2400" b="1" dirty="0">
                  <a:solidFill>
                    <a:schemeClr val="tx1"/>
                  </a:solidFill>
                  <a:latin typeface="黑体" panose="02010600030101010101" pitchFamily="49" charset="-122"/>
                  <a:ea typeface="黑体" panose="02010600030101010101" pitchFamily="49" charset="-122"/>
                </a:rPr>
                <a:t>20</a:t>
              </a:r>
              <a:r>
                <a:rPr lang="zh-CN" altLang="en-US" sz="2400" b="1" dirty="0">
                  <a:solidFill>
                    <a:schemeClr val="tx1"/>
                  </a:solidFill>
                  <a:latin typeface="黑体" panose="02010600030101010101" pitchFamily="49" charset="-122"/>
                  <a:ea typeface="黑体" panose="02010600030101010101" pitchFamily="49" charset="-122"/>
                </a:rPr>
                <a:t>世纪初（</a:t>
              </a:r>
              <a:r>
                <a:rPr lang="en-US" altLang="zh-CN" sz="2400" b="1" dirty="0">
                  <a:solidFill>
                    <a:schemeClr val="tx1"/>
                  </a:solidFill>
                  <a:latin typeface="黑体" panose="02010600030101010101" pitchFamily="49" charset="-122"/>
                  <a:ea typeface="黑体" panose="02010600030101010101" pitchFamily="49" charset="-122"/>
                </a:rPr>
                <a:t>1912</a:t>
              </a:r>
              <a:r>
                <a:rPr lang="zh-CN" altLang="en-US" sz="2400" b="1" dirty="0">
                  <a:solidFill>
                    <a:schemeClr val="tx1"/>
                  </a:solidFill>
                  <a:latin typeface="黑体" panose="02010600030101010101" pitchFamily="49" charset="-122"/>
                  <a:ea typeface="黑体" panose="02010600030101010101" pitchFamily="49" charset="-122"/>
                </a:rPr>
                <a:t>－</a:t>
              </a:r>
              <a:r>
                <a:rPr lang="en-US" altLang="zh-CN" sz="2400" b="1" dirty="0">
                  <a:solidFill>
                    <a:schemeClr val="tx1"/>
                  </a:solidFill>
                  <a:latin typeface="黑体" panose="02010600030101010101" pitchFamily="49" charset="-122"/>
                  <a:ea typeface="黑体" panose="02010600030101010101" pitchFamily="49" charset="-122"/>
                </a:rPr>
                <a:t>1919</a:t>
              </a:r>
              <a:r>
                <a:rPr lang="zh-CN" altLang="en-US" sz="2400" b="1" dirty="0">
                  <a:solidFill>
                    <a:schemeClr val="tx1"/>
                  </a:solidFill>
                  <a:latin typeface="黑体" panose="02010600030101010101" pitchFamily="49" charset="-122"/>
                  <a:ea typeface="黑体" panose="02010600030101010101" pitchFamily="49" charset="-122"/>
                </a:rPr>
                <a:t>）</a:t>
              </a:r>
              <a:endParaRPr lang="zh-CN" altLang="en-US" sz="2400" b="1" dirty="0">
                <a:solidFill>
                  <a:schemeClr val="tx1"/>
                </a:solidFill>
                <a:latin typeface="黑体" panose="02010600030101010101" pitchFamily="49" charset="-122"/>
                <a:ea typeface="黑体" panose="02010600030101010101" pitchFamily="49" charset="-122"/>
              </a:endParaRPr>
            </a:p>
          </p:txBody>
        </p:sp>
        <p:sp>
          <p:nvSpPr>
            <p:cNvPr id="1692687" name="文本框 1692686"/>
            <p:cNvSpPr txBox="1"/>
            <p:nvPr/>
          </p:nvSpPr>
          <p:spPr>
            <a:xfrm>
              <a:off x="1973" y="1838"/>
              <a:ext cx="4080" cy="387"/>
            </a:xfrm>
            <a:prstGeom prst="rect">
              <a:avLst/>
            </a:prstGeom>
            <a:noFill/>
            <a:ln w="9525">
              <a:noFill/>
            </a:ln>
          </p:spPr>
          <p:txBody>
            <a:bodyPr>
              <a:spAutoFit/>
            </a:bodyPr>
            <a:p>
              <a:pPr>
                <a:spcBef>
                  <a:spcPct val="50000"/>
                </a:spcBef>
                <a:buClr>
                  <a:schemeClr val="bg1"/>
                </a:buClr>
              </a:pPr>
              <a:r>
                <a:rPr lang="zh-CN" altLang="en-US" sz="2400" b="1" dirty="0">
                  <a:solidFill>
                    <a:schemeClr val="tx1"/>
                  </a:solidFill>
                  <a:latin typeface="黑体" panose="02010600030101010101" pitchFamily="49" charset="-122"/>
                  <a:ea typeface="黑体" panose="02010600030101010101" pitchFamily="49" charset="-122"/>
                </a:rPr>
                <a:t>国民政府前期（</a:t>
              </a:r>
              <a:r>
                <a:rPr lang="en-US" altLang="zh-CN" sz="2400" b="1" dirty="0">
                  <a:solidFill>
                    <a:schemeClr val="tx1"/>
                  </a:solidFill>
                  <a:latin typeface="黑体" panose="02010600030101010101" pitchFamily="49" charset="-122"/>
                  <a:ea typeface="黑体" panose="02010600030101010101" pitchFamily="49" charset="-122"/>
                </a:rPr>
                <a:t>1927</a:t>
              </a:r>
              <a:r>
                <a:rPr lang="zh-CN" altLang="en-US" sz="2400" b="1" dirty="0">
                  <a:solidFill>
                    <a:schemeClr val="tx1"/>
                  </a:solidFill>
                  <a:latin typeface="黑体" panose="02010600030101010101" pitchFamily="49" charset="-122"/>
                  <a:ea typeface="黑体" panose="02010600030101010101" pitchFamily="49" charset="-122"/>
                </a:rPr>
                <a:t>－</a:t>
              </a:r>
              <a:r>
                <a:rPr lang="en-US" altLang="zh-CN" sz="2400" b="1" dirty="0">
                  <a:solidFill>
                    <a:schemeClr val="tx1"/>
                  </a:solidFill>
                  <a:latin typeface="黑体" panose="02010600030101010101" pitchFamily="49" charset="-122"/>
                  <a:ea typeface="黑体" panose="02010600030101010101" pitchFamily="49" charset="-122"/>
                </a:rPr>
                <a:t>1936</a:t>
              </a:r>
              <a:r>
                <a:rPr lang="zh-CN" altLang="en-US" sz="2400" b="1" dirty="0">
                  <a:solidFill>
                    <a:srgbClr val="FF0000"/>
                  </a:solidFill>
                  <a:latin typeface="黑体" panose="02010600030101010101" pitchFamily="49" charset="-122"/>
                  <a:ea typeface="黑体" panose="02010600030101010101" pitchFamily="49" charset="-122"/>
                </a:rPr>
                <a:t>）</a:t>
              </a:r>
              <a:endParaRPr lang="zh-CN" altLang="en-US" sz="2400" b="1">
                <a:solidFill>
                  <a:srgbClr val="FF0000"/>
                </a:solidFill>
                <a:latin typeface="黑体" panose="02010600030101010101" pitchFamily="49" charset="-122"/>
                <a:ea typeface="黑体" panose="02010600030101010101" pitchFamily="49" charset="-122"/>
              </a:endParaRPr>
            </a:p>
          </p:txBody>
        </p:sp>
        <p:sp>
          <p:nvSpPr>
            <p:cNvPr id="1692688" name="文本框 1692687"/>
            <p:cNvSpPr txBox="1"/>
            <p:nvPr/>
          </p:nvSpPr>
          <p:spPr>
            <a:xfrm>
              <a:off x="1921" y="2282"/>
              <a:ext cx="3421" cy="387"/>
            </a:xfrm>
            <a:prstGeom prst="rect">
              <a:avLst/>
            </a:prstGeom>
            <a:noFill/>
            <a:ln w="9525">
              <a:noFill/>
            </a:ln>
          </p:spPr>
          <p:txBody>
            <a:bodyPr wrap="square">
              <a:spAutoFit/>
            </a:bodyPr>
            <a:p>
              <a:pPr>
                <a:spcBef>
                  <a:spcPct val="50000"/>
                </a:spcBef>
                <a:buClr>
                  <a:schemeClr val="bg1"/>
                </a:buClr>
              </a:pPr>
              <a:r>
                <a:rPr lang="zh-CN" altLang="en-US" sz="2400" b="1" dirty="0">
                  <a:solidFill>
                    <a:schemeClr val="tx1"/>
                  </a:solidFill>
                  <a:latin typeface="黑体" panose="02010600030101010101" pitchFamily="49" charset="-122"/>
                  <a:ea typeface="黑体" panose="02010600030101010101" pitchFamily="49" charset="-122"/>
                </a:rPr>
                <a:t>全面抗战时期（</a:t>
              </a:r>
              <a:r>
                <a:rPr lang="en-US" altLang="zh-CN" sz="2400" b="1" dirty="0">
                  <a:solidFill>
                    <a:schemeClr val="tx1"/>
                  </a:solidFill>
                  <a:latin typeface="黑体" panose="02010600030101010101" pitchFamily="49" charset="-122"/>
                  <a:ea typeface="黑体" panose="02010600030101010101" pitchFamily="49" charset="-122"/>
                </a:rPr>
                <a:t>1937-1945</a:t>
              </a:r>
              <a:r>
                <a:rPr lang="zh-CN" altLang="en-US" sz="2400" b="1" dirty="0">
                  <a:solidFill>
                    <a:schemeClr val="tx1"/>
                  </a:solidFill>
                  <a:latin typeface="黑体" panose="02010600030101010101" pitchFamily="49" charset="-122"/>
                  <a:ea typeface="黑体" panose="02010600030101010101" pitchFamily="49" charset="-122"/>
                </a:rPr>
                <a:t>）</a:t>
              </a:r>
              <a:endParaRPr lang="zh-CN" altLang="en-US" sz="2400" b="1" dirty="0">
                <a:solidFill>
                  <a:schemeClr val="tx1"/>
                </a:solidFill>
                <a:latin typeface="黑体" panose="02010600030101010101" pitchFamily="49" charset="-122"/>
                <a:ea typeface="黑体" panose="02010600030101010101" pitchFamily="49" charset="-122"/>
              </a:endParaRPr>
            </a:p>
          </p:txBody>
        </p:sp>
        <p:sp>
          <p:nvSpPr>
            <p:cNvPr id="1692689" name="文本框 1692688"/>
            <p:cNvSpPr txBox="1"/>
            <p:nvPr/>
          </p:nvSpPr>
          <p:spPr>
            <a:xfrm>
              <a:off x="1952" y="2729"/>
              <a:ext cx="3264" cy="387"/>
            </a:xfrm>
            <a:prstGeom prst="rect">
              <a:avLst/>
            </a:prstGeom>
            <a:noFill/>
            <a:ln w="9525">
              <a:noFill/>
            </a:ln>
          </p:spPr>
          <p:txBody>
            <a:bodyPr>
              <a:spAutoFit/>
            </a:bodyPr>
            <a:p>
              <a:pPr>
                <a:spcBef>
                  <a:spcPct val="50000"/>
                </a:spcBef>
                <a:buClr>
                  <a:schemeClr val="bg1"/>
                </a:buClr>
              </a:pPr>
              <a:r>
                <a:rPr lang="zh-CN" altLang="en-US" sz="2400" b="1" dirty="0">
                  <a:solidFill>
                    <a:schemeClr val="tx1"/>
                  </a:solidFill>
                  <a:latin typeface="黑体" panose="02010600030101010101" pitchFamily="49" charset="-122"/>
                  <a:ea typeface="黑体" panose="02010600030101010101" pitchFamily="49" charset="-122"/>
                  <a:sym typeface="+mn-ea"/>
                </a:rPr>
                <a:t>解放战争</a:t>
              </a:r>
              <a:r>
                <a:rPr lang="zh-CN" altLang="en-US" sz="2400" b="1" dirty="0">
                  <a:solidFill>
                    <a:schemeClr val="tx1"/>
                  </a:solidFill>
                  <a:latin typeface="黑体" panose="02010600030101010101" pitchFamily="49" charset="-122"/>
                  <a:ea typeface="黑体" panose="02010600030101010101" pitchFamily="49" charset="-122"/>
                </a:rPr>
                <a:t>（</a:t>
              </a:r>
              <a:r>
                <a:rPr lang="en-US" altLang="zh-CN" sz="2400" b="1" dirty="0">
                  <a:solidFill>
                    <a:schemeClr val="tx1"/>
                  </a:solidFill>
                  <a:latin typeface="黑体" panose="02010600030101010101" pitchFamily="49" charset="-122"/>
                  <a:ea typeface="黑体" panose="02010600030101010101" pitchFamily="49" charset="-122"/>
                </a:rPr>
                <a:t>1946</a:t>
              </a:r>
              <a:r>
                <a:rPr lang="zh-CN" altLang="en-US" sz="2400" b="1" dirty="0">
                  <a:solidFill>
                    <a:schemeClr val="tx1"/>
                  </a:solidFill>
                  <a:latin typeface="黑体" panose="02010600030101010101" pitchFamily="49" charset="-122"/>
                  <a:ea typeface="黑体" panose="02010600030101010101" pitchFamily="49" charset="-122"/>
                </a:rPr>
                <a:t>－</a:t>
              </a:r>
              <a:r>
                <a:rPr lang="en-US" altLang="zh-CN" sz="2400" b="1" dirty="0">
                  <a:solidFill>
                    <a:schemeClr val="tx1"/>
                  </a:solidFill>
                  <a:latin typeface="黑体" panose="02010600030101010101" pitchFamily="49" charset="-122"/>
                  <a:ea typeface="黑体" panose="02010600030101010101" pitchFamily="49" charset="-122"/>
                </a:rPr>
                <a:t>1949</a:t>
              </a:r>
              <a:r>
                <a:rPr lang="zh-CN" altLang="en-US" sz="2400" b="1" dirty="0">
                  <a:solidFill>
                    <a:schemeClr val="tx1"/>
                  </a:solidFill>
                  <a:latin typeface="黑体" panose="02010600030101010101" pitchFamily="49" charset="-122"/>
                  <a:ea typeface="黑体" panose="02010600030101010101" pitchFamily="49" charset="-122"/>
                </a:rPr>
                <a:t>）</a:t>
              </a:r>
              <a:endParaRPr lang="zh-CN" altLang="en-US" sz="2400" b="1" dirty="0">
                <a:solidFill>
                  <a:schemeClr val="tx1"/>
                </a:solidFill>
                <a:latin typeface="黑体" panose="02010600030101010101" pitchFamily="49" charset="-122"/>
                <a:ea typeface="黑体" panose="02010600030101010101" pitchFamily="49" charset="-122"/>
              </a:endParaRPr>
            </a:p>
          </p:txBody>
        </p:sp>
      </p:grpSp>
      <p:sp>
        <p:nvSpPr>
          <p:cNvPr id="1692690" name="文本框 1692689"/>
          <p:cNvSpPr txBox="1"/>
          <p:nvPr/>
        </p:nvSpPr>
        <p:spPr>
          <a:xfrm>
            <a:off x="6600428" y="185122"/>
            <a:ext cx="1489733" cy="460375"/>
          </a:xfrm>
          <a:prstGeom prst="rect">
            <a:avLst/>
          </a:prstGeom>
          <a:noFill/>
          <a:ln w="9525" cap="flat" cmpd="sng">
            <a:solidFill>
              <a:srgbClr val="FF0000"/>
            </a:solidFill>
            <a:prstDash val="solid"/>
            <a:miter/>
            <a:headEnd type="none" w="med" len="med"/>
            <a:tailEnd type="none" w="med" len="med"/>
          </a:ln>
        </p:spPr>
        <p:txBody>
          <a:bodyPr>
            <a:spAutoFit/>
          </a:bodyPr>
          <a:p>
            <a:pPr algn="ctr">
              <a:spcBef>
                <a:spcPct val="50000"/>
              </a:spcBef>
              <a:buClr>
                <a:schemeClr val="bg1"/>
              </a:buClr>
            </a:pPr>
            <a:r>
              <a:rPr lang="zh-CN" altLang="en-US" sz="2400" b="1" dirty="0">
                <a:solidFill>
                  <a:srgbClr val="1D41D5"/>
                </a:solidFill>
                <a:latin typeface="Times New Roman" panose="02020603050405020304" pitchFamily="18" charset="0"/>
                <a:ea typeface="黑体" panose="02010600030101010101" pitchFamily="49" charset="-122"/>
              </a:rPr>
              <a:t>夹缝产生</a:t>
            </a:r>
            <a:endParaRPr lang="zh-CN" altLang="en-US" sz="2400" b="1" dirty="0">
              <a:solidFill>
                <a:srgbClr val="1D41D5"/>
              </a:solidFill>
              <a:latin typeface="Times New Roman" panose="02020603050405020304" pitchFamily="18" charset="0"/>
              <a:ea typeface="黑体" panose="02010600030101010101" pitchFamily="49" charset="-122"/>
            </a:endParaRPr>
          </a:p>
        </p:txBody>
      </p:sp>
      <p:sp>
        <p:nvSpPr>
          <p:cNvPr id="1692691" name="文本框 1692690"/>
          <p:cNvSpPr txBox="1"/>
          <p:nvPr/>
        </p:nvSpPr>
        <p:spPr>
          <a:xfrm>
            <a:off x="6600428" y="708851"/>
            <a:ext cx="1543320" cy="460375"/>
          </a:xfrm>
          <a:prstGeom prst="rect">
            <a:avLst/>
          </a:prstGeom>
          <a:noFill/>
          <a:ln w="9525" cap="flat" cmpd="sng">
            <a:solidFill>
              <a:srgbClr val="FF0000"/>
            </a:solidFill>
            <a:prstDash val="solid"/>
            <a:miter/>
            <a:headEnd type="none" w="med" len="med"/>
            <a:tailEnd type="none" w="med" len="med"/>
          </a:ln>
        </p:spPr>
        <p:txBody>
          <a:bodyPr>
            <a:spAutoFit/>
          </a:bodyPr>
          <a:p>
            <a:pPr algn="ctr">
              <a:spcBef>
                <a:spcPct val="50000"/>
              </a:spcBef>
              <a:buClr>
                <a:schemeClr val="bg1"/>
              </a:buClr>
            </a:pPr>
            <a:r>
              <a:rPr lang="zh-CN" altLang="en-US" sz="2400" b="1" dirty="0">
                <a:solidFill>
                  <a:srgbClr val="1D41D5"/>
                </a:solidFill>
                <a:latin typeface="Times New Roman" panose="02020603050405020304" pitchFamily="18" charset="0"/>
                <a:ea typeface="黑体" panose="02010600030101010101" pitchFamily="49" charset="-122"/>
              </a:rPr>
              <a:t>初步发展</a:t>
            </a:r>
            <a:endParaRPr lang="zh-CN" altLang="en-US" sz="2400" b="1" dirty="0">
              <a:solidFill>
                <a:srgbClr val="1D41D5"/>
              </a:solidFill>
              <a:latin typeface="Times New Roman" panose="02020603050405020304" pitchFamily="18" charset="0"/>
              <a:ea typeface="黑体" panose="02010600030101010101" pitchFamily="49" charset="-122"/>
            </a:endParaRPr>
          </a:p>
        </p:txBody>
      </p:sp>
      <p:sp>
        <p:nvSpPr>
          <p:cNvPr id="1692692" name="文本框 1692691"/>
          <p:cNvSpPr txBox="1"/>
          <p:nvPr/>
        </p:nvSpPr>
        <p:spPr>
          <a:xfrm>
            <a:off x="6600428" y="1451045"/>
            <a:ext cx="1546892" cy="460375"/>
          </a:xfrm>
          <a:prstGeom prst="rect">
            <a:avLst/>
          </a:prstGeom>
          <a:noFill/>
          <a:ln w="9525" cap="flat" cmpd="sng">
            <a:solidFill>
              <a:srgbClr val="FF0000"/>
            </a:solidFill>
            <a:prstDash val="solid"/>
            <a:miter/>
            <a:headEnd type="none" w="med" len="med"/>
            <a:tailEnd type="none" w="med" len="med"/>
          </a:ln>
        </p:spPr>
        <p:txBody>
          <a:bodyPr>
            <a:spAutoFit/>
          </a:bodyPr>
          <a:p>
            <a:pPr algn="ctr">
              <a:spcBef>
                <a:spcPct val="50000"/>
              </a:spcBef>
              <a:buClr>
                <a:schemeClr val="bg1"/>
              </a:buClr>
            </a:pPr>
            <a:r>
              <a:rPr lang="zh-CN" altLang="en-US" sz="2400" b="1" dirty="0">
                <a:solidFill>
                  <a:srgbClr val="1D41D5"/>
                </a:solidFill>
                <a:latin typeface="Times New Roman" panose="02020603050405020304" pitchFamily="18" charset="0"/>
                <a:ea typeface="黑体" panose="02010600030101010101" pitchFamily="49" charset="-122"/>
              </a:rPr>
              <a:t>短暂春天</a:t>
            </a:r>
            <a:endParaRPr lang="zh-CN" altLang="en-US" sz="2400" b="1" dirty="0">
              <a:solidFill>
                <a:srgbClr val="1D41D5"/>
              </a:solidFill>
              <a:latin typeface="Times New Roman" panose="02020603050405020304" pitchFamily="18" charset="0"/>
              <a:ea typeface="黑体" panose="02010600030101010101" pitchFamily="49" charset="-122"/>
            </a:endParaRPr>
          </a:p>
        </p:txBody>
      </p:sp>
      <p:sp>
        <p:nvSpPr>
          <p:cNvPr id="1692693" name="文本框 1692692"/>
          <p:cNvSpPr txBox="1"/>
          <p:nvPr/>
        </p:nvSpPr>
        <p:spPr>
          <a:xfrm>
            <a:off x="6600428" y="2279188"/>
            <a:ext cx="1543320" cy="460375"/>
          </a:xfrm>
          <a:prstGeom prst="rect">
            <a:avLst/>
          </a:prstGeom>
          <a:noFill/>
          <a:ln w="9525" cap="flat" cmpd="sng">
            <a:solidFill>
              <a:srgbClr val="FF0000"/>
            </a:solidFill>
            <a:prstDash val="solid"/>
            <a:miter/>
            <a:headEnd type="none" w="med" len="med"/>
            <a:tailEnd type="none" w="med" len="med"/>
          </a:ln>
        </p:spPr>
        <p:txBody>
          <a:bodyPr>
            <a:spAutoFit/>
          </a:bodyPr>
          <a:p>
            <a:pPr algn="ctr">
              <a:spcBef>
                <a:spcPct val="50000"/>
              </a:spcBef>
              <a:buClr>
                <a:schemeClr val="bg1"/>
              </a:buClr>
            </a:pPr>
            <a:r>
              <a:rPr lang="zh-CN" altLang="en-US" sz="2400" b="1" dirty="0">
                <a:solidFill>
                  <a:srgbClr val="1D41D5"/>
                </a:solidFill>
                <a:latin typeface="Times New Roman" panose="02020603050405020304" pitchFamily="18" charset="0"/>
                <a:ea typeface="黑体" panose="02010600030101010101" pitchFamily="49" charset="-122"/>
              </a:rPr>
              <a:t>较快</a:t>
            </a:r>
            <a:r>
              <a:rPr lang="zh-CN" altLang="en-US" sz="2400" b="1" dirty="0">
                <a:solidFill>
                  <a:srgbClr val="1D41D5"/>
                </a:solidFill>
                <a:latin typeface="Times New Roman" panose="02020603050405020304" pitchFamily="18" charset="0"/>
                <a:ea typeface="黑体" panose="02010600030101010101" pitchFamily="49" charset="-122"/>
                <a:sym typeface="+mn-ea"/>
              </a:rPr>
              <a:t>发展</a:t>
            </a:r>
            <a:endParaRPr lang="zh-CN" altLang="en-US" sz="2400" b="1" dirty="0">
              <a:solidFill>
                <a:srgbClr val="1D41D5"/>
              </a:solidFill>
              <a:latin typeface="Times New Roman" panose="02020603050405020304" pitchFamily="18" charset="0"/>
              <a:ea typeface="黑体" panose="02010600030101010101" pitchFamily="49" charset="-122"/>
              <a:sym typeface="+mn-ea"/>
            </a:endParaRPr>
          </a:p>
        </p:txBody>
      </p:sp>
      <p:sp>
        <p:nvSpPr>
          <p:cNvPr id="1692694" name="文本框 1692693">
            <a:hlinkClick r:id="rId1" action="ppaction://hlinksldjump"/>
          </p:cNvPr>
          <p:cNvSpPr txBox="1"/>
          <p:nvPr/>
        </p:nvSpPr>
        <p:spPr>
          <a:xfrm>
            <a:off x="6600428" y="2847216"/>
            <a:ext cx="1512358" cy="460375"/>
          </a:xfrm>
          <a:prstGeom prst="rect">
            <a:avLst/>
          </a:prstGeom>
          <a:noFill/>
          <a:ln w="9525" cap="flat" cmpd="sng">
            <a:solidFill>
              <a:srgbClr val="FF0000"/>
            </a:solidFill>
            <a:prstDash val="solid"/>
            <a:miter/>
            <a:headEnd type="none" w="med" len="med"/>
            <a:tailEnd type="none" w="med" len="med"/>
          </a:ln>
        </p:spPr>
        <p:txBody>
          <a:bodyPr>
            <a:spAutoFit/>
          </a:bodyPr>
          <a:p>
            <a:pPr algn="ctr">
              <a:spcBef>
                <a:spcPct val="50000"/>
              </a:spcBef>
              <a:buClr>
                <a:schemeClr val="bg1"/>
              </a:buClr>
            </a:pPr>
            <a:r>
              <a:rPr lang="zh-CN" altLang="en-US" sz="2400" b="1" dirty="0">
                <a:solidFill>
                  <a:srgbClr val="0000FF"/>
                </a:solidFill>
                <a:ea typeface="黑体" panose="02010600030101010101" pitchFamily="49" charset="-122"/>
                <a:sym typeface="+mn-ea"/>
              </a:rPr>
              <a:t>沉重打击</a:t>
            </a:r>
            <a:endParaRPr lang="zh-CN" altLang="en-US" sz="2400" b="1">
              <a:latin typeface="Arial" panose="020B0604020202020204" pitchFamily="34" charset="0"/>
              <a:ea typeface="黑体" panose="02010600030101010101" pitchFamily="49" charset="-122"/>
            </a:endParaRPr>
          </a:p>
        </p:txBody>
      </p:sp>
      <p:sp>
        <p:nvSpPr>
          <p:cNvPr id="1692695" name="文本框 1692694">
            <a:hlinkClick r:id="rId1" action="ppaction://hlinksldjump"/>
          </p:cNvPr>
          <p:cNvSpPr txBox="1"/>
          <p:nvPr/>
        </p:nvSpPr>
        <p:spPr>
          <a:xfrm>
            <a:off x="6600428" y="3380233"/>
            <a:ext cx="1512358" cy="460375"/>
          </a:xfrm>
          <a:prstGeom prst="rect">
            <a:avLst/>
          </a:prstGeom>
          <a:noFill/>
          <a:ln w="9525" cap="flat" cmpd="sng">
            <a:solidFill>
              <a:srgbClr val="FF0000"/>
            </a:solidFill>
            <a:prstDash val="solid"/>
            <a:miter/>
            <a:headEnd type="none" w="med" len="med"/>
            <a:tailEnd type="none" w="med" len="med"/>
          </a:ln>
        </p:spPr>
        <p:txBody>
          <a:bodyPr>
            <a:spAutoFit/>
          </a:bodyPr>
          <a:p>
            <a:pPr algn="ctr">
              <a:spcBef>
                <a:spcPct val="50000"/>
              </a:spcBef>
              <a:buClr>
                <a:schemeClr val="bg1"/>
              </a:buClr>
            </a:pPr>
            <a:r>
              <a:rPr lang="zh-CN" altLang="en-US" sz="2400" b="1" dirty="0">
                <a:solidFill>
                  <a:srgbClr val="0000FF"/>
                </a:solidFill>
                <a:ea typeface="黑体" panose="02010600030101010101" pitchFamily="49" charset="-122"/>
                <a:sym typeface="+mn-ea"/>
              </a:rPr>
              <a:t>陷入绝境</a:t>
            </a:r>
            <a:endParaRPr lang="zh-CN" altLang="en-US" sz="2400" b="1" dirty="0">
              <a:latin typeface="Arial" panose="020B0604020202020204" pitchFamily="34" charset="0"/>
              <a:ea typeface="黑体" panose="02010600030101010101" pitchFamily="49" charset="-122"/>
            </a:endParaRPr>
          </a:p>
        </p:txBody>
      </p:sp>
      <p:sp>
        <p:nvSpPr>
          <p:cNvPr id="1692696" name="左大括号 1692695"/>
          <p:cNvSpPr/>
          <p:nvPr/>
        </p:nvSpPr>
        <p:spPr>
          <a:xfrm>
            <a:off x="2259756" y="185127"/>
            <a:ext cx="161953" cy="800716"/>
          </a:xfrm>
          <a:prstGeom prst="leftBrace">
            <a:avLst>
              <a:gd name="adj1" fmla="val 69444"/>
              <a:gd name="adj2" fmla="val 50000"/>
            </a:avLst>
          </a:prstGeom>
          <a:noFill/>
          <a:ln w="38100" cap="flat" cmpd="sng">
            <a:solidFill>
              <a:schemeClr val="tx1"/>
            </a:solidFill>
            <a:prstDash val="solid"/>
            <a:headEnd type="none" w="med" len="med"/>
            <a:tailEnd type="none" w="med" len="med"/>
          </a:ln>
        </p:spPr>
        <p:txBody>
          <a:bodyPr/>
          <a:p>
            <a:endParaRPr lang="zh-CN" altLang="en-US" sz="100"/>
          </a:p>
        </p:txBody>
      </p:sp>
      <p:sp>
        <p:nvSpPr>
          <p:cNvPr id="1692697" name="左大括号 1692696"/>
          <p:cNvSpPr/>
          <p:nvPr/>
        </p:nvSpPr>
        <p:spPr>
          <a:xfrm>
            <a:off x="2260600" y="2573655"/>
            <a:ext cx="161925" cy="1136015"/>
          </a:xfrm>
          <a:prstGeom prst="leftBrace">
            <a:avLst>
              <a:gd name="adj1" fmla="val 83333"/>
              <a:gd name="adj2" fmla="val 50000"/>
            </a:avLst>
          </a:prstGeom>
          <a:noFill/>
          <a:ln w="38100" cap="flat" cmpd="sng">
            <a:solidFill>
              <a:schemeClr val="tx1"/>
            </a:solidFill>
            <a:prstDash val="solid"/>
            <a:headEnd type="none" w="med" len="med"/>
            <a:tailEnd type="none" w="med" len="med"/>
          </a:ln>
        </p:spPr>
        <p:txBody>
          <a:bodyPr/>
          <a:p>
            <a:endParaRPr lang="zh-CN" altLang="en-US" sz="100"/>
          </a:p>
        </p:txBody>
      </p:sp>
      <p:sp>
        <p:nvSpPr>
          <p:cNvPr id="1692699" name="左大括号 1692698"/>
          <p:cNvSpPr/>
          <p:nvPr/>
        </p:nvSpPr>
        <p:spPr>
          <a:xfrm>
            <a:off x="1332230" y="281940"/>
            <a:ext cx="160655" cy="4606290"/>
          </a:xfrm>
          <a:prstGeom prst="leftBrace">
            <a:avLst>
              <a:gd name="adj1" fmla="val 214031"/>
              <a:gd name="adj2" fmla="val 49019"/>
            </a:avLst>
          </a:prstGeom>
          <a:noFill/>
          <a:ln w="38100" cap="flat" cmpd="sng">
            <a:solidFill>
              <a:schemeClr val="tx1"/>
            </a:solidFill>
            <a:prstDash val="solid"/>
            <a:headEnd type="none" w="med" len="med"/>
            <a:tailEnd type="none" w="med" len="med"/>
          </a:ln>
        </p:spPr>
        <p:txBody>
          <a:bodyPr/>
          <a:p>
            <a:endParaRPr lang="zh-CN" altLang="en-US" sz="100"/>
          </a:p>
        </p:txBody>
      </p:sp>
      <p:sp>
        <p:nvSpPr>
          <p:cNvPr id="1692700" name="文本框 1692699"/>
          <p:cNvSpPr txBox="1"/>
          <p:nvPr/>
        </p:nvSpPr>
        <p:spPr>
          <a:xfrm>
            <a:off x="1709141" y="41441"/>
            <a:ext cx="400120" cy="1060450"/>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buClr>
                <a:schemeClr val="bg1"/>
              </a:buClr>
            </a:pPr>
            <a:r>
              <a:rPr lang="zh-CN" altLang="en-US" sz="2100" b="1" dirty="0">
                <a:solidFill>
                  <a:srgbClr val="FF0000"/>
                </a:solidFill>
                <a:latin typeface="Times New Roman" panose="02020603050405020304" pitchFamily="18" charset="0"/>
                <a:ea typeface="华文中宋" panose="02010600040101010101" pitchFamily="2" charset="-122"/>
              </a:rPr>
              <a:t>清政府</a:t>
            </a:r>
            <a:endParaRPr lang="zh-CN" altLang="en-US" sz="2100" b="1">
              <a:solidFill>
                <a:srgbClr val="FF0000"/>
              </a:solidFill>
              <a:latin typeface="Times New Roman" panose="02020603050405020304" pitchFamily="18" charset="0"/>
              <a:ea typeface="华文中宋" panose="02010600040101010101" pitchFamily="2" charset="-122"/>
            </a:endParaRPr>
          </a:p>
        </p:txBody>
      </p:sp>
      <p:sp>
        <p:nvSpPr>
          <p:cNvPr id="1692701" name="文本框 1692700"/>
          <p:cNvSpPr txBox="1"/>
          <p:nvPr/>
        </p:nvSpPr>
        <p:spPr>
          <a:xfrm>
            <a:off x="1709141" y="1127481"/>
            <a:ext cx="400120" cy="1198880"/>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buClr>
                <a:schemeClr val="bg1"/>
              </a:buClr>
            </a:pPr>
            <a:r>
              <a:rPr lang="zh-CN" altLang="en-US" sz="1800" b="1" dirty="0">
                <a:solidFill>
                  <a:srgbClr val="FF0000"/>
                </a:solidFill>
                <a:latin typeface="Times New Roman" panose="02020603050405020304" pitchFamily="18" charset="0"/>
                <a:ea typeface="华文中宋" panose="02010600040101010101" pitchFamily="2" charset="-122"/>
              </a:rPr>
              <a:t>北洋政府</a:t>
            </a:r>
            <a:endParaRPr lang="zh-CN" altLang="en-US" sz="1800" b="1">
              <a:solidFill>
                <a:srgbClr val="FF0000"/>
              </a:solidFill>
              <a:latin typeface="Times New Roman" panose="02020603050405020304" pitchFamily="18" charset="0"/>
              <a:ea typeface="华文中宋" panose="02010600040101010101" pitchFamily="2" charset="-122"/>
            </a:endParaRPr>
          </a:p>
        </p:txBody>
      </p:sp>
      <p:sp>
        <p:nvSpPr>
          <p:cNvPr id="1692702" name="文本框 1692701"/>
          <p:cNvSpPr txBox="1"/>
          <p:nvPr/>
        </p:nvSpPr>
        <p:spPr>
          <a:xfrm>
            <a:off x="1709141" y="3889500"/>
            <a:ext cx="400120" cy="1060450"/>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buClr>
                <a:schemeClr val="bg1"/>
              </a:buClr>
            </a:pPr>
            <a:r>
              <a:rPr lang="zh-CN" altLang="en-US" sz="2100" b="1">
                <a:solidFill>
                  <a:srgbClr val="FF0000"/>
                </a:solidFill>
                <a:latin typeface="Times New Roman" panose="02020603050405020304" pitchFamily="18" charset="0"/>
                <a:ea typeface="华文中宋" panose="02010600040101010101" pitchFamily="2" charset="-122"/>
              </a:rPr>
              <a:t>新中国</a:t>
            </a:r>
            <a:endParaRPr lang="zh-CN" altLang="en-US" sz="2100" b="1">
              <a:solidFill>
                <a:srgbClr val="FF0000"/>
              </a:solidFill>
              <a:latin typeface="Times New Roman" panose="02020603050405020304" pitchFamily="18" charset="0"/>
              <a:ea typeface="华文中宋" panose="02010600040101010101" pitchFamily="2" charset="-122"/>
            </a:endParaRPr>
          </a:p>
        </p:txBody>
      </p:sp>
      <p:sp>
        <p:nvSpPr>
          <p:cNvPr id="3" name="文本框 2"/>
          <p:cNvSpPr txBox="1"/>
          <p:nvPr/>
        </p:nvSpPr>
        <p:spPr>
          <a:xfrm>
            <a:off x="2493952" y="4363402"/>
            <a:ext cx="3924034" cy="460375"/>
          </a:xfrm>
          <a:prstGeom prst="rect">
            <a:avLst/>
          </a:prstGeom>
          <a:noFill/>
        </p:spPr>
        <p:txBody>
          <a:bodyPr wrap="square" rtlCol="0" anchor="t">
            <a:spAutoFit/>
          </a:bodyPr>
          <a:p>
            <a:r>
              <a:rPr lang="zh-CN" altLang="en-US" sz="2400" b="1">
                <a:latin typeface="黑体" panose="02010600030101010101" pitchFamily="49" charset="-122"/>
                <a:ea typeface="黑体" panose="02010600030101010101" pitchFamily="49" charset="-122"/>
                <a:cs typeface="黑体" panose="02010600030101010101" pitchFamily="49" charset="-122"/>
              </a:rPr>
              <a:t>改造时期 </a:t>
            </a:r>
            <a:r>
              <a:rPr lang="en-US" altLang="zh-CN" sz="2400" b="1">
                <a:latin typeface="黑体" panose="02010600030101010101" pitchFamily="49" charset="-122"/>
                <a:ea typeface="黑体" panose="02010600030101010101" pitchFamily="49" charset="-122"/>
                <a:cs typeface="黑体" panose="02010600030101010101" pitchFamily="49" charset="-122"/>
              </a:rPr>
              <a:t>(</a:t>
            </a:r>
            <a:r>
              <a:rPr lang="en-US" altLang="zh-CN" sz="2400" b="1" dirty="0">
                <a:latin typeface="黑体" panose="02010600030101010101" pitchFamily="49" charset="-122"/>
                <a:ea typeface="黑体" panose="02010600030101010101" pitchFamily="49" charset="-122"/>
                <a:cs typeface="黑体" panose="02010600030101010101" pitchFamily="49" charset="-122"/>
                <a:sym typeface="+mn-ea"/>
              </a:rPr>
              <a:t>1953—1956)</a:t>
            </a:r>
            <a:endParaRPr lang="zh-CN" altLang="en-US" sz="2400" b="1">
              <a:latin typeface="黑体" panose="02010600030101010101" pitchFamily="49" charset="-122"/>
              <a:ea typeface="黑体" panose="02010600030101010101" pitchFamily="49" charset="-122"/>
              <a:cs typeface="黑体" panose="02010600030101010101" pitchFamily="49" charset="-122"/>
            </a:endParaRPr>
          </a:p>
        </p:txBody>
      </p:sp>
      <p:sp>
        <p:nvSpPr>
          <p:cNvPr id="4" name="文本框 3"/>
          <p:cNvSpPr txBox="1"/>
          <p:nvPr/>
        </p:nvSpPr>
        <p:spPr>
          <a:xfrm>
            <a:off x="1709141" y="2406674"/>
            <a:ext cx="400120" cy="1383665"/>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buClr>
                <a:schemeClr val="bg1"/>
              </a:buClr>
            </a:pPr>
            <a:r>
              <a:rPr lang="zh-CN" altLang="en-US" sz="2100" b="1" dirty="0">
                <a:solidFill>
                  <a:srgbClr val="FF0000"/>
                </a:solidFill>
                <a:latin typeface="Times New Roman" panose="02020603050405020304" pitchFamily="18" charset="0"/>
                <a:ea typeface="华文中宋" panose="02010600040101010101" pitchFamily="2" charset="-122"/>
              </a:rPr>
              <a:t>国民政府</a:t>
            </a:r>
            <a:endParaRPr lang="zh-CN" altLang="en-US" sz="2100" b="1">
              <a:solidFill>
                <a:srgbClr val="FF0000"/>
              </a:solidFill>
              <a:latin typeface="Times New Roman" panose="02020603050405020304" pitchFamily="18" charset="0"/>
              <a:ea typeface="华文中宋" panose="02010600040101010101" pitchFamily="2" charset="-122"/>
            </a:endParaRPr>
          </a:p>
        </p:txBody>
      </p:sp>
      <p:sp>
        <p:nvSpPr>
          <p:cNvPr id="5" name="文本框 4">
            <a:hlinkClick r:id="rId1" action="ppaction://hlinksldjump"/>
          </p:cNvPr>
          <p:cNvSpPr txBox="1"/>
          <p:nvPr/>
        </p:nvSpPr>
        <p:spPr>
          <a:xfrm>
            <a:off x="6600428" y="4418163"/>
            <a:ext cx="1512358" cy="460375"/>
          </a:xfrm>
          <a:prstGeom prst="rect">
            <a:avLst/>
          </a:prstGeom>
          <a:noFill/>
          <a:ln w="9525" cap="flat" cmpd="sng">
            <a:solidFill>
              <a:srgbClr val="FF0000"/>
            </a:solidFill>
            <a:prstDash val="solid"/>
            <a:miter/>
            <a:headEnd type="none" w="med" len="med"/>
            <a:tailEnd type="none" w="med" len="med"/>
          </a:ln>
        </p:spPr>
        <p:txBody>
          <a:bodyPr>
            <a:spAutoFit/>
          </a:bodyPr>
          <a:p>
            <a:pPr algn="ctr">
              <a:spcBef>
                <a:spcPct val="50000"/>
              </a:spcBef>
              <a:buClr>
                <a:schemeClr val="bg1"/>
              </a:buClr>
            </a:pPr>
            <a:r>
              <a:rPr lang="zh-CN" altLang="en-US" sz="2400" b="1" dirty="0">
                <a:solidFill>
                  <a:srgbClr val="0000FF"/>
                </a:solidFill>
                <a:ea typeface="黑体" panose="02010600030101010101" pitchFamily="49" charset="-122"/>
                <a:sym typeface="+mn-ea"/>
              </a:rPr>
              <a:t>改造消亡</a:t>
            </a:r>
            <a:endParaRPr lang="zh-CN" altLang="en-US" sz="2400" b="1" dirty="0">
              <a:solidFill>
                <a:srgbClr val="0000FF"/>
              </a:solidFill>
              <a:latin typeface="Arial" panose="020B0604020202020204" pitchFamily="34" charset="0"/>
              <a:ea typeface="黑体" panose="02010600030101010101" pitchFamily="49" charset="-122"/>
            </a:endParaRPr>
          </a:p>
        </p:txBody>
      </p:sp>
      <p:sp>
        <p:nvSpPr>
          <p:cNvPr id="6" name="文本框 5"/>
          <p:cNvSpPr txBox="1"/>
          <p:nvPr/>
        </p:nvSpPr>
        <p:spPr>
          <a:xfrm>
            <a:off x="83402" y="-3803"/>
            <a:ext cx="701040" cy="506730"/>
          </a:xfrm>
          <a:prstGeom prst="rect">
            <a:avLst/>
          </a:prstGeom>
          <a:noFill/>
        </p:spPr>
        <p:txBody>
          <a:bodyPr wrap="none" rtlCol="0" anchor="t">
            <a:spAutoFit/>
          </a:bodyPr>
          <a:p>
            <a:r>
              <a:rPr lang="en-US" altLang="zh-CN" sz="2700" b="1" dirty="0">
                <a:solidFill>
                  <a:srgbClr val="660066"/>
                </a:solidFill>
                <a:latin typeface="黑体" panose="02010600030101010101" pitchFamily="49" charset="-122"/>
                <a:ea typeface="黑体" panose="02010600030101010101" pitchFamily="49" charset="-122"/>
                <a:sym typeface="+mn-ea"/>
              </a:rPr>
              <a:t>2</a:t>
            </a:r>
            <a:r>
              <a:rPr lang="zh-CN" altLang="en-US" sz="2700" b="1" dirty="0">
                <a:solidFill>
                  <a:srgbClr val="660066"/>
                </a:solidFill>
                <a:latin typeface="黑体" panose="02010600030101010101" pitchFamily="49" charset="-122"/>
                <a:ea typeface="黑体" panose="02010600030101010101" pitchFamily="49" charset="-122"/>
                <a:sym typeface="+mn-ea"/>
              </a:rPr>
              <a:t>、</a:t>
            </a:r>
            <a:endParaRPr lang="zh-CN" altLang="en-US" sz="2700"/>
          </a:p>
        </p:txBody>
      </p:sp>
      <p:sp>
        <p:nvSpPr>
          <p:cNvPr id="2" name="文本框 1">
            <a:hlinkClick r:id="rId1" action="ppaction://hlinksldjump"/>
          </p:cNvPr>
          <p:cNvSpPr txBox="1"/>
          <p:nvPr/>
        </p:nvSpPr>
        <p:spPr>
          <a:xfrm>
            <a:off x="2493645" y="3902943"/>
            <a:ext cx="3689678" cy="460375"/>
          </a:xfrm>
          <a:prstGeom prst="rect">
            <a:avLst/>
          </a:prstGeom>
          <a:noFill/>
          <a:ln w="9525" cap="flat" cmpd="sng">
            <a:noFill/>
            <a:prstDash val="solid"/>
            <a:miter/>
            <a:headEnd type="none" w="med" len="med"/>
            <a:tailEnd type="none" w="med" len="med"/>
          </a:ln>
        </p:spPr>
        <p:txBody>
          <a:bodyPr wrap="square">
            <a:spAutoFit/>
          </a:bodyPr>
          <a:p>
            <a:pPr algn="l">
              <a:spcBef>
                <a:spcPts val="0"/>
              </a:spcBef>
              <a:buClr>
                <a:schemeClr val="bg1"/>
              </a:buClr>
            </a:pPr>
            <a:r>
              <a:rPr lang="zh-CN" altLang="en-US" sz="2400" b="1" dirty="0">
                <a:solidFill>
                  <a:schemeClr val="tx1"/>
                </a:solidFill>
                <a:latin typeface="Arial" panose="020B0604020202020204" pitchFamily="34" charset="0"/>
                <a:ea typeface="黑体" panose="02010600030101010101" pitchFamily="49" charset="-122"/>
              </a:rPr>
              <a:t>恢复时期</a:t>
            </a:r>
            <a:r>
              <a:rPr lang="en-US" altLang="zh-CN" sz="2400" b="1">
                <a:latin typeface="黑体" panose="02010600030101010101" pitchFamily="49" charset="-122"/>
                <a:ea typeface="黑体" panose="02010600030101010101" pitchFamily="49" charset="-122"/>
                <a:cs typeface="黑体" panose="02010600030101010101" pitchFamily="49" charset="-122"/>
                <a:sym typeface="+mn-ea"/>
              </a:rPr>
              <a:t>(</a:t>
            </a:r>
            <a:r>
              <a:rPr lang="en-US" altLang="zh-CN" sz="2400" b="1" dirty="0">
                <a:latin typeface="黑体" panose="02010600030101010101" pitchFamily="49" charset="-122"/>
                <a:ea typeface="黑体" panose="02010600030101010101" pitchFamily="49" charset="-122"/>
                <a:cs typeface="黑体" panose="02010600030101010101" pitchFamily="49" charset="-122"/>
                <a:sym typeface="+mn-ea"/>
              </a:rPr>
              <a:t>1950—1952)</a:t>
            </a:r>
            <a:endParaRPr lang="zh-CN" altLang="en-US" sz="2400" b="1" dirty="0">
              <a:solidFill>
                <a:schemeClr val="tx1"/>
              </a:solidFill>
              <a:latin typeface="Arial" panose="020B0604020202020204" pitchFamily="34" charset="0"/>
              <a:ea typeface="黑体" panose="02010600030101010101" pitchFamily="49" charset="-122"/>
            </a:endParaRPr>
          </a:p>
        </p:txBody>
      </p:sp>
      <p:sp>
        <p:nvSpPr>
          <p:cNvPr id="8" name="文本框 7">
            <a:hlinkClick r:id="rId1" action="ppaction://hlinksldjump"/>
          </p:cNvPr>
          <p:cNvSpPr txBox="1"/>
          <p:nvPr/>
        </p:nvSpPr>
        <p:spPr>
          <a:xfrm>
            <a:off x="6600428" y="3980413"/>
            <a:ext cx="1512358" cy="460375"/>
          </a:xfrm>
          <a:prstGeom prst="rect">
            <a:avLst/>
          </a:prstGeom>
          <a:noFill/>
          <a:ln w="9525" cap="flat" cmpd="sng">
            <a:solidFill>
              <a:srgbClr val="FF0000"/>
            </a:solidFill>
            <a:prstDash val="solid"/>
            <a:miter/>
            <a:headEnd type="none" w="med" len="med"/>
            <a:tailEnd type="none" w="med" len="med"/>
          </a:ln>
        </p:spPr>
        <p:txBody>
          <a:bodyPr>
            <a:spAutoFit/>
          </a:bodyPr>
          <a:p>
            <a:pPr algn="ctr">
              <a:spcBef>
                <a:spcPct val="50000"/>
              </a:spcBef>
              <a:buClr>
                <a:schemeClr val="bg1"/>
              </a:buClr>
            </a:pPr>
            <a:r>
              <a:rPr lang="zh-CN" altLang="en-US" sz="2400" b="1" dirty="0">
                <a:solidFill>
                  <a:srgbClr val="0000FF"/>
                </a:solidFill>
                <a:latin typeface="Arial" panose="020B0604020202020204" pitchFamily="34" charset="0"/>
                <a:ea typeface="黑体" panose="02010600030101010101" pitchFamily="49" charset="-122"/>
              </a:rPr>
              <a:t>调整新生</a:t>
            </a:r>
            <a:endParaRPr lang="zh-CN" altLang="en-US" sz="2400" b="1" dirty="0">
              <a:solidFill>
                <a:srgbClr val="0000FF"/>
              </a:solidFill>
              <a:latin typeface="Arial" panose="020B0604020202020204" pitchFamily="34" charset="0"/>
              <a:ea typeface="黑体" panose="02010600030101010101" pitchFamily="49" charset="-122"/>
            </a:endParaRPr>
          </a:p>
        </p:txBody>
      </p:sp>
      <p:sp>
        <p:nvSpPr>
          <p:cNvPr id="7" name="左大括号 6"/>
          <p:cNvSpPr/>
          <p:nvPr/>
        </p:nvSpPr>
        <p:spPr>
          <a:xfrm>
            <a:off x="2259965" y="3994785"/>
            <a:ext cx="161925" cy="838200"/>
          </a:xfrm>
          <a:prstGeom prst="leftBrace">
            <a:avLst>
              <a:gd name="adj1" fmla="val 83333"/>
              <a:gd name="adj2" fmla="val 50000"/>
            </a:avLst>
          </a:prstGeom>
          <a:noFill/>
          <a:ln w="38100" cap="flat" cmpd="sng">
            <a:solidFill>
              <a:schemeClr val="tx1"/>
            </a:solidFill>
            <a:prstDash val="solid"/>
            <a:headEnd type="none" w="med" len="med"/>
            <a:tailEnd type="none" w="med" len="med"/>
          </a:ln>
        </p:spPr>
        <p:txBody>
          <a:bodyPr/>
          <a:p>
            <a:endParaRPr lang="zh-CN" altLang="en-US" sz="10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2674"/>
                                        </p:tgtEl>
                                        <p:attrNameLst>
                                          <p:attrName>style.visibility</p:attrName>
                                        </p:attrNameLst>
                                      </p:cBhvr>
                                      <p:to>
                                        <p:strVal val="visible"/>
                                      </p:to>
                                    </p:set>
                                    <p:anim calcmode="lin" valueType="num">
                                      <p:cBhvr additive="base">
                                        <p:cTn id="7" dur="500" fill="hold"/>
                                        <p:tgtEl>
                                          <p:spTgt spid="1692674"/>
                                        </p:tgtEl>
                                        <p:attrNameLst>
                                          <p:attrName>ppt_x</p:attrName>
                                        </p:attrNameLst>
                                      </p:cBhvr>
                                      <p:tavLst>
                                        <p:tav tm="0">
                                          <p:val>
                                            <p:strVal val="#ppt_x"/>
                                          </p:val>
                                        </p:tav>
                                        <p:tav tm="100000">
                                          <p:val>
                                            <p:strVal val="#ppt_x"/>
                                          </p:val>
                                        </p:tav>
                                      </p:tavLst>
                                    </p:anim>
                                    <p:anim calcmode="lin" valueType="num">
                                      <p:cBhvr additive="base">
                                        <p:cTn id="8" dur="500" fill="hold"/>
                                        <p:tgtEl>
                                          <p:spTgt spid="1692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92699"/>
                                        </p:tgtEl>
                                        <p:attrNameLst>
                                          <p:attrName>style.visibility</p:attrName>
                                        </p:attrNameLst>
                                      </p:cBhvr>
                                      <p:to>
                                        <p:strVal val="visible"/>
                                      </p:to>
                                    </p:set>
                                    <p:anim calcmode="lin" valueType="num">
                                      <p:cBhvr additive="base">
                                        <p:cTn id="13" dur="500" fill="hold"/>
                                        <p:tgtEl>
                                          <p:spTgt spid="1692699"/>
                                        </p:tgtEl>
                                        <p:attrNameLst>
                                          <p:attrName>ppt_x</p:attrName>
                                        </p:attrNameLst>
                                      </p:cBhvr>
                                      <p:tavLst>
                                        <p:tav tm="0">
                                          <p:val>
                                            <p:strVal val="#ppt_x"/>
                                          </p:val>
                                        </p:tav>
                                        <p:tav tm="100000">
                                          <p:val>
                                            <p:strVal val="#ppt_x"/>
                                          </p:val>
                                        </p:tav>
                                      </p:tavLst>
                                    </p:anim>
                                    <p:anim calcmode="lin" valueType="num">
                                      <p:cBhvr additive="base">
                                        <p:cTn id="14" dur="500" fill="hold"/>
                                        <p:tgtEl>
                                          <p:spTgt spid="16926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92700"/>
                                        </p:tgtEl>
                                        <p:attrNameLst>
                                          <p:attrName>style.visibility</p:attrName>
                                        </p:attrNameLst>
                                      </p:cBhvr>
                                      <p:to>
                                        <p:strVal val="visible"/>
                                      </p:to>
                                    </p:set>
                                    <p:anim calcmode="lin" valueType="num">
                                      <p:cBhvr additive="base">
                                        <p:cTn id="19" dur="500" fill="hold"/>
                                        <p:tgtEl>
                                          <p:spTgt spid="1692700"/>
                                        </p:tgtEl>
                                        <p:attrNameLst>
                                          <p:attrName>ppt_x</p:attrName>
                                        </p:attrNameLst>
                                      </p:cBhvr>
                                      <p:tavLst>
                                        <p:tav tm="0">
                                          <p:val>
                                            <p:strVal val="#ppt_x"/>
                                          </p:val>
                                        </p:tav>
                                        <p:tav tm="100000">
                                          <p:val>
                                            <p:strVal val="#ppt_x"/>
                                          </p:val>
                                        </p:tav>
                                      </p:tavLst>
                                    </p:anim>
                                    <p:anim calcmode="lin" valueType="num">
                                      <p:cBhvr additive="base">
                                        <p:cTn id="20" dur="500" fill="hold"/>
                                        <p:tgtEl>
                                          <p:spTgt spid="16927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92701"/>
                                        </p:tgtEl>
                                        <p:attrNameLst>
                                          <p:attrName>style.visibility</p:attrName>
                                        </p:attrNameLst>
                                      </p:cBhvr>
                                      <p:to>
                                        <p:strVal val="visible"/>
                                      </p:to>
                                    </p:set>
                                    <p:anim calcmode="lin" valueType="num">
                                      <p:cBhvr additive="base">
                                        <p:cTn id="25" dur="500" fill="hold"/>
                                        <p:tgtEl>
                                          <p:spTgt spid="1692701"/>
                                        </p:tgtEl>
                                        <p:attrNameLst>
                                          <p:attrName>ppt_x</p:attrName>
                                        </p:attrNameLst>
                                      </p:cBhvr>
                                      <p:tavLst>
                                        <p:tav tm="0">
                                          <p:val>
                                            <p:strVal val="#ppt_x"/>
                                          </p:val>
                                        </p:tav>
                                        <p:tav tm="100000">
                                          <p:val>
                                            <p:strVal val="#ppt_x"/>
                                          </p:val>
                                        </p:tav>
                                      </p:tavLst>
                                    </p:anim>
                                    <p:anim calcmode="lin" valueType="num">
                                      <p:cBhvr additive="base">
                                        <p:cTn id="26" dur="500" fill="hold"/>
                                        <p:tgtEl>
                                          <p:spTgt spid="169270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92702"/>
                                        </p:tgtEl>
                                        <p:attrNameLst>
                                          <p:attrName>style.visibility</p:attrName>
                                        </p:attrNameLst>
                                      </p:cBhvr>
                                      <p:to>
                                        <p:strVal val="visible"/>
                                      </p:to>
                                    </p:set>
                                    <p:anim calcmode="lin" valueType="num">
                                      <p:cBhvr additive="base">
                                        <p:cTn id="37" dur="500" fill="hold"/>
                                        <p:tgtEl>
                                          <p:spTgt spid="1692702"/>
                                        </p:tgtEl>
                                        <p:attrNameLst>
                                          <p:attrName>ppt_x</p:attrName>
                                        </p:attrNameLst>
                                      </p:cBhvr>
                                      <p:tavLst>
                                        <p:tav tm="0">
                                          <p:val>
                                            <p:strVal val="#ppt_x"/>
                                          </p:val>
                                        </p:tav>
                                        <p:tav tm="100000">
                                          <p:val>
                                            <p:strVal val="#ppt_x"/>
                                          </p:val>
                                        </p:tav>
                                      </p:tavLst>
                                    </p:anim>
                                    <p:anim calcmode="lin" valueType="num">
                                      <p:cBhvr additive="base">
                                        <p:cTn id="38" dur="500" fill="hold"/>
                                        <p:tgtEl>
                                          <p:spTgt spid="169270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92696"/>
                                        </p:tgtEl>
                                        <p:attrNameLst>
                                          <p:attrName>style.visibility</p:attrName>
                                        </p:attrNameLst>
                                      </p:cBhvr>
                                      <p:to>
                                        <p:strVal val="visible"/>
                                      </p:to>
                                    </p:set>
                                    <p:anim calcmode="lin" valueType="num">
                                      <p:cBhvr additive="base">
                                        <p:cTn id="43" dur="500" fill="hold"/>
                                        <p:tgtEl>
                                          <p:spTgt spid="1692696"/>
                                        </p:tgtEl>
                                        <p:attrNameLst>
                                          <p:attrName>ppt_x</p:attrName>
                                        </p:attrNameLst>
                                      </p:cBhvr>
                                      <p:tavLst>
                                        <p:tav tm="0">
                                          <p:val>
                                            <p:strVal val="#ppt_x"/>
                                          </p:val>
                                        </p:tav>
                                        <p:tav tm="100000">
                                          <p:val>
                                            <p:strVal val="#ppt_x"/>
                                          </p:val>
                                        </p:tav>
                                      </p:tavLst>
                                    </p:anim>
                                    <p:anim calcmode="lin" valueType="num">
                                      <p:cBhvr additive="base">
                                        <p:cTn id="44" dur="500" fill="hold"/>
                                        <p:tgtEl>
                                          <p:spTgt spid="169269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500" fill="hold">
                                          <p:stCondLst>
                                            <p:cond delay="0"/>
                                          </p:stCondLst>
                                        </p:cTn>
                                        <p:tgtEl>
                                          <p:spTgt spid="1692697"/>
                                        </p:tgtEl>
                                        <p:attrNameLst>
                                          <p:attrName>style.visibility</p:attrName>
                                        </p:attrNameLst>
                                      </p:cBhvr>
                                      <p:to>
                                        <p:strVal val="visible"/>
                                      </p:to>
                                    </p:set>
                                    <p:anim calcmode="lin" valueType="num">
                                      <p:cBhvr additive="base">
                                        <p:cTn id="49" dur="500" fill="hold"/>
                                        <p:tgtEl>
                                          <p:spTgt spid="1692697"/>
                                        </p:tgtEl>
                                        <p:attrNameLst>
                                          <p:attrName>ppt_x</p:attrName>
                                        </p:attrNameLst>
                                      </p:cBhvr>
                                      <p:tavLst>
                                        <p:tav tm="0">
                                          <p:val>
                                            <p:strVal val="#ppt_x"/>
                                          </p:val>
                                        </p:tav>
                                        <p:tav tm="100000">
                                          <p:val>
                                            <p:strVal val="#ppt_x"/>
                                          </p:val>
                                        </p:tav>
                                      </p:tavLst>
                                    </p:anim>
                                    <p:anim calcmode="lin" valueType="num">
                                      <p:cBhvr additive="base">
                                        <p:cTn id="50" dur="500" fill="hold"/>
                                        <p:tgtEl>
                                          <p:spTgt spid="169269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500" fill="hold">
                                          <p:stCondLst>
                                            <p:cond delay="0"/>
                                          </p:stCondLst>
                                        </p:cTn>
                                        <p:tgtEl>
                                          <p:spTgt spid="1692683"/>
                                        </p:tgtEl>
                                        <p:attrNameLst>
                                          <p:attrName>style.visibility</p:attrName>
                                        </p:attrNameLst>
                                      </p:cBhvr>
                                      <p:to>
                                        <p:strVal val="visible"/>
                                      </p:to>
                                    </p:set>
                                    <p:anim calcmode="lin" valueType="num">
                                      <p:cBhvr additive="base">
                                        <p:cTn id="55" dur="500" fill="hold"/>
                                        <p:tgtEl>
                                          <p:spTgt spid="1692683"/>
                                        </p:tgtEl>
                                        <p:attrNameLst>
                                          <p:attrName>ppt_x</p:attrName>
                                        </p:attrNameLst>
                                      </p:cBhvr>
                                      <p:tavLst>
                                        <p:tav tm="0">
                                          <p:val>
                                            <p:strVal val="#ppt_x"/>
                                          </p:val>
                                        </p:tav>
                                        <p:tav tm="100000">
                                          <p:val>
                                            <p:strVal val="#ppt_x"/>
                                          </p:val>
                                        </p:tav>
                                      </p:tavLst>
                                    </p:anim>
                                    <p:anim calcmode="lin" valueType="num">
                                      <p:cBhvr additive="base">
                                        <p:cTn id="56" dur="500" fill="hold"/>
                                        <p:tgtEl>
                                          <p:spTgt spid="169268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92690"/>
                                        </p:tgtEl>
                                        <p:attrNameLst>
                                          <p:attrName>style.visibility</p:attrName>
                                        </p:attrNameLst>
                                      </p:cBhvr>
                                      <p:to>
                                        <p:strVal val="visible"/>
                                      </p:to>
                                    </p:set>
                                    <p:anim calcmode="lin" valueType="num">
                                      <p:cBhvr additive="base">
                                        <p:cTn id="61" dur="500" fill="hold"/>
                                        <p:tgtEl>
                                          <p:spTgt spid="1692690"/>
                                        </p:tgtEl>
                                        <p:attrNameLst>
                                          <p:attrName>ppt_x</p:attrName>
                                        </p:attrNameLst>
                                      </p:cBhvr>
                                      <p:tavLst>
                                        <p:tav tm="0">
                                          <p:val>
                                            <p:strVal val="#ppt_x"/>
                                          </p:val>
                                        </p:tav>
                                        <p:tav tm="100000">
                                          <p:val>
                                            <p:strVal val="#ppt_x"/>
                                          </p:val>
                                        </p:tav>
                                      </p:tavLst>
                                    </p:anim>
                                    <p:anim calcmode="lin" valueType="num">
                                      <p:cBhvr additive="base">
                                        <p:cTn id="62" dur="500" fill="hold"/>
                                        <p:tgtEl>
                                          <p:spTgt spid="169269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92691"/>
                                        </p:tgtEl>
                                        <p:attrNameLst>
                                          <p:attrName>style.visibility</p:attrName>
                                        </p:attrNameLst>
                                      </p:cBhvr>
                                      <p:to>
                                        <p:strVal val="visible"/>
                                      </p:to>
                                    </p:set>
                                    <p:anim calcmode="lin" valueType="num">
                                      <p:cBhvr additive="base">
                                        <p:cTn id="67" dur="500" fill="hold"/>
                                        <p:tgtEl>
                                          <p:spTgt spid="1692691"/>
                                        </p:tgtEl>
                                        <p:attrNameLst>
                                          <p:attrName>ppt_x</p:attrName>
                                        </p:attrNameLst>
                                      </p:cBhvr>
                                      <p:tavLst>
                                        <p:tav tm="0">
                                          <p:val>
                                            <p:strVal val="#ppt_x"/>
                                          </p:val>
                                        </p:tav>
                                        <p:tav tm="100000">
                                          <p:val>
                                            <p:strVal val="#ppt_x"/>
                                          </p:val>
                                        </p:tav>
                                      </p:tavLst>
                                    </p:anim>
                                    <p:anim calcmode="lin" valueType="num">
                                      <p:cBhvr additive="base">
                                        <p:cTn id="68" dur="500" fill="hold"/>
                                        <p:tgtEl>
                                          <p:spTgt spid="169269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92692"/>
                                        </p:tgtEl>
                                        <p:attrNameLst>
                                          <p:attrName>style.visibility</p:attrName>
                                        </p:attrNameLst>
                                      </p:cBhvr>
                                      <p:to>
                                        <p:strVal val="visible"/>
                                      </p:to>
                                    </p:set>
                                    <p:anim calcmode="lin" valueType="num">
                                      <p:cBhvr additive="base">
                                        <p:cTn id="73" dur="500" fill="hold"/>
                                        <p:tgtEl>
                                          <p:spTgt spid="1692692"/>
                                        </p:tgtEl>
                                        <p:attrNameLst>
                                          <p:attrName>ppt_x</p:attrName>
                                        </p:attrNameLst>
                                      </p:cBhvr>
                                      <p:tavLst>
                                        <p:tav tm="0">
                                          <p:val>
                                            <p:strVal val="#ppt_x"/>
                                          </p:val>
                                        </p:tav>
                                        <p:tav tm="100000">
                                          <p:val>
                                            <p:strVal val="#ppt_x"/>
                                          </p:val>
                                        </p:tav>
                                      </p:tavLst>
                                    </p:anim>
                                    <p:anim calcmode="lin" valueType="num">
                                      <p:cBhvr additive="base">
                                        <p:cTn id="74" dur="500" fill="hold"/>
                                        <p:tgtEl>
                                          <p:spTgt spid="169269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92693"/>
                                        </p:tgtEl>
                                        <p:attrNameLst>
                                          <p:attrName>style.visibility</p:attrName>
                                        </p:attrNameLst>
                                      </p:cBhvr>
                                      <p:to>
                                        <p:strVal val="visible"/>
                                      </p:to>
                                    </p:set>
                                    <p:anim calcmode="lin" valueType="num">
                                      <p:cBhvr additive="base">
                                        <p:cTn id="79" dur="500" fill="hold"/>
                                        <p:tgtEl>
                                          <p:spTgt spid="1692693"/>
                                        </p:tgtEl>
                                        <p:attrNameLst>
                                          <p:attrName>ppt_x</p:attrName>
                                        </p:attrNameLst>
                                      </p:cBhvr>
                                      <p:tavLst>
                                        <p:tav tm="0">
                                          <p:val>
                                            <p:strVal val="#ppt_x"/>
                                          </p:val>
                                        </p:tav>
                                        <p:tav tm="100000">
                                          <p:val>
                                            <p:strVal val="#ppt_x"/>
                                          </p:val>
                                        </p:tav>
                                      </p:tavLst>
                                    </p:anim>
                                    <p:anim calcmode="lin" valueType="num">
                                      <p:cBhvr additive="base">
                                        <p:cTn id="80" dur="500" fill="hold"/>
                                        <p:tgtEl>
                                          <p:spTgt spid="169269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92694"/>
                                        </p:tgtEl>
                                        <p:attrNameLst>
                                          <p:attrName>style.visibility</p:attrName>
                                        </p:attrNameLst>
                                      </p:cBhvr>
                                      <p:to>
                                        <p:strVal val="visible"/>
                                      </p:to>
                                    </p:set>
                                    <p:anim calcmode="lin" valueType="num">
                                      <p:cBhvr additive="base">
                                        <p:cTn id="85" dur="500" fill="hold"/>
                                        <p:tgtEl>
                                          <p:spTgt spid="1692694"/>
                                        </p:tgtEl>
                                        <p:attrNameLst>
                                          <p:attrName>ppt_x</p:attrName>
                                        </p:attrNameLst>
                                      </p:cBhvr>
                                      <p:tavLst>
                                        <p:tav tm="0">
                                          <p:val>
                                            <p:strVal val="#ppt_x"/>
                                          </p:val>
                                        </p:tav>
                                        <p:tav tm="100000">
                                          <p:val>
                                            <p:strVal val="#ppt_x"/>
                                          </p:val>
                                        </p:tav>
                                      </p:tavLst>
                                    </p:anim>
                                    <p:anim calcmode="lin" valueType="num">
                                      <p:cBhvr additive="base">
                                        <p:cTn id="86" dur="500" fill="hold"/>
                                        <p:tgtEl>
                                          <p:spTgt spid="169269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92695"/>
                                        </p:tgtEl>
                                        <p:attrNameLst>
                                          <p:attrName>style.visibility</p:attrName>
                                        </p:attrNameLst>
                                      </p:cBhvr>
                                      <p:to>
                                        <p:strVal val="visible"/>
                                      </p:to>
                                    </p:set>
                                    <p:anim calcmode="lin" valueType="num">
                                      <p:cBhvr additive="base">
                                        <p:cTn id="91" dur="500" fill="hold"/>
                                        <p:tgtEl>
                                          <p:spTgt spid="1692695"/>
                                        </p:tgtEl>
                                        <p:attrNameLst>
                                          <p:attrName>ppt_x</p:attrName>
                                        </p:attrNameLst>
                                      </p:cBhvr>
                                      <p:tavLst>
                                        <p:tav tm="0">
                                          <p:val>
                                            <p:strVal val="#ppt_x"/>
                                          </p:val>
                                        </p:tav>
                                        <p:tav tm="100000">
                                          <p:val>
                                            <p:strVal val="#ppt_x"/>
                                          </p:val>
                                        </p:tav>
                                      </p:tavLst>
                                    </p:anim>
                                    <p:anim calcmode="lin" valueType="num">
                                      <p:cBhvr additive="base">
                                        <p:cTn id="92" dur="500" fill="hold"/>
                                        <p:tgtEl>
                                          <p:spTgt spid="169269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500" fill="hold">
                                          <p:stCondLst>
                                            <p:cond delay="0"/>
                                          </p:stCondLst>
                                        </p:cTn>
                                        <p:tgtEl>
                                          <p:spTgt spid="2"/>
                                        </p:tgtEl>
                                        <p:attrNameLst>
                                          <p:attrName>style.visibility</p:attrName>
                                        </p:attrNameLst>
                                      </p:cBhvr>
                                      <p:to>
                                        <p:strVal val="visible"/>
                                      </p:to>
                                    </p:set>
                                    <p:anim calcmode="lin" valueType="num">
                                      <p:cBhvr additive="base">
                                        <p:cTn id="97" dur="500" fill="hold"/>
                                        <p:tgtEl>
                                          <p:spTgt spid="2"/>
                                        </p:tgtEl>
                                        <p:attrNameLst>
                                          <p:attrName>ppt_x</p:attrName>
                                        </p:attrNameLst>
                                      </p:cBhvr>
                                      <p:tavLst>
                                        <p:tav tm="0">
                                          <p:val>
                                            <p:strVal val="#ppt_x"/>
                                          </p:val>
                                        </p:tav>
                                        <p:tav tm="100000">
                                          <p:val>
                                            <p:strVal val="#ppt_x"/>
                                          </p:val>
                                        </p:tav>
                                      </p:tavLst>
                                    </p:anim>
                                    <p:anim calcmode="lin" valueType="num">
                                      <p:cBhvr additive="base">
                                        <p:cTn id="9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500"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ppt_x"/>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additive="base">
                                        <p:cTn id="109" dur="500" fill="hold"/>
                                        <p:tgtEl>
                                          <p:spTgt spid="3"/>
                                        </p:tgtEl>
                                        <p:attrNameLst>
                                          <p:attrName>ppt_x</p:attrName>
                                        </p:attrNameLst>
                                      </p:cBhvr>
                                      <p:tavLst>
                                        <p:tav tm="0">
                                          <p:val>
                                            <p:strVal val="#ppt_x"/>
                                          </p:val>
                                        </p:tav>
                                        <p:tav tm="100000">
                                          <p:val>
                                            <p:strVal val="#ppt_x"/>
                                          </p:val>
                                        </p:tav>
                                      </p:tavLst>
                                    </p:anim>
                                    <p:anim calcmode="lin" valueType="num">
                                      <p:cBhvr additive="base">
                                        <p:cTn id="11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500" fill="hold">
                                          <p:stCondLst>
                                            <p:cond delay="0"/>
                                          </p:stCondLst>
                                        </p:cTn>
                                        <p:tgtEl>
                                          <p:spTgt spid="5"/>
                                        </p:tgtEl>
                                        <p:attrNameLst>
                                          <p:attrName>style.visibility</p:attrName>
                                        </p:attrNameLst>
                                      </p:cBhvr>
                                      <p:to>
                                        <p:strVal val="visible"/>
                                      </p:to>
                                    </p:set>
                                    <p:anim calcmode="lin" valueType="num">
                                      <p:cBhvr additive="base">
                                        <p:cTn id="115" dur="500" fill="hold"/>
                                        <p:tgtEl>
                                          <p:spTgt spid="5"/>
                                        </p:tgtEl>
                                        <p:attrNameLst>
                                          <p:attrName>ppt_x</p:attrName>
                                        </p:attrNameLst>
                                      </p:cBhvr>
                                      <p:tavLst>
                                        <p:tav tm="0">
                                          <p:val>
                                            <p:strVal val="#ppt_x"/>
                                          </p:val>
                                        </p:tav>
                                        <p:tav tm="100000">
                                          <p:val>
                                            <p:strVal val="#ppt_x"/>
                                          </p:val>
                                        </p:tav>
                                      </p:tavLst>
                                    </p:anim>
                                    <p:anim calcmode="lin" valueType="num">
                                      <p:cBhvr additive="base">
                                        <p:cTn id="1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500" fill="hold">
                                          <p:stCondLst>
                                            <p:cond delay="0"/>
                                          </p:stCondLst>
                                        </p:cTn>
                                        <p:tgtEl>
                                          <p:spTgt spid="7"/>
                                        </p:tgtEl>
                                        <p:attrNameLst>
                                          <p:attrName>style.visibility</p:attrName>
                                        </p:attrNameLst>
                                      </p:cBhvr>
                                      <p:to>
                                        <p:strVal val="visible"/>
                                      </p:to>
                                    </p:set>
                                    <p:anim calcmode="lin" valueType="num">
                                      <p:cBhvr additive="base">
                                        <p:cTn id="121" dur="500" fill="hold"/>
                                        <p:tgtEl>
                                          <p:spTgt spid="7"/>
                                        </p:tgtEl>
                                        <p:attrNameLst>
                                          <p:attrName>ppt_x</p:attrName>
                                        </p:attrNameLst>
                                      </p:cBhvr>
                                      <p:tavLst>
                                        <p:tav tm="0">
                                          <p:val>
                                            <p:strVal val="#ppt_x"/>
                                          </p:val>
                                        </p:tav>
                                        <p:tav tm="100000">
                                          <p:val>
                                            <p:strVal val="#ppt_x"/>
                                          </p:val>
                                        </p:tav>
                                      </p:tavLst>
                                    </p:anim>
                                    <p:anim calcmode="lin" valueType="num">
                                      <p:cBhvr additive="base">
                                        <p:cTn id="1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2674" grpId="0" bldLvl="0" animBg="1"/>
      <p:bldP spid="1692699" grpId="0" bldLvl="0" animBg="1"/>
      <p:bldP spid="1692700" grpId="0" bldLvl="0" animBg="1"/>
      <p:bldP spid="1692701" grpId="0" bldLvl="0" animBg="1"/>
      <p:bldP spid="4" grpId="0" bldLvl="0" animBg="1"/>
      <p:bldP spid="1692702" grpId="0" bldLvl="0" animBg="1"/>
      <p:bldP spid="1692696" grpId="0" bldLvl="0" animBg="1"/>
      <p:bldP spid="1692697" grpId="0" bldLvl="0" animBg="1"/>
      <p:bldP spid="3" grpId="0"/>
      <p:bldP spid="1692690" grpId="0" bldLvl="0" animBg="1"/>
      <p:bldP spid="1692691" grpId="0" bldLvl="0" animBg="1"/>
      <p:bldP spid="1692692" grpId="0" bldLvl="0" animBg="1"/>
      <p:bldP spid="1692693" grpId="0" bldLvl="0" animBg="1"/>
      <p:bldP spid="1692694" grpId="0" bldLvl="0" animBg="1"/>
      <p:bldP spid="1692695" grpId="0" bldLvl="0" animBg="1"/>
      <p:bldP spid="5" grpId="0" bldLvl="0" animBg="1"/>
      <p:bldP spid="2" grpId="0" bldLvl="0" animBg="1"/>
      <p:bldP spid="8" grpId="0" bldLvl="0" animBg="1"/>
      <p:bldP spid="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772795" y="1028700"/>
          <a:ext cx="7762875" cy="4001135"/>
        </p:xfrm>
        <a:graphic>
          <a:graphicData uri="http://schemas.openxmlformats.org/presentationml/2006/ole">
            <mc:AlternateContent xmlns:mc="http://schemas.openxmlformats.org/markup-compatibility/2006">
              <mc:Choice xmlns:v="urn:schemas-microsoft-com:vml" Requires="v">
                <p:oleObj spid="_x0000_s3076" name="" r:id="rId1" imgW="2578735" imgH="1365250" progId="Photoshop.Image.6">
                  <p:embed/>
                </p:oleObj>
              </mc:Choice>
              <mc:Fallback>
                <p:oleObj name="" r:id="rId1" imgW="2578735" imgH="1365250" progId="Photoshop.Image.6">
                  <p:embed/>
                  <p:pic>
                    <p:nvPicPr>
                      <p:cNvPr id="0" name="图片 3075"/>
                      <p:cNvPicPr/>
                      <p:nvPr/>
                    </p:nvPicPr>
                    <p:blipFill>
                      <a:blip r:embed="rId2"/>
                      <a:stretch>
                        <a:fillRect/>
                      </a:stretch>
                    </p:blipFill>
                    <p:spPr>
                      <a:xfrm>
                        <a:off x="772795" y="1028700"/>
                        <a:ext cx="7762875" cy="4001135"/>
                      </a:xfrm>
                      <a:prstGeom prst="rect">
                        <a:avLst/>
                      </a:prstGeom>
                      <a:noFill/>
                      <a:ln w="38100">
                        <a:noFill/>
                        <a:miter/>
                      </a:ln>
                    </p:spPr>
                  </p:pic>
                </p:oleObj>
              </mc:Fallback>
            </mc:AlternateContent>
          </a:graphicData>
        </a:graphic>
      </p:graphicFrame>
      <p:sp>
        <p:nvSpPr>
          <p:cNvPr id="6147" name="Rectangle 3"/>
          <p:cNvSpPr>
            <a:spLocks noGrp="1"/>
          </p:cNvSpPr>
          <p:nvPr/>
        </p:nvSpPr>
        <p:spPr>
          <a:xfrm>
            <a:off x="619125" y="185420"/>
            <a:ext cx="7523480" cy="843280"/>
          </a:xfrm>
          <a:prstGeom prst="rect">
            <a:avLst/>
          </a:prstGeom>
          <a:noFill/>
          <a:ln>
            <a:noFill/>
          </a:ln>
        </p:spPr>
        <p:txBody>
          <a:bodyPr vert="horz" wrap="square" lIns="91440" tIns="45720" rIns="91440" bIns="45720" numCol="1" anchor="t" anchorCtr="0" compatLnSpc="1">
            <a:noAutofit/>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18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buNone/>
            </a:pPr>
            <a:r>
              <a:rPr lang="en-US" altLang="zh-CN" sz="2400" b="1">
                <a:solidFill>
                  <a:srgbClr val="002060"/>
                </a:solidFill>
                <a:latin typeface="黑体" panose="02010600030101010101" pitchFamily="49" charset="-122"/>
                <a:ea typeface="黑体" panose="02010600030101010101" pitchFamily="49" charset="-122"/>
              </a:rPr>
              <a:t>    </a:t>
            </a:r>
            <a:r>
              <a:rPr lang="zh-CN" altLang="en-US" sz="2400" b="1">
                <a:solidFill>
                  <a:srgbClr val="002060"/>
                </a:solidFill>
                <a:latin typeface="黑体" panose="02010600030101010101" pitchFamily="49" charset="-122"/>
                <a:ea typeface="黑体" panose="02010600030101010101" pitchFamily="49" charset="-122"/>
              </a:rPr>
              <a:t>下图五条曲线反映了我国</a:t>
            </a:r>
            <a:r>
              <a:rPr lang="en-US" altLang="zh-CN" sz="2400" b="1">
                <a:solidFill>
                  <a:srgbClr val="002060"/>
                </a:solidFill>
                <a:latin typeface="黑体" panose="02010600030101010101" pitchFamily="49" charset="-122"/>
                <a:ea typeface="黑体" panose="02010600030101010101" pitchFamily="49" charset="-122"/>
              </a:rPr>
              <a:t>1840</a:t>
            </a:r>
            <a:r>
              <a:rPr lang="zh-CN" altLang="en-US" sz="2400" b="1">
                <a:solidFill>
                  <a:srgbClr val="002060"/>
                </a:solidFill>
                <a:latin typeface="黑体" panose="02010600030101010101" pitchFamily="49" charset="-122"/>
                <a:ea typeface="黑体" panose="02010600030101010101" pitchFamily="49" charset="-122"/>
              </a:rPr>
              <a:t>年</a:t>
            </a:r>
            <a:r>
              <a:rPr lang="en-US" altLang="zh-CN" sz="2400" b="1">
                <a:solidFill>
                  <a:srgbClr val="002060"/>
                </a:solidFill>
                <a:latin typeface="Arial" panose="020B0604020202020204" pitchFamily="34" charset="0"/>
                <a:ea typeface="黑体" panose="02010600030101010101" pitchFamily="49" charset="-122"/>
              </a:rPr>
              <a:t>—</a:t>
            </a:r>
            <a:r>
              <a:rPr lang="en-US" altLang="zh-CN" sz="2400" b="1">
                <a:solidFill>
                  <a:srgbClr val="002060"/>
                </a:solidFill>
                <a:latin typeface="黑体" panose="02010600030101010101" pitchFamily="49" charset="-122"/>
                <a:ea typeface="黑体" panose="02010600030101010101" pitchFamily="49" charset="-122"/>
              </a:rPr>
              <a:t>1956</a:t>
            </a:r>
            <a:r>
              <a:rPr lang="zh-CN" altLang="en-US" sz="2400" b="1">
                <a:solidFill>
                  <a:srgbClr val="002060"/>
                </a:solidFill>
                <a:latin typeface="黑体" panose="02010600030101010101" pitchFamily="49" charset="-122"/>
                <a:ea typeface="黑体" panose="02010600030101010101" pitchFamily="49" charset="-122"/>
              </a:rPr>
              <a:t>年哪五种经济形式的发展情况</a:t>
            </a:r>
            <a:endParaRPr lang="zh-CN" altLang="en-US" sz="2400" b="1">
              <a:solidFill>
                <a:srgbClr val="002060"/>
              </a:solidFill>
              <a:latin typeface="黑体" panose="02010600030101010101" pitchFamily="49" charset="-122"/>
              <a:ea typeface="黑体" panose="02010600030101010101" pitchFamily="49" charset="-122"/>
            </a:endParaRPr>
          </a:p>
        </p:txBody>
      </p:sp>
      <p:sp>
        <p:nvSpPr>
          <p:cNvPr id="6148" name="Text Box 4"/>
          <p:cNvSpPr txBox="1"/>
          <p:nvPr/>
        </p:nvSpPr>
        <p:spPr>
          <a:xfrm>
            <a:off x="1438918" y="1028880"/>
            <a:ext cx="6562682" cy="922020"/>
          </a:xfrm>
          <a:prstGeom prst="rect">
            <a:avLst/>
          </a:prstGeom>
          <a:noFill/>
          <a:ln w="9525">
            <a:noFill/>
          </a:ln>
        </p:spPr>
        <p:txBody>
          <a:bodyPr>
            <a:spAutoFit/>
          </a:bodyPr>
          <a:p>
            <a:r>
              <a:rPr lang="zh-CN" altLang="en-US" sz="2700" b="1" dirty="0">
                <a:solidFill>
                  <a:srgbClr val="800000"/>
                </a:solidFill>
                <a:latin typeface="Arial" panose="020B0604020202020204" pitchFamily="34" charset="0"/>
              </a:rPr>
              <a:t>（</a:t>
            </a:r>
            <a:r>
              <a:rPr lang="zh-CN" altLang="en-US" sz="2700" b="1" dirty="0">
                <a:solidFill>
                  <a:srgbClr val="FF0000"/>
                </a:solidFill>
                <a:latin typeface="Arial" panose="020B0604020202020204" pitchFamily="34" charset="0"/>
              </a:rPr>
              <a:t>A</a:t>
            </a:r>
            <a:r>
              <a:rPr lang="zh-CN" altLang="en-US" sz="2700" b="1" dirty="0">
                <a:solidFill>
                  <a:srgbClr val="800000"/>
                </a:solidFill>
                <a:latin typeface="Arial" panose="020B0604020202020204" pitchFamily="34" charset="0"/>
              </a:rPr>
              <a:t> 自然经济、 </a:t>
            </a:r>
            <a:r>
              <a:rPr lang="zh-CN" altLang="en-US" sz="2700" b="1" dirty="0">
                <a:solidFill>
                  <a:srgbClr val="FF0000"/>
                </a:solidFill>
                <a:latin typeface="Arial" panose="020B0604020202020204" pitchFamily="34" charset="0"/>
              </a:rPr>
              <a:t>B </a:t>
            </a:r>
            <a:r>
              <a:rPr lang="zh-CN" altLang="en-US" sz="2700" b="1" dirty="0">
                <a:solidFill>
                  <a:srgbClr val="800000"/>
                </a:solidFill>
                <a:latin typeface="Arial" panose="020B0604020202020204" pitchFamily="34" charset="0"/>
              </a:rPr>
              <a:t>洋务经济、 </a:t>
            </a:r>
            <a:r>
              <a:rPr lang="zh-CN" altLang="en-US" sz="2700" b="1" dirty="0">
                <a:solidFill>
                  <a:srgbClr val="FF0000"/>
                </a:solidFill>
                <a:latin typeface="Arial" panose="020B0604020202020204" pitchFamily="34" charset="0"/>
              </a:rPr>
              <a:t>C</a:t>
            </a:r>
            <a:r>
              <a:rPr lang="zh-CN" altLang="en-US" sz="2700" b="1" dirty="0">
                <a:solidFill>
                  <a:srgbClr val="800000"/>
                </a:solidFill>
                <a:latin typeface="Arial" panose="020B0604020202020204" pitchFamily="34" charset="0"/>
              </a:rPr>
              <a:t>外国资本        </a:t>
            </a:r>
            <a:endParaRPr lang="zh-CN" altLang="en-US" sz="2700" b="1" dirty="0">
              <a:solidFill>
                <a:srgbClr val="800000"/>
              </a:solidFill>
              <a:latin typeface="Arial" panose="020B0604020202020204" pitchFamily="34" charset="0"/>
            </a:endParaRPr>
          </a:p>
          <a:p>
            <a:r>
              <a:rPr lang="zh-CN" altLang="en-US" sz="2700" b="1" dirty="0">
                <a:solidFill>
                  <a:srgbClr val="800000"/>
                </a:solidFill>
                <a:latin typeface="Arial" panose="020B0604020202020204" pitchFamily="34" charset="0"/>
              </a:rPr>
              <a:t>                   </a:t>
            </a:r>
            <a:r>
              <a:rPr lang="zh-CN" altLang="en-US" sz="2700" b="1" dirty="0">
                <a:solidFill>
                  <a:srgbClr val="FF0000"/>
                </a:solidFill>
                <a:latin typeface="Arial" panose="020B0604020202020204" pitchFamily="34" charset="0"/>
              </a:rPr>
              <a:t>D</a:t>
            </a:r>
            <a:r>
              <a:rPr lang="zh-CN" altLang="en-US" sz="2700" b="1" dirty="0">
                <a:solidFill>
                  <a:srgbClr val="800000"/>
                </a:solidFill>
                <a:latin typeface="Arial" panose="020B0604020202020204" pitchFamily="34" charset="0"/>
              </a:rPr>
              <a:t>民族资本、 </a:t>
            </a:r>
            <a:r>
              <a:rPr lang="zh-CN" altLang="en-US" sz="2700" b="1" dirty="0">
                <a:solidFill>
                  <a:srgbClr val="FF0000"/>
                </a:solidFill>
                <a:latin typeface="Arial" panose="020B0604020202020204" pitchFamily="34" charset="0"/>
              </a:rPr>
              <a:t>E</a:t>
            </a:r>
            <a:r>
              <a:rPr lang="zh-CN" altLang="en-US" sz="2700" b="1" dirty="0">
                <a:solidFill>
                  <a:srgbClr val="800000"/>
                </a:solidFill>
                <a:latin typeface="Arial" panose="020B0604020202020204" pitchFamily="34" charset="0"/>
              </a:rPr>
              <a:t>官僚资本 、）</a:t>
            </a:r>
            <a:endParaRPr lang="zh-CN" altLang="en-US" sz="2700" b="1" dirty="0">
              <a:solidFill>
                <a:srgbClr val="800000"/>
              </a:solidFill>
              <a:latin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组合 45057"/>
          <p:cNvGrpSpPr/>
          <p:nvPr/>
        </p:nvGrpSpPr>
        <p:grpSpPr>
          <a:xfrm>
            <a:off x="359588" y="1092685"/>
            <a:ext cx="8425815" cy="3422497"/>
            <a:chOff x="-46" y="30"/>
            <a:chExt cx="14288" cy="7103"/>
          </a:xfrm>
        </p:grpSpPr>
        <p:pic>
          <p:nvPicPr>
            <p:cNvPr id="45059" name="Picture 3" descr="005"/>
            <p:cNvPicPr>
              <a:picLocks noChangeAspect="1"/>
            </p:cNvPicPr>
            <p:nvPr/>
          </p:nvPicPr>
          <p:blipFill>
            <a:blip r:embed="rId1"/>
            <a:stretch>
              <a:fillRect/>
            </a:stretch>
          </p:blipFill>
          <p:spPr>
            <a:xfrm>
              <a:off x="-46" y="30"/>
              <a:ext cx="14288" cy="7103"/>
            </a:xfrm>
            <a:prstGeom prst="rect">
              <a:avLst/>
            </a:prstGeom>
            <a:noFill/>
            <a:ln w="9525">
              <a:noFill/>
            </a:ln>
          </p:spPr>
        </p:pic>
        <p:sp>
          <p:nvSpPr>
            <p:cNvPr id="45060" name="Rectangle 4"/>
            <p:cNvSpPr/>
            <p:nvPr/>
          </p:nvSpPr>
          <p:spPr>
            <a:xfrm>
              <a:off x="11681" y="3515"/>
              <a:ext cx="1360" cy="907"/>
            </a:xfrm>
            <a:prstGeom prst="rect">
              <a:avLst/>
            </a:prstGeom>
            <a:solidFill>
              <a:schemeClr val="bg1"/>
            </a:solidFill>
            <a:ln w="9525">
              <a:noFill/>
            </a:ln>
          </p:spPr>
          <p:txBody>
            <a:bodyPr anchor="ctr"/>
            <a:p>
              <a:endParaRPr lang="zh-CN" altLang="en-US" sz="100" dirty="0">
                <a:effectLst>
                  <a:outerShdw blurRad="38100" dist="38100" dir="2700000">
                    <a:srgbClr val="C0C0C0"/>
                  </a:outerShdw>
                </a:effectLst>
                <a:latin typeface="Arial" panose="020B0604020202020204" pitchFamily="34" charset="0"/>
              </a:endParaRPr>
            </a:p>
          </p:txBody>
        </p:sp>
        <p:sp>
          <p:nvSpPr>
            <p:cNvPr id="45061" name="Rectangle 5"/>
            <p:cNvSpPr/>
            <p:nvPr/>
          </p:nvSpPr>
          <p:spPr>
            <a:xfrm>
              <a:off x="12021" y="5897"/>
              <a:ext cx="1132" cy="1135"/>
            </a:xfrm>
            <a:prstGeom prst="rect">
              <a:avLst/>
            </a:prstGeom>
            <a:solidFill>
              <a:schemeClr val="bg1"/>
            </a:solidFill>
            <a:ln w="9525" cap="flat" cmpd="sng">
              <a:solidFill>
                <a:schemeClr val="bg1"/>
              </a:solidFill>
              <a:prstDash val="solid"/>
              <a:miter/>
              <a:headEnd type="none" w="med" len="med"/>
              <a:tailEnd type="none" w="med" len="med"/>
            </a:ln>
          </p:spPr>
          <p:txBody>
            <a:bodyPr anchor="ctr"/>
            <a:p>
              <a:endParaRPr lang="zh-CN" altLang="en-US" sz="100" dirty="0">
                <a:effectLst>
                  <a:outerShdw blurRad="38100" dist="38100" dir="2700000">
                    <a:srgbClr val="C0C0C0"/>
                  </a:outerShdw>
                </a:effectLst>
                <a:latin typeface="Arial" panose="020B0604020202020204" pitchFamily="34" charset="0"/>
              </a:endParaRPr>
            </a:p>
          </p:txBody>
        </p:sp>
        <p:sp>
          <p:nvSpPr>
            <p:cNvPr id="45062" name="Oval 6"/>
            <p:cNvSpPr/>
            <p:nvPr/>
          </p:nvSpPr>
          <p:spPr>
            <a:xfrm>
              <a:off x="11681" y="4992"/>
              <a:ext cx="567" cy="565"/>
            </a:xfrm>
            <a:prstGeom prst="ellipse">
              <a:avLst/>
            </a:prstGeom>
            <a:solidFill>
              <a:schemeClr val="bg1"/>
            </a:solidFill>
            <a:ln w="9525">
              <a:noFill/>
            </a:ln>
          </p:spPr>
          <p:txBody>
            <a:bodyPr anchor="ctr"/>
            <a:p>
              <a:endParaRPr lang="zh-CN" altLang="en-US" sz="100" dirty="0">
                <a:effectLst>
                  <a:outerShdw blurRad="38100" dist="38100" dir="2700000">
                    <a:srgbClr val="C0C0C0"/>
                  </a:outerShdw>
                </a:effectLst>
                <a:latin typeface="Arial" panose="020B0604020202020204" pitchFamily="34" charset="0"/>
              </a:endParaRPr>
            </a:p>
          </p:txBody>
        </p:sp>
      </p:grpSp>
      <p:sp>
        <p:nvSpPr>
          <p:cNvPr id="45063" name="Text Box 8"/>
          <p:cNvSpPr txBox="1"/>
          <p:nvPr/>
        </p:nvSpPr>
        <p:spPr>
          <a:xfrm>
            <a:off x="1094740" y="233680"/>
            <a:ext cx="6718300" cy="414020"/>
          </a:xfrm>
          <a:prstGeom prst="rect">
            <a:avLst/>
          </a:prstGeom>
          <a:noFill/>
          <a:ln w="9525">
            <a:noFill/>
          </a:ln>
        </p:spPr>
        <p:txBody>
          <a:bodyPr wrap="square">
            <a:spAutoFit/>
          </a:bodyPr>
          <a:p>
            <a:r>
              <a:rPr lang="zh-CN" altLang="en-US" sz="2100" b="1" dirty="0">
                <a:effectLst>
                  <a:outerShdw blurRad="38100" dist="38100" dir="2700000">
                    <a:srgbClr val="C0C0C0"/>
                  </a:outerShdw>
                </a:effectLst>
                <a:latin typeface="黑体" panose="02010600030101010101" pitchFamily="49" charset="-122"/>
                <a:ea typeface="黑体" panose="02010600030101010101" pitchFamily="49" charset="-122"/>
              </a:rPr>
              <a:t>   中国民族资本主义（民族工业）发展历程的示意图。</a:t>
            </a:r>
            <a:endParaRPr lang="zh-CN" altLang="en-US" sz="2100" b="1" dirty="0">
              <a:effectLst>
                <a:outerShdw blurRad="38100" dist="38100" dir="2700000">
                  <a:srgbClr val="C0C0C0"/>
                </a:outerShdw>
              </a:effectLst>
              <a:latin typeface="黑体" panose="02010600030101010101" pitchFamily="49" charset="-122"/>
              <a:ea typeface="黑体" panose="02010600030101010101" pitchFamily="49" charset="-122"/>
            </a:endParaRPr>
          </a:p>
        </p:txBody>
      </p:sp>
      <p:sp>
        <p:nvSpPr>
          <p:cNvPr id="45064" name="Text Box 9"/>
          <p:cNvSpPr txBox="1"/>
          <p:nvPr/>
        </p:nvSpPr>
        <p:spPr>
          <a:xfrm>
            <a:off x="2175637" y="3714665"/>
            <a:ext cx="594226" cy="1198880"/>
          </a:xfrm>
          <a:prstGeom prst="rect">
            <a:avLst/>
          </a:prstGeom>
          <a:noFill/>
          <a:ln w="9525">
            <a:noFill/>
          </a:ln>
        </p:spPr>
        <p:txBody>
          <a:bodyPr>
            <a:spAutoFit/>
          </a:bodyPr>
          <a:p>
            <a:r>
              <a:rPr lang="zh-CN" altLang="en-US" sz="1800" b="1" dirty="0">
                <a:solidFill>
                  <a:srgbClr val="0000FF"/>
                </a:solidFill>
                <a:effectLst>
                  <a:outerShdw blurRad="38100" dist="38100" dir="2700000">
                    <a:srgbClr val="C0C0C0"/>
                  </a:outerShdw>
                </a:effectLst>
                <a:latin typeface="Arial" panose="020B0604020202020204" pitchFamily="34" charset="0"/>
                <a:ea typeface="黑体" panose="02010600030101010101" pitchFamily="49" charset="-122"/>
              </a:rPr>
              <a:t>初步发展</a:t>
            </a:r>
            <a:endParaRPr lang="zh-CN" altLang="en-US" sz="1800" b="1" dirty="0">
              <a:solidFill>
                <a:srgbClr val="0000FF"/>
              </a:solidFill>
              <a:effectLst>
                <a:outerShdw blurRad="38100" dist="38100" dir="2700000">
                  <a:srgbClr val="C0C0C0"/>
                </a:outerShdw>
              </a:effectLst>
              <a:latin typeface="Arial" panose="020B0604020202020204" pitchFamily="34" charset="0"/>
              <a:ea typeface="黑体" panose="02010600030101010101" pitchFamily="49" charset="-122"/>
            </a:endParaRPr>
          </a:p>
        </p:txBody>
      </p:sp>
      <p:sp>
        <p:nvSpPr>
          <p:cNvPr id="45065" name="Text Box 10"/>
          <p:cNvSpPr txBox="1"/>
          <p:nvPr/>
        </p:nvSpPr>
        <p:spPr>
          <a:xfrm>
            <a:off x="3389452" y="3813725"/>
            <a:ext cx="595417" cy="1198880"/>
          </a:xfrm>
          <a:prstGeom prst="rect">
            <a:avLst/>
          </a:prstGeom>
          <a:noFill/>
          <a:ln w="9525">
            <a:noFill/>
          </a:ln>
        </p:spPr>
        <p:txBody>
          <a:bodyPr>
            <a:spAutoFit/>
          </a:bodyPr>
          <a:p>
            <a:r>
              <a:rPr lang="zh-CN" altLang="en-US" sz="1800" b="1" dirty="0">
                <a:solidFill>
                  <a:srgbClr val="0000FF"/>
                </a:solidFill>
                <a:effectLst>
                  <a:outerShdw blurRad="38100" dist="38100" dir="2700000">
                    <a:srgbClr val="C0C0C0"/>
                  </a:outerShdw>
                </a:effectLst>
                <a:latin typeface="Arial" panose="020B0604020202020204" pitchFamily="34" charset="0"/>
                <a:ea typeface="黑体" panose="02010600030101010101" pitchFamily="49" charset="-122"/>
              </a:rPr>
              <a:t>短暂春天</a:t>
            </a:r>
            <a:endParaRPr lang="zh-CN" altLang="en-US" sz="1800" b="1" dirty="0">
              <a:solidFill>
                <a:srgbClr val="0000FF"/>
              </a:solidFill>
              <a:effectLst>
                <a:outerShdw blurRad="38100" dist="38100" dir="2700000">
                  <a:srgbClr val="C0C0C0"/>
                </a:outerShdw>
              </a:effectLst>
              <a:latin typeface="Arial" panose="020B0604020202020204" pitchFamily="34" charset="0"/>
              <a:ea typeface="黑体" panose="02010600030101010101" pitchFamily="49" charset="-122"/>
            </a:endParaRPr>
          </a:p>
        </p:txBody>
      </p:sp>
      <p:sp>
        <p:nvSpPr>
          <p:cNvPr id="45066" name="Text Box 11"/>
          <p:cNvSpPr txBox="1"/>
          <p:nvPr/>
        </p:nvSpPr>
        <p:spPr>
          <a:xfrm>
            <a:off x="5437460" y="3813725"/>
            <a:ext cx="598990" cy="1198880"/>
          </a:xfrm>
          <a:prstGeom prst="rect">
            <a:avLst/>
          </a:prstGeom>
          <a:noFill/>
          <a:ln w="9525">
            <a:noFill/>
          </a:ln>
        </p:spPr>
        <p:txBody>
          <a:bodyPr>
            <a:spAutoFit/>
          </a:bodyPr>
          <a:p>
            <a:r>
              <a:rPr lang="zh-CN" altLang="en-US" sz="1800" b="1" dirty="0">
                <a:solidFill>
                  <a:srgbClr val="0000FF"/>
                </a:solidFill>
                <a:effectLst>
                  <a:outerShdw blurRad="38100" dist="38100" dir="2700000">
                    <a:srgbClr val="C0C0C0"/>
                  </a:outerShdw>
                </a:effectLst>
                <a:latin typeface="Arial" panose="020B0604020202020204" pitchFamily="34" charset="0"/>
                <a:ea typeface="黑体" panose="02010600030101010101" pitchFamily="49" charset="-122"/>
              </a:rPr>
              <a:t>较快发展</a:t>
            </a:r>
            <a:endParaRPr lang="zh-CN" altLang="en-US" sz="1800" b="1" dirty="0">
              <a:solidFill>
                <a:srgbClr val="0000FF"/>
              </a:solidFill>
              <a:effectLst>
                <a:outerShdw blurRad="38100" dist="38100" dir="2700000">
                  <a:srgbClr val="C0C0C0"/>
                </a:outerShdw>
              </a:effectLst>
              <a:latin typeface="Arial" panose="020B0604020202020204" pitchFamily="34" charset="0"/>
              <a:ea typeface="黑体" panose="02010600030101010101" pitchFamily="49" charset="-122"/>
            </a:endParaRPr>
          </a:p>
        </p:txBody>
      </p:sp>
      <p:sp>
        <p:nvSpPr>
          <p:cNvPr id="45067" name="Text Box 12"/>
          <p:cNvSpPr txBox="1"/>
          <p:nvPr/>
        </p:nvSpPr>
        <p:spPr>
          <a:xfrm>
            <a:off x="6296025" y="3829050"/>
            <a:ext cx="765175" cy="645160"/>
          </a:xfrm>
          <a:prstGeom prst="rect">
            <a:avLst/>
          </a:prstGeom>
          <a:noFill/>
          <a:ln w="9525">
            <a:noFill/>
          </a:ln>
        </p:spPr>
        <p:txBody>
          <a:bodyPr wrap="square">
            <a:spAutoFit/>
          </a:bodyPr>
          <a:p>
            <a:r>
              <a:rPr lang="zh-CN" altLang="en-US" sz="1800" b="1" dirty="0">
                <a:solidFill>
                  <a:srgbClr val="0000FF"/>
                </a:solidFill>
                <a:effectLst>
                  <a:outerShdw blurRad="38100" dist="38100" dir="2700000">
                    <a:srgbClr val="C0C0C0"/>
                  </a:outerShdw>
                </a:effectLst>
                <a:latin typeface="Arial" panose="020B0604020202020204" pitchFamily="34" charset="0"/>
                <a:ea typeface="黑体" panose="02010600030101010101" pitchFamily="49" charset="-122"/>
              </a:rPr>
              <a:t>陷入绝境</a:t>
            </a:r>
            <a:endParaRPr lang="zh-CN" altLang="en-US" sz="1800" b="1" dirty="0">
              <a:solidFill>
                <a:srgbClr val="0000FF"/>
              </a:solidFill>
              <a:effectLst>
                <a:outerShdw blurRad="38100" dist="38100" dir="2700000">
                  <a:srgbClr val="C0C0C0"/>
                </a:outerShdw>
              </a:effectLst>
              <a:latin typeface="Arial" panose="020B0604020202020204" pitchFamily="34" charset="0"/>
              <a:ea typeface="黑体" panose="02010600030101010101" pitchFamily="49" charset="-122"/>
            </a:endParaRPr>
          </a:p>
        </p:txBody>
      </p:sp>
      <p:sp>
        <p:nvSpPr>
          <p:cNvPr id="45068" name="Rectangle 14"/>
          <p:cNvSpPr/>
          <p:nvPr/>
        </p:nvSpPr>
        <p:spPr>
          <a:xfrm>
            <a:off x="7144843" y="3878733"/>
            <a:ext cx="594225" cy="702592"/>
          </a:xfrm>
          <a:prstGeom prst="rect">
            <a:avLst/>
          </a:prstGeom>
          <a:noFill/>
          <a:ln w="9525">
            <a:noFill/>
          </a:ln>
        </p:spPr>
        <p:txBody>
          <a:bodyPr anchor="ctr"/>
          <a:p>
            <a:r>
              <a:rPr lang="zh-CN" altLang="en-US" sz="100" b="1" dirty="0">
                <a:solidFill>
                  <a:srgbClr val="0000FF"/>
                </a:solidFill>
                <a:ea typeface="黑体" panose="02010600030101010101" pitchFamily="49" charset="-122"/>
                <a:sym typeface="+mn-ea"/>
              </a:rPr>
              <a:t>改造</a:t>
            </a:r>
            <a:endParaRPr lang="zh-CN" altLang="en-US" sz="100" b="1" dirty="0">
              <a:solidFill>
                <a:srgbClr val="0000FF"/>
              </a:solidFill>
              <a:ea typeface="黑体" panose="02010600030101010101" pitchFamily="49" charset="-122"/>
              <a:sym typeface="+mn-ea"/>
            </a:endParaRPr>
          </a:p>
          <a:p>
            <a:r>
              <a:rPr lang="zh-CN" altLang="en-US" sz="100" b="1" dirty="0">
                <a:solidFill>
                  <a:srgbClr val="0000FF"/>
                </a:solidFill>
                <a:ea typeface="黑体" panose="02010600030101010101" pitchFamily="49" charset="-122"/>
                <a:sym typeface="+mn-ea"/>
              </a:rPr>
              <a:t>消亡</a:t>
            </a:r>
            <a:endParaRPr lang="zh-CN" altLang="en-US" sz="100" dirty="0">
              <a:effectLst>
                <a:outerShdw blurRad="38100" dist="38100" dir="2700000">
                  <a:srgbClr val="C0C0C0"/>
                </a:outerShdw>
              </a:effectLst>
              <a:latin typeface="Arial" panose="020B0604020202020204" pitchFamily="34" charset="0"/>
            </a:endParaRPr>
          </a:p>
        </p:txBody>
      </p:sp>
      <p:sp>
        <p:nvSpPr>
          <p:cNvPr id="2" name="Rectangle 15"/>
          <p:cNvSpPr/>
          <p:nvPr/>
        </p:nvSpPr>
        <p:spPr>
          <a:xfrm>
            <a:off x="7905115" y="3813810"/>
            <a:ext cx="983615" cy="701675"/>
          </a:xfrm>
          <a:prstGeom prst="rect">
            <a:avLst/>
          </a:prstGeom>
          <a:solidFill>
            <a:schemeClr val="bg1"/>
          </a:solidFill>
          <a:ln w="9525">
            <a:noFill/>
          </a:ln>
        </p:spPr>
        <p:txBody>
          <a:bodyPr anchor="ctr"/>
          <a:p>
            <a:r>
              <a:rPr lang="zh-CN" altLang="en-US" sz="2000" b="1" dirty="0">
                <a:solidFill>
                  <a:srgbClr val="0000FF"/>
                </a:solidFill>
                <a:ea typeface="黑体" panose="02010600030101010101" pitchFamily="49" charset="-122"/>
                <a:sym typeface="+mn-ea"/>
              </a:rPr>
              <a:t>改造</a:t>
            </a:r>
            <a:endParaRPr lang="zh-CN" altLang="en-US" sz="2000" b="1" dirty="0">
              <a:solidFill>
                <a:srgbClr val="0000FF"/>
              </a:solidFill>
              <a:ea typeface="黑体" panose="02010600030101010101" pitchFamily="49" charset="-122"/>
              <a:sym typeface="+mn-ea"/>
            </a:endParaRPr>
          </a:p>
          <a:p>
            <a:r>
              <a:rPr lang="zh-CN" altLang="en-US" sz="2000" b="1" dirty="0">
                <a:solidFill>
                  <a:srgbClr val="0000FF"/>
                </a:solidFill>
                <a:ea typeface="黑体" panose="02010600030101010101" pitchFamily="49" charset="-122"/>
                <a:sym typeface="+mn-ea"/>
              </a:rPr>
              <a:t>消亡</a:t>
            </a:r>
            <a:endParaRPr lang="zh-CN" altLang="en-US" sz="2000" dirty="0">
              <a:effectLst>
                <a:outerShdw blurRad="38100" dist="38100" dir="2700000">
                  <a:srgbClr val="C0C0C0"/>
                </a:outerShdw>
              </a:effectLst>
              <a:latin typeface="Arial" panose="020B0604020202020204" pitchFamily="34" charset="0"/>
            </a:endParaRPr>
          </a:p>
        </p:txBody>
      </p:sp>
      <p:sp>
        <p:nvSpPr>
          <p:cNvPr id="4" name="文本框 3"/>
          <p:cNvSpPr txBox="1"/>
          <p:nvPr/>
        </p:nvSpPr>
        <p:spPr>
          <a:xfrm>
            <a:off x="7145020" y="3842385"/>
            <a:ext cx="760095" cy="645160"/>
          </a:xfrm>
          <a:prstGeom prst="rect">
            <a:avLst/>
          </a:prstGeom>
          <a:noFill/>
        </p:spPr>
        <p:txBody>
          <a:bodyPr wrap="square" rtlCol="0" anchor="t">
            <a:spAutoFit/>
          </a:bodyPr>
          <a:p>
            <a:r>
              <a:rPr lang="zh-CN" altLang="en-US" b="1" dirty="0">
                <a:solidFill>
                  <a:srgbClr val="0000FF"/>
                </a:solidFill>
                <a:ea typeface="黑体" panose="02010600030101010101" pitchFamily="49" charset="-122"/>
                <a:sym typeface="+mn-ea"/>
              </a:rPr>
              <a:t>调整</a:t>
            </a:r>
            <a:endParaRPr lang="zh-CN" altLang="en-US" b="1" dirty="0">
              <a:solidFill>
                <a:srgbClr val="0000FF"/>
              </a:solidFill>
              <a:ea typeface="黑体" panose="02010600030101010101" pitchFamily="49" charset="-122"/>
              <a:sym typeface="+mn-ea"/>
            </a:endParaRPr>
          </a:p>
          <a:p>
            <a:r>
              <a:rPr lang="zh-CN" altLang="en-US" b="1" dirty="0">
                <a:solidFill>
                  <a:srgbClr val="0000FF"/>
                </a:solidFill>
                <a:ea typeface="黑体" panose="02010600030101010101" pitchFamily="49" charset="-122"/>
                <a:sym typeface="+mn-ea"/>
              </a:rPr>
              <a:t>新生</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diamond(in)">
                                      <p:cBhvr>
                                        <p:cTn id="12" dur="2000"/>
                                        <p:tgtEl>
                                          <p:spTgt spid="4506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5065"/>
                                        </p:tgtEl>
                                        <p:attrNameLst>
                                          <p:attrName>style.visibility</p:attrName>
                                        </p:attrNameLst>
                                      </p:cBhvr>
                                      <p:to>
                                        <p:strVal val="visible"/>
                                      </p:to>
                                    </p:set>
                                    <p:animEffect transition="in" filter="diamond(in)">
                                      <p:cBhvr>
                                        <p:cTn id="17" dur="2000"/>
                                        <p:tgtEl>
                                          <p:spTgt spid="4506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5066"/>
                                        </p:tgtEl>
                                        <p:attrNameLst>
                                          <p:attrName>style.visibility</p:attrName>
                                        </p:attrNameLst>
                                      </p:cBhvr>
                                      <p:to>
                                        <p:strVal val="visible"/>
                                      </p:to>
                                    </p:set>
                                    <p:animEffect transition="in" filter="diamond(in)">
                                      <p:cBhvr>
                                        <p:cTn id="22" dur="2000"/>
                                        <p:tgtEl>
                                          <p:spTgt spid="4506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5067"/>
                                        </p:tgtEl>
                                        <p:attrNameLst>
                                          <p:attrName>style.visibility</p:attrName>
                                        </p:attrNameLst>
                                      </p:cBhvr>
                                      <p:to>
                                        <p:strVal val="visible"/>
                                      </p:to>
                                    </p:set>
                                    <p:animEffect transition="in" filter="diamond(in)">
                                      <p:cBhvr>
                                        <p:cTn id="27" dur="2000"/>
                                        <p:tgtEl>
                                          <p:spTgt spid="4506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bldLvl="0"/>
      <p:bldP spid="45065" grpId="0" bldLvl="0"/>
      <p:bldP spid="45066" grpId="0" bldLvl="0"/>
      <p:bldP spid="45067" grpId="0" bldLvl="0"/>
      <p:bldP spid="2" grpId="0" bldLvl="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42632" y="90815"/>
            <a:ext cx="3087593" cy="506730"/>
          </a:xfrm>
          <a:prstGeom prst="rect">
            <a:avLst/>
          </a:prstGeom>
          <a:noFill/>
          <a:ln w="9525">
            <a:noFill/>
            <a:miter lim="800000"/>
          </a:ln>
        </p:spPr>
        <p:txBody>
          <a:bodyPr wrap="square">
            <a:spAutoFit/>
          </a:bodyPr>
          <a:p>
            <a:r>
              <a:rPr lang="en-US" altLang="zh-CN" sz="2700" b="1" dirty="0">
                <a:solidFill>
                  <a:srgbClr val="FF0000"/>
                </a:solidFill>
              </a:rPr>
              <a:t>3</a:t>
            </a:r>
            <a:r>
              <a:rPr lang="zh-CN" altLang="en-US" sz="2700" b="1" dirty="0">
                <a:solidFill>
                  <a:srgbClr val="FF0000"/>
                </a:solidFill>
              </a:rPr>
              <a:t>、主要经济思想</a:t>
            </a:r>
            <a:endParaRPr lang="zh-CN" altLang="en-US" sz="2700" b="1" dirty="0">
              <a:solidFill>
                <a:srgbClr val="FF0000"/>
              </a:solidFill>
            </a:endParaRPr>
          </a:p>
        </p:txBody>
      </p:sp>
      <p:sp>
        <p:nvSpPr>
          <p:cNvPr id="5" name="TextBox 4"/>
          <p:cNvSpPr txBox="1">
            <a:spLocks noChangeArrowheads="1"/>
          </p:cNvSpPr>
          <p:nvPr/>
        </p:nvSpPr>
        <p:spPr bwMode="auto">
          <a:xfrm>
            <a:off x="2270125" y="1343025"/>
            <a:ext cx="1485900" cy="295275"/>
          </a:xfrm>
          <a:prstGeom prst="rect">
            <a:avLst/>
          </a:prstGeom>
          <a:noFill/>
          <a:ln w="9525">
            <a:noFill/>
            <a:miter lim="800000"/>
          </a:ln>
        </p:spPr>
        <p:txBody>
          <a:bodyPr wrap="square">
            <a:spAutoFit/>
          </a:bodyPr>
          <a:p>
            <a:r>
              <a:rPr lang="zh-CN" altLang="en-US" sz="2400" b="1" dirty="0"/>
              <a:t>重商主义</a:t>
            </a:r>
            <a:endParaRPr lang="zh-CN" altLang="en-US" sz="2400" b="1" dirty="0"/>
          </a:p>
        </p:txBody>
      </p:sp>
      <p:sp>
        <p:nvSpPr>
          <p:cNvPr id="6" name="TextBox 5"/>
          <p:cNvSpPr txBox="1">
            <a:spLocks noChangeArrowheads="1"/>
          </p:cNvSpPr>
          <p:nvPr/>
        </p:nvSpPr>
        <p:spPr bwMode="auto">
          <a:xfrm>
            <a:off x="2269785" y="2085340"/>
            <a:ext cx="1600480" cy="295275"/>
          </a:xfrm>
          <a:prstGeom prst="rect">
            <a:avLst/>
          </a:prstGeom>
          <a:noFill/>
          <a:ln w="9525">
            <a:noFill/>
            <a:miter lim="800000"/>
          </a:ln>
        </p:spPr>
        <p:txBody>
          <a:bodyPr>
            <a:spAutoFit/>
          </a:bodyPr>
          <a:p>
            <a:r>
              <a:rPr lang="zh-CN" altLang="en-US" sz="2400" b="1"/>
              <a:t>自由主义</a:t>
            </a:r>
            <a:endParaRPr lang="zh-CN" altLang="en-US" sz="2400" b="1"/>
          </a:p>
        </p:txBody>
      </p:sp>
      <p:sp>
        <p:nvSpPr>
          <p:cNvPr id="7" name="TextBox 6"/>
          <p:cNvSpPr txBox="1">
            <a:spLocks noChangeArrowheads="1"/>
          </p:cNvSpPr>
          <p:nvPr/>
        </p:nvSpPr>
        <p:spPr bwMode="auto">
          <a:xfrm>
            <a:off x="1659055" y="2834005"/>
            <a:ext cx="2821940" cy="295275"/>
          </a:xfrm>
          <a:prstGeom prst="rect">
            <a:avLst/>
          </a:prstGeom>
          <a:noFill/>
          <a:ln w="9525">
            <a:noFill/>
            <a:miter lim="800000"/>
          </a:ln>
        </p:spPr>
        <p:txBody>
          <a:bodyPr wrap="square">
            <a:spAutoFit/>
          </a:bodyPr>
          <a:p>
            <a:r>
              <a:rPr lang="zh-CN" altLang="en-US" sz="2400" b="1"/>
              <a:t>自由主义</a:t>
            </a:r>
            <a:r>
              <a:rPr lang="en-US" altLang="zh-CN" sz="2400" b="1"/>
              <a:t>+</a:t>
            </a:r>
            <a:r>
              <a:rPr lang="zh-CN" altLang="en-US" sz="2400" b="1"/>
              <a:t>政府干预</a:t>
            </a:r>
            <a:endParaRPr lang="zh-CN" altLang="en-US" sz="2400" b="1"/>
          </a:p>
        </p:txBody>
      </p:sp>
      <p:sp>
        <p:nvSpPr>
          <p:cNvPr id="8" name="TextBox 8"/>
          <p:cNvSpPr txBox="1">
            <a:spLocks noChangeArrowheads="1"/>
          </p:cNvSpPr>
          <p:nvPr/>
        </p:nvSpPr>
        <p:spPr bwMode="auto">
          <a:xfrm>
            <a:off x="1745098" y="3576955"/>
            <a:ext cx="2649855" cy="295275"/>
          </a:xfrm>
          <a:prstGeom prst="rect">
            <a:avLst/>
          </a:prstGeom>
          <a:noFill/>
          <a:ln w="9525">
            <a:noFill/>
            <a:miter lim="800000"/>
          </a:ln>
        </p:spPr>
        <p:txBody>
          <a:bodyPr wrap="square">
            <a:spAutoFit/>
          </a:bodyPr>
          <a:p>
            <a:r>
              <a:rPr lang="zh-CN" altLang="en-US" sz="2400" b="1"/>
              <a:t>国家垄断资本主义</a:t>
            </a:r>
            <a:endParaRPr lang="zh-CN" altLang="en-US" sz="2400" b="1"/>
          </a:p>
        </p:txBody>
      </p:sp>
      <p:sp>
        <p:nvSpPr>
          <p:cNvPr id="9" name="TextBox 9"/>
          <p:cNvSpPr txBox="1">
            <a:spLocks noChangeArrowheads="1"/>
          </p:cNvSpPr>
          <p:nvPr/>
        </p:nvSpPr>
        <p:spPr bwMode="auto">
          <a:xfrm>
            <a:off x="3004185" y="4512310"/>
            <a:ext cx="3268980" cy="506730"/>
          </a:xfrm>
          <a:prstGeom prst="rect">
            <a:avLst/>
          </a:prstGeom>
          <a:noFill/>
          <a:ln w="9525">
            <a:noFill/>
            <a:miter lim="800000"/>
          </a:ln>
        </p:spPr>
        <p:txBody>
          <a:bodyPr wrap="square">
            <a:spAutoFit/>
          </a:bodyPr>
          <a:p>
            <a:r>
              <a:rPr lang="zh-CN" altLang="en-US" sz="2700" b="1" dirty="0">
                <a:solidFill>
                  <a:srgbClr val="1D41D5"/>
                </a:solidFill>
              </a:rPr>
              <a:t>宏观调控</a:t>
            </a:r>
            <a:r>
              <a:rPr lang="en-US" altLang="zh-CN" sz="2700" b="1" dirty="0">
                <a:solidFill>
                  <a:srgbClr val="1D41D5"/>
                </a:solidFill>
              </a:rPr>
              <a:t>+</a:t>
            </a:r>
            <a:r>
              <a:rPr lang="zh-CN" altLang="en-US" sz="2700" b="1" dirty="0">
                <a:solidFill>
                  <a:srgbClr val="1D41D5"/>
                </a:solidFill>
              </a:rPr>
              <a:t>市场调节</a:t>
            </a:r>
            <a:endParaRPr lang="zh-CN" altLang="en-US" sz="2700" b="1" dirty="0">
              <a:solidFill>
                <a:srgbClr val="1D41D5"/>
              </a:solidFill>
            </a:endParaRPr>
          </a:p>
        </p:txBody>
      </p:sp>
      <p:sp>
        <p:nvSpPr>
          <p:cNvPr id="10" name="TextBox 10"/>
          <p:cNvSpPr txBox="1">
            <a:spLocks noChangeArrowheads="1"/>
          </p:cNvSpPr>
          <p:nvPr/>
        </p:nvSpPr>
        <p:spPr bwMode="auto">
          <a:xfrm>
            <a:off x="4779405" y="2834005"/>
            <a:ext cx="3159519" cy="295275"/>
          </a:xfrm>
          <a:prstGeom prst="rect">
            <a:avLst/>
          </a:prstGeom>
          <a:noFill/>
          <a:ln w="9525">
            <a:noFill/>
            <a:miter lim="800000"/>
          </a:ln>
        </p:spPr>
        <p:txBody>
          <a:bodyPr wrap="square">
            <a:spAutoFit/>
          </a:bodyPr>
          <a:p>
            <a:r>
              <a:rPr lang="zh-CN" altLang="en-US" sz="2400" b="1" dirty="0"/>
              <a:t>斯大林模式</a:t>
            </a:r>
            <a:r>
              <a:rPr lang="en-US" altLang="zh-CN" sz="2400" b="1" dirty="0"/>
              <a:t>“</a:t>
            </a:r>
            <a:r>
              <a:rPr lang="zh-CN" altLang="en-US" sz="2400" b="1" dirty="0"/>
              <a:t>计划经济</a:t>
            </a:r>
            <a:r>
              <a:rPr lang="en-US" altLang="zh-CN" sz="2400" b="1" dirty="0"/>
              <a:t>”</a:t>
            </a:r>
            <a:endParaRPr lang="zh-CN" altLang="en-US" sz="2400" b="1" dirty="0"/>
          </a:p>
        </p:txBody>
      </p:sp>
      <p:sp>
        <p:nvSpPr>
          <p:cNvPr id="11" name="TextBox 11"/>
          <p:cNvSpPr txBox="1">
            <a:spLocks noChangeArrowheads="1"/>
          </p:cNvSpPr>
          <p:nvPr/>
        </p:nvSpPr>
        <p:spPr bwMode="auto">
          <a:xfrm>
            <a:off x="5465085" y="2085340"/>
            <a:ext cx="1788160" cy="295275"/>
          </a:xfrm>
          <a:prstGeom prst="rect">
            <a:avLst/>
          </a:prstGeom>
          <a:noFill/>
          <a:ln w="9525">
            <a:noFill/>
            <a:miter lim="800000"/>
          </a:ln>
        </p:spPr>
        <p:txBody>
          <a:bodyPr wrap="square">
            <a:spAutoFit/>
          </a:bodyPr>
          <a:p>
            <a:r>
              <a:rPr lang="zh-CN" altLang="en-US" sz="2400" b="1" dirty="0"/>
              <a:t>新经济政策</a:t>
            </a:r>
            <a:endParaRPr lang="zh-CN" altLang="en-US" sz="2400" b="1" dirty="0"/>
          </a:p>
        </p:txBody>
      </p:sp>
      <p:sp>
        <p:nvSpPr>
          <p:cNvPr id="12" name="TextBox 12"/>
          <p:cNvSpPr txBox="1">
            <a:spLocks noChangeArrowheads="1"/>
          </p:cNvSpPr>
          <p:nvPr/>
        </p:nvSpPr>
        <p:spPr bwMode="auto">
          <a:xfrm>
            <a:off x="5015905" y="1343025"/>
            <a:ext cx="2686520" cy="295275"/>
          </a:xfrm>
          <a:prstGeom prst="rect">
            <a:avLst/>
          </a:prstGeom>
          <a:noFill/>
          <a:ln w="9525">
            <a:noFill/>
            <a:miter lim="800000"/>
          </a:ln>
        </p:spPr>
        <p:txBody>
          <a:bodyPr>
            <a:spAutoFit/>
          </a:bodyPr>
          <a:p>
            <a:r>
              <a:rPr lang="zh-CN" altLang="en-US" sz="2400" b="1" dirty="0"/>
              <a:t>战时共产主义政策</a:t>
            </a:r>
            <a:endParaRPr lang="zh-CN" altLang="en-US" sz="2400" b="1" dirty="0"/>
          </a:p>
        </p:txBody>
      </p:sp>
      <p:sp>
        <p:nvSpPr>
          <p:cNvPr id="16" name="下箭头 15"/>
          <p:cNvSpPr/>
          <p:nvPr/>
        </p:nvSpPr>
        <p:spPr bwMode="auto">
          <a:xfrm>
            <a:off x="6273425" y="1751330"/>
            <a:ext cx="171480" cy="295275"/>
          </a:xfrm>
          <a:prstGeom prst="downArrow">
            <a:avLst/>
          </a:prstGeom>
          <a:solidFill>
            <a:schemeClr val="tx1">
              <a:lumMod val="95000"/>
              <a:lumOff val="5000"/>
            </a:schemeClr>
          </a:solidFill>
          <a:ln w="38100" cap="flat" cmpd="sng" algn="ctr">
            <a:solidFill>
              <a:schemeClr val="tx1"/>
            </a:solidFill>
            <a:prstDash val="solid"/>
            <a:round/>
            <a:headEnd type="none" w="med" len="med"/>
            <a:tailEnd type="none" w="med" len="med"/>
          </a:ln>
          <a:effectLst/>
        </p:spPr>
        <p:txBody>
          <a:bodyPr>
            <a:spAutoFit/>
          </a:bodyPr>
          <a:p>
            <a:pPr>
              <a:buFont typeface="Arial" panose="020B0604020202020204" pitchFamily="34" charset="0"/>
              <a:buNone/>
              <a:defRPr/>
            </a:pPr>
            <a:endParaRPr lang="zh-CN" altLang="en-US" sz="1050" b="1">
              <a:latin typeface="Arial" panose="020B0604020202020204" pitchFamily="34" charset="0"/>
              <a:ea typeface="宋体" panose="02010600030101010101" pitchFamily="2" charset="-122"/>
            </a:endParaRPr>
          </a:p>
        </p:txBody>
      </p:sp>
      <p:sp>
        <p:nvSpPr>
          <p:cNvPr id="17" name="下箭头 16"/>
          <p:cNvSpPr/>
          <p:nvPr/>
        </p:nvSpPr>
        <p:spPr bwMode="auto">
          <a:xfrm>
            <a:off x="6273425" y="2543810"/>
            <a:ext cx="171480" cy="295275"/>
          </a:xfrm>
          <a:prstGeom prst="downArrow">
            <a:avLst/>
          </a:prstGeom>
          <a:solidFill>
            <a:schemeClr val="tx1">
              <a:lumMod val="95000"/>
              <a:lumOff val="5000"/>
            </a:schemeClr>
          </a:solidFill>
          <a:ln w="38100" cap="flat" cmpd="sng" algn="ctr">
            <a:solidFill>
              <a:schemeClr val="tx1"/>
            </a:solidFill>
            <a:prstDash val="solid"/>
            <a:round/>
            <a:headEnd type="none" w="med" len="med"/>
            <a:tailEnd type="none" w="med" len="med"/>
          </a:ln>
          <a:effectLst/>
        </p:spPr>
        <p:txBody>
          <a:bodyPr>
            <a:spAutoFit/>
          </a:bodyPr>
          <a:p>
            <a:pPr>
              <a:buFont typeface="Arial" panose="020B0604020202020204" pitchFamily="34" charset="0"/>
              <a:buNone/>
              <a:defRPr/>
            </a:pPr>
            <a:endParaRPr lang="zh-CN" altLang="en-US" sz="1050" b="1">
              <a:latin typeface="Arial" panose="020B0604020202020204" pitchFamily="34" charset="0"/>
              <a:ea typeface="宋体" panose="02010600030101010101" pitchFamily="2" charset="-122"/>
            </a:endParaRPr>
          </a:p>
        </p:txBody>
      </p:sp>
      <p:sp>
        <p:nvSpPr>
          <p:cNvPr id="18" name="下箭头 17"/>
          <p:cNvSpPr/>
          <p:nvPr/>
        </p:nvSpPr>
        <p:spPr bwMode="auto">
          <a:xfrm>
            <a:off x="6273425" y="3289300"/>
            <a:ext cx="171480" cy="295275"/>
          </a:xfrm>
          <a:prstGeom prst="downArrow">
            <a:avLst/>
          </a:prstGeom>
          <a:solidFill>
            <a:schemeClr val="tx1">
              <a:lumMod val="95000"/>
              <a:lumOff val="5000"/>
            </a:schemeClr>
          </a:solidFill>
          <a:ln w="38100" cap="flat" cmpd="sng" algn="ctr">
            <a:solidFill>
              <a:schemeClr val="tx1"/>
            </a:solidFill>
            <a:prstDash val="solid"/>
            <a:round/>
            <a:headEnd type="none" w="med" len="med"/>
            <a:tailEnd type="none" w="med" len="med"/>
          </a:ln>
          <a:effectLst/>
        </p:spPr>
        <p:txBody>
          <a:bodyPr>
            <a:spAutoFit/>
          </a:bodyPr>
          <a:p>
            <a:pPr>
              <a:buFont typeface="Arial" panose="020B0604020202020204" pitchFamily="34" charset="0"/>
              <a:buNone/>
              <a:defRPr/>
            </a:pPr>
            <a:endParaRPr lang="zh-CN" altLang="en-US" sz="100" b="1">
              <a:latin typeface="Arial" panose="020B0604020202020204" pitchFamily="34" charset="0"/>
              <a:ea typeface="宋体" panose="02010600030101010101" pitchFamily="2" charset="-122"/>
            </a:endParaRPr>
          </a:p>
        </p:txBody>
      </p:sp>
      <p:sp>
        <p:nvSpPr>
          <p:cNvPr id="21" name="TextBox 20"/>
          <p:cNvSpPr txBox="1"/>
          <p:nvPr/>
        </p:nvSpPr>
        <p:spPr>
          <a:xfrm>
            <a:off x="5022490" y="3576955"/>
            <a:ext cx="2673350" cy="295275"/>
          </a:xfrm>
          <a:prstGeom prst="rect">
            <a:avLst/>
          </a:prstGeom>
          <a:noFill/>
        </p:spPr>
        <p:txBody>
          <a:bodyPr wrap="square" rtlCol="0">
            <a:spAutoFit/>
          </a:bodyPr>
          <a:p>
            <a:pPr algn="ctr"/>
            <a:r>
              <a:rPr lang="zh-CN" altLang="en-US" sz="2400" b="1" dirty="0" smtClean="0"/>
              <a:t>社会主义市场经济</a:t>
            </a:r>
            <a:endParaRPr lang="zh-CN" altLang="en-US" sz="2400" b="1" dirty="0"/>
          </a:p>
        </p:txBody>
      </p:sp>
      <p:sp>
        <p:nvSpPr>
          <p:cNvPr id="22" name="下箭头 21"/>
          <p:cNvSpPr/>
          <p:nvPr/>
        </p:nvSpPr>
        <p:spPr bwMode="auto">
          <a:xfrm>
            <a:off x="6273425" y="4032250"/>
            <a:ext cx="171480" cy="295275"/>
          </a:xfrm>
          <a:prstGeom prst="downArrow">
            <a:avLst/>
          </a:prstGeom>
          <a:solidFill>
            <a:schemeClr val="tx1">
              <a:lumMod val="95000"/>
              <a:lumOff val="5000"/>
            </a:schemeClr>
          </a:solidFill>
          <a:ln w="38100" cap="flat" cmpd="sng" algn="ctr">
            <a:solidFill>
              <a:schemeClr val="tx1"/>
            </a:solidFill>
            <a:prstDash val="solid"/>
            <a:round/>
            <a:headEnd type="none" w="med" len="med"/>
            <a:tailEnd type="none" w="med" len="med"/>
          </a:ln>
          <a:effectLst/>
        </p:spPr>
        <p:txBody>
          <a:bodyPr>
            <a:spAutoFit/>
          </a:bodyPr>
          <a:p>
            <a:pPr>
              <a:buFont typeface="Arial" panose="020B0604020202020204" pitchFamily="34" charset="0"/>
              <a:buNone/>
              <a:defRPr/>
            </a:pPr>
            <a:endParaRPr lang="zh-CN" altLang="en-US" sz="100" b="1">
              <a:latin typeface="Arial" panose="020B0604020202020204" pitchFamily="34" charset="0"/>
              <a:ea typeface="宋体" panose="02010600030101010101" pitchFamily="2" charset="-122"/>
            </a:endParaRPr>
          </a:p>
        </p:txBody>
      </p:sp>
      <p:sp>
        <p:nvSpPr>
          <p:cNvPr id="2" name="TextBox 5"/>
          <p:cNvSpPr txBox="1">
            <a:spLocks noChangeArrowheads="1"/>
          </p:cNvSpPr>
          <p:nvPr/>
        </p:nvSpPr>
        <p:spPr bwMode="auto">
          <a:xfrm>
            <a:off x="2326440" y="597535"/>
            <a:ext cx="1487170" cy="295275"/>
          </a:xfrm>
          <a:prstGeom prst="rect">
            <a:avLst/>
          </a:prstGeom>
          <a:noFill/>
          <a:ln w="9525">
            <a:noFill/>
            <a:miter lim="800000"/>
          </a:ln>
        </p:spPr>
        <p:txBody>
          <a:bodyPr wrap="square">
            <a:spAutoFit/>
          </a:bodyPr>
          <a:p>
            <a:r>
              <a:rPr lang="zh-CN" altLang="en-US" sz="2400" b="1">
                <a:solidFill>
                  <a:srgbClr val="1D41D5"/>
                </a:solidFill>
              </a:rPr>
              <a:t>资本主义</a:t>
            </a:r>
            <a:endParaRPr lang="zh-CN" altLang="en-US" sz="2400" b="1">
              <a:solidFill>
                <a:srgbClr val="1D41D5"/>
              </a:solidFill>
            </a:endParaRPr>
          </a:p>
        </p:txBody>
      </p:sp>
      <p:sp>
        <p:nvSpPr>
          <p:cNvPr id="3" name="TextBox 5"/>
          <p:cNvSpPr txBox="1">
            <a:spLocks noChangeArrowheads="1"/>
          </p:cNvSpPr>
          <p:nvPr/>
        </p:nvSpPr>
        <p:spPr bwMode="auto">
          <a:xfrm>
            <a:off x="5646377" y="597535"/>
            <a:ext cx="1425575" cy="295275"/>
          </a:xfrm>
          <a:prstGeom prst="rect">
            <a:avLst/>
          </a:prstGeom>
          <a:noFill/>
          <a:ln w="9525">
            <a:noFill/>
            <a:miter lim="800000"/>
          </a:ln>
        </p:spPr>
        <p:txBody>
          <a:bodyPr wrap="square">
            <a:spAutoFit/>
          </a:bodyPr>
          <a:p>
            <a:r>
              <a:rPr lang="zh-CN" altLang="en-US" sz="2400" b="1">
                <a:solidFill>
                  <a:srgbClr val="1D41D5"/>
                </a:solidFill>
              </a:rPr>
              <a:t>社会主义</a:t>
            </a:r>
            <a:endParaRPr lang="zh-CN" altLang="en-US" sz="2400" b="1">
              <a:solidFill>
                <a:srgbClr val="1D41D5"/>
              </a:solidFill>
            </a:endParaRPr>
          </a:p>
        </p:txBody>
      </p:sp>
      <p:sp>
        <p:nvSpPr>
          <p:cNvPr id="23" name="下箭头 22"/>
          <p:cNvSpPr/>
          <p:nvPr/>
        </p:nvSpPr>
        <p:spPr bwMode="auto">
          <a:xfrm>
            <a:off x="6273425" y="1052830"/>
            <a:ext cx="171480" cy="295275"/>
          </a:xfrm>
          <a:prstGeom prst="downArrow">
            <a:avLst/>
          </a:prstGeom>
          <a:solidFill>
            <a:schemeClr val="tx1">
              <a:lumMod val="95000"/>
              <a:lumOff val="5000"/>
            </a:schemeClr>
          </a:solidFill>
          <a:ln w="38100" cap="flat" cmpd="sng" algn="ctr">
            <a:solidFill>
              <a:schemeClr val="tx1"/>
            </a:solidFill>
            <a:prstDash val="solid"/>
            <a:round/>
            <a:headEnd type="none" w="med" len="med"/>
            <a:tailEnd type="none" w="med" len="med"/>
          </a:ln>
          <a:effectLst/>
        </p:spPr>
        <p:txBody>
          <a:bodyPr>
            <a:spAutoFit/>
          </a:bodyPr>
          <a:p>
            <a:pPr>
              <a:buFont typeface="Arial" panose="020B0604020202020204" pitchFamily="34" charset="0"/>
              <a:buNone/>
              <a:defRPr/>
            </a:pPr>
            <a:endParaRPr lang="zh-CN" altLang="en-US" sz="1050" b="1">
              <a:latin typeface="Arial" panose="020B0604020202020204" pitchFamily="34" charset="0"/>
              <a:ea typeface="宋体" panose="02010600030101010101" pitchFamily="2" charset="-122"/>
            </a:endParaRPr>
          </a:p>
        </p:txBody>
      </p:sp>
      <p:sp>
        <p:nvSpPr>
          <p:cNvPr id="25" name="下箭头 24"/>
          <p:cNvSpPr/>
          <p:nvPr/>
        </p:nvSpPr>
        <p:spPr bwMode="auto">
          <a:xfrm>
            <a:off x="2884430" y="1755140"/>
            <a:ext cx="171480" cy="295275"/>
          </a:xfrm>
          <a:prstGeom prst="downArrow">
            <a:avLst/>
          </a:prstGeom>
          <a:solidFill>
            <a:schemeClr val="tx1">
              <a:lumMod val="95000"/>
              <a:lumOff val="5000"/>
            </a:schemeClr>
          </a:solidFill>
          <a:ln w="38100" cap="flat" cmpd="sng" algn="ctr">
            <a:solidFill>
              <a:schemeClr val="tx1"/>
            </a:solidFill>
            <a:prstDash val="solid"/>
            <a:round/>
            <a:headEnd type="none" w="med" len="med"/>
            <a:tailEnd type="none" w="med" len="med"/>
          </a:ln>
          <a:effectLst/>
        </p:spPr>
        <p:txBody>
          <a:bodyPr>
            <a:spAutoFit/>
          </a:bodyPr>
          <a:p>
            <a:pPr>
              <a:buFont typeface="Arial" panose="020B0604020202020204" pitchFamily="34" charset="0"/>
              <a:buNone/>
              <a:defRPr/>
            </a:pPr>
            <a:endParaRPr lang="zh-CN" altLang="en-US" sz="1050" b="1">
              <a:latin typeface="Arial" panose="020B0604020202020204" pitchFamily="34" charset="0"/>
              <a:ea typeface="宋体" panose="02010600030101010101" pitchFamily="2" charset="-122"/>
            </a:endParaRPr>
          </a:p>
        </p:txBody>
      </p:sp>
      <p:sp>
        <p:nvSpPr>
          <p:cNvPr id="26" name="下箭头 25"/>
          <p:cNvSpPr/>
          <p:nvPr/>
        </p:nvSpPr>
        <p:spPr bwMode="auto">
          <a:xfrm>
            <a:off x="2884430" y="2547620"/>
            <a:ext cx="171480" cy="295275"/>
          </a:xfrm>
          <a:prstGeom prst="downArrow">
            <a:avLst/>
          </a:prstGeom>
          <a:solidFill>
            <a:schemeClr val="tx1">
              <a:lumMod val="95000"/>
              <a:lumOff val="5000"/>
            </a:schemeClr>
          </a:solidFill>
          <a:ln w="38100" cap="flat" cmpd="sng" algn="ctr">
            <a:solidFill>
              <a:schemeClr val="tx1"/>
            </a:solidFill>
            <a:prstDash val="solid"/>
            <a:round/>
            <a:headEnd type="none" w="med" len="med"/>
            <a:tailEnd type="none" w="med" len="med"/>
          </a:ln>
          <a:effectLst/>
        </p:spPr>
        <p:txBody>
          <a:bodyPr>
            <a:spAutoFit/>
          </a:bodyPr>
          <a:p>
            <a:pPr>
              <a:buFont typeface="Arial" panose="020B0604020202020204" pitchFamily="34" charset="0"/>
              <a:buNone/>
              <a:defRPr/>
            </a:pPr>
            <a:endParaRPr lang="zh-CN" altLang="en-US" sz="1050" b="1">
              <a:latin typeface="Arial" panose="020B0604020202020204" pitchFamily="34" charset="0"/>
              <a:ea typeface="宋体" panose="02010600030101010101" pitchFamily="2" charset="-122"/>
            </a:endParaRPr>
          </a:p>
        </p:txBody>
      </p:sp>
      <p:sp>
        <p:nvSpPr>
          <p:cNvPr id="27" name="下箭头 26"/>
          <p:cNvSpPr/>
          <p:nvPr/>
        </p:nvSpPr>
        <p:spPr bwMode="auto">
          <a:xfrm>
            <a:off x="2884430" y="3293110"/>
            <a:ext cx="171480" cy="295275"/>
          </a:xfrm>
          <a:prstGeom prst="downArrow">
            <a:avLst/>
          </a:prstGeom>
          <a:solidFill>
            <a:schemeClr val="tx1">
              <a:lumMod val="95000"/>
              <a:lumOff val="5000"/>
            </a:schemeClr>
          </a:solidFill>
          <a:ln w="38100" cap="flat" cmpd="sng" algn="ctr">
            <a:solidFill>
              <a:schemeClr val="tx1"/>
            </a:solidFill>
            <a:prstDash val="solid"/>
            <a:round/>
            <a:headEnd type="none" w="med" len="med"/>
            <a:tailEnd type="none" w="med" len="med"/>
          </a:ln>
          <a:effectLst/>
        </p:spPr>
        <p:txBody>
          <a:bodyPr>
            <a:spAutoFit/>
          </a:bodyPr>
          <a:p>
            <a:pPr>
              <a:buFont typeface="Arial" panose="020B0604020202020204" pitchFamily="34" charset="0"/>
              <a:buNone/>
              <a:defRPr/>
            </a:pPr>
            <a:endParaRPr lang="zh-CN" altLang="en-US" sz="100" b="1">
              <a:latin typeface="Arial" panose="020B0604020202020204" pitchFamily="34" charset="0"/>
              <a:ea typeface="宋体" panose="02010600030101010101" pitchFamily="2" charset="-122"/>
            </a:endParaRPr>
          </a:p>
        </p:txBody>
      </p:sp>
      <p:sp>
        <p:nvSpPr>
          <p:cNvPr id="28" name="下箭头 27"/>
          <p:cNvSpPr/>
          <p:nvPr/>
        </p:nvSpPr>
        <p:spPr bwMode="auto">
          <a:xfrm>
            <a:off x="2884430" y="4036060"/>
            <a:ext cx="171480" cy="295275"/>
          </a:xfrm>
          <a:prstGeom prst="downArrow">
            <a:avLst/>
          </a:prstGeom>
          <a:solidFill>
            <a:schemeClr val="tx1">
              <a:lumMod val="95000"/>
              <a:lumOff val="5000"/>
            </a:schemeClr>
          </a:solidFill>
          <a:ln w="38100" cap="flat" cmpd="sng" algn="ctr">
            <a:solidFill>
              <a:schemeClr val="tx1"/>
            </a:solidFill>
            <a:prstDash val="solid"/>
            <a:round/>
            <a:headEnd type="none" w="med" len="med"/>
            <a:tailEnd type="none" w="med" len="med"/>
          </a:ln>
          <a:effectLst/>
        </p:spPr>
        <p:txBody>
          <a:bodyPr>
            <a:spAutoFit/>
          </a:bodyPr>
          <a:p>
            <a:pPr>
              <a:buFont typeface="Arial" panose="020B0604020202020204" pitchFamily="34" charset="0"/>
              <a:buNone/>
              <a:defRPr/>
            </a:pPr>
            <a:endParaRPr lang="zh-CN" altLang="en-US" sz="100" b="1">
              <a:latin typeface="Arial" panose="020B0604020202020204" pitchFamily="34" charset="0"/>
              <a:ea typeface="宋体" panose="02010600030101010101" pitchFamily="2" charset="-122"/>
            </a:endParaRPr>
          </a:p>
        </p:txBody>
      </p:sp>
      <p:sp>
        <p:nvSpPr>
          <p:cNvPr id="29" name="下箭头 28"/>
          <p:cNvSpPr/>
          <p:nvPr/>
        </p:nvSpPr>
        <p:spPr bwMode="auto">
          <a:xfrm>
            <a:off x="2884430" y="1056640"/>
            <a:ext cx="171480" cy="295275"/>
          </a:xfrm>
          <a:prstGeom prst="downArrow">
            <a:avLst/>
          </a:prstGeom>
          <a:solidFill>
            <a:schemeClr val="tx1">
              <a:lumMod val="95000"/>
              <a:lumOff val="5000"/>
            </a:schemeClr>
          </a:solidFill>
          <a:ln w="38100" cap="flat" cmpd="sng" algn="ctr">
            <a:solidFill>
              <a:schemeClr val="tx1"/>
            </a:solidFill>
            <a:prstDash val="solid"/>
            <a:round/>
            <a:headEnd type="none" w="med" len="med"/>
            <a:tailEnd type="none" w="med" len="med"/>
          </a:ln>
          <a:effectLst/>
        </p:spPr>
        <p:txBody>
          <a:bodyPr>
            <a:spAutoFit/>
          </a:bodyPr>
          <a:p>
            <a:pPr>
              <a:buFont typeface="Arial" panose="020B0604020202020204" pitchFamily="34" charset="0"/>
              <a:buNone/>
              <a:defRPr/>
            </a:pPr>
            <a:endParaRPr lang="zh-CN" altLang="en-US" sz="1050" b="1">
              <a:latin typeface="Arial" panose="020B0604020202020204" pitchFamily="34" charset="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3" grpId="0"/>
      <p:bldP spid="12" grpId="0"/>
      <p:bldP spid="11" grpId="0"/>
      <p:bldP spid="10" grpId="0"/>
      <p:bldP spid="21"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1701845" y="2743680"/>
            <a:ext cx="6744880" cy="186938"/>
          </a:xfrm>
          <a:prstGeom prst="rightArrow">
            <a:avLst>
              <a:gd name="adj1" fmla="val 50000"/>
              <a:gd name="adj2" fmla="val 50077"/>
            </a:avLst>
          </a:prstGeom>
          <a:solidFill>
            <a:srgbClr val="080808"/>
          </a:solidFill>
          <a:ln w="38100" algn="ctr">
            <a:solidFill>
              <a:schemeClr val="tx1"/>
            </a:solidFill>
            <a:round/>
          </a:ln>
        </p:spPr>
        <p:txBody>
          <a:bodyPr>
            <a:spAutoFit/>
          </a:bodyPr>
          <a:p>
            <a:endParaRPr lang="zh-CN" altLang="en-US" sz="100" b="1"/>
          </a:p>
        </p:txBody>
      </p:sp>
      <p:sp>
        <p:nvSpPr>
          <p:cNvPr id="3" name="TextBox 2"/>
          <p:cNvSpPr txBox="1">
            <a:spLocks noChangeArrowheads="1"/>
          </p:cNvSpPr>
          <p:nvPr/>
        </p:nvSpPr>
        <p:spPr bwMode="auto">
          <a:xfrm>
            <a:off x="1644685" y="2170860"/>
            <a:ext cx="800240" cy="321945"/>
          </a:xfrm>
          <a:prstGeom prst="rect">
            <a:avLst/>
          </a:prstGeom>
          <a:noFill/>
          <a:ln w="9525">
            <a:noFill/>
            <a:miter lim="800000"/>
          </a:ln>
        </p:spPr>
        <p:txBody>
          <a:bodyPr>
            <a:spAutoFit/>
          </a:bodyPr>
          <a:p>
            <a:r>
              <a:rPr lang="en-US" altLang="zh-CN" sz="1500" b="1"/>
              <a:t>1500</a:t>
            </a:r>
            <a:r>
              <a:rPr lang="zh-CN" altLang="en-US" sz="1500" b="1"/>
              <a:t>年</a:t>
            </a:r>
            <a:endParaRPr lang="zh-CN" altLang="en-US" sz="1500" b="1"/>
          </a:p>
        </p:txBody>
      </p:sp>
      <p:sp>
        <p:nvSpPr>
          <p:cNvPr id="4" name="TextBox 3"/>
          <p:cNvSpPr txBox="1">
            <a:spLocks noChangeArrowheads="1"/>
          </p:cNvSpPr>
          <p:nvPr/>
        </p:nvSpPr>
        <p:spPr bwMode="auto">
          <a:xfrm>
            <a:off x="3702445" y="1942220"/>
            <a:ext cx="685920" cy="553085"/>
          </a:xfrm>
          <a:prstGeom prst="rect">
            <a:avLst/>
          </a:prstGeom>
          <a:noFill/>
          <a:ln w="9525">
            <a:noFill/>
            <a:miter lim="800000"/>
          </a:ln>
        </p:spPr>
        <p:txBody>
          <a:bodyPr>
            <a:spAutoFit/>
          </a:bodyPr>
          <a:p>
            <a:r>
              <a:rPr lang="en-US" altLang="zh-CN" sz="1500" b="1"/>
              <a:t>18</a:t>
            </a:r>
            <a:r>
              <a:rPr lang="zh-CN" altLang="en-US" sz="1500" b="1"/>
              <a:t>世纪中</a:t>
            </a:r>
            <a:endParaRPr lang="zh-CN" altLang="en-US" sz="1500" b="1"/>
          </a:p>
        </p:txBody>
      </p:sp>
      <p:sp>
        <p:nvSpPr>
          <p:cNvPr id="5" name="TextBox 5"/>
          <p:cNvSpPr txBox="1">
            <a:spLocks noChangeArrowheads="1"/>
          </p:cNvSpPr>
          <p:nvPr/>
        </p:nvSpPr>
        <p:spPr bwMode="auto">
          <a:xfrm>
            <a:off x="4445525" y="1925548"/>
            <a:ext cx="628760" cy="553085"/>
          </a:xfrm>
          <a:prstGeom prst="rect">
            <a:avLst/>
          </a:prstGeom>
          <a:noFill/>
          <a:ln w="9525">
            <a:noFill/>
            <a:miter lim="800000"/>
          </a:ln>
        </p:spPr>
        <p:txBody>
          <a:bodyPr>
            <a:spAutoFit/>
          </a:bodyPr>
          <a:p>
            <a:r>
              <a:rPr lang="en-US" altLang="zh-CN" sz="1500" b="1"/>
              <a:t>19</a:t>
            </a:r>
            <a:r>
              <a:rPr lang="zh-CN" altLang="en-US" sz="1500" b="1"/>
              <a:t>世纪中</a:t>
            </a:r>
            <a:endParaRPr lang="zh-CN" altLang="en-US" sz="1500" b="1"/>
          </a:p>
        </p:txBody>
      </p:sp>
      <p:sp>
        <p:nvSpPr>
          <p:cNvPr id="6" name="TextBox 6"/>
          <p:cNvSpPr txBox="1">
            <a:spLocks noChangeArrowheads="1"/>
          </p:cNvSpPr>
          <p:nvPr/>
        </p:nvSpPr>
        <p:spPr bwMode="auto">
          <a:xfrm>
            <a:off x="5245765" y="1728175"/>
            <a:ext cx="571600" cy="1014730"/>
          </a:xfrm>
          <a:prstGeom prst="rect">
            <a:avLst/>
          </a:prstGeom>
          <a:noFill/>
          <a:ln w="9525">
            <a:noFill/>
            <a:miter lim="800000"/>
          </a:ln>
        </p:spPr>
        <p:txBody>
          <a:bodyPr>
            <a:spAutoFit/>
          </a:bodyPr>
          <a:p>
            <a:r>
              <a:rPr lang="en-US" altLang="zh-CN" sz="1500" b="1"/>
              <a:t>20</a:t>
            </a:r>
            <a:r>
              <a:rPr lang="zh-CN" altLang="en-US" sz="1500" b="1"/>
              <a:t>世纪</a:t>
            </a:r>
            <a:r>
              <a:rPr lang="en-US" altLang="zh-CN" sz="1500" b="1"/>
              <a:t>30</a:t>
            </a:r>
            <a:r>
              <a:rPr lang="zh-CN" altLang="en-US" sz="1500" b="1"/>
              <a:t>年代</a:t>
            </a:r>
            <a:endParaRPr lang="zh-CN" altLang="en-US" sz="1500" b="1"/>
          </a:p>
        </p:txBody>
      </p:sp>
      <p:sp>
        <p:nvSpPr>
          <p:cNvPr id="7" name="TextBox 7"/>
          <p:cNvSpPr txBox="1">
            <a:spLocks noChangeArrowheads="1"/>
          </p:cNvSpPr>
          <p:nvPr/>
        </p:nvSpPr>
        <p:spPr bwMode="auto">
          <a:xfrm>
            <a:off x="6617605" y="1799930"/>
            <a:ext cx="628760" cy="783590"/>
          </a:xfrm>
          <a:prstGeom prst="rect">
            <a:avLst/>
          </a:prstGeom>
          <a:noFill/>
          <a:ln w="9525">
            <a:noFill/>
            <a:miter lim="800000"/>
          </a:ln>
        </p:spPr>
        <p:txBody>
          <a:bodyPr>
            <a:spAutoFit/>
          </a:bodyPr>
          <a:p>
            <a:r>
              <a:rPr lang="en-US" altLang="zh-CN" sz="1500" b="1"/>
              <a:t>20</a:t>
            </a:r>
            <a:r>
              <a:rPr lang="zh-CN" altLang="en-US" sz="1500" b="1"/>
              <a:t>世纪</a:t>
            </a:r>
            <a:r>
              <a:rPr lang="en-US" altLang="zh-CN" sz="1500" b="1"/>
              <a:t>70</a:t>
            </a:r>
            <a:r>
              <a:rPr lang="zh-CN" altLang="en-US" sz="1500" b="1"/>
              <a:t>年代</a:t>
            </a:r>
            <a:endParaRPr lang="zh-CN" altLang="en-US" sz="1500" b="1"/>
          </a:p>
        </p:txBody>
      </p:sp>
      <p:sp>
        <p:nvSpPr>
          <p:cNvPr id="8" name="TextBox 8"/>
          <p:cNvSpPr txBox="1">
            <a:spLocks noChangeArrowheads="1"/>
          </p:cNvSpPr>
          <p:nvPr/>
        </p:nvSpPr>
        <p:spPr bwMode="auto">
          <a:xfrm>
            <a:off x="7475005" y="1799930"/>
            <a:ext cx="628760" cy="783590"/>
          </a:xfrm>
          <a:prstGeom prst="rect">
            <a:avLst/>
          </a:prstGeom>
          <a:noFill/>
          <a:ln w="9525">
            <a:noFill/>
            <a:miter lim="800000"/>
          </a:ln>
        </p:spPr>
        <p:txBody>
          <a:bodyPr>
            <a:spAutoFit/>
          </a:bodyPr>
          <a:p>
            <a:r>
              <a:rPr lang="en-US" altLang="zh-CN" sz="1500" b="1"/>
              <a:t>20</a:t>
            </a:r>
            <a:r>
              <a:rPr lang="zh-CN" altLang="en-US" sz="1500" b="1"/>
              <a:t>世纪</a:t>
            </a:r>
            <a:r>
              <a:rPr lang="en-US" altLang="zh-CN" sz="1500" b="1"/>
              <a:t>90</a:t>
            </a:r>
            <a:r>
              <a:rPr lang="zh-CN" altLang="en-US" sz="1500" b="1"/>
              <a:t>年代</a:t>
            </a:r>
            <a:endParaRPr lang="zh-CN" altLang="en-US" sz="1500" b="1"/>
          </a:p>
        </p:txBody>
      </p:sp>
      <p:sp>
        <p:nvSpPr>
          <p:cNvPr id="9" name="TextBox 9"/>
          <p:cNvSpPr txBox="1">
            <a:spLocks noChangeArrowheads="1"/>
          </p:cNvSpPr>
          <p:nvPr/>
        </p:nvSpPr>
        <p:spPr bwMode="auto">
          <a:xfrm>
            <a:off x="5988845" y="1728175"/>
            <a:ext cx="571600" cy="1014730"/>
          </a:xfrm>
          <a:prstGeom prst="rect">
            <a:avLst/>
          </a:prstGeom>
          <a:noFill/>
          <a:ln w="9525">
            <a:noFill/>
            <a:miter lim="800000"/>
          </a:ln>
        </p:spPr>
        <p:txBody>
          <a:bodyPr>
            <a:spAutoFit/>
          </a:bodyPr>
          <a:p>
            <a:r>
              <a:rPr lang="en-US" altLang="zh-CN" sz="1500" b="1"/>
              <a:t>20</a:t>
            </a:r>
            <a:r>
              <a:rPr lang="zh-CN" altLang="en-US" sz="1500" b="1"/>
              <a:t>世纪</a:t>
            </a:r>
            <a:r>
              <a:rPr lang="en-US" altLang="zh-CN" sz="1500" b="1"/>
              <a:t>50</a:t>
            </a:r>
            <a:r>
              <a:rPr lang="zh-CN" altLang="en-US" sz="1500" b="1"/>
              <a:t>年代</a:t>
            </a:r>
            <a:endParaRPr lang="zh-CN" altLang="en-US" sz="1500" b="1"/>
          </a:p>
        </p:txBody>
      </p:sp>
      <p:sp>
        <p:nvSpPr>
          <p:cNvPr id="10" name="等腰三角形 10"/>
          <p:cNvSpPr>
            <a:spLocks noChangeArrowheads="1"/>
          </p:cNvSpPr>
          <p:nvPr/>
        </p:nvSpPr>
        <p:spPr bwMode="auto">
          <a:xfrm>
            <a:off x="1987645" y="2686520"/>
            <a:ext cx="57160" cy="213360"/>
          </a:xfrm>
          <a:prstGeom prst="triangle">
            <a:avLst>
              <a:gd name="adj" fmla="val 50000"/>
            </a:avLst>
          </a:prstGeom>
          <a:solidFill>
            <a:srgbClr val="080808"/>
          </a:solidFill>
          <a:ln w="38100" algn="ctr">
            <a:solidFill>
              <a:schemeClr val="tx1"/>
            </a:solidFill>
            <a:round/>
          </a:ln>
        </p:spPr>
        <p:txBody>
          <a:bodyPr>
            <a:spAutoFit/>
          </a:bodyPr>
          <a:p>
            <a:endParaRPr lang="zh-CN" altLang="en-US" sz="100" b="1"/>
          </a:p>
        </p:txBody>
      </p:sp>
      <p:sp>
        <p:nvSpPr>
          <p:cNvPr id="11" name="等腰三角形 11"/>
          <p:cNvSpPr>
            <a:spLocks noChangeArrowheads="1"/>
          </p:cNvSpPr>
          <p:nvPr/>
        </p:nvSpPr>
        <p:spPr bwMode="auto">
          <a:xfrm>
            <a:off x="3931085" y="2686520"/>
            <a:ext cx="57160" cy="213360"/>
          </a:xfrm>
          <a:prstGeom prst="triangle">
            <a:avLst>
              <a:gd name="adj" fmla="val 50000"/>
            </a:avLst>
          </a:prstGeom>
          <a:solidFill>
            <a:srgbClr val="080808"/>
          </a:solidFill>
          <a:ln w="38100" algn="ctr">
            <a:solidFill>
              <a:schemeClr val="tx1"/>
            </a:solidFill>
            <a:round/>
          </a:ln>
        </p:spPr>
        <p:txBody>
          <a:bodyPr>
            <a:spAutoFit/>
          </a:bodyPr>
          <a:p>
            <a:endParaRPr lang="zh-CN" altLang="en-US" sz="100" b="1"/>
          </a:p>
        </p:txBody>
      </p:sp>
      <p:sp>
        <p:nvSpPr>
          <p:cNvPr id="12" name="等腰三角形 12"/>
          <p:cNvSpPr>
            <a:spLocks noChangeArrowheads="1"/>
          </p:cNvSpPr>
          <p:nvPr/>
        </p:nvSpPr>
        <p:spPr bwMode="auto">
          <a:xfrm>
            <a:off x="4731325" y="2686520"/>
            <a:ext cx="57160" cy="213360"/>
          </a:xfrm>
          <a:prstGeom prst="triangle">
            <a:avLst>
              <a:gd name="adj" fmla="val 50000"/>
            </a:avLst>
          </a:prstGeom>
          <a:solidFill>
            <a:srgbClr val="080808"/>
          </a:solidFill>
          <a:ln w="38100" algn="ctr">
            <a:solidFill>
              <a:schemeClr val="tx1"/>
            </a:solidFill>
            <a:round/>
          </a:ln>
        </p:spPr>
        <p:txBody>
          <a:bodyPr>
            <a:spAutoFit/>
          </a:bodyPr>
          <a:p>
            <a:endParaRPr lang="zh-CN" altLang="en-US" sz="100" b="1"/>
          </a:p>
        </p:txBody>
      </p:sp>
      <p:sp>
        <p:nvSpPr>
          <p:cNvPr id="13" name="等腰三角形 13"/>
          <p:cNvSpPr>
            <a:spLocks noChangeArrowheads="1"/>
          </p:cNvSpPr>
          <p:nvPr/>
        </p:nvSpPr>
        <p:spPr bwMode="auto">
          <a:xfrm>
            <a:off x="5531565" y="2686520"/>
            <a:ext cx="57160" cy="213360"/>
          </a:xfrm>
          <a:prstGeom prst="triangle">
            <a:avLst>
              <a:gd name="adj" fmla="val 50000"/>
            </a:avLst>
          </a:prstGeom>
          <a:solidFill>
            <a:srgbClr val="080808"/>
          </a:solidFill>
          <a:ln w="38100" algn="ctr">
            <a:solidFill>
              <a:schemeClr val="tx1"/>
            </a:solidFill>
            <a:round/>
          </a:ln>
        </p:spPr>
        <p:txBody>
          <a:bodyPr>
            <a:spAutoFit/>
          </a:bodyPr>
          <a:p>
            <a:endParaRPr lang="zh-CN" altLang="en-US" sz="100" b="1"/>
          </a:p>
        </p:txBody>
      </p:sp>
      <p:sp>
        <p:nvSpPr>
          <p:cNvPr id="14" name="等腰三角形 14"/>
          <p:cNvSpPr>
            <a:spLocks noChangeArrowheads="1"/>
          </p:cNvSpPr>
          <p:nvPr/>
        </p:nvSpPr>
        <p:spPr bwMode="auto">
          <a:xfrm>
            <a:off x="6331805" y="2686520"/>
            <a:ext cx="57160" cy="213360"/>
          </a:xfrm>
          <a:prstGeom prst="triangle">
            <a:avLst>
              <a:gd name="adj" fmla="val 50000"/>
            </a:avLst>
          </a:prstGeom>
          <a:solidFill>
            <a:srgbClr val="080808"/>
          </a:solidFill>
          <a:ln w="38100" algn="ctr">
            <a:solidFill>
              <a:schemeClr val="tx1"/>
            </a:solidFill>
            <a:round/>
          </a:ln>
        </p:spPr>
        <p:txBody>
          <a:bodyPr>
            <a:spAutoFit/>
          </a:bodyPr>
          <a:p>
            <a:endParaRPr lang="zh-CN" altLang="en-US" sz="100" b="1"/>
          </a:p>
        </p:txBody>
      </p:sp>
      <p:sp>
        <p:nvSpPr>
          <p:cNvPr id="15" name="等腰三角形 15"/>
          <p:cNvSpPr>
            <a:spLocks noChangeArrowheads="1"/>
          </p:cNvSpPr>
          <p:nvPr/>
        </p:nvSpPr>
        <p:spPr bwMode="auto">
          <a:xfrm>
            <a:off x="6846245" y="2686520"/>
            <a:ext cx="57160" cy="213360"/>
          </a:xfrm>
          <a:prstGeom prst="triangle">
            <a:avLst>
              <a:gd name="adj" fmla="val 50000"/>
            </a:avLst>
          </a:prstGeom>
          <a:solidFill>
            <a:srgbClr val="080808"/>
          </a:solidFill>
          <a:ln w="38100" algn="ctr">
            <a:solidFill>
              <a:schemeClr val="tx1"/>
            </a:solidFill>
            <a:round/>
          </a:ln>
        </p:spPr>
        <p:txBody>
          <a:bodyPr>
            <a:spAutoFit/>
          </a:bodyPr>
          <a:p>
            <a:endParaRPr lang="zh-CN" altLang="en-US" sz="100" b="1"/>
          </a:p>
        </p:txBody>
      </p:sp>
      <p:sp>
        <p:nvSpPr>
          <p:cNvPr id="16" name="等腰三角形 16"/>
          <p:cNvSpPr>
            <a:spLocks noChangeArrowheads="1"/>
          </p:cNvSpPr>
          <p:nvPr/>
        </p:nvSpPr>
        <p:spPr bwMode="auto">
          <a:xfrm>
            <a:off x="7817965" y="2686520"/>
            <a:ext cx="57160" cy="213360"/>
          </a:xfrm>
          <a:prstGeom prst="triangle">
            <a:avLst>
              <a:gd name="adj" fmla="val 50000"/>
            </a:avLst>
          </a:prstGeom>
          <a:solidFill>
            <a:srgbClr val="080808"/>
          </a:solidFill>
          <a:ln w="38100" algn="ctr">
            <a:solidFill>
              <a:schemeClr val="tx1"/>
            </a:solidFill>
            <a:round/>
          </a:ln>
        </p:spPr>
        <p:txBody>
          <a:bodyPr>
            <a:spAutoFit/>
          </a:bodyPr>
          <a:p>
            <a:endParaRPr lang="zh-CN" altLang="en-US" sz="100" b="1"/>
          </a:p>
        </p:txBody>
      </p:sp>
      <p:sp>
        <p:nvSpPr>
          <p:cNvPr id="17" name="圆角矩形 16"/>
          <p:cNvSpPr>
            <a:spLocks noChangeArrowheads="1"/>
          </p:cNvSpPr>
          <p:nvPr/>
        </p:nvSpPr>
        <p:spPr bwMode="auto">
          <a:xfrm>
            <a:off x="4102565" y="2972320"/>
            <a:ext cx="514440" cy="1249104"/>
          </a:xfrm>
          <a:prstGeom prst="roundRect">
            <a:avLst>
              <a:gd name="adj" fmla="val 16667"/>
            </a:avLst>
          </a:prstGeom>
          <a:noFill/>
          <a:ln w="38100" algn="ctr">
            <a:noFill/>
            <a:round/>
          </a:ln>
        </p:spPr>
        <p:txBody>
          <a:bodyPr>
            <a:spAutoFit/>
          </a:bodyPr>
          <a:p>
            <a:r>
              <a:rPr lang="zh-CN" altLang="en-US" sz="1800" b="1">
                <a:solidFill>
                  <a:srgbClr val="0000CC"/>
                </a:solidFill>
                <a:latin typeface="黑体" panose="02010600030101010101" pitchFamily="49" charset="-122"/>
                <a:ea typeface="黑体" panose="02010600030101010101" pitchFamily="49" charset="-122"/>
              </a:rPr>
              <a:t>工业革命</a:t>
            </a:r>
            <a:endParaRPr lang="zh-CN" altLang="en-US" sz="1800" b="1">
              <a:solidFill>
                <a:srgbClr val="0000CC"/>
              </a:solidFill>
              <a:latin typeface="黑体" panose="02010600030101010101" pitchFamily="49" charset="-122"/>
              <a:ea typeface="黑体" panose="02010600030101010101" pitchFamily="49" charset="-122"/>
            </a:endParaRPr>
          </a:p>
        </p:txBody>
      </p:sp>
      <p:sp>
        <p:nvSpPr>
          <p:cNvPr id="18" name="圆角矩形 17"/>
          <p:cNvSpPr>
            <a:spLocks noChangeArrowheads="1"/>
          </p:cNvSpPr>
          <p:nvPr/>
        </p:nvSpPr>
        <p:spPr bwMode="auto">
          <a:xfrm>
            <a:off x="5360085" y="2972320"/>
            <a:ext cx="400120" cy="1515439"/>
          </a:xfrm>
          <a:prstGeom prst="roundRect">
            <a:avLst>
              <a:gd name="adj" fmla="val 16667"/>
            </a:avLst>
          </a:prstGeom>
          <a:noFill/>
          <a:ln w="38100" algn="ctr">
            <a:noFill/>
            <a:round/>
          </a:ln>
        </p:spPr>
        <p:txBody>
          <a:bodyPr>
            <a:spAutoFit/>
          </a:bodyPr>
          <a:p>
            <a:r>
              <a:rPr lang="zh-CN" altLang="en-US" sz="1800" b="1">
                <a:solidFill>
                  <a:srgbClr val="0000CC"/>
                </a:solidFill>
                <a:latin typeface="黑体" panose="02010600030101010101" pitchFamily="49" charset="-122"/>
                <a:ea typeface="黑体" panose="02010600030101010101" pitchFamily="49" charset="-122"/>
              </a:rPr>
              <a:t>罗斯福新政</a:t>
            </a:r>
            <a:endParaRPr lang="zh-CN" altLang="en-US" sz="1800" b="1">
              <a:solidFill>
                <a:srgbClr val="0000CC"/>
              </a:solidFill>
              <a:latin typeface="黑体" panose="02010600030101010101" pitchFamily="49" charset="-122"/>
              <a:ea typeface="黑体" panose="02010600030101010101" pitchFamily="49" charset="-122"/>
            </a:endParaRPr>
          </a:p>
        </p:txBody>
      </p:sp>
      <p:sp>
        <p:nvSpPr>
          <p:cNvPr id="19" name="圆角矩形 18"/>
          <p:cNvSpPr>
            <a:spLocks noChangeArrowheads="1"/>
          </p:cNvSpPr>
          <p:nvPr/>
        </p:nvSpPr>
        <p:spPr bwMode="auto">
          <a:xfrm>
            <a:off x="5988845" y="2972320"/>
            <a:ext cx="342960" cy="2063577"/>
          </a:xfrm>
          <a:prstGeom prst="roundRect">
            <a:avLst>
              <a:gd name="adj" fmla="val 16667"/>
            </a:avLst>
          </a:prstGeom>
          <a:noFill/>
          <a:ln w="38100" algn="ctr">
            <a:noFill/>
            <a:round/>
          </a:ln>
        </p:spPr>
        <p:txBody>
          <a:bodyPr>
            <a:spAutoFit/>
          </a:bodyPr>
          <a:p>
            <a:r>
              <a:rPr lang="zh-CN" altLang="en-US" sz="1800" b="1">
                <a:solidFill>
                  <a:srgbClr val="0000CC"/>
                </a:solidFill>
                <a:latin typeface="黑体" panose="02010600030101010101" pitchFamily="49" charset="-122"/>
                <a:ea typeface="黑体" panose="02010600030101010101" pitchFamily="49" charset="-122"/>
              </a:rPr>
              <a:t>第二次世界大战</a:t>
            </a:r>
            <a:endParaRPr lang="zh-CN" altLang="en-US" sz="1800" b="1">
              <a:solidFill>
                <a:srgbClr val="0000CC"/>
              </a:solidFill>
              <a:latin typeface="黑体" panose="02010600030101010101" pitchFamily="49" charset="-122"/>
              <a:ea typeface="黑体" panose="02010600030101010101" pitchFamily="49" charset="-122"/>
            </a:endParaRPr>
          </a:p>
        </p:txBody>
      </p:sp>
      <p:sp>
        <p:nvSpPr>
          <p:cNvPr id="20" name="圆角矩形 19"/>
          <p:cNvSpPr>
            <a:spLocks noChangeArrowheads="1"/>
          </p:cNvSpPr>
          <p:nvPr/>
        </p:nvSpPr>
        <p:spPr bwMode="auto">
          <a:xfrm>
            <a:off x="7702990" y="2972320"/>
            <a:ext cx="457280" cy="2074739"/>
          </a:xfrm>
          <a:prstGeom prst="roundRect">
            <a:avLst>
              <a:gd name="adj" fmla="val 16667"/>
            </a:avLst>
          </a:prstGeom>
          <a:noFill/>
          <a:ln w="38100" algn="ctr">
            <a:noFill/>
            <a:round/>
          </a:ln>
        </p:spPr>
        <p:txBody>
          <a:bodyPr>
            <a:spAutoFit/>
          </a:bodyPr>
          <a:p>
            <a:r>
              <a:rPr lang="zh-CN" altLang="en-US" sz="1800" b="1">
                <a:solidFill>
                  <a:srgbClr val="0000CC"/>
                </a:solidFill>
                <a:latin typeface="黑体" panose="02010600030101010101" pitchFamily="49" charset="-122"/>
                <a:ea typeface="黑体" panose="02010600030101010101" pitchFamily="49" charset="-122"/>
              </a:rPr>
              <a:t>克林顿 </a:t>
            </a:r>
            <a:r>
              <a:rPr lang="en-US" altLang="zh-CN" sz="1800" b="1">
                <a:solidFill>
                  <a:srgbClr val="0000CC"/>
                </a:solidFill>
                <a:latin typeface="黑体" panose="02010600030101010101" pitchFamily="49" charset="-122"/>
                <a:ea typeface="黑体" panose="02010600030101010101" pitchFamily="49" charset="-122"/>
              </a:rPr>
              <a:t>“</a:t>
            </a:r>
            <a:r>
              <a:rPr lang="zh-CN" altLang="en-US" sz="1800" b="1">
                <a:solidFill>
                  <a:srgbClr val="0000CC"/>
                </a:solidFill>
                <a:latin typeface="黑体" panose="02010600030101010101" pitchFamily="49" charset="-122"/>
                <a:ea typeface="黑体" panose="02010600030101010101" pitchFamily="49" charset="-122"/>
              </a:rPr>
              <a:t>新经济</a:t>
            </a:r>
            <a:r>
              <a:rPr lang="en-US" altLang="zh-CN" sz="1800" b="1">
                <a:solidFill>
                  <a:srgbClr val="0000CC"/>
                </a:solidFill>
                <a:latin typeface="黑体" panose="02010600030101010101" pitchFamily="49" charset="-122"/>
                <a:ea typeface="黑体" panose="02010600030101010101" pitchFamily="49" charset="-122"/>
              </a:rPr>
              <a:t>”</a:t>
            </a:r>
            <a:endParaRPr lang="zh-CN" altLang="en-US" sz="1800" b="1">
              <a:solidFill>
                <a:srgbClr val="0000CC"/>
              </a:solidFill>
              <a:latin typeface="黑体" panose="02010600030101010101" pitchFamily="49" charset="-122"/>
              <a:ea typeface="黑体" panose="02010600030101010101" pitchFamily="49" charset="-122"/>
            </a:endParaRPr>
          </a:p>
        </p:txBody>
      </p:sp>
      <p:sp>
        <p:nvSpPr>
          <p:cNvPr id="21" name="圆角矩形 20"/>
          <p:cNvSpPr>
            <a:spLocks noChangeArrowheads="1"/>
          </p:cNvSpPr>
          <p:nvPr/>
        </p:nvSpPr>
        <p:spPr bwMode="auto">
          <a:xfrm>
            <a:off x="1873325" y="2972320"/>
            <a:ext cx="457280" cy="1521019"/>
          </a:xfrm>
          <a:prstGeom prst="roundRect">
            <a:avLst>
              <a:gd name="adj" fmla="val 16667"/>
            </a:avLst>
          </a:prstGeom>
          <a:noFill/>
          <a:ln w="38100" algn="ctr">
            <a:noFill/>
            <a:round/>
          </a:ln>
        </p:spPr>
        <p:txBody>
          <a:bodyPr>
            <a:spAutoFit/>
          </a:bodyPr>
          <a:p>
            <a:r>
              <a:rPr lang="zh-CN" altLang="en-US" sz="1800" b="1" dirty="0">
                <a:solidFill>
                  <a:srgbClr val="0000CC"/>
                </a:solidFill>
                <a:latin typeface="黑体" panose="02010600030101010101" pitchFamily="49" charset="-122"/>
                <a:ea typeface="黑体" panose="02010600030101010101" pitchFamily="49" charset="-122"/>
              </a:rPr>
              <a:t>新航路开辟</a:t>
            </a:r>
            <a:endParaRPr lang="zh-CN" altLang="en-US" sz="1800" b="1" dirty="0">
              <a:solidFill>
                <a:srgbClr val="0000CC"/>
              </a:solidFill>
              <a:latin typeface="黑体" panose="02010600030101010101" pitchFamily="49" charset="-122"/>
              <a:ea typeface="黑体" panose="02010600030101010101" pitchFamily="49" charset="-122"/>
            </a:endParaRPr>
          </a:p>
        </p:txBody>
      </p:sp>
      <p:sp>
        <p:nvSpPr>
          <p:cNvPr id="22" name="TextBox 21"/>
          <p:cNvSpPr txBox="1">
            <a:spLocks noChangeArrowheads="1"/>
          </p:cNvSpPr>
          <p:nvPr/>
        </p:nvSpPr>
        <p:spPr bwMode="auto">
          <a:xfrm>
            <a:off x="6731925" y="2972320"/>
            <a:ext cx="514440" cy="2030095"/>
          </a:xfrm>
          <a:prstGeom prst="rect">
            <a:avLst/>
          </a:prstGeom>
          <a:noFill/>
          <a:ln w="9525">
            <a:noFill/>
            <a:miter lim="800000"/>
          </a:ln>
        </p:spPr>
        <p:txBody>
          <a:bodyPr>
            <a:spAutoFit/>
          </a:bodyPr>
          <a:p>
            <a:r>
              <a:rPr lang="zh-CN" altLang="en-US" sz="1800" b="1">
                <a:solidFill>
                  <a:srgbClr val="0000CC"/>
                </a:solidFill>
                <a:latin typeface="黑体" panose="02010600030101010101" pitchFamily="49" charset="-122"/>
                <a:ea typeface="黑体" panose="02010600030101010101" pitchFamily="49" charset="-122"/>
              </a:rPr>
              <a:t>石油危机和滞胀</a:t>
            </a:r>
            <a:endParaRPr lang="zh-CN" altLang="en-US" sz="1800" b="1">
              <a:solidFill>
                <a:srgbClr val="0000CC"/>
              </a:solidFill>
              <a:latin typeface="黑体" panose="02010600030101010101" pitchFamily="49" charset="-122"/>
              <a:ea typeface="黑体" panose="02010600030101010101" pitchFamily="49" charset="-122"/>
            </a:endParaRPr>
          </a:p>
        </p:txBody>
      </p:sp>
      <p:sp>
        <p:nvSpPr>
          <p:cNvPr id="23" name="TextBox 22"/>
          <p:cNvSpPr txBox="1"/>
          <p:nvPr/>
        </p:nvSpPr>
        <p:spPr>
          <a:xfrm>
            <a:off x="332740" y="122555"/>
            <a:ext cx="4239260" cy="2030095"/>
          </a:xfrm>
          <a:prstGeom prst="rect">
            <a:avLst/>
          </a:prstGeom>
          <a:noFill/>
          <a:ln>
            <a:solidFill>
              <a:schemeClr val="bg1">
                <a:lumMod val="50000"/>
              </a:schemeClr>
            </a:solidFill>
          </a:ln>
        </p:spPr>
        <p:txBody>
          <a:bodyPr wrap="square">
            <a:spAutoFit/>
          </a:bodyPr>
          <a:p>
            <a:pPr marL="457200" indent="-457200">
              <a:buFont typeface="Arial" panose="020B0604020202020204" pitchFamily="34" charset="0"/>
              <a:buNone/>
              <a:defRPr/>
            </a:pPr>
            <a:r>
              <a:rPr lang="zh-CN" altLang="en-US" sz="2100" b="1" dirty="0">
                <a:solidFill>
                  <a:srgbClr val="FF0000"/>
                </a:solidFill>
                <a:latin typeface="楷体" panose="02010609060101010101" charset="-122"/>
                <a:ea typeface="楷体" panose="02010609060101010101" charset="-122"/>
              </a:rPr>
              <a:t>① </a:t>
            </a:r>
            <a:r>
              <a:rPr lang="zh-CN" altLang="en-US" sz="2100" b="1" dirty="0">
                <a:latin typeface="楷体" panose="02010609060101010101" charset="-122"/>
                <a:ea typeface="楷体" panose="02010609060101010101" charset="-122"/>
              </a:rPr>
              <a:t>重商主义</a:t>
            </a:r>
            <a:endParaRPr lang="en-US" altLang="zh-CN" sz="2100" b="1" dirty="0">
              <a:latin typeface="楷体" panose="02010609060101010101" charset="-122"/>
              <a:ea typeface="楷体" panose="02010609060101010101" charset="-122"/>
            </a:endParaRPr>
          </a:p>
          <a:p>
            <a:pPr marL="457200" indent="-457200">
              <a:buFont typeface="Arial" panose="020B0604020202020204" pitchFamily="34" charset="0"/>
              <a:buNone/>
              <a:defRPr/>
            </a:pPr>
            <a:r>
              <a:rPr lang="zh-CN" altLang="en-US" sz="2100" b="1" dirty="0">
                <a:solidFill>
                  <a:srgbClr val="FF0000"/>
                </a:solidFill>
                <a:latin typeface="楷体" panose="02010609060101010101" charset="-122"/>
                <a:ea typeface="楷体" panose="02010609060101010101" charset="-122"/>
              </a:rPr>
              <a:t>② </a:t>
            </a:r>
            <a:r>
              <a:rPr lang="zh-CN" altLang="en-US" sz="2100" b="1" dirty="0">
                <a:latin typeface="楷体" panose="02010609060101010101" charset="-122"/>
                <a:ea typeface="楷体" panose="02010609060101010101" charset="-122"/>
              </a:rPr>
              <a:t>自由主义</a:t>
            </a:r>
            <a:endParaRPr lang="en-US" altLang="zh-CN" sz="2100" b="1" dirty="0">
              <a:latin typeface="楷体" panose="02010609060101010101" charset="-122"/>
              <a:ea typeface="楷体" panose="02010609060101010101" charset="-122"/>
            </a:endParaRPr>
          </a:p>
          <a:p>
            <a:pPr marL="457200" indent="-457200">
              <a:buFont typeface="Arial" panose="020B0604020202020204" pitchFamily="34" charset="0"/>
              <a:buNone/>
              <a:defRPr/>
            </a:pPr>
            <a:r>
              <a:rPr lang="zh-CN" altLang="en-US" sz="2100" b="1" dirty="0">
                <a:solidFill>
                  <a:srgbClr val="FF0000"/>
                </a:solidFill>
                <a:latin typeface="楷体" panose="02010609060101010101" charset="-122"/>
                <a:ea typeface="楷体" panose="02010609060101010101" charset="-122"/>
              </a:rPr>
              <a:t>③ </a:t>
            </a:r>
            <a:r>
              <a:rPr lang="zh-CN" altLang="en-US" sz="2100" b="1" dirty="0">
                <a:latin typeface="楷体" panose="02010609060101010101" charset="-122"/>
                <a:ea typeface="楷体" panose="02010609060101010101" charset="-122"/>
              </a:rPr>
              <a:t>自由主义</a:t>
            </a:r>
            <a:r>
              <a:rPr lang="en-US" altLang="zh-CN" sz="2100" b="1" dirty="0">
                <a:latin typeface="楷体" panose="02010609060101010101" charset="-122"/>
                <a:ea typeface="楷体" panose="02010609060101010101" charset="-122"/>
              </a:rPr>
              <a:t>+</a:t>
            </a:r>
            <a:r>
              <a:rPr lang="zh-CN" altLang="en-US" sz="2100" b="1" dirty="0">
                <a:latin typeface="楷体" panose="02010609060101010101" charset="-122"/>
                <a:ea typeface="楷体" panose="02010609060101010101" charset="-122"/>
              </a:rPr>
              <a:t>政府干预</a:t>
            </a:r>
            <a:endParaRPr lang="en-US" altLang="zh-CN" sz="2100" b="1" dirty="0">
              <a:latin typeface="楷体" panose="02010609060101010101" charset="-122"/>
              <a:ea typeface="楷体" panose="02010609060101010101" charset="-122"/>
            </a:endParaRPr>
          </a:p>
          <a:p>
            <a:pPr marL="457200" indent="-457200">
              <a:buFont typeface="Arial" panose="020B0604020202020204" pitchFamily="34" charset="0"/>
              <a:buNone/>
              <a:defRPr/>
            </a:pPr>
            <a:r>
              <a:rPr lang="zh-CN" altLang="en-US" sz="2100" b="1" dirty="0">
                <a:solidFill>
                  <a:srgbClr val="FF0000"/>
                </a:solidFill>
                <a:latin typeface="楷体" panose="02010609060101010101" charset="-122"/>
                <a:ea typeface="楷体" panose="02010609060101010101" charset="-122"/>
              </a:rPr>
              <a:t>④ </a:t>
            </a:r>
            <a:r>
              <a:rPr lang="zh-CN" altLang="en-US" sz="2100" b="1" dirty="0">
                <a:latin typeface="楷体" panose="02010609060101010101" charset="-122"/>
                <a:ea typeface="楷体" panose="02010609060101010101" charset="-122"/>
              </a:rPr>
              <a:t>国家垄断资本主义</a:t>
            </a:r>
            <a:endParaRPr lang="en-US" altLang="zh-CN" sz="2100" b="1" dirty="0">
              <a:latin typeface="楷体" panose="02010609060101010101" charset="-122"/>
              <a:ea typeface="楷体" panose="02010609060101010101" charset="-122"/>
            </a:endParaRPr>
          </a:p>
          <a:p>
            <a:pPr marL="457200" indent="-457200">
              <a:buFont typeface="Arial" panose="020B0604020202020204" pitchFamily="34" charset="0"/>
              <a:buNone/>
              <a:defRPr/>
            </a:pPr>
            <a:r>
              <a:rPr lang="zh-CN" altLang="en-US" sz="2100" b="1" dirty="0">
                <a:solidFill>
                  <a:srgbClr val="FF0000"/>
                </a:solidFill>
                <a:latin typeface="楷体" panose="02010609060101010101" charset="-122"/>
                <a:ea typeface="楷体" panose="02010609060101010101" charset="-122"/>
              </a:rPr>
              <a:t>⑤ </a:t>
            </a:r>
            <a:r>
              <a:rPr lang="zh-CN" altLang="en-US" sz="2100" b="1" dirty="0">
                <a:solidFill>
                  <a:schemeClr val="tx1"/>
                </a:solidFill>
                <a:latin typeface="楷体" panose="02010609060101010101" charset="-122"/>
                <a:ea typeface="楷体" panose="02010609060101010101" charset="-122"/>
              </a:rPr>
              <a:t>新自</a:t>
            </a:r>
            <a:r>
              <a:rPr lang="zh-CN" altLang="en-US" sz="2100" b="1" dirty="0">
                <a:latin typeface="楷体" panose="02010609060101010101" charset="-122"/>
                <a:ea typeface="楷体" panose="02010609060101010101" charset="-122"/>
              </a:rPr>
              <a:t>由主义</a:t>
            </a:r>
            <a:r>
              <a:rPr lang="en-US" altLang="zh-CN" sz="2100" b="1" dirty="0">
                <a:latin typeface="楷体" panose="02010609060101010101" charset="-122"/>
                <a:ea typeface="楷体" panose="02010609060101010101" charset="-122"/>
              </a:rPr>
              <a:t>+</a:t>
            </a:r>
            <a:r>
              <a:rPr lang="zh-CN" altLang="en-US" sz="2100" b="1" dirty="0">
                <a:latin typeface="楷体" panose="02010609060101010101" charset="-122"/>
                <a:ea typeface="楷体" panose="02010609060101010101" charset="-122"/>
              </a:rPr>
              <a:t>宏观调控</a:t>
            </a:r>
            <a:r>
              <a:rPr lang="en-US" altLang="zh-CN" sz="2100" b="1" dirty="0">
                <a:latin typeface="楷体" panose="02010609060101010101" charset="-122"/>
                <a:ea typeface="楷体" panose="02010609060101010101" charset="-122"/>
              </a:rPr>
              <a:t>+</a:t>
            </a:r>
            <a:r>
              <a:rPr lang="zh-CN" altLang="en-US" sz="2100" b="1" dirty="0">
                <a:latin typeface="楷体" panose="02010609060101010101" charset="-122"/>
                <a:ea typeface="楷体" panose="02010609060101010101" charset="-122"/>
              </a:rPr>
              <a:t>市场调节</a:t>
            </a:r>
            <a:endParaRPr lang="zh-CN" altLang="en-US" sz="2100" b="1" dirty="0">
              <a:latin typeface="楷体" panose="02010609060101010101" charset="-122"/>
              <a:ea typeface="楷体" panose="02010609060101010101" charset="-122"/>
            </a:endParaRPr>
          </a:p>
        </p:txBody>
      </p:sp>
      <p:sp>
        <p:nvSpPr>
          <p:cNvPr id="24" name="矩形 23"/>
          <p:cNvSpPr>
            <a:spLocks noChangeArrowheads="1"/>
          </p:cNvSpPr>
          <p:nvPr/>
        </p:nvSpPr>
        <p:spPr bwMode="auto">
          <a:xfrm>
            <a:off x="2616405" y="1942220"/>
            <a:ext cx="488950" cy="460375"/>
          </a:xfrm>
          <a:prstGeom prst="rect">
            <a:avLst/>
          </a:prstGeom>
          <a:noFill/>
          <a:ln w="9525">
            <a:noFill/>
            <a:miter lim="800000"/>
          </a:ln>
        </p:spPr>
        <p:txBody>
          <a:bodyPr wrap="none">
            <a:spAutoFit/>
          </a:bodyPr>
          <a:p>
            <a:r>
              <a:rPr lang="zh-CN" altLang="en-US" sz="2400" b="1" dirty="0">
                <a:solidFill>
                  <a:srgbClr val="FF0000"/>
                </a:solidFill>
              </a:rPr>
              <a:t>①</a:t>
            </a:r>
            <a:endParaRPr lang="zh-CN" altLang="en-US" sz="2400" b="1" dirty="0"/>
          </a:p>
        </p:txBody>
      </p:sp>
      <p:sp>
        <p:nvSpPr>
          <p:cNvPr id="25" name="矩形 24"/>
          <p:cNvSpPr>
            <a:spLocks noChangeArrowheads="1"/>
          </p:cNvSpPr>
          <p:nvPr/>
        </p:nvSpPr>
        <p:spPr bwMode="auto">
          <a:xfrm>
            <a:off x="4445525" y="1542100"/>
            <a:ext cx="488950" cy="460375"/>
          </a:xfrm>
          <a:prstGeom prst="rect">
            <a:avLst/>
          </a:prstGeom>
          <a:noFill/>
          <a:ln w="9525">
            <a:noFill/>
            <a:miter lim="800000"/>
          </a:ln>
        </p:spPr>
        <p:txBody>
          <a:bodyPr wrap="none">
            <a:spAutoFit/>
          </a:bodyPr>
          <a:p>
            <a:r>
              <a:rPr lang="zh-CN" altLang="en-US" sz="2400" b="1">
                <a:solidFill>
                  <a:srgbClr val="FF0000"/>
                </a:solidFill>
              </a:rPr>
              <a:t>②</a:t>
            </a:r>
            <a:endParaRPr lang="zh-CN" altLang="en-US" sz="2400" b="1"/>
          </a:p>
        </p:txBody>
      </p:sp>
      <p:sp>
        <p:nvSpPr>
          <p:cNvPr id="26" name="矩形 25"/>
          <p:cNvSpPr>
            <a:spLocks noChangeArrowheads="1"/>
          </p:cNvSpPr>
          <p:nvPr/>
        </p:nvSpPr>
        <p:spPr bwMode="auto">
          <a:xfrm>
            <a:off x="5474405" y="1313460"/>
            <a:ext cx="573405" cy="460375"/>
          </a:xfrm>
          <a:prstGeom prst="rect">
            <a:avLst/>
          </a:prstGeom>
          <a:noFill/>
          <a:ln w="9525">
            <a:noFill/>
            <a:miter lim="800000"/>
          </a:ln>
        </p:spPr>
        <p:txBody>
          <a:bodyPr wrap="none">
            <a:spAutoFit/>
          </a:bodyPr>
          <a:p>
            <a:r>
              <a:rPr lang="zh-CN" altLang="en-US" sz="2400" b="1">
                <a:solidFill>
                  <a:srgbClr val="FF0000"/>
                </a:solidFill>
              </a:rPr>
              <a:t>③ </a:t>
            </a:r>
            <a:endParaRPr lang="zh-CN" altLang="en-US" sz="2400" b="1"/>
          </a:p>
        </p:txBody>
      </p:sp>
      <p:sp>
        <p:nvSpPr>
          <p:cNvPr id="27" name="矩形 26"/>
          <p:cNvSpPr>
            <a:spLocks noChangeArrowheads="1"/>
          </p:cNvSpPr>
          <p:nvPr/>
        </p:nvSpPr>
        <p:spPr bwMode="auto">
          <a:xfrm>
            <a:off x="6331805" y="1313460"/>
            <a:ext cx="488950" cy="460375"/>
          </a:xfrm>
          <a:prstGeom prst="rect">
            <a:avLst/>
          </a:prstGeom>
          <a:noFill/>
          <a:ln w="9525">
            <a:noFill/>
            <a:miter lim="800000"/>
          </a:ln>
        </p:spPr>
        <p:txBody>
          <a:bodyPr wrap="none">
            <a:spAutoFit/>
          </a:bodyPr>
          <a:p>
            <a:r>
              <a:rPr lang="zh-CN" altLang="en-US" sz="2400" b="1">
                <a:solidFill>
                  <a:srgbClr val="FF0000"/>
                </a:solidFill>
              </a:rPr>
              <a:t>④</a:t>
            </a:r>
            <a:endParaRPr lang="zh-CN" altLang="en-US" sz="2400" b="1"/>
          </a:p>
        </p:txBody>
      </p:sp>
      <p:sp>
        <p:nvSpPr>
          <p:cNvPr id="28" name="矩形 27"/>
          <p:cNvSpPr>
            <a:spLocks noChangeArrowheads="1"/>
          </p:cNvSpPr>
          <p:nvPr/>
        </p:nvSpPr>
        <p:spPr bwMode="auto">
          <a:xfrm>
            <a:off x="7360685" y="1313460"/>
            <a:ext cx="488950" cy="460375"/>
          </a:xfrm>
          <a:prstGeom prst="rect">
            <a:avLst/>
          </a:prstGeom>
          <a:noFill/>
          <a:ln w="9525">
            <a:noFill/>
            <a:miter lim="800000"/>
          </a:ln>
        </p:spPr>
        <p:txBody>
          <a:bodyPr wrap="none">
            <a:spAutoFit/>
          </a:bodyPr>
          <a:p>
            <a:r>
              <a:rPr lang="zh-CN" altLang="en-US" sz="2400" b="1">
                <a:solidFill>
                  <a:srgbClr val="FF0000"/>
                </a:solidFill>
              </a:rPr>
              <a:t>⑤</a:t>
            </a:r>
            <a:endParaRPr lang="zh-CN" altLang="en-US" sz="2400" b="1">
              <a:solidFill>
                <a:srgbClr val="FF0000"/>
              </a:solidFill>
            </a:endParaRPr>
          </a:p>
        </p:txBody>
      </p:sp>
      <p:sp>
        <p:nvSpPr>
          <p:cNvPr id="29" name="圆角矩形 28"/>
          <p:cNvSpPr>
            <a:spLocks noChangeArrowheads="1"/>
          </p:cNvSpPr>
          <p:nvPr/>
        </p:nvSpPr>
        <p:spPr bwMode="auto">
          <a:xfrm>
            <a:off x="7245790" y="2972320"/>
            <a:ext cx="457280" cy="2351599"/>
          </a:xfrm>
          <a:prstGeom prst="roundRect">
            <a:avLst>
              <a:gd name="adj" fmla="val 16667"/>
            </a:avLst>
          </a:prstGeom>
          <a:noFill/>
          <a:ln w="38100" algn="ctr">
            <a:noFill/>
            <a:round/>
          </a:ln>
        </p:spPr>
        <p:txBody>
          <a:bodyPr wrap="square">
            <a:spAutoFit/>
          </a:bodyPr>
          <a:p>
            <a:r>
              <a:rPr lang="zh-CN" altLang="en-US" sz="1600" b="1">
                <a:solidFill>
                  <a:srgbClr val="0000CC"/>
                </a:solidFill>
                <a:latin typeface="黑体" panose="02010600030101010101" pitchFamily="49" charset="-122"/>
                <a:ea typeface="黑体" panose="02010600030101010101" pitchFamily="49" charset="-122"/>
              </a:rPr>
              <a:t>里根供给和货币学派</a:t>
            </a:r>
            <a:endParaRPr lang="zh-CN" altLang="en-US" sz="1600" b="1">
              <a:solidFill>
                <a:srgbClr val="0000CC"/>
              </a:solidFill>
              <a:latin typeface="黑体" panose="02010600030101010101" pitchFamily="49" charset="-122"/>
              <a:ea typeface="黑体" panose="02010600030101010101" pitchFamily="49" charset="-122"/>
            </a:endParaRPr>
          </a:p>
        </p:txBody>
      </p:sp>
      <p:sp>
        <p:nvSpPr>
          <p:cNvPr id="30" name="圆角矩形 29"/>
          <p:cNvSpPr>
            <a:spLocks noChangeArrowheads="1"/>
          </p:cNvSpPr>
          <p:nvPr/>
        </p:nvSpPr>
        <p:spPr bwMode="auto">
          <a:xfrm>
            <a:off x="4934585" y="2972435"/>
            <a:ext cx="425450" cy="1794771"/>
          </a:xfrm>
          <a:prstGeom prst="roundRect">
            <a:avLst>
              <a:gd name="adj" fmla="val 16667"/>
            </a:avLst>
          </a:prstGeom>
          <a:noFill/>
          <a:ln w="38100" algn="ctr">
            <a:noFill/>
            <a:round/>
          </a:ln>
        </p:spPr>
        <p:txBody>
          <a:bodyPr wrap="square">
            <a:spAutoFit/>
          </a:bodyPr>
          <a:p>
            <a:r>
              <a:rPr lang="zh-CN" altLang="en-US" sz="1800" b="1">
                <a:solidFill>
                  <a:srgbClr val="0000CC"/>
                </a:solidFill>
                <a:latin typeface="黑体" panose="02010600030101010101" pitchFamily="49" charset="-122"/>
                <a:ea typeface="黑体" panose="02010600030101010101" pitchFamily="49" charset="-122"/>
              </a:rPr>
              <a:t>第二工业革命</a:t>
            </a:r>
            <a:endParaRPr lang="zh-CN" altLang="en-US" sz="1800" b="1">
              <a:solidFill>
                <a:srgbClr val="0000CC"/>
              </a:solidFill>
              <a:latin typeface="黑体" panose="02010600030101010101" pitchFamily="49" charset="-122"/>
              <a:ea typeface="黑体" panose="02010600030101010101" pitchFamily="49"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500"/>
                                        <p:tgtEl>
                                          <p:spTgt spid="2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ssolv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par>
                                <p:cTn id="40" presetID="9" presetClass="entr" presetSubtype="0" fill="hold" grpId="0" nodeType="withEffect">
                                  <p:stCondLst>
                                    <p:cond delay="0"/>
                                  </p:stCondLst>
                                  <p:childTnLst>
                                    <p:set>
                                      <p:cBhvr>
                                        <p:cTn id="41" dur="500"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dissolv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4" grpId="0"/>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内容占位符 2"/>
          <p:cNvGraphicFramePr/>
          <p:nvPr>
            <p:ph/>
          </p:nvPr>
        </p:nvGraphicFramePr>
        <p:xfrm>
          <a:off x="398145" y="189230"/>
          <a:ext cx="8343900" cy="3642995"/>
        </p:xfrm>
        <a:graphic>
          <a:graphicData uri="http://schemas.openxmlformats.org/drawingml/2006/table">
            <a:tbl>
              <a:tblPr firstRow="1" bandRow="1">
                <a:effectLst>
                  <a:innerShdw blurRad="114300">
                    <a:prstClr val="black"/>
                  </a:innerShdw>
                </a:effectLst>
                <a:tableStyleId>{5C22544A-7EE6-4342-B048-85BDC9FD1C3A}</a:tableStyleId>
              </a:tblPr>
              <a:tblGrid>
                <a:gridCol w="2073275"/>
                <a:gridCol w="1165860"/>
                <a:gridCol w="2512060"/>
                <a:gridCol w="2592705"/>
              </a:tblGrid>
              <a:tr h="859155">
                <a:tc>
                  <a:txBody>
                    <a:bodyPr/>
                    <a:p>
                      <a:pPr marL="0" lvl="0" indent="0" algn="ctr">
                        <a:buNone/>
                      </a:pPr>
                      <a:r>
                        <a:rPr lang="zh-CN" altLang="en-US" sz="1800" b="1" dirty="0">
                          <a:solidFill>
                            <a:schemeClr val="tx1"/>
                          </a:solidFill>
                        </a:rPr>
                        <a:t>考点</a:t>
                      </a:r>
                      <a:r>
                        <a:rPr lang="zh-CN" altLang="en-US" sz="1800" b="1" dirty="0">
                          <a:solidFill>
                            <a:schemeClr val="tx1"/>
                          </a:solidFill>
                          <a:sym typeface="+mn-ea"/>
                        </a:rPr>
                        <a:t>（卷</a:t>
                      </a:r>
                      <a:r>
                        <a:rPr lang="en-US" altLang="zh-CN" sz="1800" b="1" dirty="0">
                          <a:solidFill>
                            <a:schemeClr val="tx1"/>
                          </a:solidFill>
                          <a:sym typeface="+mn-ea"/>
                        </a:rPr>
                        <a:t>1</a:t>
                      </a:r>
                      <a:r>
                        <a:rPr lang="zh-CN" altLang="en-US" sz="1800" b="1" dirty="0">
                          <a:solidFill>
                            <a:schemeClr val="tx1"/>
                          </a:solidFill>
                          <a:sym typeface="+mn-ea"/>
                        </a:rPr>
                        <a:t>、</a:t>
                      </a:r>
                      <a:r>
                        <a:rPr lang="en-US" altLang="zh-CN" sz="1800" b="1" dirty="0">
                          <a:solidFill>
                            <a:schemeClr val="tx1"/>
                          </a:solidFill>
                          <a:sym typeface="+mn-ea"/>
                        </a:rPr>
                        <a:t>2</a:t>
                      </a:r>
                      <a:r>
                        <a:rPr lang="zh-CN" altLang="en-US" sz="1800" b="1" dirty="0">
                          <a:solidFill>
                            <a:schemeClr val="tx1"/>
                          </a:solidFill>
                          <a:sym typeface="+mn-ea"/>
                        </a:rPr>
                        <a:t>、</a:t>
                      </a:r>
                      <a:r>
                        <a:rPr lang="en-US" altLang="zh-CN" sz="1800" b="1" dirty="0">
                          <a:solidFill>
                            <a:schemeClr val="tx1"/>
                          </a:solidFill>
                          <a:sym typeface="+mn-ea"/>
                        </a:rPr>
                        <a:t>3</a:t>
                      </a:r>
                      <a:r>
                        <a:rPr lang="zh-CN" altLang="en-US" sz="1800" b="1" dirty="0">
                          <a:solidFill>
                            <a:schemeClr val="tx1"/>
                          </a:solidFill>
                          <a:sym typeface="+mn-ea"/>
                        </a:rPr>
                        <a:t>）</a:t>
                      </a:r>
                      <a:endParaRPr lang="zh-CN" altLang="en-US" sz="1800" b="1" dirty="0">
                        <a:solidFill>
                          <a:schemeClr val="tx1"/>
                        </a:solidFill>
                        <a:sym typeface="+mn-ea"/>
                      </a:endParaRPr>
                    </a:p>
                    <a:p>
                      <a:pPr marL="0" lvl="0" indent="0" algn="ctr">
                        <a:buNone/>
                      </a:pPr>
                      <a:r>
                        <a:rPr lang="en-US" altLang="zh-CN" sz="1800" b="1" dirty="0">
                          <a:solidFill>
                            <a:schemeClr val="tx1"/>
                          </a:solidFill>
                          <a:sym typeface="+mn-ea"/>
                        </a:rPr>
                        <a:t>28</a:t>
                      </a:r>
                      <a:r>
                        <a:rPr lang="zh-CN" altLang="en-US" sz="1800" b="1" dirty="0">
                          <a:solidFill>
                            <a:schemeClr val="tx1"/>
                          </a:solidFill>
                          <a:sym typeface="+mn-ea"/>
                        </a:rPr>
                        <a:t>题</a:t>
                      </a:r>
                      <a:endParaRPr lang="zh-CN" altLang="en-US" sz="1800" b="1" dirty="0">
                        <a:solidFill>
                          <a:schemeClr val="tx1"/>
                        </a:solidFill>
                        <a:sym typeface="+mn-ea"/>
                      </a:endParaRPr>
                    </a:p>
                  </a:txBody>
                  <a:tcPr marL="68591" marR="68591" marT="34295" marB="34295" anchor="ctr" anchorCtr="0"/>
                </a:tc>
                <a:tc>
                  <a:txBody>
                    <a:bodyPr/>
                    <a:p>
                      <a:pPr marL="0" lvl="0" indent="0" algn="ctr">
                        <a:buNone/>
                      </a:pPr>
                      <a:r>
                        <a:rPr lang="en-US" altLang="zh-CN" sz="1800" b="1" dirty="0">
                          <a:solidFill>
                            <a:schemeClr val="tx1"/>
                          </a:solidFill>
                        </a:rPr>
                        <a:t>2018</a:t>
                      </a:r>
                      <a:endParaRPr lang="en-US" altLang="zh-CN" sz="1800" b="1" dirty="0">
                        <a:solidFill>
                          <a:schemeClr val="tx1"/>
                        </a:solidFill>
                      </a:endParaRPr>
                    </a:p>
                    <a:p>
                      <a:pPr marL="0" lvl="0" indent="0" algn="ctr">
                        <a:buNone/>
                      </a:pPr>
                      <a:r>
                        <a:rPr lang="zh-CN" altLang="en-US" sz="1800" b="1" dirty="0">
                          <a:solidFill>
                            <a:schemeClr val="tx1"/>
                          </a:solidFill>
                        </a:rPr>
                        <a:t>（</a:t>
                      </a:r>
                      <a:r>
                        <a:rPr lang="en-US" altLang="zh-CN" sz="1800" b="1" dirty="0">
                          <a:solidFill>
                            <a:schemeClr val="tx1"/>
                          </a:solidFill>
                        </a:rPr>
                        <a:t>10</a:t>
                      </a:r>
                      <a:r>
                        <a:rPr lang="zh-CN" altLang="en-US" sz="1800" b="1" dirty="0">
                          <a:solidFill>
                            <a:schemeClr val="tx1"/>
                          </a:solidFill>
                        </a:rPr>
                        <a:t>分）</a:t>
                      </a:r>
                      <a:endParaRPr lang="zh-CN" altLang="en-US" sz="1800" b="1" dirty="0">
                        <a:solidFill>
                          <a:schemeClr val="tx1"/>
                        </a:solidFill>
                      </a:endParaRPr>
                    </a:p>
                  </a:txBody>
                  <a:tcPr marL="68591" marR="68591" marT="34295" marB="34295" anchor="ctr" anchorCtr="0"/>
                </a:tc>
                <a:tc>
                  <a:txBody>
                    <a:bodyPr/>
                    <a:p>
                      <a:pPr marL="0" lvl="0" indent="0" algn="ctr">
                        <a:buNone/>
                      </a:pPr>
                      <a:r>
                        <a:rPr lang="en-US" altLang="zh-CN" sz="1800" b="1" dirty="0">
                          <a:solidFill>
                            <a:schemeClr val="tx1"/>
                          </a:solidFill>
                        </a:rPr>
                        <a:t>2017</a:t>
                      </a:r>
                      <a:endParaRPr lang="en-US" altLang="zh-CN" sz="1800" b="1" dirty="0">
                        <a:solidFill>
                          <a:schemeClr val="tx1"/>
                        </a:solidFill>
                      </a:endParaRPr>
                    </a:p>
                    <a:p>
                      <a:pPr marL="0" lvl="0" indent="0" algn="ctr">
                        <a:buNone/>
                      </a:pPr>
                      <a:r>
                        <a:rPr lang="zh-CN" altLang="en-US" sz="1800" b="1" dirty="0">
                          <a:solidFill>
                            <a:schemeClr val="tx1"/>
                          </a:solidFill>
                          <a:sym typeface="+mn-ea"/>
                        </a:rPr>
                        <a:t>（</a:t>
                      </a:r>
                      <a:r>
                        <a:rPr lang="en-US" altLang="zh-CN" sz="1800" b="1" dirty="0">
                          <a:solidFill>
                            <a:schemeClr val="tx1"/>
                          </a:solidFill>
                          <a:sym typeface="+mn-ea"/>
                        </a:rPr>
                        <a:t>6</a:t>
                      </a:r>
                      <a:r>
                        <a:rPr lang="zh-CN" altLang="en-US" sz="1800" b="1" dirty="0">
                          <a:solidFill>
                            <a:schemeClr val="tx1"/>
                          </a:solidFill>
                          <a:sym typeface="+mn-ea"/>
                        </a:rPr>
                        <a:t>分）</a:t>
                      </a:r>
                      <a:endParaRPr lang="zh-CN" altLang="en-US" sz="1800" b="1" dirty="0">
                        <a:solidFill>
                          <a:schemeClr val="tx1"/>
                        </a:solidFill>
                        <a:sym typeface="+mn-ea"/>
                      </a:endParaRPr>
                    </a:p>
                  </a:txBody>
                  <a:tcPr marL="68591" marR="68591" marT="34295" marB="34295" anchor="ctr" anchorCtr="0"/>
                </a:tc>
                <a:tc>
                  <a:txBody>
                    <a:bodyPr/>
                    <a:p>
                      <a:pPr marL="0" lvl="0" indent="0" algn="ctr">
                        <a:buNone/>
                      </a:pPr>
                      <a:r>
                        <a:rPr lang="en-US" altLang="zh-CN" sz="1800" b="1" dirty="0">
                          <a:solidFill>
                            <a:schemeClr val="tx1"/>
                          </a:solidFill>
                        </a:rPr>
                        <a:t>2016</a:t>
                      </a:r>
                      <a:endParaRPr lang="en-US" altLang="zh-CN" sz="1800" b="1" dirty="0">
                        <a:solidFill>
                          <a:schemeClr val="tx1"/>
                        </a:solidFill>
                      </a:endParaRPr>
                    </a:p>
                    <a:p>
                      <a:pPr marL="0" lvl="0" indent="0" algn="ctr">
                        <a:buNone/>
                      </a:pPr>
                      <a:r>
                        <a:rPr lang="zh-CN" altLang="en-US" sz="1800" b="1" dirty="0">
                          <a:solidFill>
                            <a:schemeClr val="tx1"/>
                          </a:solidFill>
                          <a:sym typeface="+mn-ea"/>
                        </a:rPr>
                        <a:t>（</a:t>
                      </a:r>
                      <a:r>
                        <a:rPr lang="en-US" altLang="zh-CN" sz="1800" b="1" dirty="0">
                          <a:solidFill>
                            <a:schemeClr val="tx1"/>
                          </a:solidFill>
                          <a:sym typeface="+mn-ea"/>
                        </a:rPr>
                        <a:t>21</a:t>
                      </a:r>
                      <a:r>
                        <a:rPr lang="zh-CN" altLang="en-US" sz="1800" b="1" dirty="0">
                          <a:solidFill>
                            <a:schemeClr val="tx1"/>
                          </a:solidFill>
                          <a:sym typeface="+mn-ea"/>
                        </a:rPr>
                        <a:t>分）</a:t>
                      </a:r>
                      <a:endParaRPr lang="en-US" altLang="zh-CN" sz="1800" b="1" dirty="0">
                        <a:solidFill>
                          <a:schemeClr val="tx1"/>
                        </a:solidFill>
                      </a:endParaRPr>
                    </a:p>
                  </a:txBody>
                  <a:tcPr marL="68591" marR="68591" marT="34295" marB="34295" anchor="ctr" anchorCtr="0"/>
                </a:tc>
              </a:tr>
              <a:tr h="1792605">
                <a:tc>
                  <a:txBody>
                    <a:bodyPr/>
                    <a:p>
                      <a:pPr marL="0" lvl="0" indent="0" algn="ctr">
                        <a:buNone/>
                      </a:pPr>
                      <a:r>
                        <a:rPr lang="zh-CN" altLang="en-US" sz="2100" b="1" dirty="0">
                          <a:solidFill>
                            <a:schemeClr val="tx1"/>
                          </a:solidFill>
                        </a:rPr>
                        <a:t>晚清经济结构的变化和民族工业的兴起</a:t>
                      </a:r>
                      <a:endParaRPr lang="zh-CN" altLang="en-US" sz="2100" b="1" dirty="0">
                        <a:solidFill>
                          <a:schemeClr val="tx1"/>
                        </a:solidFill>
                      </a:endParaRPr>
                    </a:p>
                  </a:txBody>
                  <a:tcPr marL="68591" marR="68591" marT="34295" marB="34295" anchor="ctr" anchorCtr="0"/>
                </a:tc>
                <a:tc>
                  <a:txBody>
                    <a:bodyPr/>
                    <a:p>
                      <a:pPr algn="ctr">
                        <a:buNone/>
                      </a:pPr>
                      <a:r>
                        <a:rPr lang="zh-CN" altLang="en-US" sz="2100" b="1">
                          <a:solidFill>
                            <a:schemeClr val="tx1"/>
                          </a:solidFill>
                        </a:rPr>
                        <a:t>汉阳铁厂、近代上海</a:t>
                      </a:r>
                      <a:endParaRPr lang="zh-CN" altLang="en-US" sz="2100" b="1">
                        <a:solidFill>
                          <a:schemeClr val="tx1"/>
                        </a:solidFill>
                      </a:endParaRPr>
                    </a:p>
                  </a:txBody>
                  <a:tcPr marL="68591" marR="68591" marT="34295" marB="34295" anchor="ctr" anchorCtr="0"/>
                </a:tc>
                <a:tc>
                  <a:txBody>
                    <a:bodyPr/>
                    <a:p>
                      <a:pPr algn="ctr">
                        <a:buNone/>
                      </a:pPr>
                      <a:r>
                        <a:rPr lang="zh-CN" altLang="en-US" sz="2100" b="1">
                          <a:solidFill>
                            <a:srgbClr val="FF0000"/>
                          </a:solidFill>
                        </a:rPr>
                        <a:t>开平煤矿</a:t>
                      </a:r>
                      <a:r>
                        <a:rPr lang="zh-CN" altLang="en-US" sz="2100" b="1">
                          <a:solidFill>
                            <a:schemeClr val="tx1"/>
                          </a:solidFill>
                        </a:rPr>
                        <a:t>、福州船州局、民资初步、</a:t>
                      </a:r>
                      <a:r>
                        <a:rPr lang="en-US" altLang="zh-CN" sz="2100" b="1">
                          <a:solidFill>
                            <a:schemeClr val="tx1"/>
                          </a:solidFill>
                        </a:rPr>
                        <a:t>19</a:t>
                      </a:r>
                      <a:r>
                        <a:rPr lang="zh-CN" altLang="en-US" sz="2100" b="1">
                          <a:solidFill>
                            <a:schemeClr val="tx1"/>
                          </a:solidFill>
                        </a:rPr>
                        <a:t>世纪</a:t>
                      </a:r>
                      <a:r>
                        <a:rPr lang="en-US" altLang="zh-CN" sz="2100" b="1">
                          <a:solidFill>
                            <a:schemeClr val="tx1"/>
                          </a:solidFill>
                        </a:rPr>
                        <a:t>70</a:t>
                      </a:r>
                      <a:r>
                        <a:rPr lang="zh-CN" altLang="en-US" sz="2100" b="1">
                          <a:solidFill>
                            <a:schemeClr val="tx1"/>
                          </a:solidFill>
                        </a:rPr>
                        <a:t>年代矿业政策、</a:t>
                      </a:r>
                      <a:r>
                        <a:rPr lang="zh-CN" altLang="en-US" sz="2100" b="1">
                          <a:solidFill>
                            <a:srgbClr val="FF0000"/>
                          </a:solidFill>
                        </a:rPr>
                        <a:t>留日学生分布</a:t>
                      </a:r>
                      <a:r>
                        <a:rPr lang="zh-CN" altLang="en-US" sz="2100" b="1">
                          <a:solidFill>
                            <a:schemeClr val="tx1"/>
                          </a:solidFill>
                        </a:rPr>
                        <a:t>、中国近代化</a:t>
                      </a:r>
                      <a:endParaRPr lang="zh-CN" altLang="en-US" sz="2100" b="1">
                        <a:solidFill>
                          <a:schemeClr val="tx1"/>
                        </a:solidFill>
                      </a:endParaRPr>
                    </a:p>
                  </a:txBody>
                  <a:tcPr marL="68591" marR="68591" marT="34295" marB="34295" anchor="ctr" anchorCtr="0"/>
                </a:tc>
                <a:tc>
                  <a:txBody>
                    <a:bodyPr/>
                    <a:p>
                      <a:pPr algn="ctr">
                        <a:buNone/>
                      </a:pPr>
                      <a:r>
                        <a:rPr lang="zh-CN" altLang="en-US" sz="2100" b="1">
                          <a:solidFill>
                            <a:srgbClr val="FF0000"/>
                          </a:solidFill>
                        </a:rPr>
                        <a:t>中国卷入世界市场、洋务运动、近代人口，</a:t>
                      </a:r>
                      <a:r>
                        <a:rPr lang="zh-CN" altLang="en-US" sz="2100" b="1">
                          <a:solidFill>
                            <a:schemeClr val="tx1"/>
                          </a:solidFill>
                          <a:sym typeface="+mn-ea"/>
                        </a:rPr>
                        <a:t>中国海外移民、</a:t>
                      </a:r>
                      <a:endParaRPr lang="zh-CN" altLang="en-US" sz="2100" b="1">
                        <a:solidFill>
                          <a:schemeClr val="tx1"/>
                        </a:solidFill>
                        <a:sym typeface="+mn-ea"/>
                      </a:endParaRPr>
                    </a:p>
                    <a:p>
                      <a:pPr algn="ctr">
                        <a:buNone/>
                      </a:pPr>
                      <a:r>
                        <a:rPr lang="zh-CN" altLang="en-US" sz="2100" b="1">
                          <a:solidFill>
                            <a:schemeClr val="tx1"/>
                          </a:solidFill>
                          <a:sym typeface="+mn-ea"/>
                        </a:rPr>
                        <a:t>清政府自开商埠</a:t>
                      </a:r>
                      <a:endParaRPr lang="zh-CN" altLang="en-US" sz="2100" b="1">
                        <a:solidFill>
                          <a:schemeClr val="tx1"/>
                        </a:solidFill>
                        <a:sym typeface="+mn-ea"/>
                      </a:endParaRPr>
                    </a:p>
                  </a:txBody>
                  <a:tcPr marL="68591" marR="68591" marT="34295" marB="34295" anchor="ctr" anchorCtr="0"/>
                </a:tc>
              </a:tr>
              <a:tr h="991235">
                <a:tc>
                  <a:txBody>
                    <a:bodyPr/>
                    <a:p>
                      <a:pPr marL="0" lvl="0" indent="0" algn="ctr">
                        <a:buNone/>
                      </a:pPr>
                      <a:r>
                        <a:rPr lang="zh-CN" altLang="en-US" sz="2100" b="1" dirty="0">
                          <a:solidFill>
                            <a:schemeClr val="tx1"/>
                          </a:solidFill>
                        </a:rPr>
                        <a:t>民国时期民族工业的曲折发展</a:t>
                      </a:r>
                      <a:endParaRPr lang="zh-CN" altLang="en-US" sz="2100" b="1" dirty="0">
                        <a:solidFill>
                          <a:schemeClr val="tx1"/>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r>
                        <a:rPr lang="zh-CN" altLang="en-US" sz="2100" b="1">
                          <a:solidFill>
                            <a:schemeClr val="tx1"/>
                          </a:solidFill>
                          <a:sym typeface="+mn-ea"/>
                        </a:rPr>
                        <a:t>中国近代化</a:t>
                      </a:r>
                      <a:endParaRPr lang="zh-CN" altLang="en-US" sz="2100" b="1">
                        <a:solidFill>
                          <a:schemeClr val="tx1"/>
                        </a:solidFill>
                        <a:sym typeface="+mn-ea"/>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r>
            </a:tbl>
          </a:graphicData>
        </a:graphic>
      </p:graphicFrame>
      <p:sp>
        <p:nvSpPr>
          <p:cNvPr id="2" name="标题 1"/>
          <p:cNvSpPr/>
          <p:nvPr>
            <p:ph type="title"/>
          </p:nvPr>
        </p:nvSpPr>
        <p:spPr>
          <a:xfrm>
            <a:off x="398145" y="3954145"/>
            <a:ext cx="8343265" cy="797560"/>
          </a:xfrm>
          <a:noFill/>
          <a:ln>
            <a:noFill/>
          </a:ln>
        </p:spPr>
        <p:txBody>
          <a:bodyPr vert="horz" wrap="square" lIns="91440" tIns="45720" rIns="91440" bIns="45720" numCol="1" rtlCol="0" anchor="ctr" anchorCtr="0" compatLnSpc="1">
            <a:normAutofit fontScale="90000"/>
          </a:bodyPr>
          <a:p>
            <a:pPr lvl="0" algn="l">
              <a:lnSpc>
                <a:spcPct val="120000"/>
              </a:lnSpc>
            </a:pPr>
            <a:r>
              <a:rPr lang="en-US" altLang="zh-CN" sz="1800" b="1">
                <a:solidFill>
                  <a:srgbClr val="002060"/>
                </a:solidFill>
                <a:latin typeface="黑体" panose="02010600030101010101" pitchFamily="49" charset="-122"/>
                <a:ea typeface="黑体" panose="02010600030101010101" pitchFamily="49" charset="-122"/>
                <a:sym typeface="+mn-ea"/>
              </a:rPr>
              <a:t>   </a:t>
            </a:r>
            <a:r>
              <a:rPr lang="en-US" altLang="zh-CN" sz="2400" b="1">
                <a:solidFill>
                  <a:srgbClr val="002060"/>
                </a:solidFill>
                <a:latin typeface="黑体" panose="02010600030101010101" pitchFamily="49" charset="-122"/>
                <a:ea typeface="黑体" panose="02010600030101010101" pitchFamily="49" charset="-122"/>
                <a:sym typeface="+mn-ea"/>
              </a:rPr>
              <a:t> 晚清经济结构变动是重点,洋务运动与民族资本主义的发展是中国近代化的主要内容与表现，直接影响中国近代化的进程。</a:t>
            </a:r>
            <a:endParaRPr lang="en-US" altLang="zh-CN" sz="2400" b="1">
              <a:solidFill>
                <a:srgbClr val="002060"/>
              </a:solidFill>
              <a:latin typeface="黑体" panose="02010600030101010101" pitchFamily="49" charset="-122"/>
              <a:ea typeface="黑体" panose="02010600030101010101" pitchFamily="49"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900" y="318"/>
            <a:ext cx="9144900" cy="5143500"/>
          </a:xfrm>
          <a:prstGeom prst="rect">
            <a:avLst/>
          </a:prstGeom>
          <a:solidFill>
            <a:schemeClr val="tx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b="1" dirty="0">
              <a:solidFill>
                <a:schemeClr val="bg1"/>
              </a:solidFill>
              <a:latin typeface="+mn-ea"/>
            </a:endParaRPr>
          </a:p>
        </p:txBody>
      </p:sp>
      <p:sp>
        <p:nvSpPr>
          <p:cNvPr id="6" name="文本框 5"/>
          <p:cNvSpPr txBox="1"/>
          <p:nvPr>
            <p:custDataLst>
              <p:tags r:id="rId2"/>
            </p:custDataLst>
          </p:nvPr>
        </p:nvSpPr>
        <p:spPr>
          <a:xfrm>
            <a:off x="430689" y="102872"/>
            <a:ext cx="7924800" cy="468630"/>
          </a:xfrm>
          <a:prstGeom prst="rect">
            <a:avLst/>
          </a:prstGeom>
          <a:noFill/>
        </p:spPr>
        <p:txBody>
          <a:bodyPr wrap="square" lIns="76200" tIns="28575" rIns="47625" bIns="28575" rtlCol="0">
            <a:noAutofit/>
          </a:bodyPr>
          <a:lstStyle/>
          <a:p>
            <a:r>
              <a:rPr lang="zh-CN" altLang="en-US" sz="2800" b="1" spc="300" dirty="0">
                <a:solidFill>
                  <a:srgbClr val="1D41D5"/>
                </a:solidFill>
                <a:latin typeface="黑体" panose="02010600030101010101" pitchFamily="49" charset="-122"/>
                <a:ea typeface="黑体" panose="02010600030101010101" pitchFamily="49" charset="-122"/>
              </a:rPr>
              <a:t>（四）</a:t>
            </a:r>
            <a:r>
              <a:rPr lang="zh-CN" altLang="en-US" sz="2800" b="1" dirty="0" smtClean="0">
                <a:solidFill>
                  <a:srgbClr val="1D41D5"/>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深化拓展教材强化历史概念</a:t>
            </a:r>
            <a:endParaRPr lang="zh-CN" altLang="en-US" sz="2800" b="1" spc="300" dirty="0" smtClean="0">
              <a:solidFill>
                <a:srgbClr val="1D41D5"/>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sp>
        <p:nvSpPr>
          <p:cNvPr id="12" name="任意多边形: 形状 11"/>
          <p:cNvSpPr/>
          <p:nvPr>
            <p:custDataLst>
              <p:tags r:id="rId3"/>
            </p:custDataLst>
          </p:nvPr>
        </p:nvSpPr>
        <p:spPr>
          <a:xfrm>
            <a:off x="276225" y="679450"/>
            <a:ext cx="8591550" cy="4217670"/>
          </a:xfrm>
          <a:custGeom>
            <a:avLst/>
            <a:gdLst>
              <a:gd name="connsiteX0" fmla="*/ 0 w 11455400"/>
              <a:gd name="connsiteY0" fmla="*/ 0 h 3932236"/>
              <a:gd name="connsiteX1" fmla="*/ 11455400 w 11455400"/>
              <a:gd name="connsiteY1" fmla="*/ 0 h 3932236"/>
              <a:gd name="connsiteX2" fmla="*/ 11455400 w 11455400"/>
              <a:gd name="connsiteY2" fmla="*/ 3568699 h 3932236"/>
              <a:gd name="connsiteX3" fmla="*/ 1981509 w 11455400"/>
              <a:gd name="connsiteY3" fmla="*/ 3568699 h 3932236"/>
              <a:gd name="connsiteX4" fmla="*/ 1981509 w 11455400"/>
              <a:gd name="connsiteY4" fmla="*/ 3932236 h 3932236"/>
              <a:gd name="connsiteX5" fmla="*/ 622609 w 11455400"/>
              <a:gd name="connsiteY5" fmla="*/ 3568699 h 3932236"/>
              <a:gd name="connsiteX6" fmla="*/ 0 w 11455400"/>
              <a:gd name="connsiteY6" fmla="*/ 3568699 h 393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5400" h="3932236">
                <a:moveTo>
                  <a:pt x="0" y="0"/>
                </a:moveTo>
                <a:lnTo>
                  <a:pt x="11455400" y="0"/>
                </a:lnTo>
                <a:lnTo>
                  <a:pt x="11455400" y="3568699"/>
                </a:lnTo>
                <a:lnTo>
                  <a:pt x="1981509" y="3568699"/>
                </a:lnTo>
                <a:lnTo>
                  <a:pt x="1981509" y="3932236"/>
                </a:lnTo>
                <a:lnTo>
                  <a:pt x="622609" y="3568699"/>
                </a:lnTo>
                <a:lnTo>
                  <a:pt x="0" y="3568699"/>
                </a:lnTo>
                <a:close/>
              </a:path>
            </a:pathLst>
          </a:cu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200" b="1" dirty="0">
              <a:solidFill>
                <a:schemeClr val="bg1"/>
              </a:solidFill>
              <a:latin typeface="+mn-ea"/>
            </a:endParaRPr>
          </a:p>
        </p:txBody>
      </p:sp>
      <p:sp>
        <p:nvSpPr>
          <p:cNvPr id="5" name="文本框 4"/>
          <p:cNvSpPr txBox="1"/>
          <p:nvPr>
            <p:custDataLst>
              <p:tags r:id="rId4"/>
            </p:custDataLst>
          </p:nvPr>
        </p:nvSpPr>
        <p:spPr>
          <a:xfrm>
            <a:off x="430689" y="811791"/>
            <a:ext cx="8139113" cy="2348773"/>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fontAlgn="ctr">
              <a:spcBef>
                <a:spcPts val="1000"/>
              </a:spcBef>
              <a:spcAft>
                <a:spcPts val="0"/>
              </a:spcAft>
              <a:buSzPct val="120000"/>
              <a:buFont typeface="WPS-Numbers" pitchFamily="2" charset="0"/>
            </a:pPr>
            <a:endParaRPr lang="zh-CN" altLang="en-US" sz="2000" b="1" dirty="0">
              <a:solidFill>
                <a:schemeClr val="tx1">
                  <a:lumMod val="75000"/>
                  <a:lumOff val="25000"/>
                </a:schemeClr>
              </a:solidFill>
              <a:latin typeface="Arial" panose="020B0604020202020204" pitchFamily="34" charset="0"/>
              <a:ea typeface="微软雅黑" panose="020B0503020204020204" charset="-122"/>
            </a:endParaRPr>
          </a:p>
        </p:txBody>
      </p:sp>
      <p:sp>
        <p:nvSpPr>
          <p:cNvPr id="3" name="文本框 2"/>
          <p:cNvSpPr txBox="1"/>
          <p:nvPr/>
        </p:nvSpPr>
        <p:spPr>
          <a:xfrm>
            <a:off x="275590" y="679450"/>
            <a:ext cx="8516620" cy="2676525"/>
          </a:xfrm>
          <a:prstGeom prst="rect">
            <a:avLst/>
          </a:prstGeom>
          <a:noFill/>
        </p:spPr>
        <p:txBody>
          <a:bodyPr wrap="square" rtlCol="0" anchor="t">
            <a:spAutoFit/>
          </a:bodyPr>
          <a:p>
            <a:r>
              <a:rPr lang="zh-CN" altLang="en-US" sz="2400">
                <a:sym typeface="+mn-ea"/>
              </a:rPr>
              <a:t>老师要引导学生学会正确处理教材的叙述与材料，历史依据与结论之间的联系，让学生像研究者一样学习，学会形成四种意识：</a:t>
            </a:r>
            <a:endParaRPr lang="zh-CN" altLang="en-US" sz="2400"/>
          </a:p>
          <a:p>
            <a:r>
              <a:rPr lang="zh-CN" altLang="en-US" sz="2400" b="1">
                <a:sym typeface="+mn-ea"/>
              </a:rPr>
              <a:t>第一，一看到教材的叙述，努力反推各类材料的习惯。</a:t>
            </a:r>
            <a:endParaRPr lang="zh-CN" altLang="en-US" sz="2400" b="1"/>
          </a:p>
          <a:p>
            <a:r>
              <a:rPr lang="zh-CN" altLang="en-US" sz="2400" b="1">
                <a:sym typeface="+mn-ea"/>
              </a:rPr>
              <a:t>第二，一看到各种材料，力争转化成教材叙述的习惯。</a:t>
            </a:r>
            <a:endParaRPr lang="zh-CN" altLang="en-US" sz="2400" b="1"/>
          </a:p>
          <a:p>
            <a:r>
              <a:rPr lang="zh-CN" altLang="en-US" sz="2400" b="1">
                <a:sym typeface="+mn-ea"/>
              </a:rPr>
              <a:t>第三，引导学生认识教材结论得出的依据。</a:t>
            </a:r>
            <a:endParaRPr lang="zh-CN" altLang="en-US" sz="2400" b="1"/>
          </a:p>
          <a:p>
            <a:r>
              <a:rPr lang="zh-CN" altLang="en-US" sz="2400" b="1">
                <a:sym typeface="+mn-ea"/>
              </a:rPr>
              <a:t>第四，学生能够重组知识点形成新的结构。</a:t>
            </a:r>
            <a:endParaRPr lang="zh-CN" altLang="en-US" sz="2400" b="1"/>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1595" y="177165"/>
            <a:ext cx="9020175" cy="3476625"/>
          </a:xfrm>
          <a:prstGeom prst="rect">
            <a:avLst/>
          </a:prstGeom>
          <a:noFill/>
        </p:spPr>
        <p:txBody>
          <a:bodyPr wrap="square" rtlCol="0" anchor="t">
            <a:spAutoFit/>
          </a:bodyPr>
          <a:p>
            <a:pPr fontAlgn="ctr">
              <a:spcBef>
                <a:spcPts val="1000"/>
              </a:spcBef>
              <a:spcAft>
                <a:spcPts val="0"/>
              </a:spcAft>
              <a:buSzPct val="120000"/>
              <a:buFont typeface="WPS-Numbers" pitchFamily="2" charset="0"/>
            </a:pPr>
            <a:r>
              <a:rPr lang="zh-CN" altLang="en-US" sz="2800" b="1" dirty="0">
                <a:solidFill>
                  <a:srgbClr val="1D41D5"/>
                </a:solidFill>
                <a:ea typeface="微软雅黑" panose="020B0503020204020204" charset="-122"/>
                <a:sym typeface="+mn-ea"/>
              </a:rPr>
              <a:t>1、小农经济</a:t>
            </a:r>
            <a:r>
              <a:rPr lang="zh-CN" altLang="en-US" sz="2400" b="1" dirty="0">
                <a:solidFill>
                  <a:schemeClr val="tx1">
                    <a:lumMod val="75000"/>
                    <a:lumOff val="25000"/>
                  </a:schemeClr>
                </a:solidFill>
                <a:ea typeface="微软雅黑" panose="020B0503020204020204" charset="-122"/>
                <a:sym typeface="+mn-ea"/>
              </a:rPr>
              <a:t>
（1）条件：
铁农具的出现和牛耕的逐渐推广；封建土地所有制度的确立。
（2）特点
分散性：一家一户个体生产
封闭性：男耕女织，自给自足，少有交换。
落后性：注重精耕细作，相对简单的生产工具、长期不变的生产技术和容易满足的社会心理状态，阻碍技术进步和生产发展。
脆弱性：缺乏必要的积累和储备能力，抗御自然灾害的能力低下。</a:t>
            </a:r>
            <a:endParaRPr lang="zh-CN" altLang="en-US" sz="240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394970" y="428625"/>
            <a:ext cx="8386445" cy="4244340"/>
          </a:xfrm>
          <a:prstGeom prst="rect">
            <a:avLst/>
          </a:prstGeom>
          <a:pattFill prst="dkUpDiag">
            <a:fgClr>
              <a:srgbClr val="FFFFFF">
                <a:lumMod val="95000"/>
              </a:srgbClr>
            </a:fgClr>
            <a:bgClr>
              <a:srgbClr val="FFFFFF"/>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7" name="椭圆 6"/>
          <p:cNvSpPr/>
          <p:nvPr>
            <p:custDataLst>
              <p:tags r:id="rId2"/>
            </p:custDataLst>
          </p:nvPr>
        </p:nvSpPr>
        <p:spPr>
          <a:xfrm>
            <a:off x="764540" y="1346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 name="椭圆 7"/>
          <p:cNvSpPr/>
          <p:nvPr>
            <p:custDataLst>
              <p:tags r:id="rId3"/>
            </p:custDataLst>
          </p:nvPr>
        </p:nvSpPr>
        <p:spPr>
          <a:xfrm>
            <a:off x="878840" y="1346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9" name="椭圆 8"/>
          <p:cNvSpPr/>
          <p:nvPr>
            <p:custDataLst>
              <p:tags r:id="rId4"/>
            </p:custDataLst>
          </p:nvPr>
        </p:nvSpPr>
        <p:spPr>
          <a:xfrm>
            <a:off x="993140" y="1346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0" name="椭圆 9"/>
          <p:cNvSpPr/>
          <p:nvPr>
            <p:custDataLst>
              <p:tags r:id="rId5"/>
            </p:custDataLst>
          </p:nvPr>
        </p:nvSpPr>
        <p:spPr>
          <a:xfrm>
            <a:off x="1107440" y="1346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1" name="椭圆 10"/>
          <p:cNvSpPr/>
          <p:nvPr>
            <p:custDataLst>
              <p:tags r:id="rId6"/>
            </p:custDataLst>
          </p:nvPr>
        </p:nvSpPr>
        <p:spPr>
          <a:xfrm>
            <a:off x="1221740" y="1346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2" name="椭圆 11"/>
          <p:cNvSpPr/>
          <p:nvPr>
            <p:custDataLst>
              <p:tags r:id="rId7"/>
            </p:custDataLst>
          </p:nvPr>
        </p:nvSpPr>
        <p:spPr>
          <a:xfrm>
            <a:off x="1336040" y="1346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3" name="椭圆 12"/>
          <p:cNvSpPr/>
          <p:nvPr>
            <p:custDataLst>
              <p:tags r:id="rId8"/>
            </p:custDataLst>
          </p:nvPr>
        </p:nvSpPr>
        <p:spPr>
          <a:xfrm>
            <a:off x="1450340" y="1346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4" name="椭圆 13"/>
          <p:cNvSpPr/>
          <p:nvPr>
            <p:custDataLst>
              <p:tags r:id="rId9"/>
            </p:custDataLst>
          </p:nvPr>
        </p:nvSpPr>
        <p:spPr>
          <a:xfrm>
            <a:off x="1564640" y="1346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5" name="椭圆 14"/>
          <p:cNvSpPr/>
          <p:nvPr>
            <p:custDataLst>
              <p:tags r:id="rId10"/>
            </p:custDataLst>
          </p:nvPr>
        </p:nvSpPr>
        <p:spPr>
          <a:xfrm>
            <a:off x="1678940" y="1346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6" name="椭圆 15"/>
          <p:cNvSpPr/>
          <p:nvPr>
            <p:custDataLst>
              <p:tags r:id="rId11"/>
            </p:custDataLst>
          </p:nvPr>
        </p:nvSpPr>
        <p:spPr>
          <a:xfrm>
            <a:off x="1793240" y="1346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7" name="椭圆 16"/>
          <p:cNvSpPr/>
          <p:nvPr>
            <p:custDataLst>
              <p:tags r:id="rId12"/>
            </p:custDataLst>
          </p:nvPr>
        </p:nvSpPr>
        <p:spPr>
          <a:xfrm>
            <a:off x="1907540" y="1346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9" name="椭圆 18"/>
          <p:cNvSpPr/>
          <p:nvPr>
            <p:custDataLst>
              <p:tags r:id="rId13"/>
            </p:custDataLst>
          </p:nvPr>
        </p:nvSpPr>
        <p:spPr>
          <a:xfrm>
            <a:off x="764540" y="2489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0" name="椭圆 19"/>
          <p:cNvSpPr/>
          <p:nvPr>
            <p:custDataLst>
              <p:tags r:id="rId14"/>
            </p:custDataLst>
          </p:nvPr>
        </p:nvSpPr>
        <p:spPr>
          <a:xfrm>
            <a:off x="878840" y="2489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1" name="椭圆 20"/>
          <p:cNvSpPr/>
          <p:nvPr>
            <p:custDataLst>
              <p:tags r:id="rId15"/>
            </p:custDataLst>
          </p:nvPr>
        </p:nvSpPr>
        <p:spPr>
          <a:xfrm>
            <a:off x="993140" y="2489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2" name="椭圆 21"/>
          <p:cNvSpPr/>
          <p:nvPr>
            <p:custDataLst>
              <p:tags r:id="rId16"/>
            </p:custDataLst>
          </p:nvPr>
        </p:nvSpPr>
        <p:spPr>
          <a:xfrm>
            <a:off x="1107440" y="2489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3" name="椭圆 22"/>
          <p:cNvSpPr/>
          <p:nvPr>
            <p:custDataLst>
              <p:tags r:id="rId17"/>
            </p:custDataLst>
          </p:nvPr>
        </p:nvSpPr>
        <p:spPr>
          <a:xfrm>
            <a:off x="1221740" y="2489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4" name="椭圆 23"/>
          <p:cNvSpPr/>
          <p:nvPr>
            <p:custDataLst>
              <p:tags r:id="rId18"/>
            </p:custDataLst>
          </p:nvPr>
        </p:nvSpPr>
        <p:spPr>
          <a:xfrm>
            <a:off x="1336040" y="2489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5" name="椭圆 24"/>
          <p:cNvSpPr/>
          <p:nvPr>
            <p:custDataLst>
              <p:tags r:id="rId19"/>
            </p:custDataLst>
          </p:nvPr>
        </p:nvSpPr>
        <p:spPr>
          <a:xfrm>
            <a:off x="1450340" y="2489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6" name="椭圆 25"/>
          <p:cNvSpPr/>
          <p:nvPr>
            <p:custDataLst>
              <p:tags r:id="rId20"/>
            </p:custDataLst>
          </p:nvPr>
        </p:nvSpPr>
        <p:spPr>
          <a:xfrm>
            <a:off x="1564640" y="2489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7" name="椭圆 26"/>
          <p:cNvSpPr/>
          <p:nvPr>
            <p:custDataLst>
              <p:tags r:id="rId21"/>
            </p:custDataLst>
          </p:nvPr>
        </p:nvSpPr>
        <p:spPr>
          <a:xfrm>
            <a:off x="1678940" y="2489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8" name="椭圆 27"/>
          <p:cNvSpPr/>
          <p:nvPr>
            <p:custDataLst>
              <p:tags r:id="rId22"/>
            </p:custDataLst>
          </p:nvPr>
        </p:nvSpPr>
        <p:spPr>
          <a:xfrm>
            <a:off x="1793240" y="2489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9" name="椭圆 28"/>
          <p:cNvSpPr/>
          <p:nvPr>
            <p:custDataLst>
              <p:tags r:id="rId23"/>
            </p:custDataLst>
          </p:nvPr>
        </p:nvSpPr>
        <p:spPr>
          <a:xfrm>
            <a:off x="1907540" y="24892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1" name="椭圆 30"/>
          <p:cNvSpPr/>
          <p:nvPr>
            <p:custDataLst>
              <p:tags r:id="rId24"/>
            </p:custDataLst>
          </p:nvPr>
        </p:nvSpPr>
        <p:spPr>
          <a:xfrm>
            <a:off x="764540" y="3746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2" name="椭圆 31"/>
          <p:cNvSpPr/>
          <p:nvPr>
            <p:custDataLst>
              <p:tags r:id="rId25"/>
            </p:custDataLst>
          </p:nvPr>
        </p:nvSpPr>
        <p:spPr>
          <a:xfrm>
            <a:off x="878840" y="3746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3" name="椭圆 32"/>
          <p:cNvSpPr/>
          <p:nvPr>
            <p:custDataLst>
              <p:tags r:id="rId26"/>
            </p:custDataLst>
          </p:nvPr>
        </p:nvSpPr>
        <p:spPr>
          <a:xfrm>
            <a:off x="993140" y="3746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4" name="椭圆 33"/>
          <p:cNvSpPr/>
          <p:nvPr>
            <p:custDataLst>
              <p:tags r:id="rId27"/>
            </p:custDataLst>
          </p:nvPr>
        </p:nvSpPr>
        <p:spPr>
          <a:xfrm>
            <a:off x="1107440" y="3746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5" name="椭圆 34"/>
          <p:cNvSpPr/>
          <p:nvPr>
            <p:custDataLst>
              <p:tags r:id="rId28"/>
            </p:custDataLst>
          </p:nvPr>
        </p:nvSpPr>
        <p:spPr>
          <a:xfrm>
            <a:off x="1221740" y="3746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6" name="椭圆 35"/>
          <p:cNvSpPr/>
          <p:nvPr>
            <p:custDataLst>
              <p:tags r:id="rId29"/>
            </p:custDataLst>
          </p:nvPr>
        </p:nvSpPr>
        <p:spPr>
          <a:xfrm>
            <a:off x="1336040" y="3746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7" name="椭圆 36"/>
          <p:cNvSpPr/>
          <p:nvPr>
            <p:custDataLst>
              <p:tags r:id="rId30"/>
            </p:custDataLst>
          </p:nvPr>
        </p:nvSpPr>
        <p:spPr>
          <a:xfrm>
            <a:off x="1450340" y="3746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8" name="椭圆 37"/>
          <p:cNvSpPr/>
          <p:nvPr>
            <p:custDataLst>
              <p:tags r:id="rId31"/>
            </p:custDataLst>
          </p:nvPr>
        </p:nvSpPr>
        <p:spPr>
          <a:xfrm>
            <a:off x="1564640" y="3746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9" name="椭圆 38"/>
          <p:cNvSpPr/>
          <p:nvPr>
            <p:custDataLst>
              <p:tags r:id="rId32"/>
            </p:custDataLst>
          </p:nvPr>
        </p:nvSpPr>
        <p:spPr>
          <a:xfrm>
            <a:off x="1678940" y="3746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0" name="椭圆 39"/>
          <p:cNvSpPr/>
          <p:nvPr>
            <p:custDataLst>
              <p:tags r:id="rId33"/>
            </p:custDataLst>
          </p:nvPr>
        </p:nvSpPr>
        <p:spPr>
          <a:xfrm>
            <a:off x="1793240" y="3746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1" name="椭圆 40"/>
          <p:cNvSpPr/>
          <p:nvPr>
            <p:custDataLst>
              <p:tags r:id="rId34"/>
            </p:custDataLst>
          </p:nvPr>
        </p:nvSpPr>
        <p:spPr>
          <a:xfrm>
            <a:off x="1907540" y="3746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3" name="椭圆 42"/>
          <p:cNvSpPr/>
          <p:nvPr>
            <p:custDataLst>
              <p:tags r:id="rId35"/>
            </p:custDataLst>
          </p:nvPr>
        </p:nvSpPr>
        <p:spPr>
          <a:xfrm>
            <a:off x="764540" y="4889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4" name="椭圆 43"/>
          <p:cNvSpPr/>
          <p:nvPr>
            <p:custDataLst>
              <p:tags r:id="rId36"/>
            </p:custDataLst>
          </p:nvPr>
        </p:nvSpPr>
        <p:spPr>
          <a:xfrm>
            <a:off x="878840" y="4889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5" name="椭圆 44"/>
          <p:cNvSpPr/>
          <p:nvPr>
            <p:custDataLst>
              <p:tags r:id="rId37"/>
            </p:custDataLst>
          </p:nvPr>
        </p:nvSpPr>
        <p:spPr>
          <a:xfrm>
            <a:off x="993140" y="4889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6" name="椭圆 45"/>
          <p:cNvSpPr/>
          <p:nvPr>
            <p:custDataLst>
              <p:tags r:id="rId38"/>
            </p:custDataLst>
          </p:nvPr>
        </p:nvSpPr>
        <p:spPr>
          <a:xfrm>
            <a:off x="1107440" y="4889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7" name="椭圆 46"/>
          <p:cNvSpPr/>
          <p:nvPr>
            <p:custDataLst>
              <p:tags r:id="rId39"/>
            </p:custDataLst>
          </p:nvPr>
        </p:nvSpPr>
        <p:spPr>
          <a:xfrm>
            <a:off x="1221740" y="4889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8" name="椭圆 47"/>
          <p:cNvSpPr/>
          <p:nvPr>
            <p:custDataLst>
              <p:tags r:id="rId40"/>
            </p:custDataLst>
          </p:nvPr>
        </p:nvSpPr>
        <p:spPr>
          <a:xfrm>
            <a:off x="1336040" y="4889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9" name="椭圆 48"/>
          <p:cNvSpPr/>
          <p:nvPr>
            <p:custDataLst>
              <p:tags r:id="rId41"/>
            </p:custDataLst>
          </p:nvPr>
        </p:nvSpPr>
        <p:spPr>
          <a:xfrm>
            <a:off x="1450340" y="4889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0" name="椭圆 49"/>
          <p:cNvSpPr/>
          <p:nvPr>
            <p:custDataLst>
              <p:tags r:id="rId42"/>
            </p:custDataLst>
          </p:nvPr>
        </p:nvSpPr>
        <p:spPr>
          <a:xfrm>
            <a:off x="1564640" y="4889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1" name="椭圆 50"/>
          <p:cNvSpPr/>
          <p:nvPr>
            <p:custDataLst>
              <p:tags r:id="rId43"/>
            </p:custDataLst>
          </p:nvPr>
        </p:nvSpPr>
        <p:spPr>
          <a:xfrm>
            <a:off x="1678940" y="4889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2" name="椭圆 51"/>
          <p:cNvSpPr/>
          <p:nvPr>
            <p:custDataLst>
              <p:tags r:id="rId44"/>
            </p:custDataLst>
          </p:nvPr>
        </p:nvSpPr>
        <p:spPr>
          <a:xfrm>
            <a:off x="1793240" y="4889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3" name="椭圆 52"/>
          <p:cNvSpPr/>
          <p:nvPr>
            <p:custDataLst>
              <p:tags r:id="rId45"/>
            </p:custDataLst>
          </p:nvPr>
        </p:nvSpPr>
        <p:spPr>
          <a:xfrm>
            <a:off x="1907540" y="4889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5" name="椭圆 54"/>
          <p:cNvSpPr/>
          <p:nvPr>
            <p:custDataLst>
              <p:tags r:id="rId46"/>
            </p:custDataLst>
          </p:nvPr>
        </p:nvSpPr>
        <p:spPr>
          <a:xfrm>
            <a:off x="764540" y="6032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6" name="椭圆 55"/>
          <p:cNvSpPr/>
          <p:nvPr>
            <p:custDataLst>
              <p:tags r:id="rId47"/>
            </p:custDataLst>
          </p:nvPr>
        </p:nvSpPr>
        <p:spPr>
          <a:xfrm>
            <a:off x="878840" y="6032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7" name="椭圆 56"/>
          <p:cNvSpPr/>
          <p:nvPr>
            <p:custDataLst>
              <p:tags r:id="rId48"/>
            </p:custDataLst>
          </p:nvPr>
        </p:nvSpPr>
        <p:spPr>
          <a:xfrm>
            <a:off x="993140" y="6032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8" name="椭圆 57"/>
          <p:cNvSpPr/>
          <p:nvPr>
            <p:custDataLst>
              <p:tags r:id="rId49"/>
            </p:custDataLst>
          </p:nvPr>
        </p:nvSpPr>
        <p:spPr>
          <a:xfrm>
            <a:off x="1107440" y="6032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9" name="椭圆 58"/>
          <p:cNvSpPr/>
          <p:nvPr>
            <p:custDataLst>
              <p:tags r:id="rId50"/>
            </p:custDataLst>
          </p:nvPr>
        </p:nvSpPr>
        <p:spPr>
          <a:xfrm>
            <a:off x="1221740" y="6032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0" name="椭圆 59"/>
          <p:cNvSpPr/>
          <p:nvPr>
            <p:custDataLst>
              <p:tags r:id="rId51"/>
            </p:custDataLst>
          </p:nvPr>
        </p:nvSpPr>
        <p:spPr>
          <a:xfrm>
            <a:off x="1336040" y="6032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1" name="椭圆 60"/>
          <p:cNvSpPr/>
          <p:nvPr>
            <p:custDataLst>
              <p:tags r:id="rId52"/>
            </p:custDataLst>
          </p:nvPr>
        </p:nvSpPr>
        <p:spPr>
          <a:xfrm>
            <a:off x="1450340" y="6032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2" name="椭圆 61"/>
          <p:cNvSpPr/>
          <p:nvPr>
            <p:custDataLst>
              <p:tags r:id="rId53"/>
            </p:custDataLst>
          </p:nvPr>
        </p:nvSpPr>
        <p:spPr>
          <a:xfrm>
            <a:off x="1564640" y="6032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3" name="椭圆 62"/>
          <p:cNvSpPr/>
          <p:nvPr>
            <p:custDataLst>
              <p:tags r:id="rId54"/>
            </p:custDataLst>
          </p:nvPr>
        </p:nvSpPr>
        <p:spPr>
          <a:xfrm>
            <a:off x="1678940" y="6032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4" name="椭圆 63"/>
          <p:cNvSpPr/>
          <p:nvPr>
            <p:custDataLst>
              <p:tags r:id="rId55"/>
            </p:custDataLst>
          </p:nvPr>
        </p:nvSpPr>
        <p:spPr>
          <a:xfrm>
            <a:off x="1793240" y="6032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5" name="椭圆 64"/>
          <p:cNvSpPr/>
          <p:nvPr>
            <p:custDataLst>
              <p:tags r:id="rId56"/>
            </p:custDataLst>
          </p:nvPr>
        </p:nvSpPr>
        <p:spPr>
          <a:xfrm>
            <a:off x="1907540" y="60325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6" name="图文框 65"/>
          <p:cNvSpPr/>
          <p:nvPr>
            <p:custDataLst>
              <p:tags r:id="rId57"/>
            </p:custDataLst>
          </p:nvPr>
        </p:nvSpPr>
        <p:spPr>
          <a:xfrm>
            <a:off x="248285" y="302895"/>
            <a:ext cx="8709025" cy="4515485"/>
          </a:xfrm>
          <a:prstGeom prst="frame">
            <a:avLst>
              <a:gd name="adj1" fmla="val 1467"/>
            </a:avLst>
          </a:prstGeom>
          <a:solidFill>
            <a:srgbClr val="44546A">
              <a:lumMod val="60000"/>
              <a:lumOff val="4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solidFill>
                <a:srgbClr val="000000"/>
              </a:solidFill>
            </a:endParaRPr>
          </a:p>
        </p:txBody>
      </p:sp>
      <p:sp>
        <p:nvSpPr>
          <p:cNvPr id="68" name="椭圆 67"/>
          <p:cNvSpPr/>
          <p:nvPr>
            <p:custDataLst>
              <p:tags r:id="rId58"/>
            </p:custDataLst>
          </p:nvPr>
        </p:nvSpPr>
        <p:spPr>
          <a:xfrm rot="16200000">
            <a:off x="508000" y="43484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9" name="椭圆 68"/>
          <p:cNvSpPr/>
          <p:nvPr>
            <p:custDataLst>
              <p:tags r:id="rId59"/>
            </p:custDataLst>
          </p:nvPr>
        </p:nvSpPr>
        <p:spPr>
          <a:xfrm rot="16200000">
            <a:off x="508000" y="42341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0" name="椭圆 69"/>
          <p:cNvSpPr/>
          <p:nvPr>
            <p:custDataLst>
              <p:tags r:id="rId60"/>
            </p:custDataLst>
          </p:nvPr>
        </p:nvSpPr>
        <p:spPr>
          <a:xfrm rot="16200000">
            <a:off x="508000" y="41198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1" name="椭圆 70"/>
          <p:cNvSpPr/>
          <p:nvPr>
            <p:custDataLst>
              <p:tags r:id="rId61"/>
            </p:custDataLst>
          </p:nvPr>
        </p:nvSpPr>
        <p:spPr>
          <a:xfrm rot="16200000">
            <a:off x="508000" y="40055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2" name="椭圆 71"/>
          <p:cNvSpPr/>
          <p:nvPr>
            <p:custDataLst>
              <p:tags r:id="rId62"/>
            </p:custDataLst>
          </p:nvPr>
        </p:nvSpPr>
        <p:spPr>
          <a:xfrm rot="16200000">
            <a:off x="508000" y="38912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3" name="椭圆 72"/>
          <p:cNvSpPr/>
          <p:nvPr>
            <p:custDataLst>
              <p:tags r:id="rId63"/>
            </p:custDataLst>
          </p:nvPr>
        </p:nvSpPr>
        <p:spPr>
          <a:xfrm rot="16200000">
            <a:off x="508000" y="37769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4" name="椭圆 73"/>
          <p:cNvSpPr/>
          <p:nvPr>
            <p:custDataLst>
              <p:tags r:id="rId64"/>
            </p:custDataLst>
          </p:nvPr>
        </p:nvSpPr>
        <p:spPr>
          <a:xfrm rot="16200000">
            <a:off x="508000" y="36626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5" name="椭圆 74"/>
          <p:cNvSpPr/>
          <p:nvPr>
            <p:custDataLst>
              <p:tags r:id="rId65"/>
            </p:custDataLst>
          </p:nvPr>
        </p:nvSpPr>
        <p:spPr>
          <a:xfrm rot="16200000">
            <a:off x="508000" y="35483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6" name="椭圆 75"/>
          <p:cNvSpPr/>
          <p:nvPr>
            <p:custDataLst>
              <p:tags r:id="rId66"/>
            </p:custDataLst>
          </p:nvPr>
        </p:nvSpPr>
        <p:spPr>
          <a:xfrm rot="16200000">
            <a:off x="508000" y="34340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7" name="椭圆 76"/>
          <p:cNvSpPr/>
          <p:nvPr>
            <p:custDataLst>
              <p:tags r:id="rId67"/>
            </p:custDataLst>
          </p:nvPr>
        </p:nvSpPr>
        <p:spPr>
          <a:xfrm rot="16200000">
            <a:off x="622300" y="43484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8" name="椭圆 77"/>
          <p:cNvSpPr/>
          <p:nvPr>
            <p:custDataLst>
              <p:tags r:id="rId68"/>
            </p:custDataLst>
          </p:nvPr>
        </p:nvSpPr>
        <p:spPr>
          <a:xfrm rot="16200000">
            <a:off x="622300" y="42341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9" name="椭圆 78"/>
          <p:cNvSpPr/>
          <p:nvPr>
            <p:custDataLst>
              <p:tags r:id="rId69"/>
            </p:custDataLst>
          </p:nvPr>
        </p:nvSpPr>
        <p:spPr>
          <a:xfrm rot="16200000">
            <a:off x="622300" y="41198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0" name="椭圆 79"/>
          <p:cNvSpPr/>
          <p:nvPr>
            <p:custDataLst>
              <p:tags r:id="rId70"/>
            </p:custDataLst>
          </p:nvPr>
        </p:nvSpPr>
        <p:spPr>
          <a:xfrm rot="16200000">
            <a:off x="622300" y="40055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1" name="椭圆 80"/>
          <p:cNvSpPr/>
          <p:nvPr>
            <p:custDataLst>
              <p:tags r:id="rId71"/>
            </p:custDataLst>
          </p:nvPr>
        </p:nvSpPr>
        <p:spPr>
          <a:xfrm rot="16200000">
            <a:off x="622300" y="38912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2" name="椭圆 81"/>
          <p:cNvSpPr/>
          <p:nvPr>
            <p:custDataLst>
              <p:tags r:id="rId72"/>
            </p:custDataLst>
          </p:nvPr>
        </p:nvSpPr>
        <p:spPr>
          <a:xfrm rot="16200000">
            <a:off x="622300" y="37769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3" name="椭圆 82"/>
          <p:cNvSpPr/>
          <p:nvPr>
            <p:custDataLst>
              <p:tags r:id="rId73"/>
            </p:custDataLst>
          </p:nvPr>
        </p:nvSpPr>
        <p:spPr>
          <a:xfrm rot="16200000">
            <a:off x="622300" y="36626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4" name="椭圆 83"/>
          <p:cNvSpPr/>
          <p:nvPr>
            <p:custDataLst>
              <p:tags r:id="rId74"/>
            </p:custDataLst>
          </p:nvPr>
        </p:nvSpPr>
        <p:spPr>
          <a:xfrm rot="16200000">
            <a:off x="622300" y="35483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5" name="椭圆 84"/>
          <p:cNvSpPr/>
          <p:nvPr>
            <p:custDataLst>
              <p:tags r:id="rId75"/>
            </p:custDataLst>
          </p:nvPr>
        </p:nvSpPr>
        <p:spPr>
          <a:xfrm rot="16200000">
            <a:off x="622300" y="3434080"/>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 name="文本框 2"/>
          <p:cNvSpPr txBox="1"/>
          <p:nvPr>
            <p:custDataLst>
              <p:tags r:id="rId76"/>
            </p:custDataLst>
          </p:nvPr>
        </p:nvSpPr>
        <p:spPr>
          <a:xfrm>
            <a:off x="394970" y="441960"/>
            <a:ext cx="8267700" cy="4194175"/>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lnSpc>
                <a:spcPct val="100000"/>
              </a:lnSpc>
              <a:spcBef>
                <a:spcPts val="1000"/>
              </a:spcBef>
              <a:spcAft>
                <a:spcPts val="0"/>
              </a:spcAft>
              <a:buSzPct val="130000"/>
            </a:pPr>
            <a:r>
              <a:rPr lang="zh-CN" altLang="en-US" sz="1800" b="1">
                <a:solidFill>
                  <a:srgbClr val="000000">
                    <a:lumMod val="75000"/>
                    <a:lumOff val="25000"/>
                  </a:srgbClr>
                </a:solidFill>
                <a:latin typeface="Arial" panose="020B0604020202020204" pitchFamily="34" charset="0"/>
                <a:ea typeface="微软雅黑" panose="020B0503020204020204" charset="-122"/>
                <a:sym typeface="+mn-ea"/>
              </a:rPr>
              <a:t>（</a:t>
            </a:r>
            <a:r>
              <a:rPr lang="en-US" altLang="zh-CN" sz="1800" b="1">
                <a:solidFill>
                  <a:srgbClr val="000000">
                    <a:lumMod val="75000"/>
                    <a:lumOff val="25000"/>
                  </a:srgbClr>
                </a:solidFill>
                <a:latin typeface="Arial" panose="020B0604020202020204" pitchFamily="34" charset="0"/>
                <a:ea typeface="微软雅黑" panose="020B0503020204020204" charset="-122"/>
                <a:sym typeface="+mn-ea"/>
              </a:rPr>
              <a:t>3</a:t>
            </a:r>
            <a:r>
              <a:rPr lang="zh-CN" altLang="en-US" sz="1800" b="1">
                <a:solidFill>
                  <a:srgbClr val="000000">
                    <a:lumMod val="75000"/>
                    <a:lumOff val="25000"/>
                  </a:srgbClr>
                </a:solidFill>
                <a:latin typeface="Arial" panose="020B0604020202020204" pitchFamily="34" charset="0"/>
                <a:ea typeface="微软雅黑" panose="020B0503020204020204" charset="-122"/>
                <a:sym typeface="+mn-ea"/>
              </a:rPr>
              <a:t>）评价：</a:t>
            </a:r>
            <a:endParaRPr lang="zh-CN" altLang="en-US" sz="1800" b="1">
              <a:solidFill>
                <a:srgbClr val="000000">
                  <a:lumMod val="75000"/>
                  <a:lumOff val="25000"/>
                </a:srgbClr>
              </a:solidFill>
              <a:latin typeface="Arial" panose="020B0604020202020204" pitchFamily="34" charset="0"/>
              <a:ea typeface="微软雅黑" panose="020B0503020204020204" charset="-122"/>
              <a:sym typeface="+mn-ea"/>
            </a:endParaRPr>
          </a:p>
          <a:p>
            <a:pPr marL="0" lvl="1" algn="l" fontAlgn="ctr">
              <a:lnSpc>
                <a:spcPct val="100000"/>
              </a:lnSpc>
              <a:spcBef>
                <a:spcPts val="1000"/>
              </a:spcBef>
              <a:spcAft>
                <a:spcPts val="0"/>
              </a:spcAft>
              <a:buSzPct val="130000"/>
            </a:pPr>
            <a:r>
              <a:rPr lang="zh-CN" altLang="en-US" sz="1800" b="1">
                <a:solidFill>
                  <a:srgbClr val="FF0000"/>
                </a:solidFill>
                <a:latin typeface="Arial" panose="020B0604020202020204" pitchFamily="34" charset="0"/>
                <a:ea typeface="微软雅黑" panose="020B0503020204020204" charset="-122"/>
              </a:rPr>
              <a:t>积极性：</a:t>
            </a:r>
            <a:endParaRPr lang="zh-CN" altLang="en-US" sz="1800" b="1">
              <a:solidFill>
                <a:srgbClr val="000000">
                  <a:lumMod val="75000"/>
                  <a:lumOff val="25000"/>
                </a:srgbClr>
              </a:solidFill>
              <a:latin typeface="Arial" panose="020B0604020202020204" pitchFamily="34" charset="0"/>
              <a:ea typeface="微软雅黑" panose="020B0503020204020204" charset="-122"/>
            </a:endParaRPr>
          </a:p>
          <a:p>
            <a:pPr marL="0" lvl="2" algn="l" fontAlgn="ctr">
              <a:lnSpc>
                <a:spcPct val="100000"/>
              </a:lnSpc>
              <a:spcBef>
                <a:spcPts val="1000"/>
              </a:spcBef>
              <a:spcAft>
                <a:spcPts val="0"/>
              </a:spcAft>
              <a:buSzPct val="130000"/>
            </a:pPr>
            <a:r>
              <a:rPr lang="zh-CN" altLang="en-US" sz="1800" b="1">
                <a:solidFill>
                  <a:srgbClr val="000000">
                    <a:lumMod val="75000"/>
                    <a:lumOff val="25000"/>
                  </a:srgbClr>
                </a:solidFill>
                <a:latin typeface="Arial" panose="020B0604020202020204" pitchFamily="34" charset="0"/>
                <a:ea typeface="微软雅黑" panose="020B0503020204020204" charset="-122"/>
              </a:rPr>
              <a:t>①是我国封建社会占主导地位的经济形态，是封建社会农业生产的基本模式；</a:t>
            </a:r>
            <a:endParaRPr lang="zh-CN" altLang="en-US" sz="1800" b="1">
              <a:solidFill>
                <a:srgbClr val="000000">
                  <a:lumMod val="75000"/>
                  <a:lumOff val="25000"/>
                </a:srgbClr>
              </a:solidFill>
              <a:latin typeface="Arial" panose="020B0604020202020204" pitchFamily="34" charset="0"/>
              <a:ea typeface="微软雅黑" panose="020B0503020204020204" charset="-122"/>
            </a:endParaRPr>
          </a:p>
          <a:p>
            <a:pPr marL="0" lvl="2" algn="l" fontAlgn="ctr">
              <a:lnSpc>
                <a:spcPct val="100000"/>
              </a:lnSpc>
              <a:spcBef>
                <a:spcPts val="1000"/>
              </a:spcBef>
              <a:spcAft>
                <a:spcPts val="0"/>
              </a:spcAft>
              <a:buSzPct val="130000"/>
            </a:pPr>
            <a:r>
              <a:rPr lang="zh-CN" altLang="en-US" sz="1800" b="1">
                <a:solidFill>
                  <a:srgbClr val="000000">
                    <a:lumMod val="75000"/>
                    <a:lumOff val="25000"/>
                  </a:srgbClr>
                </a:solidFill>
                <a:latin typeface="Arial" panose="020B0604020202020204" pitchFamily="34" charset="0"/>
                <a:ea typeface="微软雅黑" panose="020B0503020204020204" charset="-122"/>
              </a:rPr>
              <a:t>②是调动农民的积极性、推动精耕细作技术发展的主要动力；</a:t>
            </a:r>
            <a:endParaRPr lang="zh-CN" altLang="en-US" sz="1800" b="1">
              <a:solidFill>
                <a:srgbClr val="000000">
                  <a:lumMod val="75000"/>
                  <a:lumOff val="25000"/>
                </a:srgbClr>
              </a:solidFill>
              <a:latin typeface="Arial" panose="020B0604020202020204" pitchFamily="34" charset="0"/>
              <a:ea typeface="微软雅黑" panose="020B0503020204020204" charset="-122"/>
            </a:endParaRPr>
          </a:p>
          <a:p>
            <a:pPr marL="0" lvl="2" algn="l" fontAlgn="ctr">
              <a:lnSpc>
                <a:spcPct val="100000"/>
              </a:lnSpc>
              <a:spcBef>
                <a:spcPts val="1000"/>
              </a:spcBef>
              <a:spcAft>
                <a:spcPts val="0"/>
              </a:spcAft>
              <a:buSzPct val="130000"/>
            </a:pPr>
            <a:r>
              <a:rPr lang="zh-CN" altLang="en-US" sz="1800" b="1">
                <a:solidFill>
                  <a:srgbClr val="000000">
                    <a:lumMod val="75000"/>
                    <a:lumOff val="25000"/>
                  </a:srgbClr>
                </a:solidFill>
                <a:latin typeface="Arial" panose="020B0604020202020204" pitchFamily="34" charset="0"/>
                <a:ea typeface="微软雅黑" panose="020B0503020204020204" charset="-122"/>
              </a:rPr>
              <a:t>③是封建王朝的主要财源，古代中国一切文明成就的基础；</a:t>
            </a:r>
            <a:endParaRPr lang="zh-CN" altLang="en-US" sz="1800" b="1">
              <a:solidFill>
                <a:srgbClr val="000000">
                  <a:lumMod val="75000"/>
                  <a:lumOff val="25000"/>
                </a:srgbClr>
              </a:solidFill>
              <a:latin typeface="Arial" panose="020B0604020202020204" pitchFamily="34" charset="0"/>
              <a:ea typeface="微软雅黑" panose="020B0503020204020204" charset="-122"/>
            </a:endParaRPr>
          </a:p>
          <a:p>
            <a:pPr marL="0" lvl="2" algn="l" fontAlgn="ctr">
              <a:lnSpc>
                <a:spcPct val="100000"/>
              </a:lnSpc>
              <a:spcBef>
                <a:spcPts val="1000"/>
              </a:spcBef>
              <a:spcAft>
                <a:spcPts val="0"/>
              </a:spcAft>
              <a:buSzPct val="130000"/>
            </a:pPr>
            <a:r>
              <a:rPr lang="zh-CN" altLang="en-US" sz="1800" b="1">
                <a:solidFill>
                  <a:srgbClr val="000000">
                    <a:lumMod val="75000"/>
                    <a:lumOff val="25000"/>
                  </a:srgbClr>
                </a:solidFill>
                <a:latin typeface="Arial" panose="020B0604020202020204" pitchFamily="34" charset="0"/>
                <a:ea typeface="微软雅黑" panose="020B0503020204020204" charset="-122"/>
              </a:rPr>
              <a:t>④在封建社会的形成和发展时期适应了生产力发展，有利于经济发展和社会进步。</a:t>
            </a:r>
            <a:endParaRPr lang="zh-CN" altLang="en-US" sz="1800" b="1">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00000"/>
              </a:lnSpc>
              <a:spcBef>
                <a:spcPts val="1000"/>
              </a:spcBef>
              <a:spcAft>
                <a:spcPts val="0"/>
              </a:spcAft>
              <a:buSzPct val="130000"/>
            </a:pPr>
            <a:r>
              <a:rPr lang="zh-CN" altLang="en-US" sz="1800" b="1">
                <a:solidFill>
                  <a:srgbClr val="FF0000"/>
                </a:solidFill>
                <a:latin typeface="Arial" panose="020B0604020202020204" pitchFamily="34" charset="0"/>
                <a:ea typeface="微软雅黑" panose="020B0503020204020204" charset="-122"/>
              </a:rPr>
              <a:t>消极性：</a:t>
            </a:r>
            <a:endParaRPr lang="zh-CN" altLang="en-US" sz="1800" b="1">
              <a:solidFill>
                <a:srgbClr val="000000">
                  <a:lumMod val="75000"/>
                  <a:lumOff val="25000"/>
                </a:srgbClr>
              </a:solidFill>
              <a:latin typeface="Arial" panose="020B0604020202020204" pitchFamily="34" charset="0"/>
              <a:ea typeface="微软雅黑" panose="020B0503020204020204" charset="-122"/>
            </a:endParaRPr>
          </a:p>
          <a:p>
            <a:pPr marL="0" lvl="2" algn="l" fontAlgn="ctr">
              <a:lnSpc>
                <a:spcPct val="100000"/>
              </a:lnSpc>
              <a:spcBef>
                <a:spcPts val="1000"/>
              </a:spcBef>
              <a:spcAft>
                <a:spcPts val="0"/>
              </a:spcAft>
              <a:buSzPct val="130000"/>
            </a:pPr>
            <a:r>
              <a:rPr lang="zh-CN" altLang="en-US" sz="1800" b="1">
                <a:solidFill>
                  <a:srgbClr val="000000">
                    <a:lumMod val="75000"/>
                    <a:lumOff val="25000"/>
                  </a:srgbClr>
                </a:solidFill>
                <a:latin typeface="Arial" panose="020B0604020202020204" pitchFamily="34" charset="0"/>
                <a:ea typeface="微软雅黑" panose="020B0503020204020204" charset="-122"/>
              </a:rPr>
              <a:t>①不利于先进技术的推广和应用。</a:t>
            </a:r>
            <a:endParaRPr lang="zh-CN" altLang="en-US" sz="1800" b="1">
              <a:solidFill>
                <a:srgbClr val="000000">
                  <a:lumMod val="75000"/>
                  <a:lumOff val="25000"/>
                </a:srgbClr>
              </a:solidFill>
              <a:latin typeface="Arial" panose="020B0604020202020204" pitchFamily="34" charset="0"/>
              <a:ea typeface="微软雅黑" panose="020B0503020204020204" charset="-122"/>
            </a:endParaRPr>
          </a:p>
          <a:p>
            <a:pPr marL="0" lvl="2" algn="l" fontAlgn="ctr">
              <a:lnSpc>
                <a:spcPct val="100000"/>
              </a:lnSpc>
              <a:spcBef>
                <a:spcPts val="1000"/>
              </a:spcBef>
              <a:spcAft>
                <a:spcPts val="0"/>
              </a:spcAft>
              <a:buSzPct val="130000"/>
            </a:pPr>
            <a:r>
              <a:rPr lang="zh-CN" altLang="en-US" sz="1800" b="1">
                <a:solidFill>
                  <a:srgbClr val="000000">
                    <a:lumMod val="75000"/>
                    <a:lumOff val="25000"/>
                  </a:srgbClr>
                </a:solidFill>
                <a:latin typeface="Arial" panose="020B0604020202020204" pitchFamily="34" charset="0"/>
                <a:ea typeface="微软雅黑" panose="020B0503020204020204" charset="-122"/>
              </a:rPr>
              <a:t>②随着人口增加和土地兼并激化，人地矛盾日益突出，土地过度开垦，导致人类生存环境的恶化。</a:t>
            </a:r>
            <a:endParaRPr lang="zh-CN" altLang="en-US" sz="1800" b="1">
              <a:solidFill>
                <a:srgbClr val="000000">
                  <a:lumMod val="75000"/>
                  <a:lumOff val="25000"/>
                </a:srgbClr>
              </a:solidFill>
              <a:latin typeface="Arial" panose="020B0604020202020204" pitchFamily="34" charset="0"/>
              <a:ea typeface="微软雅黑" panose="020B0503020204020204" charset="-122"/>
            </a:endParaRPr>
          </a:p>
          <a:p>
            <a:pPr marL="0" lvl="2" algn="l" fontAlgn="ctr">
              <a:lnSpc>
                <a:spcPct val="100000"/>
              </a:lnSpc>
              <a:spcBef>
                <a:spcPts val="1000"/>
              </a:spcBef>
              <a:spcAft>
                <a:spcPts val="0"/>
              </a:spcAft>
              <a:buSzPct val="130000"/>
            </a:pPr>
            <a:r>
              <a:rPr lang="zh-CN" altLang="en-US" sz="1800" b="1">
                <a:solidFill>
                  <a:srgbClr val="000000">
                    <a:lumMod val="75000"/>
                    <a:lumOff val="25000"/>
                  </a:srgbClr>
                </a:solidFill>
                <a:latin typeface="Arial" panose="020B0604020202020204" pitchFamily="34" charset="0"/>
                <a:ea typeface="微软雅黑" panose="020B0503020204020204" charset="-122"/>
              </a:rPr>
              <a:t>③在封建社会后期成为阻碍生产力发展和社会进步的主要因素。</a:t>
            </a:r>
            <a:endParaRPr lang="zh-CN" altLang="en-US" sz="1800" b="1">
              <a:solidFill>
                <a:srgbClr val="000000">
                  <a:lumMod val="75000"/>
                  <a:lumOff val="25000"/>
                </a:srgbClr>
              </a:solidFill>
              <a:latin typeface="Arial" panose="020B0604020202020204" pitchFamily="34" charset="0"/>
              <a:ea typeface="微软雅黑" panose="020B0503020204020204" charset="-122"/>
            </a:endParaRPr>
          </a:p>
        </p:txBody>
      </p:sp>
    </p:spTree>
    <p:custDataLst>
      <p:tags r:id="rId77"/>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3"/>
          <p:cNvSpPr/>
          <p:nvPr/>
        </p:nvSpPr>
        <p:spPr>
          <a:xfrm>
            <a:off x="3543120" y="3829720"/>
            <a:ext cx="571600" cy="0"/>
          </a:xfrm>
          <a:prstGeom prst="line">
            <a:avLst/>
          </a:prstGeom>
          <a:ln w="28575" cap="flat" cmpd="sng">
            <a:solidFill>
              <a:schemeClr val="tx1"/>
            </a:solidFill>
            <a:prstDash val="solid"/>
            <a:headEnd type="none" w="med" len="med"/>
            <a:tailEnd type="triangle" w="med" len="med"/>
          </a:ln>
        </p:spPr>
      </p:sp>
      <p:sp>
        <p:nvSpPr>
          <p:cNvPr id="36868" name="Line 4"/>
          <p:cNvSpPr/>
          <p:nvPr/>
        </p:nvSpPr>
        <p:spPr>
          <a:xfrm flipH="1" flipV="1">
            <a:off x="4463635" y="2734153"/>
            <a:ext cx="0" cy="809767"/>
          </a:xfrm>
          <a:prstGeom prst="line">
            <a:avLst/>
          </a:prstGeom>
          <a:ln w="28575" cap="flat" cmpd="sng">
            <a:solidFill>
              <a:schemeClr val="tx1"/>
            </a:solidFill>
            <a:prstDash val="solid"/>
            <a:headEnd type="none" w="med" len="med"/>
            <a:tailEnd type="triangle" w="med" len="med"/>
          </a:ln>
        </p:spPr>
      </p:sp>
      <p:sp>
        <p:nvSpPr>
          <p:cNvPr id="36869" name="Text Box 5"/>
          <p:cNvSpPr txBox="1">
            <a:spLocks noChangeArrowheads="1"/>
          </p:cNvSpPr>
          <p:nvPr/>
        </p:nvSpPr>
        <p:spPr bwMode="auto">
          <a:xfrm>
            <a:off x="2627370" y="1654068"/>
            <a:ext cx="432273" cy="1938020"/>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rPr>
              <a:t>徭役</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endParaRPr>
          </a:p>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rPr>
              <a:t>兵役</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endParaRPr>
          </a:p>
          <a:p>
            <a:pPr marR="0" algn="ctr" defTabSz="914400">
              <a:spcBef>
                <a:spcPct val="50000"/>
              </a:spcBef>
              <a:buClrTx/>
              <a:buSzTx/>
              <a:buFontTx/>
              <a:buNone/>
              <a:defRPr/>
            </a:pP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endParaRPr>
          </a:p>
        </p:txBody>
      </p:sp>
      <p:grpSp>
        <p:nvGrpSpPr>
          <p:cNvPr id="2" name="Group 6"/>
          <p:cNvGrpSpPr/>
          <p:nvPr/>
        </p:nvGrpSpPr>
        <p:grpSpPr>
          <a:xfrm>
            <a:off x="4787541" y="1221795"/>
            <a:ext cx="432272" cy="1296818"/>
            <a:chOff x="2336" y="1026"/>
            <a:chExt cx="453" cy="1089"/>
          </a:xfrm>
        </p:grpSpPr>
        <p:sp>
          <p:nvSpPr>
            <p:cNvPr id="1767430" name="Line 7"/>
            <p:cNvSpPr/>
            <p:nvPr/>
          </p:nvSpPr>
          <p:spPr>
            <a:xfrm>
              <a:off x="2336" y="1026"/>
              <a:ext cx="453" cy="0"/>
            </a:xfrm>
            <a:prstGeom prst="line">
              <a:avLst/>
            </a:prstGeom>
            <a:ln w="28575" cap="flat" cmpd="sng">
              <a:solidFill>
                <a:schemeClr val="tx1"/>
              </a:solidFill>
              <a:prstDash val="solid"/>
              <a:headEnd type="none" w="med" len="med"/>
              <a:tailEnd type="none" w="med" len="med"/>
            </a:ln>
          </p:spPr>
        </p:sp>
        <p:sp>
          <p:nvSpPr>
            <p:cNvPr id="1767431" name="Line 8"/>
            <p:cNvSpPr/>
            <p:nvPr/>
          </p:nvSpPr>
          <p:spPr>
            <a:xfrm>
              <a:off x="2789" y="1026"/>
              <a:ext cx="0" cy="1089"/>
            </a:xfrm>
            <a:prstGeom prst="line">
              <a:avLst/>
            </a:prstGeom>
            <a:ln w="28575" cap="flat" cmpd="sng">
              <a:solidFill>
                <a:schemeClr val="tx1"/>
              </a:solidFill>
              <a:prstDash val="solid"/>
              <a:headEnd type="none" w="med" len="med"/>
              <a:tailEnd type="none" w="med" len="med"/>
            </a:ln>
          </p:spPr>
        </p:sp>
        <p:sp>
          <p:nvSpPr>
            <p:cNvPr id="1767432" name="Line 9"/>
            <p:cNvSpPr/>
            <p:nvPr/>
          </p:nvSpPr>
          <p:spPr>
            <a:xfrm flipH="1" flipV="1">
              <a:off x="2426" y="2115"/>
              <a:ext cx="363" cy="0"/>
            </a:xfrm>
            <a:prstGeom prst="line">
              <a:avLst/>
            </a:prstGeom>
            <a:ln w="28575" cap="flat" cmpd="sng">
              <a:solidFill>
                <a:schemeClr val="tx1"/>
              </a:solidFill>
              <a:prstDash val="solid"/>
              <a:headEnd type="none" w="med" len="med"/>
              <a:tailEnd type="triangle" w="med" len="med"/>
            </a:ln>
          </p:spPr>
        </p:sp>
      </p:grpSp>
      <p:sp>
        <p:nvSpPr>
          <p:cNvPr id="36874" name="Line 10"/>
          <p:cNvSpPr/>
          <p:nvPr/>
        </p:nvSpPr>
        <p:spPr>
          <a:xfrm>
            <a:off x="5059051" y="3814239"/>
            <a:ext cx="1403992" cy="0"/>
          </a:xfrm>
          <a:prstGeom prst="line">
            <a:avLst/>
          </a:prstGeom>
          <a:ln w="28575" cap="flat" cmpd="sng">
            <a:solidFill>
              <a:schemeClr val="tx1"/>
            </a:solidFill>
            <a:prstDash val="solid"/>
            <a:headEnd type="none" w="med" len="med"/>
            <a:tailEnd type="triangle" w="med" len="med"/>
          </a:ln>
        </p:spPr>
      </p:sp>
      <p:sp>
        <p:nvSpPr>
          <p:cNvPr id="36875" name="Text Box 11"/>
          <p:cNvSpPr txBox="1">
            <a:spLocks noChangeArrowheads="1"/>
          </p:cNvSpPr>
          <p:nvPr/>
        </p:nvSpPr>
        <p:spPr bwMode="auto">
          <a:xfrm>
            <a:off x="5596255" y="1691640"/>
            <a:ext cx="786765" cy="706755"/>
          </a:xfrm>
          <a:prstGeom prst="rect">
            <a:avLst/>
          </a:prstGeom>
          <a:noFill/>
          <a:ln w="9525">
            <a:solidFill>
              <a:schemeClr val="tx1"/>
            </a:solidFill>
            <a:miter lim="800000"/>
          </a:ln>
          <a:effectLst/>
        </p:spPr>
        <p:txBody>
          <a:bodyPr wrap="square">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rPr>
              <a:t>均田  限田</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endParaRPr>
          </a:p>
        </p:txBody>
      </p:sp>
      <p:grpSp>
        <p:nvGrpSpPr>
          <p:cNvPr id="3" name="Group 12"/>
          <p:cNvGrpSpPr/>
          <p:nvPr/>
        </p:nvGrpSpPr>
        <p:grpSpPr>
          <a:xfrm>
            <a:off x="3085840" y="800240"/>
            <a:ext cx="3886880" cy="2858000"/>
            <a:chOff x="1632" y="672"/>
            <a:chExt cx="3264" cy="2400"/>
          </a:xfrm>
        </p:grpSpPr>
        <p:grpSp>
          <p:nvGrpSpPr>
            <p:cNvPr id="1767436" name="Group 13"/>
            <p:cNvGrpSpPr/>
            <p:nvPr/>
          </p:nvGrpSpPr>
          <p:grpSpPr>
            <a:xfrm>
              <a:off x="1632" y="672"/>
              <a:ext cx="3264" cy="2400"/>
              <a:chOff x="1632" y="672"/>
              <a:chExt cx="3264" cy="2400"/>
            </a:xfrm>
          </p:grpSpPr>
          <p:sp>
            <p:nvSpPr>
              <p:cNvPr id="1767437" name="Line 14"/>
              <p:cNvSpPr/>
              <p:nvPr/>
            </p:nvSpPr>
            <p:spPr>
              <a:xfrm flipH="1" flipV="1">
                <a:off x="4896" y="672"/>
                <a:ext cx="0" cy="2400"/>
              </a:xfrm>
              <a:prstGeom prst="line">
                <a:avLst/>
              </a:prstGeom>
              <a:ln w="28575" cap="flat" cmpd="sng">
                <a:solidFill>
                  <a:srgbClr val="FF0000"/>
                </a:solidFill>
                <a:prstDash val="solid"/>
                <a:headEnd type="none" w="med" len="med"/>
                <a:tailEnd type="none" w="med" len="med"/>
              </a:ln>
            </p:spPr>
          </p:sp>
          <p:sp>
            <p:nvSpPr>
              <p:cNvPr id="1767438" name="Line 15"/>
              <p:cNvSpPr/>
              <p:nvPr/>
            </p:nvSpPr>
            <p:spPr>
              <a:xfrm>
                <a:off x="1632" y="672"/>
                <a:ext cx="3264" cy="0"/>
              </a:xfrm>
              <a:prstGeom prst="line">
                <a:avLst/>
              </a:prstGeom>
              <a:ln w="28575" cap="flat" cmpd="sng">
                <a:solidFill>
                  <a:srgbClr val="FF0000"/>
                </a:solidFill>
                <a:prstDash val="solid"/>
                <a:headEnd type="none" w="med" len="med"/>
                <a:tailEnd type="none" w="med" len="med"/>
              </a:ln>
            </p:spPr>
          </p:sp>
        </p:grpSp>
        <p:sp>
          <p:nvSpPr>
            <p:cNvPr id="1767439" name="Line 16"/>
            <p:cNvSpPr/>
            <p:nvPr/>
          </p:nvSpPr>
          <p:spPr>
            <a:xfrm>
              <a:off x="1632" y="672"/>
              <a:ext cx="0" cy="144"/>
            </a:xfrm>
            <a:prstGeom prst="line">
              <a:avLst/>
            </a:prstGeom>
            <a:ln w="28575" cap="flat" cmpd="sng">
              <a:solidFill>
                <a:srgbClr val="FF0000"/>
              </a:solidFill>
              <a:prstDash val="solid"/>
              <a:headEnd type="none" w="med" len="med"/>
              <a:tailEnd type="triangle" w="med" len="med"/>
            </a:ln>
          </p:spPr>
        </p:sp>
      </p:grpSp>
      <p:sp>
        <p:nvSpPr>
          <p:cNvPr id="36881" name="Text Box 17"/>
          <p:cNvSpPr txBox="1">
            <a:spLocks noChangeArrowheads="1"/>
          </p:cNvSpPr>
          <p:nvPr/>
        </p:nvSpPr>
        <p:spPr bwMode="auto">
          <a:xfrm>
            <a:off x="2844101" y="1006255"/>
            <a:ext cx="1944631" cy="398780"/>
          </a:xfrm>
          <a:prstGeom prst="rect">
            <a:avLst/>
          </a:prstGeom>
          <a:noFill/>
          <a:ln w="9525">
            <a:solidFill>
              <a:schemeClr val="tx1"/>
            </a:solid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rPr>
              <a:t>封   建   国   家</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endParaRPr>
          </a:p>
        </p:txBody>
      </p:sp>
      <p:sp>
        <p:nvSpPr>
          <p:cNvPr id="36882" name="Text Box 18"/>
          <p:cNvSpPr txBox="1">
            <a:spLocks noChangeArrowheads="1"/>
          </p:cNvSpPr>
          <p:nvPr/>
        </p:nvSpPr>
        <p:spPr bwMode="auto">
          <a:xfrm>
            <a:off x="4193315" y="3598698"/>
            <a:ext cx="702592" cy="398780"/>
          </a:xfrm>
          <a:prstGeom prst="rect">
            <a:avLst/>
          </a:prstGeom>
          <a:noFill/>
          <a:ln w="9525">
            <a:solidFill>
              <a:schemeClr val="tx1"/>
            </a:solid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rPr>
              <a:t>佃农</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endParaRPr>
          </a:p>
        </p:txBody>
      </p:sp>
      <p:sp>
        <p:nvSpPr>
          <p:cNvPr id="36883" name="Text Box 19"/>
          <p:cNvSpPr txBox="1">
            <a:spLocks noChangeArrowheads="1"/>
          </p:cNvSpPr>
          <p:nvPr/>
        </p:nvSpPr>
        <p:spPr bwMode="auto">
          <a:xfrm>
            <a:off x="5219813" y="1383748"/>
            <a:ext cx="378685" cy="1322070"/>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rPr>
              <a:t>抑制兼并</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endParaRPr>
          </a:p>
        </p:txBody>
      </p:sp>
      <p:sp>
        <p:nvSpPr>
          <p:cNvPr id="36884" name="Text Box 20"/>
          <p:cNvSpPr txBox="1">
            <a:spLocks noChangeArrowheads="1"/>
          </p:cNvSpPr>
          <p:nvPr/>
        </p:nvSpPr>
        <p:spPr bwMode="auto">
          <a:xfrm>
            <a:off x="4114720" y="2286400"/>
            <a:ext cx="756180" cy="398780"/>
          </a:xfrm>
          <a:prstGeom prst="rect">
            <a:avLst/>
          </a:prstGeom>
          <a:noFill/>
          <a:ln w="9525">
            <a:solidFill>
              <a:schemeClr val="tx1"/>
            </a:solid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rPr>
              <a:t>地主</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endParaRPr>
          </a:p>
        </p:txBody>
      </p:sp>
      <p:sp>
        <p:nvSpPr>
          <p:cNvPr id="36885" name="Text Box 21"/>
          <p:cNvSpPr txBox="1">
            <a:spLocks noChangeArrowheads="1"/>
          </p:cNvSpPr>
          <p:nvPr/>
        </p:nvSpPr>
        <p:spPr bwMode="auto">
          <a:xfrm>
            <a:off x="2520195" y="3634423"/>
            <a:ext cx="971720" cy="398780"/>
          </a:xfrm>
          <a:prstGeom prst="rect">
            <a:avLst/>
          </a:prstGeom>
          <a:noFill/>
          <a:ln w="9525">
            <a:solidFill>
              <a:schemeClr val="tx1"/>
            </a:solid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rPr>
              <a:t>自耕农</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endParaRPr>
          </a:p>
        </p:txBody>
      </p:sp>
      <p:sp>
        <p:nvSpPr>
          <p:cNvPr id="36886" name="Line 22"/>
          <p:cNvSpPr/>
          <p:nvPr/>
        </p:nvSpPr>
        <p:spPr>
          <a:xfrm flipH="1" flipV="1">
            <a:off x="3059642" y="1438527"/>
            <a:ext cx="0" cy="2160172"/>
          </a:xfrm>
          <a:prstGeom prst="line">
            <a:avLst/>
          </a:prstGeom>
          <a:ln w="28575" cap="flat" cmpd="sng">
            <a:solidFill>
              <a:schemeClr val="tx1"/>
            </a:solidFill>
            <a:prstDash val="solid"/>
            <a:headEnd type="none" w="med" len="med"/>
            <a:tailEnd type="triangle" w="med" len="med"/>
          </a:ln>
        </p:spPr>
      </p:sp>
      <p:sp>
        <p:nvSpPr>
          <p:cNvPr id="36887" name="Line 23"/>
          <p:cNvSpPr/>
          <p:nvPr/>
        </p:nvSpPr>
        <p:spPr>
          <a:xfrm flipH="1" flipV="1">
            <a:off x="4410047" y="1438527"/>
            <a:ext cx="0" cy="809767"/>
          </a:xfrm>
          <a:prstGeom prst="line">
            <a:avLst/>
          </a:prstGeom>
          <a:ln w="28575" cap="flat" cmpd="sng">
            <a:solidFill>
              <a:schemeClr val="tx1"/>
            </a:solidFill>
            <a:prstDash val="solid"/>
            <a:headEnd type="none" w="med" len="med"/>
            <a:tailEnd type="triangle" w="med" len="med"/>
          </a:ln>
        </p:spPr>
      </p:sp>
      <p:sp>
        <p:nvSpPr>
          <p:cNvPr id="36888" name="Text Box 24"/>
          <p:cNvSpPr txBox="1">
            <a:spLocks noChangeArrowheads="1"/>
          </p:cNvSpPr>
          <p:nvPr/>
        </p:nvSpPr>
        <p:spPr bwMode="auto">
          <a:xfrm>
            <a:off x="3113230" y="1600480"/>
            <a:ext cx="323907" cy="2245360"/>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rPr>
              <a:t>田赋</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endParaRPr>
          </a:p>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rPr>
              <a:t>人头税</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endParaRPr>
          </a:p>
          <a:p>
            <a:pPr marR="0" algn="ctr" defTabSz="914400">
              <a:spcBef>
                <a:spcPct val="50000"/>
              </a:spcBef>
              <a:buClrTx/>
              <a:buSzTx/>
              <a:buFontTx/>
              <a:buNone/>
              <a:defRPr/>
            </a:pP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endParaRPr>
          </a:p>
        </p:txBody>
      </p:sp>
      <p:sp>
        <p:nvSpPr>
          <p:cNvPr id="36889" name="Text Box 25"/>
          <p:cNvSpPr txBox="1">
            <a:spLocks noChangeArrowheads="1"/>
          </p:cNvSpPr>
          <p:nvPr/>
        </p:nvSpPr>
        <p:spPr bwMode="auto">
          <a:xfrm>
            <a:off x="4518413" y="1545702"/>
            <a:ext cx="323907" cy="706755"/>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rPr>
              <a:t>田赋</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endParaRPr>
          </a:p>
        </p:txBody>
      </p:sp>
      <p:sp>
        <p:nvSpPr>
          <p:cNvPr id="36890" name="Text Box 26"/>
          <p:cNvSpPr txBox="1">
            <a:spLocks noChangeArrowheads="1"/>
          </p:cNvSpPr>
          <p:nvPr/>
        </p:nvSpPr>
        <p:spPr bwMode="auto">
          <a:xfrm>
            <a:off x="4457680" y="2915160"/>
            <a:ext cx="323907" cy="706755"/>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rPr>
              <a:t>地租</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endParaRPr>
          </a:p>
        </p:txBody>
      </p:sp>
      <p:sp>
        <p:nvSpPr>
          <p:cNvPr id="36891" name="Text Box 27"/>
          <p:cNvSpPr txBox="1">
            <a:spLocks noChangeArrowheads="1"/>
          </p:cNvSpPr>
          <p:nvPr/>
        </p:nvSpPr>
        <p:spPr bwMode="auto">
          <a:xfrm rot="2348644">
            <a:off x="3346908" y="2373912"/>
            <a:ext cx="387021" cy="1783715"/>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rPr>
              <a:t>土地兼并</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endParaRPr>
          </a:p>
          <a:p>
            <a:pPr marR="0" algn="ctr" defTabSz="914400">
              <a:spcBef>
                <a:spcPct val="50000"/>
              </a:spcBef>
              <a:buClrTx/>
              <a:buSzTx/>
              <a:buFontTx/>
              <a:buNone/>
              <a:defRPr/>
            </a:pP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endParaRPr>
          </a:p>
        </p:txBody>
      </p:sp>
      <p:sp>
        <p:nvSpPr>
          <p:cNvPr id="36892" name="Text Box 28"/>
          <p:cNvSpPr txBox="1">
            <a:spLocks noChangeArrowheads="1"/>
          </p:cNvSpPr>
          <p:nvPr/>
        </p:nvSpPr>
        <p:spPr bwMode="auto">
          <a:xfrm>
            <a:off x="3545502" y="3840438"/>
            <a:ext cx="539448" cy="706755"/>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rPr>
              <a:t>沦为</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endParaRPr>
          </a:p>
        </p:txBody>
      </p:sp>
      <p:sp>
        <p:nvSpPr>
          <p:cNvPr id="36893" name="Text Box 29"/>
          <p:cNvSpPr txBox="1">
            <a:spLocks noChangeArrowheads="1"/>
          </p:cNvSpPr>
          <p:nvPr/>
        </p:nvSpPr>
        <p:spPr bwMode="auto">
          <a:xfrm>
            <a:off x="6408420" y="3598545"/>
            <a:ext cx="1487170" cy="398780"/>
          </a:xfrm>
          <a:prstGeom prst="rect">
            <a:avLst/>
          </a:prstGeom>
          <a:noFill/>
          <a:ln w="9525">
            <a:noFill/>
            <a:miter lim="800000"/>
          </a:ln>
          <a:effectLst/>
        </p:spPr>
        <p:txBody>
          <a:bodyPr wrap="square">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rPr>
              <a:t>农民起义</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endParaRPr>
          </a:p>
        </p:txBody>
      </p:sp>
      <p:sp>
        <p:nvSpPr>
          <p:cNvPr id="36894" name="Text Box 30"/>
          <p:cNvSpPr txBox="1">
            <a:spLocks noChangeArrowheads="1"/>
          </p:cNvSpPr>
          <p:nvPr/>
        </p:nvSpPr>
        <p:spPr bwMode="auto">
          <a:xfrm>
            <a:off x="5200760" y="3829720"/>
            <a:ext cx="1242039" cy="398780"/>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rPr>
              <a:t>激化矛盾</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黑体" panose="02010600030101010101" pitchFamily="49" charset="-122"/>
              <a:cs typeface="+mn-cs"/>
            </a:endParaRPr>
          </a:p>
        </p:txBody>
      </p:sp>
      <p:sp>
        <p:nvSpPr>
          <p:cNvPr id="36895" name="Text Box 31"/>
          <p:cNvSpPr txBox="1">
            <a:spLocks noChangeArrowheads="1"/>
          </p:cNvSpPr>
          <p:nvPr/>
        </p:nvSpPr>
        <p:spPr bwMode="auto">
          <a:xfrm>
            <a:off x="6948903" y="1292054"/>
            <a:ext cx="539448" cy="1938020"/>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rPr>
              <a:t>新的封建国家</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endParaRPr>
          </a:p>
        </p:txBody>
      </p:sp>
      <p:grpSp>
        <p:nvGrpSpPr>
          <p:cNvPr id="5" name="Group 32"/>
          <p:cNvGrpSpPr/>
          <p:nvPr/>
        </p:nvGrpSpPr>
        <p:grpSpPr>
          <a:xfrm>
            <a:off x="3006055" y="3922605"/>
            <a:ext cx="3942849" cy="540638"/>
            <a:chOff x="839" y="3294"/>
            <a:chExt cx="3311" cy="454"/>
          </a:xfrm>
        </p:grpSpPr>
        <p:sp>
          <p:nvSpPr>
            <p:cNvPr id="1767456" name="Line 33"/>
            <p:cNvSpPr/>
            <p:nvPr/>
          </p:nvSpPr>
          <p:spPr>
            <a:xfrm flipV="1">
              <a:off x="839" y="3385"/>
              <a:ext cx="0" cy="363"/>
            </a:xfrm>
            <a:prstGeom prst="line">
              <a:avLst/>
            </a:prstGeom>
            <a:ln w="28575" cap="flat" cmpd="sng">
              <a:solidFill>
                <a:srgbClr val="FF0000"/>
              </a:solidFill>
              <a:prstDash val="solid"/>
              <a:headEnd type="none" w="med" len="med"/>
              <a:tailEnd type="triangle" w="med" len="med"/>
            </a:ln>
          </p:spPr>
        </p:sp>
        <p:sp>
          <p:nvSpPr>
            <p:cNvPr id="1767457" name="Line 34"/>
            <p:cNvSpPr/>
            <p:nvPr/>
          </p:nvSpPr>
          <p:spPr>
            <a:xfrm>
              <a:off x="839" y="3748"/>
              <a:ext cx="3311" cy="0"/>
            </a:xfrm>
            <a:prstGeom prst="line">
              <a:avLst/>
            </a:prstGeom>
            <a:ln w="28575" cap="flat" cmpd="sng">
              <a:solidFill>
                <a:srgbClr val="FF0000"/>
              </a:solidFill>
              <a:prstDash val="solid"/>
              <a:headEnd type="none" w="med" len="med"/>
              <a:tailEnd type="none" w="med" len="med"/>
            </a:ln>
          </p:spPr>
        </p:sp>
        <p:sp>
          <p:nvSpPr>
            <p:cNvPr id="1767458" name="Line 35"/>
            <p:cNvSpPr/>
            <p:nvPr/>
          </p:nvSpPr>
          <p:spPr>
            <a:xfrm flipV="1">
              <a:off x="4150" y="3294"/>
              <a:ext cx="0" cy="454"/>
            </a:xfrm>
            <a:prstGeom prst="line">
              <a:avLst/>
            </a:prstGeom>
            <a:ln w="28575" cap="flat" cmpd="sng">
              <a:solidFill>
                <a:srgbClr val="FF0000"/>
              </a:solidFill>
              <a:prstDash val="solid"/>
              <a:headEnd type="none" w="med" len="med"/>
              <a:tailEnd type="none" w="med" len="med"/>
            </a:ln>
          </p:spPr>
        </p:sp>
      </p:grpSp>
      <p:sp>
        <p:nvSpPr>
          <p:cNvPr id="36900" name="Text Box 36"/>
          <p:cNvSpPr txBox="1">
            <a:spLocks noChangeArrowheads="1"/>
          </p:cNvSpPr>
          <p:nvPr/>
        </p:nvSpPr>
        <p:spPr bwMode="auto">
          <a:xfrm>
            <a:off x="3869408" y="4497778"/>
            <a:ext cx="1619533" cy="398780"/>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rPr>
              <a:t>新的自耕农</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endParaRPr>
          </a:p>
        </p:txBody>
      </p:sp>
      <p:grpSp>
        <p:nvGrpSpPr>
          <p:cNvPr id="6" name="Group 37"/>
          <p:cNvGrpSpPr/>
          <p:nvPr/>
        </p:nvGrpSpPr>
        <p:grpSpPr>
          <a:xfrm>
            <a:off x="2086731" y="1168208"/>
            <a:ext cx="757370" cy="2592444"/>
            <a:chOff x="793" y="981"/>
            <a:chExt cx="636" cy="2177"/>
          </a:xfrm>
        </p:grpSpPr>
        <p:sp>
          <p:nvSpPr>
            <p:cNvPr id="1767461" name="Line 38"/>
            <p:cNvSpPr/>
            <p:nvPr/>
          </p:nvSpPr>
          <p:spPr>
            <a:xfrm flipH="1">
              <a:off x="793" y="981"/>
              <a:ext cx="636" cy="0"/>
            </a:xfrm>
            <a:prstGeom prst="line">
              <a:avLst/>
            </a:prstGeom>
            <a:ln w="28575" cap="flat" cmpd="sng">
              <a:solidFill>
                <a:srgbClr val="FF0000"/>
              </a:solidFill>
              <a:prstDash val="solid"/>
              <a:headEnd type="none" w="med" len="med"/>
              <a:tailEnd type="none" w="med" len="med"/>
            </a:ln>
          </p:spPr>
        </p:sp>
        <p:sp>
          <p:nvSpPr>
            <p:cNvPr id="1767462" name="Line 39"/>
            <p:cNvSpPr/>
            <p:nvPr/>
          </p:nvSpPr>
          <p:spPr>
            <a:xfrm>
              <a:off x="793" y="981"/>
              <a:ext cx="0" cy="2177"/>
            </a:xfrm>
            <a:prstGeom prst="line">
              <a:avLst/>
            </a:prstGeom>
            <a:ln w="28575" cap="flat" cmpd="sng">
              <a:solidFill>
                <a:srgbClr val="FF0000"/>
              </a:solidFill>
              <a:prstDash val="solid"/>
              <a:headEnd type="none" w="med" len="med"/>
              <a:tailEnd type="none" w="med" len="med"/>
            </a:ln>
          </p:spPr>
        </p:sp>
        <p:sp>
          <p:nvSpPr>
            <p:cNvPr id="1767463" name="Line 40"/>
            <p:cNvSpPr/>
            <p:nvPr/>
          </p:nvSpPr>
          <p:spPr>
            <a:xfrm>
              <a:off x="793" y="3158"/>
              <a:ext cx="364" cy="0"/>
            </a:xfrm>
            <a:prstGeom prst="line">
              <a:avLst/>
            </a:prstGeom>
            <a:ln w="28575" cap="flat" cmpd="sng">
              <a:solidFill>
                <a:srgbClr val="FF0000"/>
              </a:solidFill>
              <a:prstDash val="solid"/>
              <a:headEnd type="none" w="med" len="med"/>
              <a:tailEnd type="triangle" w="med" len="med"/>
            </a:ln>
          </p:spPr>
        </p:sp>
      </p:grpSp>
      <p:sp>
        <p:nvSpPr>
          <p:cNvPr id="36905" name="Text Box 41"/>
          <p:cNvSpPr txBox="1">
            <a:spLocks noChangeArrowheads="1"/>
          </p:cNvSpPr>
          <p:nvPr/>
        </p:nvSpPr>
        <p:spPr bwMode="auto">
          <a:xfrm>
            <a:off x="1709237" y="1816021"/>
            <a:ext cx="323907" cy="1322070"/>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rPr>
              <a:t>轻徭薄赋</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endParaRPr>
          </a:p>
        </p:txBody>
      </p:sp>
      <p:sp>
        <p:nvSpPr>
          <p:cNvPr id="36906" name="Line 42"/>
          <p:cNvSpPr/>
          <p:nvPr/>
        </p:nvSpPr>
        <p:spPr>
          <a:xfrm flipH="1" flipV="1">
            <a:off x="4842320" y="2680566"/>
            <a:ext cx="1782677" cy="918132"/>
          </a:xfrm>
          <a:prstGeom prst="line">
            <a:avLst/>
          </a:prstGeom>
          <a:ln w="28575" cap="flat" cmpd="sng">
            <a:solidFill>
              <a:srgbClr val="00B050"/>
            </a:solidFill>
            <a:prstDash val="solid"/>
            <a:headEnd type="none" w="med" len="med"/>
            <a:tailEnd type="triangle" w="med" len="med"/>
          </a:ln>
        </p:spPr>
      </p:sp>
      <p:sp>
        <p:nvSpPr>
          <p:cNvPr id="36907" name="Text Box 43"/>
          <p:cNvSpPr txBox="1">
            <a:spLocks noChangeArrowheads="1"/>
          </p:cNvSpPr>
          <p:nvPr/>
        </p:nvSpPr>
        <p:spPr bwMode="auto">
          <a:xfrm rot="61083618">
            <a:off x="5464529" y="2501621"/>
            <a:ext cx="270320" cy="1630045"/>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rPr>
              <a:t>死亡或逃亡</a:t>
            </a:r>
            <a:endParaRPr kumimoji="0" lang="zh-CN" altLang="en-US" sz="2000" b="1" kern="1200" cap="none" spc="0" normalizeH="0" baseline="0" noProof="0">
              <a:solidFill>
                <a:srgbClr val="002060"/>
              </a:solidFill>
              <a:effectLst>
                <a:outerShdw blurRad="38100" dist="38100" dir="2700000" algn="tl">
                  <a:srgbClr val="C0C0C0"/>
                </a:outerShdw>
              </a:effectLst>
              <a:latin typeface="Tahoma" panose="020B0604030504040204" pitchFamily="34" charset="0"/>
              <a:ea typeface="楷体_GB2312" panose="02010609030101010101" charset="-122"/>
              <a:cs typeface="+mn-cs"/>
            </a:endParaRPr>
          </a:p>
        </p:txBody>
      </p:sp>
      <p:sp>
        <p:nvSpPr>
          <p:cNvPr id="36908" name="Line 44"/>
          <p:cNvSpPr/>
          <p:nvPr/>
        </p:nvSpPr>
        <p:spPr>
          <a:xfrm flipH="1">
            <a:off x="3491915" y="2734153"/>
            <a:ext cx="701400" cy="972911"/>
          </a:xfrm>
          <a:prstGeom prst="line">
            <a:avLst/>
          </a:prstGeom>
          <a:ln w="28575" cap="flat" cmpd="sng">
            <a:solidFill>
              <a:schemeClr val="tx1"/>
            </a:solidFill>
            <a:prstDash val="solid"/>
            <a:headEnd type="none" w="med" len="med"/>
            <a:tailEnd type="triangle" w="med" len="med"/>
          </a:ln>
        </p:spPr>
      </p:sp>
      <p:sp>
        <p:nvSpPr>
          <p:cNvPr id="4" name="矩形 3"/>
          <p:cNvSpPr>
            <a:spLocks noChangeArrowheads="1"/>
          </p:cNvSpPr>
          <p:nvPr/>
        </p:nvSpPr>
        <p:spPr bwMode="auto">
          <a:xfrm>
            <a:off x="1485360" y="131468"/>
            <a:ext cx="3166188" cy="506730"/>
          </a:xfrm>
          <a:prstGeom prst="rect">
            <a:avLst/>
          </a:prstGeom>
          <a:noFill/>
          <a:ln w="9525">
            <a:noFill/>
            <a:miter lim="800000"/>
          </a:ln>
        </p:spPr>
        <p:txBody>
          <a:bodyPr wrap="square">
            <a:spAutoFit/>
          </a:bodyPr>
          <a:p>
            <a:r>
              <a:rPr lang="zh-CN" altLang="en-US" sz="2700" b="1">
                <a:solidFill>
                  <a:srgbClr val="FF0000"/>
                </a:solidFill>
                <a:sym typeface="+mn-ea"/>
              </a:rPr>
              <a:t>封建土地所有制度</a:t>
            </a:r>
            <a:endParaRPr lang="zh-CN" altLang="en-US" sz="2700" b="1" dirty="0">
              <a:solidFill>
                <a:srgbClr val="FF0000"/>
              </a:solidFill>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86"/>
                                        </p:tgtEl>
                                        <p:attrNameLst>
                                          <p:attrName>style.visibility</p:attrName>
                                        </p:attrNameLst>
                                      </p:cBhvr>
                                      <p:to>
                                        <p:strVal val="visible"/>
                                      </p:to>
                                    </p:set>
                                    <p:anim calcmode="lin" valueType="num">
                                      <p:cBhvr additive="base">
                                        <p:cTn id="7" dur="500" fill="hold"/>
                                        <p:tgtEl>
                                          <p:spTgt spid="36886"/>
                                        </p:tgtEl>
                                        <p:attrNameLst>
                                          <p:attrName>ppt_x</p:attrName>
                                        </p:attrNameLst>
                                      </p:cBhvr>
                                      <p:tavLst>
                                        <p:tav tm="0">
                                          <p:val>
                                            <p:strVal val="#ppt_x"/>
                                          </p:val>
                                        </p:tav>
                                        <p:tav tm="100000">
                                          <p:val>
                                            <p:strVal val="#ppt_x"/>
                                          </p:val>
                                        </p:tav>
                                      </p:tavLst>
                                    </p:anim>
                                    <p:anim calcmode="lin" valueType="num">
                                      <p:cBhvr additive="base">
                                        <p:cTn id="8" dur="500" fill="hold"/>
                                        <p:tgtEl>
                                          <p:spTgt spid="368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88"/>
                                        </p:tgtEl>
                                        <p:attrNameLst>
                                          <p:attrName>style.visibility</p:attrName>
                                        </p:attrNameLst>
                                      </p:cBhvr>
                                      <p:to>
                                        <p:strVal val="visible"/>
                                      </p:to>
                                    </p:set>
                                    <p:anim calcmode="lin" valueType="num">
                                      <p:cBhvr additive="base">
                                        <p:cTn id="13" dur="500" fill="hold"/>
                                        <p:tgtEl>
                                          <p:spTgt spid="36888"/>
                                        </p:tgtEl>
                                        <p:attrNameLst>
                                          <p:attrName>ppt_x</p:attrName>
                                        </p:attrNameLst>
                                      </p:cBhvr>
                                      <p:tavLst>
                                        <p:tav tm="0">
                                          <p:val>
                                            <p:strVal val="#ppt_x"/>
                                          </p:val>
                                        </p:tav>
                                        <p:tav tm="100000">
                                          <p:val>
                                            <p:strVal val="#ppt_x"/>
                                          </p:val>
                                        </p:tav>
                                      </p:tavLst>
                                    </p:anim>
                                    <p:anim calcmode="lin" valueType="num">
                                      <p:cBhvr additive="base">
                                        <p:cTn id="14" dur="500" fill="hold"/>
                                        <p:tgtEl>
                                          <p:spTgt spid="368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additive="base">
                                        <p:cTn id="19" dur="500" fill="hold"/>
                                        <p:tgtEl>
                                          <p:spTgt spid="36869"/>
                                        </p:tgtEl>
                                        <p:attrNameLst>
                                          <p:attrName>ppt_x</p:attrName>
                                        </p:attrNameLst>
                                      </p:cBhvr>
                                      <p:tavLst>
                                        <p:tav tm="0">
                                          <p:val>
                                            <p:strVal val="#ppt_x"/>
                                          </p:val>
                                        </p:tav>
                                        <p:tav tm="100000">
                                          <p:val>
                                            <p:strVal val="#ppt_x"/>
                                          </p:val>
                                        </p:tav>
                                      </p:tavLst>
                                    </p:anim>
                                    <p:anim calcmode="lin" valueType="num">
                                      <p:cBhvr additive="base">
                                        <p:cTn id="20"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87"/>
                                        </p:tgtEl>
                                        <p:attrNameLst>
                                          <p:attrName>style.visibility</p:attrName>
                                        </p:attrNameLst>
                                      </p:cBhvr>
                                      <p:to>
                                        <p:strVal val="visible"/>
                                      </p:to>
                                    </p:set>
                                    <p:anim calcmode="lin" valueType="num">
                                      <p:cBhvr additive="base">
                                        <p:cTn id="25" dur="500" fill="hold"/>
                                        <p:tgtEl>
                                          <p:spTgt spid="36887"/>
                                        </p:tgtEl>
                                        <p:attrNameLst>
                                          <p:attrName>ppt_x</p:attrName>
                                        </p:attrNameLst>
                                      </p:cBhvr>
                                      <p:tavLst>
                                        <p:tav tm="0">
                                          <p:val>
                                            <p:strVal val="#ppt_x"/>
                                          </p:val>
                                        </p:tav>
                                        <p:tav tm="100000">
                                          <p:val>
                                            <p:strVal val="#ppt_x"/>
                                          </p:val>
                                        </p:tav>
                                      </p:tavLst>
                                    </p:anim>
                                    <p:anim calcmode="lin" valueType="num">
                                      <p:cBhvr additive="base">
                                        <p:cTn id="26" dur="500" fill="hold"/>
                                        <p:tgtEl>
                                          <p:spTgt spid="3688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89"/>
                                        </p:tgtEl>
                                        <p:attrNameLst>
                                          <p:attrName>style.visibility</p:attrName>
                                        </p:attrNameLst>
                                      </p:cBhvr>
                                      <p:to>
                                        <p:strVal val="visible"/>
                                      </p:to>
                                    </p:set>
                                    <p:anim calcmode="lin" valueType="num">
                                      <p:cBhvr additive="base">
                                        <p:cTn id="31" dur="500" fill="hold"/>
                                        <p:tgtEl>
                                          <p:spTgt spid="36889"/>
                                        </p:tgtEl>
                                        <p:attrNameLst>
                                          <p:attrName>ppt_x</p:attrName>
                                        </p:attrNameLst>
                                      </p:cBhvr>
                                      <p:tavLst>
                                        <p:tav tm="0">
                                          <p:val>
                                            <p:strVal val="#ppt_x"/>
                                          </p:val>
                                        </p:tav>
                                        <p:tav tm="100000">
                                          <p:val>
                                            <p:strVal val="#ppt_x"/>
                                          </p:val>
                                        </p:tav>
                                      </p:tavLst>
                                    </p:anim>
                                    <p:anim calcmode="lin" valueType="num">
                                      <p:cBhvr additive="base">
                                        <p:cTn id="32" dur="500" fill="hold"/>
                                        <p:tgtEl>
                                          <p:spTgt spid="3688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36908"/>
                                        </p:tgtEl>
                                        <p:attrNameLst>
                                          <p:attrName>style.visibility</p:attrName>
                                        </p:attrNameLst>
                                      </p:cBhvr>
                                      <p:to>
                                        <p:strVal val="visible"/>
                                      </p:to>
                                    </p:set>
                                    <p:anim calcmode="lin" valueType="num">
                                      <p:cBhvr additive="base">
                                        <p:cTn id="37" dur="500" fill="hold"/>
                                        <p:tgtEl>
                                          <p:spTgt spid="36908"/>
                                        </p:tgtEl>
                                        <p:attrNameLst>
                                          <p:attrName>ppt_x</p:attrName>
                                        </p:attrNameLst>
                                      </p:cBhvr>
                                      <p:tavLst>
                                        <p:tav tm="0">
                                          <p:val>
                                            <p:strVal val="1+#ppt_w/2"/>
                                          </p:val>
                                        </p:tav>
                                        <p:tav tm="100000">
                                          <p:val>
                                            <p:strVal val="#ppt_x"/>
                                          </p:val>
                                        </p:tav>
                                      </p:tavLst>
                                    </p:anim>
                                    <p:anim calcmode="lin" valueType="num">
                                      <p:cBhvr additive="base">
                                        <p:cTn id="38" dur="500" fill="hold"/>
                                        <p:tgtEl>
                                          <p:spTgt spid="3690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891"/>
                                        </p:tgtEl>
                                        <p:attrNameLst>
                                          <p:attrName>style.visibility</p:attrName>
                                        </p:attrNameLst>
                                      </p:cBhvr>
                                      <p:to>
                                        <p:strVal val="visible"/>
                                      </p:to>
                                    </p:set>
                                    <p:anim calcmode="lin" valueType="num">
                                      <p:cBhvr additive="base">
                                        <p:cTn id="43" dur="500" fill="hold"/>
                                        <p:tgtEl>
                                          <p:spTgt spid="36891"/>
                                        </p:tgtEl>
                                        <p:attrNameLst>
                                          <p:attrName>ppt_x</p:attrName>
                                        </p:attrNameLst>
                                      </p:cBhvr>
                                      <p:tavLst>
                                        <p:tav tm="0">
                                          <p:val>
                                            <p:strVal val="#ppt_x"/>
                                          </p:val>
                                        </p:tav>
                                        <p:tav tm="100000">
                                          <p:val>
                                            <p:strVal val="#ppt_x"/>
                                          </p:val>
                                        </p:tav>
                                      </p:tavLst>
                                    </p:anim>
                                    <p:anim calcmode="lin" valueType="num">
                                      <p:cBhvr additive="base">
                                        <p:cTn id="44" dur="500" fill="hold"/>
                                        <p:tgtEl>
                                          <p:spTgt spid="3689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867"/>
                                        </p:tgtEl>
                                        <p:attrNameLst>
                                          <p:attrName>style.visibility</p:attrName>
                                        </p:attrNameLst>
                                      </p:cBhvr>
                                      <p:to>
                                        <p:strVal val="visible"/>
                                      </p:to>
                                    </p:set>
                                    <p:anim calcmode="lin" valueType="num">
                                      <p:cBhvr additive="base">
                                        <p:cTn id="49" dur="500" fill="hold"/>
                                        <p:tgtEl>
                                          <p:spTgt spid="36867"/>
                                        </p:tgtEl>
                                        <p:attrNameLst>
                                          <p:attrName>ppt_x</p:attrName>
                                        </p:attrNameLst>
                                      </p:cBhvr>
                                      <p:tavLst>
                                        <p:tav tm="0">
                                          <p:val>
                                            <p:strVal val="#ppt_x"/>
                                          </p:val>
                                        </p:tav>
                                        <p:tav tm="100000">
                                          <p:val>
                                            <p:strVal val="#ppt_x"/>
                                          </p:val>
                                        </p:tav>
                                      </p:tavLst>
                                    </p:anim>
                                    <p:anim calcmode="lin" valueType="num">
                                      <p:cBhvr additive="base">
                                        <p:cTn id="50"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892"/>
                                        </p:tgtEl>
                                        <p:attrNameLst>
                                          <p:attrName>style.visibility</p:attrName>
                                        </p:attrNameLst>
                                      </p:cBhvr>
                                      <p:to>
                                        <p:strVal val="visible"/>
                                      </p:to>
                                    </p:set>
                                    <p:anim calcmode="lin" valueType="num">
                                      <p:cBhvr additive="base">
                                        <p:cTn id="55" dur="500" fill="hold"/>
                                        <p:tgtEl>
                                          <p:spTgt spid="36892"/>
                                        </p:tgtEl>
                                        <p:attrNameLst>
                                          <p:attrName>ppt_x</p:attrName>
                                        </p:attrNameLst>
                                      </p:cBhvr>
                                      <p:tavLst>
                                        <p:tav tm="0">
                                          <p:val>
                                            <p:strVal val="#ppt_x"/>
                                          </p:val>
                                        </p:tav>
                                        <p:tav tm="100000">
                                          <p:val>
                                            <p:strVal val="#ppt_x"/>
                                          </p:val>
                                        </p:tav>
                                      </p:tavLst>
                                    </p:anim>
                                    <p:anim calcmode="lin" valueType="num">
                                      <p:cBhvr additive="base">
                                        <p:cTn id="56" dur="500" fill="hold"/>
                                        <p:tgtEl>
                                          <p:spTgt spid="3689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882"/>
                                        </p:tgtEl>
                                        <p:attrNameLst>
                                          <p:attrName>style.visibility</p:attrName>
                                        </p:attrNameLst>
                                      </p:cBhvr>
                                      <p:to>
                                        <p:strVal val="visible"/>
                                      </p:to>
                                    </p:set>
                                    <p:anim calcmode="lin" valueType="num">
                                      <p:cBhvr additive="base">
                                        <p:cTn id="61" dur="500" fill="hold"/>
                                        <p:tgtEl>
                                          <p:spTgt spid="36882"/>
                                        </p:tgtEl>
                                        <p:attrNameLst>
                                          <p:attrName>ppt_x</p:attrName>
                                        </p:attrNameLst>
                                      </p:cBhvr>
                                      <p:tavLst>
                                        <p:tav tm="0">
                                          <p:val>
                                            <p:strVal val="#ppt_x"/>
                                          </p:val>
                                        </p:tav>
                                        <p:tav tm="100000">
                                          <p:val>
                                            <p:strVal val="#ppt_x"/>
                                          </p:val>
                                        </p:tav>
                                      </p:tavLst>
                                    </p:anim>
                                    <p:anim calcmode="lin" valueType="num">
                                      <p:cBhvr additive="base">
                                        <p:cTn id="62" dur="500" fill="hold"/>
                                        <p:tgtEl>
                                          <p:spTgt spid="3688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6868"/>
                                        </p:tgtEl>
                                        <p:attrNameLst>
                                          <p:attrName>style.visibility</p:attrName>
                                        </p:attrNameLst>
                                      </p:cBhvr>
                                      <p:to>
                                        <p:strVal val="visible"/>
                                      </p:to>
                                    </p:set>
                                    <p:anim calcmode="lin" valueType="num">
                                      <p:cBhvr additive="base">
                                        <p:cTn id="67" dur="500" fill="hold"/>
                                        <p:tgtEl>
                                          <p:spTgt spid="36868"/>
                                        </p:tgtEl>
                                        <p:attrNameLst>
                                          <p:attrName>ppt_x</p:attrName>
                                        </p:attrNameLst>
                                      </p:cBhvr>
                                      <p:tavLst>
                                        <p:tav tm="0">
                                          <p:val>
                                            <p:strVal val="#ppt_x"/>
                                          </p:val>
                                        </p:tav>
                                        <p:tav tm="100000">
                                          <p:val>
                                            <p:strVal val="#ppt_x"/>
                                          </p:val>
                                        </p:tav>
                                      </p:tavLst>
                                    </p:anim>
                                    <p:anim calcmode="lin" valueType="num">
                                      <p:cBhvr additive="base">
                                        <p:cTn id="68"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6890"/>
                                        </p:tgtEl>
                                        <p:attrNameLst>
                                          <p:attrName>style.visibility</p:attrName>
                                        </p:attrNameLst>
                                      </p:cBhvr>
                                      <p:to>
                                        <p:strVal val="visible"/>
                                      </p:to>
                                    </p:set>
                                    <p:anim calcmode="lin" valueType="num">
                                      <p:cBhvr additive="base">
                                        <p:cTn id="73" dur="500" fill="hold"/>
                                        <p:tgtEl>
                                          <p:spTgt spid="36890"/>
                                        </p:tgtEl>
                                        <p:attrNameLst>
                                          <p:attrName>ppt_x</p:attrName>
                                        </p:attrNameLst>
                                      </p:cBhvr>
                                      <p:tavLst>
                                        <p:tav tm="0">
                                          <p:val>
                                            <p:strVal val="0-#ppt_w/2"/>
                                          </p:val>
                                        </p:tav>
                                        <p:tav tm="100000">
                                          <p:val>
                                            <p:strVal val="#ppt_x"/>
                                          </p:val>
                                        </p:tav>
                                      </p:tavLst>
                                    </p:anim>
                                    <p:anim calcmode="lin" valueType="num">
                                      <p:cBhvr additive="base">
                                        <p:cTn id="74" dur="500" fill="hold"/>
                                        <p:tgtEl>
                                          <p:spTgt spid="3689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1+#ppt_w/2"/>
                                          </p:val>
                                        </p:tav>
                                        <p:tav tm="100000">
                                          <p:val>
                                            <p:strVal val="#ppt_x"/>
                                          </p:val>
                                        </p:tav>
                                      </p:tavLst>
                                    </p:anim>
                                    <p:anim calcmode="lin" valueType="num">
                                      <p:cBhvr additive="base">
                                        <p:cTn id="8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6883"/>
                                        </p:tgtEl>
                                        <p:attrNameLst>
                                          <p:attrName>style.visibility</p:attrName>
                                        </p:attrNameLst>
                                      </p:cBhvr>
                                      <p:to>
                                        <p:strVal val="visible"/>
                                      </p:to>
                                    </p:set>
                                    <p:anim calcmode="lin" valueType="num">
                                      <p:cBhvr additive="base">
                                        <p:cTn id="85" dur="500" fill="hold"/>
                                        <p:tgtEl>
                                          <p:spTgt spid="36883"/>
                                        </p:tgtEl>
                                        <p:attrNameLst>
                                          <p:attrName>ppt_x</p:attrName>
                                        </p:attrNameLst>
                                      </p:cBhvr>
                                      <p:tavLst>
                                        <p:tav tm="0">
                                          <p:val>
                                            <p:strVal val="#ppt_x"/>
                                          </p:val>
                                        </p:tav>
                                        <p:tav tm="100000">
                                          <p:val>
                                            <p:strVal val="#ppt_x"/>
                                          </p:val>
                                        </p:tav>
                                      </p:tavLst>
                                    </p:anim>
                                    <p:anim calcmode="lin" valueType="num">
                                      <p:cBhvr additive="base">
                                        <p:cTn id="86" dur="500" fill="hold"/>
                                        <p:tgtEl>
                                          <p:spTgt spid="36883"/>
                                        </p:tgtEl>
                                        <p:attrNameLst>
                                          <p:attrName>ppt_y</p:attrName>
                                        </p:attrNameLst>
                                      </p:cBhvr>
                                      <p:tavLst>
                                        <p:tav tm="0">
                                          <p:val>
                                            <p:strVal val="1+#ppt_h/2"/>
                                          </p:val>
                                        </p:tav>
                                        <p:tav tm="100000">
                                          <p:val>
                                            <p:strVal val="#ppt_y"/>
                                          </p:val>
                                        </p:tav>
                                      </p:tavLst>
                                    </p:anim>
                                  </p:childTnLst>
                                </p:cTn>
                              </p:par>
                            </p:childTnLst>
                          </p:cTn>
                        </p:par>
                        <p:par>
                          <p:cTn id="87" fill="hold">
                            <p:stCondLst>
                              <p:cond delay="500"/>
                            </p:stCondLst>
                            <p:childTnLst>
                              <p:par>
                                <p:cTn id="88" presetID="2" presetClass="entr" presetSubtype="4" fill="hold" grpId="0" nodeType="afterEffect">
                                  <p:stCondLst>
                                    <p:cond delay="0"/>
                                  </p:stCondLst>
                                  <p:childTnLst>
                                    <p:set>
                                      <p:cBhvr>
                                        <p:cTn id="89" dur="1" fill="hold">
                                          <p:stCondLst>
                                            <p:cond delay="0"/>
                                          </p:stCondLst>
                                        </p:cTn>
                                        <p:tgtEl>
                                          <p:spTgt spid="36875"/>
                                        </p:tgtEl>
                                        <p:attrNameLst>
                                          <p:attrName>style.visibility</p:attrName>
                                        </p:attrNameLst>
                                      </p:cBhvr>
                                      <p:to>
                                        <p:strVal val="visible"/>
                                      </p:to>
                                    </p:set>
                                    <p:anim calcmode="lin" valueType="num">
                                      <p:cBhvr additive="base">
                                        <p:cTn id="90" dur="500" fill="hold"/>
                                        <p:tgtEl>
                                          <p:spTgt spid="36875"/>
                                        </p:tgtEl>
                                        <p:attrNameLst>
                                          <p:attrName>ppt_x</p:attrName>
                                        </p:attrNameLst>
                                      </p:cBhvr>
                                      <p:tavLst>
                                        <p:tav tm="0">
                                          <p:val>
                                            <p:strVal val="#ppt_x"/>
                                          </p:val>
                                        </p:tav>
                                        <p:tav tm="100000">
                                          <p:val>
                                            <p:strVal val="#ppt_x"/>
                                          </p:val>
                                        </p:tav>
                                      </p:tavLst>
                                    </p:anim>
                                    <p:anim calcmode="lin" valueType="num">
                                      <p:cBhvr additive="base">
                                        <p:cTn id="91" dur="500" fill="hold"/>
                                        <p:tgtEl>
                                          <p:spTgt spid="36875"/>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6894"/>
                                        </p:tgtEl>
                                        <p:attrNameLst>
                                          <p:attrName>style.visibility</p:attrName>
                                        </p:attrNameLst>
                                      </p:cBhvr>
                                      <p:to>
                                        <p:strVal val="visible"/>
                                      </p:to>
                                    </p:set>
                                    <p:anim calcmode="lin" valueType="num">
                                      <p:cBhvr additive="base">
                                        <p:cTn id="96" dur="500" fill="hold"/>
                                        <p:tgtEl>
                                          <p:spTgt spid="36894"/>
                                        </p:tgtEl>
                                        <p:attrNameLst>
                                          <p:attrName>ppt_x</p:attrName>
                                        </p:attrNameLst>
                                      </p:cBhvr>
                                      <p:tavLst>
                                        <p:tav tm="0">
                                          <p:val>
                                            <p:strVal val="#ppt_x"/>
                                          </p:val>
                                        </p:tav>
                                        <p:tav tm="100000">
                                          <p:val>
                                            <p:strVal val="#ppt_x"/>
                                          </p:val>
                                        </p:tav>
                                      </p:tavLst>
                                    </p:anim>
                                    <p:anim calcmode="lin" valueType="num">
                                      <p:cBhvr additive="base">
                                        <p:cTn id="97" dur="500" fill="hold"/>
                                        <p:tgtEl>
                                          <p:spTgt spid="36894"/>
                                        </p:tgtEl>
                                        <p:attrNameLst>
                                          <p:attrName>ppt_y</p:attrName>
                                        </p:attrNameLst>
                                      </p:cBhvr>
                                      <p:tavLst>
                                        <p:tav tm="0">
                                          <p:val>
                                            <p:strVal val="1+#ppt_h/2"/>
                                          </p:val>
                                        </p:tav>
                                        <p:tav tm="100000">
                                          <p:val>
                                            <p:strVal val="#ppt_y"/>
                                          </p:val>
                                        </p:tav>
                                      </p:tavLst>
                                    </p:anim>
                                  </p:childTnLst>
                                </p:cTn>
                              </p:par>
                            </p:childTnLst>
                          </p:cTn>
                        </p:par>
                        <p:par>
                          <p:cTn id="98" fill="hold">
                            <p:stCondLst>
                              <p:cond delay="500"/>
                            </p:stCondLst>
                            <p:childTnLst>
                              <p:par>
                                <p:cTn id="99" presetID="2" presetClass="entr" presetSubtype="4" fill="hold" nodeType="afterEffect">
                                  <p:stCondLst>
                                    <p:cond delay="0"/>
                                  </p:stCondLst>
                                  <p:childTnLst>
                                    <p:set>
                                      <p:cBhvr>
                                        <p:cTn id="100" dur="1" fill="hold">
                                          <p:stCondLst>
                                            <p:cond delay="0"/>
                                          </p:stCondLst>
                                        </p:cTn>
                                        <p:tgtEl>
                                          <p:spTgt spid="36874"/>
                                        </p:tgtEl>
                                        <p:attrNameLst>
                                          <p:attrName>style.visibility</p:attrName>
                                        </p:attrNameLst>
                                      </p:cBhvr>
                                      <p:to>
                                        <p:strVal val="visible"/>
                                      </p:to>
                                    </p:set>
                                    <p:anim calcmode="lin" valueType="num">
                                      <p:cBhvr additive="base">
                                        <p:cTn id="101" dur="500" fill="hold"/>
                                        <p:tgtEl>
                                          <p:spTgt spid="36874"/>
                                        </p:tgtEl>
                                        <p:attrNameLst>
                                          <p:attrName>ppt_x</p:attrName>
                                        </p:attrNameLst>
                                      </p:cBhvr>
                                      <p:tavLst>
                                        <p:tav tm="0">
                                          <p:val>
                                            <p:strVal val="#ppt_x"/>
                                          </p:val>
                                        </p:tav>
                                        <p:tav tm="100000">
                                          <p:val>
                                            <p:strVal val="#ppt_x"/>
                                          </p:val>
                                        </p:tav>
                                      </p:tavLst>
                                    </p:anim>
                                    <p:anim calcmode="lin" valueType="num">
                                      <p:cBhvr additive="base">
                                        <p:cTn id="102"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36893"/>
                                        </p:tgtEl>
                                        <p:attrNameLst>
                                          <p:attrName>style.visibility</p:attrName>
                                        </p:attrNameLst>
                                      </p:cBhvr>
                                      <p:to>
                                        <p:strVal val="visible"/>
                                      </p:to>
                                    </p:set>
                                    <p:anim calcmode="lin" valueType="num">
                                      <p:cBhvr additive="base">
                                        <p:cTn id="107" dur="500" fill="hold"/>
                                        <p:tgtEl>
                                          <p:spTgt spid="36893"/>
                                        </p:tgtEl>
                                        <p:attrNameLst>
                                          <p:attrName>ppt_x</p:attrName>
                                        </p:attrNameLst>
                                      </p:cBhvr>
                                      <p:tavLst>
                                        <p:tav tm="0">
                                          <p:val>
                                            <p:strVal val="#ppt_x"/>
                                          </p:val>
                                        </p:tav>
                                        <p:tav tm="100000">
                                          <p:val>
                                            <p:strVal val="#ppt_x"/>
                                          </p:val>
                                        </p:tav>
                                      </p:tavLst>
                                    </p:anim>
                                    <p:anim calcmode="lin" valueType="num">
                                      <p:cBhvr additive="base">
                                        <p:cTn id="108" dur="500" fill="hold"/>
                                        <p:tgtEl>
                                          <p:spTgt spid="3689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36906"/>
                                        </p:tgtEl>
                                        <p:attrNameLst>
                                          <p:attrName>style.visibility</p:attrName>
                                        </p:attrNameLst>
                                      </p:cBhvr>
                                      <p:to>
                                        <p:strVal val="visible"/>
                                      </p:to>
                                    </p:set>
                                    <p:anim calcmode="lin" valueType="num">
                                      <p:cBhvr additive="base">
                                        <p:cTn id="113" dur="500" fill="hold"/>
                                        <p:tgtEl>
                                          <p:spTgt spid="36906"/>
                                        </p:tgtEl>
                                        <p:attrNameLst>
                                          <p:attrName>ppt_x</p:attrName>
                                        </p:attrNameLst>
                                      </p:cBhvr>
                                      <p:tavLst>
                                        <p:tav tm="0">
                                          <p:val>
                                            <p:strVal val="#ppt_x"/>
                                          </p:val>
                                        </p:tav>
                                        <p:tav tm="100000">
                                          <p:val>
                                            <p:strVal val="#ppt_x"/>
                                          </p:val>
                                        </p:tav>
                                      </p:tavLst>
                                    </p:anim>
                                    <p:anim calcmode="lin" valueType="num">
                                      <p:cBhvr additive="base">
                                        <p:cTn id="114" dur="500" fill="hold"/>
                                        <p:tgtEl>
                                          <p:spTgt spid="36906"/>
                                        </p:tgtEl>
                                        <p:attrNameLst>
                                          <p:attrName>ppt_y</p:attrName>
                                        </p:attrNameLst>
                                      </p:cBhvr>
                                      <p:tavLst>
                                        <p:tav tm="0">
                                          <p:val>
                                            <p:strVal val="1+#ppt_h/2"/>
                                          </p:val>
                                        </p:tav>
                                        <p:tav tm="100000">
                                          <p:val>
                                            <p:strVal val="#ppt_y"/>
                                          </p:val>
                                        </p:tav>
                                      </p:tavLst>
                                    </p:anim>
                                  </p:childTnLst>
                                </p:cTn>
                              </p:par>
                            </p:childTnLst>
                          </p:cTn>
                        </p:par>
                        <p:par>
                          <p:cTn id="115" fill="hold">
                            <p:stCondLst>
                              <p:cond delay="500"/>
                            </p:stCondLst>
                            <p:childTnLst>
                              <p:par>
                                <p:cTn id="116" presetID="2" presetClass="entr" presetSubtype="4" fill="hold" grpId="0" nodeType="afterEffect">
                                  <p:stCondLst>
                                    <p:cond delay="0"/>
                                  </p:stCondLst>
                                  <p:childTnLst>
                                    <p:set>
                                      <p:cBhvr>
                                        <p:cTn id="117" dur="1" fill="hold">
                                          <p:stCondLst>
                                            <p:cond delay="0"/>
                                          </p:stCondLst>
                                        </p:cTn>
                                        <p:tgtEl>
                                          <p:spTgt spid="36907"/>
                                        </p:tgtEl>
                                        <p:attrNameLst>
                                          <p:attrName>style.visibility</p:attrName>
                                        </p:attrNameLst>
                                      </p:cBhvr>
                                      <p:to>
                                        <p:strVal val="visible"/>
                                      </p:to>
                                    </p:set>
                                    <p:anim calcmode="lin" valueType="num">
                                      <p:cBhvr additive="base">
                                        <p:cTn id="118" dur="500" fill="hold"/>
                                        <p:tgtEl>
                                          <p:spTgt spid="36907"/>
                                        </p:tgtEl>
                                        <p:attrNameLst>
                                          <p:attrName>ppt_x</p:attrName>
                                        </p:attrNameLst>
                                      </p:cBhvr>
                                      <p:tavLst>
                                        <p:tav tm="0">
                                          <p:val>
                                            <p:strVal val="#ppt_x"/>
                                          </p:val>
                                        </p:tav>
                                        <p:tav tm="100000">
                                          <p:val>
                                            <p:strVal val="#ppt_x"/>
                                          </p:val>
                                        </p:tav>
                                      </p:tavLst>
                                    </p:anim>
                                    <p:anim calcmode="lin" valueType="num">
                                      <p:cBhvr additive="base">
                                        <p:cTn id="119" dur="500" fill="hold"/>
                                        <p:tgtEl>
                                          <p:spTgt spid="36907"/>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nodeType="click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additive="base">
                                        <p:cTn id="124" dur="500" fill="hold"/>
                                        <p:tgtEl>
                                          <p:spTgt spid="3"/>
                                        </p:tgtEl>
                                        <p:attrNameLst>
                                          <p:attrName>ppt_x</p:attrName>
                                        </p:attrNameLst>
                                      </p:cBhvr>
                                      <p:tavLst>
                                        <p:tav tm="0">
                                          <p:val>
                                            <p:strVal val="0-#ppt_w/2"/>
                                          </p:val>
                                        </p:tav>
                                        <p:tav tm="100000">
                                          <p:val>
                                            <p:strVal val="#ppt_x"/>
                                          </p:val>
                                        </p:tav>
                                      </p:tavLst>
                                    </p:anim>
                                    <p:anim calcmode="lin" valueType="num">
                                      <p:cBhvr additive="base">
                                        <p:cTn id="125" dur="500" fill="hold"/>
                                        <p:tgtEl>
                                          <p:spTgt spid="3"/>
                                        </p:tgtEl>
                                        <p:attrNameLst>
                                          <p:attrName>ppt_y</p:attrName>
                                        </p:attrNameLst>
                                      </p:cBhvr>
                                      <p:tavLst>
                                        <p:tav tm="0">
                                          <p:val>
                                            <p:strVal val="#ppt_y"/>
                                          </p:val>
                                        </p:tav>
                                        <p:tav tm="100000">
                                          <p:val>
                                            <p:strVal val="#ppt_y"/>
                                          </p:val>
                                        </p:tav>
                                      </p:tavLst>
                                    </p:anim>
                                  </p:childTnLst>
                                </p:cTn>
                              </p:par>
                            </p:childTnLst>
                          </p:cTn>
                        </p:par>
                        <p:par>
                          <p:cTn id="126" fill="hold">
                            <p:stCondLst>
                              <p:cond delay="500"/>
                            </p:stCondLst>
                            <p:childTnLst>
                              <p:par>
                                <p:cTn id="127" presetID="2" presetClass="entr" presetSubtype="2" fill="hold" grpId="0" nodeType="afterEffect">
                                  <p:stCondLst>
                                    <p:cond delay="0"/>
                                  </p:stCondLst>
                                  <p:childTnLst>
                                    <p:set>
                                      <p:cBhvr>
                                        <p:cTn id="128" dur="1" fill="hold">
                                          <p:stCondLst>
                                            <p:cond delay="0"/>
                                          </p:stCondLst>
                                        </p:cTn>
                                        <p:tgtEl>
                                          <p:spTgt spid="36895"/>
                                        </p:tgtEl>
                                        <p:attrNameLst>
                                          <p:attrName>style.visibility</p:attrName>
                                        </p:attrNameLst>
                                      </p:cBhvr>
                                      <p:to>
                                        <p:strVal val="visible"/>
                                      </p:to>
                                    </p:set>
                                    <p:anim calcmode="lin" valueType="num">
                                      <p:cBhvr additive="base">
                                        <p:cTn id="129" dur="500" fill="hold"/>
                                        <p:tgtEl>
                                          <p:spTgt spid="36895"/>
                                        </p:tgtEl>
                                        <p:attrNameLst>
                                          <p:attrName>ppt_x</p:attrName>
                                        </p:attrNameLst>
                                      </p:cBhvr>
                                      <p:tavLst>
                                        <p:tav tm="0">
                                          <p:val>
                                            <p:strVal val="1+#ppt_w/2"/>
                                          </p:val>
                                        </p:tav>
                                        <p:tav tm="100000">
                                          <p:val>
                                            <p:strVal val="#ppt_x"/>
                                          </p:val>
                                        </p:tav>
                                      </p:tavLst>
                                    </p:anim>
                                    <p:anim calcmode="lin" valueType="num">
                                      <p:cBhvr additive="base">
                                        <p:cTn id="130" dur="500" fill="hold"/>
                                        <p:tgtEl>
                                          <p:spTgt spid="36895"/>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5"/>
                                        </p:tgtEl>
                                        <p:attrNameLst>
                                          <p:attrName>style.visibility</p:attrName>
                                        </p:attrNameLst>
                                      </p:cBhvr>
                                      <p:to>
                                        <p:strVal val="visible"/>
                                      </p:to>
                                    </p:set>
                                    <p:anim calcmode="lin" valueType="num">
                                      <p:cBhvr additive="base">
                                        <p:cTn id="135" dur="500" fill="hold"/>
                                        <p:tgtEl>
                                          <p:spTgt spid="5"/>
                                        </p:tgtEl>
                                        <p:attrNameLst>
                                          <p:attrName>ppt_x</p:attrName>
                                        </p:attrNameLst>
                                      </p:cBhvr>
                                      <p:tavLst>
                                        <p:tav tm="0">
                                          <p:val>
                                            <p:strVal val="#ppt_x"/>
                                          </p:val>
                                        </p:tav>
                                        <p:tav tm="100000">
                                          <p:val>
                                            <p:strVal val="#ppt_x"/>
                                          </p:val>
                                        </p:tav>
                                      </p:tavLst>
                                    </p:anim>
                                    <p:anim calcmode="lin" valueType="num">
                                      <p:cBhvr additive="base">
                                        <p:cTn id="1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36900"/>
                                        </p:tgtEl>
                                        <p:attrNameLst>
                                          <p:attrName>style.visibility</p:attrName>
                                        </p:attrNameLst>
                                      </p:cBhvr>
                                      <p:to>
                                        <p:strVal val="visible"/>
                                      </p:to>
                                    </p:set>
                                    <p:anim calcmode="lin" valueType="num">
                                      <p:cBhvr additive="base">
                                        <p:cTn id="141" dur="500" fill="hold"/>
                                        <p:tgtEl>
                                          <p:spTgt spid="36900"/>
                                        </p:tgtEl>
                                        <p:attrNameLst>
                                          <p:attrName>ppt_x</p:attrName>
                                        </p:attrNameLst>
                                      </p:cBhvr>
                                      <p:tavLst>
                                        <p:tav tm="0">
                                          <p:val>
                                            <p:strVal val="#ppt_x"/>
                                          </p:val>
                                        </p:tav>
                                        <p:tav tm="100000">
                                          <p:val>
                                            <p:strVal val="#ppt_x"/>
                                          </p:val>
                                        </p:tav>
                                      </p:tavLst>
                                    </p:anim>
                                    <p:anim calcmode="lin" valueType="num">
                                      <p:cBhvr additive="base">
                                        <p:cTn id="142" dur="500" fill="hold"/>
                                        <p:tgtEl>
                                          <p:spTgt spid="36900"/>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8" fill="hold" nodeType="clickEffect">
                                  <p:stCondLst>
                                    <p:cond delay="0"/>
                                  </p:stCondLst>
                                  <p:childTnLst>
                                    <p:set>
                                      <p:cBhvr>
                                        <p:cTn id="146" dur="1" fill="hold">
                                          <p:stCondLst>
                                            <p:cond delay="0"/>
                                          </p:stCondLst>
                                        </p:cTn>
                                        <p:tgtEl>
                                          <p:spTgt spid="6"/>
                                        </p:tgtEl>
                                        <p:attrNameLst>
                                          <p:attrName>style.visibility</p:attrName>
                                        </p:attrNameLst>
                                      </p:cBhvr>
                                      <p:to>
                                        <p:strVal val="visible"/>
                                      </p:to>
                                    </p:set>
                                    <p:anim calcmode="lin" valueType="num">
                                      <p:cBhvr additive="base">
                                        <p:cTn id="147" dur="500" fill="hold"/>
                                        <p:tgtEl>
                                          <p:spTgt spid="6"/>
                                        </p:tgtEl>
                                        <p:attrNameLst>
                                          <p:attrName>ppt_x</p:attrName>
                                        </p:attrNameLst>
                                      </p:cBhvr>
                                      <p:tavLst>
                                        <p:tav tm="0">
                                          <p:val>
                                            <p:strVal val="0-#ppt_w/2"/>
                                          </p:val>
                                        </p:tav>
                                        <p:tav tm="100000">
                                          <p:val>
                                            <p:strVal val="#ppt_x"/>
                                          </p:val>
                                        </p:tav>
                                      </p:tavLst>
                                    </p:anim>
                                    <p:anim calcmode="lin" valueType="num">
                                      <p:cBhvr additive="base">
                                        <p:cTn id="1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8" fill="hold" grpId="0" nodeType="clickEffect">
                                  <p:stCondLst>
                                    <p:cond delay="0"/>
                                  </p:stCondLst>
                                  <p:childTnLst>
                                    <p:set>
                                      <p:cBhvr>
                                        <p:cTn id="152" dur="1" fill="hold">
                                          <p:stCondLst>
                                            <p:cond delay="0"/>
                                          </p:stCondLst>
                                        </p:cTn>
                                        <p:tgtEl>
                                          <p:spTgt spid="36905"/>
                                        </p:tgtEl>
                                        <p:attrNameLst>
                                          <p:attrName>style.visibility</p:attrName>
                                        </p:attrNameLst>
                                      </p:cBhvr>
                                      <p:to>
                                        <p:strVal val="visible"/>
                                      </p:to>
                                    </p:set>
                                    <p:anim calcmode="lin" valueType="num">
                                      <p:cBhvr additive="base">
                                        <p:cTn id="153" dur="500" fill="hold"/>
                                        <p:tgtEl>
                                          <p:spTgt spid="36905"/>
                                        </p:tgtEl>
                                        <p:attrNameLst>
                                          <p:attrName>ppt_x</p:attrName>
                                        </p:attrNameLst>
                                      </p:cBhvr>
                                      <p:tavLst>
                                        <p:tav tm="0">
                                          <p:val>
                                            <p:strVal val="0-#ppt_w/2"/>
                                          </p:val>
                                        </p:tav>
                                        <p:tav tm="100000">
                                          <p:val>
                                            <p:strVal val="#ppt_x"/>
                                          </p:val>
                                        </p:tav>
                                      </p:tavLst>
                                    </p:anim>
                                    <p:anim calcmode="lin" valueType="num">
                                      <p:cBhvr additive="base">
                                        <p:cTn id="154" dur="500" fill="hold"/>
                                        <p:tgtEl>
                                          <p:spTgt spid="369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ldLvl="0" animBg="1"/>
      <p:bldP spid="36875" grpId="0" bldLvl="0" animBg="1"/>
      <p:bldP spid="36882" grpId="0" bldLvl="0" animBg="1"/>
      <p:bldP spid="36883" grpId="0" bldLvl="0" animBg="1"/>
      <p:bldP spid="36888" grpId="0" bldLvl="0" animBg="1"/>
      <p:bldP spid="36889" grpId="0" bldLvl="0" animBg="1"/>
      <p:bldP spid="36890" grpId="0" bldLvl="0" animBg="1"/>
      <p:bldP spid="36891" grpId="0" bldLvl="0" animBg="1"/>
      <p:bldP spid="36892" grpId="0" bldLvl="0" animBg="1"/>
      <p:bldP spid="36893" grpId="0" bldLvl="0" animBg="1"/>
      <p:bldP spid="36894" grpId="0" bldLvl="0" animBg="1"/>
      <p:bldP spid="36895" grpId="0" bldLvl="0" animBg="1"/>
      <p:bldP spid="36900" grpId="0" bldLvl="0" animBg="1"/>
      <p:bldP spid="36905" grpId="0" bldLvl="0" animBg="1"/>
      <p:bldP spid="36907"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文本框 1651713"/>
          <p:cNvSpPr txBox="1"/>
          <p:nvPr/>
        </p:nvSpPr>
        <p:spPr>
          <a:xfrm>
            <a:off x="1151927" y="204072"/>
            <a:ext cx="4314190" cy="460375"/>
          </a:xfrm>
          <a:prstGeom prst="rect">
            <a:avLst/>
          </a:prstGeom>
          <a:noFill/>
          <a:ln w="9525">
            <a:noFill/>
          </a:ln>
        </p:spPr>
        <p:txBody>
          <a:bodyPr wrap="none" anchor="t">
            <a:spAutoFit/>
          </a:bodyPr>
          <a:p>
            <a:pPr>
              <a:buClr>
                <a:schemeClr val="bg1"/>
              </a:buClr>
            </a:pPr>
            <a:r>
              <a:rPr lang="en-US" altLang="zh-CN" sz="2400" b="1" dirty="0">
                <a:solidFill>
                  <a:srgbClr val="002060"/>
                </a:solidFill>
                <a:latin typeface="Times New Roman" panose="02020603050405020304" pitchFamily="18" charset="0"/>
              </a:rPr>
              <a:t>2</a:t>
            </a:r>
            <a:r>
              <a:rPr lang="zh-CN" altLang="en-US" sz="2400" b="1" dirty="0">
                <a:solidFill>
                  <a:srgbClr val="002060"/>
                </a:solidFill>
                <a:latin typeface="Times New Roman" panose="02020603050405020304" pitchFamily="18" charset="0"/>
              </a:rPr>
              <a:t>、古代手工业的三种经营方式</a:t>
            </a:r>
            <a:endParaRPr lang="zh-CN" altLang="en-US" sz="2400" b="1" dirty="0">
              <a:solidFill>
                <a:srgbClr val="002060"/>
              </a:solidFill>
              <a:latin typeface="Times New Roman" panose="02020603050405020304" pitchFamily="18" charset="0"/>
            </a:endParaRPr>
          </a:p>
        </p:txBody>
      </p:sp>
      <p:graphicFrame>
        <p:nvGraphicFramePr>
          <p:cNvPr id="1651744" name="表格 1651743"/>
          <p:cNvGraphicFramePr/>
          <p:nvPr/>
        </p:nvGraphicFramePr>
        <p:xfrm>
          <a:off x="786765" y="641985"/>
          <a:ext cx="7763510" cy="4104005"/>
        </p:xfrm>
        <a:graphic>
          <a:graphicData uri="http://schemas.openxmlformats.org/drawingml/2006/table">
            <a:tbl>
              <a:tblPr/>
              <a:tblGrid>
                <a:gridCol w="1176020"/>
                <a:gridCol w="1430020"/>
                <a:gridCol w="1238250"/>
                <a:gridCol w="1349375"/>
                <a:gridCol w="1085850"/>
                <a:gridCol w="1483995"/>
              </a:tblGrid>
              <a:tr h="646430">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经营形态</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管理方式</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产  品</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流通方式</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Clr>
                          <a:schemeClr val="hlink"/>
                        </a:buClr>
                        <a:buSzPct val="65000"/>
                        <a:buFont typeface="Wingdings" panose="05000000000000000000" pitchFamily="2" charset="2"/>
                        <a:buNone/>
                      </a:pPr>
                      <a:r>
                        <a:rPr lang="zh-CN" altLang="en-US" sz="1660" b="1" dirty="0">
                          <a:solidFill>
                            <a:srgbClr val="000000"/>
                          </a:solidFill>
                        </a:rPr>
                        <a:t>生产技术</a:t>
                      </a:r>
                      <a:endParaRPr lang="zh-CN" altLang="zh-CN" sz="1660" b="1" dirty="0">
                        <a:solidFill>
                          <a:srgbClr val="000000"/>
                        </a:solidFill>
                      </a:endParaRPr>
                    </a:p>
                  </a:txBody>
                  <a:tcPr marL="63315" marR="63315" marT="31657" marB="31657"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Clr>
                          <a:schemeClr val="hlink"/>
                        </a:buClr>
                        <a:buSzPct val="65000"/>
                        <a:buFont typeface="Wingdings" panose="05000000000000000000" pitchFamily="2" charset="2"/>
                        <a:buNone/>
                      </a:pPr>
                      <a:r>
                        <a:rPr lang="zh-CN" altLang="en-US" sz="1660" b="1" dirty="0">
                          <a:solidFill>
                            <a:srgbClr val="000000"/>
                          </a:solidFill>
                          <a:latin typeface="宋体" panose="02010600030101010101" pitchFamily="2" charset="-122"/>
                          <a:sym typeface="+mn-ea"/>
                        </a:rPr>
                        <a:t>劳动力</a:t>
                      </a:r>
                      <a:endParaRPr lang="zh-CN" altLang="zh-CN" sz="1660" b="1" dirty="0">
                        <a:solidFill>
                          <a:srgbClr val="000000"/>
                        </a:solidFill>
                      </a:endParaRPr>
                    </a:p>
                  </a:txBody>
                  <a:tcPr marL="63315" marR="63315" marT="31657" marB="31657"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93825">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官营手工业</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政府直接经营、集中的大作坊</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武器军用品和官府贵族生活用品</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不在市场流通</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l" fontAlgn="auto">
                        <a:spcBef>
                          <a:spcPts val="0"/>
                        </a:spcBef>
                        <a:buClr>
                          <a:schemeClr val="tx1"/>
                        </a:buClr>
                      </a:pPr>
                      <a:r>
                        <a:rPr lang="zh-CN" altLang="en-US" sz="1800" b="1" dirty="0">
                          <a:latin typeface="Arial" panose="020B0604020202020204" pitchFamily="34" charset="0"/>
                          <a:ea typeface="宋体" panose="02010600030101010101" pitchFamily="2" charset="-122"/>
                          <a:sym typeface="+mn-ea"/>
                        </a:rPr>
                        <a:t>水平不断提高</a:t>
                      </a:r>
                      <a:endParaRPr lang="zh-CN" altLang="en-US" sz="1800" b="1" dirty="0">
                        <a:solidFill>
                          <a:srgbClr val="CC9900"/>
                        </a:solidFill>
                        <a:effectLst>
                          <a:outerShdw blurRad="38100" dist="38100" dir="2700000">
                            <a:srgbClr val="000000"/>
                          </a:outerShdw>
                        </a:effectLst>
                        <a:latin typeface="Arial" panose="020B0604020202020204" pitchFamily="34" charset="0"/>
                        <a:ea typeface="宋体" panose="02010600030101010101" pitchFamily="2" charset="-122"/>
                        <a:sym typeface="+mn-ea"/>
                      </a:endParaRPr>
                    </a:p>
                  </a:txBody>
                  <a:tcPr marL="63315" marR="63315" marT="31657" marB="31657"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l" fontAlgn="auto">
                        <a:spcBef>
                          <a:spcPts val="0"/>
                        </a:spcBef>
                        <a:buClr>
                          <a:schemeClr val="tx1"/>
                        </a:buClr>
                        <a:buNone/>
                      </a:pPr>
                      <a:r>
                        <a:rPr lang="zh-CN" altLang="en-US" sz="1800" b="1" dirty="0">
                          <a:latin typeface="Arial" panose="020B0604020202020204" pitchFamily="34" charset="0"/>
                          <a:ea typeface="华文楷体" panose="02010600040101010101" pitchFamily="2" charset="-122"/>
                          <a:sym typeface="+mn-ea"/>
                        </a:rPr>
                        <a:t>唐以前是小作坊主和少量雇工，明中期后大规模雇工</a:t>
                      </a:r>
                      <a:endParaRPr lang="zh-CN" altLang="en-US" sz="1800" b="1" dirty="0">
                        <a:solidFill>
                          <a:srgbClr val="CC9900"/>
                        </a:solidFill>
                        <a:effectLst>
                          <a:outerShdw blurRad="38100" dist="38100" dir="2700000">
                            <a:srgbClr val="000000"/>
                          </a:outerShdw>
                        </a:effectLst>
                        <a:latin typeface="Arial" panose="020B0604020202020204" pitchFamily="34" charset="0"/>
                        <a:ea typeface="华文楷体" panose="02010600040101010101" pitchFamily="2" charset="-122"/>
                        <a:sym typeface="+mn-ea"/>
                      </a:endParaRPr>
                    </a:p>
                  </a:txBody>
                  <a:tcPr marL="63315" marR="63315" marT="31657" marB="31657"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24535">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民营手工业</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民间私人自主经营</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民间消费的产品</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在市场流通</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Clr>
                          <a:schemeClr val="hlink"/>
                        </a:buClr>
                        <a:buSzPct val="65000"/>
                        <a:buFont typeface="Wingdings" panose="05000000000000000000" pitchFamily="2" charset="2"/>
                        <a:buNone/>
                      </a:pPr>
                      <a:r>
                        <a:rPr lang="zh-CN" altLang="en-US" sz="1800" b="1" dirty="0">
                          <a:solidFill>
                            <a:srgbClr val="000000"/>
                          </a:solidFill>
                          <a:latin typeface="Arial" panose="020B0604020202020204" pitchFamily="34" charset="0"/>
                          <a:ea typeface="宋体" panose="02010600030101010101" pitchFamily="2" charset="-122"/>
                          <a:sym typeface="+mn-ea"/>
                        </a:rPr>
                        <a:t>较低</a:t>
                      </a:r>
                      <a:endParaRPr lang="zh-CN" altLang="en-US" sz="1800" b="1" dirty="0">
                        <a:solidFill>
                          <a:srgbClr val="000000"/>
                        </a:solidFill>
                        <a:effectLst>
                          <a:outerShdw blurRad="38100" dist="38100" dir="2700000">
                            <a:srgbClr val="000000"/>
                          </a:outerShdw>
                        </a:effectLst>
                        <a:latin typeface="Arial" panose="020B0604020202020204" pitchFamily="34" charset="0"/>
                        <a:ea typeface="宋体" panose="02010600030101010101" pitchFamily="2" charset="-122"/>
                        <a:sym typeface="+mn-ea"/>
                      </a:endParaRPr>
                    </a:p>
                  </a:txBody>
                  <a:tcPr marL="63315" marR="63315" marT="31657" marB="31657"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Clr>
                          <a:schemeClr val="hlink"/>
                        </a:buClr>
                        <a:buSzPct val="65000"/>
                        <a:buFont typeface="Wingdings" panose="05000000000000000000" pitchFamily="2" charset="2"/>
                        <a:buNone/>
                      </a:pPr>
                      <a:r>
                        <a:rPr lang="zh-CN" altLang="en-US" sz="1800" b="1" dirty="0">
                          <a:latin typeface="Arial" panose="020B0604020202020204" pitchFamily="34" charset="0"/>
                          <a:ea typeface="宋体" panose="02010600030101010101" pitchFamily="2" charset="-122"/>
                          <a:sym typeface="+mn-ea"/>
                        </a:rPr>
                        <a:t>农民</a:t>
                      </a:r>
                      <a:endParaRPr lang="zh-CN" altLang="en-US" sz="1800" b="1" dirty="0">
                        <a:latin typeface="Arial" panose="020B0604020202020204" pitchFamily="34" charset="0"/>
                        <a:ea typeface="宋体" panose="02010600030101010101" pitchFamily="2" charset="-122"/>
                        <a:sym typeface="+mn-ea"/>
                      </a:endParaRPr>
                    </a:p>
                    <a:p>
                      <a:pPr marL="0" lvl="0" indent="0" algn="ctr">
                        <a:buClr>
                          <a:schemeClr val="hlink"/>
                        </a:buClr>
                        <a:buSzPct val="65000"/>
                        <a:buFont typeface="Wingdings" panose="05000000000000000000" pitchFamily="2" charset="2"/>
                        <a:buNone/>
                      </a:pPr>
                      <a:endParaRPr lang="zh-CN" altLang="en-US" sz="1800" b="1" dirty="0">
                        <a:solidFill>
                          <a:srgbClr val="CC9900"/>
                        </a:solidFill>
                        <a:effectLst>
                          <a:outerShdw blurRad="38100" dist="38100" dir="2700000">
                            <a:srgbClr val="000000"/>
                          </a:outerShdw>
                        </a:effectLst>
                        <a:latin typeface="Arial" panose="020B0604020202020204" pitchFamily="34" charset="0"/>
                        <a:ea typeface="宋体" panose="02010600030101010101" pitchFamily="2" charset="-122"/>
                        <a:sym typeface="+mn-ea"/>
                      </a:endParaRPr>
                    </a:p>
                  </a:txBody>
                  <a:tcPr marL="63315" marR="63315" marT="31657" marB="31657"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97940">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家庭手工业（田庄）</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农户的副业</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供自己消费和交纳赋税</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None/>
                      </a:pPr>
                      <a:r>
                        <a:rPr lang="zh-CN" altLang="en-US" sz="1800" b="1" dirty="0">
                          <a:effectLst>
                            <a:outerShdw blurRad="38100" dist="38100" dir="2700000">
                              <a:srgbClr val="FFFFFF"/>
                            </a:outerShdw>
                          </a:effectLst>
                          <a:latin typeface="楷体_GB2312" panose="02010609030101010101" charset="-122"/>
                          <a:ea typeface="楷体_GB2312" panose="02010609030101010101" charset="-122"/>
                        </a:rPr>
                        <a:t>剩余部分出售</a:t>
                      </a:r>
                      <a:endParaRPr lang="zh-CN" altLang="en-US" sz="1800" b="1" dirty="0">
                        <a:effectLst>
                          <a:outerShdw blurRad="38100" dist="38100" dir="2700000">
                            <a:srgbClr val="FFFFFF"/>
                          </a:outerShdw>
                        </a:effectLst>
                        <a:latin typeface="楷体_GB2312" panose="02010609030101010101" charset="-122"/>
                        <a:ea typeface="楷体_GB2312" panose="02010609030101010101" charset="-122"/>
                      </a:endParaRPr>
                    </a:p>
                  </a:txBody>
                  <a:tcPr marL="68591" marR="68591" marT="34295" marB="34295"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fontAlgn="auto">
                        <a:spcBef>
                          <a:spcPts val="0"/>
                        </a:spcBef>
                        <a:buClr>
                          <a:schemeClr val="hlink"/>
                        </a:buClr>
                        <a:buSzPct val="65000"/>
                        <a:buFont typeface="Wingdings" panose="05000000000000000000" pitchFamily="2" charset="2"/>
                        <a:buNone/>
                      </a:pPr>
                      <a:r>
                        <a:rPr lang="zh-CN" altLang="en-US" sz="1800" b="1" dirty="0">
                          <a:solidFill>
                            <a:srgbClr val="000000"/>
                          </a:solidFill>
                          <a:latin typeface="Arial" panose="020B0604020202020204" pitchFamily="34" charset="0"/>
                          <a:ea typeface="宋体" panose="02010600030101010101" pitchFamily="2" charset="-122"/>
                          <a:sym typeface="+mn-ea"/>
                        </a:rPr>
                        <a:t>明中期以前最高</a:t>
                      </a:r>
                      <a:endParaRPr lang="zh-CN" altLang="en-US" sz="1800" b="1" dirty="0">
                        <a:solidFill>
                          <a:srgbClr val="000000"/>
                        </a:solidFill>
                        <a:effectLst>
                          <a:outerShdw blurRad="38100" dist="38100" dir="2700000">
                            <a:srgbClr val="000000"/>
                          </a:outerShdw>
                        </a:effectLst>
                        <a:latin typeface="Arial" panose="020B0604020202020204" pitchFamily="34" charset="0"/>
                        <a:ea typeface="宋体" panose="02010600030101010101" pitchFamily="2" charset="-122"/>
                        <a:sym typeface="+mn-ea"/>
                      </a:endParaRPr>
                    </a:p>
                  </a:txBody>
                  <a:tcPr marL="63315" marR="63315" marT="31657" marB="31657"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indent="0" algn="ctr" fontAlgn="auto">
                        <a:lnSpc>
                          <a:spcPct val="100000"/>
                        </a:lnSpc>
                        <a:spcBef>
                          <a:spcPts val="0"/>
                        </a:spcBef>
                      </a:pPr>
                      <a:r>
                        <a:rPr lang="zh-CN" altLang="en-US" sz="1800" b="1" dirty="0">
                          <a:latin typeface="Arial" panose="020B0604020202020204" pitchFamily="34" charset="0"/>
                          <a:ea typeface="黑体" panose="02010600030101010101" pitchFamily="49" charset="-122"/>
                          <a:sym typeface="+mn-ea"/>
                        </a:rPr>
                        <a:t>无偿调用</a:t>
                      </a:r>
                      <a:r>
                        <a:rPr lang="zh-CN" altLang="en-US" sz="1800" b="1" dirty="0">
                          <a:latin typeface="Times New Roman" panose="02020603050405020304" pitchFamily="18" charset="0"/>
                          <a:ea typeface="宋体" panose="02010600030101010101" pitchFamily="2" charset="-122"/>
                          <a:sym typeface="+mn-ea"/>
                        </a:rPr>
                        <a:t>各类工匠</a:t>
                      </a:r>
                      <a:endParaRPr lang="zh-CN" altLang="en-US" sz="1800" b="1" dirty="0">
                        <a:latin typeface="Times New Roman" panose="02020603050405020304" pitchFamily="18" charset="0"/>
                        <a:ea typeface="宋体" panose="02010600030101010101" pitchFamily="2" charset="-122"/>
                        <a:sym typeface="+mn-ea"/>
                      </a:endParaRPr>
                    </a:p>
                    <a:p>
                      <a:pPr indent="0" algn="ctr" fontAlgn="auto">
                        <a:lnSpc>
                          <a:spcPct val="100000"/>
                        </a:lnSpc>
                        <a:spcBef>
                          <a:spcPts val="0"/>
                        </a:spcBef>
                      </a:pPr>
                      <a:r>
                        <a:rPr lang="zh-CN" altLang="en-US" sz="1800" b="1" dirty="0">
                          <a:latin typeface="Times New Roman" panose="02020603050405020304" pitchFamily="18" charset="0"/>
                          <a:ea typeface="宋体" panose="02010600030101010101" pitchFamily="2" charset="-122"/>
                          <a:sym typeface="+mn-ea"/>
                        </a:rPr>
                        <a:t>（匠户）</a:t>
                      </a:r>
                      <a:endParaRPr lang="zh-CN" altLang="en-US" sz="1800" b="1" dirty="0">
                        <a:solidFill>
                          <a:srgbClr val="CC9900"/>
                        </a:solidFill>
                        <a:effectLst>
                          <a:outerShdw blurRad="38100" dist="38100" dir="2700000">
                            <a:srgbClr val="000000"/>
                          </a:outerShdw>
                        </a:effectLst>
                        <a:latin typeface="Tahoma" panose="020B0604030504040204" pitchFamily="34" charset="0"/>
                        <a:sym typeface="+mn-ea"/>
                      </a:endParaRPr>
                    </a:p>
                  </a:txBody>
                  <a:tcPr marL="63315" marR="63315" marT="31657" marB="31657"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1714"/>
                                        </p:tgtEl>
                                        <p:attrNameLst>
                                          <p:attrName>style.visibility</p:attrName>
                                        </p:attrNameLst>
                                      </p:cBhvr>
                                      <p:to>
                                        <p:strVal val="visible"/>
                                      </p:to>
                                    </p:set>
                                    <p:anim calcmode="lin" valueType="num">
                                      <p:cBhvr additive="base">
                                        <p:cTn id="7" dur="500" fill="hold"/>
                                        <p:tgtEl>
                                          <p:spTgt spid="1651714"/>
                                        </p:tgtEl>
                                        <p:attrNameLst>
                                          <p:attrName>ppt_x</p:attrName>
                                        </p:attrNameLst>
                                      </p:cBhvr>
                                      <p:tavLst>
                                        <p:tav tm="0">
                                          <p:val>
                                            <p:strVal val="#ppt_x"/>
                                          </p:val>
                                        </p:tav>
                                        <p:tav tm="100000">
                                          <p:val>
                                            <p:strVal val="#ppt_x"/>
                                          </p:val>
                                        </p:tav>
                                      </p:tavLst>
                                    </p:anim>
                                    <p:anim calcmode="lin" valueType="num">
                                      <p:cBhvr additive="base">
                                        <p:cTn id="8" dur="500" fill="hold"/>
                                        <p:tgtEl>
                                          <p:spTgt spid="16517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500" fill="hold">
                                          <p:stCondLst>
                                            <p:cond delay="0"/>
                                          </p:stCondLst>
                                        </p:cTn>
                                        <p:tgtEl>
                                          <p:spTgt spid="1651744"/>
                                        </p:tgtEl>
                                        <p:attrNameLst>
                                          <p:attrName>style.visibility</p:attrName>
                                        </p:attrNameLst>
                                      </p:cBhvr>
                                      <p:to>
                                        <p:strVal val="visible"/>
                                      </p:to>
                                    </p:set>
                                    <p:anim calcmode="lin" valueType="num">
                                      <p:cBhvr additive="base">
                                        <p:cTn id="13" dur="500" fill="hold"/>
                                        <p:tgtEl>
                                          <p:spTgt spid="1651744"/>
                                        </p:tgtEl>
                                        <p:attrNameLst>
                                          <p:attrName>ppt_x</p:attrName>
                                        </p:attrNameLst>
                                      </p:cBhvr>
                                      <p:tavLst>
                                        <p:tav tm="0">
                                          <p:val>
                                            <p:strVal val="#ppt_x"/>
                                          </p:val>
                                        </p:tav>
                                        <p:tav tm="100000">
                                          <p:val>
                                            <p:strVal val="#ppt_x"/>
                                          </p:val>
                                        </p:tav>
                                      </p:tavLst>
                                    </p:anim>
                                    <p:anim calcmode="lin" valueType="num">
                                      <p:cBhvr additive="base">
                                        <p:cTn id="14" dur="500" fill="hold"/>
                                        <p:tgtEl>
                                          <p:spTgt spid="16517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17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904240" y="1279525"/>
            <a:ext cx="7743825" cy="3084830"/>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marL="360680" lvl="0" indent="-360680" algn="l" eaLnBrk="1" fontAlgn="ctr" hangingPunct="1">
              <a:lnSpc>
                <a:spcPct val="130000"/>
              </a:lnSpc>
              <a:spcBef>
                <a:spcPts val="1000"/>
              </a:spcBef>
              <a:spcAft>
                <a:spcPts val="0"/>
              </a:spcAft>
              <a:buSzPct val="100000"/>
              <a:buFont typeface="WPS-Bullets" pitchFamily="2" charset="0"/>
              <a:buNone/>
            </a:pPr>
            <a:r>
              <a:rPr lang="en-US" altLang="zh-CN" sz="2000" b="1" dirty="0">
                <a:solidFill>
                  <a:srgbClr val="000000">
                    <a:lumMod val="75000"/>
                    <a:lumOff val="25000"/>
                  </a:srgbClr>
                </a:solidFill>
                <a:latin typeface="Arial" panose="020B0604020202020204" pitchFamily="34" charset="0"/>
                <a:ea typeface="微软雅黑" panose="020B0503020204020204" charset="-122"/>
              </a:rPr>
              <a:t>A、人类文明发展史角度</a:t>
            </a:r>
            <a:endParaRPr lang="en-US" altLang="zh-CN" sz="1800" b="1" dirty="0">
              <a:solidFill>
                <a:srgbClr val="000000">
                  <a:lumMod val="75000"/>
                  <a:lumOff val="25000"/>
                </a:srgbClr>
              </a:solidFill>
              <a:latin typeface="Arial" panose="020B0604020202020204" pitchFamily="34" charset="0"/>
              <a:ea typeface="微软雅黑" panose="020B0503020204020204" charset="-122"/>
            </a:endParaRPr>
          </a:p>
          <a:p>
            <a:pPr marL="0" lvl="1" algn="l" fontAlgn="ctr">
              <a:lnSpc>
                <a:spcPct val="130000"/>
              </a:lnSpc>
              <a:spcBef>
                <a:spcPts val="1000"/>
              </a:spcBef>
              <a:spcAft>
                <a:spcPts val="0"/>
              </a:spcAft>
              <a:buClr>
                <a:schemeClr val="tx1"/>
              </a:buClr>
              <a:buSzPct val="100000"/>
              <a:buFont typeface="Wingdings" panose="05000000000000000000" pitchFamily="2" charset="2"/>
            </a:pPr>
            <a:r>
              <a:rPr lang="zh-CN" altLang="en-US" sz="1800" b="1" dirty="0">
                <a:solidFill>
                  <a:srgbClr val="000000">
                    <a:lumMod val="75000"/>
                    <a:lumOff val="25000"/>
                  </a:srgbClr>
                </a:solidFill>
                <a:latin typeface="Arial" panose="020B0604020202020204" pitchFamily="34" charset="0"/>
                <a:ea typeface="微软雅黑" panose="020B0503020204020204" charset="-122"/>
              </a:rPr>
              <a:t>     人类文明交流之路、世界市场联系之路、殖民掠夺之路、思想震撼之路</a:t>
            </a:r>
            <a:endParaRPr lang="zh-CN" altLang="en-US" sz="1800" b="1" dirty="0">
              <a:solidFill>
                <a:srgbClr val="000000">
                  <a:lumMod val="75000"/>
                  <a:lumOff val="25000"/>
                </a:srgbClr>
              </a:solidFill>
              <a:latin typeface="Arial" panose="020B0604020202020204" pitchFamily="34" charset="0"/>
              <a:ea typeface="微软雅黑" panose="020B0503020204020204" charset="-122"/>
            </a:endParaRPr>
          </a:p>
          <a:p>
            <a:pPr marL="360680" lvl="0" indent="-360680" algn="l" eaLnBrk="1" fontAlgn="ctr" hangingPunct="1">
              <a:lnSpc>
                <a:spcPct val="130000"/>
              </a:lnSpc>
              <a:spcBef>
                <a:spcPts val="1000"/>
              </a:spcBef>
              <a:spcAft>
                <a:spcPts val="0"/>
              </a:spcAft>
              <a:buSzPct val="100000"/>
              <a:buFont typeface="WPS-Bullets" pitchFamily="2" charset="0"/>
              <a:buNone/>
            </a:pPr>
            <a:r>
              <a:rPr lang="en-US" altLang="zh-CN" sz="2000" b="1" dirty="0">
                <a:solidFill>
                  <a:srgbClr val="000000">
                    <a:lumMod val="75000"/>
                    <a:lumOff val="25000"/>
                  </a:srgbClr>
                </a:solidFill>
                <a:latin typeface="Arial" panose="020B0604020202020204" pitchFamily="34" charset="0"/>
                <a:ea typeface="微软雅黑" panose="020B0503020204020204" charset="-122"/>
              </a:rPr>
              <a:t>B、积极+消极</a:t>
            </a:r>
            <a:endParaRPr lang="en-US" altLang="zh-CN" sz="1800" b="1" dirty="0">
              <a:solidFill>
                <a:srgbClr val="000000">
                  <a:lumMod val="75000"/>
                  <a:lumOff val="25000"/>
                </a:srgbClr>
              </a:solidFill>
              <a:latin typeface="Arial" panose="020B0604020202020204" pitchFamily="34" charset="0"/>
              <a:ea typeface="微软雅黑" panose="020B0503020204020204" charset="-122"/>
            </a:endParaRPr>
          </a:p>
          <a:p>
            <a:pPr marL="360680" lvl="1" indent="-360680" algn="l" fontAlgn="ctr">
              <a:lnSpc>
                <a:spcPct val="130000"/>
              </a:lnSpc>
              <a:spcBef>
                <a:spcPts val="1000"/>
              </a:spcBef>
              <a:spcAft>
                <a:spcPts val="0"/>
              </a:spcAft>
              <a:buClr>
                <a:schemeClr val="tx1"/>
              </a:buClr>
              <a:buSzPct val="100000"/>
              <a:buFont typeface="Wingdings" panose="05000000000000000000" pitchFamily="2" charset="2"/>
              <a:buChar char="Ø"/>
            </a:pPr>
            <a:r>
              <a:rPr lang="zh-CN" altLang="en-US" sz="1800" b="1" dirty="0">
                <a:solidFill>
                  <a:srgbClr val="000000">
                    <a:lumMod val="75000"/>
                    <a:lumOff val="25000"/>
                  </a:srgbClr>
                </a:solidFill>
                <a:latin typeface="Arial" panose="020B0604020202020204" pitchFamily="34" charset="0"/>
                <a:ea typeface="微软雅黑" panose="020B0503020204020204" charset="-122"/>
              </a:rPr>
              <a:t>推动了文明发展（人类文明交流之路、世界市场联系之路、思想震撼之路）</a:t>
            </a:r>
            <a:endParaRPr lang="zh-CN" altLang="en-US" sz="1800" b="1" dirty="0">
              <a:solidFill>
                <a:srgbClr val="000000">
                  <a:lumMod val="75000"/>
                  <a:lumOff val="25000"/>
                </a:srgbClr>
              </a:solidFill>
              <a:latin typeface="Arial" panose="020B0604020202020204" pitchFamily="34" charset="0"/>
              <a:ea typeface="微软雅黑" panose="020B0503020204020204" charset="-122"/>
            </a:endParaRPr>
          </a:p>
          <a:p>
            <a:pPr marL="360680" lvl="1" indent="-360680" algn="l" fontAlgn="ctr">
              <a:lnSpc>
                <a:spcPct val="130000"/>
              </a:lnSpc>
              <a:spcBef>
                <a:spcPts val="1000"/>
              </a:spcBef>
              <a:spcAft>
                <a:spcPts val="0"/>
              </a:spcAft>
              <a:buClr>
                <a:schemeClr val="tx1"/>
              </a:buClr>
              <a:buSzPct val="100000"/>
              <a:buFont typeface="Wingdings" panose="05000000000000000000" pitchFamily="2" charset="2"/>
              <a:buChar char="Ø"/>
            </a:pPr>
            <a:r>
              <a:rPr lang="zh-CN" altLang="en-US" sz="1800" b="1" dirty="0">
                <a:solidFill>
                  <a:srgbClr val="000000">
                    <a:lumMod val="75000"/>
                    <a:lumOff val="25000"/>
                  </a:srgbClr>
                </a:solidFill>
                <a:latin typeface="Arial" panose="020B0604020202020204" pitchFamily="34" charset="0"/>
                <a:ea typeface="微软雅黑" panose="020B0503020204020204" charset="-122"/>
              </a:rPr>
              <a:t>带来了罪恶（殖民掠夺之路）</a:t>
            </a:r>
            <a:endParaRPr lang="zh-CN" altLang="en-US" sz="1800" b="1" dirty="0">
              <a:solidFill>
                <a:srgbClr val="000000">
                  <a:lumMod val="75000"/>
                  <a:lumOff val="25000"/>
                </a:srgbClr>
              </a:solidFill>
              <a:latin typeface="Arial" panose="020B0604020202020204" pitchFamily="34" charset="0"/>
              <a:ea typeface="微软雅黑" panose="020B0503020204020204" charset="-122"/>
            </a:endParaRPr>
          </a:p>
        </p:txBody>
      </p:sp>
      <p:sp>
        <p:nvSpPr>
          <p:cNvPr id="7" name="直角三角形 6"/>
          <p:cNvSpPr/>
          <p:nvPr>
            <p:custDataLst>
              <p:tags r:id="rId2"/>
            </p:custDataLst>
          </p:nvPr>
        </p:nvSpPr>
        <p:spPr>
          <a:xfrm rot="2700000" flipH="1">
            <a:off x="872733" y="-274179"/>
            <a:ext cx="548991" cy="548991"/>
          </a:xfrm>
          <a:prstGeom prst="rtTriangle">
            <a:avLst/>
          </a:prstGeom>
          <a:solidFill>
            <a:srgbClr val="44546A">
              <a:lumMod val="20000"/>
              <a:lumOff val="8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8" name="直角三角形 7"/>
          <p:cNvSpPr/>
          <p:nvPr>
            <p:custDataLst>
              <p:tags r:id="rId3"/>
            </p:custDataLst>
          </p:nvPr>
        </p:nvSpPr>
        <p:spPr>
          <a:xfrm rot="2700000" flipH="1">
            <a:off x="667342" y="-299381"/>
            <a:ext cx="599396" cy="599396"/>
          </a:xfrm>
          <a:prstGeom prst="rtTriangle">
            <a:avLst/>
          </a:prstGeom>
          <a:solidFill>
            <a:srgbClr val="FFFFFF">
              <a:lumMod val="5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9" name="直角三角形 8"/>
          <p:cNvSpPr/>
          <p:nvPr>
            <p:custDataLst>
              <p:tags r:id="rId4"/>
            </p:custDataLst>
          </p:nvPr>
        </p:nvSpPr>
        <p:spPr>
          <a:xfrm flipH="1">
            <a:off x="2071670" y="3934289"/>
            <a:ext cx="7072328" cy="1236199"/>
          </a:xfrm>
          <a:prstGeom prst="rtTriangle">
            <a:avLst/>
          </a:prstGeom>
          <a:solidFill>
            <a:srgbClr val="FFFFFF">
              <a:lumMod val="5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0" name="直角三角形 9"/>
          <p:cNvSpPr/>
          <p:nvPr>
            <p:custDataLst>
              <p:tags r:id="rId5"/>
            </p:custDataLst>
          </p:nvPr>
        </p:nvSpPr>
        <p:spPr>
          <a:xfrm>
            <a:off x="0" y="4538926"/>
            <a:ext cx="3214688" cy="631561"/>
          </a:xfrm>
          <a:prstGeom prst="rtTriangle">
            <a:avLst/>
          </a:prstGeom>
          <a:solidFill>
            <a:srgbClr val="44546A">
              <a:lumMod val="20000"/>
              <a:lumOff val="8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12" name="文本框 11"/>
          <p:cNvSpPr txBox="1"/>
          <p:nvPr>
            <p:custDataLst>
              <p:tags r:id="rId6"/>
            </p:custDataLst>
          </p:nvPr>
        </p:nvSpPr>
        <p:spPr>
          <a:xfrm>
            <a:off x="1242695" y="618490"/>
            <a:ext cx="3854450" cy="468630"/>
          </a:xfrm>
          <a:prstGeom prst="rect">
            <a:avLst/>
          </a:prstGeom>
          <a:noFill/>
        </p:spPr>
        <p:txBody>
          <a:bodyPr wrap="none" lIns="76200" tIns="28575" rIns="47625" bIns="28575" rtlCol="0">
            <a:noAutofit/>
          </a:bodyPr>
          <a:lstStyle/>
          <a:p>
            <a:pPr lvl="0" algn="l" eaLnBrk="1" fontAlgn="ctr" hangingPunct="1">
              <a:lnSpc>
                <a:spcPct val="100000"/>
              </a:lnSpc>
              <a:spcBef>
                <a:spcPts val="0"/>
              </a:spcBef>
              <a:spcAft>
                <a:spcPts val="0"/>
              </a:spcAft>
              <a:buNone/>
            </a:pPr>
            <a:r>
              <a:rPr lang="en-US" altLang="zh-CN" sz="2700" b="1" spc="300" dirty="0">
                <a:solidFill>
                  <a:srgbClr val="1D41D5"/>
                </a:solidFill>
                <a:latin typeface="Arial" panose="020B0604020202020204" pitchFamily="34" charset="0"/>
                <a:ea typeface="微软雅黑" panose="020B0503020204020204" charset="-122"/>
              </a:rPr>
              <a:t>3、新航路开辟的影响</a:t>
            </a:r>
            <a:endParaRPr lang="en-US" altLang="zh-CN" sz="2700" b="1" spc="300" dirty="0">
              <a:solidFill>
                <a:srgbClr val="1D41D5"/>
              </a:solidFill>
              <a:latin typeface="Arial" panose="020B0604020202020204" pitchFamily="34" charset="0"/>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p:nvPr/>
        </p:nvSpPr>
        <p:spPr>
          <a:xfrm>
            <a:off x="230505" y="452755"/>
            <a:ext cx="8639175" cy="1065530"/>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marL="360680" lvl="0" indent="-360680" algn="l" fontAlgn="ctr">
              <a:spcBef>
                <a:spcPts val="1000"/>
              </a:spcBef>
              <a:spcAft>
                <a:spcPts val="0"/>
              </a:spcAft>
              <a:buFont typeface="WPS-Bullets" pitchFamily="2" charset="0"/>
            </a:pPr>
            <a:r>
              <a:rPr lang="en-US" altLang="zh-CN" sz="2000" b="1" dirty="0">
                <a:solidFill>
                  <a:srgbClr val="000000">
                    <a:lumMod val="75000"/>
                    <a:lumOff val="25000"/>
                  </a:srgbClr>
                </a:solidFill>
                <a:ea typeface="微软雅黑" panose="020B0503020204020204" charset="-122"/>
                <a:sym typeface="+mn-ea"/>
              </a:rPr>
              <a:t>对欧洲</a:t>
            </a:r>
            <a:r>
              <a:rPr lang="zh-CN" altLang="en-US" sz="2000" b="1" dirty="0">
                <a:solidFill>
                  <a:srgbClr val="000000">
                    <a:lumMod val="75000"/>
                    <a:lumOff val="25000"/>
                  </a:srgbClr>
                </a:solidFill>
                <a:sym typeface="+mn-ea"/>
              </a:rPr>
              <a:t>：</a:t>
            </a:r>
            <a:endParaRPr lang="zh-CN" altLang="en-US" sz="2000" b="1" dirty="0">
              <a:solidFill>
                <a:srgbClr val="000000">
                  <a:lumMod val="75000"/>
                  <a:lumOff val="25000"/>
                </a:srgbClr>
              </a:solidFill>
              <a:sym typeface="+mn-ea"/>
            </a:endParaRPr>
          </a:p>
          <a:p>
            <a:pPr marL="360680" lvl="0" indent="-360680" algn="l" fontAlgn="ctr">
              <a:spcBef>
                <a:spcPts val="1000"/>
              </a:spcBef>
              <a:spcAft>
                <a:spcPts val="0"/>
              </a:spcAft>
              <a:buFont typeface="WPS-Bullets" pitchFamily="2" charset="0"/>
            </a:pPr>
            <a:r>
              <a:rPr lang="en-US" altLang="zh-CN" sz="2000" b="1" dirty="0">
                <a:solidFill>
                  <a:srgbClr val="000000">
                    <a:lumMod val="75000"/>
                    <a:lumOff val="25000"/>
                  </a:srgbClr>
                </a:solidFill>
                <a:ea typeface="微软雅黑" panose="020B0503020204020204" charset="-122"/>
                <a:sym typeface="+mn-ea"/>
              </a:rPr>
              <a:t>（1）新航路的开辟引发</a:t>
            </a:r>
            <a:r>
              <a:rPr lang="en-US" altLang="zh-CN" sz="2000" b="1" dirty="0">
                <a:solidFill>
                  <a:srgbClr val="1D41D5"/>
                </a:solidFill>
                <a:ea typeface="微软雅黑" panose="020B0503020204020204" charset="-122"/>
                <a:sym typeface="+mn-ea"/>
              </a:rPr>
              <a:t>“商业革命”</a:t>
            </a:r>
            <a:r>
              <a:rPr lang="en-US" altLang="zh-CN" sz="2000" b="1" dirty="0">
                <a:solidFill>
                  <a:srgbClr val="000000">
                    <a:lumMod val="75000"/>
                    <a:lumOff val="25000"/>
                  </a:srgbClr>
                </a:solidFill>
                <a:ea typeface="微软雅黑" panose="020B0503020204020204" charset="-122"/>
                <a:sym typeface="+mn-ea"/>
              </a:rPr>
              <a:t>，使世界市场开始形成</a:t>
            </a:r>
            <a:r>
              <a:rPr lang="zh-CN" altLang="en-US" sz="2000" b="1" dirty="0">
                <a:solidFill>
                  <a:srgbClr val="000000">
                    <a:lumMod val="75000"/>
                    <a:lumOff val="25000"/>
                  </a:srgbClr>
                </a:solidFill>
                <a:sym typeface="+mn-ea"/>
              </a:rPr>
              <a:t>。</a:t>
            </a:r>
            <a:endParaRPr lang="en-US" altLang="zh-CN" sz="2000" b="1" dirty="0">
              <a:solidFill>
                <a:srgbClr val="FF0000"/>
              </a:solidFill>
              <a:ea typeface="微软雅黑" panose="020B0503020204020204" charset="-122"/>
              <a:sym typeface="+mn-ea"/>
            </a:endParaRPr>
          </a:p>
          <a:p>
            <a:pPr marL="360680" lvl="0" indent="-360680" algn="l" fontAlgn="ctr">
              <a:spcBef>
                <a:spcPts val="1000"/>
              </a:spcBef>
              <a:spcAft>
                <a:spcPts val="0"/>
              </a:spcAft>
              <a:buFont typeface="WPS-Bullets" pitchFamily="2" charset="0"/>
            </a:pPr>
            <a:r>
              <a:rPr lang="en-US" altLang="zh-CN" sz="1800" b="1" dirty="0">
                <a:solidFill>
                  <a:srgbClr val="000000">
                    <a:lumMod val="75000"/>
                    <a:lumOff val="25000"/>
                  </a:srgbClr>
                </a:solidFill>
                <a:ea typeface="微软雅黑" panose="020B0503020204020204" charset="-122"/>
                <a:sym typeface="+mn-ea"/>
              </a:rPr>
              <a:t>   </a:t>
            </a:r>
            <a:endParaRPr lang="en-US" altLang="zh-CN" sz="1800" b="1" dirty="0">
              <a:solidFill>
                <a:srgbClr val="000000">
                  <a:lumMod val="75000"/>
                  <a:lumOff val="25000"/>
                </a:srgbClr>
              </a:solidFill>
              <a:ea typeface="微软雅黑" panose="020B0503020204020204" charset="-122"/>
              <a:sym typeface="+mn-ea"/>
            </a:endParaRPr>
          </a:p>
        </p:txBody>
      </p:sp>
      <p:grpSp>
        <p:nvGrpSpPr>
          <p:cNvPr id="2" name="Group 4"/>
          <p:cNvGrpSpPr/>
          <p:nvPr/>
        </p:nvGrpSpPr>
        <p:grpSpPr>
          <a:xfrm>
            <a:off x="1273433" y="1517650"/>
            <a:ext cx="4275197" cy="1370965"/>
            <a:chOff x="114" y="960"/>
            <a:chExt cx="3390" cy="1171"/>
          </a:xfrm>
        </p:grpSpPr>
        <p:sp>
          <p:nvSpPr>
            <p:cNvPr id="66565" name="Text Box 5"/>
            <p:cNvSpPr txBox="1"/>
            <p:nvPr/>
          </p:nvSpPr>
          <p:spPr>
            <a:xfrm>
              <a:off x="114" y="1405"/>
              <a:ext cx="947" cy="307"/>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marL="360680" lvl="0" indent="-360680" algn="l" fontAlgn="ctr">
                <a:spcBef>
                  <a:spcPts val="1000"/>
                </a:spcBef>
                <a:spcAft>
                  <a:spcPts val="0"/>
                </a:spcAft>
                <a:buFont typeface="WPS-Bullets" pitchFamily="2" charset="0"/>
              </a:pPr>
              <a:r>
                <a:rPr lang="en-US" altLang="zh-CN" sz="1800" b="1" dirty="0">
                  <a:solidFill>
                    <a:srgbClr val="1D41D5"/>
                  </a:solidFill>
                  <a:ea typeface="微软雅黑" panose="020B0503020204020204" charset="-122"/>
                  <a:sym typeface="+mn-ea"/>
                </a:rPr>
                <a:t>商业革命</a:t>
              </a:r>
              <a:endParaRPr lang="en-US" altLang="zh-CN" sz="1800" b="1" dirty="0">
                <a:solidFill>
                  <a:srgbClr val="1D41D5"/>
                </a:solidFill>
                <a:ea typeface="微软雅黑" panose="020B0503020204020204" charset="-122"/>
                <a:sym typeface="+mn-ea"/>
              </a:endParaRPr>
            </a:p>
          </p:txBody>
        </p:sp>
        <p:sp>
          <p:nvSpPr>
            <p:cNvPr id="66566" name="Text Box 6"/>
            <p:cNvSpPr txBox="1"/>
            <p:nvPr/>
          </p:nvSpPr>
          <p:spPr>
            <a:xfrm>
              <a:off x="1152" y="960"/>
              <a:ext cx="2131" cy="307"/>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marL="360680" lvl="0" indent="-360680" algn="l" fontAlgn="ctr">
                <a:spcBef>
                  <a:spcPts val="1000"/>
                </a:spcBef>
                <a:spcAft>
                  <a:spcPts val="0"/>
                </a:spcAft>
                <a:buFont typeface="WPS-Bullets" pitchFamily="2" charset="0"/>
              </a:pPr>
              <a:r>
                <a:rPr lang="en-US" altLang="zh-CN" sz="1800" b="1" dirty="0">
                  <a:solidFill>
                    <a:srgbClr val="FF0000"/>
                  </a:solidFill>
                  <a:ea typeface="微软雅黑" panose="020B0503020204020204" charset="-122"/>
                  <a:sym typeface="+mn-ea"/>
                </a:rPr>
                <a:t>商品种类----增多</a:t>
              </a:r>
              <a:endParaRPr lang="en-US" altLang="zh-CN" sz="1800" b="1" dirty="0">
                <a:solidFill>
                  <a:srgbClr val="FF0000"/>
                </a:solidFill>
                <a:ea typeface="微软雅黑" panose="020B0503020204020204" charset="-122"/>
                <a:sym typeface="+mn-ea"/>
              </a:endParaRPr>
            </a:p>
          </p:txBody>
        </p:sp>
        <p:sp>
          <p:nvSpPr>
            <p:cNvPr id="66567" name="Text Box 7"/>
            <p:cNvSpPr txBox="1"/>
            <p:nvPr/>
          </p:nvSpPr>
          <p:spPr>
            <a:xfrm>
              <a:off x="1152" y="1392"/>
              <a:ext cx="2177" cy="307"/>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marL="360680" lvl="0" indent="-360680" algn="l" fontAlgn="ctr">
                <a:spcBef>
                  <a:spcPts val="1000"/>
                </a:spcBef>
                <a:spcAft>
                  <a:spcPts val="0"/>
                </a:spcAft>
                <a:buFont typeface="WPS-Bullets" pitchFamily="2" charset="0"/>
              </a:pPr>
              <a:r>
                <a:rPr lang="en-US" altLang="zh-CN" sz="1800" b="1" dirty="0">
                  <a:solidFill>
                    <a:srgbClr val="FF0000"/>
                  </a:solidFill>
                  <a:ea typeface="微软雅黑" panose="020B0503020204020204" charset="-122"/>
                  <a:sym typeface="+mn-ea"/>
                </a:rPr>
                <a:t>贸易范围----扩大</a:t>
              </a:r>
              <a:endParaRPr lang="en-US" altLang="zh-CN" sz="1800" b="1" dirty="0">
                <a:solidFill>
                  <a:srgbClr val="FF0000"/>
                </a:solidFill>
                <a:ea typeface="微软雅黑" panose="020B0503020204020204" charset="-122"/>
                <a:sym typeface="+mn-ea"/>
              </a:endParaRPr>
            </a:p>
          </p:txBody>
        </p:sp>
        <p:sp>
          <p:nvSpPr>
            <p:cNvPr id="66568" name="Text Box 8"/>
            <p:cNvSpPr txBox="1"/>
            <p:nvPr/>
          </p:nvSpPr>
          <p:spPr>
            <a:xfrm>
              <a:off x="1152" y="1824"/>
              <a:ext cx="2352" cy="307"/>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marL="360680" lvl="0" indent="-360680" algn="l" fontAlgn="ctr">
                <a:spcBef>
                  <a:spcPts val="1000"/>
                </a:spcBef>
                <a:spcAft>
                  <a:spcPts val="0"/>
                </a:spcAft>
                <a:buFont typeface="WPS-Bullets" pitchFamily="2" charset="0"/>
              </a:pPr>
              <a:r>
                <a:rPr lang="en-US" altLang="zh-CN" sz="1800" b="1" dirty="0">
                  <a:solidFill>
                    <a:srgbClr val="FF0000"/>
                  </a:solidFill>
                  <a:ea typeface="微软雅黑" panose="020B0503020204020204" charset="-122"/>
                  <a:sym typeface="+mn-ea"/>
                </a:rPr>
                <a:t>贸易中心----转移</a:t>
              </a:r>
              <a:endParaRPr lang="en-US" altLang="zh-CN" sz="1800" b="1" dirty="0">
                <a:solidFill>
                  <a:srgbClr val="FF0000"/>
                </a:solidFill>
                <a:ea typeface="微软雅黑" panose="020B0503020204020204" charset="-122"/>
                <a:sym typeface="+mn-ea"/>
              </a:endParaRPr>
            </a:p>
          </p:txBody>
        </p:sp>
        <p:sp>
          <p:nvSpPr>
            <p:cNvPr id="66569" name="AutoShape 9"/>
            <p:cNvSpPr/>
            <p:nvPr/>
          </p:nvSpPr>
          <p:spPr>
            <a:xfrm>
              <a:off x="1047" y="1104"/>
              <a:ext cx="96" cy="960"/>
            </a:xfrm>
            <a:prstGeom prst="leftBrace">
              <a:avLst>
                <a:gd name="adj1" fmla="val 83333"/>
                <a:gd name="adj2" fmla="val 50000"/>
              </a:avLst>
            </a:prstGeom>
            <a:noFill/>
            <a:ln w="31750" cap="flat" cmpd="sng">
              <a:solidFill>
                <a:srgbClr val="FF0000"/>
              </a:solidFill>
              <a:prstDash val="solid"/>
              <a:headEnd type="none" w="med" len="med"/>
              <a:tailEnd type="none" w="med" len="med"/>
            </a:ln>
          </p:spPr>
          <p:txBody>
            <a:bodyPr wrap="none" anchor="ctr"/>
            <a:p>
              <a:endParaRPr lang="zh-CN" altLang="en-US" sz="100" dirty="0">
                <a:solidFill>
                  <a:srgbClr val="FF0000"/>
                </a:solidFill>
                <a:latin typeface="Arial" panose="020B0604020202020204" pitchFamily="34" charset="0"/>
              </a:endParaRPr>
            </a:p>
          </p:txBody>
        </p:sp>
        <p:sp>
          <p:nvSpPr>
            <p:cNvPr id="66570" name="AutoShape 10"/>
            <p:cNvSpPr/>
            <p:nvPr/>
          </p:nvSpPr>
          <p:spPr>
            <a:xfrm>
              <a:off x="2832" y="1104"/>
              <a:ext cx="96" cy="960"/>
            </a:xfrm>
            <a:prstGeom prst="rightBrace">
              <a:avLst>
                <a:gd name="adj1" fmla="val 83333"/>
                <a:gd name="adj2" fmla="val 50000"/>
              </a:avLst>
            </a:prstGeom>
            <a:noFill/>
            <a:ln w="25400" cap="flat" cmpd="sng">
              <a:solidFill>
                <a:srgbClr val="FF0000"/>
              </a:solidFill>
              <a:prstDash val="solid"/>
              <a:headEnd type="none" w="med" len="med"/>
              <a:tailEnd type="none" w="med" len="med"/>
            </a:ln>
          </p:spPr>
          <p:txBody>
            <a:bodyPr wrap="none" anchor="ctr"/>
            <a:p>
              <a:endParaRPr lang="zh-CN" altLang="en-US" sz="100" dirty="0">
                <a:solidFill>
                  <a:srgbClr val="FF0000"/>
                </a:solidFill>
                <a:latin typeface="Arial" panose="020B0604020202020204" pitchFamily="34" charset="0"/>
              </a:endParaRPr>
            </a:p>
          </p:txBody>
        </p:sp>
      </p:grpSp>
      <p:sp>
        <p:nvSpPr>
          <p:cNvPr id="126978" name="Text Box 2"/>
          <p:cNvSpPr txBox="1"/>
          <p:nvPr/>
        </p:nvSpPr>
        <p:spPr>
          <a:xfrm>
            <a:off x="4975225" y="1914525"/>
            <a:ext cx="3054350" cy="831850"/>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spcBef>
                <a:spcPts val="1000"/>
              </a:spcBef>
              <a:spcAft>
                <a:spcPts val="0"/>
              </a:spcAft>
              <a:buFont typeface="WPS-Bullets" pitchFamily="2" charset="0"/>
            </a:pPr>
            <a:r>
              <a:rPr lang="en-US" altLang="zh-CN" sz="2000" b="1" dirty="0">
                <a:solidFill>
                  <a:srgbClr val="FF0000"/>
                </a:solidFill>
                <a:ea typeface="微软雅黑" panose="020B0503020204020204" charset="-122"/>
                <a:sym typeface="+mn-ea"/>
              </a:rPr>
              <a:t>促进以西欧为中心的世界市场开始形成</a:t>
            </a:r>
            <a:endParaRPr lang="en-US" altLang="zh-CN" sz="2000" b="1" dirty="0">
              <a:solidFill>
                <a:srgbClr val="FF0000"/>
              </a:solidFill>
              <a:ea typeface="微软雅黑" panose="020B0503020204020204" charset="-122"/>
              <a:sym typeface="+mn-ea"/>
            </a:endParaRPr>
          </a:p>
        </p:txBody>
      </p:sp>
      <p:sp>
        <p:nvSpPr>
          <p:cNvPr id="30723" name="Text Box 4"/>
          <p:cNvSpPr txBox="1"/>
          <p:nvPr/>
        </p:nvSpPr>
        <p:spPr>
          <a:xfrm>
            <a:off x="393065" y="53975"/>
            <a:ext cx="5034915" cy="398780"/>
          </a:xfrm>
          <a:prstGeom prst="rect">
            <a:avLst/>
          </a:prstGeom>
          <a:noFill/>
          <a:ln w="9525">
            <a:noFill/>
          </a:ln>
        </p:spPr>
        <p:txBody>
          <a:bodyPr wrap="square">
            <a:spAutoFit/>
          </a:bodyPr>
          <a:p>
            <a:pPr>
              <a:spcBef>
                <a:spcPct val="50000"/>
              </a:spcBef>
            </a:pPr>
            <a:r>
              <a:rPr lang="en-US" altLang="zh-CN" sz="2000" b="1" spc="150" dirty="0">
                <a:solidFill>
                  <a:srgbClr val="000000">
                    <a:lumMod val="75000"/>
                    <a:lumOff val="25000"/>
                  </a:srgbClr>
                </a:solidFill>
                <a:latin typeface="Arial" panose="020B0604020202020204" pitchFamily="34" charset="0"/>
                <a:ea typeface="微软雅黑" panose="020B0503020204020204" charset="-122"/>
              </a:rPr>
              <a:t>C、对欧洲、亚洲、非洲和美洲、世界</a:t>
            </a:r>
            <a:endParaRPr lang="en-US" altLang="zh-CN" sz="2000" b="1" spc="150" dirty="0">
              <a:solidFill>
                <a:srgbClr val="000000">
                  <a:lumMod val="75000"/>
                  <a:lumOff val="25000"/>
                </a:srgbClr>
              </a:solidFill>
              <a:latin typeface="Arial" panose="020B0604020202020204" pitchFamily="34" charset="0"/>
              <a:ea typeface="微软雅黑" panose="020B0503020204020204" charset="-122"/>
            </a:endParaRPr>
          </a:p>
        </p:txBody>
      </p:sp>
      <p:grpSp>
        <p:nvGrpSpPr>
          <p:cNvPr id="3" name="Group 12"/>
          <p:cNvGrpSpPr/>
          <p:nvPr/>
        </p:nvGrpSpPr>
        <p:grpSpPr>
          <a:xfrm>
            <a:off x="4029585" y="3796336"/>
            <a:ext cx="571600" cy="1143200"/>
            <a:chOff x="2400" y="2976"/>
            <a:chExt cx="480" cy="960"/>
          </a:xfrm>
        </p:grpSpPr>
        <p:sp>
          <p:nvSpPr>
            <p:cNvPr id="66577" name="AutoShape 17"/>
            <p:cNvSpPr txBox="1"/>
            <p:nvPr/>
          </p:nvSpPr>
          <p:spPr>
            <a:xfrm>
              <a:off x="2400" y="2976"/>
              <a:ext cx="96" cy="960"/>
            </a:xfrm>
            <a:prstGeom prst="rightBrace">
              <a:avLst>
                <a:gd name="adj1" fmla="val 83333"/>
                <a:gd name="adj2" fmla="val 50000"/>
              </a:avLst>
            </a:prstGeom>
            <a:noFill/>
          </p:spPr>
          <p:txBody>
            <a:bodyPr wrap="square" lIns="76200" tIns="0" rIns="61912" bIns="0" rtlCol="0" anchor="t">
              <a:noAutofit/>
            </a:bodyPr>
            <a:lstStyle>
              <a:defPPr>
                <a:defRPr lang="zh-CN"/>
              </a:defPPr>
              <a:lvl1pPr fontAlgn="auto">
                <a:lnSpc>
                  <a:spcPct val="130000"/>
                </a:lnSpc>
                <a:spcAft>
                  <a:spcPts val="1000"/>
                </a:spcAft>
                <a:defRPr sz="1600" spc="150"/>
              </a:lvl1pPr>
            </a:lstStyle>
            <a:p>
              <a:pPr marL="360680" lvl="0" indent="-360680" algn="l" fontAlgn="ctr">
                <a:spcBef>
                  <a:spcPts val="1000"/>
                </a:spcBef>
                <a:spcAft>
                  <a:spcPts val="0"/>
                </a:spcAft>
                <a:buFont typeface="WPS-Bullets" pitchFamily="2" charset="0"/>
              </a:pPr>
              <a:endParaRPr lang="en-US" altLang="zh-CN" sz="1800" b="1" dirty="0">
                <a:solidFill>
                  <a:srgbClr val="FF0000"/>
                </a:solidFill>
                <a:ea typeface="微软雅黑" panose="020B0503020204020204" charset="-122"/>
                <a:sym typeface="+mn-ea"/>
              </a:endParaRPr>
            </a:p>
          </p:txBody>
        </p:sp>
        <p:sp>
          <p:nvSpPr>
            <p:cNvPr id="66578" name="AutoShape 18"/>
            <p:cNvSpPr txBox="1"/>
            <p:nvPr/>
          </p:nvSpPr>
          <p:spPr>
            <a:xfrm>
              <a:off x="2496" y="3264"/>
              <a:ext cx="384" cy="288"/>
            </a:xfrm>
            <a:prstGeom prst="rightArrow">
              <a:avLst>
                <a:gd name="adj1" fmla="val 50000"/>
                <a:gd name="adj2" fmla="val 33333"/>
              </a:avLst>
            </a:prstGeom>
            <a:noFill/>
          </p:spPr>
          <p:txBody>
            <a:bodyPr wrap="square" lIns="76200" tIns="0" rIns="61912" bIns="0" rtlCol="0" anchor="t">
              <a:noAutofit/>
            </a:bodyPr>
            <a:lstStyle>
              <a:defPPr>
                <a:defRPr lang="zh-CN"/>
              </a:defPPr>
              <a:lvl1pPr fontAlgn="auto">
                <a:lnSpc>
                  <a:spcPct val="130000"/>
                </a:lnSpc>
                <a:spcAft>
                  <a:spcPts val="1000"/>
                </a:spcAft>
                <a:defRPr sz="1600" spc="150"/>
              </a:lvl1pPr>
            </a:lstStyle>
            <a:p>
              <a:pPr marL="360680" lvl="0" indent="-360680" algn="l" fontAlgn="ctr">
                <a:spcBef>
                  <a:spcPts val="1000"/>
                </a:spcBef>
                <a:spcAft>
                  <a:spcPts val="0"/>
                </a:spcAft>
                <a:buFont typeface="WPS-Bullets" pitchFamily="2" charset="0"/>
              </a:pPr>
              <a:endParaRPr lang="en-US" altLang="zh-CN" sz="1800" b="1" dirty="0">
                <a:solidFill>
                  <a:srgbClr val="FF0000"/>
                </a:solidFill>
                <a:ea typeface="微软雅黑" panose="020B0503020204020204" charset="-122"/>
                <a:sym typeface="+mn-ea"/>
              </a:endParaRPr>
            </a:p>
          </p:txBody>
        </p:sp>
      </p:grpSp>
      <p:sp>
        <p:nvSpPr>
          <p:cNvPr id="7" name="文本框 6"/>
          <p:cNvSpPr txBox="1"/>
          <p:nvPr/>
        </p:nvSpPr>
        <p:spPr>
          <a:xfrm>
            <a:off x="230505" y="2997200"/>
            <a:ext cx="8639810" cy="1322070"/>
          </a:xfrm>
          <a:prstGeom prst="rect">
            <a:avLst/>
          </a:prstGeom>
          <a:noFill/>
        </p:spPr>
        <p:txBody>
          <a:bodyPr wrap="square" rtlCol="0" anchor="t">
            <a:spAutoFit/>
          </a:bodyPr>
          <a:p>
            <a:r>
              <a:rPr sz="2000" b="1">
                <a:solidFill>
                  <a:srgbClr val="1D41D5"/>
                </a:solidFill>
                <a:sym typeface="+mn-ea"/>
              </a:rPr>
              <a:t>宋朝时期“商业革命”</a:t>
            </a:r>
            <a:r>
              <a:rPr lang="en-US" sz="2000" b="1">
                <a:solidFill>
                  <a:srgbClr val="000000"/>
                </a:solidFill>
                <a:sym typeface="+mn-ea"/>
              </a:rPr>
              <a:t>:</a:t>
            </a:r>
            <a:r>
              <a:rPr sz="2000" b="1">
                <a:solidFill>
                  <a:srgbClr val="000000"/>
                </a:solidFill>
                <a:sym typeface="+mn-ea"/>
              </a:rPr>
              <a:t>坊市界限被打破；商品经济高度发展；交子出现；海外贸易兴盛；经济重心转移逐渐完成</a:t>
            </a:r>
            <a:r>
              <a:rPr lang="en-US" sz="2000" b="1">
                <a:solidFill>
                  <a:srgbClr val="000000"/>
                </a:solidFill>
                <a:sym typeface="+mn-ea"/>
              </a:rPr>
              <a:t>;文化生活明显出现市民化趋势</a:t>
            </a:r>
            <a:r>
              <a:rPr sz="2000" b="1">
                <a:solidFill>
                  <a:srgbClr val="000000"/>
                </a:solidFill>
                <a:sym typeface="+mn-ea"/>
              </a:rPr>
              <a:t>。</a:t>
            </a:r>
            <a:r>
              <a:rPr lang="zh-CN" sz="2000" b="1">
                <a:solidFill>
                  <a:srgbClr val="000000"/>
                </a:solidFill>
                <a:sym typeface="+mn-ea"/>
              </a:rPr>
              <a:t>但</a:t>
            </a:r>
            <a:r>
              <a:rPr sz="2000" b="1">
                <a:solidFill>
                  <a:srgbClr val="000000"/>
                </a:solidFill>
                <a:sym typeface="+mn-ea"/>
              </a:rPr>
              <a:t>没有改变原有生产方式（生产关系）</a:t>
            </a:r>
            <a:r>
              <a:rPr lang="zh-CN" sz="2000" b="1">
                <a:solidFill>
                  <a:srgbClr val="000000"/>
                </a:solidFill>
                <a:sym typeface="+mn-ea"/>
              </a:rPr>
              <a:t>，而欧洲的</a:t>
            </a:r>
            <a:r>
              <a:rPr lang="en-US" altLang="zh-CN" sz="2000" b="1">
                <a:solidFill>
                  <a:srgbClr val="000000"/>
                </a:solidFill>
                <a:sym typeface="+mn-ea"/>
              </a:rPr>
              <a:t>“</a:t>
            </a:r>
            <a:r>
              <a:rPr lang="zh-CN" sz="2000" b="1">
                <a:solidFill>
                  <a:srgbClr val="000000"/>
                </a:solidFill>
                <a:sym typeface="+mn-ea"/>
              </a:rPr>
              <a:t>商业革命</a:t>
            </a:r>
            <a:r>
              <a:rPr lang="en-US" altLang="zh-CN" sz="2000" b="1">
                <a:solidFill>
                  <a:srgbClr val="000000"/>
                </a:solidFill>
                <a:sym typeface="+mn-ea"/>
              </a:rPr>
              <a:t>”</a:t>
            </a:r>
            <a:r>
              <a:rPr lang="zh-CN" sz="2000" b="1">
                <a:solidFill>
                  <a:srgbClr val="000000"/>
                </a:solidFill>
                <a:sym typeface="+mn-ea"/>
              </a:rPr>
              <a:t>加速了西欧封建制度的解体,促进了资本主义的发展。</a:t>
            </a:r>
            <a:endParaRPr lang="zh-CN" altLang="en-US" sz="20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3"/>
          <p:cNvSpPr txBox="1"/>
          <p:nvPr/>
        </p:nvSpPr>
        <p:spPr>
          <a:xfrm>
            <a:off x="130810" y="1809115"/>
            <a:ext cx="1392555" cy="359410"/>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marL="360680" lvl="0" indent="-360680" algn="l" fontAlgn="ctr">
              <a:spcBef>
                <a:spcPts val="1000"/>
              </a:spcBef>
              <a:spcAft>
                <a:spcPts val="0"/>
              </a:spcAft>
              <a:buFont typeface="WPS-Bullets" pitchFamily="2" charset="0"/>
            </a:pPr>
            <a:r>
              <a:rPr lang="en-US" altLang="zh-CN" sz="2000" b="1" dirty="0">
                <a:solidFill>
                  <a:srgbClr val="1D41D5"/>
                </a:solidFill>
                <a:ea typeface="微软雅黑" panose="020B0503020204020204" charset="-122"/>
                <a:sym typeface="+mn-ea"/>
              </a:rPr>
              <a:t>价格革命</a:t>
            </a:r>
            <a:endParaRPr lang="en-US" altLang="zh-CN" sz="2000" b="1" dirty="0">
              <a:solidFill>
                <a:srgbClr val="1D41D5"/>
              </a:solidFill>
              <a:ea typeface="微软雅黑" panose="020B0503020204020204" charset="-122"/>
              <a:sym typeface="+mn-ea"/>
            </a:endParaRPr>
          </a:p>
        </p:txBody>
      </p:sp>
      <p:sp>
        <p:nvSpPr>
          <p:cNvPr id="4" name="AutoShape 9"/>
          <p:cNvSpPr/>
          <p:nvPr/>
        </p:nvSpPr>
        <p:spPr>
          <a:xfrm>
            <a:off x="1402024" y="1691586"/>
            <a:ext cx="121068" cy="742265"/>
          </a:xfrm>
          <a:prstGeom prst="leftBrace">
            <a:avLst>
              <a:gd name="adj1" fmla="val 83333"/>
              <a:gd name="adj2" fmla="val 50000"/>
            </a:avLst>
          </a:prstGeom>
          <a:noFill/>
          <a:ln w="31750" cap="flat" cmpd="sng">
            <a:solidFill>
              <a:srgbClr val="FF0000"/>
            </a:solidFill>
            <a:prstDash val="solid"/>
            <a:headEnd type="none" w="med" len="med"/>
            <a:tailEnd type="none" w="med" len="med"/>
          </a:ln>
        </p:spPr>
        <p:txBody>
          <a:bodyPr wrap="none" anchor="ctr"/>
          <a:p>
            <a:endParaRPr lang="zh-CN" altLang="en-US" sz="100" dirty="0">
              <a:solidFill>
                <a:srgbClr val="FF0000"/>
              </a:solidFill>
              <a:latin typeface="Arial" panose="020B0604020202020204" pitchFamily="34" charset="0"/>
            </a:endParaRPr>
          </a:p>
        </p:txBody>
      </p:sp>
      <p:sp>
        <p:nvSpPr>
          <p:cNvPr id="66574" name="Text Box 14"/>
          <p:cNvSpPr txBox="1"/>
          <p:nvPr/>
        </p:nvSpPr>
        <p:spPr>
          <a:xfrm>
            <a:off x="1616990" y="1563351"/>
            <a:ext cx="1483778" cy="359632"/>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marL="360680" lvl="0" indent="-360680" algn="l" fontAlgn="ctr">
              <a:spcBef>
                <a:spcPts val="1000"/>
              </a:spcBef>
              <a:spcAft>
                <a:spcPts val="0"/>
              </a:spcAft>
              <a:buFont typeface="WPS-Bullets" pitchFamily="2" charset="0"/>
            </a:pPr>
            <a:r>
              <a:rPr lang="en-US" altLang="zh-CN" sz="1800" b="1" dirty="0">
                <a:solidFill>
                  <a:srgbClr val="FF0000"/>
                </a:solidFill>
                <a:ea typeface="微软雅黑" panose="020B0503020204020204" charset="-122"/>
                <a:sym typeface="+mn-ea"/>
              </a:rPr>
              <a:t>货币贬值</a:t>
            </a:r>
            <a:endParaRPr lang="en-US" altLang="zh-CN" sz="1800" b="1" dirty="0">
              <a:solidFill>
                <a:srgbClr val="FF0000"/>
              </a:solidFill>
              <a:ea typeface="微软雅黑" panose="020B0503020204020204" charset="-122"/>
              <a:sym typeface="+mn-ea"/>
            </a:endParaRPr>
          </a:p>
        </p:txBody>
      </p:sp>
      <p:sp>
        <p:nvSpPr>
          <p:cNvPr id="66575" name="Text Box 15"/>
          <p:cNvSpPr txBox="1"/>
          <p:nvPr/>
        </p:nvSpPr>
        <p:spPr>
          <a:xfrm>
            <a:off x="1616990" y="2168286"/>
            <a:ext cx="1301581" cy="359632"/>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marL="360680" lvl="0" indent="-360680" algn="l" fontAlgn="ctr">
              <a:spcBef>
                <a:spcPts val="1000"/>
              </a:spcBef>
              <a:spcAft>
                <a:spcPts val="0"/>
              </a:spcAft>
              <a:buFont typeface="WPS-Bullets" pitchFamily="2" charset="0"/>
            </a:pPr>
            <a:r>
              <a:rPr lang="en-US" altLang="zh-CN" sz="1800" b="1" dirty="0">
                <a:solidFill>
                  <a:srgbClr val="FF0000"/>
                </a:solidFill>
                <a:ea typeface="微软雅黑" panose="020B0503020204020204" charset="-122"/>
                <a:sym typeface="+mn-ea"/>
              </a:rPr>
              <a:t>社会分化</a:t>
            </a:r>
            <a:endParaRPr lang="en-US" altLang="zh-CN" sz="1800" b="1" dirty="0">
              <a:solidFill>
                <a:srgbClr val="FF0000"/>
              </a:solidFill>
              <a:ea typeface="微软雅黑" panose="020B0503020204020204" charset="-122"/>
              <a:sym typeface="+mn-ea"/>
            </a:endParaRPr>
          </a:p>
        </p:txBody>
      </p:sp>
      <p:sp>
        <p:nvSpPr>
          <p:cNvPr id="5" name="AutoShape 9"/>
          <p:cNvSpPr/>
          <p:nvPr/>
        </p:nvSpPr>
        <p:spPr>
          <a:xfrm flipH="1">
            <a:off x="2918460" y="1691640"/>
            <a:ext cx="114935" cy="742315"/>
          </a:xfrm>
          <a:prstGeom prst="leftBrace">
            <a:avLst>
              <a:gd name="adj1" fmla="val 83333"/>
              <a:gd name="adj2" fmla="val 49973"/>
            </a:avLst>
          </a:prstGeom>
          <a:noFill/>
          <a:ln w="31750" cap="flat" cmpd="sng">
            <a:solidFill>
              <a:srgbClr val="FF0000"/>
            </a:solidFill>
            <a:prstDash val="solid"/>
            <a:headEnd type="none" w="med" len="med"/>
            <a:tailEnd type="none" w="med" len="med"/>
          </a:ln>
        </p:spPr>
        <p:txBody>
          <a:bodyPr wrap="none" anchor="ctr"/>
          <a:p>
            <a:endParaRPr lang="zh-CN" altLang="en-US" sz="100" dirty="0">
              <a:solidFill>
                <a:srgbClr val="FF0000"/>
              </a:solidFill>
              <a:latin typeface="Arial" panose="020B0604020202020204" pitchFamily="34" charset="0"/>
            </a:endParaRPr>
          </a:p>
        </p:txBody>
      </p:sp>
      <p:sp>
        <p:nvSpPr>
          <p:cNvPr id="126979" name="Text Box 3"/>
          <p:cNvSpPr txBox="1"/>
          <p:nvPr/>
        </p:nvSpPr>
        <p:spPr>
          <a:xfrm>
            <a:off x="3233420" y="1639570"/>
            <a:ext cx="3521710" cy="861060"/>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marL="360680" lvl="0" indent="-360680" algn="l" fontAlgn="ctr">
              <a:spcBef>
                <a:spcPts val="1000"/>
              </a:spcBef>
              <a:spcAft>
                <a:spcPts val="0"/>
              </a:spcAft>
              <a:buFont typeface="WPS-Bullets" pitchFamily="2" charset="0"/>
            </a:pPr>
            <a:r>
              <a:rPr lang="en-US" altLang="zh-CN" sz="1800" b="1" dirty="0">
                <a:solidFill>
                  <a:srgbClr val="FF0000"/>
                </a:solidFill>
                <a:ea typeface="微软雅黑" panose="020B0503020204020204" charset="-122"/>
                <a:sym typeface="+mn-ea"/>
              </a:rPr>
              <a:t>促进封建制度的衰弱和</a:t>
            </a:r>
            <a:endParaRPr lang="en-US" altLang="zh-CN" sz="1800" b="1" dirty="0">
              <a:solidFill>
                <a:srgbClr val="FF0000"/>
              </a:solidFill>
              <a:ea typeface="微软雅黑" panose="020B0503020204020204" charset="-122"/>
              <a:sym typeface="+mn-ea"/>
            </a:endParaRPr>
          </a:p>
          <a:p>
            <a:pPr marL="360680" lvl="0" indent="-360680" algn="l" fontAlgn="ctr">
              <a:spcBef>
                <a:spcPts val="1000"/>
              </a:spcBef>
              <a:spcAft>
                <a:spcPts val="0"/>
              </a:spcAft>
              <a:buFont typeface="WPS-Bullets" pitchFamily="2" charset="0"/>
            </a:pPr>
            <a:r>
              <a:rPr lang="en-US" altLang="zh-CN" sz="1800" b="1" dirty="0">
                <a:solidFill>
                  <a:srgbClr val="FF0000"/>
                </a:solidFill>
                <a:ea typeface="微软雅黑" panose="020B0503020204020204" charset="-122"/>
                <a:sym typeface="+mn-ea"/>
              </a:rPr>
              <a:t>西欧资本主义的发展</a:t>
            </a:r>
            <a:endParaRPr lang="en-US" altLang="zh-CN" sz="1800" b="1" dirty="0">
              <a:solidFill>
                <a:srgbClr val="FF0000"/>
              </a:solidFill>
              <a:ea typeface="微软雅黑" panose="020B0503020204020204" charset="-122"/>
              <a:sym typeface="+mn-ea"/>
            </a:endParaRPr>
          </a:p>
        </p:txBody>
      </p:sp>
      <p:sp>
        <p:nvSpPr>
          <p:cNvPr id="3" name="Text Box 2"/>
          <p:cNvSpPr txBox="1"/>
          <p:nvPr/>
        </p:nvSpPr>
        <p:spPr>
          <a:xfrm>
            <a:off x="0" y="188913"/>
            <a:ext cx="9144000" cy="829945"/>
          </a:xfrm>
          <a:prstGeom prst="rect">
            <a:avLst/>
          </a:prstGeom>
          <a:noFill/>
          <a:ln w="9525">
            <a:noFill/>
          </a:ln>
        </p:spPr>
        <p:txBody>
          <a:bodyPr>
            <a:spAutoFit/>
          </a:bodyPr>
          <a:p>
            <a:r>
              <a:rPr lang="zh-CN" altLang="en-US" sz="2400" b="1" dirty="0">
                <a:latin typeface="黑体" panose="02010600030101010101" pitchFamily="49" charset="-122"/>
                <a:ea typeface="黑体" panose="02010600030101010101" pitchFamily="49" charset="-122"/>
              </a:rPr>
              <a:t>（</a:t>
            </a:r>
            <a:r>
              <a:rPr lang="en-US" altLang="zh-CN" sz="2400" b="1" dirty="0">
                <a:latin typeface="黑体" panose="02010600030101010101" pitchFamily="49" charset="-122"/>
                <a:ea typeface="黑体" panose="02010600030101010101" pitchFamily="49" charset="-122"/>
              </a:rPr>
              <a:t>2</a:t>
            </a:r>
            <a:r>
              <a:rPr lang="zh-CN" altLang="en-US" sz="2400" b="1" dirty="0">
                <a:latin typeface="黑体" panose="02010600030101010101" pitchFamily="49" charset="-122"/>
                <a:ea typeface="黑体" panose="02010600030101010101" pitchFamily="49" charset="-122"/>
              </a:rPr>
              <a:t>）新航路的开辟引起了</a:t>
            </a:r>
            <a:r>
              <a:rPr lang="zh-CN" altLang="en-US" sz="2400" b="1" dirty="0">
                <a:latin typeface="Arial" panose="020B0604020202020204" pitchFamily="34" charset="0"/>
                <a:ea typeface="黑体" panose="02010600030101010101" pitchFamily="49" charset="-122"/>
              </a:rPr>
              <a:t>“</a:t>
            </a:r>
            <a:r>
              <a:rPr lang="zh-CN" altLang="en-US" sz="2400" b="1" dirty="0">
                <a:solidFill>
                  <a:schemeClr val="hlink"/>
                </a:solidFill>
                <a:latin typeface="黑体" panose="02010600030101010101" pitchFamily="49" charset="-122"/>
                <a:ea typeface="黑体" panose="02010600030101010101" pitchFamily="49" charset="-122"/>
              </a:rPr>
              <a:t>价格革命</a:t>
            </a:r>
            <a:r>
              <a:rPr lang="zh-CN" altLang="en-US" sz="2400" b="1" dirty="0">
                <a:latin typeface="Arial" panose="020B0604020202020204" pitchFamily="34" charset="0"/>
                <a:ea typeface="黑体" panose="02010600030101010101" pitchFamily="49" charset="-122"/>
              </a:rPr>
              <a:t>”</a:t>
            </a:r>
            <a:r>
              <a:rPr lang="zh-CN" altLang="en-US" sz="2400" b="1" dirty="0">
                <a:latin typeface="黑体" panose="02010600030101010101" pitchFamily="49" charset="-122"/>
                <a:ea typeface="黑体" panose="02010600030101010101" pitchFamily="49" charset="-122"/>
              </a:rPr>
              <a:t>，加速了封建制度的解体，促进了资本主义的兴起与发展。</a:t>
            </a:r>
            <a:endParaRPr lang="zh-CN" altLang="en-US" sz="2400" b="1" dirty="0">
              <a:latin typeface="黑体" panose="02010600030101010101" pitchFamily="49" charset="-122"/>
              <a:ea typeface="黑体" panose="02010600030101010101" pitchFamily="49" charset="-122"/>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318"/>
            <a:ext cx="9144000" cy="5143500"/>
          </a:xfrm>
          <a:prstGeom prst="rect">
            <a:avLst/>
          </a:prstGeom>
          <a:pattFill prst="smCheck">
            <a:fgClr>
              <a:srgbClr val="FFFFFF">
                <a:lumMod val="95000"/>
              </a:srgbClr>
            </a:fgClr>
            <a:bgClr>
              <a:srgbClr val="FFFFFF"/>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r>
              <a:rPr kumimoji="1" lang="en-US" altLang="zh-CN" sz="1200" b="1" dirty="0">
                <a:solidFill>
                  <a:srgbClr val="FFFFFF"/>
                </a:solidFill>
                <a:latin typeface="微软雅黑" panose="020B0503020204020204" charset="-122"/>
                <a:ea typeface="微软雅黑" panose="020B0503020204020204" charset="-122"/>
              </a:rPr>
              <a:t>·</a:t>
            </a:r>
            <a:endParaRPr kumimoji="1" lang="zh-CN" altLang="en-US" sz="1200" b="1" dirty="0">
              <a:solidFill>
                <a:srgbClr val="FFFFFF"/>
              </a:solidFill>
              <a:latin typeface="微软雅黑" panose="020B0503020204020204" charset="-122"/>
              <a:ea typeface="微软雅黑" panose="020B0503020204020204" charset="-122"/>
            </a:endParaRPr>
          </a:p>
        </p:txBody>
      </p:sp>
      <p:sp>
        <p:nvSpPr>
          <p:cNvPr id="5" name="矩形 4"/>
          <p:cNvSpPr/>
          <p:nvPr>
            <p:custDataLst>
              <p:tags r:id="rId2"/>
            </p:custDataLst>
          </p:nvPr>
        </p:nvSpPr>
        <p:spPr>
          <a:xfrm>
            <a:off x="502285" y="364490"/>
            <a:ext cx="7816215" cy="4438015"/>
          </a:xfrm>
          <a:prstGeom prst="rect">
            <a:avLst/>
          </a:prstGeom>
          <a:solidFill>
            <a:srgbClr val="FFFFFF">
              <a:lumMod val="85000"/>
              <a:alpha val="50000"/>
            </a:srgbClr>
          </a:solidFill>
          <a:ln w="63500">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a typeface="微软雅黑" panose="020B0503020204020204" charset="-122"/>
            </a:endParaRPr>
          </a:p>
        </p:txBody>
      </p:sp>
      <p:sp>
        <p:nvSpPr>
          <p:cNvPr id="6" name="矩形 5"/>
          <p:cNvSpPr/>
          <p:nvPr>
            <p:custDataLst>
              <p:tags r:id="rId3"/>
            </p:custDataLst>
          </p:nvPr>
        </p:nvSpPr>
        <p:spPr>
          <a:xfrm>
            <a:off x="502430" y="288234"/>
            <a:ext cx="228600" cy="228600"/>
          </a:xfrm>
          <a:prstGeom prst="rect">
            <a:avLst/>
          </a:prstGeom>
          <a:solidFill>
            <a:srgbClr val="E34D4D">
              <a:alpha val="2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a typeface="微软雅黑" panose="020B0503020204020204" charset="-122"/>
            </a:endParaRPr>
          </a:p>
        </p:txBody>
      </p:sp>
      <p:sp>
        <p:nvSpPr>
          <p:cNvPr id="7" name="矩形 6"/>
          <p:cNvSpPr/>
          <p:nvPr>
            <p:custDataLst>
              <p:tags r:id="rId4"/>
            </p:custDataLst>
          </p:nvPr>
        </p:nvSpPr>
        <p:spPr>
          <a:xfrm>
            <a:off x="476250" y="288290"/>
            <a:ext cx="8190865" cy="4713605"/>
          </a:xfrm>
          <a:prstGeom prst="rect">
            <a:avLst/>
          </a:prstGeom>
          <a:noFill/>
          <a:ln w="38100">
            <a:solidFill>
              <a:srgbClr val="000000">
                <a:lumMod val="50000"/>
                <a:lumOff val="50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a typeface="微软雅黑" panose="020B0503020204020204" charset="-122"/>
            </a:endParaRPr>
          </a:p>
        </p:txBody>
      </p:sp>
      <p:sp>
        <p:nvSpPr>
          <p:cNvPr id="10" name="文本框 9"/>
          <p:cNvSpPr txBox="1"/>
          <p:nvPr>
            <p:custDataLst>
              <p:tags r:id="rId5"/>
            </p:custDataLst>
          </p:nvPr>
        </p:nvSpPr>
        <p:spPr>
          <a:xfrm>
            <a:off x="769118" y="373242"/>
            <a:ext cx="5324475" cy="468630"/>
          </a:xfrm>
          <a:prstGeom prst="rect">
            <a:avLst/>
          </a:prstGeom>
          <a:noFill/>
        </p:spPr>
        <p:txBody>
          <a:bodyPr wrap="square" lIns="76200" tIns="28575" rIns="47625" bIns="28575" rtlCol="0">
            <a:noAutofit/>
          </a:bodyPr>
          <a:lstStyle/>
          <a:p>
            <a:pPr marL="0" lvl="0" indent="0" algn="l">
              <a:lnSpc>
                <a:spcPct val="100000"/>
              </a:lnSpc>
              <a:spcBef>
                <a:spcPts val="0"/>
              </a:spcBef>
              <a:spcAft>
                <a:spcPts val="0"/>
              </a:spcAft>
            </a:pPr>
            <a:r>
              <a:rPr lang="zh-CN" altLang="en-US" sz="2700" b="1" spc="300" dirty="0">
                <a:solidFill>
                  <a:srgbClr val="000000">
                    <a:lumMod val="75000"/>
                    <a:lumOff val="25000"/>
                  </a:srgbClr>
                </a:solidFill>
                <a:latin typeface="微软雅黑" panose="020B0503020204020204" charset="-122"/>
                <a:ea typeface="微软雅黑" panose="020B0503020204020204" charset="-122"/>
              </a:rPr>
              <a:t>资本原始积累 </a:t>
            </a:r>
            <a:endParaRPr lang="zh-CN" altLang="en-US" sz="2700" b="1" spc="300" dirty="0">
              <a:solidFill>
                <a:srgbClr val="000000">
                  <a:lumMod val="75000"/>
                  <a:lumOff val="25000"/>
                </a:srgbClr>
              </a:solidFill>
              <a:latin typeface="微软雅黑" panose="020B0503020204020204" charset="-122"/>
              <a:ea typeface="微软雅黑" panose="020B0503020204020204" charset="-122"/>
            </a:endParaRPr>
          </a:p>
        </p:txBody>
      </p:sp>
      <p:sp>
        <p:nvSpPr>
          <p:cNvPr id="9" name="矩形 8"/>
          <p:cNvSpPr/>
          <p:nvPr>
            <p:custDataLst>
              <p:tags r:id="rId6"/>
            </p:custDataLst>
          </p:nvPr>
        </p:nvSpPr>
        <p:spPr>
          <a:xfrm>
            <a:off x="8557656" y="2559822"/>
            <a:ext cx="146445" cy="1908210"/>
          </a:xfrm>
          <a:prstGeom prst="rect">
            <a:avLst/>
          </a:prstGeom>
          <a:solidFill>
            <a:srgbClr val="E34D4D">
              <a:alpha val="1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a typeface="微软雅黑" panose="020B0503020204020204" charset="-122"/>
            </a:endParaRPr>
          </a:p>
        </p:txBody>
      </p:sp>
      <p:sp>
        <p:nvSpPr>
          <p:cNvPr id="21" name="文本框 20"/>
          <p:cNvSpPr txBox="1"/>
          <p:nvPr>
            <p:custDataLst>
              <p:tags r:id="rId7"/>
            </p:custDataLst>
          </p:nvPr>
        </p:nvSpPr>
        <p:spPr>
          <a:xfrm>
            <a:off x="502285" y="893445"/>
            <a:ext cx="7738745" cy="4004945"/>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marL="285750" lvl="0" indent="-285750" algn="l" fontAlgn="ctr">
              <a:lnSpc>
                <a:spcPct val="120000"/>
              </a:lnSpc>
              <a:spcBef>
                <a:spcPts val="1000"/>
              </a:spcBef>
              <a:spcAft>
                <a:spcPts val="0"/>
              </a:spcAft>
              <a:buClr>
                <a:srgbClr val="E34D4D"/>
              </a:buClr>
              <a:buSzPct val="80000"/>
              <a:buFont typeface="WPS-Bullets" pitchFamily="2" charset="0"/>
              <a:buChar char=""/>
            </a:pPr>
            <a:r>
              <a:rPr lang="zh-CN" altLang="en-US" sz="1800" b="1" dirty="0">
                <a:solidFill>
                  <a:srgbClr val="000000">
                    <a:lumMod val="75000"/>
                    <a:lumOff val="25000"/>
                  </a:srgbClr>
                </a:solidFill>
                <a:latin typeface="Arial" panose="020B0604020202020204" pitchFamily="34" charset="0"/>
                <a:ea typeface="微软雅黑" panose="020B0503020204020204" charset="-122"/>
              </a:rPr>
              <a:t>概念：指资本主义生产方式确立以前（工业革命以前），通过暴力使小生产者同生产资料分离，把生产资料和货币财富集中到少数人手中，使之转化为资本的过程。它是资本主义生产方式的起点。</a:t>
            </a:r>
            <a:endParaRPr lang="zh-CN" altLang="en-US" sz="1800" b="1" dirty="0">
              <a:solidFill>
                <a:srgbClr val="000000">
                  <a:lumMod val="75000"/>
                  <a:lumOff val="25000"/>
                </a:srgbClr>
              </a:solidFill>
              <a:latin typeface="Arial" panose="020B0604020202020204" pitchFamily="34" charset="0"/>
              <a:ea typeface="微软雅黑" panose="020B0503020204020204" charset="-122"/>
            </a:endParaRPr>
          </a:p>
          <a:p>
            <a:pPr marL="285750" lvl="1" indent="-285750" algn="l" fontAlgn="ctr">
              <a:lnSpc>
                <a:spcPct val="120000"/>
              </a:lnSpc>
              <a:spcBef>
                <a:spcPts val="1000"/>
              </a:spcBef>
              <a:spcAft>
                <a:spcPts val="0"/>
              </a:spcAft>
              <a:buClr>
                <a:srgbClr val="E34D4D"/>
              </a:buClr>
              <a:buSzPct val="80000"/>
              <a:buFont typeface="WPS-Bullets" pitchFamily="2" charset="0"/>
              <a:buChar char=""/>
            </a:pPr>
            <a:r>
              <a:rPr lang="zh-CN" altLang="en-US" sz="1800" b="1" dirty="0">
                <a:solidFill>
                  <a:srgbClr val="000000">
                    <a:lumMod val="75000"/>
                    <a:lumOff val="25000"/>
                  </a:srgbClr>
                </a:solidFill>
                <a:latin typeface="Arial" panose="020B0604020202020204" pitchFamily="34" charset="0"/>
                <a:ea typeface="微软雅黑" panose="020B0503020204020204" charset="-122"/>
              </a:rPr>
              <a:t>主要形式 </a:t>
            </a:r>
            <a:endParaRPr lang="zh-CN" altLang="en-US" sz="1800" b="1" dirty="0">
              <a:solidFill>
                <a:srgbClr val="000000">
                  <a:lumMod val="75000"/>
                  <a:lumOff val="25000"/>
                </a:srgbClr>
              </a:solidFill>
              <a:latin typeface="Arial" panose="020B0604020202020204" pitchFamily="34" charset="0"/>
              <a:ea typeface="微软雅黑" panose="020B0503020204020204" charset="-122"/>
            </a:endParaRPr>
          </a:p>
          <a:p>
            <a:pPr marL="0" lvl="2" algn="l" fontAlgn="ctr">
              <a:lnSpc>
                <a:spcPct val="120000"/>
              </a:lnSpc>
              <a:spcBef>
                <a:spcPts val="1000"/>
              </a:spcBef>
              <a:spcAft>
                <a:spcPts val="0"/>
              </a:spcAft>
              <a:buClr>
                <a:srgbClr val="E34D4D"/>
              </a:buClr>
              <a:buSzPct val="80000"/>
              <a:buFont typeface="WPS-Bullets" pitchFamily="2" charset="0"/>
            </a:pPr>
            <a:r>
              <a:rPr lang="zh-CN" altLang="en-US" sz="1800" b="1" dirty="0">
                <a:solidFill>
                  <a:srgbClr val="000000">
                    <a:lumMod val="75000"/>
                    <a:lumOff val="25000"/>
                  </a:srgbClr>
                </a:solidFill>
                <a:latin typeface="Arial" panose="020B0604020202020204" pitchFamily="34" charset="0"/>
                <a:ea typeface="微软雅黑" panose="020B0503020204020204" charset="-122"/>
              </a:rPr>
              <a:t>   ①对本国人民的剥夺。如：“价格革命”、圈地运动  </a:t>
            </a:r>
            <a:endParaRPr lang="zh-CN" altLang="en-US" sz="1800" b="1" dirty="0">
              <a:solidFill>
                <a:srgbClr val="000000">
                  <a:lumMod val="75000"/>
                  <a:lumOff val="25000"/>
                </a:srgbClr>
              </a:solidFill>
              <a:latin typeface="Arial" panose="020B0604020202020204" pitchFamily="34" charset="0"/>
              <a:ea typeface="微软雅黑" panose="020B0503020204020204" charset="-122"/>
            </a:endParaRPr>
          </a:p>
          <a:p>
            <a:pPr marL="0" lvl="3" algn="l" fontAlgn="ctr">
              <a:lnSpc>
                <a:spcPct val="120000"/>
              </a:lnSpc>
              <a:spcBef>
                <a:spcPts val="1000"/>
              </a:spcBef>
              <a:spcAft>
                <a:spcPts val="0"/>
              </a:spcAft>
              <a:buClr>
                <a:srgbClr val="E34D4D"/>
              </a:buClr>
              <a:buSzPct val="80000"/>
              <a:buFont typeface="WPS-Bullets" pitchFamily="2" charset="0"/>
            </a:pPr>
            <a:r>
              <a:rPr lang="zh-CN" altLang="en-US" sz="1800" b="1" dirty="0">
                <a:solidFill>
                  <a:srgbClr val="000000">
                    <a:lumMod val="75000"/>
                    <a:lumOff val="25000"/>
                  </a:srgbClr>
                </a:solidFill>
                <a:latin typeface="Arial" panose="020B0604020202020204" pitchFamily="34" charset="0"/>
                <a:ea typeface="微软雅黑" panose="020B0503020204020204" charset="-122"/>
              </a:rPr>
              <a:t>   ②对殖民地人民的血腥掠夺。如：特权贸易公司、殖民掠夺、贩卖黑奴、  </a:t>
            </a:r>
            <a:endParaRPr lang="zh-CN" altLang="en-US" sz="1800" b="1" dirty="0">
              <a:solidFill>
                <a:srgbClr val="000000">
                  <a:lumMod val="75000"/>
                  <a:lumOff val="25000"/>
                </a:srgbClr>
              </a:solidFill>
              <a:latin typeface="Arial" panose="020B0604020202020204" pitchFamily="34" charset="0"/>
              <a:ea typeface="微软雅黑" panose="020B0503020204020204" charset="-122"/>
            </a:endParaRPr>
          </a:p>
          <a:p>
            <a:pPr marL="0" lvl="3" algn="l" fontAlgn="ctr">
              <a:lnSpc>
                <a:spcPct val="120000"/>
              </a:lnSpc>
              <a:spcBef>
                <a:spcPts val="1000"/>
              </a:spcBef>
              <a:spcAft>
                <a:spcPts val="0"/>
              </a:spcAft>
              <a:buClr>
                <a:srgbClr val="E34D4D"/>
              </a:buClr>
              <a:buSzPct val="80000"/>
              <a:buFont typeface="WPS-Bullets" pitchFamily="2" charset="0"/>
            </a:pPr>
            <a:r>
              <a:rPr lang="zh-CN" altLang="en-US" sz="1800" b="1" dirty="0">
                <a:solidFill>
                  <a:srgbClr val="000000">
                    <a:lumMod val="75000"/>
                    <a:lumOff val="25000"/>
                  </a:srgbClr>
                </a:solidFill>
                <a:latin typeface="Arial" panose="020B0604020202020204" pitchFamily="34" charset="0"/>
                <a:ea typeface="微软雅黑" panose="020B0503020204020204" charset="-122"/>
              </a:rPr>
              <a:t>      屠杀印第安人</a:t>
            </a:r>
            <a:endParaRPr lang="zh-CN" altLang="en-US" sz="1800" b="1" dirty="0">
              <a:solidFill>
                <a:srgbClr val="000000">
                  <a:lumMod val="75000"/>
                  <a:lumOff val="25000"/>
                </a:srgbClr>
              </a:solidFill>
              <a:latin typeface="Arial" panose="020B0604020202020204" pitchFamily="34" charset="0"/>
              <a:ea typeface="微软雅黑" panose="020B0503020204020204" charset="-122"/>
            </a:endParaRPr>
          </a:p>
          <a:p>
            <a:pPr marL="0" lvl="2" algn="l" fontAlgn="ctr">
              <a:lnSpc>
                <a:spcPct val="120000"/>
              </a:lnSpc>
              <a:spcBef>
                <a:spcPts val="1000"/>
              </a:spcBef>
              <a:spcAft>
                <a:spcPts val="0"/>
              </a:spcAft>
              <a:buClr>
                <a:srgbClr val="E34D4D"/>
              </a:buClr>
              <a:buSzPct val="80000"/>
              <a:buFont typeface="WPS-Bullets" pitchFamily="2" charset="0"/>
            </a:pPr>
            <a:r>
              <a:rPr lang="zh-CN" altLang="en-US" sz="1800" b="1" dirty="0">
                <a:solidFill>
                  <a:srgbClr val="000000">
                    <a:lumMod val="75000"/>
                    <a:lumOff val="25000"/>
                  </a:srgbClr>
                </a:solidFill>
                <a:latin typeface="Arial" panose="020B0604020202020204" pitchFamily="34" charset="0"/>
                <a:ea typeface="微软雅黑" panose="020B0503020204020204" charset="-122"/>
              </a:rPr>
              <a:t>   ③进行商业战争。如：三次英荷战争、七年英法战争</a:t>
            </a:r>
            <a:endParaRPr lang="zh-CN" altLang="en-US" sz="1800" b="1" dirty="0">
              <a:solidFill>
                <a:srgbClr val="000000">
                  <a:lumMod val="75000"/>
                  <a:lumOff val="25000"/>
                </a:srgbClr>
              </a:solidFill>
              <a:latin typeface="Arial" panose="020B0604020202020204" pitchFamily="34" charset="0"/>
              <a:ea typeface="微软雅黑" panose="020B0503020204020204" charset="-122"/>
            </a:endParaRPr>
          </a:p>
          <a:p>
            <a:pPr marL="285750" lvl="3" indent="-285750" algn="l" fontAlgn="ctr">
              <a:lnSpc>
                <a:spcPct val="120000"/>
              </a:lnSpc>
              <a:spcBef>
                <a:spcPts val="1000"/>
              </a:spcBef>
              <a:spcAft>
                <a:spcPts val="0"/>
              </a:spcAft>
              <a:buClr>
                <a:srgbClr val="E34D4D"/>
              </a:buClr>
              <a:buSzPct val="80000"/>
              <a:buFont typeface="WPS-Bullets" pitchFamily="2" charset="0"/>
              <a:buChar char=""/>
            </a:pPr>
            <a:endParaRPr lang="zh-CN" altLang="en-US" sz="1800" b="1" dirty="0">
              <a:solidFill>
                <a:srgbClr val="000000">
                  <a:lumMod val="75000"/>
                  <a:lumOff val="25000"/>
                </a:srgbClr>
              </a:solidFill>
              <a:latin typeface="Arial" panose="020B0604020202020204" pitchFamily="34" charset="0"/>
              <a:ea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5" name="矩形 14"/>
          <p:cNvSpPr/>
          <p:nvPr>
            <p:custDataLst>
              <p:tags r:id="rId2"/>
            </p:custDataLst>
          </p:nvPr>
        </p:nvSpPr>
        <p:spPr>
          <a:xfrm>
            <a:off x="0" y="318"/>
            <a:ext cx="9144000" cy="5143500"/>
          </a:xfrm>
          <a:prstGeom prst="rect">
            <a:avLst/>
          </a:prstGeom>
          <a:pattFill prst="smCheck">
            <a:fgClr>
              <a:srgbClr val="FFFFFF">
                <a:lumMod val="95000"/>
              </a:srgbClr>
            </a:fgClr>
            <a:bgClr>
              <a:srgbClr val="FFFFFF"/>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r>
              <a:rPr kumimoji="1" lang="en-US" altLang="zh-CN" sz="1200" b="1" dirty="0">
                <a:solidFill>
                  <a:srgbClr val="FFFFFF"/>
                </a:solidFill>
                <a:latin typeface="微软雅黑" panose="020B0503020204020204" charset="-122"/>
                <a:ea typeface="微软雅黑" panose="020B0503020204020204" charset="-122"/>
              </a:rPr>
              <a:t>·</a:t>
            </a:r>
            <a:endParaRPr kumimoji="1" lang="zh-CN" altLang="en-US" sz="1200" b="1" dirty="0">
              <a:solidFill>
                <a:srgbClr val="FFFFFF"/>
              </a:solidFill>
              <a:latin typeface="微软雅黑" panose="020B0503020204020204" charset="-122"/>
              <a:ea typeface="微软雅黑" panose="020B0503020204020204" charset="-122"/>
            </a:endParaRPr>
          </a:p>
        </p:txBody>
      </p:sp>
      <p:sp>
        <p:nvSpPr>
          <p:cNvPr id="5" name="矩形 4"/>
          <p:cNvSpPr/>
          <p:nvPr>
            <p:custDataLst>
              <p:tags r:id="rId3"/>
            </p:custDataLst>
          </p:nvPr>
        </p:nvSpPr>
        <p:spPr>
          <a:xfrm>
            <a:off x="502920" y="364490"/>
            <a:ext cx="7903845" cy="4390390"/>
          </a:xfrm>
          <a:prstGeom prst="rect">
            <a:avLst/>
          </a:prstGeom>
          <a:solidFill>
            <a:srgbClr val="FFFFFF">
              <a:lumMod val="85000"/>
              <a:alpha val="50000"/>
            </a:srgbClr>
          </a:solidFill>
          <a:ln w="63500">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a typeface="微软雅黑" panose="020B0503020204020204" charset="-122"/>
            </a:endParaRPr>
          </a:p>
        </p:txBody>
      </p:sp>
      <p:sp>
        <p:nvSpPr>
          <p:cNvPr id="6" name="矩形 5"/>
          <p:cNvSpPr/>
          <p:nvPr>
            <p:custDataLst>
              <p:tags r:id="rId4"/>
            </p:custDataLst>
          </p:nvPr>
        </p:nvSpPr>
        <p:spPr>
          <a:xfrm>
            <a:off x="502430" y="288234"/>
            <a:ext cx="228600" cy="228600"/>
          </a:xfrm>
          <a:prstGeom prst="rect">
            <a:avLst/>
          </a:prstGeom>
          <a:solidFill>
            <a:srgbClr val="E34D4D">
              <a:alpha val="2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523875" y="364490"/>
            <a:ext cx="7882255" cy="4390390"/>
          </a:xfrm>
          <a:prstGeom prst="rect">
            <a:avLst/>
          </a:prstGeom>
          <a:noFill/>
          <a:ln w="38100">
            <a:solidFill>
              <a:srgbClr val="000000">
                <a:lumMod val="50000"/>
                <a:lumOff val="50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a typeface="微软雅黑" panose="020B0503020204020204" charset="-122"/>
            </a:endParaRPr>
          </a:p>
        </p:txBody>
      </p:sp>
      <p:sp>
        <p:nvSpPr>
          <p:cNvPr id="9" name="矩形 8"/>
          <p:cNvSpPr/>
          <p:nvPr>
            <p:custDataLst>
              <p:tags r:id="rId6"/>
            </p:custDataLst>
          </p:nvPr>
        </p:nvSpPr>
        <p:spPr>
          <a:xfrm>
            <a:off x="8557656" y="2559822"/>
            <a:ext cx="146445" cy="1908210"/>
          </a:xfrm>
          <a:prstGeom prst="rect">
            <a:avLst/>
          </a:prstGeom>
          <a:solidFill>
            <a:srgbClr val="E34D4D">
              <a:alpha val="1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a typeface="微软雅黑" panose="020B0503020204020204" charset="-122"/>
            </a:endParaRPr>
          </a:p>
        </p:txBody>
      </p:sp>
      <p:sp>
        <p:nvSpPr>
          <p:cNvPr id="143362" name="Rectangle 2"/>
          <p:cNvSpPr/>
          <p:nvPr/>
        </p:nvSpPr>
        <p:spPr>
          <a:xfrm>
            <a:off x="524510" y="364490"/>
            <a:ext cx="7880985" cy="3562985"/>
          </a:xfrm>
          <a:prstGeom prst="rect">
            <a:avLst/>
          </a:prstGeom>
          <a:noFill/>
          <a:ln w="9525">
            <a:noFill/>
          </a:ln>
        </p:spPr>
        <p:txBody>
          <a:bodyPr wrap="square">
            <a:spAutoFit/>
          </a:bodyPr>
          <a:p>
            <a:pPr marL="0" lvl="3">
              <a:lnSpc>
                <a:spcPct val="150000"/>
              </a:lnSpc>
            </a:pPr>
            <a:r>
              <a:rPr lang="zh-CN" altLang="en-US" sz="2400" b="1" dirty="0">
                <a:solidFill>
                  <a:srgbClr val="000000">
                    <a:lumMod val="75000"/>
                    <a:lumOff val="25000"/>
                  </a:srgbClr>
                </a:solidFill>
                <a:ea typeface="微软雅黑" panose="020B0503020204020204" charset="-122"/>
                <a:sym typeface="+mn-ea"/>
              </a:rPr>
              <a:t>作用：</a:t>
            </a:r>
            <a:endParaRPr lang="zh-CN" altLang="en-US" sz="2400" b="1" dirty="0">
              <a:solidFill>
                <a:srgbClr val="000000">
                  <a:lumMod val="75000"/>
                  <a:lumOff val="25000"/>
                </a:srgbClr>
              </a:solidFill>
              <a:ea typeface="微软雅黑" panose="020B0503020204020204" charset="-122"/>
              <a:sym typeface="+mn-ea"/>
            </a:endParaRPr>
          </a:p>
          <a:p>
            <a:pPr marL="0" lvl="3">
              <a:lnSpc>
                <a:spcPct val="150000"/>
              </a:lnSpc>
            </a:pPr>
            <a:r>
              <a:rPr lang="zh-CN" altLang="en-US" sz="2400" b="1" dirty="0">
                <a:solidFill>
                  <a:srgbClr val="FF0000"/>
                </a:solidFill>
                <a:ea typeface="微软雅黑" panose="020B0503020204020204" charset="-122"/>
                <a:sym typeface="+mn-ea"/>
              </a:rPr>
              <a:t>①对资本主义：</a:t>
            </a:r>
            <a:r>
              <a:rPr lang="zh-CN" altLang="en-US" sz="2400" b="1" dirty="0">
                <a:solidFill>
                  <a:srgbClr val="000000">
                    <a:lumMod val="75000"/>
                    <a:lumOff val="25000"/>
                  </a:srgbClr>
                </a:solidFill>
                <a:ea typeface="微软雅黑" panose="020B0503020204020204" charset="-122"/>
                <a:sym typeface="+mn-ea"/>
              </a:rPr>
              <a:t>为资本主义的发展积累了大量资本。</a:t>
            </a:r>
            <a:endParaRPr lang="zh-CN" altLang="en-US" sz="2400" b="1" dirty="0">
              <a:solidFill>
                <a:srgbClr val="000000">
                  <a:lumMod val="75000"/>
                  <a:lumOff val="25000"/>
                </a:srgbClr>
              </a:solidFill>
              <a:latin typeface="Arial" panose="020B0604020202020204" pitchFamily="34" charset="0"/>
              <a:ea typeface="微软雅黑" panose="020B0503020204020204" charset="-122"/>
            </a:endParaRPr>
          </a:p>
          <a:p>
            <a:pPr>
              <a:lnSpc>
                <a:spcPct val="150000"/>
              </a:lnSpc>
            </a:pPr>
            <a:r>
              <a:rPr lang="zh-CN" altLang="en-US" sz="2400" b="1" dirty="0">
                <a:solidFill>
                  <a:srgbClr val="FF0000"/>
                </a:solidFill>
                <a:ea typeface="微软雅黑" panose="020B0503020204020204" charset="-122"/>
                <a:sym typeface="+mn-ea"/>
              </a:rPr>
              <a:t>②</a:t>
            </a:r>
            <a:r>
              <a:rPr lang="zh-CN" altLang="en-US" sz="2400" b="1" dirty="0">
                <a:solidFill>
                  <a:srgbClr val="FF0000"/>
                </a:solidFill>
                <a:ea typeface="微软雅黑" panose="020B0503020204020204" charset="-122"/>
              </a:rPr>
              <a:t>对非洲和美洲</a:t>
            </a:r>
            <a:r>
              <a:rPr lang="en-US" altLang="zh-CN" sz="2400" b="1" dirty="0">
                <a:solidFill>
                  <a:srgbClr val="FF0000"/>
                </a:solidFill>
                <a:ea typeface="微软雅黑" panose="020B0503020204020204" charset="-122"/>
              </a:rPr>
              <a:t>-----</a:t>
            </a:r>
            <a:r>
              <a:rPr lang="zh-CN" altLang="en-US" sz="2400" b="1" dirty="0">
                <a:solidFill>
                  <a:srgbClr val="000000">
                    <a:lumMod val="75000"/>
                    <a:lumOff val="25000"/>
                  </a:srgbClr>
                </a:solidFill>
                <a:ea typeface="微软雅黑" panose="020B0503020204020204" charset="-122"/>
                <a:sym typeface="+mn-ea"/>
              </a:rPr>
              <a:t>日益沦为殖民地和半殖民地</a:t>
            </a:r>
            <a:r>
              <a:rPr lang="en-US" altLang="zh-CN" sz="2400" b="1" dirty="0">
                <a:solidFill>
                  <a:srgbClr val="000000">
                    <a:lumMod val="75000"/>
                    <a:lumOff val="25000"/>
                  </a:srgbClr>
                </a:solidFill>
                <a:ea typeface="微软雅黑" panose="020B0503020204020204" charset="-122"/>
                <a:sym typeface="+mn-ea"/>
              </a:rPr>
              <a:t>.</a:t>
            </a:r>
            <a:endParaRPr lang="zh-CN" altLang="en-US" sz="2400" b="1" dirty="0">
              <a:solidFill>
                <a:srgbClr val="000000">
                  <a:lumMod val="75000"/>
                  <a:lumOff val="25000"/>
                </a:srgbClr>
              </a:solidFill>
              <a:ea typeface="微软雅黑" panose="020B0503020204020204" charset="-122"/>
            </a:endParaRPr>
          </a:p>
          <a:p>
            <a:pPr algn="l">
              <a:lnSpc>
                <a:spcPct val="150000"/>
              </a:lnSpc>
            </a:pPr>
            <a:r>
              <a:rPr lang="zh-CN" altLang="en-US" sz="2400" b="1" dirty="0">
                <a:solidFill>
                  <a:srgbClr val="FF0000"/>
                </a:solidFill>
                <a:ea typeface="微软雅黑" panose="020B0503020204020204" charset="-122"/>
                <a:sym typeface="+mn-ea"/>
              </a:rPr>
              <a:t>③</a:t>
            </a:r>
            <a:r>
              <a:rPr lang="zh-CN" altLang="en-US" sz="2400" b="1" dirty="0">
                <a:solidFill>
                  <a:srgbClr val="FF0000"/>
                </a:solidFill>
                <a:ea typeface="微软雅黑" panose="020B0503020204020204" charset="-122"/>
              </a:rPr>
              <a:t>对亚洲</a:t>
            </a:r>
            <a:r>
              <a:rPr lang="en-US" altLang="zh-CN" sz="2400" b="1" dirty="0">
                <a:solidFill>
                  <a:srgbClr val="FF0000"/>
                </a:solidFill>
                <a:ea typeface="微软雅黑" panose="020B0503020204020204" charset="-122"/>
              </a:rPr>
              <a:t>-----</a:t>
            </a:r>
            <a:r>
              <a:rPr lang="zh-CN" altLang="en-US" sz="2400" b="1" dirty="0">
                <a:solidFill>
                  <a:srgbClr val="000000">
                    <a:lumMod val="75000"/>
                    <a:lumOff val="25000"/>
                  </a:srgbClr>
                </a:solidFill>
                <a:ea typeface="微软雅黑" panose="020B0503020204020204" charset="-122"/>
                <a:sym typeface="+mn-ea"/>
              </a:rPr>
              <a:t>白银的流入促使亚洲商品经济的发展</a:t>
            </a:r>
            <a:r>
              <a:rPr lang="en-US" altLang="zh-CN" sz="2400" b="1" dirty="0">
                <a:solidFill>
                  <a:srgbClr val="000000">
                    <a:lumMod val="75000"/>
                    <a:lumOff val="25000"/>
                  </a:srgbClr>
                </a:solidFill>
                <a:ea typeface="微软雅黑" panose="020B0503020204020204" charset="-122"/>
                <a:sym typeface="+mn-ea"/>
              </a:rPr>
              <a:t>.</a:t>
            </a:r>
            <a:endParaRPr lang="zh-CN" altLang="en-US" sz="2400" b="1" dirty="0">
              <a:solidFill>
                <a:srgbClr val="000000">
                  <a:lumMod val="75000"/>
                  <a:lumOff val="25000"/>
                </a:srgbClr>
              </a:solidFill>
              <a:ea typeface="微软雅黑" panose="020B0503020204020204" charset="-122"/>
              <a:sym typeface="+mn-ea"/>
            </a:endParaRPr>
          </a:p>
          <a:p>
            <a:pPr>
              <a:lnSpc>
                <a:spcPct val="170000"/>
              </a:lnSpc>
            </a:pPr>
            <a:r>
              <a:rPr lang="zh-CN" altLang="en-US" sz="2400" b="1" dirty="0">
                <a:solidFill>
                  <a:srgbClr val="FF0000"/>
                </a:solidFill>
                <a:ea typeface="微软雅黑" panose="020B0503020204020204" charset="-122"/>
                <a:sym typeface="+mn-ea"/>
              </a:rPr>
              <a:t>④对世界</a:t>
            </a:r>
            <a:r>
              <a:rPr lang="en-US" altLang="zh-CN" sz="2400" b="1" dirty="0">
                <a:solidFill>
                  <a:srgbClr val="FF0000"/>
                </a:solidFill>
                <a:ea typeface="微软雅黑" panose="020B0503020204020204" charset="-122"/>
                <a:sym typeface="+mn-ea"/>
              </a:rPr>
              <a:t>----</a:t>
            </a:r>
            <a:r>
              <a:rPr lang="zh-CN" altLang="en-US" sz="2400" b="1" dirty="0">
                <a:solidFill>
                  <a:srgbClr val="000000">
                    <a:lumMod val="75000"/>
                    <a:lumOff val="25000"/>
                  </a:srgbClr>
                </a:solidFill>
                <a:ea typeface="微软雅黑" panose="020B0503020204020204" charset="-122"/>
                <a:sym typeface="+mn-ea"/>
              </a:rPr>
              <a:t>新航路的开辟是新、旧两个世界的结合点，现代化世界的起步</a:t>
            </a:r>
            <a:r>
              <a:rPr lang="en-US" altLang="zh-CN" sz="2400" b="1" dirty="0">
                <a:solidFill>
                  <a:srgbClr val="000000">
                    <a:lumMod val="75000"/>
                    <a:lumOff val="25000"/>
                  </a:srgbClr>
                </a:solidFill>
                <a:ea typeface="微软雅黑" panose="020B0503020204020204" charset="-122"/>
                <a:sym typeface="+mn-ea"/>
              </a:rPr>
              <a:t>,</a:t>
            </a:r>
            <a:r>
              <a:rPr lang="zh-CN" altLang="en-US" sz="2400" b="1" dirty="0">
                <a:solidFill>
                  <a:srgbClr val="000000">
                    <a:lumMod val="75000"/>
                    <a:lumOff val="25000"/>
                  </a:srgbClr>
                </a:solidFill>
                <a:ea typeface="微软雅黑" panose="020B0503020204020204" charset="-122"/>
                <a:sym typeface="+mn-ea"/>
              </a:rPr>
              <a:t>世界市场的雏形开始出现</a:t>
            </a:r>
            <a:r>
              <a:rPr lang="en-US" altLang="zh-CN" sz="2400" b="1" dirty="0">
                <a:solidFill>
                  <a:srgbClr val="000000">
                    <a:lumMod val="75000"/>
                    <a:lumOff val="25000"/>
                  </a:srgbClr>
                </a:solidFill>
                <a:ea typeface="微软雅黑" panose="020B0503020204020204" charset="-122"/>
                <a:sym typeface="+mn-ea"/>
              </a:rPr>
              <a:t>.</a:t>
            </a:r>
            <a:endParaRPr lang="zh-CN" altLang="en-US" sz="2400" b="1" dirty="0">
              <a:solidFill>
                <a:srgbClr val="000000">
                  <a:lumMod val="75000"/>
                  <a:lumOff val="25000"/>
                </a:srgbClr>
              </a:solidFill>
              <a:ea typeface="微软雅黑" panose="020B0503020204020204" charset="-122"/>
            </a:endParaRPr>
          </a:p>
        </p:txBody>
      </p:sp>
    </p:spTree>
    <p:custDataLst>
      <p:tags r:id="rId7"/>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2">
                                            <p:txEl>
                                              <p:pRg st="2" end="2"/>
                                            </p:txEl>
                                          </p:spTgt>
                                        </p:tgtEl>
                                        <p:attrNameLst>
                                          <p:attrName>style.visibility</p:attrName>
                                        </p:attrNameLst>
                                      </p:cBhvr>
                                      <p:to>
                                        <p:strVal val="visible"/>
                                      </p:to>
                                    </p:set>
                                    <p:anim calcmode="lin" valueType="num">
                                      <p:cBhvr additive="base">
                                        <p:cTn id="7" dur="500" fill="hold"/>
                                        <p:tgtEl>
                                          <p:spTgt spid="1433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62">
                                            <p:txEl>
                                              <p:pRg st="0" end="0"/>
                                            </p:txEl>
                                          </p:spTgt>
                                        </p:tgtEl>
                                        <p:attrNameLst>
                                          <p:attrName>style.visibility</p:attrName>
                                        </p:attrNameLst>
                                      </p:cBhvr>
                                      <p:to>
                                        <p:strVal val="visible"/>
                                      </p:to>
                                    </p:set>
                                    <p:anim calcmode="lin" valueType="num">
                                      <p:cBhvr additive="base">
                                        <p:cTn id="13" dur="500" fill="hold"/>
                                        <p:tgtEl>
                                          <p:spTgt spid="14336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62">
                                            <p:txEl>
                                              <p:pRg st="1" end="1"/>
                                            </p:txEl>
                                          </p:spTgt>
                                        </p:tgtEl>
                                        <p:attrNameLst>
                                          <p:attrName>style.visibility</p:attrName>
                                        </p:attrNameLst>
                                      </p:cBhvr>
                                      <p:to>
                                        <p:strVal val="visible"/>
                                      </p:to>
                                    </p:set>
                                    <p:anim calcmode="lin" valueType="num">
                                      <p:cBhvr additive="base">
                                        <p:cTn id="19" dur="500" fill="hold"/>
                                        <p:tgtEl>
                                          <p:spTgt spid="14336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6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内容占位符 2"/>
          <p:cNvGraphicFramePr/>
          <p:nvPr>
            <p:ph/>
          </p:nvPr>
        </p:nvGraphicFramePr>
        <p:xfrm>
          <a:off x="124460" y="62230"/>
          <a:ext cx="8821420" cy="4074160"/>
        </p:xfrm>
        <a:graphic>
          <a:graphicData uri="http://schemas.openxmlformats.org/drawingml/2006/table">
            <a:tbl>
              <a:tblPr firstRow="1" bandRow="1">
                <a:effectLst>
                  <a:innerShdw blurRad="114300">
                    <a:prstClr val="black"/>
                  </a:innerShdw>
                </a:effectLst>
                <a:tableStyleId>{5C22544A-7EE6-4342-B048-85BDC9FD1C3A}</a:tableStyleId>
              </a:tblPr>
              <a:tblGrid>
                <a:gridCol w="2494915"/>
                <a:gridCol w="1621155"/>
                <a:gridCol w="2365375"/>
                <a:gridCol w="2339975"/>
              </a:tblGrid>
              <a:tr h="668020">
                <a:tc>
                  <a:txBody>
                    <a:bodyPr/>
                    <a:p>
                      <a:pPr algn="ctr">
                        <a:buNone/>
                      </a:pPr>
                      <a:r>
                        <a:rPr lang="zh-CN" altLang="en-US" sz="1800" b="1" dirty="0">
                          <a:solidFill>
                            <a:schemeClr val="tx1"/>
                          </a:solidFill>
                          <a:sym typeface="+mn-ea"/>
                        </a:rPr>
                        <a:t>考点（卷</a:t>
                      </a:r>
                      <a:r>
                        <a:rPr lang="en-US" altLang="zh-CN" sz="1800" b="1" dirty="0">
                          <a:solidFill>
                            <a:schemeClr val="tx1"/>
                          </a:solidFill>
                          <a:sym typeface="+mn-ea"/>
                        </a:rPr>
                        <a:t>1</a:t>
                      </a:r>
                      <a:r>
                        <a:rPr lang="zh-CN" altLang="en-US" sz="1800" b="1" dirty="0">
                          <a:solidFill>
                            <a:schemeClr val="tx1"/>
                          </a:solidFill>
                          <a:sym typeface="+mn-ea"/>
                        </a:rPr>
                        <a:t>、</a:t>
                      </a:r>
                      <a:r>
                        <a:rPr lang="en-US" altLang="zh-CN" sz="1800" b="1" dirty="0">
                          <a:solidFill>
                            <a:schemeClr val="tx1"/>
                          </a:solidFill>
                          <a:sym typeface="+mn-ea"/>
                        </a:rPr>
                        <a:t>2</a:t>
                      </a:r>
                      <a:r>
                        <a:rPr lang="zh-CN" altLang="en-US" sz="1800" b="1" dirty="0">
                          <a:solidFill>
                            <a:schemeClr val="tx1"/>
                          </a:solidFill>
                          <a:sym typeface="+mn-ea"/>
                        </a:rPr>
                        <a:t>、</a:t>
                      </a:r>
                      <a:r>
                        <a:rPr lang="en-US" altLang="zh-CN" sz="1800" b="1" dirty="0">
                          <a:solidFill>
                            <a:schemeClr val="tx1"/>
                          </a:solidFill>
                          <a:sym typeface="+mn-ea"/>
                        </a:rPr>
                        <a:t>3</a:t>
                      </a:r>
                      <a:r>
                        <a:rPr lang="zh-CN" altLang="en-US" sz="1800" b="1" dirty="0">
                          <a:solidFill>
                            <a:schemeClr val="tx1"/>
                          </a:solidFill>
                          <a:sym typeface="+mn-ea"/>
                        </a:rPr>
                        <a:t>）</a:t>
                      </a:r>
                      <a:endParaRPr lang="zh-CN" altLang="en-US" sz="1800" b="1" dirty="0">
                        <a:solidFill>
                          <a:schemeClr val="tx1"/>
                        </a:solidFill>
                        <a:sym typeface="+mn-ea"/>
                      </a:endParaRPr>
                    </a:p>
                    <a:p>
                      <a:pPr algn="ctr">
                        <a:buNone/>
                      </a:pPr>
                      <a:r>
                        <a:rPr lang="en-US" altLang="zh-CN" sz="1800" b="1">
                          <a:solidFill>
                            <a:schemeClr val="tx1"/>
                          </a:solidFill>
                        </a:rPr>
                        <a:t>31</a:t>
                      </a:r>
                      <a:r>
                        <a:rPr lang="zh-CN" altLang="zh-CN" sz="1800" b="1">
                          <a:solidFill>
                            <a:schemeClr val="tx1"/>
                          </a:solidFill>
                        </a:rPr>
                        <a:t>题</a:t>
                      </a:r>
                      <a:endParaRPr lang="zh-CN" altLang="zh-CN" sz="1800" b="1">
                        <a:solidFill>
                          <a:schemeClr val="tx1"/>
                        </a:solidFill>
                      </a:endParaRPr>
                    </a:p>
                  </a:txBody>
                  <a:tcPr marL="68591" marR="68591" marT="34295" marB="34295" anchor="ctr" anchorCtr="0"/>
                </a:tc>
                <a:tc>
                  <a:txBody>
                    <a:bodyPr/>
                    <a:p>
                      <a:pPr marL="0" lvl="0" indent="0" algn="ctr">
                        <a:buNone/>
                      </a:pPr>
                      <a:r>
                        <a:rPr lang="en-US" altLang="zh-CN" sz="1800" b="1" dirty="0">
                          <a:solidFill>
                            <a:schemeClr val="tx1"/>
                          </a:solidFill>
                        </a:rPr>
                        <a:t>2018</a:t>
                      </a:r>
                      <a:r>
                        <a:rPr lang="zh-CN" altLang="en-US" sz="1800" b="1" dirty="0">
                          <a:solidFill>
                            <a:schemeClr val="tx1"/>
                          </a:solidFill>
                          <a:sym typeface="+mn-ea"/>
                        </a:rPr>
                        <a:t>（</a:t>
                      </a:r>
                      <a:r>
                        <a:rPr lang="en-US" altLang="zh-CN" sz="1800" b="1" dirty="0">
                          <a:solidFill>
                            <a:schemeClr val="tx1"/>
                          </a:solidFill>
                          <a:sym typeface="+mn-ea"/>
                        </a:rPr>
                        <a:t>4</a:t>
                      </a:r>
                      <a:r>
                        <a:rPr lang="zh-CN" altLang="en-US" sz="1800" b="1" dirty="0">
                          <a:solidFill>
                            <a:schemeClr val="tx1"/>
                          </a:solidFill>
                          <a:sym typeface="+mn-ea"/>
                        </a:rPr>
                        <a:t>分）</a:t>
                      </a:r>
                      <a:endParaRPr lang="zh-CN" altLang="en-US" sz="1800" b="1" dirty="0">
                        <a:solidFill>
                          <a:schemeClr val="tx1"/>
                        </a:solidFill>
                        <a:sym typeface="+mn-ea"/>
                      </a:endParaRPr>
                    </a:p>
                  </a:txBody>
                  <a:tcPr marL="68591" marR="68591" marT="34295" marB="34295" anchor="ctr" anchorCtr="0"/>
                </a:tc>
                <a:tc>
                  <a:txBody>
                    <a:bodyPr/>
                    <a:p>
                      <a:pPr marL="0" lvl="0" indent="0" algn="ctr">
                        <a:buNone/>
                      </a:pPr>
                      <a:r>
                        <a:rPr lang="en-US" altLang="zh-CN" sz="1800" b="1" dirty="0">
                          <a:solidFill>
                            <a:schemeClr val="tx1"/>
                          </a:solidFill>
                        </a:rPr>
                        <a:t>2017</a:t>
                      </a:r>
                      <a:r>
                        <a:rPr lang="zh-CN" altLang="en-US" sz="1800" b="1" dirty="0">
                          <a:solidFill>
                            <a:schemeClr val="tx1"/>
                          </a:solidFill>
                          <a:sym typeface="+mn-ea"/>
                        </a:rPr>
                        <a:t>（</a:t>
                      </a:r>
                      <a:r>
                        <a:rPr lang="en-US" altLang="zh-CN" sz="1800" b="1" dirty="0">
                          <a:solidFill>
                            <a:schemeClr val="tx1"/>
                          </a:solidFill>
                          <a:sym typeface="+mn-ea"/>
                        </a:rPr>
                        <a:t>4</a:t>
                      </a:r>
                      <a:r>
                        <a:rPr lang="zh-CN" altLang="en-US" sz="1800" b="1" dirty="0">
                          <a:solidFill>
                            <a:schemeClr val="tx1"/>
                          </a:solidFill>
                          <a:sym typeface="+mn-ea"/>
                        </a:rPr>
                        <a:t>分）</a:t>
                      </a:r>
                      <a:endParaRPr lang="en-US" altLang="zh-CN" sz="1800" b="1" dirty="0">
                        <a:solidFill>
                          <a:schemeClr val="tx1"/>
                        </a:solidFill>
                      </a:endParaRPr>
                    </a:p>
                  </a:txBody>
                  <a:tcPr marL="68591" marR="68591" marT="34295" marB="34295" anchor="ctr" anchorCtr="0"/>
                </a:tc>
                <a:tc>
                  <a:txBody>
                    <a:bodyPr/>
                    <a:p>
                      <a:pPr marL="0" lvl="0" indent="0" algn="ctr">
                        <a:buNone/>
                      </a:pPr>
                      <a:r>
                        <a:rPr lang="en-US" altLang="zh-CN" sz="1800" b="1" dirty="0">
                          <a:solidFill>
                            <a:schemeClr val="tx1"/>
                          </a:solidFill>
                        </a:rPr>
                        <a:t>2016</a:t>
                      </a:r>
                      <a:r>
                        <a:rPr lang="zh-CN" altLang="en-US" sz="1800" b="1" dirty="0">
                          <a:solidFill>
                            <a:schemeClr val="tx1"/>
                          </a:solidFill>
                          <a:sym typeface="+mn-ea"/>
                        </a:rPr>
                        <a:t>（</a:t>
                      </a:r>
                      <a:r>
                        <a:rPr lang="en-US" altLang="zh-CN" sz="1800" b="1" dirty="0">
                          <a:solidFill>
                            <a:schemeClr val="tx1"/>
                          </a:solidFill>
                          <a:sym typeface="+mn-ea"/>
                        </a:rPr>
                        <a:t>0</a:t>
                      </a:r>
                      <a:r>
                        <a:rPr lang="zh-CN" altLang="en-US" sz="1800" b="1" dirty="0">
                          <a:solidFill>
                            <a:schemeClr val="tx1"/>
                          </a:solidFill>
                          <a:sym typeface="+mn-ea"/>
                        </a:rPr>
                        <a:t>分）</a:t>
                      </a:r>
                      <a:endParaRPr lang="en-US" altLang="zh-CN" sz="1800" b="1" dirty="0">
                        <a:solidFill>
                          <a:schemeClr val="tx1"/>
                        </a:solidFill>
                      </a:endParaRPr>
                    </a:p>
                  </a:txBody>
                  <a:tcPr marL="68591" marR="68591" marT="34295" marB="34295" anchor="ctr" anchorCtr="0"/>
                </a:tc>
              </a:tr>
              <a:tr h="698500">
                <a:tc>
                  <a:txBody>
                    <a:bodyPr/>
                    <a:p>
                      <a:pPr marL="0" lvl="0" indent="0" algn="ctr">
                        <a:buNone/>
                      </a:pPr>
                      <a:r>
                        <a:rPr lang="en-US" altLang="zh-CN" sz="1600" b="1" dirty="0">
                          <a:solidFill>
                            <a:schemeClr val="tx1"/>
                          </a:solidFill>
                        </a:rPr>
                        <a:t>50-70</a:t>
                      </a:r>
                      <a:r>
                        <a:rPr lang="zh-CN" altLang="en-US" sz="1600" b="1" dirty="0">
                          <a:solidFill>
                            <a:schemeClr val="tx1"/>
                          </a:solidFill>
                        </a:rPr>
                        <a:t>年代探索社义建设道路的实践</a:t>
                      </a:r>
                      <a:endParaRPr lang="zh-CN" altLang="en-US" sz="1600" b="1" dirty="0">
                        <a:solidFill>
                          <a:schemeClr val="tx1"/>
                        </a:solidFill>
                      </a:endParaRPr>
                    </a:p>
                  </a:txBody>
                  <a:tcPr marL="68591" marR="68591" marT="34295" marB="34295" anchor="ctr" anchorCtr="0"/>
                </a:tc>
                <a:tc>
                  <a:txBody>
                    <a:bodyPr/>
                    <a:p>
                      <a:pPr algn="ctr">
                        <a:buNone/>
                      </a:pPr>
                      <a:r>
                        <a:rPr lang="zh-CN" altLang="en-US" sz="1600" b="1">
                          <a:solidFill>
                            <a:srgbClr val="FF0000"/>
                          </a:solidFill>
                        </a:rPr>
                        <a:t>资源勘探队</a:t>
                      </a:r>
                      <a:r>
                        <a:rPr lang="zh-CN" altLang="en-US" sz="1600" b="1">
                          <a:solidFill>
                            <a:schemeClr val="tx1"/>
                          </a:solidFill>
                        </a:rPr>
                        <a:t>、两把尺子、（一五计划）</a:t>
                      </a:r>
                      <a:endParaRPr lang="zh-CN" altLang="en-US" sz="1600" b="1">
                        <a:solidFill>
                          <a:schemeClr val="tx1"/>
                        </a:solidFill>
                      </a:endParaRPr>
                    </a:p>
                  </a:txBody>
                  <a:tcPr marL="68591" marR="68591" marT="34295" marB="34295" anchor="ctr" anchorCtr="0"/>
                </a:tc>
                <a:tc>
                  <a:txBody>
                    <a:bodyPr/>
                    <a:p>
                      <a:pPr algn="ctr">
                        <a:buNone/>
                      </a:pPr>
                      <a:r>
                        <a:rPr lang="zh-CN" altLang="en-US" sz="1600" b="1">
                          <a:solidFill>
                            <a:schemeClr val="tx1"/>
                          </a:solidFill>
                        </a:rPr>
                        <a:t>一五计划矿业政策、</a:t>
                      </a:r>
                      <a:endParaRPr lang="zh-CN" altLang="en-US" sz="1600" b="1">
                        <a:solidFill>
                          <a:schemeClr val="tx1"/>
                        </a:solidFill>
                      </a:endParaRPr>
                    </a:p>
                  </a:txBody>
                  <a:tcPr marL="68591" marR="68591" marT="34295" marB="34295" anchor="ctr" anchorCtr="0"/>
                </a:tc>
                <a:tc>
                  <a:txBody>
                    <a:bodyPr/>
                    <a:p>
                      <a:pPr algn="ctr">
                        <a:buNone/>
                      </a:pPr>
                      <a:r>
                        <a:rPr lang="zh-CN" altLang="en-US" sz="1600" b="1">
                          <a:solidFill>
                            <a:schemeClr val="tx1"/>
                          </a:solidFill>
                          <a:sym typeface="+mn-ea"/>
                        </a:rPr>
                        <a:t>一五计划投资、</a:t>
                      </a:r>
                      <a:endParaRPr lang="zh-CN" altLang="en-US" sz="1600" b="1">
                        <a:solidFill>
                          <a:schemeClr val="tx1"/>
                        </a:solidFill>
                        <a:sym typeface="+mn-ea"/>
                      </a:endParaRPr>
                    </a:p>
                  </a:txBody>
                  <a:tcPr marL="68591" marR="68591" marT="34295" marB="34295" anchor="ctr" anchorCtr="0"/>
                </a:tc>
              </a:tr>
              <a:tr h="556260">
                <a:tc>
                  <a:txBody>
                    <a:bodyPr/>
                    <a:p>
                      <a:pPr marL="0" lvl="0" indent="0" algn="ctr">
                        <a:buNone/>
                      </a:pPr>
                      <a:r>
                        <a:rPr lang="zh-CN" altLang="en-US" sz="1600" b="1" dirty="0">
                          <a:solidFill>
                            <a:schemeClr val="tx1"/>
                          </a:solidFill>
                        </a:rPr>
                        <a:t>十一届三中全会关于改革开放的决策</a:t>
                      </a:r>
                      <a:endParaRPr lang="zh-CN" altLang="en-US" sz="1600" b="1" dirty="0">
                        <a:solidFill>
                          <a:schemeClr val="tx1"/>
                        </a:solidFill>
                      </a:endParaRPr>
                    </a:p>
                  </a:txBody>
                  <a:tcPr marL="68591" marR="68591" marT="34295" marB="34295" anchor="ctr" anchorCtr="0"/>
                </a:tc>
                <a:tc>
                  <a:txBody>
                    <a:bodyPr/>
                    <a:p>
                      <a:pPr algn="ctr">
                        <a:buNone/>
                      </a:pPr>
                      <a:endParaRPr lang="zh-CN" altLang="en-US" sz="1600" b="1">
                        <a:solidFill>
                          <a:schemeClr val="tx1"/>
                        </a:solidFill>
                      </a:endParaRPr>
                    </a:p>
                  </a:txBody>
                  <a:tcPr marL="68591" marR="68591" marT="34295" marB="34295" anchor="ctr" anchorCtr="0"/>
                </a:tc>
                <a:tc>
                  <a:txBody>
                    <a:bodyPr/>
                    <a:p>
                      <a:pPr algn="ctr">
                        <a:buNone/>
                      </a:pPr>
                      <a:endParaRPr lang="zh-CN" altLang="en-US" sz="1600" b="1">
                        <a:solidFill>
                          <a:schemeClr val="tx1"/>
                        </a:solidFill>
                      </a:endParaRPr>
                    </a:p>
                  </a:txBody>
                  <a:tcPr marL="68591" marR="68591" marT="34295" marB="34295" anchor="ctr" anchorCtr="0"/>
                </a:tc>
                <a:tc>
                  <a:txBody>
                    <a:bodyPr/>
                    <a:p>
                      <a:pPr algn="ctr">
                        <a:buNone/>
                      </a:pPr>
                      <a:r>
                        <a:rPr lang="zh-CN" altLang="en-US" sz="1600" b="1" dirty="0">
                          <a:solidFill>
                            <a:schemeClr val="tx1"/>
                          </a:solidFill>
                          <a:sym typeface="+mn-ea"/>
                        </a:rPr>
                        <a:t>改革开放促进移民</a:t>
                      </a:r>
                      <a:endParaRPr lang="zh-CN" altLang="en-US" sz="1600" b="1" dirty="0">
                        <a:solidFill>
                          <a:schemeClr val="tx1"/>
                        </a:solidFill>
                        <a:sym typeface="+mn-ea"/>
                      </a:endParaRPr>
                    </a:p>
                  </a:txBody>
                  <a:tcPr marL="68591" marR="68591" marT="34295" marB="34295" anchor="ctr" anchorCtr="0"/>
                </a:tc>
              </a:tr>
              <a:tr h="751840">
                <a:tc>
                  <a:txBody>
                    <a:bodyPr/>
                    <a:p>
                      <a:pPr marL="0" lvl="0" indent="0" algn="ctr">
                        <a:buNone/>
                      </a:pPr>
                      <a:r>
                        <a:rPr lang="zh-CN" altLang="en-US" sz="1600" b="1" dirty="0">
                          <a:solidFill>
                            <a:schemeClr val="tx1"/>
                          </a:solidFill>
                        </a:rPr>
                        <a:t>家庭联产承包责任制和国有企业改革</a:t>
                      </a:r>
                      <a:endParaRPr lang="zh-CN" altLang="en-US" sz="1600" b="1" dirty="0">
                        <a:solidFill>
                          <a:schemeClr val="tx1"/>
                        </a:solidFill>
                      </a:endParaRPr>
                    </a:p>
                    <a:p>
                      <a:pPr marL="0" lvl="0" indent="0" algn="ctr">
                        <a:buNone/>
                      </a:pPr>
                      <a:endParaRPr lang="zh-CN" altLang="en-US" sz="1600" b="1" dirty="0">
                        <a:solidFill>
                          <a:schemeClr val="tx1"/>
                        </a:solidFill>
                      </a:endParaRPr>
                    </a:p>
                  </a:txBody>
                  <a:tcPr marL="68591" marR="68591" marT="34295" marB="34295" anchor="ctr" anchorCtr="0"/>
                </a:tc>
                <a:tc>
                  <a:txBody>
                    <a:bodyPr/>
                    <a:p>
                      <a:pPr algn="ctr">
                        <a:buNone/>
                      </a:pPr>
                      <a:r>
                        <a:rPr lang="zh-CN" altLang="en-US" sz="1600" b="1">
                          <a:solidFill>
                            <a:schemeClr val="tx1"/>
                          </a:solidFill>
                          <a:sym typeface="+mn-ea"/>
                        </a:rPr>
                        <a:t>乡镇企业</a:t>
                      </a:r>
                      <a:endParaRPr lang="zh-CN" altLang="en-US" sz="1600" b="1">
                        <a:solidFill>
                          <a:schemeClr val="tx1"/>
                        </a:solidFill>
                        <a:sym typeface="+mn-ea"/>
                      </a:endParaRPr>
                    </a:p>
                    <a:p>
                      <a:pPr algn="ctr">
                        <a:buNone/>
                      </a:pPr>
                      <a:endParaRPr lang="zh-CN" altLang="en-US" sz="1600" b="1">
                        <a:solidFill>
                          <a:schemeClr val="tx1"/>
                        </a:solidFill>
                        <a:sym typeface="+mn-ea"/>
                      </a:endParaRPr>
                    </a:p>
                  </a:txBody>
                  <a:tcPr marL="68591" marR="68591" marT="34295" marB="34295" anchor="ctr" anchorCtr="0"/>
                </a:tc>
                <a:tc>
                  <a:txBody>
                    <a:bodyPr/>
                    <a:p>
                      <a:pPr algn="ctr">
                        <a:buNone/>
                      </a:pPr>
                      <a:endParaRPr lang="zh-CN" altLang="en-US" sz="1600" b="1">
                        <a:solidFill>
                          <a:schemeClr val="tx1"/>
                        </a:solidFill>
                      </a:endParaRPr>
                    </a:p>
                  </a:txBody>
                  <a:tcPr marL="68591" marR="68591" marT="34295" marB="34295" anchor="ctr" anchorCtr="0"/>
                </a:tc>
                <a:tc>
                  <a:txBody>
                    <a:bodyPr/>
                    <a:p>
                      <a:pPr algn="ctr">
                        <a:buNone/>
                      </a:pPr>
                      <a:r>
                        <a:rPr lang="zh-CN" altLang="en-US" sz="1600" b="1">
                          <a:solidFill>
                            <a:schemeClr val="tx1"/>
                          </a:solidFill>
                          <a:sym typeface="+mn-ea"/>
                        </a:rPr>
                        <a:t>家族联产承包责任制</a:t>
                      </a:r>
                      <a:endParaRPr lang="zh-CN" altLang="en-US" sz="1600" b="1">
                        <a:solidFill>
                          <a:schemeClr val="tx1"/>
                        </a:solidFill>
                        <a:sym typeface="+mn-ea"/>
                      </a:endParaRPr>
                    </a:p>
                  </a:txBody>
                  <a:tcPr marL="68591" marR="68591" marT="34295" marB="34295" anchor="ctr" anchorCtr="0"/>
                </a:tc>
              </a:tr>
              <a:tr h="556260">
                <a:tc>
                  <a:txBody>
                    <a:bodyPr/>
                    <a:p>
                      <a:pPr marL="0" lvl="0" indent="0" algn="ctr">
                        <a:buNone/>
                      </a:pPr>
                      <a:r>
                        <a:rPr lang="zh-CN" altLang="en-US" sz="1600" b="1" dirty="0">
                          <a:solidFill>
                            <a:schemeClr val="tx1"/>
                          </a:solidFill>
                        </a:rPr>
                        <a:t>对外开放格局的初步形成</a:t>
                      </a:r>
                      <a:endParaRPr lang="zh-CN" altLang="en-US" sz="1600" b="1" dirty="0">
                        <a:solidFill>
                          <a:schemeClr val="tx1"/>
                        </a:solidFill>
                      </a:endParaRPr>
                    </a:p>
                  </a:txBody>
                  <a:tcPr marL="68591" marR="68591" marT="34295" marB="34295" anchor="ctr" anchorCtr="0"/>
                </a:tc>
                <a:tc>
                  <a:txBody>
                    <a:bodyPr/>
                    <a:p>
                      <a:pPr algn="ctr">
                        <a:buNone/>
                      </a:pPr>
                      <a:r>
                        <a:rPr lang="zh-CN" altLang="en-US" sz="1600" b="1">
                          <a:solidFill>
                            <a:schemeClr val="tx1"/>
                          </a:solidFill>
                        </a:rPr>
                        <a:t>上海的发展</a:t>
                      </a:r>
                      <a:endParaRPr lang="zh-CN" altLang="en-US" sz="1600" b="1">
                        <a:solidFill>
                          <a:schemeClr val="tx1"/>
                        </a:solidFill>
                      </a:endParaRPr>
                    </a:p>
                  </a:txBody>
                  <a:tcPr marL="68591" marR="68591" marT="34295" marB="34295" anchor="ctr" anchorCtr="0"/>
                </a:tc>
                <a:tc>
                  <a:txBody>
                    <a:bodyPr/>
                    <a:p>
                      <a:pPr algn="ctr">
                        <a:buNone/>
                      </a:pPr>
                      <a:endParaRPr lang="zh-CN" altLang="en-US" sz="1600" b="1">
                        <a:solidFill>
                          <a:schemeClr val="tx1"/>
                        </a:solidFill>
                      </a:endParaRPr>
                    </a:p>
                  </a:txBody>
                  <a:tcPr marL="68591" marR="68591" marT="34295" marB="34295" anchor="ctr" anchorCtr="0"/>
                </a:tc>
                <a:tc>
                  <a:txBody>
                    <a:bodyPr/>
                    <a:p>
                      <a:pPr algn="ctr">
                        <a:buNone/>
                      </a:pPr>
                      <a:endParaRPr lang="zh-CN" altLang="en-US" sz="1600" b="1">
                        <a:solidFill>
                          <a:schemeClr val="tx1"/>
                        </a:solidFill>
                      </a:endParaRPr>
                    </a:p>
                  </a:txBody>
                  <a:tcPr marL="68591" marR="68591" marT="34295" marB="34295" anchor="ctr" anchorCtr="0"/>
                </a:tc>
              </a:tr>
              <a:tr h="693420">
                <a:tc>
                  <a:txBody>
                    <a:bodyPr/>
                    <a:p>
                      <a:pPr marL="0" lvl="0" indent="0" algn="ctr">
                        <a:buNone/>
                      </a:pPr>
                      <a:r>
                        <a:rPr lang="zh-CN" altLang="en-US" sz="1600" b="1" dirty="0">
                          <a:solidFill>
                            <a:schemeClr val="tx1"/>
                          </a:solidFill>
                        </a:rPr>
                        <a:t>社会主义市场经济体制的建立</a:t>
                      </a:r>
                      <a:endParaRPr lang="zh-CN" altLang="en-US" sz="1600" b="1" dirty="0">
                        <a:solidFill>
                          <a:schemeClr val="tx1"/>
                        </a:solidFill>
                      </a:endParaRPr>
                    </a:p>
                  </a:txBody>
                  <a:tcPr marL="68591" marR="68591" marT="34295" marB="34295" anchor="ctr" anchorCtr="0"/>
                </a:tc>
                <a:tc>
                  <a:txBody>
                    <a:bodyPr/>
                    <a:p>
                      <a:pPr algn="ctr">
                        <a:buNone/>
                      </a:pPr>
                      <a:endParaRPr lang="zh-CN" altLang="en-US" sz="1600" b="1">
                        <a:solidFill>
                          <a:schemeClr val="tx1"/>
                        </a:solidFill>
                      </a:endParaRPr>
                    </a:p>
                  </a:txBody>
                  <a:tcPr marL="68591" marR="68591" marT="34295" marB="34295" anchor="ctr" anchorCtr="0"/>
                </a:tc>
                <a:tc>
                  <a:txBody>
                    <a:bodyPr/>
                    <a:p>
                      <a:pPr algn="ctr">
                        <a:buNone/>
                      </a:pPr>
                      <a:r>
                        <a:rPr lang="en-US" altLang="zh-CN" sz="1600" b="1">
                          <a:solidFill>
                            <a:srgbClr val="FF0000"/>
                          </a:solidFill>
                          <a:sym typeface="+mn-ea"/>
                        </a:rPr>
                        <a:t>1990</a:t>
                      </a:r>
                      <a:r>
                        <a:rPr lang="zh-CN" altLang="en-US" sz="1600" b="1">
                          <a:solidFill>
                            <a:srgbClr val="FF0000"/>
                          </a:solidFill>
                          <a:sym typeface="+mn-ea"/>
                        </a:rPr>
                        <a:t>经济体制改革</a:t>
                      </a:r>
                      <a:endParaRPr lang="zh-CN" altLang="en-US" sz="1600" b="1">
                        <a:solidFill>
                          <a:srgbClr val="FF0000"/>
                        </a:solidFill>
                        <a:sym typeface="+mn-ea"/>
                      </a:endParaRPr>
                    </a:p>
                  </a:txBody>
                  <a:tcPr marL="68591" marR="68591" marT="34295" marB="34295" anchor="ctr" anchorCtr="0"/>
                </a:tc>
                <a:tc>
                  <a:txBody>
                    <a:bodyPr/>
                    <a:p>
                      <a:pPr algn="ctr">
                        <a:buNone/>
                      </a:pPr>
                      <a:endParaRPr lang="zh-CN" altLang="en-US" sz="1600" b="1">
                        <a:solidFill>
                          <a:schemeClr val="tx1"/>
                        </a:solidFill>
                      </a:endParaRPr>
                    </a:p>
                  </a:txBody>
                  <a:tcPr marL="68591" marR="68591" marT="34295" marB="34295" anchor="ctr" anchorCtr="0"/>
                </a:tc>
              </a:tr>
            </a:tbl>
          </a:graphicData>
        </a:graphic>
      </p:graphicFrame>
      <p:sp>
        <p:nvSpPr>
          <p:cNvPr id="2" name="标题 1"/>
          <p:cNvSpPr/>
          <p:nvPr>
            <p:ph type="title"/>
          </p:nvPr>
        </p:nvSpPr>
        <p:spPr>
          <a:xfrm>
            <a:off x="10795" y="4234815"/>
            <a:ext cx="9123045" cy="824230"/>
          </a:xfrm>
          <a:noFill/>
          <a:ln>
            <a:noFill/>
          </a:ln>
        </p:spPr>
        <p:txBody>
          <a:bodyPr vert="horz" wrap="square" lIns="91440" tIns="45720" rIns="91440" bIns="45720" numCol="1" rtlCol="0" anchor="ctr" anchorCtr="0" compatLnSpc="1">
            <a:normAutofit/>
          </a:bodyPr>
          <a:p>
            <a:pPr lvl="0" algn="l">
              <a:lnSpc>
                <a:spcPct val="120000"/>
              </a:lnSpc>
            </a:pPr>
            <a:r>
              <a:rPr lang="en-US" altLang="zh-CN" sz="1800" b="1">
                <a:solidFill>
                  <a:srgbClr val="002060"/>
                </a:solidFill>
                <a:latin typeface="黑体" panose="02010600030101010101" pitchFamily="49" charset="-122"/>
                <a:ea typeface="黑体" panose="02010600030101010101" pitchFamily="49" charset="-122"/>
                <a:sym typeface="+mn-ea"/>
              </a:rPr>
              <a:t>     </a:t>
            </a:r>
            <a:r>
              <a:rPr lang="en-US" altLang="zh-CN" sz="2000" b="1">
                <a:solidFill>
                  <a:srgbClr val="002060"/>
                </a:solidFill>
                <a:latin typeface="黑体" panose="02010600030101010101" pitchFamily="49" charset="-122"/>
                <a:ea typeface="黑体" panose="02010600030101010101" pitchFamily="49" charset="-122"/>
                <a:sym typeface="+mn-ea"/>
              </a:rPr>
              <a:t>一五计划是高频考点,从现代化史观角度认识“一五”计划的实施对我国工业建设的影响；注意“一五”计划与苏联关系密切，比较中苏经济体制的异同。</a:t>
            </a:r>
            <a:endParaRPr lang="en-US" altLang="zh-CN" sz="2000" b="1">
              <a:solidFill>
                <a:srgbClr val="002060"/>
              </a:solidFill>
              <a:latin typeface="黑体" panose="02010600030101010101" pitchFamily="49" charset="-122"/>
              <a:ea typeface="黑体" panose="02010600030101010101" pitchFamily="49"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74753"/>
          <p:cNvSpPr>
            <a:spLocks noGrp="1"/>
          </p:cNvSpPr>
          <p:nvPr/>
        </p:nvSpPr>
        <p:spPr>
          <a:xfrm>
            <a:off x="821245" y="154305"/>
            <a:ext cx="6694388" cy="638287"/>
          </a:xfrm>
          <a:prstGeom prst="rect">
            <a:avLst/>
          </a:prstGeom>
          <a:noFill/>
          <a:ln>
            <a:noFill/>
          </a:ln>
        </p:spPr>
        <p:txBody>
          <a:bodyPr vert="horz" wrap="square" lIns="91440" tIns="45720" rIns="91440" bIns="45720" numCol="1" anchor="ctr" anchorCtr="0" compatLnSpc="1"/>
          <a:lstStyle>
            <a:lvl1pPr algn="ctr" rtl="0" eaLnBrk="0" fontAlgn="base" hangingPunct="0">
              <a:lnSpc>
                <a:spcPct val="90000"/>
              </a:lnSpc>
              <a:spcBef>
                <a:spcPct val="0"/>
              </a:spcBef>
              <a:spcAft>
                <a:spcPct val="0"/>
              </a:spcAft>
              <a:defRPr sz="2100"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2pPr>
            <a:lvl3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3pPr>
            <a:lvl4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4pPr>
            <a:lvl5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0030101010101" pitchFamily="49"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l"/>
            <a:r>
              <a:rPr lang="en-US" altLang="zh-CN" sz="2000" b="1" spc="150" dirty="0">
                <a:solidFill>
                  <a:srgbClr val="000000">
                    <a:lumMod val="75000"/>
                    <a:lumOff val="25000"/>
                  </a:srgbClr>
                </a:solidFill>
                <a:latin typeface="Arial" panose="020B0604020202020204" pitchFamily="34" charset="0"/>
                <a:ea typeface="微软雅黑" panose="020B0503020204020204" charset="-122"/>
                <a:cs typeface="+mn-cs"/>
              </a:rPr>
              <a:t>D、经济、政治、思想、世界格局方面</a:t>
            </a:r>
            <a:endParaRPr lang="en-US" altLang="zh-CN" sz="2000" b="1" spc="150" dirty="0">
              <a:solidFill>
                <a:srgbClr val="000000">
                  <a:lumMod val="75000"/>
                  <a:lumOff val="25000"/>
                </a:srgbClr>
              </a:solidFill>
              <a:latin typeface="Arial" panose="020B0604020202020204" pitchFamily="34" charset="0"/>
              <a:ea typeface="微软雅黑" panose="020B0503020204020204" charset="-122"/>
              <a:cs typeface="+mn-cs"/>
            </a:endParaRPr>
          </a:p>
        </p:txBody>
      </p:sp>
      <p:sp>
        <p:nvSpPr>
          <p:cNvPr id="74755" name="文本占位符 74754"/>
          <p:cNvSpPr>
            <a:spLocks noGrp="1"/>
          </p:cNvSpPr>
          <p:nvPr/>
        </p:nvSpPr>
        <p:spPr>
          <a:xfrm>
            <a:off x="563880" y="648970"/>
            <a:ext cx="8395335" cy="4166870"/>
          </a:xfrm>
          <a:prstGeom prst="rect">
            <a:avLst/>
          </a:prstGeom>
          <a:noFill/>
          <a:ln>
            <a:noFill/>
          </a:ln>
        </p:spPr>
        <p:txBody>
          <a:bodyPr vert="horz" wrap="square" lIns="91440" tIns="45720" rIns="91440" bIns="45720" numCol="1" anchor="t" anchorCtr="0" compatLnSpc="1">
            <a:normAutofit fontScale="90000"/>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18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Wingdings" panose="05000000000000000000" charset="0"/>
              <a:buChar char="p"/>
            </a:pPr>
            <a:r>
              <a:rPr lang="zh-CN" altLang="en-US" sz="2000" b="1" dirty="0">
                <a:ea typeface="黑体" panose="02010600030101010101" pitchFamily="49" charset="-122"/>
              </a:rPr>
              <a:t>经济方面：</a:t>
            </a:r>
            <a:endParaRPr lang="zh-CN" altLang="en-US" sz="2000" b="1" dirty="0">
              <a:ea typeface="黑体" panose="02010600030101010101" pitchFamily="49" charset="-122"/>
            </a:endParaRPr>
          </a:p>
          <a:p>
            <a:pPr marL="0" indent="0" algn="l">
              <a:lnSpc>
                <a:spcPct val="100000"/>
              </a:lnSpc>
              <a:buFont typeface="Wingdings" panose="05000000000000000000" charset="0"/>
              <a:buNone/>
            </a:pPr>
            <a:r>
              <a:rPr lang="zh-CN" altLang="en-US" sz="2000" b="1" dirty="0">
                <a:ea typeface="黑体" panose="02010600030101010101" pitchFamily="49" charset="-122"/>
              </a:rPr>
              <a:t>   ①引起“商业革命”和“价格革命”</a:t>
            </a:r>
            <a:endParaRPr lang="zh-CN" altLang="en-US" sz="2000" b="1" dirty="0">
              <a:ea typeface="黑体" panose="02010600030101010101" pitchFamily="49" charset="-122"/>
            </a:endParaRPr>
          </a:p>
          <a:p>
            <a:pPr marL="0" indent="0" algn="l">
              <a:lnSpc>
                <a:spcPct val="100000"/>
              </a:lnSpc>
              <a:buFont typeface="Wingdings" panose="05000000000000000000" charset="0"/>
              <a:buNone/>
            </a:pPr>
            <a:r>
              <a:rPr lang="zh-CN" altLang="en-US" sz="2000" b="1" dirty="0">
                <a:ea typeface="黑体" panose="02010600030101010101" pitchFamily="49" charset="-122"/>
              </a:rPr>
              <a:t>   ②以西欧为中心地世界市场雏形出现</a:t>
            </a:r>
            <a:endParaRPr lang="zh-CN" altLang="en-US" sz="2000" b="1" dirty="0">
              <a:ea typeface="黑体" panose="02010600030101010101" pitchFamily="49" charset="-122"/>
            </a:endParaRPr>
          </a:p>
          <a:p>
            <a:pPr marL="0" indent="0" algn="l">
              <a:lnSpc>
                <a:spcPct val="100000"/>
              </a:lnSpc>
              <a:buFont typeface="Wingdings" panose="05000000000000000000" charset="0"/>
              <a:buNone/>
            </a:pPr>
            <a:r>
              <a:rPr lang="zh-CN" altLang="en-US" sz="2000" b="1" dirty="0">
                <a:ea typeface="黑体" panose="02010600030101010101" pitchFamily="49" charset="-122"/>
              </a:rPr>
              <a:t>   ③开始殖民扩张，进行资本原始积累</a:t>
            </a:r>
            <a:endParaRPr lang="zh-CN" altLang="en-US" sz="2000" b="1" dirty="0">
              <a:ea typeface="黑体" panose="02010600030101010101" pitchFamily="49" charset="-122"/>
            </a:endParaRPr>
          </a:p>
          <a:p>
            <a:pPr>
              <a:lnSpc>
                <a:spcPct val="100000"/>
              </a:lnSpc>
              <a:buFont typeface="Wingdings" panose="05000000000000000000" charset="0"/>
              <a:buChar char="p"/>
            </a:pPr>
            <a:r>
              <a:rPr lang="zh-CN" altLang="en-US" sz="2000" b="1" dirty="0">
                <a:ea typeface="黑体" panose="02010600030101010101" pitchFamily="49" charset="-122"/>
              </a:rPr>
              <a:t>政治方面：</a:t>
            </a:r>
            <a:endParaRPr lang="zh-CN" altLang="en-US" sz="2000" b="1" dirty="0">
              <a:ea typeface="黑体" panose="02010600030101010101" pitchFamily="49" charset="-122"/>
            </a:endParaRPr>
          </a:p>
          <a:p>
            <a:pPr marL="0" indent="0">
              <a:lnSpc>
                <a:spcPct val="100000"/>
              </a:lnSpc>
              <a:buFont typeface="Wingdings" panose="05000000000000000000" charset="0"/>
              <a:buNone/>
            </a:pPr>
            <a:r>
              <a:rPr lang="zh-CN" altLang="en-US" sz="2000" b="1" dirty="0">
                <a:ea typeface="黑体" panose="02010600030101010101" pitchFamily="49" charset="-122"/>
              </a:rPr>
              <a:t>   加速西欧由封建社会向资本主义社会过渡</a:t>
            </a:r>
            <a:endParaRPr lang="zh-CN" altLang="en-US" sz="2000" b="1" dirty="0">
              <a:ea typeface="黑体" panose="02010600030101010101" pitchFamily="49" charset="-122"/>
            </a:endParaRPr>
          </a:p>
          <a:p>
            <a:pPr>
              <a:lnSpc>
                <a:spcPct val="100000"/>
              </a:lnSpc>
              <a:buFont typeface="Wingdings" panose="05000000000000000000" charset="0"/>
              <a:buChar char="p"/>
            </a:pPr>
            <a:r>
              <a:rPr lang="zh-CN" altLang="en-US" sz="2000" b="1" dirty="0">
                <a:ea typeface="黑体" panose="02010600030101010101" pitchFamily="49" charset="-122"/>
              </a:rPr>
              <a:t>思想方面： </a:t>
            </a:r>
            <a:endParaRPr lang="zh-CN" altLang="en-US" sz="2000" b="1" dirty="0">
              <a:ea typeface="黑体" panose="02010600030101010101" pitchFamily="49" charset="-122"/>
            </a:endParaRPr>
          </a:p>
          <a:p>
            <a:pPr marL="0" indent="0">
              <a:lnSpc>
                <a:spcPct val="100000"/>
              </a:lnSpc>
              <a:buFont typeface="Wingdings" panose="05000000000000000000" charset="0"/>
              <a:buNone/>
            </a:pPr>
            <a:r>
              <a:rPr lang="zh-CN" altLang="en-US" sz="2000" b="1" dirty="0">
                <a:ea typeface="黑体" panose="02010600030101010101" pitchFamily="49" charset="-122"/>
              </a:rPr>
              <a:t>   ①加快文明的融合</a:t>
            </a:r>
            <a:endParaRPr lang="zh-CN" altLang="en-US" sz="2000" b="1" dirty="0">
              <a:ea typeface="黑体" panose="02010600030101010101" pitchFamily="49" charset="-122"/>
            </a:endParaRPr>
          </a:p>
          <a:p>
            <a:pPr marL="0" indent="0">
              <a:lnSpc>
                <a:spcPct val="100000"/>
              </a:lnSpc>
              <a:buFont typeface="Wingdings" panose="05000000000000000000" charset="0"/>
              <a:buNone/>
            </a:pPr>
            <a:r>
              <a:rPr lang="zh-CN" altLang="en-US" sz="2000" b="1" dirty="0">
                <a:ea typeface="黑体" panose="02010600030101010101" pitchFamily="49" charset="-122"/>
              </a:rPr>
              <a:t>   ②证实了地圆学说的正确性，否定了教会的权威</a:t>
            </a:r>
            <a:endParaRPr lang="zh-CN" altLang="en-US" sz="2000" b="1" dirty="0">
              <a:ea typeface="黑体" panose="02010600030101010101" pitchFamily="49" charset="-122"/>
            </a:endParaRPr>
          </a:p>
          <a:p>
            <a:pPr>
              <a:lnSpc>
                <a:spcPct val="100000"/>
              </a:lnSpc>
              <a:buFont typeface="Wingdings" panose="05000000000000000000" charset="0"/>
              <a:buChar char="p"/>
            </a:pPr>
            <a:r>
              <a:rPr lang="zh-CN" altLang="en-US" sz="2000" b="1" dirty="0">
                <a:ea typeface="黑体" panose="02010600030101010101" pitchFamily="49" charset="-122"/>
              </a:rPr>
              <a:t>世界格局：</a:t>
            </a:r>
            <a:endParaRPr lang="zh-CN" altLang="en-US" sz="2000" b="1" dirty="0">
              <a:ea typeface="黑体" panose="02010600030101010101" pitchFamily="49" charset="-122"/>
            </a:endParaRPr>
          </a:p>
          <a:p>
            <a:pPr marL="0" indent="0">
              <a:lnSpc>
                <a:spcPct val="100000"/>
              </a:lnSpc>
              <a:buFont typeface="Wingdings" panose="05000000000000000000" charset="0"/>
              <a:buNone/>
            </a:pPr>
            <a:r>
              <a:rPr lang="zh-CN" altLang="en-US" sz="2000" b="1" dirty="0">
                <a:ea typeface="黑体" panose="02010600030101010101" pitchFamily="49" charset="-122"/>
              </a:rPr>
              <a:t>   打破世界相对孤立状态，使世界日益成为相互影响、 联系密切的整体。</a:t>
            </a:r>
            <a:endParaRPr lang="zh-CN" altLang="en-US" sz="2000" b="1" dirty="0">
              <a:ea typeface="黑体" panose="02010600030101010101" pitchFamily="49" charset="-122"/>
            </a:endParaRPr>
          </a:p>
          <a:p>
            <a:pPr>
              <a:buNone/>
            </a:pPr>
            <a:endParaRPr lang="zh-CN" altLang="en-US" sz="2000" b="1" dirty="0">
              <a:ea typeface="黑体" panose="02010600030101010101" pitchFamily="49"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ppt_x"/>
                                          </p:val>
                                        </p:tav>
                                        <p:tav tm="100000">
                                          <p:val>
                                            <p:strVal val="#ppt_x"/>
                                          </p:val>
                                        </p:tav>
                                      </p:tavLst>
                                    </p:anim>
                                    <p:anim calcmode="lin" valueType="num">
                                      <p:cBhvr additive="base">
                                        <p:cTn id="8" dur="500" fill="hold"/>
                                        <p:tgtEl>
                                          <p:spTgt spid="747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0" end="0"/>
                                            </p:txEl>
                                          </p:spTgt>
                                        </p:tgtEl>
                                        <p:attrNameLst>
                                          <p:attrName>style.visibility</p:attrName>
                                        </p:attrNameLst>
                                      </p:cBhvr>
                                      <p:to>
                                        <p:strVal val="visible"/>
                                      </p:to>
                                    </p:set>
                                    <p:anim calcmode="lin" valueType="num">
                                      <p:cBhvr additive="base">
                                        <p:cTn id="13"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1" end="1"/>
                                            </p:txEl>
                                          </p:spTgt>
                                        </p:tgtEl>
                                        <p:attrNameLst>
                                          <p:attrName>style.visibility</p:attrName>
                                        </p:attrNameLst>
                                      </p:cBhvr>
                                      <p:to>
                                        <p:strVal val="visible"/>
                                      </p:to>
                                    </p:set>
                                    <p:anim calcmode="lin" valueType="num">
                                      <p:cBhvr additive="base">
                                        <p:cTn id="19"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5">
                                            <p:txEl>
                                              <p:pRg st="2" end="2"/>
                                            </p:txEl>
                                          </p:spTgt>
                                        </p:tgtEl>
                                        <p:attrNameLst>
                                          <p:attrName>style.visibility</p:attrName>
                                        </p:attrNameLst>
                                      </p:cBhvr>
                                      <p:to>
                                        <p:strVal val="visible"/>
                                      </p:to>
                                    </p:set>
                                    <p:anim calcmode="lin" valueType="num">
                                      <p:cBhvr additive="base">
                                        <p:cTn id="25"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55">
                                            <p:txEl>
                                              <p:pRg st="3" end="3"/>
                                            </p:txEl>
                                          </p:spTgt>
                                        </p:tgtEl>
                                        <p:attrNameLst>
                                          <p:attrName>style.visibility</p:attrName>
                                        </p:attrNameLst>
                                      </p:cBhvr>
                                      <p:to>
                                        <p:strVal val="visible"/>
                                      </p:to>
                                    </p:set>
                                    <p:anim calcmode="lin" valueType="num">
                                      <p:cBhvr additive="base">
                                        <p:cTn id="31"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755">
                                            <p:txEl>
                                              <p:pRg st="4" end="4"/>
                                            </p:txEl>
                                          </p:spTgt>
                                        </p:tgtEl>
                                        <p:attrNameLst>
                                          <p:attrName>style.visibility</p:attrName>
                                        </p:attrNameLst>
                                      </p:cBhvr>
                                      <p:to>
                                        <p:strVal val="visible"/>
                                      </p:to>
                                    </p:set>
                                    <p:anim calcmode="lin" valueType="num">
                                      <p:cBhvr additive="base">
                                        <p:cTn id="37"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7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4755">
                                            <p:txEl>
                                              <p:pRg st="5" end="5"/>
                                            </p:txEl>
                                          </p:spTgt>
                                        </p:tgtEl>
                                        <p:attrNameLst>
                                          <p:attrName>style.visibility</p:attrName>
                                        </p:attrNameLst>
                                      </p:cBhvr>
                                      <p:to>
                                        <p:strVal val="visible"/>
                                      </p:to>
                                    </p:set>
                                    <p:anim calcmode="lin" valueType="num">
                                      <p:cBhvr additive="base">
                                        <p:cTn id="43" dur="5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47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4755">
                                            <p:txEl>
                                              <p:pRg st="6" end="6"/>
                                            </p:txEl>
                                          </p:spTgt>
                                        </p:tgtEl>
                                        <p:attrNameLst>
                                          <p:attrName>style.visibility</p:attrName>
                                        </p:attrNameLst>
                                      </p:cBhvr>
                                      <p:to>
                                        <p:strVal val="visible"/>
                                      </p:to>
                                    </p:set>
                                    <p:anim calcmode="lin" valueType="num">
                                      <p:cBhvr additive="base">
                                        <p:cTn id="49" dur="500" fill="hold"/>
                                        <p:tgtEl>
                                          <p:spTgt spid="7475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47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4755">
                                            <p:txEl>
                                              <p:pRg st="7" end="7"/>
                                            </p:txEl>
                                          </p:spTgt>
                                        </p:tgtEl>
                                        <p:attrNameLst>
                                          <p:attrName>style.visibility</p:attrName>
                                        </p:attrNameLst>
                                      </p:cBhvr>
                                      <p:to>
                                        <p:strVal val="visible"/>
                                      </p:to>
                                    </p:set>
                                    <p:anim calcmode="lin" valueType="num">
                                      <p:cBhvr additive="base">
                                        <p:cTn id="55" dur="500" fill="hold"/>
                                        <p:tgtEl>
                                          <p:spTgt spid="7475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47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4755">
                                            <p:txEl>
                                              <p:pRg st="8" end="8"/>
                                            </p:txEl>
                                          </p:spTgt>
                                        </p:tgtEl>
                                        <p:attrNameLst>
                                          <p:attrName>style.visibility</p:attrName>
                                        </p:attrNameLst>
                                      </p:cBhvr>
                                      <p:to>
                                        <p:strVal val="visible"/>
                                      </p:to>
                                    </p:set>
                                    <p:anim calcmode="lin" valueType="num">
                                      <p:cBhvr additive="base">
                                        <p:cTn id="61" dur="500" fill="hold"/>
                                        <p:tgtEl>
                                          <p:spTgt spid="7475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475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4755">
                                            <p:txEl>
                                              <p:pRg st="9" end="9"/>
                                            </p:txEl>
                                          </p:spTgt>
                                        </p:tgtEl>
                                        <p:attrNameLst>
                                          <p:attrName>style.visibility</p:attrName>
                                        </p:attrNameLst>
                                      </p:cBhvr>
                                      <p:to>
                                        <p:strVal val="visible"/>
                                      </p:to>
                                    </p:set>
                                    <p:anim calcmode="lin" valueType="num">
                                      <p:cBhvr additive="base">
                                        <p:cTn id="67" dur="500" fill="hold"/>
                                        <p:tgtEl>
                                          <p:spTgt spid="7475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475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4755">
                                            <p:txEl>
                                              <p:pRg st="10" end="10"/>
                                            </p:txEl>
                                          </p:spTgt>
                                        </p:tgtEl>
                                        <p:attrNameLst>
                                          <p:attrName>style.visibility</p:attrName>
                                        </p:attrNameLst>
                                      </p:cBhvr>
                                      <p:to>
                                        <p:strVal val="visible"/>
                                      </p:to>
                                    </p:set>
                                    <p:anim calcmode="lin" valueType="num">
                                      <p:cBhvr additive="base">
                                        <p:cTn id="73" dur="500" fill="hold"/>
                                        <p:tgtEl>
                                          <p:spTgt spid="7475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475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55" name="表格 12654"/>
          <p:cNvGraphicFramePr/>
          <p:nvPr/>
        </p:nvGraphicFramePr>
        <p:xfrm>
          <a:off x="627380" y="196850"/>
          <a:ext cx="8349615" cy="4826635"/>
        </p:xfrm>
        <a:graphic>
          <a:graphicData uri="http://schemas.openxmlformats.org/drawingml/2006/table">
            <a:tbl>
              <a:tblPr/>
              <a:tblGrid>
                <a:gridCol w="1099820"/>
                <a:gridCol w="2070100"/>
                <a:gridCol w="2529205"/>
                <a:gridCol w="2650490"/>
              </a:tblGrid>
              <a:tr h="342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t>名称</a:t>
                      </a:r>
                      <a:endParaRPr lang="zh-CN" altLang="en-US" sz="1800" b="1" dirty="0"/>
                    </a:p>
                  </a:txBody>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t>工业革命</a:t>
                      </a:r>
                      <a:endParaRPr lang="zh-CN" altLang="en-US" sz="1800" b="1" dirty="0"/>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t>第二次工业革命</a:t>
                      </a:r>
                      <a:endParaRPr lang="zh-CN" altLang="en-US" sz="1800" b="1" dirty="0"/>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t>第三次工业革命</a:t>
                      </a:r>
                      <a:endParaRPr lang="zh-CN" altLang="en-US" sz="1800" b="1" dirty="0"/>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42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t>开始时间</a:t>
                      </a:r>
                      <a:endParaRPr lang="zh-CN" altLang="en-US" sz="1800" b="1" dirty="0"/>
                    </a:p>
                  </a:txBody>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b="1" dirty="0">
                          <a:ea typeface="希望行书" pitchFamily="49" charset="-122"/>
                          <a:sym typeface="+mn-ea"/>
                        </a:rPr>
                        <a:t>18C60</a:t>
                      </a:r>
                      <a:r>
                        <a:rPr lang="zh-CN" altLang="en-US" sz="1800" b="1" dirty="0">
                          <a:ea typeface="希望行书" pitchFamily="49" charset="-122"/>
                          <a:sym typeface="+mn-ea"/>
                        </a:rPr>
                        <a:t>年代</a:t>
                      </a:r>
                      <a:endParaRPr lang="zh-CN" altLang="en-US" sz="1800" b="1" dirty="0"/>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b="1" dirty="0">
                          <a:ea typeface="希望行书" pitchFamily="49" charset="-122"/>
                          <a:sym typeface="+mn-ea"/>
                        </a:rPr>
                        <a:t>19C70</a:t>
                      </a:r>
                      <a:r>
                        <a:rPr lang="zh-CN" altLang="en-US" sz="1800" b="1" dirty="0">
                          <a:ea typeface="希望行书" pitchFamily="49" charset="-122"/>
                          <a:sym typeface="+mn-ea"/>
                        </a:rPr>
                        <a:t>年代</a:t>
                      </a:r>
                      <a:endParaRPr lang="zh-CN" altLang="en-US" sz="1800" b="1" dirty="0"/>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1800" b="1" dirty="0">
                          <a:ea typeface="希望行书" pitchFamily="49" charset="-122"/>
                          <a:sym typeface="+mn-ea"/>
                        </a:rPr>
                        <a:t>20C</a:t>
                      </a:r>
                      <a:r>
                        <a:rPr lang="zh-CN" altLang="en-US" sz="1800" b="1" dirty="0">
                          <a:ea typeface="希望行书" pitchFamily="49" charset="-122"/>
                          <a:sym typeface="+mn-ea"/>
                        </a:rPr>
                        <a:t>四五十年代</a:t>
                      </a:r>
                      <a:endParaRPr lang="zh-CN" altLang="en-US" sz="1800" b="1" dirty="0"/>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1722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t>标志</a:t>
                      </a:r>
                      <a:endParaRPr lang="zh-CN" altLang="en-US" sz="1800" b="1" dirty="0"/>
                    </a:p>
                  </a:txBody>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ea typeface="希望行书" pitchFamily="49" charset="-122"/>
                          <a:sym typeface="+mn-ea"/>
                        </a:rPr>
                        <a:t>以机器的发明使用及蒸汽动力为标志</a:t>
                      </a:r>
                      <a:r>
                        <a:rPr lang="en-US" altLang="zh-CN" sz="1800" b="1"/>
                        <a:t> </a:t>
                      </a:r>
                      <a:endParaRPr lang="en-US" altLang="zh-CN" sz="1800" b="1"/>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ea typeface="希望行书" pitchFamily="49" charset="-122"/>
                          <a:sym typeface="+mn-ea"/>
                        </a:rPr>
                        <a:t>电力的广泛运用</a:t>
                      </a:r>
                      <a:r>
                        <a:rPr lang="en-US" altLang="zh-CN" sz="1800" b="1"/>
                        <a:t> </a:t>
                      </a:r>
                      <a:endParaRPr lang="en-US" altLang="zh-CN" sz="1800" b="1"/>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ea typeface="希望行书" pitchFamily="49" charset="-122"/>
                          <a:sym typeface="+mn-ea"/>
                        </a:rPr>
                        <a:t>原子能、航天技术、电子计算机等发明及运用</a:t>
                      </a:r>
                      <a:r>
                        <a:rPr lang="en-US" altLang="zh-CN" sz="1800" b="1"/>
                        <a:t> </a:t>
                      </a:r>
                      <a:endParaRPr lang="en-US" altLang="zh-CN" sz="1800" b="1"/>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828675">
                <a:tc>
                  <a:txBody>
                    <a:bodyPr/>
                    <a:p>
                      <a:pPr marL="0" lvl="0" indent="0" algn="l">
                        <a:buNone/>
                      </a:pPr>
                      <a:r>
                        <a:rPr lang="zh-CN" altLang="en-US" sz="1800" b="1" dirty="0">
                          <a:sym typeface="+mn-ea"/>
                        </a:rPr>
                        <a:t>前提条件</a:t>
                      </a:r>
                      <a:endParaRPr lang="zh-CN" altLang="en-US" sz="1800" b="1" dirty="0"/>
                    </a:p>
                  </a:txBody>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l">
                        <a:spcBef>
                          <a:spcPct val="0"/>
                        </a:spcBef>
                        <a:buNone/>
                      </a:pPr>
                      <a:r>
                        <a:rPr lang="en-US" altLang="zh-CN" sz="1800" b="1" dirty="0">
                          <a:ea typeface="希望行书" pitchFamily="49" charset="-122"/>
                          <a:sym typeface="+mn-ea"/>
                        </a:rPr>
                        <a:t>1</a:t>
                      </a:r>
                      <a:r>
                        <a:rPr lang="zh-CN" altLang="en-US" sz="1800" b="1" dirty="0">
                          <a:sym typeface="+mn-ea"/>
                        </a:rPr>
                        <a:t>、</a:t>
                      </a:r>
                      <a:r>
                        <a:rPr lang="zh-CN" altLang="en-US" sz="1800" b="1" dirty="0">
                          <a:ea typeface="希望行书" pitchFamily="49" charset="-122"/>
                          <a:sym typeface="+mn-ea"/>
                        </a:rPr>
                        <a:t>政治前提：</a:t>
                      </a:r>
                      <a:r>
                        <a:rPr lang="zh-CN" altLang="en-US" sz="1800" b="1" dirty="0">
                          <a:latin typeface="Times New Roman" panose="02020603050405020304" pitchFamily="18" charset="0"/>
                          <a:ea typeface="希望行书" pitchFamily="49" charset="-122"/>
                          <a:sym typeface="+mn-ea"/>
                        </a:rPr>
                        <a:t>资产阶级统治的确立</a:t>
                      </a:r>
                      <a:endParaRPr lang="zh-CN" altLang="en-US" sz="1800" b="1" dirty="0">
                        <a:ea typeface="希望行书" pitchFamily="49" charset="-122"/>
                        <a:sym typeface="+mn-ea"/>
                      </a:endParaRPr>
                    </a:p>
                    <a:p>
                      <a:pPr marL="0" lvl="0" indent="0" algn="l">
                        <a:spcBef>
                          <a:spcPct val="0"/>
                        </a:spcBef>
                        <a:buNone/>
                      </a:pPr>
                      <a:r>
                        <a:rPr lang="en-US" altLang="zh-CN" sz="1800" b="1" dirty="0">
                          <a:ea typeface="希望行书" pitchFamily="49" charset="-122"/>
                          <a:sym typeface="+mn-ea"/>
                        </a:rPr>
                        <a:t>2</a:t>
                      </a:r>
                      <a:r>
                        <a:rPr lang="zh-CN" altLang="en-US" sz="1800" b="1" dirty="0">
                          <a:ea typeface="希望行书" pitchFamily="49" charset="-122"/>
                          <a:sym typeface="+mn-ea"/>
                        </a:rPr>
                        <a:t>、资本和劳动力：</a:t>
                      </a:r>
                      <a:r>
                        <a:rPr lang="en-US" altLang="zh-CN" sz="1800" b="1" dirty="0">
                          <a:latin typeface="Times New Roman" panose="02020603050405020304" pitchFamily="18" charset="0"/>
                          <a:ea typeface="希望行书" pitchFamily="49" charset="-122"/>
                          <a:sym typeface="+mn-ea"/>
                        </a:rPr>
                        <a:t> </a:t>
                      </a:r>
                      <a:r>
                        <a:rPr lang="zh-CN" altLang="en-US" sz="1800" b="1" dirty="0">
                          <a:latin typeface="Times New Roman" panose="02020603050405020304" pitchFamily="18" charset="0"/>
                          <a:ea typeface="希望行书" pitchFamily="49" charset="-122"/>
                          <a:sym typeface="+mn-ea"/>
                        </a:rPr>
                        <a:t>圈地运动、贩卖黑奴和殖民掠夺</a:t>
                      </a:r>
                      <a:endParaRPr lang="zh-CN" altLang="en-US" sz="1800" b="1" dirty="0">
                        <a:ea typeface="希望行书" pitchFamily="49" charset="-122"/>
                        <a:sym typeface="+mn-ea"/>
                      </a:endParaRPr>
                    </a:p>
                    <a:p>
                      <a:pPr marL="0" lvl="0" indent="0" algn="l">
                        <a:spcBef>
                          <a:spcPct val="0"/>
                        </a:spcBef>
                        <a:buNone/>
                      </a:pPr>
                      <a:r>
                        <a:rPr lang="en-US" altLang="zh-CN" sz="1800" b="1" dirty="0">
                          <a:ea typeface="希望行书" pitchFamily="49" charset="-122"/>
                          <a:sym typeface="+mn-ea"/>
                        </a:rPr>
                        <a:t>3</a:t>
                      </a:r>
                      <a:r>
                        <a:rPr lang="zh-CN" altLang="en-US" sz="1800" b="1" dirty="0">
                          <a:ea typeface="希望行书" pitchFamily="49" charset="-122"/>
                          <a:sym typeface="+mn-ea"/>
                        </a:rPr>
                        <a:t>、技术：</a:t>
                      </a:r>
                      <a:r>
                        <a:rPr lang="zh-CN" altLang="en-US" sz="1800" b="1" dirty="0">
                          <a:latin typeface="Times New Roman" panose="02020603050405020304" pitchFamily="18" charset="0"/>
                          <a:ea typeface="希望行书" pitchFamily="49" charset="-122"/>
                          <a:sym typeface="+mn-ea"/>
                        </a:rPr>
                        <a:t>工场手工业时的技术积累</a:t>
                      </a:r>
                      <a:endParaRPr lang="zh-CN" altLang="en-US" sz="1800" b="1" dirty="0">
                        <a:ea typeface="希望行书" pitchFamily="49" charset="-122"/>
                        <a:sym typeface="+mn-ea"/>
                      </a:endParaRPr>
                    </a:p>
                    <a:p>
                      <a:pPr marL="0" lvl="0" indent="0" algn="l">
                        <a:spcBef>
                          <a:spcPct val="0"/>
                        </a:spcBef>
                        <a:buNone/>
                      </a:pPr>
                      <a:r>
                        <a:rPr lang="en-US" altLang="zh-CN" sz="1800" b="1" dirty="0">
                          <a:ea typeface="希望行书" pitchFamily="49" charset="-122"/>
                          <a:sym typeface="+mn-ea"/>
                        </a:rPr>
                        <a:t>4</a:t>
                      </a:r>
                      <a:r>
                        <a:rPr lang="zh-CN" altLang="en-US" sz="1800" b="1" dirty="0">
                          <a:ea typeface="希望行书" pitchFamily="49" charset="-122"/>
                          <a:sym typeface="+mn-ea"/>
                        </a:rPr>
                        <a:t>、市场：</a:t>
                      </a:r>
                      <a:r>
                        <a:rPr lang="zh-CN" altLang="en-US" sz="1800" b="1" dirty="0">
                          <a:latin typeface="Times New Roman" panose="02020603050405020304" pitchFamily="18" charset="0"/>
                          <a:ea typeface="希望行书" pitchFamily="49" charset="-122"/>
                          <a:sym typeface="+mn-ea"/>
                        </a:rPr>
                        <a:t>国外市场不断扩大</a:t>
                      </a:r>
                      <a:endParaRPr lang="en-US" altLang="zh-CN" sz="1800" b="1"/>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l">
                        <a:buNone/>
                      </a:pPr>
                      <a:r>
                        <a:rPr lang="en-US" altLang="zh-CN" sz="1800" b="1" dirty="0">
                          <a:ea typeface="希望行书" pitchFamily="49" charset="-122"/>
                          <a:sym typeface="+mn-ea"/>
                        </a:rPr>
                        <a:t>1</a:t>
                      </a:r>
                      <a:r>
                        <a:rPr lang="zh-CN" altLang="en-US" sz="1800" b="1" dirty="0">
                          <a:ea typeface="希望行书" pitchFamily="49" charset="-122"/>
                          <a:sym typeface="+mn-ea"/>
                        </a:rPr>
                        <a:t>、政治前提：</a:t>
                      </a:r>
                      <a:r>
                        <a:rPr lang="zh-CN" altLang="en-US" sz="1800" b="1" dirty="0">
                          <a:latin typeface="Times New Roman" panose="02020603050405020304" pitchFamily="18" charset="0"/>
                          <a:ea typeface="希望行书" pitchFamily="49" charset="-122"/>
                          <a:sym typeface="+mn-ea"/>
                        </a:rPr>
                        <a:t>资义制度在世界范围内确立</a:t>
                      </a:r>
                      <a:endParaRPr lang="zh-CN" altLang="en-US" sz="1800" b="1">
                        <a:latin typeface="Times New Roman" panose="02020603050405020304" pitchFamily="18" charset="0"/>
                        <a:ea typeface="希望行书" pitchFamily="49" charset="-122"/>
                        <a:sym typeface="+mn-ea"/>
                      </a:endParaRPr>
                    </a:p>
                    <a:p>
                      <a:pPr marL="0" lvl="0" algn="l">
                        <a:lnSpc>
                          <a:spcPct val="100000"/>
                        </a:lnSpc>
                        <a:spcBef>
                          <a:spcPct val="20000"/>
                        </a:spcBef>
                        <a:buFont typeface="Wingdings" panose="05000000000000000000" pitchFamily="2" charset="2"/>
                        <a:buNone/>
                      </a:pPr>
                      <a:r>
                        <a:rPr lang="en-US" altLang="zh-CN" sz="1800" b="1" dirty="0">
                          <a:ea typeface="希望行书" pitchFamily="49" charset="-122"/>
                          <a:sym typeface="+mn-ea"/>
                        </a:rPr>
                        <a:t>2</a:t>
                      </a:r>
                      <a:r>
                        <a:rPr lang="zh-CN" altLang="en-US" sz="1800" b="1" dirty="0">
                          <a:latin typeface="Times New Roman" panose="02020603050405020304" pitchFamily="18" charset="0"/>
                          <a:ea typeface="希望行书" pitchFamily="49" charset="-122"/>
                          <a:sym typeface="+mn-ea"/>
                        </a:rPr>
                        <a:t>、科技：自然科学的突破性进展和第一次工业革命的影响</a:t>
                      </a:r>
                      <a:endParaRPr lang="zh-CN" altLang="en-US" sz="1800" b="1" dirty="0">
                        <a:latin typeface="Times New Roman" panose="02020603050405020304" pitchFamily="18" charset="0"/>
                        <a:ea typeface="希望行书" pitchFamily="49" charset="-122"/>
                        <a:sym typeface="+mn-ea"/>
                      </a:endParaRPr>
                    </a:p>
                    <a:p>
                      <a:pPr marL="0" lvl="0" algn="l">
                        <a:buNone/>
                      </a:pPr>
                      <a:r>
                        <a:rPr lang="zh-CN" altLang="en-US" sz="1800" b="1" dirty="0">
                          <a:latin typeface="Times New Roman" panose="02020603050405020304" pitchFamily="18" charset="0"/>
                          <a:ea typeface="希望行书" pitchFamily="49" charset="-122"/>
                          <a:sym typeface="+mn-ea"/>
                        </a:rPr>
                        <a:t> 资本的进一步积累和对殖民地的掠夺；</a:t>
                      </a:r>
                      <a:endParaRPr lang="zh-CN" altLang="en-US" sz="1800" b="1" dirty="0">
                        <a:latin typeface="Times New Roman" panose="02020603050405020304" pitchFamily="18" charset="0"/>
                        <a:ea typeface="希望行书" pitchFamily="49" charset="-122"/>
                        <a:sym typeface="+mn-ea"/>
                      </a:endParaRPr>
                    </a:p>
                    <a:p>
                      <a:pPr marL="0" lvl="0" algn="l">
                        <a:buNone/>
                      </a:pPr>
                      <a:r>
                        <a:rPr lang="zh-CN" altLang="en-US" sz="1800" b="1" dirty="0">
                          <a:latin typeface="Times New Roman" panose="02020603050405020304" pitchFamily="18" charset="0"/>
                          <a:ea typeface="希望行书" pitchFamily="49" charset="-122"/>
                          <a:sym typeface="+mn-ea"/>
                        </a:rPr>
                        <a:t>4、市场  A.德、美、日等国的统一开辟了国内市场； B.世界市场的和资本主义世界体系的初步形成形成</a:t>
                      </a:r>
                      <a:endParaRPr lang="zh-CN" altLang="en-US" sz="1800" b="1" dirty="0">
                        <a:latin typeface="Times New Roman" panose="02020603050405020304" pitchFamily="18" charset="0"/>
                        <a:ea typeface="希望行书" pitchFamily="49" charset="-122"/>
                        <a:sym typeface="+mn-ea"/>
                      </a:endParaRPr>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l">
                        <a:buNone/>
                      </a:pPr>
                      <a:r>
                        <a:rPr lang="en-US" altLang="zh-CN" sz="1800" b="1" dirty="0">
                          <a:ea typeface="希望行书" pitchFamily="49" charset="-122"/>
                          <a:sym typeface="+mn-ea"/>
                        </a:rPr>
                        <a:t>1</a:t>
                      </a:r>
                      <a:r>
                        <a:rPr lang="zh-CN" altLang="en-US" sz="1800" b="1" dirty="0">
                          <a:ea typeface="希望行书" pitchFamily="49" charset="-122"/>
                          <a:sym typeface="+mn-ea"/>
                        </a:rPr>
                        <a:t>、政治前提：</a:t>
                      </a:r>
                      <a:r>
                        <a:rPr lang="zh-CN" altLang="en-US" sz="1800" b="1" dirty="0">
                          <a:latin typeface="Times New Roman" panose="02020603050405020304" pitchFamily="18" charset="0"/>
                          <a:ea typeface="希望行书" pitchFamily="49" charset="-122"/>
                          <a:sym typeface="+mn-ea"/>
                        </a:rPr>
                        <a:t>资本主义发展相对稳定</a:t>
                      </a:r>
                      <a:r>
                        <a:rPr lang="en-US" altLang="zh-CN" sz="1800" b="1" dirty="0">
                          <a:latin typeface="Times New Roman" panose="02020603050405020304" pitchFamily="18" charset="0"/>
                          <a:ea typeface="希望行书" pitchFamily="49" charset="-122"/>
                          <a:sym typeface="+mn-ea"/>
                        </a:rPr>
                        <a:t>.</a:t>
                      </a:r>
                      <a:endParaRPr lang="zh-CN" altLang="en-US" sz="1800" b="1" dirty="0">
                        <a:latin typeface="Times New Roman" panose="02020603050405020304" pitchFamily="18" charset="0"/>
                        <a:ea typeface="希望行书" pitchFamily="49" charset="-122"/>
                        <a:sym typeface="+mn-ea"/>
                      </a:endParaRPr>
                    </a:p>
                    <a:p>
                      <a:pPr marL="0" lvl="0" indent="0" algn="l">
                        <a:buNone/>
                      </a:pPr>
                      <a:r>
                        <a:rPr lang="en-US" altLang="zh-CN" sz="1800" b="1" dirty="0">
                          <a:ea typeface="希望行书" pitchFamily="49" charset="-122"/>
                          <a:sym typeface="+mn-ea"/>
                        </a:rPr>
                        <a:t>2</a:t>
                      </a:r>
                      <a:r>
                        <a:rPr lang="zh-CN" altLang="en-US" sz="1800" b="1" dirty="0">
                          <a:latin typeface="Times New Roman" panose="02020603050405020304" pitchFamily="18" charset="0"/>
                          <a:ea typeface="希望行书" pitchFamily="49" charset="-122"/>
                          <a:sym typeface="+mn-ea"/>
                        </a:rPr>
                        <a:t>、先决条件：国家垄断资本主义发展；科学理论的重大突破；</a:t>
                      </a:r>
                      <a:endParaRPr lang="zh-CN" altLang="en-US" sz="1800" b="1">
                        <a:latin typeface="Times New Roman" panose="02020603050405020304" pitchFamily="18" charset="0"/>
                        <a:ea typeface="希望行书" pitchFamily="49" charset="-122"/>
                        <a:sym typeface="+mn-ea"/>
                      </a:endParaRPr>
                    </a:p>
                    <a:p>
                      <a:pPr marL="0" lvl="0" indent="0" algn="l">
                        <a:buNone/>
                      </a:pPr>
                      <a:r>
                        <a:rPr lang="zh-CN" altLang="en-US" sz="1800" b="1" dirty="0">
                          <a:latin typeface="Times New Roman" panose="02020603050405020304" pitchFamily="18" charset="0"/>
                          <a:ea typeface="希望行书" pitchFamily="49" charset="-122"/>
                          <a:sym typeface="+mn-ea"/>
                        </a:rPr>
                        <a:t>3、必要手段：科学技术的发展具备了一定的物质和技术基础；</a:t>
                      </a:r>
                      <a:endParaRPr lang="zh-CN" altLang="en-US" sz="1800" b="1">
                        <a:latin typeface="Times New Roman" panose="02020603050405020304" pitchFamily="18" charset="0"/>
                        <a:ea typeface="希望行书" pitchFamily="49" charset="-122"/>
                        <a:sym typeface="+mn-ea"/>
                      </a:endParaRPr>
                    </a:p>
                    <a:p>
                      <a:pPr marL="0" lvl="0" indent="0" algn="l">
                        <a:buNone/>
                      </a:pPr>
                      <a:r>
                        <a:rPr lang="en-US" altLang="zh-CN" sz="1800" b="1" dirty="0">
                          <a:latin typeface="Times New Roman" panose="02020603050405020304" pitchFamily="18" charset="0"/>
                          <a:ea typeface="希望行书" pitchFamily="49" charset="-122"/>
                          <a:sym typeface="+mn-ea"/>
                        </a:rPr>
                        <a:t>4</a:t>
                      </a:r>
                      <a:r>
                        <a:rPr lang="zh-CN" altLang="en-US" sz="1800" b="1" dirty="0">
                          <a:latin typeface="Times New Roman" panose="02020603050405020304" pitchFamily="18" charset="0"/>
                          <a:ea typeface="希望行书" pitchFamily="49" charset="-122"/>
                          <a:sym typeface="+mn-ea"/>
                        </a:rPr>
                        <a:t>、推动力：社会需要（二战中的军事需求、</a:t>
                      </a:r>
                      <a:endParaRPr lang="zh-CN" altLang="en-US" sz="1800" b="1" dirty="0">
                        <a:latin typeface="Times New Roman" panose="02020603050405020304" pitchFamily="18" charset="0"/>
                        <a:ea typeface="希望行书" pitchFamily="49" charset="-122"/>
                        <a:sym typeface="+mn-ea"/>
                      </a:endParaRPr>
                    </a:p>
                    <a:p>
                      <a:pPr marL="0" lvl="0" indent="0" algn="l">
                        <a:buNone/>
                      </a:pPr>
                      <a:r>
                        <a:rPr lang="zh-CN" altLang="en-US" sz="1800" b="1" dirty="0">
                          <a:latin typeface="Times New Roman" panose="02020603050405020304" pitchFamily="18" charset="0"/>
                          <a:ea typeface="希望行书" pitchFamily="49" charset="-122"/>
                          <a:sym typeface="+mn-ea"/>
                        </a:rPr>
                        <a:t>战后军备竞争和发展经济的要求）</a:t>
                      </a:r>
                      <a:endParaRPr lang="en-US" altLang="zh-CN" sz="1800" b="1"/>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 name="内容占位符 1"/>
          <p:cNvSpPr>
            <a:spLocks noGrp="1"/>
          </p:cNvSpPr>
          <p:nvPr/>
        </p:nvSpPr>
        <p:spPr>
          <a:xfrm>
            <a:off x="99060" y="854075"/>
            <a:ext cx="527685" cy="4060825"/>
          </a:xfrm>
          <a:prstGeom prst="rect">
            <a:avLst/>
          </a:prstGeom>
          <a:noFill/>
          <a:ln>
            <a:noFill/>
          </a:ln>
        </p:spPr>
        <p:txBody>
          <a:bodyPr vert="eaVert" wrap="square" lIns="91440" tIns="45720" rIns="91440" bIns="45720" numCol="1" anchor="t" anchorCtr="0" compatLnSpc="1">
            <a:noAutofit/>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18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400" b="1">
                <a:solidFill>
                  <a:srgbClr val="1D41D5"/>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人类历史上的三次科技革命</a:t>
            </a:r>
            <a:endParaRPr lang="zh-CN" altLang="en-US" sz="2400" b="1">
              <a:solidFill>
                <a:srgbClr val="1D41D5"/>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endParaRPr>
          </a:p>
        </p:txBody>
      </p:sp>
      <p:sp>
        <p:nvSpPr>
          <p:cNvPr id="5" name="文本框 4"/>
          <p:cNvSpPr txBox="1"/>
          <p:nvPr/>
        </p:nvSpPr>
        <p:spPr>
          <a:xfrm>
            <a:off x="99060" y="196850"/>
            <a:ext cx="720090" cy="521970"/>
          </a:xfrm>
          <a:prstGeom prst="rect">
            <a:avLst/>
          </a:prstGeom>
          <a:noFill/>
        </p:spPr>
        <p:txBody>
          <a:bodyPr wrap="none" rtlCol="0">
            <a:spAutoFit/>
          </a:bodyPr>
          <a:p>
            <a:pPr algn="l"/>
            <a:r>
              <a:rPr lang="en-US" altLang="zh-CN" sz="2800" b="1">
                <a:solidFill>
                  <a:srgbClr val="1D41D5"/>
                </a:solidFill>
                <a:latin typeface="宋体" panose="02010600030101010101" pitchFamily="2" charset="-122"/>
                <a:sym typeface="+mn-ea"/>
              </a:rPr>
              <a:t>4</a:t>
            </a:r>
            <a:r>
              <a:rPr lang="zh-CN" altLang="en-US" sz="2800" b="1">
                <a:solidFill>
                  <a:srgbClr val="1D41D5"/>
                </a:solidFill>
                <a:latin typeface="宋体" panose="02010600030101010101" pitchFamily="2" charset="-122"/>
                <a:sym typeface="+mn-ea"/>
              </a:rPr>
              <a:t>、</a:t>
            </a:r>
            <a:endParaRPr lang="zh-CN" altLang="en-US" sz="2800" b="1">
              <a:solidFill>
                <a:srgbClr val="1D41D5"/>
              </a:solidFill>
              <a:latin typeface="宋体" panose="02010600030101010101" pitchFamily="2" charset="-122"/>
              <a:ea typeface="宋体" panose="02010600030101010101" pitchFamily="2"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55"/>
                                        </p:tgtEl>
                                        <p:attrNameLst>
                                          <p:attrName>style.visibility</p:attrName>
                                        </p:attrNameLst>
                                      </p:cBhvr>
                                      <p:to>
                                        <p:strVal val="visible"/>
                                      </p:to>
                                    </p:set>
                                    <p:anim calcmode="lin" valueType="num">
                                      <p:cBhvr additive="base">
                                        <p:cTn id="7" dur="500" fill="hold"/>
                                        <p:tgtEl>
                                          <p:spTgt spid="12655"/>
                                        </p:tgtEl>
                                        <p:attrNameLst>
                                          <p:attrName>ppt_x</p:attrName>
                                        </p:attrNameLst>
                                      </p:cBhvr>
                                      <p:tavLst>
                                        <p:tav tm="0">
                                          <p:val>
                                            <p:strVal val="#ppt_x"/>
                                          </p:val>
                                        </p:tav>
                                        <p:tav tm="100000">
                                          <p:val>
                                            <p:strVal val="#ppt_x"/>
                                          </p:val>
                                        </p:tav>
                                      </p:tavLst>
                                    </p:anim>
                                    <p:anim calcmode="lin" valueType="num">
                                      <p:cBhvr additive="base">
                                        <p:cTn id="8" dur="500" fill="hold"/>
                                        <p:tgtEl>
                                          <p:spTgt spid="12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55" name="表格 12654"/>
          <p:cNvGraphicFramePr/>
          <p:nvPr/>
        </p:nvGraphicFramePr>
        <p:xfrm>
          <a:off x="627380" y="196850"/>
          <a:ext cx="8349615" cy="4594860"/>
        </p:xfrm>
        <a:graphic>
          <a:graphicData uri="http://schemas.openxmlformats.org/drawingml/2006/table">
            <a:tbl>
              <a:tblPr/>
              <a:tblGrid>
                <a:gridCol w="282575"/>
                <a:gridCol w="457200"/>
                <a:gridCol w="2430145"/>
                <a:gridCol w="2529205"/>
                <a:gridCol w="2650490"/>
              </a:tblGrid>
              <a:tr h="342900">
                <a:tc grid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t>名称</a:t>
                      </a:r>
                      <a:endParaRPr lang="zh-CN" altLang="en-US" sz="1800" b="1" dirty="0"/>
                    </a:p>
                  </a:txBody>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t>工业革命</a:t>
                      </a:r>
                      <a:endParaRPr lang="zh-CN" altLang="en-US" sz="1800" b="1" dirty="0"/>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t>第二次工业革命</a:t>
                      </a:r>
                      <a:endParaRPr lang="zh-CN" altLang="en-US" sz="1800" b="1" dirty="0"/>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t>第三次工业革命</a:t>
                      </a:r>
                      <a:endParaRPr lang="zh-CN" altLang="en-US" sz="1800" b="1" dirty="0"/>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42900">
                <a:tc grid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t>特点</a:t>
                      </a:r>
                      <a:endParaRPr lang="zh-CN" altLang="en-US" sz="1800" b="1" dirty="0"/>
                    </a:p>
                  </a:txBody>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zh-CN" altLang="en-US" sz="1800" b="1" dirty="0"/>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zh-CN" altLang="en-US" sz="1800" b="1" dirty="0"/>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endParaRPr lang="zh-CN" altLang="en-US" sz="1800" b="1" dirty="0"/>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00100">
                <a:tc rowSpan="3">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800" b="1" dirty="0">
                          <a:sym typeface="+mn-ea"/>
                        </a:rPr>
                        <a:t>影响</a:t>
                      </a:r>
                      <a:endParaRPr lang="zh-CN" altLang="en-US" sz="1800" b="1" dirty="0">
                        <a:sym typeface="+mn-ea"/>
                      </a:endParaRPr>
                    </a:p>
                  </a:txBody>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a:buNone/>
                      </a:pPr>
                      <a:r>
                        <a:rPr lang="zh-CN" altLang="en-US" sz="1600" b="1" dirty="0">
                          <a:sym typeface="+mn-ea"/>
                        </a:rPr>
                        <a:t>生产力</a:t>
                      </a:r>
                      <a:endParaRPr lang="zh-CN" altLang="en-US" sz="1600" b="1" dirty="0">
                        <a:sym typeface="+mn-ea"/>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1600" b="1" dirty="0">
                          <a:ea typeface="希望行书" pitchFamily="49" charset="-122"/>
                          <a:sym typeface="+mn-ea"/>
                        </a:rPr>
                        <a:t>极大地提高了生产力</a:t>
                      </a:r>
                      <a:endParaRPr lang="zh-CN" altLang="en-US" sz="1600" b="1" dirty="0">
                        <a:latin typeface="Times New Roman" panose="02020603050405020304" pitchFamily="18" charset="0"/>
                        <a:ea typeface="希望行书" pitchFamily="49" charset="-122"/>
                        <a:sym typeface="+mn-ea"/>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a:buNone/>
                      </a:pPr>
                      <a:r>
                        <a:rPr lang="zh-CN" altLang="en-US" sz="1600" b="1" dirty="0">
                          <a:latin typeface="Times New Roman" panose="02020603050405020304" pitchFamily="18" charset="0"/>
                          <a:ea typeface="希望行书" pitchFamily="49" charset="-122"/>
                          <a:sym typeface="+mn-ea"/>
                        </a:rPr>
                        <a:t>生产力迅猛发展</a:t>
                      </a:r>
                      <a:endParaRPr lang="zh-CN" altLang="en-US" sz="1600" b="1" dirty="0">
                        <a:latin typeface="Times New Roman" panose="02020603050405020304" pitchFamily="18" charset="0"/>
                        <a:ea typeface="希望行书" pitchFamily="49" charset="-122"/>
                        <a:sym typeface="+mn-ea"/>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a:buNone/>
                      </a:pPr>
                      <a:r>
                        <a:rPr lang="zh-CN" altLang="en-US" sz="1600" b="1" dirty="0">
                          <a:latin typeface="Times New Roman" panose="02020603050405020304" pitchFamily="18" charset="0"/>
                          <a:ea typeface="希望行书" pitchFamily="49" charset="-122"/>
                          <a:sym typeface="+mn-ea"/>
                        </a:rPr>
                        <a:t>极大地推动了社会生产</a:t>
                      </a:r>
                      <a:endParaRPr lang="zh-CN" altLang="en-US" sz="1600" b="1" dirty="0">
                        <a:latin typeface="Times New Roman" panose="02020603050405020304" pitchFamily="18" charset="0"/>
                        <a:ea typeface="希望行书" pitchFamily="49" charset="-122"/>
                        <a:sym typeface="+mn-ea"/>
                      </a:endParaRPr>
                    </a:p>
                    <a:p>
                      <a:pPr marL="0" lvl="0" indent="0" algn="ctr">
                        <a:buNone/>
                      </a:pPr>
                      <a:r>
                        <a:rPr lang="zh-CN" altLang="en-US" sz="1600" b="1" dirty="0">
                          <a:latin typeface="Times New Roman" panose="02020603050405020304" pitchFamily="18" charset="0"/>
                          <a:ea typeface="希望行书" pitchFamily="49" charset="-122"/>
                          <a:sym typeface="+mn-ea"/>
                        </a:rPr>
                        <a:t>力的发展－提高劳动生</a:t>
                      </a:r>
                      <a:endParaRPr lang="zh-CN" altLang="en-US" sz="1600" b="1" dirty="0">
                        <a:latin typeface="Times New Roman" panose="02020603050405020304" pitchFamily="18" charset="0"/>
                        <a:ea typeface="希望行书" pitchFamily="49" charset="-122"/>
                        <a:sym typeface="+mn-ea"/>
                      </a:endParaRPr>
                    </a:p>
                    <a:p>
                      <a:pPr marL="0" lvl="0" indent="0" algn="ctr">
                        <a:buNone/>
                      </a:pPr>
                      <a:r>
                        <a:rPr lang="zh-CN" altLang="en-US" sz="1600" b="1" dirty="0">
                          <a:latin typeface="Times New Roman" panose="02020603050405020304" pitchFamily="18" charset="0"/>
                          <a:ea typeface="希望行书" pitchFamily="49" charset="-122"/>
                          <a:sym typeface="+mn-ea"/>
                        </a:rPr>
                        <a:t>产率的手段改变</a:t>
                      </a:r>
                      <a:endParaRPr lang="zh-CN" altLang="en-US" sz="1600" b="1" dirty="0">
                        <a:latin typeface="Times New Roman" panose="02020603050405020304" pitchFamily="18" charset="0"/>
                        <a:ea typeface="希望行书" pitchFamily="49" charset="-122"/>
                        <a:sym typeface="+mn-ea"/>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1440180">
                <a:tc vMerge="1">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a:buNone/>
                      </a:pPr>
                      <a:r>
                        <a:rPr lang="zh-CN" altLang="en-US" sz="1600" b="1" dirty="0">
                          <a:sym typeface="+mn-ea"/>
                        </a:rPr>
                        <a:t>社会关系</a:t>
                      </a:r>
                      <a:endParaRPr lang="zh-CN" altLang="en-US" sz="1600" b="1" dirty="0">
                        <a:sym typeface="+mn-ea"/>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l">
                        <a:buNone/>
                      </a:pPr>
                      <a:r>
                        <a:rPr lang="en-US" altLang="zh-CN" sz="1600" b="1" dirty="0">
                          <a:latin typeface="宋体" panose="02010600030101010101" pitchFamily="2" charset="-122"/>
                          <a:ea typeface="宋体" panose="02010600030101010101" pitchFamily="2" charset="-122"/>
                          <a:sym typeface="+mn-ea"/>
                        </a:rPr>
                        <a:t>①</a:t>
                      </a:r>
                      <a:r>
                        <a:rPr lang="zh-CN" altLang="en-US" sz="1600" b="1" dirty="0">
                          <a:latin typeface="Times New Roman" panose="02020603050405020304" pitchFamily="18" charset="0"/>
                          <a:ea typeface="希望行书" pitchFamily="49" charset="-122"/>
                          <a:sym typeface="+mn-ea"/>
                        </a:rPr>
                        <a:t>资本主义制度的巩固与广泛建立；</a:t>
                      </a:r>
                      <a:r>
                        <a:rPr lang="en-US" altLang="zh-CN" sz="1600" b="1" dirty="0">
                          <a:latin typeface="宋体" panose="02010600030101010101" pitchFamily="2" charset="-122"/>
                          <a:ea typeface="宋体" panose="02010600030101010101" pitchFamily="2" charset="-122"/>
                          <a:sym typeface="+mn-ea"/>
                        </a:rPr>
                        <a:t>②</a:t>
                      </a:r>
                      <a:r>
                        <a:rPr lang="zh-CN" altLang="en-US" sz="1600" b="1" dirty="0">
                          <a:latin typeface="Times New Roman" panose="02020603050405020304" pitchFamily="18" charset="0"/>
                          <a:ea typeface="希望行书" pitchFamily="49" charset="-122"/>
                          <a:sym typeface="+mn-ea"/>
                        </a:rPr>
                        <a:t>阶级结构发生重大变革，社会日益分裂为两大对立阶级；</a:t>
                      </a:r>
                      <a:r>
                        <a:rPr lang="en-US" altLang="zh-CN" sz="1600" b="1" dirty="0">
                          <a:latin typeface="宋体" panose="02010600030101010101" pitchFamily="2" charset="-122"/>
                          <a:ea typeface="宋体" panose="02010600030101010101" pitchFamily="2" charset="-122"/>
                          <a:sym typeface="+mn-ea"/>
                        </a:rPr>
                        <a:t>③</a:t>
                      </a:r>
                      <a:r>
                        <a:rPr lang="zh-CN" altLang="en-US" sz="1600" b="1" dirty="0">
                          <a:latin typeface="Times New Roman" panose="02020603050405020304" pitchFamily="18" charset="0"/>
                          <a:ea typeface="希望行书" pitchFamily="49" charset="-122"/>
                          <a:sym typeface="+mn-ea"/>
                        </a:rPr>
                        <a:t>经济结构发生重大变化，开始了城市化进程；</a:t>
                      </a:r>
                      <a:endParaRPr lang="zh-CN" altLang="en-US" sz="1600" b="1" dirty="0">
                        <a:latin typeface="Times New Roman" panose="02020603050405020304" pitchFamily="18" charset="0"/>
                        <a:ea typeface="希望行书" pitchFamily="49" charset="-122"/>
                        <a:sym typeface="+mn-ea"/>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a:buNone/>
                      </a:pPr>
                      <a:r>
                        <a:rPr lang="zh-CN" altLang="en-US" sz="1600" b="1" dirty="0">
                          <a:latin typeface="Times New Roman" panose="02020603050405020304" pitchFamily="18" charset="0"/>
                          <a:ea typeface="希望行书" pitchFamily="49" charset="-122"/>
                          <a:sym typeface="+mn-ea"/>
                        </a:rPr>
                        <a:t>垄断与垄断组织形成</a:t>
                      </a:r>
                      <a:r>
                        <a:rPr lang="en-US" altLang="zh-CN" sz="1600" b="1" dirty="0">
                          <a:latin typeface="Times New Roman" panose="02020603050405020304" pitchFamily="18" charset="0"/>
                          <a:ea typeface="希望行书" pitchFamily="49" charset="-122"/>
                          <a:sym typeface="+mn-ea"/>
                        </a:rPr>
                        <a:t>;</a:t>
                      </a:r>
                      <a:r>
                        <a:rPr lang="zh-CN" altLang="en-US" sz="1600" b="1" dirty="0">
                          <a:latin typeface="Times New Roman" panose="02020603050405020304" pitchFamily="18" charset="0"/>
                          <a:ea typeface="希望行书" pitchFamily="49" charset="-122"/>
                          <a:sym typeface="+mn-ea"/>
                        </a:rPr>
                        <a:t>主要资本主义国家进入帝国主义阶段</a:t>
                      </a:r>
                      <a:endParaRPr lang="zh-CN" altLang="en-US" sz="1600" b="1" dirty="0">
                        <a:latin typeface="Times New Roman" panose="02020603050405020304" pitchFamily="18" charset="0"/>
                        <a:ea typeface="希望行书" pitchFamily="49" charset="-122"/>
                        <a:sym typeface="+mn-ea"/>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a:buNone/>
                      </a:pPr>
                      <a:r>
                        <a:rPr lang="zh-CN" altLang="en-US" sz="1600" b="1" dirty="0">
                          <a:latin typeface="Times New Roman" panose="02020603050405020304" pitchFamily="18" charset="0"/>
                          <a:ea typeface="希望行书" pitchFamily="49" charset="-122"/>
                          <a:sym typeface="+mn-ea"/>
                        </a:rPr>
                        <a:t>促进了社会经济结构和</a:t>
                      </a:r>
                      <a:endParaRPr lang="zh-CN" altLang="en-US" sz="1600" b="1" dirty="0">
                        <a:latin typeface="Times New Roman" panose="02020603050405020304" pitchFamily="18" charset="0"/>
                        <a:ea typeface="希望行书" pitchFamily="49" charset="-122"/>
                        <a:sym typeface="+mn-ea"/>
                      </a:endParaRPr>
                    </a:p>
                    <a:p>
                      <a:pPr marL="0" lvl="0" indent="0" algn="ctr">
                        <a:buNone/>
                      </a:pPr>
                      <a:r>
                        <a:rPr lang="zh-CN" altLang="en-US" sz="1600" b="1" dirty="0">
                          <a:latin typeface="Times New Roman" panose="02020603050405020304" pitchFamily="18" charset="0"/>
                          <a:ea typeface="希望行书" pitchFamily="49" charset="-122"/>
                          <a:sym typeface="+mn-ea"/>
                        </a:rPr>
                        <a:t>会生活结构的变化－第</a:t>
                      </a:r>
                      <a:endParaRPr lang="zh-CN" altLang="en-US" sz="1600" b="1" dirty="0">
                        <a:latin typeface="Times New Roman" panose="02020603050405020304" pitchFamily="18" charset="0"/>
                        <a:ea typeface="希望行书" pitchFamily="49" charset="-122"/>
                        <a:sym typeface="+mn-ea"/>
                      </a:endParaRPr>
                    </a:p>
                    <a:p>
                      <a:pPr marL="0" lvl="0" indent="0" algn="ctr">
                        <a:buNone/>
                      </a:pPr>
                      <a:r>
                        <a:rPr lang="zh-CN" altLang="en-US" sz="1600" b="1" dirty="0">
                          <a:latin typeface="Times New Roman" panose="02020603050405020304" pitchFamily="18" charset="0"/>
                          <a:ea typeface="希望行书" pitchFamily="49" charset="-122"/>
                          <a:sym typeface="+mn-ea"/>
                        </a:rPr>
                        <a:t>三产业比重上升。人们</a:t>
                      </a:r>
                      <a:endParaRPr lang="zh-CN" altLang="en-US" sz="1600" b="1" dirty="0">
                        <a:latin typeface="Times New Roman" panose="02020603050405020304" pitchFamily="18" charset="0"/>
                        <a:ea typeface="希望行书" pitchFamily="49" charset="-122"/>
                        <a:sym typeface="+mn-ea"/>
                      </a:endParaRPr>
                    </a:p>
                    <a:p>
                      <a:pPr marL="0" lvl="0" indent="0" algn="ctr">
                        <a:buNone/>
                      </a:pPr>
                      <a:r>
                        <a:rPr lang="zh-CN" altLang="en-US" sz="1600" b="1" dirty="0">
                          <a:latin typeface="Times New Roman" panose="02020603050405020304" pitchFamily="18" charset="0"/>
                          <a:ea typeface="希望行书" pitchFamily="49" charset="-122"/>
                          <a:sym typeface="+mn-ea"/>
                        </a:rPr>
                        <a:t>的衣食住行等日常生活</a:t>
                      </a:r>
                      <a:endParaRPr lang="zh-CN" altLang="en-US" sz="1600" b="1" dirty="0">
                        <a:latin typeface="Times New Roman" panose="02020603050405020304" pitchFamily="18" charset="0"/>
                        <a:ea typeface="希望行书" pitchFamily="49" charset="-122"/>
                        <a:sym typeface="+mn-ea"/>
                      </a:endParaRPr>
                    </a:p>
                    <a:p>
                      <a:pPr marL="0" lvl="0" indent="0" algn="ctr">
                        <a:buNone/>
                      </a:pPr>
                      <a:r>
                        <a:rPr lang="zh-CN" altLang="en-US" sz="1600" b="1" dirty="0">
                          <a:latin typeface="Times New Roman" panose="02020603050405020304" pitchFamily="18" charset="0"/>
                          <a:ea typeface="希望行书" pitchFamily="49" charset="-122"/>
                          <a:sym typeface="+mn-ea"/>
                        </a:rPr>
                        <a:t>发生变革；</a:t>
                      </a:r>
                      <a:endParaRPr lang="zh-CN" altLang="en-US" sz="1600" b="1">
                        <a:latin typeface="Times New Roman" panose="02020603050405020304" pitchFamily="18" charset="0"/>
                        <a:ea typeface="希望行书" pitchFamily="49" charset="-122"/>
                        <a:sym typeface="+mn-ea"/>
                      </a:endParaRPr>
                    </a:p>
                    <a:p>
                      <a:pPr marL="0" lvl="0" indent="0" algn="ctr">
                        <a:buNone/>
                      </a:pPr>
                      <a:endParaRPr lang="zh-CN" altLang="en-US" sz="1600" b="1" dirty="0">
                        <a:latin typeface="Times New Roman" panose="02020603050405020304" pitchFamily="18" charset="0"/>
                        <a:ea typeface="希望行书" pitchFamily="49" charset="-122"/>
                        <a:sym typeface="+mn-ea"/>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1668780">
                <a:tc vMerge="1">
                  <a:tcPr marL="68591" marR="68591" marT="34295" marB="34295"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a:buNone/>
                      </a:pPr>
                      <a:r>
                        <a:rPr lang="zh-CN" altLang="en-US" sz="1600" b="1" dirty="0">
                          <a:sym typeface="+mn-ea"/>
                        </a:rPr>
                        <a:t>国际关系</a:t>
                      </a:r>
                      <a:endParaRPr lang="zh-CN" altLang="en-US" sz="1600" b="1" dirty="0">
                        <a:sym typeface="+mn-ea"/>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a:buNone/>
                      </a:pPr>
                      <a:r>
                        <a:rPr lang="en-US" altLang="zh-CN" sz="1600" b="1" dirty="0">
                          <a:latin typeface="宋体" panose="02010600030101010101" pitchFamily="2" charset="-122"/>
                          <a:ea typeface="宋体" panose="02010600030101010101" pitchFamily="2" charset="-122"/>
                          <a:sym typeface="+mn-ea"/>
                        </a:rPr>
                        <a:t>①</a:t>
                      </a:r>
                      <a:r>
                        <a:rPr lang="zh-CN" altLang="en-US" sz="1600" b="1" dirty="0">
                          <a:latin typeface="Times New Roman" panose="02020603050405020304" pitchFamily="18" charset="0"/>
                          <a:ea typeface="希望行书" pitchFamily="49" charset="-122"/>
                          <a:sym typeface="+mn-ea"/>
                        </a:rPr>
                        <a:t>殖民侵略进入以商</a:t>
                      </a:r>
                      <a:endParaRPr lang="zh-CN" altLang="en-US" sz="1600" b="1" dirty="0">
                        <a:latin typeface="Times New Roman" panose="02020603050405020304" pitchFamily="18" charset="0"/>
                        <a:ea typeface="希望行书" pitchFamily="49" charset="-122"/>
                        <a:sym typeface="+mn-ea"/>
                      </a:endParaRPr>
                    </a:p>
                    <a:p>
                      <a:pPr marL="0" lvl="0" indent="0" algn="ctr">
                        <a:buNone/>
                      </a:pPr>
                      <a:r>
                        <a:rPr lang="zh-CN" altLang="en-US" sz="1600" b="1" dirty="0">
                          <a:latin typeface="Times New Roman" panose="02020603050405020304" pitchFamily="18" charset="0"/>
                          <a:ea typeface="希望行书" pitchFamily="49" charset="-122"/>
                          <a:sym typeface="+mn-ea"/>
                        </a:rPr>
                        <a:t>品输出为主时期</a:t>
                      </a:r>
                      <a:r>
                        <a:rPr lang="en-US" altLang="zh-CN" sz="1600" b="1" dirty="0">
                          <a:latin typeface="宋体" panose="02010600030101010101" pitchFamily="2" charset="-122"/>
                          <a:ea typeface="宋体" panose="02010600030101010101" pitchFamily="2" charset="-122"/>
                          <a:sym typeface="+mn-ea"/>
                        </a:rPr>
                        <a:t>②</a:t>
                      </a:r>
                      <a:r>
                        <a:rPr lang="zh-CN" altLang="en-US" sz="1600" b="1" dirty="0">
                          <a:latin typeface="Times New Roman" panose="02020603050405020304" pitchFamily="18" charset="0"/>
                          <a:ea typeface="希望行书" pitchFamily="49" charset="-122"/>
                          <a:sym typeface="+mn-ea"/>
                        </a:rPr>
                        <a:t>世界格局发生变化 ，东方从属于西方；资本主义市场体系初步形成</a:t>
                      </a:r>
                      <a:endParaRPr lang="zh-CN" altLang="en-US" sz="1600" b="1" dirty="0">
                        <a:latin typeface="Times New Roman" panose="02020603050405020304" pitchFamily="18" charset="0"/>
                        <a:ea typeface="希望行书" pitchFamily="49" charset="-122"/>
                        <a:sym typeface="+mn-ea"/>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a:buNone/>
                      </a:pPr>
                      <a:r>
                        <a:rPr lang="en-US" altLang="zh-CN" sz="1600" b="1" dirty="0">
                          <a:latin typeface="宋体" panose="02010600030101010101" pitchFamily="2" charset="-122"/>
                          <a:ea typeface="宋体" panose="02010600030101010101" pitchFamily="2" charset="-122"/>
                          <a:sym typeface="+mn-ea"/>
                        </a:rPr>
                        <a:t>①</a:t>
                      </a:r>
                      <a:r>
                        <a:rPr lang="zh-CN" altLang="en-US" sz="1600" b="1" dirty="0">
                          <a:latin typeface="Times New Roman" panose="02020603050405020304" pitchFamily="18" charset="0"/>
                          <a:ea typeface="希望行书" pitchFamily="49" charset="-122"/>
                          <a:sym typeface="+mn-ea"/>
                        </a:rPr>
                        <a:t>帝国主义列强加紧瓜分世界，殖民侵略进入以资本输出为主的时期；资本主义市场体系最终形成。</a:t>
                      </a:r>
                      <a:r>
                        <a:rPr lang="en-US" altLang="zh-CN" sz="1600" b="1" dirty="0">
                          <a:latin typeface="宋体" panose="02010600030101010101" pitchFamily="2" charset="-122"/>
                          <a:ea typeface="宋体" panose="02010600030101010101" pitchFamily="2" charset="-122"/>
                          <a:sym typeface="+mn-ea"/>
                        </a:rPr>
                        <a:t>②</a:t>
                      </a:r>
                      <a:r>
                        <a:rPr lang="zh-CN" altLang="en-US" sz="1600" b="1" dirty="0">
                          <a:latin typeface="Times New Roman" panose="02020603050405020304" pitchFamily="18" charset="0"/>
                          <a:ea typeface="希望行书" pitchFamily="49" charset="-122"/>
                          <a:sym typeface="+mn-ea"/>
                        </a:rPr>
                        <a:t>政治经济发展的不平衡加剧，世界力量对比格局发生改变。</a:t>
                      </a:r>
                      <a:endParaRPr lang="zh-CN" altLang="en-US" sz="1600" b="1" dirty="0">
                        <a:latin typeface="Times New Roman" panose="02020603050405020304" pitchFamily="18" charset="0"/>
                        <a:ea typeface="希望行书" pitchFamily="49" charset="-122"/>
                        <a:sym typeface="+mn-ea"/>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gn="ctr">
                        <a:buNone/>
                      </a:pPr>
                      <a:r>
                        <a:rPr lang="zh-CN" altLang="en-US" sz="1600" b="1" dirty="0">
                          <a:latin typeface="Times New Roman" panose="02020603050405020304" pitchFamily="18" charset="0"/>
                          <a:ea typeface="希望行书" pitchFamily="49" charset="-122"/>
                          <a:sym typeface="+mn-ea"/>
                        </a:rPr>
                        <a:t>推动了国际经济格局的</a:t>
                      </a:r>
                      <a:endParaRPr lang="zh-CN" altLang="en-US" sz="1600" b="1" dirty="0">
                        <a:latin typeface="Times New Roman" panose="02020603050405020304" pitchFamily="18" charset="0"/>
                        <a:ea typeface="希望行书" pitchFamily="49" charset="-122"/>
                        <a:sym typeface="+mn-ea"/>
                      </a:endParaRPr>
                    </a:p>
                    <a:p>
                      <a:pPr marL="0" lvl="0" indent="0" algn="ctr">
                        <a:buNone/>
                      </a:pPr>
                      <a:r>
                        <a:rPr lang="zh-CN" altLang="en-US" sz="1600" b="1" dirty="0">
                          <a:latin typeface="Times New Roman" panose="02020603050405020304" pitchFamily="18" charset="0"/>
                          <a:ea typeface="希望行书" pitchFamily="49" charset="-122"/>
                          <a:sym typeface="+mn-ea"/>
                        </a:rPr>
                        <a:t>调整－－扩大了发达国</a:t>
                      </a:r>
                      <a:endParaRPr lang="zh-CN" altLang="en-US" sz="1600" b="1" dirty="0">
                        <a:latin typeface="Times New Roman" panose="02020603050405020304" pitchFamily="18" charset="0"/>
                        <a:ea typeface="希望行书" pitchFamily="49" charset="-122"/>
                        <a:sym typeface="+mn-ea"/>
                      </a:endParaRPr>
                    </a:p>
                    <a:p>
                      <a:pPr marL="0" lvl="0" indent="0" algn="ctr">
                        <a:buNone/>
                      </a:pPr>
                      <a:r>
                        <a:rPr lang="zh-CN" altLang="en-US" sz="1600" b="1" dirty="0">
                          <a:latin typeface="Times New Roman" panose="02020603050405020304" pitchFamily="18" charset="0"/>
                          <a:ea typeface="希望行书" pitchFamily="49" charset="-122"/>
                          <a:sym typeface="+mn-ea"/>
                        </a:rPr>
                        <a:t>家同不少发展中国家的</a:t>
                      </a:r>
                      <a:endParaRPr lang="zh-CN" altLang="en-US" sz="1600" b="1" dirty="0">
                        <a:latin typeface="Times New Roman" panose="02020603050405020304" pitchFamily="18" charset="0"/>
                        <a:ea typeface="希望行书" pitchFamily="49" charset="-122"/>
                        <a:sym typeface="+mn-ea"/>
                      </a:endParaRPr>
                    </a:p>
                    <a:p>
                      <a:pPr marL="0" lvl="0" indent="0" algn="ctr">
                        <a:buNone/>
                      </a:pPr>
                      <a:r>
                        <a:rPr lang="zh-CN" altLang="en-US" sz="1600" b="1" dirty="0">
                          <a:latin typeface="Times New Roman" panose="02020603050405020304" pitchFamily="18" charset="0"/>
                          <a:ea typeface="希望行书" pitchFamily="49" charset="-122"/>
                          <a:sym typeface="+mn-ea"/>
                        </a:rPr>
                        <a:t>经济差距。对发展中国</a:t>
                      </a:r>
                      <a:endParaRPr lang="zh-CN" altLang="en-US" sz="1600" b="1" dirty="0">
                        <a:latin typeface="Times New Roman" panose="02020603050405020304" pitchFamily="18" charset="0"/>
                        <a:ea typeface="希望行书" pitchFamily="49" charset="-122"/>
                        <a:sym typeface="+mn-ea"/>
                      </a:endParaRPr>
                    </a:p>
                    <a:p>
                      <a:pPr marL="0" lvl="0" indent="0" algn="ctr">
                        <a:buNone/>
                      </a:pPr>
                      <a:r>
                        <a:rPr lang="zh-CN" altLang="en-US" sz="1600" b="1" dirty="0">
                          <a:latin typeface="Times New Roman" panose="02020603050405020304" pitchFamily="18" charset="0"/>
                          <a:ea typeface="希望行书" pitchFamily="49" charset="-122"/>
                          <a:sym typeface="+mn-ea"/>
                        </a:rPr>
                        <a:t>家来说，既是机遇，又</a:t>
                      </a:r>
                      <a:endParaRPr lang="zh-CN" altLang="en-US" sz="1600" b="1" dirty="0">
                        <a:latin typeface="Times New Roman" panose="02020603050405020304" pitchFamily="18" charset="0"/>
                        <a:ea typeface="希望行书" pitchFamily="49" charset="-122"/>
                        <a:sym typeface="+mn-ea"/>
                      </a:endParaRPr>
                    </a:p>
                    <a:p>
                      <a:pPr marL="0" lvl="0" indent="0" algn="ctr">
                        <a:buNone/>
                      </a:pPr>
                      <a:r>
                        <a:rPr lang="zh-CN" altLang="en-US" sz="1600" b="1" dirty="0">
                          <a:latin typeface="Times New Roman" panose="02020603050405020304" pitchFamily="18" charset="0"/>
                          <a:ea typeface="希望行书" pitchFamily="49" charset="-122"/>
                          <a:sym typeface="+mn-ea"/>
                        </a:rPr>
                        <a:t>是挑战。</a:t>
                      </a:r>
                      <a:endParaRPr lang="zh-CN" altLang="en-US" sz="1600" b="1" dirty="0">
                        <a:latin typeface="Times New Roman" panose="02020603050405020304" pitchFamily="18" charset="0"/>
                        <a:ea typeface="希望行书" pitchFamily="49" charset="-122"/>
                        <a:sym typeface="+mn-ea"/>
                      </a:endParaRPr>
                    </a:p>
                  </a:txBody>
                  <a:tcPr marL="68591" marR="68591" marT="34295" marB="34295"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55"/>
                                        </p:tgtEl>
                                        <p:attrNameLst>
                                          <p:attrName>style.visibility</p:attrName>
                                        </p:attrNameLst>
                                      </p:cBhvr>
                                      <p:to>
                                        <p:strVal val="visible"/>
                                      </p:to>
                                    </p:set>
                                    <p:anim calcmode="lin" valueType="num">
                                      <p:cBhvr additive="base">
                                        <p:cTn id="7" dur="500" fill="hold"/>
                                        <p:tgtEl>
                                          <p:spTgt spid="12655"/>
                                        </p:tgtEl>
                                        <p:attrNameLst>
                                          <p:attrName>ppt_x</p:attrName>
                                        </p:attrNameLst>
                                      </p:cBhvr>
                                      <p:tavLst>
                                        <p:tav tm="0">
                                          <p:val>
                                            <p:strVal val="#ppt_x"/>
                                          </p:val>
                                        </p:tav>
                                        <p:tav tm="100000">
                                          <p:val>
                                            <p:strVal val="#ppt_x"/>
                                          </p:val>
                                        </p:tav>
                                      </p:tavLst>
                                    </p:anim>
                                    <p:anim calcmode="lin" valueType="num">
                                      <p:cBhvr additive="base">
                                        <p:cTn id="8" dur="500" fill="hold"/>
                                        <p:tgtEl>
                                          <p:spTgt spid="12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custDataLst>
              <p:tags r:id="rId1"/>
            </p:custDataLst>
          </p:nvPr>
        </p:nvSpPr>
        <p:spPr>
          <a:xfrm>
            <a:off x="0" y="318"/>
            <a:ext cx="9144000" cy="5143500"/>
          </a:xfrm>
          <a:prstGeom prst="rect">
            <a:avLst/>
          </a:prstGeom>
          <a:pattFill prst="ltUpDiag">
            <a:fgClr>
              <a:srgbClr val="FFFFFF">
                <a:lumMod val="85000"/>
              </a:srgbClr>
            </a:fgClr>
            <a:bgClr>
              <a:srgbClr val="FFFFFF"/>
            </a:bgClr>
          </a:patt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dirty="0"/>
          </a:p>
        </p:txBody>
      </p:sp>
      <p:sp>
        <p:nvSpPr>
          <p:cNvPr id="52" name="等腰三角形 51"/>
          <p:cNvSpPr/>
          <p:nvPr>
            <p:custDataLst>
              <p:tags r:id="rId2"/>
            </p:custDataLst>
          </p:nvPr>
        </p:nvSpPr>
        <p:spPr>
          <a:xfrm rot="18491121">
            <a:off x="2216935" y="414012"/>
            <a:ext cx="339987" cy="293093"/>
          </a:xfrm>
          <a:prstGeom prst="triangle">
            <a:avLst/>
          </a:prstGeom>
          <a:solidFill>
            <a:srgbClr val="44546A">
              <a:lumMod val="20000"/>
              <a:lumOff val="80000"/>
              <a:alpha val="5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44" name="任意多边形: 形状 43"/>
          <p:cNvSpPr/>
          <p:nvPr>
            <p:custDataLst>
              <p:tags r:id="rId3"/>
            </p:custDataLst>
          </p:nvPr>
        </p:nvSpPr>
        <p:spPr>
          <a:xfrm>
            <a:off x="0" y="318"/>
            <a:ext cx="2232819" cy="1981016"/>
          </a:xfrm>
          <a:custGeom>
            <a:avLst/>
            <a:gdLst>
              <a:gd name="connsiteX0" fmla="*/ 1850739 w 2977092"/>
              <a:gd name="connsiteY0" fmla="*/ 0 h 2641354"/>
              <a:gd name="connsiteX1" fmla="*/ 2976103 w 2977092"/>
              <a:gd name="connsiteY1" fmla="*/ 0 h 2641354"/>
              <a:gd name="connsiteX2" fmla="*/ 2977092 w 2977092"/>
              <a:gd name="connsiteY2" fmla="*/ 19598 h 2641354"/>
              <a:gd name="connsiteX3" fmla="*/ 355336 w 2977092"/>
              <a:gd name="connsiteY3" fmla="*/ 2641354 h 2641354"/>
              <a:gd name="connsiteX4" fmla="*/ 87277 w 2977092"/>
              <a:gd name="connsiteY4" fmla="*/ 2627818 h 2641354"/>
              <a:gd name="connsiteX5" fmla="*/ 0 w 2977092"/>
              <a:gd name="connsiteY5" fmla="*/ 2614498 h 2641354"/>
              <a:gd name="connsiteX6" fmla="*/ 0 w 2977092"/>
              <a:gd name="connsiteY6" fmla="*/ 1471767 h 2641354"/>
              <a:gd name="connsiteX7" fmla="*/ 53761 w 2977092"/>
              <a:gd name="connsiteY7" fmla="*/ 1485590 h 2641354"/>
              <a:gd name="connsiteX8" fmla="*/ 355336 w 2977092"/>
              <a:gd name="connsiteY8" fmla="*/ 1515991 h 2641354"/>
              <a:gd name="connsiteX9" fmla="*/ 1851729 w 2977092"/>
              <a:gd name="connsiteY9" fmla="*/ 19598 h 264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7092" h="2641354">
                <a:moveTo>
                  <a:pt x="1850739" y="0"/>
                </a:moveTo>
                <a:lnTo>
                  <a:pt x="2976103" y="0"/>
                </a:lnTo>
                <a:lnTo>
                  <a:pt x="2977092" y="19598"/>
                </a:lnTo>
                <a:cubicBezTo>
                  <a:pt x="2977092" y="1467554"/>
                  <a:pt x="1803292" y="2641354"/>
                  <a:pt x="355336" y="2641354"/>
                </a:cubicBezTo>
                <a:cubicBezTo>
                  <a:pt x="264839" y="2641354"/>
                  <a:pt x="175412" y="2636769"/>
                  <a:pt x="87277" y="2627818"/>
                </a:cubicBezTo>
                <a:lnTo>
                  <a:pt x="0" y="2614498"/>
                </a:lnTo>
                <a:lnTo>
                  <a:pt x="0" y="1471767"/>
                </a:lnTo>
                <a:lnTo>
                  <a:pt x="53761" y="1485590"/>
                </a:lnTo>
                <a:cubicBezTo>
                  <a:pt x="151172" y="1505523"/>
                  <a:pt x="252032" y="1515991"/>
                  <a:pt x="355336" y="1515991"/>
                </a:cubicBezTo>
                <a:cubicBezTo>
                  <a:pt x="1181771" y="1515991"/>
                  <a:pt x="1851729" y="846033"/>
                  <a:pt x="1851729" y="19598"/>
                </a:cubicBezTo>
                <a:close/>
              </a:path>
            </a:pathLst>
          </a:custGeom>
          <a:solidFill>
            <a:srgbClr val="FFFFFF"/>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39" name="任意多边形: 形状 38"/>
          <p:cNvSpPr/>
          <p:nvPr>
            <p:custDataLst>
              <p:tags r:id="rId4"/>
            </p:custDataLst>
          </p:nvPr>
        </p:nvSpPr>
        <p:spPr>
          <a:xfrm>
            <a:off x="7589053" y="3309352"/>
            <a:ext cx="1554947" cy="1834466"/>
          </a:xfrm>
          <a:custGeom>
            <a:avLst/>
            <a:gdLst>
              <a:gd name="connsiteX0" fmla="*/ 2057367 w 2073263"/>
              <a:gd name="connsiteY0" fmla="*/ 0 h 2445954"/>
              <a:gd name="connsiteX1" fmla="*/ 2073263 w 2073263"/>
              <a:gd name="connsiteY1" fmla="*/ 803 h 2445954"/>
              <a:gd name="connsiteX2" fmla="*/ 2073263 w 2073263"/>
              <a:gd name="connsiteY2" fmla="*/ 973979 h 2445954"/>
              <a:gd name="connsiteX3" fmla="*/ 2057367 w 2073263"/>
              <a:gd name="connsiteY3" fmla="*/ 973176 h 2445954"/>
              <a:gd name="connsiteX4" fmla="*/ 973176 w 2073263"/>
              <a:gd name="connsiteY4" fmla="*/ 2057367 h 2445954"/>
              <a:gd name="connsiteX5" fmla="*/ 995203 w 2073263"/>
              <a:gd name="connsiteY5" fmla="*/ 2275870 h 2445954"/>
              <a:gd name="connsiteX6" fmla="*/ 1048000 w 2073263"/>
              <a:gd name="connsiteY6" fmla="*/ 2445954 h 2445954"/>
              <a:gd name="connsiteX7" fmla="*/ 39173 w 2073263"/>
              <a:gd name="connsiteY7" fmla="*/ 2445954 h 2445954"/>
              <a:gd name="connsiteX8" fmla="*/ 0 w 2073263"/>
              <a:gd name="connsiteY8" fmla="*/ 2057367 h 2445954"/>
              <a:gd name="connsiteX9" fmla="*/ 2057367 w 2073263"/>
              <a:gd name="connsiteY9" fmla="*/ 0 h 24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3263" h="2445954">
                <a:moveTo>
                  <a:pt x="2057367" y="0"/>
                </a:moveTo>
                <a:lnTo>
                  <a:pt x="2073263" y="803"/>
                </a:lnTo>
                <a:lnTo>
                  <a:pt x="2073263" y="973979"/>
                </a:lnTo>
                <a:lnTo>
                  <a:pt x="2057367" y="973176"/>
                </a:lnTo>
                <a:cubicBezTo>
                  <a:pt x="1458585" y="973176"/>
                  <a:pt x="973176" y="1458585"/>
                  <a:pt x="973176" y="2057367"/>
                </a:cubicBezTo>
                <a:cubicBezTo>
                  <a:pt x="973176" y="2132215"/>
                  <a:pt x="980760" y="2205291"/>
                  <a:pt x="995203" y="2275870"/>
                </a:cubicBezTo>
                <a:lnTo>
                  <a:pt x="1048000" y="2445954"/>
                </a:lnTo>
                <a:lnTo>
                  <a:pt x="39173" y="2445954"/>
                </a:lnTo>
                <a:lnTo>
                  <a:pt x="0" y="2057367"/>
                </a:lnTo>
                <a:cubicBezTo>
                  <a:pt x="0" y="921116"/>
                  <a:pt x="921115" y="0"/>
                  <a:pt x="2057367" y="0"/>
                </a:cubicBezTo>
                <a:close/>
              </a:path>
            </a:pathLst>
          </a:custGeom>
          <a:solidFill>
            <a:srgbClr val="FFFFFF"/>
          </a:solid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p>
            <a:pPr algn="ctr"/>
            <a:endParaRPr kumimoji="1" lang="zh-CN" altLang="en-US" sz="1200" b="1" dirty="0">
              <a:solidFill>
                <a:srgbClr val="FFFFFF"/>
              </a:solidFill>
              <a:latin typeface="微软雅黑" panose="020B0503020204020204" charset="-122"/>
            </a:endParaRPr>
          </a:p>
        </p:txBody>
      </p:sp>
      <p:sp>
        <p:nvSpPr>
          <p:cNvPr id="47" name="椭圆 46"/>
          <p:cNvSpPr/>
          <p:nvPr>
            <p:custDataLst>
              <p:tags r:id="rId5"/>
            </p:custDataLst>
          </p:nvPr>
        </p:nvSpPr>
        <p:spPr>
          <a:xfrm>
            <a:off x="7441075" y="2819462"/>
            <a:ext cx="1135725" cy="1135725"/>
          </a:xfrm>
          <a:prstGeom prst="ellipse">
            <a:avLst/>
          </a:prstGeom>
          <a:solidFill>
            <a:srgbClr val="44546A">
              <a:lumMod val="20000"/>
              <a:lumOff val="80000"/>
              <a:alpha val="5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37" name="任意多边形: 形状 36"/>
          <p:cNvSpPr/>
          <p:nvPr>
            <p:custDataLst>
              <p:tags r:id="rId6"/>
            </p:custDataLst>
          </p:nvPr>
        </p:nvSpPr>
        <p:spPr>
          <a:xfrm>
            <a:off x="1528897" y="791234"/>
            <a:ext cx="6334125" cy="3932634"/>
          </a:xfrm>
          <a:custGeom>
            <a:avLst/>
            <a:gdLst>
              <a:gd name="connsiteX0" fmla="*/ 0 w 8445500"/>
              <a:gd name="connsiteY0" fmla="*/ 0 h 5243512"/>
              <a:gd name="connsiteX1" fmla="*/ 8445500 w 8445500"/>
              <a:gd name="connsiteY1" fmla="*/ 0 h 5243512"/>
              <a:gd name="connsiteX2" fmla="*/ 8445500 w 8445500"/>
              <a:gd name="connsiteY2" fmla="*/ 4705350 h 5243512"/>
              <a:gd name="connsiteX3" fmla="*/ 1382307 w 8445500"/>
              <a:gd name="connsiteY3" fmla="*/ 4705350 h 5243512"/>
              <a:gd name="connsiteX4" fmla="*/ 844145 w 8445500"/>
              <a:gd name="connsiteY4" fmla="*/ 5243512 h 5243512"/>
              <a:gd name="connsiteX5" fmla="*/ 305983 w 8445500"/>
              <a:gd name="connsiteY5" fmla="*/ 4705350 h 5243512"/>
              <a:gd name="connsiteX6" fmla="*/ 301246 w 8445500"/>
              <a:gd name="connsiteY6" fmla="*/ 4705350 h 5243512"/>
              <a:gd name="connsiteX7" fmla="*/ 0 w 8445500"/>
              <a:gd name="connsiteY7" fmla="*/ 4404104 h 524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500" h="5243512">
                <a:moveTo>
                  <a:pt x="0" y="0"/>
                </a:moveTo>
                <a:lnTo>
                  <a:pt x="8445500" y="0"/>
                </a:lnTo>
                <a:lnTo>
                  <a:pt x="8445500" y="4705350"/>
                </a:lnTo>
                <a:lnTo>
                  <a:pt x="1382307" y="4705350"/>
                </a:lnTo>
                <a:lnTo>
                  <a:pt x="844145" y="5243512"/>
                </a:lnTo>
                <a:lnTo>
                  <a:pt x="305983" y="4705350"/>
                </a:lnTo>
                <a:lnTo>
                  <a:pt x="301246" y="4705350"/>
                </a:lnTo>
                <a:lnTo>
                  <a:pt x="0" y="4404104"/>
                </a:lnTo>
                <a:close/>
              </a:path>
            </a:pathLst>
          </a:custGeom>
          <a:solidFill>
            <a:srgbClr val="C5CFCF">
              <a:lumMod val="75000"/>
              <a:alpha val="8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36" name="任意多边形: 形状 35"/>
          <p:cNvSpPr/>
          <p:nvPr>
            <p:custDataLst>
              <p:tags r:id="rId7"/>
            </p:custDataLst>
          </p:nvPr>
        </p:nvSpPr>
        <p:spPr>
          <a:xfrm>
            <a:off x="1404938" y="688427"/>
            <a:ext cx="6334125" cy="3932634"/>
          </a:xfrm>
          <a:custGeom>
            <a:avLst/>
            <a:gdLst>
              <a:gd name="connsiteX0" fmla="*/ 0 w 8445500"/>
              <a:gd name="connsiteY0" fmla="*/ 0 h 5243512"/>
              <a:gd name="connsiteX1" fmla="*/ 8445500 w 8445500"/>
              <a:gd name="connsiteY1" fmla="*/ 0 h 5243512"/>
              <a:gd name="connsiteX2" fmla="*/ 8445500 w 8445500"/>
              <a:gd name="connsiteY2" fmla="*/ 4705350 h 5243512"/>
              <a:gd name="connsiteX3" fmla="*/ 1382307 w 8445500"/>
              <a:gd name="connsiteY3" fmla="*/ 4705350 h 5243512"/>
              <a:gd name="connsiteX4" fmla="*/ 844145 w 8445500"/>
              <a:gd name="connsiteY4" fmla="*/ 5243512 h 5243512"/>
              <a:gd name="connsiteX5" fmla="*/ 305983 w 8445500"/>
              <a:gd name="connsiteY5" fmla="*/ 4705350 h 5243512"/>
              <a:gd name="connsiteX6" fmla="*/ 301246 w 8445500"/>
              <a:gd name="connsiteY6" fmla="*/ 4705350 h 5243512"/>
              <a:gd name="connsiteX7" fmla="*/ 0 w 8445500"/>
              <a:gd name="connsiteY7" fmla="*/ 4404104 h 524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500" h="5243512">
                <a:moveTo>
                  <a:pt x="0" y="0"/>
                </a:moveTo>
                <a:lnTo>
                  <a:pt x="8445500" y="0"/>
                </a:lnTo>
                <a:lnTo>
                  <a:pt x="8445500" y="4705350"/>
                </a:lnTo>
                <a:lnTo>
                  <a:pt x="1382307" y="4705350"/>
                </a:lnTo>
                <a:lnTo>
                  <a:pt x="844145" y="5243512"/>
                </a:lnTo>
                <a:lnTo>
                  <a:pt x="305983" y="4705350"/>
                </a:lnTo>
                <a:lnTo>
                  <a:pt x="301246" y="4705350"/>
                </a:lnTo>
                <a:lnTo>
                  <a:pt x="0" y="4404104"/>
                </a:lnTo>
                <a:close/>
              </a:path>
            </a:pathLst>
          </a:custGeom>
          <a:solidFill>
            <a:srgbClr val="C5CFCF">
              <a:lumMod val="40000"/>
              <a:lumOff val="6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28" name="任意多边形: 形状 27"/>
          <p:cNvSpPr/>
          <p:nvPr>
            <p:custDataLst>
              <p:tags r:id="rId8"/>
            </p:custDataLst>
          </p:nvPr>
        </p:nvSpPr>
        <p:spPr>
          <a:xfrm rot="10800000">
            <a:off x="7085330" y="523240"/>
            <a:ext cx="345440" cy="422275"/>
          </a:xfrm>
          <a:custGeom>
            <a:avLst/>
            <a:gdLst>
              <a:gd name="connsiteX0" fmla="*/ 174788 w 340237"/>
              <a:gd name="connsiteY0" fmla="*/ 0 h 415819"/>
              <a:gd name="connsiteX1" fmla="*/ 340237 w 340237"/>
              <a:gd name="connsiteY1" fmla="*/ 0 h 415819"/>
              <a:gd name="connsiteX2" fmla="*/ 241322 w 340237"/>
              <a:gd name="connsiteY2" fmla="*/ 415819 h 415819"/>
              <a:gd name="connsiteX3" fmla="*/ 0 w 340237"/>
              <a:gd name="connsiteY3" fmla="*/ 415819 h 415819"/>
            </a:gdLst>
            <a:ahLst/>
            <a:cxnLst>
              <a:cxn ang="0">
                <a:pos x="connsiteX0" y="connsiteY0"/>
              </a:cxn>
              <a:cxn ang="0">
                <a:pos x="connsiteX1" y="connsiteY1"/>
              </a:cxn>
              <a:cxn ang="0">
                <a:pos x="connsiteX2" y="connsiteY2"/>
              </a:cxn>
              <a:cxn ang="0">
                <a:pos x="connsiteX3" y="connsiteY3"/>
              </a:cxn>
            </a:cxnLst>
            <a:rect l="l" t="t" r="r" b="b"/>
            <a:pathLst>
              <a:path w="340237" h="415819">
                <a:moveTo>
                  <a:pt x="174788" y="0"/>
                </a:moveTo>
                <a:lnTo>
                  <a:pt x="340237" y="0"/>
                </a:lnTo>
                <a:lnTo>
                  <a:pt x="241322" y="415819"/>
                </a:lnTo>
                <a:lnTo>
                  <a:pt x="0" y="415819"/>
                </a:lnTo>
                <a:close/>
              </a:path>
            </a:pathLst>
          </a:custGeom>
          <a:solidFill>
            <a:srgbClr val="C5CFCF"/>
          </a:solid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p>
            <a:pPr algn="ctr"/>
            <a:endParaRPr lang="zh-CN" altLang="en-US" sz="1350"/>
          </a:p>
        </p:txBody>
      </p:sp>
      <p:sp>
        <p:nvSpPr>
          <p:cNvPr id="29" name="任意多边形: 形状 28"/>
          <p:cNvSpPr/>
          <p:nvPr>
            <p:custDataLst>
              <p:tags r:id="rId9"/>
            </p:custDataLst>
          </p:nvPr>
        </p:nvSpPr>
        <p:spPr>
          <a:xfrm rot="10800000">
            <a:off x="6699885" y="523240"/>
            <a:ext cx="345440" cy="422275"/>
          </a:xfrm>
          <a:custGeom>
            <a:avLst/>
            <a:gdLst>
              <a:gd name="connsiteX0" fmla="*/ 174788 w 340237"/>
              <a:gd name="connsiteY0" fmla="*/ 0 h 415819"/>
              <a:gd name="connsiteX1" fmla="*/ 340237 w 340237"/>
              <a:gd name="connsiteY1" fmla="*/ 0 h 415819"/>
              <a:gd name="connsiteX2" fmla="*/ 241322 w 340237"/>
              <a:gd name="connsiteY2" fmla="*/ 415819 h 415819"/>
              <a:gd name="connsiteX3" fmla="*/ 0 w 340237"/>
              <a:gd name="connsiteY3" fmla="*/ 415819 h 415819"/>
            </a:gdLst>
            <a:ahLst/>
            <a:cxnLst>
              <a:cxn ang="0">
                <a:pos x="connsiteX0" y="connsiteY0"/>
              </a:cxn>
              <a:cxn ang="0">
                <a:pos x="connsiteX1" y="connsiteY1"/>
              </a:cxn>
              <a:cxn ang="0">
                <a:pos x="connsiteX2" y="connsiteY2"/>
              </a:cxn>
              <a:cxn ang="0">
                <a:pos x="connsiteX3" y="connsiteY3"/>
              </a:cxn>
            </a:cxnLst>
            <a:rect l="l" t="t" r="r" b="b"/>
            <a:pathLst>
              <a:path w="340237" h="415819">
                <a:moveTo>
                  <a:pt x="174788" y="0"/>
                </a:moveTo>
                <a:lnTo>
                  <a:pt x="340237" y="0"/>
                </a:lnTo>
                <a:lnTo>
                  <a:pt x="241322" y="415819"/>
                </a:lnTo>
                <a:lnTo>
                  <a:pt x="0" y="415819"/>
                </a:lnTo>
                <a:close/>
              </a:path>
            </a:pathLst>
          </a:custGeom>
          <a:solidFill>
            <a:srgbClr val="C5CFCF"/>
          </a:solid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p>
            <a:pPr algn="ctr"/>
            <a:endParaRPr lang="zh-CN" altLang="en-US" sz="1350"/>
          </a:p>
        </p:txBody>
      </p:sp>
      <p:sp>
        <p:nvSpPr>
          <p:cNvPr id="5" name="文本框 4"/>
          <p:cNvSpPr txBox="1"/>
          <p:nvPr>
            <p:custDataLst>
              <p:tags r:id="rId10"/>
            </p:custDataLst>
          </p:nvPr>
        </p:nvSpPr>
        <p:spPr>
          <a:xfrm>
            <a:off x="1405255" y="860425"/>
            <a:ext cx="6334125" cy="2733040"/>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lnSpc>
                <a:spcPct val="150000"/>
              </a:lnSpc>
              <a:spcBef>
                <a:spcPts val="1000"/>
              </a:spcBef>
              <a:spcAft>
                <a:spcPts val="0"/>
              </a:spcAft>
              <a:buClr>
                <a:srgbClr val="44546A">
                  <a:lumMod val="75000"/>
                </a:srgbClr>
              </a:buClr>
              <a:buSzPct val="130000"/>
              <a:buFont typeface="WPS-Bullets" pitchFamily="2" charset="0"/>
            </a:pPr>
            <a:r>
              <a:rPr lang="zh-CN" altLang="en-US" sz="2800" b="1" dirty="0">
                <a:solidFill>
                  <a:srgbClr val="000000">
                    <a:lumMod val="75000"/>
                    <a:lumOff val="25000"/>
                  </a:srgbClr>
                </a:solidFill>
                <a:latin typeface="Arial" panose="020B0604020202020204" pitchFamily="34" charset="0"/>
                <a:ea typeface="微软雅黑" panose="020B0503020204020204" charset="-122"/>
              </a:rPr>
              <a:t>三次科技革命时中国处于什么历史时期？为什么三次都没有得到发展？</a:t>
            </a:r>
            <a:endParaRPr lang="zh-CN" altLang="en-US" sz="2800" b="1" dirty="0">
              <a:solidFill>
                <a:srgbClr val="000000">
                  <a:lumMod val="75000"/>
                  <a:lumOff val="25000"/>
                </a:srgbClr>
              </a:solidFill>
              <a:latin typeface="Arial" panose="020B0604020202020204" pitchFamily="34" charset="0"/>
              <a:ea typeface="微软雅黑" panose="020B0503020204020204" charset="-122"/>
            </a:endParaRPr>
          </a:p>
          <a:p>
            <a:pPr lvl="0" algn="l" fontAlgn="ctr">
              <a:lnSpc>
                <a:spcPct val="150000"/>
              </a:lnSpc>
              <a:spcBef>
                <a:spcPts val="1000"/>
              </a:spcBef>
              <a:spcAft>
                <a:spcPts val="0"/>
              </a:spcAft>
              <a:buClr>
                <a:srgbClr val="44546A">
                  <a:lumMod val="75000"/>
                </a:srgbClr>
              </a:buClr>
              <a:buSzPct val="130000"/>
              <a:buFont typeface="WPS-Bullets" pitchFamily="2" charset="0"/>
            </a:pPr>
            <a:r>
              <a:rPr lang="zh-CN" altLang="en-US" sz="2800" b="1" dirty="0">
                <a:solidFill>
                  <a:srgbClr val="000000">
                    <a:lumMod val="75000"/>
                    <a:lumOff val="25000"/>
                  </a:srgbClr>
                </a:solidFill>
                <a:latin typeface="Arial" panose="020B0604020202020204" pitchFamily="34" charset="0"/>
                <a:ea typeface="微软雅黑" panose="020B0503020204020204" charset="-122"/>
              </a:rPr>
              <a:t>简述世界三次科技革命分别对中国的影响。</a:t>
            </a:r>
            <a:endParaRPr lang="zh-CN" altLang="en-US" sz="2800" b="1" dirty="0">
              <a:solidFill>
                <a:srgbClr val="000000">
                  <a:lumMod val="75000"/>
                  <a:lumOff val="25000"/>
                </a:srgbClr>
              </a:solidFill>
              <a:latin typeface="Arial" panose="020B0604020202020204" pitchFamily="34" charset="0"/>
              <a:ea typeface="微软雅黑" panose="020B0503020204020204" charset="-122"/>
            </a:endParaRPr>
          </a:p>
        </p:txBody>
      </p:sp>
      <p:sp>
        <p:nvSpPr>
          <p:cNvPr id="45" name="椭圆 44"/>
          <p:cNvSpPr/>
          <p:nvPr>
            <p:custDataLst>
              <p:tags r:id="rId11"/>
            </p:custDataLst>
          </p:nvPr>
        </p:nvSpPr>
        <p:spPr>
          <a:xfrm>
            <a:off x="521594" y="1777602"/>
            <a:ext cx="502277" cy="502277"/>
          </a:xfrm>
          <a:prstGeom prst="ellipse">
            <a:avLst/>
          </a:prstGeom>
          <a:solidFill>
            <a:srgbClr val="E34D4D">
              <a:lumMod val="20000"/>
              <a:lumOff val="80000"/>
              <a:alpha val="5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46" name="椭圆 45"/>
          <p:cNvSpPr/>
          <p:nvPr>
            <p:custDataLst>
              <p:tags r:id="rId12"/>
            </p:custDataLst>
          </p:nvPr>
        </p:nvSpPr>
        <p:spPr>
          <a:xfrm>
            <a:off x="357389" y="2424765"/>
            <a:ext cx="147302" cy="147302"/>
          </a:xfrm>
          <a:prstGeom prst="ellipse">
            <a:avLst/>
          </a:prstGeom>
          <a:solidFill>
            <a:srgbClr val="44546A">
              <a:lumMod val="20000"/>
              <a:lumOff val="8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48" name="椭圆 47"/>
          <p:cNvSpPr/>
          <p:nvPr>
            <p:custDataLst>
              <p:tags r:id="rId13"/>
            </p:custDataLst>
          </p:nvPr>
        </p:nvSpPr>
        <p:spPr>
          <a:xfrm>
            <a:off x="8162652" y="2447445"/>
            <a:ext cx="249248" cy="249248"/>
          </a:xfrm>
          <a:prstGeom prst="ellipse">
            <a:avLst/>
          </a:prstGeom>
          <a:solidFill>
            <a:srgbClr val="E34D4D">
              <a:lumMod val="20000"/>
              <a:lumOff val="80000"/>
              <a:alpha val="5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50" name="等腰三角形 49"/>
          <p:cNvSpPr/>
          <p:nvPr>
            <p:custDataLst>
              <p:tags r:id="rId14"/>
            </p:custDataLst>
          </p:nvPr>
        </p:nvSpPr>
        <p:spPr>
          <a:xfrm rot="19271054">
            <a:off x="8776205" y="1703823"/>
            <a:ext cx="121226" cy="104506"/>
          </a:xfrm>
          <a:prstGeom prst="triangle">
            <a:avLst/>
          </a:prstGeom>
          <a:solidFill>
            <a:srgbClr val="44546A">
              <a:lumMod val="20000"/>
              <a:lumOff val="80000"/>
              <a:alpha val="5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51" name="椭圆 50"/>
          <p:cNvSpPr/>
          <p:nvPr>
            <p:custDataLst>
              <p:tags r:id="rId15"/>
            </p:custDataLst>
          </p:nvPr>
        </p:nvSpPr>
        <p:spPr>
          <a:xfrm>
            <a:off x="8471079" y="2351115"/>
            <a:ext cx="116492" cy="112289"/>
          </a:xfrm>
          <a:prstGeom prst="ellipse">
            <a:avLst/>
          </a:prstGeom>
          <a:solidFill>
            <a:srgbClr val="C5CFCF">
              <a:lumMod val="40000"/>
              <a:lumOff val="6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文本框 282625"/>
          <p:cNvSpPr txBox="1"/>
          <p:nvPr/>
        </p:nvSpPr>
        <p:spPr>
          <a:xfrm>
            <a:off x="588010" y="1194435"/>
            <a:ext cx="516890" cy="2935605"/>
          </a:xfrm>
          <a:prstGeom prst="rect">
            <a:avLst/>
          </a:prstGeom>
          <a:solidFill>
            <a:schemeClr val="bg1"/>
          </a:solidFill>
          <a:ln w="9525" cap="flat" cmpd="sng">
            <a:solidFill>
              <a:srgbClr val="000000"/>
            </a:solidFill>
            <a:prstDash val="solid"/>
            <a:miter/>
            <a:headEnd type="none" w="med" len="med"/>
            <a:tailEnd type="none" w="med" len="med"/>
          </a:ln>
        </p:spPr>
        <p:txBody>
          <a:bodyPr vert="eaVert"/>
          <a:p>
            <a:pPr algn="ctr"/>
            <a:r>
              <a:rPr lang="zh-CN" altLang="en-US" sz="2100" b="1" dirty="0">
                <a:latin typeface="Times New Roman" panose="02020603050405020304" pitchFamily="18" charset="0"/>
                <a:ea typeface="黑体" panose="02010600030101010101" pitchFamily="49" charset="-122"/>
              </a:rPr>
              <a:t>美国经济实力空前膨胀</a:t>
            </a:r>
            <a:endParaRPr lang="zh-CN" altLang="en-US" sz="2100" b="1" dirty="0">
              <a:latin typeface="Arial" panose="020B0604020202020204" pitchFamily="34" charset="0"/>
              <a:ea typeface="黑体" panose="02010600030101010101" pitchFamily="49" charset="-122"/>
            </a:endParaRPr>
          </a:p>
        </p:txBody>
      </p:sp>
      <p:sp>
        <p:nvSpPr>
          <p:cNvPr id="282628" name="文本框 282627"/>
          <p:cNvSpPr txBox="1"/>
          <p:nvPr/>
        </p:nvSpPr>
        <p:spPr>
          <a:xfrm>
            <a:off x="1568768" y="3465593"/>
            <a:ext cx="2067560" cy="395605"/>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2100" b="1" dirty="0">
                <a:latin typeface="Times New Roman" panose="02020603050405020304" pitchFamily="18" charset="0"/>
                <a:ea typeface="黑体" panose="02010600030101010101" pitchFamily="49" charset="-122"/>
              </a:rPr>
              <a:t>国际贸易组织</a:t>
            </a:r>
            <a:endParaRPr lang="zh-CN" altLang="en-US" sz="2100" b="1" dirty="0">
              <a:latin typeface="Arial" panose="020B0604020202020204" pitchFamily="34" charset="0"/>
              <a:ea typeface="黑体" panose="02010600030101010101" pitchFamily="49" charset="-122"/>
            </a:endParaRPr>
          </a:p>
        </p:txBody>
      </p:sp>
      <p:sp>
        <p:nvSpPr>
          <p:cNvPr id="282629" name="直接连接符 282628"/>
          <p:cNvSpPr/>
          <p:nvPr/>
        </p:nvSpPr>
        <p:spPr>
          <a:xfrm>
            <a:off x="1174750" y="3608705"/>
            <a:ext cx="344170" cy="0"/>
          </a:xfrm>
          <a:prstGeom prst="line">
            <a:avLst/>
          </a:prstGeom>
          <a:ln w="9525" cap="flat" cmpd="sng">
            <a:solidFill>
              <a:srgbClr val="000000"/>
            </a:solidFill>
            <a:prstDash val="solid"/>
            <a:headEnd type="none" w="med" len="med"/>
            <a:tailEnd type="none" w="med" len="med"/>
          </a:ln>
        </p:spPr>
      </p:sp>
      <p:sp>
        <p:nvSpPr>
          <p:cNvPr id="282631" name="文本框 282630"/>
          <p:cNvSpPr txBox="1"/>
          <p:nvPr/>
        </p:nvSpPr>
        <p:spPr>
          <a:xfrm>
            <a:off x="4643120" y="3465830"/>
            <a:ext cx="2552065" cy="396240"/>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2100" b="1" dirty="0">
                <a:solidFill>
                  <a:srgbClr val="0000FF"/>
                </a:solidFill>
                <a:latin typeface="Arial" panose="020B0604020202020204" pitchFamily="34" charset="0"/>
                <a:ea typeface="黑体" panose="02010600030101010101" pitchFamily="49" charset="-122"/>
              </a:rPr>
              <a:t>关税与贸易总协定</a:t>
            </a:r>
            <a:endParaRPr lang="zh-CN" altLang="en-US" sz="2100" b="1" dirty="0">
              <a:latin typeface="Arial" panose="020B0604020202020204" pitchFamily="34" charset="0"/>
              <a:ea typeface="黑体" panose="02010600030101010101" pitchFamily="49" charset="-122"/>
            </a:endParaRPr>
          </a:p>
        </p:txBody>
      </p:sp>
      <p:sp>
        <p:nvSpPr>
          <p:cNvPr id="282632" name="直接连接符 282631"/>
          <p:cNvSpPr/>
          <p:nvPr/>
        </p:nvSpPr>
        <p:spPr>
          <a:xfrm>
            <a:off x="3856355" y="3663950"/>
            <a:ext cx="516890" cy="0"/>
          </a:xfrm>
          <a:prstGeom prst="line">
            <a:avLst/>
          </a:prstGeom>
          <a:ln w="9525" cap="flat" cmpd="sng">
            <a:solidFill>
              <a:srgbClr val="000000"/>
            </a:solidFill>
            <a:prstDash val="solid"/>
            <a:headEnd type="none" w="med" len="med"/>
            <a:tailEnd type="none" w="med" len="med"/>
          </a:ln>
        </p:spPr>
      </p:sp>
      <p:sp>
        <p:nvSpPr>
          <p:cNvPr id="282634" name="文本框 282633"/>
          <p:cNvSpPr txBox="1"/>
          <p:nvPr/>
        </p:nvSpPr>
        <p:spPr>
          <a:xfrm>
            <a:off x="4627245" y="2525395"/>
            <a:ext cx="2496185" cy="396240"/>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2100" b="1" dirty="0">
                <a:solidFill>
                  <a:srgbClr val="0000FF"/>
                </a:solidFill>
                <a:latin typeface="Arial" panose="020B0604020202020204" pitchFamily="34" charset="0"/>
                <a:ea typeface="黑体" panose="02010600030101010101" pitchFamily="49" charset="-122"/>
              </a:rPr>
              <a:t>国际复兴开发银行</a:t>
            </a:r>
            <a:endParaRPr lang="zh-CN" altLang="en-US" sz="2100" b="1" dirty="0">
              <a:latin typeface="Arial" panose="020B0604020202020204" pitchFamily="34" charset="0"/>
              <a:ea typeface="黑体" panose="02010600030101010101" pitchFamily="49" charset="-122"/>
            </a:endParaRPr>
          </a:p>
        </p:txBody>
      </p:sp>
      <p:sp>
        <p:nvSpPr>
          <p:cNvPr id="282635" name="文本框 282634"/>
          <p:cNvSpPr txBox="1"/>
          <p:nvPr/>
        </p:nvSpPr>
        <p:spPr>
          <a:xfrm>
            <a:off x="4699000" y="1311910"/>
            <a:ext cx="2496185" cy="396003"/>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2100" b="1" dirty="0">
                <a:solidFill>
                  <a:srgbClr val="0000FF"/>
                </a:solidFill>
                <a:latin typeface="Arial" panose="020B0604020202020204" pitchFamily="34" charset="0"/>
                <a:ea typeface="黑体" panose="02010600030101010101" pitchFamily="49" charset="-122"/>
              </a:rPr>
              <a:t>国际货币基金组织</a:t>
            </a:r>
            <a:endParaRPr lang="zh-CN" altLang="en-US" sz="2100" b="1" dirty="0">
              <a:latin typeface="Arial" panose="020B0604020202020204" pitchFamily="34" charset="0"/>
              <a:ea typeface="黑体" panose="02010600030101010101" pitchFamily="49" charset="-122"/>
            </a:endParaRPr>
          </a:p>
        </p:txBody>
      </p:sp>
      <p:sp>
        <p:nvSpPr>
          <p:cNvPr id="282636" name="左中括号 282635"/>
          <p:cNvSpPr/>
          <p:nvPr/>
        </p:nvSpPr>
        <p:spPr>
          <a:xfrm>
            <a:off x="4350385" y="1460500"/>
            <a:ext cx="132080" cy="1400810"/>
          </a:xfrm>
          <a:prstGeom prst="leftBracket">
            <a:avLst>
              <a:gd name="adj" fmla="val 8960"/>
            </a:avLst>
          </a:prstGeom>
          <a:noFill/>
          <a:ln w="9525" cap="flat" cmpd="sng">
            <a:solidFill>
              <a:srgbClr val="000000"/>
            </a:solidFill>
            <a:prstDash val="solid"/>
            <a:headEnd type="none" w="med" len="med"/>
            <a:tailEnd type="none" w="med" len="med"/>
          </a:ln>
        </p:spPr>
        <p:txBody>
          <a:bodyPr/>
          <a:p>
            <a:endParaRPr lang="zh-CN" altLang="en-US" sz="100"/>
          </a:p>
        </p:txBody>
      </p:sp>
      <p:sp>
        <p:nvSpPr>
          <p:cNvPr id="282637" name="直接连接符 282636"/>
          <p:cNvSpPr/>
          <p:nvPr/>
        </p:nvSpPr>
        <p:spPr>
          <a:xfrm>
            <a:off x="3903980" y="2647315"/>
            <a:ext cx="344170" cy="0"/>
          </a:xfrm>
          <a:prstGeom prst="line">
            <a:avLst/>
          </a:prstGeom>
          <a:ln w="9525" cap="flat" cmpd="sng">
            <a:solidFill>
              <a:srgbClr val="000000"/>
            </a:solidFill>
            <a:prstDash val="solid"/>
            <a:headEnd type="none" w="med" len="med"/>
            <a:tailEnd type="none" w="med" len="med"/>
          </a:ln>
        </p:spPr>
      </p:sp>
      <p:grpSp>
        <p:nvGrpSpPr>
          <p:cNvPr id="282638" name="组合 282637"/>
          <p:cNvGrpSpPr/>
          <p:nvPr/>
        </p:nvGrpSpPr>
        <p:grpSpPr>
          <a:xfrm>
            <a:off x="7386362" y="978837"/>
            <a:ext cx="1056269" cy="3187861"/>
            <a:chOff x="4604" y="1071"/>
            <a:chExt cx="887" cy="2677"/>
          </a:xfrm>
        </p:grpSpPr>
        <p:sp>
          <p:nvSpPr>
            <p:cNvPr id="282639" name="文本框 282638"/>
            <p:cNvSpPr txBox="1"/>
            <p:nvPr/>
          </p:nvSpPr>
          <p:spPr>
            <a:xfrm>
              <a:off x="5057" y="1071"/>
              <a:ext cx="434" cy="2677"/>
            </a:xfrm>
            <a:prstGeom prst="rect">
              <a:avLst/>
            </a:prstGeom>
            <a:solidFill>
              <a:srgbClr val="FFFFFF"/>
            </a:solidFill>
            <a:ln w="9525" cap="flat" cmpd="sng">
              <a:solidFill>
                <a:srgbClr val="FF0000"/>
              </a:solidFill>
              <a:prstDash val="solid"/>
              <a:miter/>
              <a:headEnd type="none" w="med" len="med"/>
              <a:tailEnd type="none" w="med" len="med"/>
            </a:ln>
          </p:spPr>
          <p:txBody>
            <a:bodyPr vert="eaVert"/>
            <a:p>
              <a:pPr algn="ctr"/>
              <a:r>
                <a:rPr lang="zh-CN" altLang="en-US" sz="2100" b="1" dirty="0">
                  <a:solidFill>
                    <a:srgbClr val="FF0000"/>
                  </a:solidFill>
                  <a:latin typeface="Times New Roman" panose="02020603050405020304" pitchFamily="18" charset="0"/>
                  <a:ea typeface="黑体" panose="02010600030101010101" pitchFamily="49" charset="-122"/>
                </a:rPr>
                <a:t>资本主义世界经济体系</a:t>
              </a:r>
              <a:endParaRPr lang="zh-CN" altLang="en-US" sz="2100" b="1" dirty="0">
                <a:solidFill>
                  <a:srgbClr val="FF0000"/>
                </a:solidFill>
                <a:latin typeface="Arial" panose="020B0604020202020204" pitchFamily="34" charset="0"/>
                <a:ea typeface="黑体" panose="02010600030101010101" pitchFamily="49" charset="-122"/>
              </a:endParaRPr>
            </a:p>
          </p:txBody>
        </p:sp>
        <p:sp>
          <p:nvSpPr>
            <p:cNvPr id="282640" name="右中括号 282639"/>
            <p:cNvSpPr/>
            <p:nvPr/>
          </p:nvSpPr>
          <p:spPr>
            <a:xfrm>
              <a:off x="4674" y="1443"/>
              <a:ext cx="90" cy="1975"/>
            </a:xfrm>
            <a:prstGeom prst="rightBracket">
              <a:avLst>
                <a:gd name="adj" fmla="val 10962"/>
              </a:avLst>
            </a:prstGeom>
            <a:noFill/>
            <a:ln w="9525" cap="flat" cmpd="sng">
              <a:solidFill>
                <a:srgbClr val="000000"/>
              </a:solidFill>
              <a:prstDash val="solid"/>
              <a:headEnd type="none" w="med" len="med"/>
              <a:tailEnd type="none" w="med" len="med"/>
            </a:ln>
          </p:spPr>
          <p:txBody>
            <a:bodyPr/>
            <a:p>
              <a:endParaRPr lang="zh-CN" altLang="en-US" sz="100"/>
            </a:p>
          </p:txBody>
        </p:sp>
        <p:sp>
          <p:nvSpPr>
            <p:cNvPr id="282641" name="直接连接符 282640"/>
            <p:cNvSpPr/>
            <p:nvPr/>
          </p:nvSpPr>
          <p:spPr>
            <a:xfrm>
              <a:off x="4604" y="2508"/>
              <a:ext cx="408" cy="0"/>
            </a:xfrm>
            <a:prstGeom prst="line">
              <a:avLst/>
            </a:prstGeom>
            <a:ln w="9525" cap="flat" cmpd="sng">
              <a:solidFill>
                <a:srgbClr val="000000"/>
              </a:solidFill>
              <a:prstDash val="solid"/>
              <a:headEnd type="none" w="med" len="med"/>
              <a:tailEnd type="none" w="med" len="med"/>
            </a:ln>
          </p:spPr>
        </p:sp>
      </p:grpSp>
      <p:sp>
        <p:nvSpPr>
          <p:cNvPr id="282642" name="矩形 282641"/>
          <p:cNvSpPr/>
          <p:nvPr/>
        </p:nvSpPr>
        <p:spPr>
          <a:xfrm>
            <a:off x="129540" y="116205"/>
            <a:ext cx="6760210" cy="506730"/>
          </a:xfrm>
          <a:prstGeom prst="rect">
            <a:avLst/>
          </a:prstGeom>
          <a:noFill/>
          <a:ln w="9525">
            <a:noFill/>
          </a:ln>
        </p:spPr>
        <p:txBody>
          <a:bodyPr wrap="square">
            <a:spAutoFit/>
          </a:bodyPr>
          <a:p>
            <a:pPr>
              <a:spcBef>
                <a:spcPct val="50000"/>
              </a:spcBef>
              <a:buClr>
                <a:schemeClr val="bg1"/>
              </a:buClr>
            </a:pPr>
            <a:r>
              <a:rPr lang="en-US" altLang="zh-CN" sz="2700" b="1" dirty="0">
                <a:solidFill>
                  <a:srgbClr val="1D41D5"/>
                </a:solidFill>
                <a:latin typeface="Arial" panose="020B0604020202020204" pitchFamily="34" charset="0"/>
                <a:ea typeface="黑体" panose="02010600030101010101" pitchFamily="49" charset="-122"/>
              </a:rPr>
              <a:t>5</a:t>
            </a:r>
            <a:r>
              <a:rPr lang="zh-CN" altLang="en-US" sz="2700" b="1" dirty="0">
                <a:solidFill>
                  <a:srgbClr val="1D41D5"/>
                </a:solidFill>
                <a:latin typeface="Arial" panose="020B0604020202020204" pitchFamily="34" charset="0"/>
                <a:ea typeface="黑体" panose="02010600030101010101" pitchFamily="49" charset="-122"/>
              </a:rPr>
              <a:t>、战后资本主义世界经济体系的形成</a:t>
            </a:r>
            <a:endParaRPr lang="zh-CN" altLang="en-US" sz="2700" b="1" dirty="0">
              <a:solidFill>
                <a:srgbClr val="1D41D5"/>
              </a:solidFill>
              <a:latin typeface="Arial" panose="020B0604020202020204" pitchFamily="34" charset="0"/>
              <a:ea typeface="黑体" panose="02010600030101010101" pitchFamily="49" charset="-122"/>
            </a:endParaRPr>
          </a:p>
        </p:txBody>
      </p:sp>
      <p:sp>
        <p:nvSpPr>
          <p:cNvPr id="282645" name="文本框 282644">
            <a:hlinkClick r:id="rId1" action="ppaction://hlinksldjump"/>
          </p:cNvPr>
          <p:cNvSpPr txBox="1"/>
          <p:nvPr/>
        </p:nvSpPr>
        <p:spPr>
          <a:xfrm>
            <a:off x="1569085" y="1311275"/>
            <a:ext cx="2066925" cy="396003"/>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a:r>
              <a:rPr lang="zh-CN" altLang="en-US" sz="2100" b="1" dirty="0">
                <a:latin typeface="Times New Roman" panose="02020603050405020304" pitchFamily="18" charset="0"/>
                <a:ea typeface="黑体" panose="02010600030101010101" pitchFamily="49" charset="-122"/>
              </a:rPr>
              <a:t>布雷顿森林会议</a:t>
            </a:r>
            <a:endParaRPr lang="zh-CN" altLang="en-US" sz="2100" b="1" dirty="0">
              <a:latin typeface="Arial" panose="020B0604020202020204" pitchFamily="34" charset="0"/>
              <a:ea typeface="黑体" panose="02010600030101010101" pitchFamily="49" charset="-122"/>
            </a:endParaRPr>
          </a:p>
        </p:txBody>
      </p:sp>
      <p:sp>
        <p:nvSpPr>
          <p:cNvPr id="282646" name="文本框 282645"/>
          <p:cNvSpPr txBox="1"/>
          <p:nvPr/>
        </p:nvSpPr>
        <p:spPr>
          <a:xfrm>
            <a:off x="1348740" y="2464833"/>
            <a:ext cx="2507615" cy="395605"/>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2100" b="1" dirty="0">
                <a:latin typeface="Arial" panose="020B0604020202020204" pitchFamily="34" charset="0"/>
                <a:ea typeface="黑体" panose="02010600030101010101" pitchFamily="49" charset="-122"/>
              </a:rPr>
              <a:t>国际金融体系建立</a:t>
            </a:r>
            <a:endParaRPr lang="zh-CN" altLang="en-US" sz="2100" b="1" dirty="0">
              <a:latin typeface="Arial" panose="020B0604020202020204" pitchFamily="34" charset="0"/>
              <a:ea typeface="黑体" panose="02010600030101010101" pitchFamily="49" charset="-122"/>
            </a:endParaRPr>
          </a:p>
        </p:txBody>
      </p:sp>
      <p:sp>
        <p:nvSpPr>
          <p:cNvPr id="282647" name="左大括号 282646"/>
          <p:cNvSpPr/>
          <p:nvPr/>
        </p:nvSpPr>
        <p:spPr>
          <a:xfrm>
            <a:off x="1102995" y="1459865"/>
            <a:ext cx="232410" cy="1220470"/>
          </a:xfrm>
          <a:prstGeom prst="leftBrace">
            <a:avLst>
              <a:gd name="adj1" fmla="val 11808"/>
              <a:gd name="adj2" fmla="val 50000"/>
            </a:avLst>
          </a:prstGeom>
          <a:noFill/>
          <a:ln w="9525" cap="flat" cmpd="sng">
            <a:solidFill>
              <a:srgbClr val="000000"/>
            </a:solidFill>
            <a:prstDash val="solid"/>
            <a:headEnd type="none" w="med" len="med"/>
            <a:tailEnd type="none" w="med" len="med"/>
          </a:ln>
        </p:spPr>
        <p:txBody>
          <a:bodyPr/>
          <a:p>
            <a:endParaRPr lang="zh-CN" altLang="en-US" sz="100"/>
          </a:p>
        </p:txBody>
      </p:sp>
      <p:sp>
        <p:nvSpPr>
          <p:cNvPr id="282648" name="直接连接符 282647"/>
          <p:cNvSpPr/>
          <p:nvPr/>
        </p:nvSpPr>
        <p:spPr>
          <a:xfrm>
            <a:off x="2596515" y="1881903"/>
            <a:ext cx="12065" cy="408305"/>
          </a:xfrm>
          <a:prstGeom prst="line">
            <a:avLst/>
          </a:prstGeom>
          <a:ln w="38100" cap="flat" cmpd="sng">
            <a:solidFill>
              <a:schemeClr val="tx1"/>
            </a:solidFill>
            <a:prstDash val="solid"/>
            <a:headEnd type="none" w="med" len="med"/>
            <a:tailEnd type="triangle" w="med" len="med"/>
          </a:ln>
        </p:spPr>
      </p:sp>
      <p:sp>
        <p:nvSpPr>
          <p:cNvPr id="282652" name="文本框 282651"/>
          <p:cNvSpPr txBox="1"/>
          <p:nvPr/>
        </p:nvSpPr>
        <p:spPr>
          <a:xfrm>
            <a:off x="5048560" y="1707217"/>
            <a:ext cx="1295627" cy="414020"/>
          </a:xfrm>
          <a:prstGeom prst="rect">
            <a:avLst/>
          </a:prstGeom>
          <a:noFill/>
          <a:ln w="9525">
            <a:noFill/>
          </a:ln>
        </p:spPr>
        <p:txBody>
          <a:bodyPr>
            <a:spAutoFit/>
          </a:bodyPr>
          <a:p>
            <a:pPr>
              <a:spcBef>
                <a:spcPct val="50000"/>
              </a:spcBef>
            </a:pPr>
            <a:r>
              <a:rPr lang="zh-CN" altLang="en-US" sz="2100" b="1" dirty="0">
                <a:solidFill>
                  <a:srgbClr val="FF0000"/>
                </a:solidFill>
                <a:latin typeface="Arial" panose="020B0604020202020204" pitchFamily="34" charset="0"/>
              </a:rPr>
              <a:t>（货币）</a:t>
            </a:r>
            <a:endParaRPr lang="zh-CN" altLang="en-US" sz="2100" b="1" dirty="0">
              <a:solidFill>
                <a:srgbClr val="FF0000"/>
              </a:solidFill>
              <a:latin typeface="Arial" panose="020B0604020202020204" pitchFamily="34" charset="0"/>
            </a:endParaRPr>
          </a:p>
        </p:txBody>
      </p:sp>
      <p:sp>
        <p:nvSpPr>
          <p:cNvPr id="282653" name="文本框 282652"/>
          <p:cNvSpPr txBox="1"/>
          <p:nvPr/>
        </p:nvSpPr>
        <p:spPr>
          <a:xfrm>
            <a:off x="5048173" y="2921450"/>
            <a:ext cx="1295627" cy="414020"/>
          </a:xfrm>
          <a:prstGeom prst="rect">
            <a:avLst/>
          </a:prstGeom>
          <a:noFill/>
          <a:ln w="9525">
            <a:noFill/>
          </a:ln>
        </p:spPr>
        <p:txBody>
          <a:bodyPr>
            <a:spAutoFit/>
          </a:bodyPr>
          <a:p>
            <a:pPr>
              <a:spcBef>
                <a:spcPct val="50000"/>
              </a:spcBef>
            </a:pPr>
            <a:r>
              <a:rPr lang="zh-CN" altLang="en-US" sz="2100" b="1" dirty="0">
                <a:solidFill>
                  <a:srgbClr val="FF0000"/>
                </a:solidFill>
                <a:latin typeface="Arial" panose="020B0604020202020204" pitchFamily="34" charset="0"/>
              </a:rPr>
              <a:t>（金融）</a:t>
            </a:r>
            <a:endParaRPr lang="zh-CN" altLang="en-US" sz="2100" b="1" dirty="0">
              <a:solidFill>
                <a:srgbClr val="FF0000"/>
              </a:solidFill>
              <a:latin typeface="Arial" panose="020B0604020202020204" pitchFamily="34" charset="0"/>
            </a:endParaRPr>
          </a:p>
        </p:txBody>
      </p:sp>
      <p:sp>
        <p:nvSpPr>
          <p:cNvPr id="282654" name="文本框 282653"/>
          <p:cNvSpPr txBox="1"/>
          <p:nvPr/>
        </p:nvSpPr>
        <p:spPr>
          <a:xfrm>
            <a:off x="4992540" y="3862111"/>
            <a:ext cx="1295627" cy="414020"/>
          </a:xfrm>
          <a:prstGeom prst="rect">
            <a:avLst/>
          </a:prstGeom>
          <a:noFill/>
          <a:ln w="9525">
            <a:noFill/>
          </a:ln>
        </p:spPr>
        <p:txBody>
          <a:bodyPr>
            <a:spAutoFit/>
          </a:bodyPr>
          <a:p>
            <a:pPr>
              <a:spcBef>
                <a:spcPct val="50000"/>
              </a:spcBef>
            </a:pPr>
            <a:r>
              <a:rPr lang="zh-CN" altLang="en-US" sz="2100" b="1" dirty="0">
                <a:solidFill>
                  <a:srgbClr val="FF0000"/>
                </a:solidFill>
                <a:latin typeface="Arial" panose="020B0604020202020204" pitchFamily="34" charset="0"/>
              </a:rPr>
              <a:t>（贸易）</a:t>
            </a:r>
            <a:endParaRPr lang="zh-CN" altLang="en-US" sz="2100" b="1" dirty="0">
              <a:solidFill>
                <a:srgbClr val="FF0000"/>
              </a:solidFill>
              <a:latin typeface="Arial" panose="020B0604020202020204" pitchFamily="34" charset="0"/>
            </a:endParaRPr>
          </a:p>
        </p:txBody>
      </p:sp>
      <p:sp>
        <p:nvSpPr>
          <p:cNvPr id="282655" name="矩形 282654"/>
          <p:cNvSpPr/>
          <p:nvPr/>
        </p:nvSpPr>
        <p:spPr>
          <a:xfrm>
            <a:off x="2874088" y="622686"/>
            <a:ext cx="1891043" cy="598805"/>
          </a:xfrm>
          <a:prstGeom prst="rect">
            <a:avLst/>
          </a:prstGeom>
          <a:solidFill>
            <a:srgbClr val="00FFCC"/>
          </a:solidFill>
          <a:ln w="9525">
            <a:noFill/>
          </a:ln>
        </p:spPr>
        <p:txBody>
          <a:bodyPr>
            <a:spAutoFit/>
          </a:bodyPr>
          <a:p>
            <a:pPr>
              <a:buClr>
                <a:schemeClr val="bg1"/>
              </a:buClr>
            </a:pPr>
            <a:r>
              <a:rPr lang="zh-CN" altLang="en-US" sz="3300" b="1" dirty="0">
                <a:effectLst>
                  <a:outerShdw blurRad="38100" dist="38100" dir="2700000">
                    <a:srgbClr val="FFFFFF"/>
                  </a:outerShdw>
                </a:effectLst>
                <a:latin typeface="Verdana" panose="020B0604030504040204" pitchFamily="34" charset="0"/>
                <a:ea typeface="黑体" panose="02010600030101010101" pitchFamily="49" charset="-122"/>
              </a:rPr>
              <a:t>美国主导</a:t>
            </a:r>
            <a:endParaRPr lang="zh-CN" altLang="en-US" sz="3300" b="1" dirty="0">
              <a:effectLst>
                <a:outerShdw blurRad="38100" dist="38100" dir="2700000">
                  <a:srgbClr val="FFFFFF"/>
                </a:outerShdw>
              </a:effectLst>
              <a:latin typeface="Verdana" panose="020B0604030504040204" pitchFamily="34" charset="0"/>
              <a:ea typeface="黑体" panose="02010600030101010101" pitchFamily="49" charset="-122"/>
            </a:endParaRPr>
          </a:p>
        </p:txBody>
      </p:sp>
      <p:sp>
        <p:nvSpPr>
          <p:cNvPr id="282656" name="矩形 282655"/>
          <p:cNvSpPr/>
          <p:nvPr/>
        </p:nvSpPr>
        <p:spPr>
          <a:xfrm>
            <a:off x="1493520" y="4285615"/>
            <a:ext cx="5034915" cy="598805"/>
          </a:xfrm>
          <a:prstGeom prst="rect">
            <a:avLst/>
          </a:prstGeom>
          <a:solidFill>
            <a:srgbClr val="00FFCC"/>
          </a:solidFill>
          <a:ln w="9525">
            <a:noFill/>
          </a:ln>
        </p:spPr>
        <p:txBody>
          <a:bodyPr wrap="square">
            <a:spAutoFit/>
          </a:bodyPr>
          <a:p>
            <a:pPr>
              <a:buClr>
                <a:schemeClr val="bg1"/>
              </a:buClr>
            </a:pPr>
            <a:r>
              <a:rPr lang="zh-CN" altLang="en-US" sz="3300" b="1" dirty="0">
                <a:effectLst>
                  <a:outerShdw blurRad="38100" dist="38100" dir="2700000">
                    <a:srgbClr val="FFFFFF"/>
                  </a:outerShdw>
                </a:effectLst>
                <a:latin typeface="Verdana" panose="020B0604030504040204" pitchFamily="34" charset="0"/>
                <a:ea typeface="黑体" panose="02010600030101010101" pitchFamily="49" charset="-122"/>
              </a:rPr>
              <a:t>国际经济体系化，制度化</a:t>
            </a:r>
            <a:endParaRPr lang="zh-CN" altLang="en-US" sz="3300" b="1" dirty="0">
              <a:effectLst>
                <a:outerShdw blurRad="38100" dist="38100" dir="2700000">
                  <a:srgbClr val="FFFFFF"/>
                </a:outerShdw>
              </a:effectLst>
              <a:latin typeface="Verdana" panose="020B0604030504040204" pitchFamily="34" charset="0"/>
              <a:ea typeface="黑体" panose="0201060003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文本框 258049">
            <a:hlinkClick r:id="" action="ppaction://noaction"/>
          </p:cNvPr>
          <p:cNvSpPr txBox="1"/>
          <p:nvPr/>
        </p:nvSpPr>
        <p:spPr>
          <a:xfrm>
            <a:off x="1385570" y="141605"/>
            <a:ext cx="4648200" cy="414020"/>
          </a:xfrm>
          <a:prstGeom prst="rect">
            <a:avLst/>
          </a:prstGeom>
          <a:solidFill>
            <a:srgbClr val="FFFF00"/>
          </a:solidFill>
          <a:ln w="9525">
            <a:noFill/>
          </a:ln>
        </p:spPr>
        <p:txBody>
          <a:bodyPr wrap="square">
            <a:spAutoFit/>
          </a:bodyPr>
          <a:p>
            <a:r>
              <a:rPr lang="zh-CN" altLang="en-US" sz="2100" b="1" dirty="0">
                <a:latin typeface="黑体" panose="02010600030101010101" pitchFamily="49" charset="-122"/>
                <a:ea typeface="黑体" panose="02010600030101010101" pitchFamily="49" charset="-122"/>
              </a:rPr>
              <a:t>比较二战前与二战后的世界经济体系？</a:t>
            </a:r>
            <a:endParaRPr lang="zh-CN" altLang="en-US" sz="2100" b="1">
              <a:latin typeface="黑体" panose="02010600030101010101" pitchFamily="49" charset="-122"/>
              <a:ea typeface="黑体" panose="02010600030101010101" pitchFamily="49" charset="-122"/>
            </a:endParaRPr>
          </a:p>
        </p:txBody>
      </p:sp>
      <p:graphicFrame>
        <p:nvGraphicFramePr>
          <p:cNvPr id="258051" name="表格 258050"/>
          <p:cNvGraphicFramePr/>
          <p:nvPr/>
        </p:nvGraphicFramePr>
        <p:xfrm>
          <a:off x="595003" y="627570"/>
          <a:ext cx="7980045" cy="4295140"/>
        </p:xfrm>
        <a:graphic>
          <a:graphicData uri="http://schemas.openxmlformats.org/drawingml/2006/table">
            <a:tbl>
              <a:tblPr/>
              <a:tblGrid>
                <a:gridCol w="1304290"/>
                <a:gridCol w="3476625"/>
                <a:gridCol w="3199130"/>
              </a:tblGrid>
              <a:tr h="54038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100" b="1" dirty="0">
                          <a:ea typeface="黑体" panose="02010600030101010101" pitchFamily="49" charset="-122"/>
                        </a:rPr>
                        <a:t>项目</a:t>
                      </a:r>
                      <a:endParaRPr lang="zh-CN" altLang="en-US" sz="2100" b="1" dirty="0">
                        <a:ea typeface="黑体" panose="02010600030101010101" pitchFamily="49" charset="-122"/>
                      </a:endParaRPr>
                    </a:p>
                  </a:txBody>
                  <a:tcPr marL="68591" marR="68591" marT="34295" marB="34295" anchor="ctr" anchorCtr="0">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100" b="1" dirty="0">
                          <a:solidFill>
                            <a:srgbClr val="0000FF"/>
                          </a:solidFill>
                          <a:ea typeface="黑体" panose="02010600030101010101" pitchFamily="49" charset="-122"/>
                        </a:rPr>
                        <a:t>二战前</a:t>
                      </a:r>
                      <a:endParaRPr lang="zh-CN" altLang="en-US" sz="2100" b="1" dirty="0">
                        <a:solidFill>
                          <a:srgbClr val="0000FF"/>
                        </a:solidFill>
                        <a:ea typeface="黑体" panose="02010600030101010101" pitchFamily="49" charset="-122"/>
                      </a:endParaRPr>
                    </a:p>
                  </a:txBody>
                  <a:tcPr marL="68591" marR="68591" marT="34295" marB="34295" anchor="ctr" anchorCtr="0">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100" b="1" dirty="0">
                          <a:solidFill>
                            <a:srgbClr val="FF0066"/>
                          </a:solidFill>
                          <a:ea typeface="黑体" panose="02010600030101010101" pitchFamily="49" charset="-122"/>
                        </a:rPr>
                        <a:t>二战后</a:t>
                      </a:r>
                      <a:endParaRPr lang="zh-CN" altLang="en-US" sz="2100" b="1" dirty="0">
                        <a:solidFill>
                          <a:srgbClr val="FF0066"/>
                        </a:solidFill>
                        <a:ea typeface="黑体" panose="02010600030101010101" pitchFamily="49" charset="-122"/>
                      </a:endParaRPr>
                    </a:p>
                  </a:txBody>
                  <a:tcPr marL="68591" marR="68591" marT="34295" marB="34295" anchor="ctr" anchorCtr="0">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solidFill>
                      <a:schemeClr val="bg1"/>
                    </a:solidFill>
                  </a:tcPr>
                </a:tc>
              </a:tr>
              <a:tr h="133985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en-US" altLang="zh-CN" sz="1500" dirty="0"/>
                    </a:p>
                    <a:p>
                      <a:pPr marL="0" lvl="0" indent="0" algn="ctr">
                        <a:buNone/>
                      </a:pPr>
                      <a:endParaRPr lang="en-US" altLang="zh-CN" sz="1500" dirty="0"/>
                    </a:p>
                    <a:p>
                      <a:pPr marL="0" lvl="0" indent="0" algn="ctr">
                        <a:buNone/>
                      </a:pPr>
                      <a:r>
                        <a:rPr lang="zh-CN" altLang="en-US" sz="2100" b="1" dirty="0">
                          <a:ea typeface="黑体" panose="02010600030101010101" pitchFamily="49" charset="-122"/>
                        </a:rPr>
                        <a:t>建立方式</a:t>
                      </a:r>
                      <a:endParaRPr lang="zh-CN" altLang="en-US" sz="2100" b="1" dirty="0">
                        <a:ea typeface="黑体" panose="02010600030101010101" pitchFamily="49" charset="-122"/>
                      </a:endParaRPr>
                    </a:p>
                    <a:p>
                      <a:pPr marL="0" lvl="0" indent="0" algn="ctr">
                        <a:buNone/>
                      </a:pPr>
                      <a:endParaRPr lang="zh-CN" altLang="en-US" sz="2100" b="1" dirty="0">
                        <a:ea typeface="黑体" panose="02010600030101010101" pitchFamily="49" charset="-122"/>
                      </a:endParaRPr>
                    </a:p>
                  </a:txBody>
                  <a:tcPr marL="68591" marR="68591" marT="34295" marB="34295" anchor="ctr" anchorCtr="0">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100" b="1" dirty="0">
                          <a:solidFill>
                            <a:srgbClr val="0000FF"/>
                          </a:solidFill>
                          <a:ea typeface="黑体" panose="02010600030101010101" pitchFamily="49" charset="-122"/>
                        </a:rPr>
                        <a:t>暴力方式</a:t>
                      </a:r>
                      <a:endParaRPr lang="zh-CN" altLang="en-US" sz="2100" b="1" dirty="0">
                        <a:solidFill>
                          <a:srgbClr val="0000FF"/>
                        </a:solidFill>
                        <a:ea typeface="黑体" panose="02010600030101010101" pitchFamily="49" charset="-122"/>
                      </a:endParaRPr>
                    </a:p>
                    <a:p>
                      <a:pPr marL="0" lvl="0" indent="0" algn="ctr">
                        <a:buNone/>
                      </a:pPr>
                      <a:r>
                        <a:rPr lang="zh-CN" altLang="en-US" sz="2100" b="1" dirty="0">
                          <a:ea typeface="黑体" panose="02010600030101010101" pitchFamily="49" charset="-122"/>
                        </a:rPr>
                        <a:t>（圈地运动、殖民掠夺、战争等）</a:t>
                      </a:r>
                      <a:endParaRPr lang="zh-CN" altLang="en-US" sz="2100" b="1" dirty="0">
                        <a:ea typeface="黑体" panose="02010600030101010101" pitchFamily="49" charset="-122"/>
                      </a:endParaRPr>
                    </a:p>
                  </a:txBody>
                  <a:tcPr marL="68591" marR="68591" marT="34295" marB="34295" anchor="ctr" anchorCtr="0">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100" b="1" dirty="0">
                          <a:solidFill>
                            <a:srgbClr val="0000FF"/>
                          </a:solidFill>
                          <a:ea typeface="黑体" panose="02010600030101010101" pitchFamily="49" charset="-122"/>
                        </a:rPr>
                        <a:t>和平方式</a:t>
                      </a:r>
                      <a:endParaRPr lang="zh-CN" altLang="en-US" sz="2100" b="1" dirty="0">
                        <a:solidFill>
                          <a:srgbClr val="0000FF"/>
                        </a:solidFill>
                        <a:ea typeface="黑体" panose="02010600030101010101" pitchFamily="49" charset="-122"/>
                      </a:endParaRPr>
                    </a:p>
                    <a:p>
                      <a:pPr marL="0" lvl="0" indent="0" algn="ctr">
                        <a:buNone/>
                      </a:pPr>
                      <a:r>
                        <a:rPr lang="zh-CN" altLang="en-US" sz="2100" b="1" dirty="0">
                          <a:ea typeface="黑体" panose="02010600030101010101" pitchFamily="49" charset="-122"/>
                        </a:rPr>
                        <a:t>（会议协商、建立机构组织等）</a:t>
                      </a:r>
                      <a:endParaRPr lang="zh-CN" altLang="en-US" sz="2100" b="1">
                        <a:ea typeface="黑体" panose="02010600030101010101" pitchFamily="49" charset="-122"/>
                      </a:endParaRPr>
                    </a:p>
                  </a:txBody>
                  <a:tcPr marL="68591" marR="68591" marT="34295" marB="34295" anchor="ctr" anchorCtr="0">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solidFill>
                      <a:schemeClr val="bg1"/>
                    </a:solidFill>
                  </a:tcPr>
                </a:tc>
              </a:tr>
              <a:tr h="106553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en-US" altLang="zh-CN" sz="1500" dirty="0"/>
                    </a:p>
                    <a:p>
                      <a:pPr marL="0" lvl="0" indent="0" algn="ctr">
                        <a:buNone/>
                      </a:pPr>
                      <a:r>
                        <a:rPr lang="zh-CN" altLang="en-US" sz="2100" b="1" dirty="0">
                          <a:ea typeface="黑体" panose="02010600030101010101" pitchFamily="49" charset="-122"/>
                        </a:rPr>
                        <a:t>区域范围</a:t>
                      </a:r>
                      <a:endParaRPr lang="zh-CN" altLang="en-US" sz="2100" b="1" dirty="0">
                        <a:ea typeface="黑体" panose="02010600030101010101" pitchFamily="49" charset="-122"/>
                      </a:endParaRPr>
                    </a:p>
                    <a:p>
                      <a:pPr marL="0" lvl="0" indent="0" algn="ctr">
                        <a:buNone/>
                      </a:pPr>
                      <a:endParaRPr lang="zh-CN" altLang="en-US" sz="2100"/>
                    </a:p>
                  </a:txBody>
                  <a:tcPr marL="68591" marR="68591" marT="34295" marB="34295" anchor="ctr" anchorCtr="0">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100" b="1" dirty="0">
                          <a:ea typeface="黑体" panose="02010600030101010101" pitchFamily="49" charset="-122"/>
                        </a:rPr>
                        <a:t>资本主义国家及其附属殖民地</a:t>
                      </a:r>
                      <a:endParaRPr lang="zh-CN" altLang="en-US" sz="2100" b="1">
                        <a:ea typeface="黑体" panose="02010600030101010101" pitchFamily="49" charset="-122"/>
                      </a:endParaRPr>
                    </a:p>
                  </a:txBody>
                  <a:tcPr marL="68591" marR="68591" marT="34295" marB="34295" anchor="ctr" anchorCtr="0">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100" dirty="0"/>
                        <a:t> </a:t>
                      </a:r>
                      <a:r>
                        <a:rPr lang="zh-CN" altLang="en-US" sz="2100" b="1" dirty="0">
                          <a:ea typeface="黑体" panose="02010600030101010101" pitchFamily="49" charset="-122"/>
                        </a:rPr>
                        <a:t>包括不同社会制度的国家、不同性质的经济</a:t>
                      </a:r>
                      <a:endParaRPr lang="zh-CN" altLang="en-US" sz="2100" b="1">
                        <a:ea typeface="黑体" panose="02010600030101010101" pitchFamily="49" charset="-122"/>
                      </a:endParaRPr>
                    </a:p>
                  </a:txBody>
                  <a:tcPr marL="68591" marR="68591" marT="34295" marB="34295" anchor="ctr" anchorCtr="0">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solidFill>
                      <a:schemeClr val="bg1"/>
                    </a:solidFill>
                  </a:tcPr>
                </a:tc>
              </a:tr>
              <a:tr h="134937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en-US" altLang="zh-CN" sz="1500" dirty="0"/>
                    </a:p>
                    <a:p>
                      <a:pPr marL="0" lvl="0" indent="0" algn="ctr">
                        <a:buNone/>
                      </a:pPr>
                      <a:r>
                        <a:rPr lang="zh-CN" altLang="en-US" sz="2100" b="1" dirty="0">
                          <a:ea typeface="黑体" panose="02010600030101010101" pitchFamily="49" charset="-122"/>
                        </a:rPr>
                        <a:t>内部机制</a:t>
                      </a:r>
                      <a:endParaRPr lang="zh-CN" altLang="en-US" sz="2100" b="1" dirty="0">
                        <a:ea typeface="黑体" panose="02010600030101010101" pitchFamily="49" charset="-122"/>
                      </a:endParaRPr>
                    </a:p>
                    <a:p>
                      <a:pPr marL="0" lvl="0" indent="0" algn="ctr">
                        <a:buNone/>
                      </a:pPr>
                      <a:endParaRPr lang="zh-CN" altLang="en-US" sz="2100" b="1">
                        <a:ea typeface="黑体" panose="02010600030101010101" pitchFamily="49" charset="-122"/>
                      </a:endParaRPr>
                    </a:p>
                  </a:txBody>
                  <a:tcPr marL="68591" marR="68591" marT="34295" marB="34295" anchor="ctr" anchorCtr="0">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100" b="1" dirty="0">
                          <a:ea typeface="黑体" panose="02010600030101010101" pitchFamily="49" charset="-122"/>
                        </a:rPr>
                        <a:t>  </a:t>
                      </a:r>
                      <a:r>
                        <a:rPr lang="zh-CN" altLang="en-US" sz="2100" b="1" dirty="0">
                          <a:ea typeface="黑体" panose="02010600030101010101" pitchFamily="49" charset="-122"/>
                        </a:rPr>
                        <a:t>缺乏内部统一有效的管理机制，贸易保护主义盛行</a:t>
                      </a:r>
                      <a:endParaRPr lang="zh-CN" altLang="en-US" sz="2100" b="1">
                        <a:ea typeface="黑体" panose="02010600030101010101" pitchFamily="49" charset="-122"/>
                      </a:endParaRPr>
                    </a:p>
                  </a:txBody>
                  <a:tcPr marL="68591" marR="68591" marT="34295" marB="34295" anchor="ctr" anchorCtr="0">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dirty="0">
                          <a:ea typeface="黑体" panose="02010600030101010101" pitchFamily="49" charset="-122"/>
                        </a:rPr>
                        <a:t>    </a:t>
                      </a:r>
                      <a:r>
                        <a:rPr lang="zh-CN" altLang="en-US" sz="2100" b="1" dirty="0">
                          <a:ea typeface="黑体" panose="02010600030101010101" pitchFamily="49" charset="-122"/>
                        </a:rPr>
                        <a:t>建立了系统的管理、协调机制来解决矛盾冲突，应对危机</a:t>
                      </a:r>
                      <a:endParaRPr lang="zh-CN" altLang="en-US" sz="2100" b="1">
                        <a:ea typeface="黑体" panose="02010600030101010101" pitchFamily="49" charset="-122"/>
                      </a:endParaRPr>
                    </a:p>
                  </a:txBody>
                  <a:tcPr marL="68591" marR="68591" marT="34295" marB="34295" anchor="ctr" anchorCtr="0">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solidFill>
                      <a:schemeClr val="bg1"/>
                    </a:solidFill>
                  </a:tcPr>
                </a:tc>
              </a:tr>
            </a:tbl>
          </a:graphicData>
        </a:graphic>
      </p:graphicFrame>
      <p:sp>
        <p:nvSpPr>
          <p:cNvPr id="258073" name="矩形 258072"/>
          <p:cNvSpPr/>
          <p:nvPr/>
        </p:nvSpPr>
        <p:spPr>
          <a:xfrm>
            <a:off x="5760452" y="2625788"/>
            <a:ext cx="1050315" cy="525157"/>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b="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体系化</a:t>
            </a:r>
            <a:endParaRPr lang="zh-CN" altLang="en-US" sz="2700" b="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58074" name="矩形 258073"/>
          <p:cNvSpPr/>
          <p:nvPr/>
        </p:nvSpPr>
        <p:spPr>
          <a:xfrm>
            <a:off x="5760452" y="3760652"/>
            <a:ext cx="1050315" cy="52515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b="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制度化</a:t>
            </a:r>
            <a:endParaRPr lang="zh-CN" altLang="en-US" sz="2700" b="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8073"/>
                                        </p:tgtEl>
                                        <p:attrNameLst>
                                          <p:attrName>style.visibility</p:attrName>
                                        </p:attrNameLst>
                                      </p:cBhvr>
                                      <p:to>
                                        <p:strVal val="visible"/>
                                      </p:to>
                                    </p:set>
                                    <p:animEffect transition="in" filter="wipe(down)">
                                      <p:cBhvr>
                                        <p:cTn id="7" dur="500"/>
                                        <p:tgtEl>
                                          <p:spTgt spid="2580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8074"/>
                                        </p:tgtEl>
                                        <p:attrNameLst>
                                          <p:attrName>style.visibility</p:attrName>
                                        </p:attrNameLst>
                                      </p:cBhvr>
                                      <p:to>
                                        <p:strVal val="visible"/>
                                      </p:to>
                                    </p:set>
                                    <p:animEffect transition="in" filter="wipe(down)">
                                      <p:cBhvr>
                                        <p:cTn id="12" dur="500"/>
                                        <p:tgtEl>
                                          <p:spTgt spid="258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p:cNvSpPr/>
          <p:nvPr>
            <p:custDataLst>
              <p:tags r:id="rId1"/>
            </p:custDataLst>
          </p:nvPr>
        </p:nvSpPr>
        <p:spPr>
          <a:xfrm rot="18900000">
            <a:off x="6598194" y="-100894"/>
            <a:ext cx="1622348" cy="790576"/>
          </a:xfrm>
          <a:custGeom>
            <a:avLst/>
            <a:gdLst>
              <a:gd name="connsiteX0" fmla="*/ 1109029 w 2163130"/>
              <a:gd name="connsiteY0" fmla="*/ 0 h 1054101"/>
              <a:gd name="connsiteX1" fmla="*/ 2163130 w 2163130"/>
              <a:gd name="connsiteY1" fmla="*/ 1054101 h 1054101"/>
              <a:gd name="connsiteX2" fmla="*/ 527051 w 2163130"/>
              <a:gd name="connsiteY2" fmla="*/ 1054101 h 1054101"/>
              <a:gd name="connsiteX3" fmla="*/ 0 w 2163130"/>
              <a:gd name="connsiteY3" fmla="*/ 527050 h 1054101"/>
              <a:gd name="connsiteX4" fmla="*/ 527051 w 2163130"/>
              <a:gd name="connsiteY4" fmla="*/ 0 h 1054101"/>
              <a:gd name="connsiteX5" fmla="*/ 1109029 w 2163130"/>
              <a:gd name="connsiteY5" fmla="*/ 0 h 105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3130" h="1054101">
                <a:moveTo>
                  <a:pt x="1109029" y="0"/>
                </a:moveTo>
                <a:lnTo>
                  <a:pt x="2163130" y="1054101"/>
                </a:lnTo>
                <a:lnTo>
                  <a:pt x="527051" y="1054101"/>
                </a:lnTo>
                <a:cubicBezTo>
                  <a:pt x="235969" y="1054101"/>
                  <a:pt x="1" y="818133"/>
                  <a:pt x="0" y="527050"/>
                </a:cubicBezTo>
                <a:cubicBezTo>
                  <a:pt x="0" y="235968"/>
                  <a:pt x="235969" y="0"/>
                  <a:pt x="527051" y="0"/>
                </a:cubicBezTo>
                <a:lnTo>
                  <a:pt x="1109029" y="0"/>
                </a:lnTo>
                <a:close/>
              </a:path>
            </a:pathLst>
          </a:custGeom>
          <a:solidFill>
            <a:srgbClr val="44546A">
              <a:lumMod val="20000"/>
              <a:lumOff val="80000"/>
              <a:alpha val="5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1" name="任意多边形: 形状 10"/>
          <p:cNvSpPr/>
          <p:nvPr>
            <p:custDataLst>
              <p:tags r:id="rId2"/>
            </p:custDataLst>
          </p:nvPr>
        </p:nvSpPr>
        <p:spPr>
          <a:xfrm rot="18900000">
            <a:off x="7963098" y="180939"/>
            <a:ext cx="1058680" cy="226908"/>
          </a:xfrm>
          <a:custGeom>
            <a:avLst/>
            <a:gdLst>
              <a:gd name="connsiteX0" fmla="*/ 1109029 w 1411573"/>
              <a:gd name="connsiteY0" fmla="*/ 0 h 302544"/>
              <a:gd name="connsiteX1" fmla="*/ 1411573 w 1411573"/>
              <a:gd name="connsiteY1" fmla="*/ 302544 h 302544"/>
              <a:gd name="connsiteX2" fmla="*/ 151272 w 1411573"/>
              <a:gd name="connsiteY2" fmla="*/ 302544 h 302544"/>
              <a:gd name="connsiteX3" fmla="*/ 0 w 1411573"/>
              <a:gd name="connsiteY3" fmla="*/ 151272 h 302544"/>
              <a:gd name="connsiteX4" fmla="*/ 151272 w 1411573"/>
              <a:gd name="connsiteY4" fmla="*/ 0 h 302544"/>
              <a:gd name="connsiteX5" fmla="*/ 1109029 w 1411573"/>
              <a:gd name="connsiteY5" fmla="*/ 0 h 30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573" h="302544">
                <a:moveTo>
                  <a:pt x="1109029" y="0"/>
                </a:moveTo>
                <a:lnTo>
                  <a:pt x="1411573" y="302544"/>
                </a:lnTo>
                <a:lnTo>
                  <a:pt x="151272" y="302544"/>
                </a:lnTo>
                <a:cubicBezTo>
                  <a:pt x="67728" y="302544"/>
                  <a:pt x="1" y="234817"/>
                  <a:pt x="0" y="151272"/>
                </a:cubicBezTo>
                <a:cubicBezTo>
                  <a:pt x="1" y="67727"/>
                  <a:pt x="67728" y="0"/>
                  <a:pt x="151272" y="0"/>
                </a:cubicBezTo>
                <a:lnTo>
                  <a:pt x="1109029" y="0"/>
                </a:lnTo>
                <a:close/>
              </a:path>
            </a:pathLst>
          </a:cu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36" name="任意多边形: 形状 35"/>
          <p:cNvSpPr/>
          <p:nvPr>
            <p:custDataLst>
              <p:tags r:id="rId3"/>
            </p:custDataLst>
          </p:nvPr>
        </p:nvSpPr>
        <p:spPr>
          <a:xfrm rot="18900000">
            <a:off x="8160116" y="3926889"/>
            <a:ext cx="1246680" cy="226908"/>
          </a:xfrm>
          <a:custGeom>
            <a:avLst/>
            <a:gdLst>
              <a:gd name="connsiteX0" fmla="*/ 1662240 w 1662240"/>
              <a:gd name="connsiteY0" fmla="*/ 1 h 302544"/>
              <a:gd name="connsiteX1" fmla="*/ 1359696 w 1662240"/>
              <a:gd name="connsiteY1" fmla="*/ 302544 h 302544"/>
              <a:gd name="connsiteX2" fmla="*/ 151272 w 1662240"/>
              <a:gd name="connsiteY2" fmla="*/ 302544 h 302544"/>
              <a:gd name="connsiteX3" fmla="*/ 0 w 1662240"/>
              <a:gd name="connsiteY3" fmla="*/ 151272 h 302544"/>
              <a:gd name="connsiteX4" fmla="*/ 151272 w 1662240"/>
              <a:gd name="connsiteY4" fmla="*/ 0 h 30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240" h="302544">
                <a:moveTo>
                  <a:pt x="1662240" y="1"/>
                </a:moveTo>
                <a:lnTo>
                  <a:pt x="1359696" y="302544"/>
                </a:lnTo>
                <a:lnTo>
                  <a:pt x="151272" y="302544"/>
                </a:lnTo>
                <a:cubicBezTo>
                  <a:pt x="67727" y="302544"/>
                  <a:pt x="1" y="234818"/>
                  <a:pt x="0" y="151272"/>
                </a:cubicBezTo>
                <a:cubicBezTo>
                  <a:pt x="0" y="67728"/>
                  <a:pt x="67727" y="0"/>
                  <a:pt x="151272" y="0"/>
                </a:cubicBezTo>
                <a:close/>
              </a:path>
            </a:pathLst>
          </a:custGeom>
          <a:solidFill>
            <a:srgbClr val="44546A">
              <a:lumMod val="20000"/>
              <a:lumOff val="80000"/>
              <a:alpha val="40000"/>
            </a:srgbClr>
          </a:solid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p>
            <a:pPr algn="ctr"/>
            <a:endParaRPr kumimoji="1" lang="zh-CN" altLang="en-US" sz="1200" b="1">
              <a:solidFill>
                <a:srgbClr val="FFFFFF"/>
              </a:solidFill>
              <a:latin typeface="微软雅黑" panose="020B0503020204020204" charset="-122"/>
            </a:endParaRPr>
          </a:p>
        </p:txBody>
      </p:sp>
      <p:sp>
        <p:nvSpPr>
          <p:cNvPr id="34" name="任意多边形: 形状 33"/>
          <p:cNvSpPr/>
          <p:nvPr>
            <p:custDataLst>
              <p:tags r:id="rId4"/>
            </p:custDataLst>
          </p:nvPr>
        </p:nvSpPr>
        <p:spPr>
          <a:xfrm rot="18900000">
            <a:off x="7900606" y="4602351"/>
            <a:ext cx="1494170" cy="90119"/>
          </a:xfrm>
          <a:custGeom>
            <a:avLst/>
            <a:gdLst>
              <a:gd name="connsiteX0" fmla="*/ 1992227 w 1992227"/>
              <a:gd name="connsiteY0" fmla="*/ 0 h 120159"/>
              <a:gd name="connsiteX1" fmla="*/ 1872068 w 1992227"/>
              <a:gd name="connsiteY1" fmla="*/ 120159 h 120159"/>
              <a:gd name="connsiteX2" fmla="*/ 120158 w 1992227"/>
              <a:gd name="connsiteY2" fmla="*/ 120158 h 120159"/>
              <a:gd name="connsiteX3" fmla="*/ 0 w 1992227"/>
              <a:gd name="connsiteY3" fmla="*/ 0 h 120159"/>
            </a:gdLst>
            <a:ahLst/>
            <a:cxnLst>
              <a:cxn ang="0">
                <a:pos x="connsiteX0" y="connsiteY0"/>
              </a:cxn>
              <a:cxn ang="0">
                <a:pos x="connsiteX1" y="connsiteY1"/>
              </a:cxn>
              <a:cxn ang="0">
                <a:pos x="connsiteX2" y="connsiteY2"/>
              </a:cxn>
              <a:cxn ang="0">
                <a:pos x="connsiteX3" y="connsiteY3"/>
              </a:cxn>
            </a:cxnLst>
            <a:rect l="l" t="t" r="r" b="b"/>
            <a:pathLst>
              <a:path w="1992227" h="120159">
                <a:moveTo>
                  <a:pt x="1992227" y="0"/>
                </a:moveTo>
                <a:lnTo>
                  <a:pt x="1872068" y="120159"/>
                </a:lnTo>
                <a:lnTo>
                  <a:pt x="120158" y="120158"/>
                </a:lnTo>
                <a:lnTo>
                  <a:pt x="0" y="0"/>
                </a:lnTo>
                <a:close/>
              </a:path>
            </a:pathLst>
          </a:cu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p>
            <a:pPr algn="ctr"/>
            <a:endParaRPr kumimoji="1" lang="zh-CN" altLang="en-US" sz="1200" b="1">
              <a:solidFill>
                <a:srgbClr val="FFFFFF"/>
              </a:solidFill>
              <a:latin typeface="微软雅黑" panose="020B0503020204020204" charset="-122"/>
            </a:endParaRPr>
          </a:p>
        </p:txBody>
      </p:sp>
      <p:sp>
        <p:nvSpPr>
          <p:cNvPr id="42" name="任意多边形: 形状 41"/>
          <p:cNvSpPr/>
          <p:nvPr>
            <p:custDataLst>
              <p:tags r:id="rId5"/>
            </p:custDataLst>
          </p:nvPr>
        </p:nvSpPr>
        <p:spPr>
          <a:xfrm rot="18900000">
            <a:off x="-151222" y="4594105"/>
            <a:ext cx="1315776" cy="226909"/>
          </a:xfrm>
          <a:custGeom>
            <a:avLst/>
            <a:gdLst>
              <a:gd name="connsiteX0" fmla="*/ 1710061 w 1754368"/>
              <a:gd name="connsiteY0" fmla="*/ 44306 h 302545"/>
              <a:gd name="connsiteX1" fmla="*/ 1754368 w 1754368"/>
              <a:gd name="connsiteY1" fmla="*/ 151272 h 302545"/>
              <a:gd name="connsiteX2" fmla="*/ 1603096 w 1754368"/>
              <a:gd name="connsiteY2" fmla="*/ 302545 h 302545"/>
              <a:gd name="connsiteX3" fmla="*/ 205841 w 1754368"/>
              <a:gd name="connsiteY3" fmla="*/ 302544 h 302545"/>
              <a:gd name="connsiteX4" fmla="*/ 0 w 1754368"/>
              <a:gd name="connsiteY4" fmla="*/ 96704 h 302545"/>
              <a:gd name="connsiteX5" fmla="*/ 96704 w 1754368"/>
              <a:gd name="connsiteY5" fmla="*/ 0 h 302545"/>
              <a:gd name="connsiteX6" fmla="*/ 1603096 w 1754368"/>
              <a:gd name="connsiteY6" fmla="*/ 0 h 302545"/>
              <a:gd name="connsiteX7" fmla="*/ 1710061 w 1754368"/>
              <a:gd name="connsiteY7" fmla="*/ 44306 h 3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4368" h="302545">
                <a:moveTo>
                  <a:pt x="1710061" y="44306"/>
                </a:moveTo>
                <a:cubicBezTo>
                  <a:pt x="1737436" y="71681"/>
                  <a:pt x="1754368" y="109499"/>
                  <a:pt x="1754368" y="151272"/>
                </a:cubicBezTo>
                <a:cubicBezTo>
                  <a:pt x="1754368" y="234817"/>
                  <a:pt x="1686641" y="302544"/>
                  <a:pt x="1603096" y="302545"/>
                </a:cubicBezTo>
                <a:lnTo>
                  <a:pt x="205841" y="302544"/>
                </a:lnTo>
                <a:lnTo>
                  <a:pt x="0" y="96704"/>
                </a:lnTo>
                <a:lnTo>
                  <a:pt x="96704" y="0"/>
                </a:lnTo>
                <a:lnTo>
                  <a:pt x="1603096" y="0"/>
                </a:lnTo>
                <a:cubicBezTo>
                  <a:pt x="1644868" y="0"/>
                  <a:pt x="1682686" y="16932"/>
                  <a:pt x="1710061" y="44306"/>
                </a:cubicBezTo>
                <a:close/>
              </a:path>
            </a:pathLst>
          </a:custGeom>
          <a:solidFill>
            <a:srgbClr val="44546A">
              <a:lumMod val="20000"/>
              <a:lumOff val="80000"/>
              <a:alpha val="40000"/>
            </a:srgbClr>
          </a:solid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p>
            <a:pPr algn="ctr"/>
            <a:endParaRPr kumimoji="1" lang="zh-CN" altLang="en-US" sz="1200" b="1">
              <a:solidFill>
                <a:srgbClr val="FFFFFF"/>
              </a:solidFill>
              <a:latin typeface="微软雅黑" panose="020B0503020204020204" charset="-122"/>
            </a:endParaRPr>
          </a:p>
        </p:txBody>
      </p:sp>
      <p:sp>
        <p:nvSpPr>
          <p:cNvPr id="39" name="任意多边形: 形状 38"/>
          <p:cNvSpPr/>
          <p:nvPr>
            <p:custDataLst>
              <p:tags r:id="rId6"/>
            </p:custDataLst>
          </p:nvPr>
        </p:nvSpPr>
        <p:spPr>
          <a:xfrm rot="18900000">
            <a:off x="-82673" y="4532734"/>
            <a:ext cx="481745" cy="34289"/>
          </a:xfrm>
          <a:custGeom>
            <a:avLst/>
            <a:gdLst>
              <a:gd name="connsiteX0" fmla="*/ 635629 w 642326"/>
              <a:gd name="connsiteY0" fmla="*/ 6695 h 45719"/>
              <a:gd name="connsiteX1" fmla="*/ 642326 w 642326"/>
              <a:gd name="connsiteY1" fmla="*/ 22860 h 45719"/>
              <a:gd name="connsiteX2" fmla="*/ 642324 w 642326"/>
              <a:gd name="connsiteY2" fmla="*/ 22860 h 45719"/>
              <a:gd name="connsiteX3" fmla="*/ 619465 w 642326"/>
              <a:gd name="connsiteY3" fmla="*/ 45719 h 45719"/>
              <a:gd name="connsiteX4" fmla="*/ 0 w 642326"/>
              <a:gd name="connsiteY4" fmla="*/ 45719 h 45719"/>
              <a:gd name="connsiteX5" fmla="*/ 45719 w 642326"/>
              <a:gd name="connsiteY5" fmla="*/ 0 h 45719"/>
              <a:gd name="connsiteX6" fmla="*/ 619466 w 642326"/>
              <a:gd name="connsiteY6" fmla="*/ 0 h 45719"/>
              <a:gd name="connsiteX7" fmla="*/ 635629 w 642326"/>
              <a:gd name="connsiteY7" fmla="*/ 6695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326" h="45719">
                <a:moveTo>
                  <a:pt x="635629" y="6695"/>
                </a:moveTo>
                <a:cubicBezTo>
                  <a:pt x="639766" y="10832"/>
                  <a:pt x="642325" y="16547"/>
                  <a:pt x="642326" y="22860"/>
                </a:cubicBezTo>
                <a:lnTo>
                  <a:pt x="642324" y="22860"/>
                </a:lnTo>
                <a:cubicBezTo>
                  <a:pt x="642324" y="35484"/>
                  <a:pt x="632090" y="45719"/>
                  <a:pt x="619465" y="45719"/>
                </a:cubicBezTo>
                <a:lnTo>
                  <a:pt x="0" y="45719"/>
                </a:lnTo>
                <a:lnTo>
                  <a:pt x="45719" y="0"/>
                </a:lnTo>
                <a:lnTo>
                  <a:pt x="619466" y="0"/>
                </a:lnTo>
                <a:cubicBezTo>
                  <a:pt x="625778" y="0"/>
                  <a:pt x="631493" y="2559"/>
                  <a:pt x="635629" y="6695"/>
                </a:cubicBezTo>
                <a:close/>
              </a:path>
            </a:pathLst>
          </a:cu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p>
            <a:pPr algn="ctr"/>
            <a:endParaRPr kumimoji="1" lang="zh-CN" altLang="en-US" sz="1200" b="1">
              <a:solidFill>
                <a:srgbClr val="FFFFFF"/>
              </a:solidFill>
              <a:latin typeface="微软雅黑" panose="020B0503020204020204" charset="-122"/>
            </a:endParaRPr>
          </a:p>
        </p:txBody>
      </p:sp>
      <p:sp>
        <p:nvSpPr>
          <p:cNvPr id="60" name="矩形: 圆角 59"/>
          <p:cNvSpPr/>
          <p:nvPr>
            <p:custDataLst>
              <p:tags r:id="rId7"/>
            </p:custDataLst>
          </p:nvPr>
        </p:nvSpPr>
        <p:spPr>
          <a:xfrm>
            <a:off x="1258180" y="537195"/>
            <a:ext cx="6627641" cy="4069745"/>
          </a:xfrm>
          <a:prstGeom prst="roundRect">
            <a:avLst>
              <a:gd name="adj" fmla="val 8813"/>
            </a:avLst>
          </a:prstGeom>
          <a:solidFill>
            <a:srgbClr val="FFFFFF"/>
          </a:solidFill>
          <a:ln>
            <a:noFill/>
          </a:ln>
          <a:effectLst>
            <a:outerShdw blurRad="63500" sx="102000" sy="102000" algn="ctr" rotWithShape="0">
              <a:prstClr val="black">
                <a:alpha val="5000"/>
              </a:prstClr>
            </a:outerShdw>
          </a:effectLst>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20" name="文本框 19"/>
          <p:cNvSpPr txBox="1"/>
          <p:nvPr>
            <p:custDataLst>
              <p:tags r:id="rId8"/>
            </p:custDataLst>
          </p:nvPr>
        </p:nvSpPr>
        <p:spPr>
          <a:xfrm>
            <a:off x="1428115" y="1285240"/>
            <a:ext cx="6457315" cy="3082925"/>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lnSpc>
                <a:spcPct val="130000"/>
              </a:lnSpc>
              <a:spcBef>
                <a:spcPts val="1000"/>
              </a:spcBef>
              <a:spcAft>
                <a:spcPts val="0"/>
              </a:spcAft>
              <a:buSzPct val="90000"/>
              <a:buFont typeface="WPS-Bullets" pitchFamily="2" charset="0"/>
            </a:pPr>
            <a:r>
              <a:rPr lang="zh-CN" altLang="en-US" sz="2000" b="1" dirty="0">
                <a:solidFill>
                  <a:srgbClr val="000000">
                    <a:lumMod val="75000"/>
                    <a:lumOff val="25000"/>
                  </a:srgbClr>
                </a:solidFill>
                <a:latin typeface="Arial" panose="020B0604020202020204" pitchFamily="34" charset="0"/>
                <a:ea typeface="微软雅黑" panose="020B0503020204020204" charset="-122"/>
                <a:sym typeface="+mn-ea"/>
              </a:rPr>
              <a:t>经济区域集团是指在一定区域范围内，地理位置邻近的若干国家，通过一系列协议和条约建立的区域经济合作组织。</a:t>
            </a:r>
            <a:endParaRPr lang="zh-CN" altLang="en-US" sz="2000" b="1" dirty="0">
              <a:solidFill>
                <a:srgbClr val="000000">
                  <a:lumMod val="75000"/>
                  <a:lumOff val="25000"/>
                </a:srgbClr>
              </a:solidFill>
              <a:latin typeface="Arial" panose="020B0604020202020204" pitchFamily="34" charset="0"/>
              <a:ea typeface="微软雅黑" panose="020B0503020204020204" charset="-122"/>
              <a:sym typeface="+mn-ea"/>
            </a:endParaRPr>
          </a:p>
          <a:p>
            <a:pPr marL="0" lvl="1" algn="l" fontAlgn="ctr">
              <a:lnSpc>
                <a:spcPct val="130000"/>
              </a:lnSpc>
              <a:spcBef>
                <a:spcPts val="1000"/>
              </a:spcBef>
              <a:spcAft>
                <a:spcPts val="0"/>
              </a:spcAft>
              <a:buSzPct val="90000"/>
              <a:buFont typeface="WPS-Bullets" pitchFamily="2" charset="0"/>
            </a:pPr>
            <a:r>
              <a:rPr lang="zh-CN" altLang="en-US" sz="2000" b="1" dirty="0">
                <a:solidFill>
                  <a:srgbClr val="000000">
                    <a:lumMod val="75000"/>
                    <a:lumOff val="25000"/>
                  </a:srgbClr>
                </a:solidFill>
                <a:latin typeface="Arial" panose="020B0604020202020204" pitchFamily="34" charset="0"/>
                <a:ea typeface="微软雅黑" panose="020B0503020204020204" charset="-122"/>
                <a:sym typeface="+mn-ea"/>
              </a:rPr>
              <a:t>经济全球化是指商品、劳务、技术、资金在全球范围内自由流动和配置，是各国经济日益相互依赖、相互联系的趋势。经济全球化的主要表现是生产全球化、贸易全球化和资本全球化。</a:t>
            </a:r>
            <a:endParaRPr lang="zh-CN" altLang="en-US" sz="2000" b="1" dirty="0">
              <a:solidFill>
                <a:srgbClr val="000000">
                  <a:lumMod val="75000"/>
                  <a:lumOff val="25000"/>
                </a:srgbClr>
              </a:solidFill>
              <a:latin typeface="Arial" panose="020B0604020202020204" pitchFamily="34" charset="0"/>
              <a:ea typeface="微软雅黑" panose="020B0503020204020204" charset="-122"/>
              <a:sym typeface="+mn-ea"/>
            </a:endParaRPr>
          </a:p>
        </p:txBody>
      </p:sp>
      <p:sp>
        <p:nvSpPr>
          <p:cNvPr id="21" name="文本框 20"/>
          <p:cNvSpPr txBox="1"/>
          <p:nvPr>
            <p:custDataLst>
              <p:tags r:id="rId9"/>
            </p:custDataLst>
          </p:nvPr>
        </p:nvSpPr>
        <p:spPr>
          <a:xfrm>
            <a:off x="1711189" y="749346"/>
            <a:ext cx="5324475" cy="468630"/>
          </a:xfrm>
          <a:prstGeom prst="rect">
            <a:avLst/>
          </a:prstGeom>
          <a:noFill/>
        </p:spPr>
        <p:txBody>
          <a:bodyPr wrap="square" lIns="76200" tIns="28575" rIns="47625" bIns="28575" rtlCol="0">
            <a:noAutofit/>
          </a:bodyPr>
          <a:lstStyle/>
          <a:p>
            <a:pPr marL="0" lvl="0" indent="0" algn="l" fontAlgn="auto">
              <a:lnSpc>
                <a:spcPct val="100000"/>
              </a:lnSpc>
              <a:spcBef>
                <a:spcPts val="0"/>
              </a:spcBef>
              <a:spcAft>
                <a:spcPts val="0"/>
              </a:spcAft>
            </a:pPr>
            <a:r>
              <a:rPr lang="en-US" altLang="zh-CN" sz="2800" b="1" spc="300">
                <a:solidFill>
                  <a:srgbClr val="1D41D5"/>
                </a:solidFill>
                <a:latin typeface="黑体" panose="02010600030101010101" pitchFamily="49" charset="-122"/>
                <a:ea typeface="黑体" panose="02010600030101010101" pitchFamily="49" charset="-122"/>
                <a:cs typeface="黑体" panose="02010600030101010101" pitchFamily="49" charset="-122"/>
              </a:rPr>
              <a:t>6、世界经济区域化与全球化</a:t>
            </a:r>
            <a:endParaRPr lang="en-US" altLang="zh-CN" sz="2800" b="1" spc="300">
              <a:solidFill>
                <a:srgbClr val="1D41D5"/>
              </a:solidFill>
              <a:latin typeface="黑体" panose="02010600030101010101" pitchFamily="49" charset="-122"/>
              <a:ea typeface="黑体" panose="02010600030101010101" pitchFamily="49" charset="-122"/>
              <a:cs typeface="黑体" panose="02010600030101010101" pitchFamily="49" charset="-122"/>
            </a:endParaRPr>
          </a:p>
        </p:txBody>
      </p:sp>
      <p:sp>
        <p:nvSpPr>
          <p:cNvPr id="30" name="任意多边形: 形状 29"/>
          <p:cNvSpPr/>
          <p:nvPr>
            <p:custDataLst>
              <p:tags r:id="rId10"/>
            </p:custDataLst>
          </p:nvPr>
        </p:nvSpPr>
        <p:spPr>
          <a:xfrm rot="8100000">
            <a:off x="-623009" y="2609751"/>
            <a:ext cx="1733752" cy="1043993"/>
          </a:xfrm>
          <a:custGeom>
            <a:avLst/>
            <a:gdLst>
              <a:gd name="connsiteX0" fmla="*/ 203852 w 2311669"/>
              <a:gd name="connsiteY0" fmla="*/ 1188138 h 1391990"/>
              <a:gd name="connsiteX1" fmla="*/ 0 w 2311669"/>
              <a:gd name="connsiteY1" fmla="*/ 695995 h 1391990"/>
              <a:gd name="connsiteX2" fmla="*/ 695995 w 2311669"/>
              <a:gd name="connsiteY2" fmla="*/ 0 h 1391990"/>
              <a:gd name="connsiteX3" fmla="*/ 2311669 w 2311669"/>
              <a:gd name="connsiteY3" fmla="*/ 0 h 1391990"/>
              <a:gd name="connsiteX4" fmla="*/ 919679 w 2311669"/>
              <a:gd name="connsiteY4" fmla="*/ 1391990 h 1391990"/>
              <a:gd name="connsiteX5" fmla="*/ 695995 w 2311669"/>
              <a:gd name="connsiteY5" fmla="*/ 1391990 h 1391990"/>
              <a:gd name="connsiteX6" fmla="*/ 203852 w 2311669"/>
              <a:gd name="connsiteY6" fmla="*/ 1188138 h 139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1669" h="1391990">
                <a:moveTo>
                  <a:pt x="203852" y="1188138"/>
                </a:moveTo>
                <a:cubicBezTo>
                  <a:pt x="77902" y="1062187"/>
                  <a:pt x="0" y="888188"/>
                  <a:pt x="0" y="695995"/>
                </a:cubicBezTo>
                <a:cubicBezTo>
                  <a:pt x="0" y="311608"/>
                  <a:pt x="311608" y="0"/>
                  <a:pt x="695995" y="0"/>
                </a:cubicBezTo>
                <a:lnTo>
                  <a:pt x="2311669" y="0"/>
                </a:lnTo>
                <a:lnTo>
                  <a:pt x="919679" y="1391990"/>
                </a:lnTo>
                <a:lnTo>
                  <a:pt x="695995" y="1391990"/>
                </a:lnTo>
                <a:cubicBezTo>
                  <a:pt x="503802" y="1391990"/>
                  <a:pt x="329803" y="1314088"/>
                  <a:pt x="203852" y="1188138"/>
                </a:cubicBezTo>
                <a:close/>
              </a:path>
            </a:pathLst>
          </a:custGeom>
          <a:solidFill>
            <a:srgbClr val="44546A">
              <a:lumMod val="20000"/>
              <a:lumOff val="80000"/>
              <a:alpha val="5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26" name="任意多边形: 形状 25"/>
          <p:cNvSpPr/>
          <p:nvPr>
            <p:custDataLst>
              <p:tags r:id="rId11"/>
            </p:custDataLst>
          </p:nvPr>
        </p:nvSpPr>
        <p:spPr>
          <a:xfrm rot="8100000" flipV="1">
            <a:off x="8279833" y="936840"/>
            <a:ext cx="1230818" cy="558947"/>
          </a:xfrm>
          <a:custGeom>
            <a:avLst/>
            <a:gdLst>
              <a:gd name="connsiteX0" fmla="*/ 0 w 1641090"/>
              <a:gd name="connsiteY0" fmla="*/ 0 h 745262"/>
              <a:gd name="connsiteX1" fmla="*/ 745261 w 1641090"/>
              <a:gd name="connsiteY1" fmla="*/ 745262 h 745262"/>
              <a:gd name="connsiteX2" fmla="*/ 1268458 w 1641090"/>
              <a:gd name="connsiteY2" fmla="*/ 745262 h 745262"/>
              <a:gd name="connsiteX3" fmla="*/ 1641089 w 1641090"/>
              <a:gd name="connsiteY3" fmla="*/ 372631 h 745262"/>
              <a:gd name="connsiteX4" fmla="*/ 1641090 w 1641090"/>
              <a:gd name="connsiteY4" fmla="*/ 372631 h 745262"/>
              <a:gd name="connsiteX5" fmla="*/ 1268459 w 1641090"/>
              <a:gd name="connsiteY5" fmla="*/ 0 h 74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090" h="745262">
                <a:moveTo>
                  <a:pt x="0" y="0"/>
                </a:moveTo>
                <a:lnTo>
                  <a:pt x="745261" y="745262"/>
                </a:lnTo>
                <a:lnTo>
                  <a:pt x="1268458" y="745262"/>
                </a:lnTo>
                <a:cubicBezTo>
                  <a:pt x="1474256" y="745262"/>
                  <a:pt x="1641089" y="578429"/>
                  <a:pt x="1641089" y="372631"/>
                </a:cubicBezTo>
                <a:lnTo>
                  <a:pt x="1641090" y="372631"/>
                </a:lnTo>
                <a:cubicBezTo>
                  <a:pt x="1641090" y="166833"/>
                  <a:pt x="1474257" y="0"/>
                  <a:pt x="1268459" y="0"/>
                </a:cubicBezTo>
                <a:close/>
              </a:path>
            </a:pathLst>
          </a:custGeom>
          <a:solidFill>
            <a:srgbClr val="44546A">
              <a:lumMod val="20000"/>
              <a:lumOff val="80000"/>
              <a:alpha val="3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18"/>
            <a:ext cx="9144000" cy="5143500"/>
          </a:xfrm>
          <a:prstGeom prst="rect">
            <a:avLst/>
          </a:prstGeom>
          <a:pattFill prst="ltDnDiag">
            <a:fgClr>
              <a:srgbClr val="FFFFFF">
                <a:lumMod val="85000"/>
              </a:srgbClr>
            </a:fgClr>
            <a:bgClr>
              <a:srgbClr val="FFFFFF"/>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
        <p:nvSpPr>
          <p:cNvPr id="15" name="直角三角形 14"/>
          <p:cNvSpPr/>
          <p:nvPr>
            <p:custDataLst>
              <p:tags r:id="rId2"/>
            </p:custDataLst>
          </p:nvPr>
        </p:nvSpPr>
        <p:spPr>
          <a:xfrm rot="10800000">
            <a:off x="7263663" y="318"/>
            <a:ext cx="1880337" cy="1880337"/>
          </a:xfrm>
          <a:prstGeom prst="rtTriangle">
            <a:avLst/>
          </a:prstGeom>
          <a:solidFill>
            <a:srgbClr val="44546A">
              <a:lumMod val="20000"/>
              <a:lumOff val="8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4" name="任意多边形: 形状 13"/>
          <p:cNvSpPr/>
          <p:nvPr>
            <p:custDataLst>
              <p:tags r:id="rId3"/>
            </p:custDataLst>
          </p:nvPr>
        </p:nvSpPr>
        <p:spPr>
          <a:xfrm flipH="1">
            <a:off x="0" y="136915"/>
            <a:ext cx="4999943" cy="5006903"/>
          </a:xfrm>
          <a:custGeom>
            <a:avLst/>
            <a:gdLst>
              <a:gd name="connsiteX0" fmla="*/ 6666591 w 6666591"/>
              <a:gd name="connsiteY0" fmla="*/ 0 h 6675871"/>
              <a:gd name="connsiteX1" fmla="*/ 0 w 6666591"/>
              <a:gd name="connsiteY1" fmla="*/ 6675871 h 6675871"/>
              <a:gd name="connsiteX2" fmla="*/ 103876 w 6666591"/>
              <a:gd name="connsiteY2" fmla="*/ 6675871 h 6675871"/>
              <a:gd name="connsiteX3" fmla="*/ 6666591 w 6666591"/>
              <a:gd name="connsiteY3" fmla="*/ 104021 h 6675871"/>
            </a:gdLst>
            <a:ahLst/>
            <a:cxnLst>
              <a:cxn ang="0">
                <a:pos x="connsiteX0" y="connsiteY0"/>
              </a:cxn>
              <a:cxn ang="0">
                <a:pos x="connsiteX1" y="connsiteY1"/>
              </a:cxn>
              <a:cxn ang="0">
                <a:pos x="connsiteX2" y="connsiteY2"/>
              </a:cxn>
              <a:cxn ang="0">
                <a:pos x="connsiteX3" y="connsiteY3"/>
              </a:cxn>
            </a:cxnLst>
            <a:rect l="l" t="t" r="r" b="b"/>
            <a:pathLst>
              <a:path w="6666591" h="6675871">
                <a:moveTo>
                  <a:pt x="6666591" y="0"/>
                </a:moveTo>
                <a:lnTo>
                  <a:pt x="0" y="6675871"/>
                </a:lnTo>
                <a:lnTo>
                  <a:pt x="103876" y="6675871"/>
                </a:lnTo>
                <a:lnTo>
                  <a:pt x="6666591" y="104021"/>
                </a:lnTo>
                <a:close/>
              </a:path>
            </a:pathLst>
          </a:custGeom>
          <a:solidFill>
            <a:srgbClr val="44546A">
              <a:lumMod val="20000"/>
              <a:lumOff val="8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1" name="直角三角形 10"/>
          <p:cNvSpPr/>
          <p:nvPr>
            <p:custDataLst>
              <p:tags r:id="rId4"/>
            </p:custDataLst>
          </p:nvPr>
        </p:nvSpPr>
        <p:spPr>
          <a:xfrm>
            <a:off x="0" y="430303"/>
            <a:ext cx="4713515" cy="4713515"/>
          </a:xfrm>
          <a:prstGeom prst="rtTriangle">
            <a:avLst/>
          </a:prstGeom>
          <a:solidFill>
            <a:srgbClr val="44546A">
              <a:lumMod val="20000"/>
              <a:lumOff val="8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8" name="矩形 7"/>
          <p:cNvSpPr/>
          <p:nvPr>
            <p:custDataLst>
              <p:tags r:id="rId5"/>
            </p:custDataLst>
          </p:nvPr>
        </p:nvSpPr>
        <p:spPr>
          <a:xfrm>
            <a:off x="0" y="777285"/>
            <a:ext cx="9144000" cy="3589565"/>
          </a:xfrm>
          <a:prstGeom prst="rect">
            <a:avLst/>
          </a:prstGeom>
          <a:solidFill>
            <a:srgbClr val="FFFFFF"/>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3" name="文本框 2"/>
          <p:cNvSpPr txBox="1"/>
          <p:nvPr>
            <p:custDataLst>
              <p:tags r:id="rId6"/>
            </p:custDataLst>
          </p:nvPr>
        </p:nvSpPr>
        <p:spPr>
          <a:xfrm>
            <a:off x="394970" y="1387475"/>
            <a:ext cx="8139430" cy="2660015"/>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lnSpc>
                <a:spcPct val="130000"/>
              </a:lnSpc>
              <a:spcBef>
                <a:spcPts val="1000"/>
              </a:spcBef>
              <a:spcAft>
                <a:spcPts val="0"/>
              </a:spcAft>
              <a:buClr>
                <a:srgbClr val="44546A"/>
              </a:buClr>
              <a:buSzPct val="100000"/>
              <a:buFont typeface="WPS-Bullets" pitchFamily="2" charset="0"/>
            </a:pPr>
            <a:r>
              <a:rPr lang="en-US" altLang="zh-CN" sz="2400" b="1">
                <a:solidFill>
                  <a:srgbClr val="000000">
                    <a:lumMod val="75000"/>
                    <a:lumOff val="25000"/>
                  </a:srgbClr>
                </a:solidFill>
                <a:latin typeface="Arial" panose="020B0604020202020204" pitchFamily="34" charset="0"/>
                <a:ea typeface="微软雅黑" panose="020B0503020204020204" charset="-122"/>
              </a:rPr>
              <a:t>1、生产力和社会分工的发展的客观要求</a:t>
            </a:r>
            <a:endParaRPr lang="en-US" altLang="zh-CN" sz="2400" b="1">
              <a:solidFill>
                <a:srgbClr val="000000">
                  <a:lumMod val="75000"/>
                  <a:lumOff val="25000"/>
                </a:srgbClr>
              </a:solidFill>
              <a:latin typeface="Arial" panose="020B0604020202020204" pitchFamily="34" charset="0"/>
              <a:ea typeface="微软雅黑" panose="020B0503020204020204" charset="-122"/>
            </a:endParaRPr>
          </a:p>
          <a:p>
            <a:pPr lvl="0" algn="l" fontAlgn="ctr">
              <a:lnSpc>
                <a:spcPct val="130000"/>
              </a:lnSpc>
              <a:spcBef>
                <a:spcPts val="1000"/>
              </a:spcBef>
              <a:spcAft>
                <a:spcPts val="0"/>
              </a:spcAft>
              <a:buClr>
                <a:srgbClr val="44546A"/>
              </a:buClr>
              <a:buSzPct val="100000"/>
              <a:buFont typeface="WPS-Bullets" pitchFamily="2" charset="0"/>
            </a:pPr>
            <a:r>
              <a:rPr lang="en-US" altLang="zh-CN" sz="2400" b="1">
                <a:solidFill>
                  <a:srgbClr val="000000">
                    <a:lumMod val="75000"/>
                    <a:lumOff val="25000"/>
                  </a:srgbClr>
                </a:solidFill>
                <a:latin typeface="Arial" panose="020B0604020202020204" pitchFamily="34" charset="0"/>
                <a:ea typeface="微软雅黑" panose="020B0503020204020204" charset="-122"/>
              </a:rPr>
              <a:t>2、世界经济多极化日趋发展的结果</a:t>
            </a:r>
            <a:endParaRPr lang="en-US" altLang="zh-CN" sz="2400" b="1">
              <a:solidFill>
                <a:srgbClr val="000000">
                  <a:lumMod val="75000"/>
                  <a:lumOff val="25000"/>
                </a:srgbClr>
              </a:solidFill>
              <a:latin typeface="Arial" panose="020B0604020202020204" pitchFamily="34" charset="0"/>
              <a:ea typeface="微软雅黑" panose="020B0503020204020204" charset="-122"/>
            </a:endParaRPr>
          </a:p>
          <a:p>
            <a:pPr lvl="0" algn="l" fontAlgn="ctr">
              <a:lnSpc>
                <a:spcPct val="130000"/>
              </a:lnSpc>
              <a:spcBef>
                <a:spcPts val="1000"/>
              </a:spcBef>
              <a:spcAft>
                <a:spcPts val="0"/>
              </a:spcAft>
              <a:buClr>
                <a:srgbClr val="44546A"/>
              </a:buClr>
              <a:buSzPct val="100000"/>
              <a:buFont typeface="WPS-Bullets" pitchFamily="2" charset="0"/>
            </a:pPr>
            <a:r>
              <a:rPr lang="en-US" altLang="zh-CN" sz="2400" b="1">
                <a:solidFill>
                  <a:srgbClr val="000000">
                    <a:lumMod val="75000"/>
                    <a:lumOff val="25000"/>
                  </a:srgbClr>
                </a:solidFill>
                <a:latin typeface="Arial" panose="020B0604020202020204" pitchFamily="34" charset="0"/>
                <a:ea typeface="微软雅黑" panose="020B0503020204020204" charset="-122"/>
              </a:rPr>
              <a:t>3、国际竞争日益加剧的产物</a:t>
            </a:r>
            <a:endParaRPr lang="en-US" altLang="zh-CN" sz="2400" b="1">
              <a:solidFill>
                <a:srgbClr val="000000">
                  <a:lumMod val="75000"/>
                  <a:lumOff val="25000"/>
                </a:srgbClr>
              </a:solidFill>
              <a:latin typeface="Arial" panose="020B0604020202020204" pitchFamily="34" charset="0"/>
              <a:ea typeface="微软雅黑" panose="020B0503020204020204" charset="-122"/>
            </a:endParaRPr>
          </a:p>
          <a:p>
            <a:pPr lvl="0" algn="l" fontAlgn="ctr">
              <a:lnSpc>
                <a:spcPct val="130000"/>
              </a:lnSpc>
              <a:spcBef>
                <a:spcPts val="1000"/>
              </a:spcBef>
              <a:spcAft>
                <a:spcPts val="0"/>
              </a:spcAft>
              <a:buClr>
                <a:srgbClr val="44546A"/>
              </a:buClr>
              <a:buSzPct val="100000"/>
              <a:buFont typeface="WPS-Bullets" pitchFamily="2" charset="0"/>
            </a:pPr>
            <a:r>
              <a:rPr lang="en-US" altLang="zh-CN" sz="2400" b="1">
                <a:solidFill>
                  <a:srgbClr val="000000">
                    <a:lumMod val="75000"/>
                    <a:lumOff val="25000"/>
                  </a:srgbClr>
                </a:solidFill>
                <a:latin typeface="Arial" panose="020B0604020202020204" pitchFamily="34" charset="0"/>
                <a:ea typeface="微软雅黑" panose="020B0503020204020204" charset="-122"/>
              </a:rPr>
              <a:t>4、贸易保护主义抬头</a:t>
            </a:r>
            <a:endParaRPr lang="en-US" altLang="zh-CN" sz="2400" b="1">
              <a:solidFill>
                <a:srgbClr val="000000">
                  <a:lumMod val="75000"/>
                  <a:lumOff val="25000"/>
                </a:srgbClr>
              </a:solidFill>
              <a:latin typeface="Arial" panose="020B0604020202020204" pitchFamily="34" charset="0"/>
              <a:ea typeface="微软雅黑" panose="020B0503020204020204" charset="-122"/>
            </a:endParaRPr>
          </a:p>
        </p:txBody>
      </p:sp>
      <p:sp>
        <p:nvSpPr>
          <p:cNvPr id="9" name="文本框 8"/>
          <p:cNvSpPr txBox="1"/>
          <p:nvPr>
            <p:custDataLst>
              <p:tags r:id="rId7"/>
            </p:custDataLst>
          </p:nvPr>
        </p:nvSpPr>
        <p:spPr>
          <a:xfrm>
            <a:off x="609727" y="914820"/>
            <a:ext cx="7924863" cy="472440"/>
          </a:xfrm>
          <a:prstGeom prst="rect">
            <a:avLst/>
          </a:prstGeom>
          <a:noFill/>
        </p:spPr>
        <p:txBody>
          <a:bodyPr wrap="square" lIns="76200" tIns="28575" rIns="47625" bIns="28575" rtlCol="0">
            <a:noAutofit/>
          </a:bodyPr>
          <a:lstStyle/>
          <a:p>
            <a:pPr marL="0" lvl="0" indent="0" algn="l">
              <a:lnSpc>
                <a:spcPct val="100000"/>
              </a:lnSpc>
              <a:spcBef>
                <a:spcPts val="0"/>
              </a:spcBef>
              <a:spcAft>
                <a:spcPts val="0"/>
              </a:spcAft>
            </a:pPr>
            <a:r>
              <a:rPr lang="zh-CN" altLang="en-US" sz="2700" b="1" spc="300">
                <a:solidFill>
                  <a:srgbClr val="000000">
                    <a:lumMod val="75000"/>
                    <a:lumOff val="25000"/>
                  </a:srgbClr>
                </a:solidFill>
                <a:latin typeface="Arial" panose="020B0604020202020204" pitchFamily="34" charset="0"/>
                <a:ea typeface="微软雅黑" panose="020B0503020204020204" charset="-122"/>
              </a:rPr>
              <a:t>经济区域集团化出现的原因</a:t>
            </a:r>
            <a:endParaRPr lang="zh-CN" altLang="en-US" sz="2700" b="1" spc="300">
              <a:solidFill>
                <a:srgbClr val="000000">
                  <a:lumMod val="75000"/>
                  <a:lumOff val="25000"/>
                </a:srgbClr>
              </a:solidFill>
              <a:latin typeface="Arial" panose="020B0604020202020204" pitchFamily="34" charset="0"/>
              <a:ea typeface="微软雅黑" panose="020B0503020204020204" charset="-122"/>
            </a:endParaRPr>
          </a:p>
        </p:txBody>
      </p:sp>
      <p:sp>
        <p:nvSpPr>
          <p:cNvPr id="16" name="直角三角形 15"/>
          <p:cNvSpPr/>
          <p:nvPr>
            <p:custDataLst>
              <p:tags r:id="rId8"/>
            </p:custDataLst>
          </p:nvPr>
        </p:nvSpPr>
        <p:spPr>
          <a:xfrm rot="10800000">
            <a:off x="7263663" y="318"/>
            <a:ext cx="1880337" cy="1880337"/>
          </a:xfrm>
          <a:prstGeom prst="rtTriangle">
            <a:avLst/>
          </a:prstGeom>
          <a:solidFill>
            <a:srgbClr val="44546A">
              <a:lumMod val="20000"/>
              <a:lumOff val="80000"/>
              <a:alpha val="3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燕尾形箭头 15361"/>
          <p:cNvSpPr/>
          <p:nvPr/>
        </p:nvSpPr>
        <p:spPr>
          <a:xfrm rot="13090310">
            <a:off x="3059150" y="1624630"/>
            <a:ext cx="949095" cy="400120"/>
          </a:xfrm>
          <a:prstGeom prst="notchedRightArrow">
            <a:avLst>
              <a:gd name="adj1" fmla="val 42490"/>
              <a:gd name="adj2" fmla="val 84206"/>
            </a:avLst>
          </a:prstGeom>
          <a:solidFill>
            <a:schemeClr val="accent5">
              <a:lumMod val="75000"/>
            </a:schemeClr>
          </a:solidFill>
          <a:ln w="9525" cap="flat" cmpd="sng">
            <a:solidFill>
              <a:srgbClr val="FF0000"/>
            </a:solidFill>
            <a:prstDash val="solid"/>
            <a:miter/>
            <a:headEnd type="none" w="med" len="med"/>
            <a:tailEnd type="none" w="med" len="med"/>
          </a:ln>
          <a:effectLst>
            <a:outerShdw dist="35921" dir="2699999" algn="ctr" rotWithShape="0">
              <a:schemeClr val="tx1"/>
            </a:outerShdw>
          </a:effectLst>
        </p:spPr>
        <p:txBody>
          <a:bodyPr/>
          <a:p>
            <a:endParaRPr lang="zh-CN" altLang="en-US" sz="100"/>
          </a:p>
        </p:txBody>
      </p:sp>
      <p:sp>
        <p:nvSpPr>
          <p:cNvPr id="15363" name="椭圆 15362"/>
          <p:cNvSpPr/>
          <p:nvPr/>
        </p:nvSpPr>
        <p:spPr>
          <a:xfrm>
            <a:off x="3802230" y="1910430"/>
            <a:ext cx="1667167" cy="1314680"/>
          </a:xfrm>
          <a:prstGeom prst="ellipse">
            <a:avLst/>
          </a:prstGeom>
          <a:solidFill>
            <a:schemeClr val="accent5">
              <a:lumMod val="75000"/>
            </a:schemeClr>
          </a:solidFill>
          <a:ln w="9525" cap="flat" cmpd="sng">
            <a:solidFill>
              <a:srgbClr val="00FF00"/>
            </a:solidFill>
            <a:prstDash val="solid"/>
            <a:headEnd type="none" w="med" len="med"/>
            <a:tailEnd type="none" w="med" len="med"/>
          </a:ln>
          <a:effectLst>
            <a:outerShdw dist="35921" dir="2699999" algn="ctr" rotWithShape="0">
              <a:schemeClr val="tx1"/>
            </a:outerShdw>
          </a:effectLst>
        </p:spPr>
        <p:txBody>
          <a:bodyPr wrap="none" anchor="ctr"/>
          <a:p>
            <a:pPr algn="ctr" eaLnBrk="0" hangingPunct="0"/>
            <a:r>
              <a:rPr lang="zh-CN" altLang="en-US" sz="3000" b="1">
                <a:solidFill>
                  <a:schemeClr val="bg1"/>
                </a:solidFill>
                <a:latin typeface="Arial" panose="020B0604020202020204" pitchFamily="34" charset="0"/>
                <a:ea typeface="黑体" panose="02010600030101010101" pitchFamily="49" charset="-122"/>
              </a:rPr>
              <a:t>经济</a:t>
            </a:r>
            <a:endParaRPr lang="zh-CN" altLang="en-US" sz="3000" b="1">
              <a:solidFill>
                <a:schemeClr val="bg1"/>
              </a:solidFill>
              <a:latin typeface="Arial" panose="020B0604020202020204" pitchFamily="34" charset="0"/>
              <a:ea typeface="黑体" panose="02010600030101010101" pitchFamily="49" charset="-122"/>
            </a:endParaRPr>
          </a:p>
          <a:p>
            <a:pPr algn="ctr" eaLnBrk="0" hangingPunct="0"/>
            <a:r>
              <a:rPr lang="zh-CN" altLang="en-US" sz="3000" b="1">
                <a:solidFill>
                  <a:schemeClr val="bg1"/>
                </a:solidFill>
                <a:latin typeface="Arial" panose="020B0604020202020204" pitchFamily="34" charset="0"/>
                <a:ea typeface="黑体" panose="02010600030101010101" pitchFamily="49" charset="-122"/>
              </a:rPr>
              <a:t>全球化</a:t>
            </a:r>
            <a:endParaRPr lang="zh-CN" altLang="en-US" sz="3000" b="1">
              <a:solidFill>
                <a:schemeClr val="bg1"/>
              </a:solidFill>
              <a:latin typeface="Arial" panose="020B0604020202020204" pitchFamily="34" charset="0"/>
              <a:ea typeface="黑体" panose="02010600030101010101" pitchFamily="49" charset="-122"/>
            </a:endParaRPr>
          </a:p>
        </p:txBody>
      </p:sp>
      <p:sp>
        <p:nvSpPr>
          <p:cNvPr id="15364" name="矩形 15363"/>
          <p:cNvSpPr/>
          <p:nvPr/>
        </p:nvSpPr>
        <p:spPr>
          <a:xfrm>
            <a:off x="1801630" y="710070"/>
            <a:ext cx="2749634" cy="708546"/>
          </a:xfrm>
          <a:prstGeom prst="rect">
            <a:avLst/>
          </a:prstGeom>
          <a:solidFill>
            <a:schemeClr val="accent5">
              <a:lumMod val="75000"/>
            </a:schemeClr>
          </a:solidFill>
          <a:ln w="9525">
            <a:noFill/>
          </a:ln>
          <a:effectLst>
            <a:outerShdw dist="35921" dir="2699999" algn="ctr" rotWithShape="0">
              <a:schemeClr val="tx1"/>
            </a:outerShdw>
          </a:effectLst>
        </p:spPr>
        <p:txBody>
          <a:bodyPr wrap="none" anchor="ctr"/>
          <a:p>
            <a:pPr algn="ctr" eaLnBrk="0" hangingPunct="0"/>
            <a:r>
              <a:rPr lang="zh-CN" altLang="en-US" sz="2700" b="1">
                <a:solidFill>
                  <a:schemeClr val="bg1"/>
                </a:solidFill>
                <a:latin typeface="Arial" panose="020B0604020202020204" pitchFamily="34" charset="0"/>
                <a:ea typeface="黑体" panose="02010600030101010101" pitchFamily="49" charset="-122"/>
              </a:rPr>
              <a:t>新科技革命</a:t>
            </a:r>
            <a:endParaRPr lang="zh-CN" altLang="en-US" sz="2700" b="1">
              <a:solidFill>
                <a:schemeClr val="bg1"/>
              </a:solidFill>
              <a:latin typeface="Arial" panose="020B0604020202020204" pitchFamily="34" charset="0"/>
              <a:ea typeface="黑体" panose="02010600030101010101" pitchFamily="49" charset="-122"/>
            </a:endParaRPr>
          </a:p>
        </p:txBody>
      </p:sp>
      <p:sp>
        <p:nvSpPr>
          <p:cNvPr id="15365" name="燕尾形箭头 15364"/>
          <p:cNvSpPr/>
          <p:nvPr/>
        </p:nvSpPr>
        <p:spPr>
          <a:xfrm rot="8270282">
            <a:off x="2685720" y="3362915"/>
            <a:ext cx="1333733" cy="378685"/>
          </a:xfrm>
          <a:prstGeom prst="notchedRightArrow">
            <a:avLst>
              <a:gd name="adj1" fmla="val 50000"/>
              <a:gd name="adj2" fmla="val 88050"/>
            </a:avLst>
          </a:prstGeom>
          <a:solidFill>
            <a:schemeClr val="accent5">
              <a:lumMod val="75000"/>
            </a:schemeClr>
          </a:solidFill>
          <a:ln w="9525" cap="flat" cmpd="sng">
            <a:solidFill>
              <a:srgbClr val="FF0000"/>
            </a:solidFill>
            <a:prstDash val="solid"/>
            <a:miter/>
            <a:headEnd type="none" w="med" len="med"/>
            <a:tailEnd type="none" w="med" len="med"/>
          </a:ln>
          <a:effectLst>
            <a:outerShdw dist="35921" dir="2699999" algn="ctr" rotWithShape="0">
              <a:schemeClr val="tx1"/>
            </a:outerShdw>
          </a:effectLst>
        </p:spPr>
        <p:txBody>
          <a:bodyPr/>
          <a:p>
            <a:endParaRPr lang="zh-CN" altLang="en-US" sz="100"/>
          </a:p>
        </p:txBody>
      </p:sp>
      <p:sp>
        <p:nvSpPr>
          <p:cNvPr id="15366" name="矩形 15365"/>
          <p:cNvSpPr/>
          <p:nvPr/>
        </p:nvSpPr>
        <p:spPr>
          <a:xfrm>
            <a:off x="1330552" y="4105360"/>
            <a:ext cx="2041088" cy="914560"/>
          </a:xfrm>
          <a:prstGeom prst="rect">
            <a:avLst/>
          </a:prstGeom>
          <a:solidFill>
            <a:schemeClr val="accent5">
              <a:lumMod val="75000"/>
            </a:schemeClr>
          </a:solidFill>
          <a:ln w="9525" cap="flat" cmpd="sng">
            <a:solidFill>
              <a:srgbClr val="1A22B8"/>
            </a:solidFill>
            <a:prstDash val="solid"/>
            <a:miter/>
            <a:headEnd type="none" w="med" len="med"/>
            <a:tailEnd type="none" w="med" len="med"/>
          </a:ln>
          <a:effectLst>
            <a:outerShdw dist="35921" dir="2699999" algn="ctr" rotWithShape="0">
              <a:schemeClr val="tx1"/>
            </a:outerShdw>
          </a:effectLst>
        </p:spPr>
        <p:txBody>
          <a:bodyPr wrap="none" anchor="ctr"/>
          <a:p>
            <a:pPr algn="ctr" eaLnBrk="0" hangingPunct="0"/>
            <a:r>
              <a:rPr lang="zh-CN" altLang="en-US" sz="2700" b="1" dirty="0">
                <a:solidFill>
                  <a:schemeClr val="bg1"/>
                </a:solidFill>
                <a:latin typeface="Arial" panose="020B0604020202020204" pitchFamily="34" charset="0"/>
                <a:ea typeface="黑体" panose="02010600030101010101" pitchFamily="49" charset="-122"/>
              </a:rPr>
              <a:t>交通通讯</a:t>
            </a:r>
            <a:endParaRPr lang="zh-CN" altLang="en-US" sz="2700" b="1" dirty="0">
              <a:solidFill>
                <a:schemeClr val="bg1"/>
              </a:solidFill>
              <a:latin typeface="Arial" panose="020B0604020202020204" pitchFamily="34" charset="0"/>
              <a:ea typeface="黑体" panose="02010600030101010101" pitchFamily="49" charset="-122"/>
            </a:endParaRPr>
          </a:p>
          <a:p>
            <a:pPr algn="ctr" eaLnBrk="0" hangingPunct="0"/>
            <a:r>
              <a:rPr lang="zh-CN" altLang="en-US" sz="2700" b="1">
                <a:solidFill>
                  <a:schemeClr val="bg1"/>
                </a:solidFill>
                <a:latin typeface="Arial" panose="020B0604020202020204" pitchFamily="34" charset="0"/>
                <a:ea typeface="黑体" panose="02010600030101010101" pitchFamily="49" charset="-122"/>
              </a:rPr>
              <a:t>发展</a:t>
            </a:r>
            <a:endParaRPr lang="zh-CN" altLang="en-US" sz="2700" b="1">
              <a:solidFill>
                <a:schemeClr val="bg1"/>
              </a:solidFill>
              <a:latin typeface="Arial" panose="020B0604020202020204" pitchFamily="34" charset="0"/>
              <a:ea typeface="黑体" panose="02010600030101010101" pitchFamily="49" charset="-122"/>
            </a:endParaRPr>
          </a:p>
        </p:txBody>
      </p:sp>
      <p:sp>
        <p:nvSpPr>
          <p:cNvPr id="15367" name="文本框 15366"/>
          <p:cNvSpPr txBox="1"/>
          <p:nvPr/>
        </p:nvSpPr>
        <p:spPr>
          <a:xfrm>
            <a:off x="1656840" y="3086640"/>
            <a:ext cx="1600480" cy="506730"/>
          </a:xfrm>
          <a:prstGeom prst="rect">
            <a:avLst/>
          </a:prstGeom>
          <a:noFill/>
          <a:ln w="9525">
            <a:noFill/>
          </a:ln>
        </p:spPr>
        <p:txBody>
          <a:bodyPr>
            <a:spAutoFit/>
          </a:bodyPr>
          <a:p>
            <a:r>
              <a:rPr lang="zh-CN" altLang="en-US" sz="2700" b="1" dirty="0">
                <a:solidFill>
                  <a:srgbClr val="002060"/>
                </a:solidFill>
                <a:latin typeface="Arial" panose="020B0604020202020204" pitchFamily="34" charset="0"/>
                <a:ea typeface="黑体" panose="02010600030101010101" pitchFamily="49" charset="-122"/>
              </a:rPr>
              <a:t>技术手段</a:t>
            </a:r>
            <a:endParaRPr lang="zh-CN" altLang="en-US" sz="2700" b="1" dirty="0">
              <a:solidFill>
                <a:srgbClr val="002060"/>
              </a:solidFill>
              <a:latin typeface="Arial" panose="020B0604020202020204" pitchFamily="34" charset="0"/>
              <a:ea typeface="黑体" panose="02010600030101010101" pitchFamily="49" charset="-122"/>
            </a:endParaRPr>
          </a:p>
        </p:txBody>
      </p:sp>
      <p:sp>
        <p:nvSpPr>
          <p:cNvPr id="15368" name="燕尾形箭头 15367"/>
          <p:cNvSpPr/>
          <p:nvPr/>
        </p:nvSpPr>
        <p:spPr>
          <a:xfrm rot="19141381">
            <a:off x="5069277" y="1669882"/>
            <a:ext cx="1378985" cy="400120"/>
          </a:xfrm>
          <a:prstGeom prst="notchedRightArrow">
            <a:avLst>
              <a:gd name="adj1" fmla="val 50000"/>
              <a:gd name="adj2" fmla="val 86160"/>
            </a:avLst>
          </a:prstGeom>
          <a:solidFill>
            <a:schemeClr val="accent5">
              <a:lumMod val="75000"/>
            </a:schemeClr>
          </a:solidFill>
          <a:ln w="9525">
            <a:noFill/>
          </a:ln>
          <a:effectLst>
            <a:outerShdw dist="35921" dir="2699999" algn="ctr" rotWithShape="0">
              <a:schemeClr val="tx1"/>
            </a:outerShdw>
          </a:effectLst>
        </p:spPr>
        <p:txBody>
          <a:bodyPr/>
          <a:p>
            <a:endParaRPr lang="zh-CN" altLang="en-US" sz="100"/>
          </a:p>
        </p:txBody>
      </p:sp>
      <p:sp>
        <p:nvSpPr>
          <p:cNvPr id="15369" name="文本框 15368"/>
          <p:cNvSpPr txBox="1"/>
          <p:nvPr/>
        </p:nvSpPr>
        <p:spPr>
          <a:xfrm>
            <a:off x="5447263" y="2101821"/>
            <a:ext cx="1717182" cy="506730"/>
          </a:xfrm>
          <a:prstGeom prst="rect">
            <a:avLst/>
          </a:prstGeom>
          <a:noFill/>
          <a:ln w="9525">
            <a:noFill/>
          </a:ln>
        </p:spPr>
        <p:txBody>
          <a:bodyPr>
            <a:spAutoFit/>
          </a:bodyPr>
          <a:p>
            <a:r>
              <a:rPr lang="zh-CN" altLang="en-US" sz="2700" b="1" dirty="0">
                <a:solidFill>
                  <a:srgbClr val="002060"/>
                </a:solidFill>
                <a:latin typeface="Arial" panose="020B0604020202020204" pitchFamily="34" charset="0"/>
                <a:ea typeface="黑体" panose="02010600030101010101" pitchFamily="49" charset="-122"/>
              </a:rPr>
              <a:t>推动者</a:t>
            </a:r>
            <a:endParaRPr lang="zh-CN" altLang="en-US" sz="2700" b="1" dirty="0">
              <a:solidFill>
                <a:srgbClr val="002060"/>
              </a:solidFill>
              <a:latin typeface="Arial" panose="020B0604020202020204" pitchFamily="34" charset="0"/>
              <a:ea typeface="黑体" panose="02010600030101010101" pitchFamily="49" charset="-122"/>
            </a:endParaRPr>
          </a:p>
        </p:txBody>
      </p:sp>
      <p:sp>
        <p:nvSpPr>
          <p:cNvPr id="15370" name="矩形 15369">
            <a:hlinkClick r:id="rId1" action="ppaction://hlinksldjump"/>
          </p:cNvPr>
          <p:cNvSpPr/>
          <p:nvPr/>
        </p:nvSpPr>
        <p:spPr>
          <a:xfrm>
            <a:off x="5200268" y="699353"/>
            <a:ext cx="2603162" cy="674012"/>
          </a:xfrm>
          <a:prstGeom prst="rect">
            <a:avLst/>
          </a:prstGeom>
          <a:solidFill>
            <a:schemeClr val="accent5">
              <a:lumMod val="75000"/>
            </a:schemeClr>
          </a:solidFill>
          <a:ln w="9525">
            <a:noFill/>
          </a:ln>
          <a:effectLst>
            <a:outerShdw dist="35921" dir="2699999" algn="ctr" rotWithShape="0">
              <a:schemeClr val="tx1"/>
            </a:outerShdw>
          </a:effectLst>
        </p:spPr>
        <p:txBody>
          <a:bodyPr wrap="none" anchor="ctr"/>
          <a:p>
            <a:pPr algn="ctr" eaLnBrk="0" hangingPunct="0"/>
            <a:r>
              <a:rPr lang="zh-CN" altLang="en-US" sz="2700" b="1">
                <a:solidFill>
                  <a:schemeClr val="bg1"/>
                </a:solidFill>
                <a:latin typeface="Arial" panose="020B0604020202020204" pitchFamily="34" charset="0"/>
                <a:ea typeface="黑体" panose="02010600030101010101" pitchFamily="49" charset="-122"/>
              </a:rPr>
              <a:t>跨国公司</a:t>
            </a:r>
            <a:endParaRPr lang="zh-CN" altLang="en-US" sz="2700" b="1">
              <a:solidFill>
                <a:schemeClr val="bg1"/>
              </a:solidFill>
              <a:latin typeface="Arial" panose="020B0604020202020204" pitchFamily="34" charset="0"/>
              <a:ea typeface="黑体" panose="02010600030101010101" pitchFamily="49" charset="-122"/>
            </a:endParaRPr>
          </a:p>
        </p:txBody>
      </p:sp>
      <p:sp>
        <p:nvSpPr>
          <p:cNvPr id="15371" name="燕尾形箭头 15370"/>
          <p:cNvSpPr/>
          <p:nvPr/>
        </p:nvSpPr>
        <p:spPr>
          <a:xfrm rot="2765294">
            <a:off x="5001891" y="3332509"/>
            <a:ext cx="1295627" cy="440608"/>
          </a:xfrm>
          <a:prstGeom prst="notchedRightArrow">
            <a:avLst>
              <a:gd name="adj1" fmla="val 50000"/>
              <a:gd name="adj2" fmla="val 73513"/>
            </a:avLst>
          </a:prstGeom>
          <a:solidFill>
            <a:schemeClr val="accent5">
              <a:lumMod val="75000"/>
            </a:schemeClr>
          </a:solidFill>
          <a:ln w="9525">
            <a:noFill/>
          </a:ln>
          <a:effectLst>
            <a:outerShdw dist="35921" dir="2699999" algn="ctr" rotWithShape="0">
              <a:schemeClr val="tx1"/>
            </a:outerShdw>
          </a:effectLst>
        </p:spPr>
        <p:txBody>
          <a:bodyPr/>
          <a:p>
            <a:endParaRPr lang="zh-CN" altLang="en-US" sz="100"/>
          </a:p>
        </p:txBody>
      </p:sp>
      <p:sp>
        <p:nvSpPr>
          <p:cNvPr id="15372" name="文本框 15371"/>
          <p:cNvSpPr txBox="1"/>
          <p:nvPr/>
        </p:nvSpPr>
        <p:spPr>
          <a:xfrm>
            <a:off x="5600880" y="3047343"/>
            <a:ext cx="1833883" cy="506730"/>
          </a:xfrm>
          <a:prstGeom prst="rect">
            <a:avLst/>
          </a:prstGeom>
          <a:noFill/>
          <a:ln w="9525">
            <a:noFill/>
          </a:ln>
        </p:spPr>
        <p:txBody>
          <a:bodyPr>
            <a:spAutoFit/>
          </a:bodyPr>
          <a:p>
            <a:r>
              <a:rPr lang="zh-CN" altLang="en-US" sz="2700" b="1">
                <a:solidFill>
                  <a:srgbClr val="002060"/>
                </a:solidFill>
                <a:latin typeface="Arial" panose="020B0604020202020204" pitchFamily="34" charset="0"/>
                <a:ea typeface="黑体" panose="02010600030101010101" pitchFamily="49" charset="-122"/>
              </a:rPr>
              <a:t>扫除障碍</a:t>
            </a:r>
            <a:endParaRPr lang="zh-CN" altLang="en-US" sz="2700" b="1">
              <a:solidFill>
                <a:srgbClr val="002060"/>
              </a:solidFill>
              <a:latin typeface="Arial" panose="020B0604020202020204" pitchFamily="34" charset="0"/>
              <a:ea typeface="黑体" panose="02010600030101010101" pitchFamily="49" charset="-122"/>
            </a:endParaRPr>
          </a:p>
        </p:txBody>
      </p:sp>
      <p:sp>
        <p:nvSpPr>
          <p:cNvPr id="15373" name="燕尾形箭头 15372"/>
          <p:cNvSpPr/>
          <p:nvPr/>
        </p:nvSpPr>
        <p:spPr>
          <a:xfrm rot="5400000">
            <a:off x="4096858" y="3550432"/>
            <a:ext cx="834774" cy="457280"/>
          </a:xfrm>
          <a:prstGeom prst="notchedRightArrow">
            <a:avLst>
              <a:gd name="adj1" fmla="val 50000"/>
              <a:gd name="adj2" fmla="val 45638"/>
            </a:avLst>
          </a:prstGeom>
          <a:solidFill>
            <a:schemeClr val="accent5">
              <a:lumMod val="75000"/>
            </a:schemeClr>
          </a:solidFill>
          <a:ln w="9525">
            <a:noFill/>
          </a:ln>
          <a:effectLst>
            <a:outerShdw dist="35921" dir="2699999" algn="ctr" rotWithShape="0">
              <a:schemeClr val="tx1"/>
            </a:outerShdw>
          </a:effectLst>
        </p:spPr>
        <p:txBody>
          <a:bodyPr/>
          <a:p>
            <a:endParaRPr lang="zh-CN" altLang="en-US" sz="100"/>
          </a:p>
        </p:txBody>
      </p:sp>
      <p:sp>
        <p:nvSpPr>
          <p:cNvPr id="15374" name="文本框 15373"/>
          <p:cNvSpPr txBox="1"/>
          <p:nvPr/>
        </p:nvSpPr>
        <p:spPr>
          <a:xfrm>
            <a:off x="3542475" y="3371815"/>
            <a:ext cx="2057760" cy="506730"/>
          </a:xfrm>
          <a:prstGeom prst="rect">
            <a:avLst/>
          </a:prstGeom>
          <a:noFill/>
          <a:ln w="9525">
            <a:noFill/>
          </a:ln>
        </p:spPr>
        <p:txBody>
          <a:bodyPr>
            <a:spAutoFit/>
          </a:bodyPr>
          <a:p>
            <a:r>
              <a:rPr lang="en-US" altLang="zh-CN" sz="2400" b="1">
                <a:solidFill>
                  <a:srgbClr val="002060"/>
                </a:solidFill>
                <a:latin typeface="Arial" panose="020B0604020202020204" pitchFamily="34" charset="0"/>
              </a:rPr>
              <a:t> </a:t>
            </a:r>
            <a:r>
              <a:rPr lang="zh-CN" altLang="en-US" sz="2700" b="1" dirty="0">
                <a:solidFill>
                  <a:srgbClr val="002060"/>
                </a:solidFill>
                <a:latin typeface="黑体" panose="02010600030101010101" pitchFamily="49" charset="-122"/>
                <a:ea typeface="黑体" panose="02010600030101010101" pitchFamily="49" charset="-122"/>
              </a:rPr>
              <a:t>制度</a:t>
            </a:r>
            <a:r>
              <a:rPr lang="zh-CN" altLang="en-US" sz="2700" b="1">
                <a:solidFill>
                  <a:srgbClr val="002060"/>
                </a:solidFill>
                <a:latin typeface="黑体" panose="02010600030101010101" pitchFamily="49" charset="-122"/>
                <a:ea typeface="黑体" panose="02010600030101010101" pitchFamily="49" charset="-122"/>
              </a:rPr>
              <a:t>  保障</a:t>
            </a:r>
            <a:endParaRPr lang="zh-CN" altLang="en-US" sz="2700" b="1">
              <a:solidFill>
                <a:srgbClr val="002060"/>
              </a:solidFill>
              <a:latin typeface="黑体" panose="02010600030101010101" pitchFamily="49" charset="-122"/>
              <a:ea typeface="黑体" panose="02010600030101010101" pitchFamily="49" charset="-122"/>
            </a:endParaRPr>
          </a:p>
        </p:txBody>
      </p:sp>
      <p:sp>
        <p:nvSpPr>
          <p:cNvPr id="15375" name="文本框 15374"/>
          <p:cNvSpPr txBox="1"/>
          <p:nvPr/>
        </p:nvSpPr>
        <p:spPr>
          <a:xfrm>
            <a:off x="1146926" y="143376"/>
            <a:ext cx="6287600" cy="553085"/>
          </a:xfrm>
          <a:prstGeom prst="rect">
            <a:avLst/>
          </a:prstGeom>
          <a:noFill/>
          <a:ln w="9525">
            <a:noFill/>
          </a:ln>
        </p:spPr>
        <p:txBody>
          <a:bodyPr>
            <a:spAutoFit/>
          </a:bodyPr>
          <a:p>
            <a:pPr algn="l"/>
            <a:r>
              <a:rPr lang="zh-CN" altLang="en-US" sz="3000" b="1" dirty="0">
                <a:solidFill>
                  <a:srgbClr val="FF0000"/>
                </a:solidFill>
                <a:latin typeface="黑体" panose="02010600030101010101" pitchFamily="49" charset="-122"/>
                <a:ea typeface="黑体" panose="02010600030101010101" pitchFamily="49" charset="-122"/>
              </a:rPr>
              <a:t>经济全球化的原因</a:t>
            </a:r>
            <a:endParaRPr lang="zh-CN" altLang="en-US" sz="3000" b="1">
              <a:solidFill>
                <a:srgbClr val="FF0000"/>
              </a:solidFill>
              <a:latin typeface="黑体" panose="02010600030101010101" pitchFamily="49" charset="-122"/>
              <a:ea typeface="黑体" panose="02010600030101010101" pitchFamily="49" charset="-122"/>
            </a:endParaRPr>
          </a:p>
        </p:txBody>
      </p:sp>
      <p:sp>
        <p:nvSpPr>
          <p:cNvPr id="15376" name="矩形 15375"/>
          <p:cNvSpPr/>
          <p:nvPr/>
        </p:nvSpPr>
        <p:spPr>
          <a:xfrm>
            <a:off x="5886680" y="4105360"/>
            <a:ext cx="1871990" cy="857400"/>
          </a:xfrm>
          <a:prstGeom prst="rect">
            <a:avLst/>
          </a:prstGeom>
          <a:solidFill>
            <a:schemeClr val="accent5">
              <a:lumMod val="75000"/>
            </a:schemeClr>
          </a:solidFill>
          <a:ln w="9525">
            <a:noFill/>
          </a:ln>
          <a:effectLst>
            <a:outerShdw dist="35921" dir="2699999" algn="ctr" rotWithShape="0">
              <a:schemeClr val="tx1"/>
            </a:outerShdw>
          </a:effectLst>
        </p:spPr>
        <p:txBody>
          <a:bodyPr wrap="none" anchor="ctr"/>
          <a:p>
            <a:pPr algn="ctr" eaLnBrk="0" hangingPunct="0"/>
            <a:r>
              <a:rPr lang="zh-CN" altLang="en-US" sz="2700" b="1">
                <a:solidFill>
                  <a:schemeClr val="bg1"/>
                </a:solidFill>
                <a:latin typeface="Arial" panose="020B0604020202020204" pitchFamily="34" charset="0"/>
                <a:ea typeface="黑体" panose="02010600030101010101" pitchFamily="49" charset="-122"/>
              </a:rPr>
              <a:t>两极格局</a:t>
            </a:r>
            <a:endParaRPr lang="zh-CN" altLang="en-US" sz="2700" b="1">
              <a:solidFill>
                <a:schemeClr val="bg1"/>
              </a:solidFill>
              <a:latin typeface="Arial" panose="020B0604020202020204" pitchFamily="34" charset="0"/>
              <a:ea typeface="黑体" panose="02010600030101010101" pitchFamily="49" charset="-122"/>
            </a:endParaRPr>
          </a:p>
          <a:p>
            <a:pPr algn="ctr" eaLnBrk="0" hangingPunct="0"/>
            <a:r>
              <a:rPr lang="zh-CN" altLang="en-US" sz="2700" b="1">
                <a:solidFill>
                  <a:schemeClr val="bg1"/>
                </a:solidFill>
                <a:latin typeface="Arial" panose="020B0604020202020204" pitchFamily="34" charset="0"/>
                <a:ea typeface="黑体" panose="02010600030101010101" pitchFamily="49" charset="-122"/>
              </a:rPr>
              <a:t>瓦解</a:t>
            </a:r>
            <a:endParaRPr lang="zh-CN" altLang="en-US" sz="2700" b="1">
              <a:solidFill>
                <a:schemeClr val="bg1"/>
              </a:solidFill>
              <a:latin typeface="Arial" panose="020B0604020202020204" pitchFamily="34" charset="0"/>
              <a:ea typeface="黑体" panose="02010600030101010101" pitchFamily="49" charset="-122"/>
            </a:endParaRPr>
          </a:p>
        </p:txBody>
      </p:sp>
      <p:sp>
        <p:nvSpPr>
          <p:cNvPr id="15377" name="矩形 15376"/>
          <p:cNvSpPr/>
          <p:nvPr/>
        </p:nvSpPr>
        <p:spPr>
          <a:xfrm>
            <a:off x="3491915" y="4219680"/>
            <a:ext cx="2160172" cy="800240"/>
          </a:xfrm>
          <a:prstGeom prst="rect">
            <a:avLst/>
          </a:prstGeom>
          <a:solidFill>
            <a:schemeClr val="accent5">
              <a:lumMod val="75000"/>
            </a:schemeClr>
          </a:solidFill>
          <a:ln w="9525">
            <a:noFill/>
          </a:ln>
          <a:effectLst>
            <a:outerShdw dist="35921" dir="2699999" algn="ctr" rotWithShape="0">
              <a:schemeClr val="tx1"/>
            </a:outerShdw>
          </a:effectLst>
        </p:spPr>
        <p:txBody>
          <a:bodyPr wrap="none" anchor="ctr"/>
          <a:p>
            <a:pPr algn="ctr" eaLnBrk="0" hangingPunct="0"/>
            <a:r>
              <a:rPr lang="zh-CN" altLang="en-US" sz="2700" b="1">
                <a:solidFill>
                  <a:schemeClr val="bg1"/>
                </a:solidFill>
                <a:latin typeface="Arial" panose="020B0604020202020204" pitchFamily="34" charset="0"/>
                <a:ea typeface="黑体" panose="02010600030101010101" pitchFamily="49" charset="-122"/>
              </a:rPr>
              <a:t>市场经济</a:t>
            </a:r>
            <a:endParaRPr lang="zh-CN" altLang="en-US" sz="2700" b="1">
              <a:solidFill>
                <a:schemeClr val="bg1"/>
              </a:solidFill>
              <a:latin typeface="Arial" panose="020B0604020202020204" pitchFamily="34" charset="0"/>
              <a:ea typeface="黑体" panose="02010600030101010101" pitchFamily="49" charset="-122"/>
            </a:endParaRPr>
          </a:p>
          <a:p>
            <a:pPr algn="ctr" eaLnBrk="0" hangingPunct="0"/>
            <a:r>
              <a:rPr lang="zh-CN" altLang="en-US" sz="2700" b="1" dirty="0">
                <a:solidFill>
                  <a:schemeClr val="bg1"/>
                </a:solidFill>
                <a:latin typeface="Arial" panose="020B0604020202020204" pitchFamily="34" charset="0"/>
                <a:ea typeface="黑体" panose="02010600030101010101" pitchFamily="49" charset="-122"/>
              </a:rPr>
              <a:t>体制</a:t>
            </a:r>
            <a:endParaRPr lang="zh-CN" altLang="en-US" sz="2700" b="1">
              <a:solidFill>
                <a:schemeClr val="bg1"/>
              </a:solidFill>
              <a:latin typeface="Arial" panose="020B0604020202020204" pitchFamily="34" charset="0"/>
              <a:ea typeface="黑体" panose="02010600030101010101" pitchFamily="49" charset="-122"/>
            </a:endParaRPr>
          </a:p>
        </p:txBody>
      </p:sp>
      <p:sp>
        <p:nvSpPr>
          <p:cNvPr id="15378" name="文本框 15377"/>
          <p:cNvSpPr txBox="1"/>
          <p:nvPr/>
        </p:nvSpPr>
        <p:spPr>
          <a:xfrm>
            <a:off x="1828320" y="1943440"/>
            <a:ext cx="1771960" cy="506730"/>
          </a:xfrm>
          <a:prstGeom prst="rect">
            <a:avLst/>
          </a:prstGeom>
          <a:noFill/>
          <a:ln w="9525">
            <a:noFill/>
          </a:ln>
        </p:spPr>
        <p:txBody>
          <a:bodyPr>
            <a:spAutoFit/>
          </a:bodyPr>
          <a:p>
            <a:r>
              <a:rPr lang="zh-CN" altLang="en-US" sz="2700" b="1">
                <a:solidFill>
                  <a:srgbClr val="FF0000"/>
                </a:solidFill>
                <a:latin typeface="Arial" panose="020B0604020202020204" pitchFamily="34" charset="0"/>
                <a:ea typeface="黑体" panose="02010600030101010101" pitchFamily="49" charset="-122"/>
              </a:rPr>
              <a:t>根本动力</a:t>
            </a:r>
            <a:endParaRPr lang="zh-CN" altLang="en-US" sz="2700" b="1">
              <a:solidFill>
                <a:srgbClr val="FF0000"/>
              </a:solidFill>
              <a:latin typeface="Arial" panose="020B0604020202020204" pitchFamily="34" charset="0"/>
              <a:ea typeface="黑体" panose="0201060003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slide(fromBottom)">
                                      <p:cBhvr>
                                        <p:cTn id="7" dur="500"/>
                                        <p:tgtEl>
                                          <p:spTgt spid="1536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blinds(horizontal)">
                                      <p:cBhvr>
                                        <p:cTn id="11" dur="500"/>
                                        <p:tgtEl>
                                          <p:spTgt spid="15364"/>
                                        </p:tgtEl>
                                      </p:cBhvr>
                                    </p:animEffect>
                                  </p:childTnLst>
                                </p:cTn>
                              </p:par>
                            </p:childTnLst>
                          </p:cTn>
                        </p:par>
                        <p:par>
                          <p:cTn id="12" fill="hold">
                            <p:stCondLst>
                              <p:cond delay="1000"/>
                            </p:stCondLst>
                            <p:childTnLst>
                              <p:par>
                                <p:cTn id="13" presetID="4" presetClass="entr" presetSubtype="16" fill="hold" grpId="0" nodeType="afterEffect">
                                  <p:stCondLst>
                                    <p:cond delay="1500"/>
                                  </p:stCondLst>
                                  <p:childTnLst>
                                    <p:set>
                                      <p:cBhvr>
                                        <p:cTn id="14" dur="1" fill="hold">
                                          <p:stCondLst>
                                            <p:cond delay="0"/>
                                          </p:stCondLst>
                                        </p:cTn>
                                        <p:tgtEl>
                                          <p:spTgt spid="15378"/>
                                        </p:tgtEl>
                                        <p:attrNameLst>
                                          <p:attrName>style.visibility</p:attrName>
                                        </p:attrNameLst>
                                      </p:cBhvr>
                                      <p:to>
                                        <p:strVal val="visible"/>
                                      </p:to>
                                    </p:set>
                                    <p:animEffect transition="in" filter="box(in)">
                                      <p:cBhvr>
                                        <p:cTn id="15" dur="500"/>
                                        <p:tgtEl>
                                          <p:spTgt spid="1537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5365"/>
                                        </p:tgtEl>
                                        <p:attrNameLst>
                                          <p:attrName>style.visibility</p:attrName>
                                        </p:attrNameLst>
                                      </p:cBhvr>
                                      <p:to>
                                        <p:strVal val="visible"/>
                                      </p:to>
                                    </p:set>
                                    <p:animEffect transition="in" filter="slide(fromTop)">
                                      <p:cBhvr>
                                        <p:cTn id="20" dur="500"/>
                                        <p:tgtEl>
                                          <p:spTgt spid="15365"/>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15366"/>
                                        </p:tgtEl>
                                        <p:attrNameLst>
                                          <p:attrName>style.visibility</p:attrName>
                                        </p:attrNameLst>
                                      </p:cBhvr>
                                      <p:to>
                                        <p:strVal val="visible"/>
                                      </p:to>
                                    </p:set>
                                    <p:animEffect transition="in" filter="blinds(horizontal)">
                                      <p:cBhvr>
                                        <p:cTn id="24" dur="1000"/>
                                        <p:tgtEl>
                                          <p:spTgt spid="15366"/>
                                        </p:tgtEl>
                                      </p:cBhvr>
                                    </p:animEffect>
                                  </p:childTnLst>
                                </p:cTn>
                              </p:par>
                            </p:childTnLst>
                          </p:cTn>
                        </p:par>
                        <p:par>
                          <p:cTn id="25" fill="hold">
                            <p:stCondLst>
                              <p:cond delay="1500"/>
                            </p:stCondLst>
                            <p:childTnLst>
                              <p:par>
                                <p:cTn id="26" presetID="4" presetClass="entr" presetSubtype="16" fill="hold" grpId="0" nodeType="afterEffect">
                                  <p:stCondLst>
                                    <p:cond delay="0"/>
                                  </p:stCondLst>
                                  <p:childTnLst>
                                    <p:set>
                                      <p:cBhvr>
                                        <p:cTn id="27" dur="1" fill="hold">
                                          <p:stCondLst>
                                            <p:cond delay="0"/>
                                          </p:stCondLst>
                                        </p:cTn>
                                        <p:tgtEl>
                                          <p:spTgt spid="15367"/>
                                        </p:tgtEl>
                                        <p:attrNameLst>
                                          <p:attrName>style.visibility</p:attrName>
                                        </p:attrNameLst>
                                      </p:cBhvr>
                                      <p:to>
                                        <p:strVal val="visible"/>
                                      </p:to>
                                    </p:set>
                                    <p:animEffect transition="in" filter="box(in)">
                                      <p:cBhvr>
                                        <p:cTn id="28" dur="1000"/>
                                        <p:tgtEl>
                                          <p:spTgt spid="1536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5368"/>
                                        </p:tgtEl>
                                        <p:attrNameLst>
                                          <p:attrName>style.visibility</p:attrName>
                                        </p:attrNameLst>
                                      </p:cBhvr>
                                      <p:to>
                                        <p:strVal val="visible"/>
                                      </p:to>
                                    </p:set>
                                    <p:animEffect transition="in" filter="slide(fromBottom)">
                                      <p:cBhvr>
                                        <p:cTn id="33" dur="500"/>
                                        <p:tgtEl>
                                          <p:spTgt spid="15368"/>
                                        </p:tgtEl>
                                      </p:cBhvr>
                                    </p:animEffect>
                                  </p:childTnLst>
                                </p:cTn>
                              </p:par>
                            </p:childTnLst>
                          </p:cTn>
                        </p:par>
                        <p:par>
                          <p:cTn id="34" fill="hold">
                            <p:stCondLst>
                              <p:cond delay="500"/>
                            </p:stCondLst>
                            <p:childTnLst>
                              <p:par>
                                <p:cTn id="35" presetID="4" presetClass="entr" presetSubtype="16" fill="hold" grpId="0" nodeType="afterEffect">
                                  <p:stCondLst>
                                    <p:cond delay="0"/>
                                  </p:stCondLst>
                                  <p:childTnLst>
                                    <p:set>
                                      <p:cBhvr>
                                        <p:cTn id="36" dur="1" fill="hold">
                                          <p:stCondLst>
                                            <p:cond delay="0"/>
                                          </p:stCondLst>
                                        </p:cTn>
                                        <p:tgtEl>
                                          <p:spTgt spid="15370"/>
                                        </p:tgtEl>
                                        <p:attrNameLst>
                                          <p:attrName>style.visibility</p:attrName>
                                        </p:attrNameLst>
                                      </p:cBhvr>
                                      <p:to>
                                        <p:strVal val="visible"/>
                                      </p:to>
                                    </p:set>
                                    <p:animEffect transition="in" filter="box(in)">
                                      <p:cBhvr>
                                        <p:cTn id="37" dur="1000"/>
                                        <p:tgtEl>
                                          <p:spTgt spid="15370"/>
                                        </p:tgtEl>
                                      </p:cBhvr>
                                    </p:animEffect>
                                  </p:childTnLst>
                                </p:cTn>
                              </p:par>
                            </p:childTnLst>
                          </p:cTn>
                        </p:par>
                        <p:par>
                          <p:cTn id="38" fill="hold">
                            <p:stCondLst>
                              <p:cond delay="1500"/>
                            </p:stCondLst>
                            <p:childTnLst>
                              <p:par>
                                <p:cTn id="39" presetID="4" presetClass="entr" presetSubtype="16" fill="hold" grpId="0" nodeType="afterEffect">
                                  <p:stCondLst>
                                    <p:cond delay="0"/>
                                  </p:stCondLst>
                                  <p:childTnLst>
                                    <p:set>
                                      <p:cBhvr>
                                        <p:cTn id="40" dur="1" fill="hold">
                                          <p:stCondLst>
                                            <p:cond delay="0"/>
                                          </p:stCondLst>
                                        </p:cTn>
                                        <p:tgtEl>
                                          <p:spTgt spid="15369"/>
                                        </p:tgtEl>
                                        <p:attrNameLst>
                                          <p:attrName>style.visibility</p:attrName>
                                        </p:attrNameLst>
                                      </p:cBhvr>
                                      <p:to>
                                        <p:strVal val="visible"/>
                                      </p:to>
                                    </p:set>
                                    <p:animEffect transition="in" filter="box(in)">
                                      <p:cBhvr>
                                        <p:cTn id="41" dur="1000"/>
                                        <p:tgtEl>
                                          <p:spTgt spid="15369"/>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15371"/>
                                        </p:tgtEl>
                                        <p:attrNameLst>
                                          <p:attrName>style.visibility</p:attrName>
                                        </p:attrNameLst>
                                      </p:cBhvr>
                                      <p:to>
                                        <p:strVal val="visible"/>
                                      </p:to>
                                    </p:set>
                                    <p:animEffect transition="in" filter="slide(fromBottom)">
                                      <p:cBhvr>
                                        <p:cTn id="46" dur="500"/>
                                        <p:tgtEl>
                                          <p:spTgt spid="15371"/>
                                        </p:tgtEl>
                                      </p:cBhvr>
                                    </p:animEffect>
                                  </p:childTnLst>
                                </p:cTn>
                              </p:par>
                            </p:childTnLst>
                          </p:cTn>
                        </p:par>
                        <p:par>
                          <p:cTn id="47" fill="hold">
                            <p:stCondLst>
                              <p:cond delay="500"/>
                            </p:stCondLst>
                            <p:childTnLst>
                              <p:par>
                                <p:cTn id="48" presetID="4" presetClass="entr" presetSubtype="16" fill="hold" grpId="0" nodeType="afterEffect">
                                  <p:stCondLst>
                                    <p:cond delay="0"/>
                                  </p:stCondLst>
                                  <p:childTnLst>
                                    <p:set>
                                      <p:cBhvr>
                                        <p:cTn id="49" dur="1" fill="hold">
                                          <p:stCondLst>
                                            <p:cond delay="0"/>
                                          </p:stCondLst>
                                        </p:cTn>
                                        <p:tgtEl>
                                          <p:spTgt spid="15376"/>
                                        </p:tgtEl>
                                        <p:attrNameLst>
                                          <p:attrName>style.visibility</p:attrName>
                                        </p:attrNameLst>
                                      </p:cBhvr>
                                      <p:to>
                                        <p:strVal val="visible"/>
                                      </p:to>
                                    </p:set>
                                    <p:animEffect transition="in" filter="box(in)">
                                      <p:cBhvr>
                                        <p:cTn id="50" dur="1000"/>
                                        <p:tgtEl>
                                          <p:spTgt spid="15376"/>
                                        </p:tgtEl>
                                      </p:cBhvr>
                                    </p:animEffect>
                                  </p:childTnLst>
                                </p:cTn>
                              </p:par>
                            </p:childTnLst>
                          </p:cTn>
                        </p:par>
                        <p:par>
                          <p:cTn id="51" fill="hold">
                            <p:stCondLst>
                              <p:cond delay="1500"/>
                            </p:stCondLst>
                            <p:childTnLst>
                              <p:par>
                                <p:cTn id="52" presetID="1" presetClass="entr" presetSubtype="0" fill="hold" grpId="0" nodeType="afterEffect">
                                  <p:stCondLst>
                                    <p:cond delay="0"/>
                                  </p:stCondLst>
                                  <p:childTnLst>
                                    <p:set>
                                      <p:cBhvr>
                                        <p:cTn id="53" dur="1" fill="hold">
                                          <p:stCondLst>
                                            <p:cond delay="0"/>
                                          </p:stCondLst>
                                        </p:cTn>
                                        <p:tgtEl>
                                          <p:spTgt spid="1537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1" fill="hold" nodeType="clickEffect">
                                  <p:stCondLst>
                                    <p:cond delay="0"/>
                                  </p:stCondLst>
                                  <p:childTnLst>
                                    <p:set>
                                      <p:cBhvr>
                                        <p:cTn id="57" dur="1" fill="hold">
                                          <p:stCondLst>
                                            <p:cond delay="0"/>
                                          </p:stCondLst>
                                        </p:cTn>
                                        <p:tgtEl>
                                          <p:spTgt spid="15373"/>
                                        </p:tgtEl>
                                        <p:attrNameLst>
                                          <p:attrName>style.visibility</p:attrName>
                                        </p:attrNameLst>
                                      </p:cBhvr>
                                      <p:to>
                                        <p:strVal val="visible"/>
                                      </p:to>
                                    </p:set>
                                    <p:animEffect transition="in" filter="slide(fromTop)">
                                      <p:cBhvr>
                                        <p:cTn id="58" dur="500"/>
                                        <p:tgtEl>
                                          <p:spTgt spid="15373"/>
                                        </p:tgtEl>
                                      </p:cBhvr>
                                    </p:animEffect>
                                  </p:childTnLst>
                                </p:cTn>
                              </p:par>
                            </p:childTnLst>
                          </p:cTn>
                        </p:par>
                        <p:par>
                          <p:cTn id="59" fill="hold">
                            <p:stCondLst>
                              <p:cond delay="500"/>
                            </p:stCondLst>
                            <p:childTnLst>
                              <p:par>
                                <p:cTn id="60" presetID="4" presetClass="entr" presetSubtype="16" fill="hold" grpId="0" nodeType="afterEffect">
                                  <p:stCondLst>
                                    <p:cond delay="0"/>
                                  </p:stCondLst>
                                  <p:childTnLst>
                                    <p:set>
                                      <p:cBhvr>
                                        <p:cTn id="61" dur="1" fill="hold">
                                          <p:stCondLst>
                                            <p:cond delay="0"/>
                                          </p:stCondLst>
                                        </p:cTn>
                                        <p:tgtEl>
                                          <p:spTgt spid="15377"/>
                                        </p:tgtEl>
                                        <p:attrNameLst>
                                          <p:attrName>style.visibility</p:attrName>
                                        </p:attrNameLst>
                                      </p:cBhvr>
                                      <p:to>
                                        <p:strVal val="visible"/>
                                      </p:to>
                                    </p:set>
                                    <p:animEffect transition="in" filter="box(in)">
                                      <p:cBhvr>
                                        <p:cTn id="62" dur="1000"/>
                                        <p:tgtEl>
                                          <p:spTgt spid="15377"/>
                                        </p:tgtEl>
                                      </p:cBhvr>
                                    </p:animEffect>
                                  </p:childTnLst>
                                </p:cTn>
                              </p:par>
                            </p:childTnLst>
                          </p:cTn>
                        </p:par>
                        <p:par>
                          <p:cTn id="63" fill="hold">
                            <p:stCondLst>
                              <p:cond delay="1500"/>
                            </p:stCondLst>
                            <p:childTnLst>
                              <p:par>
                                <p:cTn id="64" presetID="4" presetClass="entr" presetSubtype="16" fill="hold" grpId="0" nodeType="afterEffect">
                                  <p:stCondLst>
                                    <p:cond delay="0"/>
                                  </p:stCondLst>
                                  <p:childTnLst>
                                    <p:set>
                                      <p:cBhvr>
                                        <p:cTn id="65" dur="1" fill="hold">
                                          <p:stCondLst>
                                            <p:cond delay="0"/>
                                          </p:stCondLst>
                                        </p:cTn>
                                        <p:tgtEl>
                                          <p:spTgt spid="15374"/>
                                        </p:tgtEl>
                                        <p:attrNameLst>
                                          <p:attrName>style.visibility</p:attrName>
                                        </p:attrNameLst>
                                      </p:cBhvr>
                                      <p:to>
                                        <p:strVal val="visible"/>
                                      </p:to>
                                    </p:set>
                                    <p:animEffect transition="in" filter="box(in)">
                                      <p:cBhvr>
                                        <p:cTn id="66" dur="2000"/>
                                        <p:tgtEl>
                                          <p:spTgt spid="1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ldLvl="0" animBg="1"/>
      <p:bldP spid="15366" grpId="0" bldLvl="0" animBg="1"/>
      <p:bldP spid="15367" grpId="0"/>
      <p:bldP spid="15369" grpId="0"/>
      <p:bldP spid="15370" grpId="0" bldLvl="0" animBg="1"/>
      <p:bldP spid="15372" grpId="0"/>
      <p:bldP spid="15374" grpId="0"/>
      <p:bldP spid="15376" grpId="0" bldLvl="0" animBg="1"/>
      <p:bldP spid="15377" grpId="0" bldLvl="0" animBg="1"/>
      <p:bldP spid="1537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标题 100353"/>
          <p:cNvSpPr>
            <a:spLocks noGrp="1" noRot="1"/>
          </p:cNvSpPr>
          <p:nvPr>
            <p:ph type="title"/>
          </p:nvPr>
        </p:nvSpPr>
        <p:spPr>
          <a:xfrm>
            <a:off x="1493696" y="228640"/>
            <a:ext cx="6507904" cy="571600"/>
          </a:xfrm>
        </p:spPr>
        <p:txBody>
          <a:bodyPr anchor="ctr"/>
          <a:p>
            <a:r>
              <a:rPr lang="zh-CN" altLang="en-US" b="1">
                <a:solidFill>
                  <a:srgbClr val="CC0099"/>
                </a:solidFill>
                <a:latin typeface="黑体" panose="02010600030101010101" pitchFamily="49" charset="-122"/>
                <a:ea typeface="黑体" panose="02010600030101010101" pitchFamily="49" charset="-122"/>
              </a:rPr>
              <a:t>三大主要经济区域集团</a:t>
            </a:r>
            <a:endParaRPr lang="zh-CN" altLang="en-US" sz="2100" b="1">
              <a:solidFill>
                <a:srgbClr val="CC0099"/>
              </a:solidFill>
              <a:latin typeface="黑体" panose="02010600030101010101" pitchFamily="49" charset="-122"/>
              <a:ea typeface="黑体" panose="02010600030101010101" pitchFamily="49" charset="-122"/>
            </a:endParaRPr>
          </a:p>
        </p:txBody>
      </p:sp>
      <p:graphicFrame>
        <p:nvGraphicFramePr>
          <p:cNvPr id="100355" name="内容占位符 100354"/>
          <p:cNvGraphicFramePr/>
          <p:nvPr>
            <p:ph idx="1"/>
          </p:nvPr>
        </p:nvGraphicFramePr>
        <p:xfrm>
          <a:off x="577610" y="799880"/>
          <a:ext cx="7987665" cy="4243070"/>
        </p:xfrm>
        <a:graphic>
          <a:graphicData uri="http://schemas.openxmlformats.org/drawingml/2006/table">
            <a:tbl>
              <a:tblPr/>
              <a:tblGrid>
                <a:gridCol w="1200150"/>
                <a:gridCol w="1602740"/>
                <a:gridCol w="2951480"/>
                <a:gridCol w="2233295"/>
              </a:tblGrid>
              <a:tr h="52197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000" b="1">
                          <a:latin typeface="黑体" panose="02010600030101010101" pitchFamily="49" charset="-122"/>
                          <a:ea typeface="黑体" panose="02010600030101010101" pitchFamily="49" charset="-122"/>
                        </a:rPr>
                        <a:t>名称</a:t>
                      </a:r>
                      <a:endParaRPr lang="zh-CN" altLang="en-US" sz="2000" b="1">
                        <a:latin typeface="黑体" panose="02010600030101010101" pitchFamily="49" charset="-122"/>
                        <a:ea typeface="黑体" panose="02010600030101010101" pitchFamily="49" charset="-122"/>
                      </a:endParaRPr>
                    </a:p>
                  </a:txBody>
                  <a:tcPr marL="68591" marR="68591" marT="34295" marB="34295" anchor="ctr" anchorCtr="0">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latin typeface="黑体" panose="02010600030101010101" pitchFamily="49" charset="-122"/>
                          <a:ea typeface="黑体" panose="02010600030101010101" pitchFamily="49" charset="-122"/>
                        </a:rPr>
                        <a:t>欧盟</a:t>
                      </a:r>
                      <a:endParaRPr lang="zh-CN" altLang="en-US" sz="2400" b="1">
                        <a:latin typeface="黑体" panose="02010600030101010101" pitchFamily="49" charset="-122"/>
                        <a:ea typeface="黑体" panose="02010600030101010101" pitchFamily="49" charset="-122"/>
                      </a:endParaRPr>
                    </a:p>
                  </a:txBody>
                  <a:tcPr marL="68591" marR="68591" marT="34295" marB="3429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800" b="1">
                          <a:latin typeface="黑体" panose="02010600030101010101" pitchFamily="49" charset="-122"/>
                          <a:ea typeface="黑体" panose="02010600030101010101" pitchFamily="49" charset="-122"/>
                        </a:rPr>
                        <a:t>  </a:t>
                      </a:r>
                      <a:r>
                        <a:rPr lang="zh-CN" altLang="en-US" sz="2400" b="1">
                          <a:latin typeface="黑体" panose="02010600030101010101" pitchFamily="49" charset="-122"/>
                          <a:ea typeface="黑体" panose="02010600030101010101" pitchFamily="49" charset="-122"/>
                        </a:rPr>
                        <a:t>北美自由贸易区</a:t>
                      </a:r>
                      <a:endParaRPr lang="zh-CN" altLang="en-US" sz="2400" b="1">
                        <a:latin typeface="黑体" panose="02010600030101010101" pitchFamily="49" charset="-122"/>
                        <a:ea typeface="黑体" panose="02010600030101010101" pitchFamily="49" charset="-122"/>
                      </a:endParaRPr>
                    </a:p>
                  </a:txBody>
                  <a:tcPr marL="68591" marR="68591" marT="34295" marB="3429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latin typeface="黑体" panose="02010600030101010101" pitchFamily="49" charset="-122"/>
                          <a:ea typeface="黑体" panose="02010600030101010101" pitchFamily="49" charset="-122"/>
                        </a:rPr>
                        <a:t>亚太经合组织</a:t>
                      </a:r>
                      <a:endParaRPr lang="zh-CN" altLang="en-US" sz="2400" b="1">
                        <a:latin typeface="黑体" panose="02010600030101010101" pitchFamily="49" charset="-122"/>
                        <a:ea typeface="黑体" panose="02010600030101010101" pitchFamily="49" charset="-122"/>
                      </a:endParaRPr>
                    </a:p>
                  </a:txBody>
                  <a:tcPr marL="68591" marR="68591" marT="34295" marB="34295" anchor="ctr" anchorCtr="0">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404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2000" b="1">
                          <a:latin typeface="黑体" panose="02010600030101010101" pitchFamily="49" charset="-122"/>
                          <a:ea typeface="黑体" panose="02010600030101010101" pitchFamily="49" charset="-122"/>
                        </a:rPr>
                        <a:t> </a:t>
                      </a:r>
                      <a:r>
                        <a:rPr lang="zh-CN" altLang="en-US" sz="2000" b="1">
                          <a:latin typeface="黑体" panose="02010600030101010101" pitchFamily="49" charset="-122"/>
                          <a:ea typeface="黑体" panose="02010600030101010101" pitchFamily="49" charset="-122"/>
                        </a:rPr>
                        <a:t>建立时间</a:t>
                      </a:r>
                      <a:endParaRPr lang="zh-CN" altLang="en-US" sz="2000" b="1">
                        <a:latin typeface="黑体" panose="02010600030101010101" pitchFamily="49" charset="-122"/>
                        <a:ea typeface="黑体" panose="02010600030101010101" pitchFamily="49" charset="-122"/>
                      </a:endParaRPr>
                    </a:p>
                  </a:txBody>
                  <a:tcPr marL="68591" marR="68591" marT="34295" marB="34295" anchor="ctr" anchorCtr="0">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900" b="1">
                          <a:solidFill>
                            <a:srgbClr val="000000"/>
                          </a:solidFill>
                          <a:latin typeface="黑体" panose="02010600030101010101" pitchFamily="49" charset="-122"/>
                          <a:ea typeface="黑体" panose="02010600030101010101" pitchFamily="49" charset="-122"/>
                          <a:sym typeface="+mn-ea"/>
                        </a:rPr>
                        <a:t>1993</a:t>
                      </a:r>
                      <a:r>
                        <a:rPr lang="zh-CN" altLang="en-US" sz="1900" b="1">
                          <a:solidFill>
                            <a:srgbClr val="000000"/>
                          </a:solidFill>
                          <a:latin typeface="黑体" panose="02010600030101010101" pitchFamily="49" charset="-122"/>
                          <a:ea typeface="黑体" panose="02010600030101010101" pitchFamily="49" charset="-122"/>
                          <a:sym typeface="+mn-ea"/>
                        </a:rPr>
                        <a:t>年</a:t>
                      </a:r>
                      <a:r>
                        <a:rPr lang="en-US" altLang="zh-CN" sz="1900" b="1">
                          <a:solidFill>
                            <a:srgbClr val="000066"/>
                          </a:solidFill>
                          <a:latin typeface="黑体" panose="02010600030101010101" pitchFamily="49" charset="-122"/>
                          <a:ea typeface="黑体" panose="02010600030101010101" pitchFamily="49" charset="-122"/>
                          <a:sym typeface="+mn-ea"/>
                        </a:rPr>
                        <a:t> </a:t>
                      </a:r>
                      <a:endParaRPr lang="zh-CN" altLang="en-US" sz="1900" b="1">
                        <a:solidFill>
                          <a:srgbClr val="000066"/>
                        </a:solidFill>
                        <a:latin typeface="黑体" panose="02010600030101010101" pitchFamily="49" charset="-122"/>
                        <a:ea typeface="黑体" panose="02010600030101010101" pitchFamily="49" charset="-122"/>
                        <a:sym typeface="+mn-ea"/>
                      </a:endParaRPr>
                    </a:p>
                  </a:txBody>
                  <a:tcPr marL="68591" marR="68591" marT="34295" marB="3429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900" b="1">
                          <a:solidFill>
                            <a:srgbClr val="000000"/>
                          </a:solidFill>
                          <a:latin typeface="黑体" panose="02010600030101010101" pitchFamily="49" charset="-122"/>
                          <a:ea typeface="黑体" panose="02010600030101010101" pitchFamily="49" charset="-122"/>
                          <a:sym typeface="+mn-ea"/>
                        </a:rPr>
                        <a:t>1994</a:t>
                      </a:r>
                      <a:r>
                        <a:rPr lang="zh-CN" altLang="en-US" sz="1900" b="1">
                          <a:solidFill>
                            <a:srgbClr val="000000"/>
                          </a:solidFill>
                          <a:latin typeface="黑体" panose="02010600030101010101" pitchFamily="49" charset="-122"/>
                          <a:ea typeface="黑体" panose="02010600030101010101" pitchFamily="49" charset="-122"/>
                          <a:sym typeface="+mn-ea"/>
                        </a:rPr>
                        <a:t>年</a:t>
                      </a:r>
                      <a:r>
                        <a:rPr lang="en-US" altLang="zh-CN" sz="1900" b="1">
                          <a:solidFill>
                            <a:srgbClr val="000066"/>
                          </a:solidFill>
                          <a:latin typeface="黑体" panose="02010600030101010101" pitchFamily="49" charset="-122"/>
                          <a:ea typeface="黑体" panose="02010600030101010101" pitchFamily="49" charset="-122"/>
                          <a:sym typeface="+mn-ea"/>
                        </a:rPr>
                        <a:t>  </a:t>
                      </a:r>
                      <a:endParaRPr lang="zh-CN" altLang="en-US" sz="1900" b="1">
                        <a:solidFill>
                          <a:srgbClr val="000066"/>
                        </a:solidFill>
                        <a:latin typeface="黑体" panose="02010600030101010101" pitchFamily="49" charset="-122"/>
                        <a:ea typeface="黑体" panose="02010600030101010101" pitchFamily="49" charset="-122"/>
                        <a:sym typeface="+mn-ea"/>
                      </a:endParaRPr>
                    </a:p>
                  </a:txBody>
                  <a:tcPr marL="68591" marR="68591" marT="34295" marB="3429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900" b="1">
                          <a:solidFill>
                            <a:srgbClr val="000000"/>
                          </a:solidFill>
                          <a:latin typeface="黑体" panose="02010600030101010101" pitchFamily="49" charset="-122"/>
                          <a:ea typeface="黑体" panose="02010600030101010101" pitchFamily="49" charset="-122"/>
                          <a:sym typeface="+mn-ea"/>
                        </a:rPr>
                        <a:t>1989</a:t>
                      </a:r>
                      <a:r>
                        <a:rPr lang="zh-CN" altLang="en-US" sz="1900" b="1">
                          <a:solidFill>
                            <a:srgbClr val="000000"/>
                          </a:solidFill>
                          <a:latin typeface="黑体" panose="02010600030101010101" pitchFamily="49" charset="-122"/>
                          <a:ea typeface="黑体" panose="02010600030101010101" pitchFamily="49" charset="-122"/>
                          <a:sym typeface="+mn-ea"/>
                        </a:rPr>
                        <a:t>年</a:t>
                      </a:r>
                      <a:endParaRPr lang="zh-CN" altLang="en-US" sz="1900" b="1" dirty="0">
                        <a:solidFill>
                          <a:srgbClr val="000000"/>
                        </a:solidFill>
                        <a:latin typeface="黑体" panose="02010600030101010101" pitchFamily="49" charset="-122"/>
                        <a:ea typeface="黑体" panose="02010600030101010101" pitchFamily="49" charset="-122"/>
                        <a:sym typeface="+mn-ea"/>
                      </a:endParaRPr>
                    </a:p>
                  </a:txBody>
                  <a:tcPr marL="68591" marR="68591" marT="34295" marB="34295" anchor="ctr" anchorCtr="0">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7881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2000" b="1">
                          <a:latin typeface="黑体" panose="02010600030101010101" pitchFamily="49" charset="-122"/>
                          <a:ea typeface="黑体" panose="02010600030101010101" pitchFamily="49" charset="-122"/>
                        </a:rPr>
                        <a:t>  </a:t>
                      </a:r>
                      <a:r>
                        <a:rPr lang="zh-CN" altLang="en-US" sz="2000" b="1">
                          <a:latin typeface="黑体" panose="02010600030101010101" pitchFamily="49" charset="-122"/>
                          <a:ea typeface="黑体" panose="02010600030101010101" pitchFamily="49" charset="-122"/>
                        </a:rPr>
                        <a:t>成员国间差异性</a:t>
                      </a:r>
                      <a:endParaRPr lang="zh-CN" altLang="en-US" sz="2000" b="1">
                        <a:latin typeface="黑体" panose="02010600030101010101" pitchFamily="49" charset="-122"/>
                        <a:ea typeface="黑体" panose="02010600030101010101" pitchFamily="49" charset="-122"/>
                      </a:endParaRPr>
                    </a:p>
                  </a:txBody>
                  <a:tcPr marL="68591" marR="68591" marT="34295" marB="34295" anchor="ctr" anchorCtr="0">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indent="0" algn="ctr">
                        <a:buNone/>
                      </a:pPr>
                      <a:r>
                        <a:rPr lang="zh-CN" altLang="en-US" sz="1900" b="1">
                          <a:solidFill>
                            <a:srgbClr val="000000"/>
                          </a:solidFill>
                          <a:latin typeface="黑体" panose="02010600030101010101" pitchFamily="49" charset="-122"/>
                          <a:ea typeface="黑体" panose="02010600030101010101" pitchFamily="49" charset="-122"/>
                          <a:sym typeface="+mn-ea"/>
                        </a:rPr>
                        <a:t>多为发达</a:t>
                      </a:r>
                      <a:endParaRPr lang="zh-CN" altLang="en-US" sz="1900" b="1">
                        <a:solidFill>
                          <a:srgbClr val="000000"/>
                        </a:solidFill>
                        <a:latin typeface="黑体" panose="02010600030101010101" pitchFamily="49" charset="-122"/>
                        <a:ea typeface="黑体" panose="02010600030101010101" pitchFamily="49" charset="-122"/>
                        <a:sym typeface="+mn-ea"/>
                      </a:endParaRPr>
                    </a:p>
                    <a:p>
                      <a:pPr marL="0" indent="0" algn="ctr">
                        <a:buNone/>
                      </a:pPr>
                      <a:r>
                        <a:rPr lang="zh-CN" altLang="en-US" sz="1900" b="1">
                          <a:solidFill>
                            <a:srgbClr val="000000"/>
                          </a:solidFill>
                          <a:latin typeface="黑体" panose="02010600030101010101" pitchFamily="49" charset="-122"/>
                          <a:ea typeface="黑体" panose="02010600030101010101" pitchFamily="49" charset="-122"/>
                          <a:sym typeface="+mn-ea"/>
                        </a:rPr>
                        <a:t>国家</a:t>
                      </a:r>
                      <a:endParaRPr lang="zh-CN" altLang="en-US" sz="1900">
                        <a:latin typeface="黑体" panose="02010600030101010101" pitchFamily="49" charset="-122"/>
                        <a:ea typeface="黑体" panose="02010600030101010101" pitchFamily="49" charset="-122"/>
                        <a:sym typeface="+mn-ea"/>
                      </a:endParaRPr>
                    </a:p>
                    <a:p>
                      <a:pPr marL="0" lvl="0" indent="0" algn="ctr">
                        <a:spcBef>
                          <a:spcPct val="0"/>
                        </a:spcBef>
                        <a:buNone/>
                      </a:pPr>
                      <a:r>
                        <a:rPr lang="en-US" altLang="zh-CN" sz="1900" b="1">
                          <a:solidFill>
                            <a:srgbClr val="000066"/>
                          </a:solidFill>
                          <a:latin typeface="黑体" panose="02010600030101010101" pitchFamily="49" charset="-122"/>
                          <a:ea typeface="黑体" panose="02010600030101010101" pitchFamily="49" charset="-122"/>
                          <a:sym typeface="+mn-ea"/>
                        </a:rPr>
                        <a:t>  </a:t>
                      </a:r>
                      <a:endParaRPr lang="zh-CN" altLang="en-US" sz="1900" b="1">
                        <a:solidFill>
                          <a:srgbClr val="000066"/>
                        </a:solidFill>
                        <a:latin typeface="黑体" panose="02010600030101010101" pitchFamily="49" charset="-122"/>
                        <a:ea typeface="黑体" panose="02010600030101010101" pitchFamily="49" charset="-122"/>
                        <a:sym typeface="+mn-ea"/>
                      </a:endParaRPr>
                    </a:p>
                  </a:txBody>
                  <a:tcPr marL="68591" marR="68591" marT="34295" marB="3429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900" b="1">
                          <a:solidFill>
                            <a:srgbClr val="000000"/>
                          </a:solidFill>
                          <a:latin typeface="黑体" panose="02010600030101010101" pitchFamily="49" charset="-122"/>
                          <a:ea typeface="黑体" panose="02010600030101010101" pitchFamily="49" charset="-122"/>
                          <a:sym typeface="+mn-ea"/>
                        </a:rPr>
                        <a:t>发达国家和发展中国家</a:t>
                      </a:r>
                      <a:endParaRPr lang="zh-CN" altLang="en-US" sz="1900" b="1" dirty="0">
                        <a:solidFill>
                          <a:srgbClr val="000000"/>
                        </a:solidFill>
                        <a:latin typeface="黑体" panose="02010600030101010101" pitchFamily="49" charset="-122"/>
                        <a:ea typeface="黑体" panose="02010600030101010101" pitchFamily="49" charset="-122"/>
                        <a:sym typeface="+mn-ea"/>
                      </a:endParaRPr>
                    </a:p>
                  </a:txBody>
                  <a:tcPr marL="68591" marR="68591" marT="34295" marB="3429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900" b="1">
                          <a:solidFill>
                            <a:srgbClr val="000000"/>
                          </a:solidFill>
                          <a:latin typeface="黑体" panose="02010600030101010101" pitchFamily="49" charset="-122"/>
                          <a:ea typeface="黑体" panose="02010600030101010101" pitchFamily="49" charset="-122"/>
                          <a:sym typeface="+mn-ea"/>
                        </a:rPr>
                        <a:t>差异明显</a:t>
                      </a:r>
                      <a:endParaRPr lang="zh-CN" altLang="en-US" sz="1900" b="1" dirty="0">
                        <a:solidFill>
                          <a:srgbClr val="000000"/>
                        </a:solidFill>
                        <a:latin typeface="黑体" panose="02010600030101010101" pitchFamily="49" charset="-122"/>
                        <a:ea typeface="黑体" panose="02010600030101010101" pitchFamily="49" charset="-122"/>
                        <a:sym typeface="+mn-ea"/>
                      </a:endParaRPr>
                    </a:p>
                  </a:txBody>
                  <a:tcPr marL="68591" marR="68591" marT="34295" marB="34295" anchor="ctr" anchorCtr="0">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628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2000" b="1">
                          <a:latin typeface="黑体" panose="02010600030101010101" pitchFamily="49" charset="-122"/>
                          <a:ea typeface="黑体" panose="02010600030101010101" pitchFamily="49" charset="-122"/>
                        </a:rPr>
                        <a:t> </a:t>
                      </a:r>
                      <a:r>
                        <a:rPr lang="zh-CN" altLang="en-US" sz="2000" b="1">
                          <a:latin typeface="黑体" panose="02010600030101010101" pitchFamily="49" charset="-122"/>
                          <a:ea typeface="黑体" panose="02010600030101010101" pitchFamily="49" charset="-122"/>
                        </a:rPr>
                        <a:t>合作领域</a:t>
                      </a:r>
                      <a:endParaRPr lang="zh-CN" altLang="en-US" sz="2000" b="1">
                        <a:latin typeface="黑体" panose="02010600030101010101" pitchFamily="49" charset="-122"/>
                        <a:ea typeface="黑体" panose="02010600030101010101" pitchFamily="49" charset="-122"/>
                      </a:endParaRPr>
                    </a:p>
                  </a:txBody>
                  <a:tcPr marL="68591" marR="68591" marT="34295" marB="34295" anchor="ctr" anchorCtr="0">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900" b="1">
                          <a:solidFill>
                            <a:srgbClr val="000000"/>
                          </a:solidFill>
                          <a:latin typeface="黑体" panose="02010600030101010101" pitchFamily="49" charset="-122"/>
                          <a:ea typeface="黑体" panose="02010600030101010101" pitchFamily="49" charset="-122"/>
                          <a:sym typeface="+mn-ea"/>
                        </a:rPr>
                        <a:t>经济政治   集团</a:t>
                      </a:r>
                      <a:endParaRPr lang="zh-CN" altLang="en-US" sz="1900" b="1" dirty="0">
                        <a:solidFill>
                          <a:srgbClr val="000000"/>
                        </a:solidFill>
                        <a:latin typeface="黑体" panose="02010600030101010101" pitchFamily="49" charset="-122"/>
                        <a:ea typeface="黑体" panose="02010600030101010101" pitchFamily="49" charset="-122"/>
                        <a:sym typeface="+mn-ea"/>
                      </a:endParaRPr>
                    </a:p>
                  </a:txBody>
                  <a:tcPr marL="68591" marR="68591" marT="34295" marB="3429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900" b="1">
                          <a:solidFill>
                            <a:srgbClr val="000000"/>
                          </a:solidFill>
                          <a:latin typeface="黑体" panose="02010600030101010101" pitchFamily="49" charset="-122"/>
                          <a:ea typeface="黑体" panose="02010600030101010101" pitchFamily="49" charset="-122"/>
                          <a:sym typeface="+mn-ea"/>
                        </a:rPr>
                        <a:t>经济组织</a:t>
                      </a:r>
                      <a:r>
                        <a:rPr lang="en-US" altLang="zh-CN" sz="1900" b="1">
                          <a:solidFill>
                            <a:srgbClr val="000066"/>
                          </a:solidFill>
                          <a:latin typeface="黑体" panose="02010600030101010101" pitchFamily="49" charset="-122"/>
                          <a:ea typeface="黑体" panose="02010600030101010101" pitchFamily="49" charset="-122"/>
                          <a:sym typeface="+mn-ea"/>
                        </a:rPr>
                        <a:t> </a:t>
                      </a:r>
                      <a:endParaRPr lang="zh-CN" altLang="en-US" sz="1900" b="1">
                        <a:solidFill>
                          <a:srgbClr val="000066"/>
                        </a:solidFill>
                        <a:latin typeface="黑体" panose="02010600030101010101" pitchFamily="49" charset="-122"/>
                        <a:ea typeface="黑体" panose="02010600030101010101" pitchFamily="49" charset="-122"/>
                        <a:sym typeface="+mn-ea"/>
                      </a:endParaRPr>
                    </a:p>
                  </a:txBody>
                  <a:tcPr marL="68591" marR="68591" marT="34295" marB="3429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900" b="1">
                          <a:solidFill>
                            <a:srgbClr val="000000"/>
                          </a:solidFill>
                          <a:latin typeface="黑体" panose="02010600030101010101" pitchFamily="49" charset="-122"/>
                          <a:ea typeface="黑体" panose="02010600030101010101" pitchFamily="49" charset="-122"/>
                          <a:sym typeface="+mn-ea"/>
                        </a:rPr>
                        <a:t>论坛性经济合作组织</a:t>
                      </a:r>
                      <a:endParaRPr lang="zh-CN" altLang="en-US" sz="1900" b="1" dirty="0">
                        <a:solidFill>
                          <a:srgbClr val="000000"/>
                        </a:solidFill>
                        <a:latin typeface="黑体" panose="02010600030101010101" pitchFamily="49" charset="-122"/>
                        <a:ea typeface="黑体" panose="02010600030101010101" pitchFamily="49" charset="-122"/>
                        <a:sym typeface="+mn-ea"/>
                      </a:endParaRPr>
                    </a:p>
                  </a:txBody>
                  <a:tcPr marL="68591" marR="68591" marT="34295" marB="34295" anchor="ctr" anchorCtr="0">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23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000" b="1">
                          <a:latin typeface="黑体" panose="02010600030101010101" pitchFamily="49" charset="-122"/>
                          <a:ea typeface="黑体" panose="02010600030101010101" pitchFamily="49" charset="-122"/>
                        </a:rPr>
                        <a:t>有无超越国家的权力机构</a:t>
                      </a:r>
                      <a:endParaRPr lang="zh-CN" altLang="en-US" sz="2000" b="1">
                        <a:latin typeface="黑体" panose="02010600030101010101" pitchFamily="49" charset="-122"/>
                        <a:ea typeface="黑体" panose="02010600030101010101" pitchFamily="49" charset="-122"/>
                      </a:endParaRPr>
                    </a:p>
                  </a:txBody>
                  <a:tcPr marL="68591" marR="68591" marT="34295" marB="34295" anchor="ctr" anchorCtr="0">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900" b="1">
                          <a:solidFill>
                            <a:srgbClr val="000000"/>
                          </a:solidFill>
                          <a:latin typeface="黑体" panose="02010600030101010101" pitchFamily="49" charset="-122"/>
                          <a:ea typeface="黑体" panose="02010600030101010101" pitchFamily="49" charset="-122"/>
                          <a:sym typeface="+mn-ea"/>
                        </a:rPr>
                        <a:t>有</a:t>
                      </a:r>
                      <a:endParaRPr lang="zh-CN" altLang="en-US" sz="1900" b="1">
                        <a:solidFill>
                          <a:srgbClr val="000000"/>
                        </a:solidFill>
                        <a:latin typeface="黑体" panose="02010600030101010101" pitchFamily="49" charset="-122"/>
                        <a:ea typeface="黑体" panose="02010600030101010101" pitchFamily="49" charset="-122"/>
                        <a:sym typeface="+mn-ea"/>
                      </a:endParaRPr>
                    </a:p>
                    <a:p>
                      <a:pPr marL="0" lvl="0" indent="0" algn="ctr">
                        <a:spcBef>
                          <a:spcPct val="0"/>
                        </a:spcBef>
                        <a:buNone/>
                      </a:pPr>
                      <a:r>
                        <a:rPr lang="zh-CN" altLang="en-US" sz="1900" b="1">
                          <a:solidFill>
                            <a:srgbClr val="000000"/>
                          </a:solidFill>
                          <a:latin typeface="黑体" panose="02010600030101010101" pitchFamily="49" charset="-122"/>
                          <a:ea typeface="黑体" panose="02010600030101010101" pitchFamily="49" charset="-122"/>
                          <a:sym typeface="+mn-ea"/>
                        </a:rPr>
                        <a:t>（欧洲议会</a:t>
                      </a:r>
                      <a:endParaRPr lang="zh-CN" altLang="en-US" sz="1900" b="1" dirty="0">
                        <a:solidFill>
                          <a:srgbClr val="000000"/>
                        </a:solidFill>
                        <a:latin typeface="黑体" panose="02010600030101010101" pitchFamily="49" charset="-122"/>
                        <a:ea typeface="黑体" panose="02010600030101010101" pitchFamily="49" charset="-122"/>
                        <a:sym typeface="+mn-ea"/>
                      </a:endParaRPr>
                    </a:p>
                  </a:txBody>
                  <a:tcPr marL="68591" marR="68591" marT="34295" marB="3429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900" b="1">
                          <a:solidFill>
                            <a:srgbClr val="000066"/>
                          </a:solidFill>
                          <a:latin typeface="黑体" panose="02010600030101010101" pitchFamily="49" charset="-122"/>
                          <a:ea typeface="黑体" panose="02010600030101010101" pitchFamily="49" charset="-122"/>
                        </a:rPr>
                        <a:t> </a:t>
                      </a:r>
                      <a:r>
                        <a:rPr lang="zh-CN" altLang="en-US" sz="1900" b="1">
                          <a:solidFill>
                            <a:srgbClr val="000000"/>
                          </a:solidFill>
                          <a:latin typeface="黑体" panose="02010600030101010101" pitchFamily="49" charset="-122"/>
                          <a:ea typeface="黑体" panose="02010600030101010101" pitchFamily="49" charset="-122"/>
                          <a:sym typeface="+mn-ea"/>
                        </a:rPr>
                        <a:t>无</a:t>
                      </a:r>
                      <a:endParaRPr lang="zh-CN" altLang="en-US" sz="1900" b="1">
                        <a:solidFill>
                          <a:srgbClr val="000000"/>
                        </a:solidFill>
                        <a:latin typeface="黑体" panose="02010600030101010101" pitchFamily="49" charset="-122"/>
                        <a:ea typeface="黑体" panose="02010600030101010101" pitchFamily="49" charset="-122"/>
                        <a:sym typeface="+mn-ea"/>
                      </a:endParaRPr>
                    </a:p>
                  </a:txBody>
                  <a:tcPr marL="68591" marR="68591" marT="34295" marB="3429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900" b="1">
                          <a:solidFill>
                            <a:srgbClr val="000000"/>
                          </a:solidFill>
                          <a:latin typeface="黑体" panose="02010600030101010101" pitchFamily="49" charset="-122"/>
                          <a:ea typeface="黑体" panose="02010600030101010101" pitchFamily="49" charset="-122"/>
                          <a:sym typeface="+mn-ea"/>
                        </a:rPr>
                        <a:t>无</a:t>
                      </a:r>
                      <a:endParaRPr lang="zh-CN" altLang="en-US" sz="1900" b="1" dirty="0">
                        <a:solidFill>
                          <a:srgbClr val="000000"/>
                        </a:solidFill>
                        <a:latin typeface="黑体" panose="02010600030101010101" pitchFamily="49" charset="-122"/>
                        <a:ea typeface="黑体" panose="02010600030101010101" pitchFamily="49" charset="-122"/>
                        <a:sym typeface="+mn-ea"/>
                      </a:endParaRPr>
                    </a:p>
                  </a:txBody>
                  <a:tcPr marL="68591" marR="68591" marT="34295" marB="34295" anchor="ctr" anchorCtr="0">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grpSp>
        <p:nvGrpSpPr>
          <p:cNvPr id="100399" name="组合 100398"/>
          <p:cNvGrpSpPr/>
          <p:nvPr/>
        </p:nvGrpSpPr>
        <p:grpSpPr>
          <a:xfrm>
            <a:off x="197465" y="1341591"/>
            <a:ext cx="2214950" cy="441236"/>
            <a:chOff x="0" y="0"/>
            <a:chExt cx="1678" cy="886"/>
          </a:xfrm>
        </p:grpSpPr>
        <p:sp>
          <p:nvSpPr>
            <p:cNvPr id="100400" name="圆角矩形标注 100399"/>
            <p:cNvSpPr/>
            <p:nvPr/>
          </p:nvSpPr>
          <p:spPr>
            <a:xfrm>
              <a:off x="0" y="0"/>
              <a:ext cx="1678" cy="868"/>
            </a:xfrm>
            <a:prstGeom prst="wedgeRoundRectCallout">
              <a:avLst>
                <a:gd name="adj1" fmla="val 78190"/>
                <a:gd name="adj2" fmla="val -63250"/>
                <a:gd name="adj3" fmla="val 16667"/>
              </a:avLst>
            </a:prstGeom>
            <a:solidFill>
              <a:srgbClr val="FFCC66"/>
            </a:solidFill>
            <a:ln w="7938" cap="flat" cmpd="sng">
              <a:solidFill>
                <a:schemeClr val="tx1"/>
              </a:solidFill>
              <a:prstDash val="solid"/>
              <a:miter/>
              <a:headEnd type="none" w="med" len="med"/>
              <a:tailEnd type="none" w="med" len="med"/>
            </a:ln>
          </p:spPr>
          <p:txBody>
            <a:bodyPr lIns="72587" tIns="36293" rIns="72587" bIns="36293"/>
            <a:p>
              <a:pPr algn="ctr"/>
              <a:endParaRPr sz="1425" dirty="0">
                <a:latin typeface="Arial" panose="020B0604020202020204" pitchFamily="34" charset="0"/>
              </a:endParaRPr>
            </a:p>
          </p:txBody>
        </p:sp>
        <p:sp>
          <p:nvSpPr>
            <p:cNvPr id="100401" name="文本框 100400"/>
            <p:cNvSpPr txBox="1"/>
            <p:nvPr/>
          </p:nvSpPr>
          <p:spPr>
            <a:xfrm>
              <a:off x="0" y="0"/>
              <a:ext cx="1628" cy="886"/>
            </a:xfrm>
            <a:prstGeom prst="rect">
              <a:avLst/>
            </a:prstGeom>
            <a:noFill/>
            <a:ln w="9525">
              <a:noFill/>
            </a:ln>
          </p:spPr>
          <p:txBody>
            <a:bodyPr lIns="72587" tIns="36293" rIns="72587" bIns="36293">
              <a:spAutoFit/>
            </a:bodyPr>
            <a:p>
              <a:pPr>
                <a:spcBef>
                  <a:spcPct val="50000"/>
                </a:spcBef>
              </a:pPr>
              <a:r>
                <a:rPr lang="zh-CN" altLang="en-US" sz="2400" dirty="0">
                  <a:latin typeface="华文行楷" panose="02010800040101010101" pitchFamily="2" charset="-122"/>
                  <a:ea typeface="黑体" panose="02010600030101010101" pitchFamily="49" charset="-122"/>
                </a:rPr>
                <a:t>合作水平最高</a:t>
              </a:r>
              <a:endParaRPr lang="zh-CN" altLang="en-US" sz="2400" dirty="0">
                <a:latin typeface="华文行楷" panose="02010800040101010101" pitchFamily="2" charset="-122"/>
                <a:ea typeface="黑体" panose="02010600030101010101" pitchFamily="49"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0355"/>
                                        </p:tgtEl>
                                        <p:attrNameLst>
                                          <p:attrName>style.visibility</p:attrName>
                                        </p:attrNameLst>
                                      </p:cBhvr>
                                      <p:to>
                                        <p:strVal val="visible"/>
                                      </p:to>
                                    </p:set>
                                    <p:anim calcmode="lin" valueType="num">
                                      <p:cBhvr additive="base">
                                        <p:cTn id="7" dur="500" fill="hold"/>
                                        <p:tgtEl>
                                          <p:spTgt spid="100355"/>
                                        </p:tgtEl>
                                        <p:attrNameLst>
                                          <p:attrName>ppt_x</p:attrName>
                                        </p:attrNameLst>
                                      </p:cBhvr>
                                      <p:tavLst>
                                        <p:tav tm="0">
                                          <p:val>
                                            <p:strVal val="0-#ppt_w/2"/>
                                          </p:val>
                                        </p:tav>
                                        <p:tav tm="100000">
                                          <p:val>
                                            <p:strVal val="#ppt_x"/>
                                          </p:val>
                                        </p:tav>
                                      </p:tavLst>
                                    </p:anim>
                                    <p:anim calcmode="lin" valueType="num">
                                      <p:cBhvr additive="base">
                                        <p:cTn id="8" dur="500" fill="hold"/>
                                        <p:tgtEl>
                                          <p:spTgt spid="1003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0399"/>
                                        </p:tgtEl>
                                        <p:attrNameLst>
                                          <p:attrName>style.visibility</p:attrName>
                                        </p:attrNameLst>
                                      </p:cBhvr>
                                      <p:to>
                                        <p:strVal val="visible"/>
                                      </p:to>
                                    </p:set>
                                    <p:animEffect transition="in" filter="slide(fromBottom)">
                                      <p:cBhvr>
                                        <p:cTn id="13" dur="500"/>
                                        <p:tgtEl>
                                          <p:spTgt spid="100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2798445" y="4044315"/>
            <a:ext cx="3546475" cy="598170"/>
          </a:xfrm>
          <a:noFill/>
          <a:ln>
            <a:noFill/>
          </a:ln>
        </p:spPr>
        <p:txBody>
          <a:bodyPr vert="horz" wrap="square" lIns="91440" tIns="45720" rIns="91440" bIns="45720" numCol="1" rtlCol="0" anchor="ctr" anchorCtr="0" compatLnSpc="1">
            <a:normAutofit/>
          </a:bodyPr>
          <a:p>
            <a:pPr lvl="0" algn="l">
              <a:lnSpc>
                <a:spcPct val="120000"/>
              </a:lnSpc>
            </a:pPr>
            <a:r>
              <a:rPr lang="en-US" altLang="zh-CN" sz="1800" b="1">
                <a:solidFill>
                  <a:srgbClr val="002060"/>
                </a:solidFill>
                <a:latin typeface="黑体" panose="02010600030101010101" pitchFamily="49" charset="-122"/>
                <a:ea typeface="黑体" panose="02010600030101010101" pitchFamily="49" charset="-122"/>
                <a:sym typeface="+mn-ea"/>
              </a:rPr>
              <a:t>    近三年全国卷一还未考过</a:t>
            </a:r>
            <a:endParaRPr lang="en-US" altLang="zh-CN" sz="1800" b="1">
              <a:solidFill>
                <a:srgbClr val="002060"/>
              </a:solidFill>
              <a:latin typeface="黑体" panose="02010600030101010101" pitchFamily="49" charset="-122"/>
              <a:ea typeface="黑体" panose="02010600030101010101" pitchFamily="49" charset="-122"/>
              <a:sym typeface="+mn-ea"/>
            </a:endParaRPr>
          </a:p>
        </p:txBody>
      </p:sp>
      <p:graphicFrame>
        <p:nvGraphicFramePr>
          <p:cNvPr id="4" name="表格 3"/>
          <p:cNvGraphicFramePr/>
          <p:nvPr/>
        </p:nvGraphicFramePr>
        <p:xfrm>
          <a:off x="380365" y="451485"/>
          <a:ext cx="8199120" cy="3339465"/>
        </p:xfrm>
        <a:graphic>
          <a:graphicData uri="http://schemas.openxmlformats.org/drawingml/2006/table">
            <a:tbl>
              <a:tblPr firstRow="1" bandRow="1">
                <a:effectLst>
                  <a:innerShdw blurRad="114300">
                    <a:prstClr val="black"/>
                  </a:innerShdw>
                </a:effectLst>
                <a:tableStyleId>{5C22544A-7EE6-4342-B048-85BDC9FD1C3A}</a:tableStyleId>
              </a:tblPr>
              <a:tblGrid>
                <a:gridCol w="2049780"/>
                <a:gridCol w="2049780"/>
                <a:gridCol w="2049780"/>
                <a:gridCol w="2049780"/>
              </a:tblGrid>
              <a:tr h="737870">
                <a:tc>
                  <a:txBody>
                    <a:bodyPr/>
                    <a:p>
                      <a:pPr algn="ctr">
                        <a:buNone/>
                      </a:pPr>
                      <a:r>
                        <a:rPr lang="zh-CN" altLang="en-US" sz="2100" b="1" dirty="0">
                          <a:solidFill>
                            <a:schemeClr val="tx1"/>
                          </a:solidFill>
                          <a:effectLst/>
                          <a:sym typeface="+mn-ea"/>
                        </a:rPr>
                        <a:t>考点（卷</a:t>
                      </a:r>
                      <a:r>
                        <a:rPr lang="en-US" altLang="zh-CN" sz="2100" b="1" dirty="0">
                          <a:solidFill>
                            <a:schemeClr val="tx1"/>
                          </a:solidFill>
                          <a:effectLst/>
                          <a:sym typeface="+mn-ea"/>
                        </a:rPr>
                        <a:t>1</a:t>
                      </a:r>
                      <a:r>
                        <a:rPr lang="zh-CN" altLang="en-US" sz="2100" b="1" dirty="0">
                          <a:solidFill>
                            <a:schemeClr val="tx1"/>
                          </a:solidFill>
                          <a:effectLst/>
                          <a:sym typeface="+mn-ea"/>
                        </a:rPr>
                        <a:t>、</a:t>
                      </a:r>
                      <a:r>
                        <a:rPr lang="en-US" altLang="zh-CN" sz="2100" b="1" dirty="0">
                          <a:solidFill>
                            <a:schemeClr val="tx1"/>
                          </a:solidFill>
                          <a:effectLst/>
                          <a:sym typeface="+mn-ea"/>
                        </a:rPr>
                        <a:t>2</a:t>
                      </a:r>
                      <a:r>
                        <a:rPr lang="zh-CN" altLang="en-US" sz="2100" b="1" dirty="0">
                          <a:solidFill>
                            <a:schemeClr val="tx1"/>
                          </a:solidFill>
                          <a:effectLst/>
                          <a:sym typeface="+mn-ea"/>
                        </a:rPr>
                        <a:t>、</a:t>
                      </a:r>
                      <a:r>
                        <a:rPr lang="en-US" altLang="zh-CN" sz="2100" b="1" dirty="0">
                          <a:solidFill>
                            <a:schemeClr val="tx1"/>
                          </a:solidFill>
                          <a:effectLst/>
                          <a:sym typeface="+mn-ea"/>
                        </a:rPr>
                        <a:t>3</a:t>
                      </a:r>
                      <a:r>
                        <a:rPr lang="zh-CN" altLang="en-US" sz="2100" b="1" dirty="0">
                          <a:solidFill>
                            <a:schemeClr val="tx1"/>
                          </a:solidFill>
                          <a:effectLst/>
                          <a:sym typeface="+mn-ea"/>
                        </a:rPr>
                        <a:t>）</a:t>
                      </a:r>
                      <a:endParaRPr lang="zh-CN" altLang="en-US" sz="2100" b="1" dirty="0">
                        <a:solidFill>
                          <a:schemeClr val="tx1"/>
                        </a:solidFill>
                        <a:effectLst/>
                        <a:sym typeface="+mn-ea"/>
                      </a:endParaRPr>
                    </a:p>
                  </a:txBody>
                  <a:tcPr marL="68591" marR="68591" marT="34295" marB="34295" anchor="ctr" anchorCtr="0"/>
                </a:tc>
                <a:tc>
                  <a:txBody>
                    <a:bodyPr/>
                    <a:p>
                      <a:pPr marL="0" lvl="0" indent="0" algn="ctr">
                        <a:buNone/>
                      </a:pPr>
                      <a:r>
                        <a:rPr lang="en-US" altLang="zh-CN" sz="2100" b="1" dirty="0">
                          <a:solidFill>
                            <a:schemeClr val="tx1"/>
                          </a:solidFill>
                          <a:effectLst/>
                        </a:rPr>
                        <a:t>2018</a:t>
                      </a:r>
                      <a:r>
                        <a:rPr lang="zh-CN" altLang="en-US" sz="2100" b="1" dirty="0">
                          <a:solidFill>
                            <a:schemeClr val="tx1"/>
                          </a:solidFill>
                          <a:effectLst/>
                          <a:sym typeface="+mn-ea"/>
                        </a:rPr>
                        <a:t>（</a:t>
                      </a:r>
                      <a:r>
                        <a:rPr lang="en-US" altLang="zh-CN" sz="2100" b="1" dirty="0">
                          <a:solidFill>
                            <a:schemeClr val="tx1"/>
                          </a:solidFill>
                          <a:effectLst/>
                          <a:sym typeface="+mn-ea"/>
                        </a:rPr>
                        <a:t>0</a:t>
                      </a:r>
                      <a:r>
                        <a:rPr lang="zh-CN" altLang="en-US" sz="2100" b="1" dirty="0">
                          <a:solidFill>
                            <a:schemeClr val="tx1"/>
                          </a:solidFill>
                          <a:effectLst/>
                          <a:sym typeface="+mn-ea"/>
                        </a:rPr>
                        <a:t>分）</a:t>
                      </a:r>
                      <a:endParaRPr lang="zh-CN" altLang="en-US" sz="2100" b="1" dirty="0">
                        <a:solidFill>
                          <a:schemeClr val="tx1"/>
                        </a:solidFill>
                        <a:effectLst/>
                        <a:sym typeface="+mn-ea"/>
                      </a:endParaRPr>
                    </a:p>
                  </a:txBody>
                  <a:tcPr marL="68591" marR="68591" marT="34295" marB="34295" anchor="ctr" anchorCtr="0"/>
                </a:tc>
                <a:tc>
                  <a:txBody>
                    <a:bodyPr/>
                    <a:p>
                      <a:pPr marL="0" lvl="0" indent="0" algn="ctr">
                        <a:buNone/>
                      </a:pPr>
                      <a:r>
                        <a:rPr lang="en-US" altLang="zh-CN" sz="2100" b="1" dirty="0">
                          <a:solidFill>
                            <a:schemeClr val="tx1"/>
                          </a:solidFill>
                          <a:effectLst/>
                        </a:rPr>
                        <a:t>2017</a:t>
                      </a:r>
                      <a:r>
                        <a:rPr lang="zh-CN" altLang="en-US" sz="2100" b="1" dirty="0">
                          <a:solidFill>
                            <a:schemeClr val="tx1"/>
                          </a:solidFill>
                          <a:effectLst/>
                          <a:sym typeface="+mn-ea"/>
                        </a:rPr>
                        <a:t>（</a:t>
                      </a:r>
                      <a:r>
                        <a:rPr lang="en-US" altLang="zh-CN" sz="2100" b="1" dirty="0">
                          <a:solidFill>
                            <a:schemeClr val="tx1"/>
                          </a:solidFill>
                          <a:effectLst/>
                          <a:sym typeface="+mn-ea"/>
                        </a:rPr>
                        <a:t>0</a:t>
                      </a:r>
                      <a:r>
                        <a:rPr lang="zh-CN" altLang="en-US" sz="2100" b="1" dirty="0">
                          <a:solidFill>
                            <a:schemeClr val="tx1"/>
                          </a:solidFill>
                          <a:effectLst/>
                          <a:sym typeface="+mn-ea"/>
                        </a:rPr>
                        <a:t>分）</a:t>
                      </a:r>
                      <a:endParaRPr lang="en-US" altLang="zh-CN" sz="2100" b="1" dirty="0">
                        <a:solidFill>
                          <a:schemeClr val="tx1"/>
                        </a:solidFill>
                        <a:effectLst/>
                      </a:endParaRPr>
                    </a:p>
                  </a:txBody>
                  <a:tcPr marL="68591" marR="68591" marT="34295" marB="34295" anchor="ctr" anchorCtr="0"/>
                </a:tc>
                <a:tc>
                  <a:txBody>
                    <a:bodyPr/>
                    <a:p>
                      <a:pPr marL="0" lvl="0" indent="0" algn="ctr">
                        <a:buNone/>
                      </a:pPr>
                      <a:r>
                        <a:rPr lang="en-US" altLang="zh-CN" sz="2100" b="1" dirty="0">
                          <a:solidFill>
                            <a:schemeClr val="tx1"/>
                          </a:solidFill>
                          <a:effectLst/>
                        </a:rPr>
                        <a:t>2016</a:t>
                      </a:r>
                      <a:r>
                        <a:rPr lang="zh-CN" altLang="en-US" sz="2100" b="1" dirty="0">
                          <a:solidFill>
                            <a:schemeClr val="tx1"/>
                          </a:solidFill>
                          <a:effectLst/>
                          <a:sym typeface="+mn-ea"/>
                        </a:rPr>
                        <a:t>（</a:t>
                      </a:r>
                      <a:r>
                        <a:rPr lang="en-US" altLang="zh-CN" sz="2100" b="1" dirty="0">
                          <a:solidFill>
                            <a:schemeClr val="tx1"/>
                          </a:solidFill>
                          <a:effectLst/>
                          <a:sym typeface="+mn-ea"/>
                        </a:rPr>
                        <a:t>0</a:t>
                      </a:r>
                      <a:r>
                        <a:rPr lang="zh-CN" altLang="en-US" sz="2100" b="1" dirty="0">
                          <a:solidFill>
                            <a:schemeClr val="tx1"/>
                          </a:solidFill>
                          <a:effectLst/>
                          <a:sym typeface="+mn-ea"/>
                        </a:rPr>
                        <a:t>分）</a:t>
                      </a:r>
                      <a:endParaRPr lang="en-US" altLang="zh-CN" sz="2100" b="1" dirty="0">
                        <a:solidFill>
                          <a:schemeClr val="tx1"/>
                        </a:solidFill>
                        <a:effectLst/>
                      </a:endParaRPr>
                    </a:p>
                  </a:txBody>
                  <a:tcPr marL="68591" marR="68591" marT="34295" marB="34295" anchor="ctr" anchorCtr="0"/>
                </a:tc>
              </a:tr>
              <a:tr h="854075">
                <a:tc>
                  <a:txBody>
                    <a:bodyPr/>
                    <a:p>
                      <a:pPr algn="ctr">
                        <a:buNone/>
                      </a:pPr>
                      <a:r>
                        <a:rPr lang="en-US" sz="2000" b="1">
                          <a:solidFill>
                            <a:schemeClr val="tx1"/>
                          </a:solidFill>
                          <a:effectLst/>
                          <a:latin typeface="宋体" panose="02010600030101010101" pitchFamily="2" charset="-122"/>
                          <a:ea typeface="宋体" panose="02010600030101010101" pitchFamily="2" charset="-122"/>
                          <a:cs typeface="宋体" panose="02010600030101010101" pitchFamily="2" charset="-122"/>
                        </a:rPr>
                        <a:t>物质生活和社会习俗的变化</a:t>
                      </a:r>
                      <a:endParaRPr lang="en-US" altLang="en-US" sz="20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endParaRPr lang="zh-CN" altLang="en-US" sz="2000" b="1">
                        <a:solidFill>
                          <a:schemeClr val="tx1"/>
                        </a:solidFill>
                        <a:effectLst/>
                      </a:endParaRPr>
                    </a:p>
                  </a:txBody>
                  <a:tcPr marL="68591" marR="68591" marT="34295" marB="34295" anchor="ctr" anchorCtr="0"/>
                </a:tc>
                <a:tc>
                  <a:txBody>
                    <a:bodyPr/>
                    <a:p>
                      <a:pPr algn="ctr">
                        <a:buNone/>
                      </a:pPr>
                      <a:r>
                        <a:rPr lang="zh-CN" altLang="en-US" sz="2000" b="1">
                          <a:solidFill>
                            <a:schemeClr val="tx1"/>
                          </a:solidFill>
                          <a:effectLst/>
                        </a:rPr>
                        <a:t>上海市政府集体婚礼</a:t>
                      </a:r>
                      <a:endParaRPr lang="zh-CN" altLang="en-US" sz="2000" b="1">
                        <a:solidFill>
                          <a:schemeClr val="tx1"/>
                        </a:solidFill>
                        <a:effectLst/>
                      </a:endParaRPr>
                    </a:p>
                  </a:txBody>
                  <a:tcPr marL="68591" marR="68591" marT="34295" marB="34295" anchor="ctr" anchorCtr="0"/>
                </a:tc>
                <a:tc>
                  <a:txBody>
                    <a:bodyPr/>
                    <a:p>
                      <a:pPr algn="ctr">
                        <a:buNone/>
                      </a:pPr>
                      <a:endParaRPr lang="zh-CN" altLang="en-US" sz="2000" b="1">
                        <a:solidFill>
                          <a:schemeClr val="tx1"/>
                        </a:solidFill>
                        <a:effectLst/>
                      </a:endParaRPr>
                    </a:p>
                  </a:txBody>
                  <a:tcPr marL="68591" marR="68591" marT="34295" marB="34295" anchor="ctr" anchorCtr="0"/>
                </a:tc>
              </a:tr>
              <a:tr h="854075">
                <a:tc>
                  <a:txBody>
                    <a:bodyPr/>
                    <a:p>
                      <a:pPr algn="ctr">
                        <a:buNone/>
                      </a:pPr>
                      <a:r>
                        <a:rPr lang="zh-CN" altLang="en-US" sz="2000" b="1">
                          <a:solidFill>
                            <a:schemeClr val="tx1"/>
                          </a:solidFill>
                          <a:effectLst/>
                          <a:latin typeface="宋体" panose="02010600030101010101" pitchFamily="2" charset="-122"/>
                          <a:ea typeface="宋体" panose="02010600030101010101" pitchFamily="2" charset="-122"/>
                          <a:cs typeface="宋体" panose="02010600030101010101" pitchFamily="2" charset="-122"/>
                        </a:rPr>
                        <a:t>交通</a:t>
                      </a:r>
                      <a:r>
                        <a:rPr lang="en-US" sz="2000" b="1">
                          <a:solidFill>
                            <a:schemeClr val="tx1"/>
                          </a:solidFill>
                          <a:effectLst/>
                          <a:latin typeface="宋体" panose="02010600030101010101" pitchFamily="2" charset="-122"/>
                          <a:ea typeface="宋体" panose="02010600030101010101" pitchFamily="2" charset="-122"/>
                          <a:cs typeface="宋体" panose="02010600030101010101" pitchFamily="2" charset="-122"/>
                        </a:rPr>
                        <a:t>、通讯工具的进步</a:t>
                      </a:r>
                      <a:endParaRPr lang="en-US" altLang="en-US" sz="20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r>
                        <a:rPr lang="zh-CN" altLang="en-US" sz="2000" b="1">
                          <a:solidFill>
                            <a:schemeClr val="tx1"/>
                          </a:solidFill>
                          <a:effectLst/>
                        </a:rPr>
                        <a:t>上海交通</a:t>
                      </a:r>
                      <a:endParaRPr lang="zh-CN" altLang="en-US" sz="2000" b="1">
                        <a:solidFill>
                          <a:schemeClr val="tx1"/>
                        </a:solidFill>
                        <a:effectLst/>
                      </a:endParaRPr>
                    </a:p>
                  </a:txBody>
                  <a:tcPr marL="68591" marR="68591" marT="34295" marB="34295" anchor="ctr" anchorCtr="0"/>
                </a:tc>
                <a:tc>
                  <a:txBody>
                    <a:bodyPr/>
                    <a:p>
                      <a:pPr algn="ctr">
                        <a:buNone/>
                      </a:pPr>
                      <a:endParaRPr lang="zh-CN" altLang="en-US" sz="2000" b="1">
                        <a:solidFill>
                          <a:schemeClr val="tx1"/>
                        </a:solidFill>
                        <a:effectLst/>
                      </a:endParaRPr>
                    </a:p>
                  </a:txBody>
                  <a:tcPr marL="68591" marR="68591" marT="34295" marB="34295" anchor="ctr" anchorCtr="0"/>
                </a:tc>
                <a:tc>
                  <a:txBody>
                    <a:bodyPr/>
                    <a:p>
                      <a:pPr algn="ctr">
                        <a:buNone/>
                      </a:pPr>
                      <a:endParaRPr lang="zh-CN" altLang="en-US" sz="2000" b="1">
                        <a:solidFill>
                          <a:schemeClr val="tx1"/>
                        </a:solidFill>
                        <a:effectLst/>
                      </a:endParaRPr>
                    </a:p>
                  </a:txBody>
                  <a:tcPr marL="68591" marR="68591" marT="34295" marB="34295" anchor="ctr" anchorCtr="0"/>
                </a:tc>
              </a:tr>
              <a:tr h="893445">
                <a:tc>
                  <a:txBody>
                    <a:bodyPr/>
                    <a:p>
                      <a:pPr algn="ctr">
                        <a:buNone/>
                      </a:pPr>
                      <a:r>
                        <a:rPr lang="en-US" sz="2000" b="1">
                          <a:solidFill>
                            <a:schemeClr val="tx1"/>
                          </a:solidFill>
                          <a:effectLst/>
                          <a:latin typeface="宋体" panose="02010600030101010101" pitchFamily="2" charset="-122"/>
                          <a:ea typeface="宋体" panose="02010600030101010101" pitchFamily="2" charset="-122"/>
                          <a:cs typeface="宋体" panose="02010600030101010101" pitchFamily="2" charset="-122"/>
                        </a:rPr>
                        <a:t>大众传媒的发展</a:t>
                      </a:r>
                      <a:endParaRPr lang="en-US" altLang="en-US" sz="20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endParaRPr lang="zh-CN" altLang="en-US" sz="2000" b="1">
                        <a:solidFill>
                          <a:schemeClr val="tx1"/>
                        </a:solidFill>
                        <a:effectLst/>
                      </a:endParaRPr>
                    </a:p>
                  </a:txBody>
                  <a:tcPr marL="68591" marR="68591" marT="34295" marB="34295" anchor="ctr" anchorCtr="0"/>
                </a:tc>
                <a:tc>
                  <a:txBody>
                    <a:bodyPr/>
                    <a:p>
                      <a:pPr algn="ctr">
                        <a:buNone/>
                      </a:pPr>
                      <a:endParaRPr lang="zh-CN" altLang="en-US" sz="2000" b="1">
                        <a:solidFill>
                          <a:schemeClr val="tx1"/>
                        </a:solidFill>
                        <a:effectLst/>
                      </a:endParaRPr>
                    </a:p>
                  </a:txBody>
                  <a:tcPr marL="68591" marR="68591" marT="34295" marB="34295" anchor="ctr" anchorCtr="0"/>
                </a:tc>
                <a:tc>
                  <a:txBody>
                    <a:bodyPr/>
                    <a:p>
                      <a:pPr algn="ctr">
                        <a:buNone/>
                      </a:pPr>
                      <a:endParaRPr lang="zh-CN" altLang="en-US" sz="2000" b="1">
                        <a:solidFill>
                          <a:schemeClr val="tx1"/>
                        </a:solidFill>
                        <a:effectLst/>
                      </a:endParaRPr>
                    </a:p>
                  </a:txBody>
                  <a:tcPr marL="68591" marR="68591" marT="34295" marB="34295" anchor="ctr" anchorCtr="0"/>
                </a:tc>
              </a:tr>
            </a:tbl>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文本框 19457"/>
          <p:cNvSpPr txBox="1"/>
          <p:nvPr/>
        </p:nvSpPr>
        <p:spPr>
          <a:xfrm>
            <a:off x="1313880" y="114320"/>
            <a:ext cx="4001200" cy="506730"/>
          </a:xfrm>
          <a:prstGeom prst="rect">
            <a:avLst/>
          </a:prstGeom>
          <a:noFill/>
          <a:ln w="9525">
            <a:noFill/>
          </a:ln>
        </p:spPr>
        <p:txBody>
          <a:bodyPr>
            <a:spAutoFit/>
          </a:bodyPr>
          <a:p>
            <a:pPr>
              <a:spcBef>
                <a:spcPct val="50000"/>
              </a:spcBef>
            </a:pPr>
            <a:r>
              <a:rPr lang="zh-CN" altLang="en-US" sz="2700" b="1" dirty="0">
                <a:latin typeface="Arial" panose="020B0604020202020204" pitchFamily="34" charset="0"/>
                <a:ea typeface="黑体" panose="02010600030101010101" pitchFamily="49" charset="-122"/>
              </a:rPr>
              <a:t>经济全球化的实质</a:t>
            </a:r>
            <a:endParaRPr lang="zh-CN" altLang="en-US" sz="2700" b="1">
              <a:latin typeface="Arial" panose="020B0604020202020204" pitchFamily="34" charset="0"/>
              <a:ea typeface="黑体" panose="02010600030101010101" pitchFamily="49" charset="-122"/>
            </a:endParaRPr>
          </a:p>
        </p:txBody>
      </p:sp>
      <p:pic>
        <p:nvPicPr>
          <p:cNvPr id="19459" name="图片 19458" descr="shijiedituyi2_0987"/>
          <p:cNvPicPr>
            <a:picLocks noChangeAspect="1"/>
          </p:cNvPicPr>
          <p:nvPr/>
        </p:nvPicPr>
        <p:blipFill>
          <a:blip r:embed="rId1"/>
          <a:stretch>
            <a:fillRect/>
          </a:stretch>
        </p:blipFill>
        <p:spPr>
          <a:xfrm>
            <a:off x="1599680" y="685920"/>
            <a:ext cx="5968456" cy="3465325"/>
          </a:xfrm>
          <a:prstGeom prst="rect">
            <a:avLst/>
          </a:prstGeom>
          <a:noFill/>
          <a:ln w="9525">
            <a:noFill/>
          </a:ln>
        </p:spPr>
      </p:pic>
      <p:grpSp>
        <p:nvGrpSpPr>
          <p:cNvPr id="19460" name="组合 19459"/>
          <p:cNvGrpSpPr/>
          <p:nvPr/>
        </p:nvGrpSpPr>
        <p:grpSpPr>
          <a:xfrm>
            <a:off x="2914360" y="1886280"/>
            <a:ext cx="3565355" cy="1696938"/>
            <a:chOff x="0" y="0"/>
            <a:chExt cx="2994" cy="1425"/>
          </a:xfrm>
        </p:grpSpPr>
        <p:sp>
          <p:nvSpPr>
            <p:cNvPr id="19461" name="任意多边形 19460"/>
            <p:cNvSpPr/>
            <p:nvPr/>
          </p:nvSpPr>
          <p:spPr>
            <a:xfrm rot="4009744">
              <a:off x="52" y="691"/>
              <a:ext cx="589" cy="23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cap="flat" cmpd="sng">
              <a:solidFill>
                <a:srgbClr val="FF0000"/>
              </a:solidFill>
              <a:prstDash val="solid"/>
              <a:miter/>
              <a:headEnd type="none" w="med" len="med"/>
              <a:tailEnd type="none" w="med" len="med"/>
            </a:ln>
          </p:spPr>
          <p:txBody>
            <a:bodyPr/>
            <a:p>
              <a:endParaRPr lang="zh-CN" altLang="en-US" sz="100"/>
            </a:p>
          </p:txBody>
        </p:sp>
        <p:sp>
          <p:nvSpPr>
            <p:cNvPr id="19462" name="任意多边形 19461"/>
            <p:cNvSpPr/>
            <p:nvPr/>
          </p:nvSpPr>
          <p:spPr>
            <a:xfrm rot="5909123">
              <a:off x="1103" y="672"/>
              <a:ext cx="1043" cy="23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cap="flat" cmpd="sng">
              <a:solidFill>
                <a:srgbClr val="FF0000"/>
              </a:solidFill>
              <a:prstDash val="solid"/>
              <a:miter/>
              <a:headEnd type="none" w="med" len="med"/>
              <a:tailEnd type="none" w="med" len="med"/>
            </a:ln>
          </p:spPr>
          <p:txBody>
            <a:bodyPr/>
            <a:p>
              <a:endParaRPr lang="zh-CN" altLang="en-US" sz="100"/>
            </a:p>
          </p:txBody>
        </p:sp>
        <p:sp>
          <p:nvSpPr>
            <p:cNvPr id="19463" name="任意多边形 19462"/>
            <p:cNvSpPr/>
            <p:nvPr/>
          </p:nvSpPr>
          <p:spPr>
            <a:xfrm rot="4009744">
              <a:off x="2213" y="694"/>
              <a:ext cx="1224" cy="23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cap="flat" cmpd="sng">
              <a:solidFill>
                <a:srgbClr val="FF0000"/>
              </a:solidFill>
              <a:prstDash val="solid"/>
              <a:miter/>
              <a:headEnd type="none" w="med" len="med"/>
              <a:tailEnd type="none" w="med" len="med"/>
            </a:ln>
          </p:spPr>
          <p:txBody>
            <a:bodyPr/>
            <a:p>
              <a:endParaRPr lang="zh-CN" altLang="en-US" sz="100"/>
            </a:p>
          </p:txBody>
        </p:sp>
        <p:sp>
          <p:nvSpPr>
            <p:cNvPr id="19464" name="未知"/>
            <p:cNvSpPr/>
            <p:nvPr/>
          </p:nvSpPr>
          <p:spPr>
            <a:xfrm>
              <a:off x="0" y="272"/>
              <a:ext cx="363" cy="680"/>
            </a:xfrm>
            <a:custGeom>
              <a:avLst/>
              <a:gdLst/>
              <a:ahLst/>
              <a:cxnLst/>
              <a:pathLst>
                <a:path w="332" h="703">
                  <a:moveTo>
                    <a:pt x="0" y="182"/>
                  </a:moveTo>
                  <a:cubicBezTo>
                    <a:pt x="87" y="257"/>
                    <a:pt x="174" y="333"/>
                    <a:pt x="227" y="408"/>
                  </a:cubicBezTo>
                  <a:cubicBezTo>
                    <a:pt x="280" y="483"/>
                    <a:pt x="302" y="703"/>
                    <a:pt x="317" y="635"/>
                  </a:cubicBezTo>
                  <a:cubicBezTo>
                    <a:pt x="332" y="567"/>
                    <a:pt x="317" y="106"/>
                    <a:pt x="317" y="0"/>
                  </a:cubicBezTo>
                </a:path>
              </a:pathLst>
            </a:custGeom>
            <a:solidFill>
              <a:srgbClr val="FF0000"/>
            </a:solidFill>
            <a:ln w="9525" cap="flat" cmpd="sng">
              <a:solidFill>
                <a:schemeClr val="tx1"/>
              </a:solidFill>
              <a:prstDash val="solid"/>
              <a:headEnd type="none" w="med" len="med"/>
              <a:tailEnd type="none" w="med" len="med"/>
            </a:ln>
          </p:spPr>
          <p:txBody>
            <a:bodyPr/>
            <a:p>
              <a:endParaRPr lang="zh-CN" altLang="en-US" sz="100"/>
            </a:p>
          </p:txBody>
        </p:sp>
        <p:sp>
          <p:nvSpPr>
            <p:cNvPr id="19465" name="未知"/>
            <p:cNvSpPr/>
            <p:nvPr/>
          </p:nvSpPr>
          <p:spPr>
            <a:xfrm>
              <a:off x="279" y="0"/>
              <a:ext cx="2715" cy="635"/>
            </a:xfrm>
            <a:custGeom>
              <a:avLst/>
              <a:gdLst/>
              <a:ahLst/>
              <a:cxnLst/>
              <a:pathLst>
                <a:path w="2738" h="741">
                  <a:moveTo>
                    <a:pt x="84" y="454"/>
                  </a:moveTo>
                  <a:cubicBezTo>
                    <a:pt x="42" y="378"/>
                    <a:pt x="0" y="302"/>
                    <a:pt x="174" y="272"/>
                  </a:cubicBezTo>
                  <a:cubicBezTo>
                    <a:pt x="348" y="242"/>
                    <a:pt x="938" y="204"/>
                    <a:pt x="1127" y="272"/>
                  </a:cubicBezTo>
                  <a:cubicBezTo>
                    <a:pt x="1316" y="340"/>
                    <a:pt x="1263" y="621"/>
                    <a:pt x="1308" y="681"/>
                  </a:cubicBezTo>
                  <a:cubicBezTo>
                    <a:pt x="1353" y="741"/>
                    <a:pt x="1376" y="635"/>
                    <a:pt x="1399" y="635"/>
                  </a:cubicBezTo>
                  <a:cubicBezTo>
                    <a:pt x="1422" y="635"/>
                    <a:pt x="1421" y="718"/>
                    <a:pt x="1444" y="681"/>
                  </a:cubicBezTo>
                  <a:cubicBezTo>
                    <a:pt x="1467" y="644"/>
                    <a:pt x="1467" y="469"/>
                    <a:pt x="1535" y="409"/>
                  </a:cubicBezTo>
                  <a:cubicBezTo>
                    <a:pt x="1603" y="349"/>
                    <a:pt x="1777" y="333"/>
                    <a:pt x="1853" y="318"/>
                  </a:cubicBezTo>
                  <a:cubicBezTo>
                    <a:pt x="1929" y="303"/>
                    <a:pt x="1951" y="318"/>
                    <a:pt x="1989" y="318"/>
                  </a:cubicBezTo>
                  <a:cubicBezTo>
                    <a:pt x="2027" y="318"/>
                    <a:pt x="2041" y="311"/>
                    <a:pt x="2079" y="318"/>
                  </a:cubicBezTo>
                  <a:cubicBezTo>
                    <a:pt x="2117" y="325"/>
                    <a:pt x="2171" y="333"/>
                    <a:pt x="2216" y="363"/>
                  </a:cubicBezTo>
                  <a:cubicBezTo>
                    <a:pt x="2261" y="393"/>
                    <a:pt x="2322" y="469"/>
                    <a:pt x="2352" y="499"/>
                  </a:cubicBezTo>
                  <a:cubicBezTo>
                    <a:pt x="2382" y="529"/>
                    <a:pt x="2374" y="537"/>
                    <a:pt x="2397" y="545"/>
                  </a:cubicBezTo>
                  <a:cubicBezTo>
                    <a:pt x="2420" y="553"/>
                    <a:pt x="2473" y="560"/>
                    <a:pt x="2488" y="545"/>
                  </a:cubicBezTo>
                  <a:cubicBezTo>
                    <a:pt x="2503" y="530"/>
                    <a:pt x="2488" y="484"/>
                    <a:pt x="2488" y="454"/>
                  </a:cubicBezTo>
                  <a:cubicBezTo>
                    <a:pt x="2488" y="424"/>
                    <a:pt x="2481" y="416"/>
                    <a:pt x="2488" y="363"/>
                  </a:cubicBezTo>
                  <a:cubicBezTo>
                    <a:pt x="2495" y="310"/>
                    <a:pt x="2495" y="189"/>
                    <a:pt x="2533" y="136"/>
                  </a:cubicBezTo>
                  <a:cubicBezTo>
                    <a:pt x="2571" y="83"/>
                    <a:pt x="2692" y="69"/>
                    <a:pt x="2715" y="46"/>
                  </a:cubicBezTo>
                  <a:cubicBezTo>
                    <a:pt x="2738" y="23"/>
                    <a:pt x="2677" y="15"/>
                    <a:pt x="2669" y="0"/>
                  </a:cubicBezTo>
                </a:path>
              </a:pathLst>
            </a:custGeom>
            <a:solidFill>
              <a:srgbClr val="FF0000"/>
            </a:solidFill>
            <a:ln w="9525" cap="flat" cmpd="sng">
              <a:solidFill>
                <a:schemeClr val="tx1"/>
              </a:solidFill>
              <a:prstDash val="solid"/>
              <a:headEnd type="none" w="med" len="med"/>
              <a:tailEnd type="none" w="med" len="med"/>
            </a:ln>
          </p:spPr>
          <p:txBody>
            <a:bodyPr/>
            <a:p>
              <a:endParaRPr lang="zh-CN" altLang="en-US" sz="100"/>
            </a:p>
          </p:txBody>
        </p:sp>
      </p:grpSp>
      <p:grpSp>
        <p:nvGrpSpPr>
          <p:cNvPr id="19466" name="组合 19465"/>
          <p:cNvGrpSpPr/>
          <p:nvPr/>
        </p:nvGrpSpPr>
        <p:grpSpPr>
          <a:xfrm>
            <a:off x="1942640" y="914560"/>
            <a:ext cx="5128919" cy="1507595"/>
            <a:chOff x="0" y="0"/>
            <a:chExt cx="4307" cy="1266"/>
          </a:xfrm>
        </p:grpSpPr>
        <p:sp>
          <p:nvSpPr>
            <p:cNvPr id="19467" name="未知"/>
            <p:cNvSpPr/>
            <p:nvPr/>
          </p:nvSpPr>
          <p:spPr>
            <a:xfrm>
              <a:off x="1951" y="630"/>
              <a:ext cx="43" cy="114"/>
            </a:xfrm>
            <a:custGeom>
              <a:avLst/>
              <a:gdLst/>
              <a:ahLst/>
              <a:cxnLst/>
              <a:pathLst>
                <a:path w="43" h="114">
                  <a:moveTo>
                    <a:pt x="17" y="0"/>
                  </a:moveTo>
                  <a:cubicBezTo>
                    <a:pt x="42" y="39"/>
                    <a:pt x="30" y="38"/>
                    <a:pt x="17" y="80"/>
                  </a:cubicBezTo>
                  <a:cubicBezTo>
                    <a:pt x="14" y="89"/>
                    <a:pt x="0" y="102"/>
                    <a:pt x="8" y="107"/>
                  </a:cubicBezTo>
                  <a:cubicBezTo>
                    <a:pt x="18" y="114"/>
                    <a:pt x="31" y="101"/>
                    <a:pt x="43" y="98"/>
                  </a:cubicBezTo>
                  <a:cubicBezTo>
                    <a:pt x="30" y="35"/>
                    <a:pt x="39" y="68"/>
                    <a:pt x="17" y="0"/>
                  </a:cubicBezTo>
                  <a:close/>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68" name="未知"/>
            <p:cNvSpPr/>
            <p:nvPr/>
          </p:nvSpPr>
          <p:spPr>
            <a:xfrm>
              <a:off x="655" y="175"/>
              <a:ext cx="125" cy="41"/>
            </a:xfrm>
            <a:custGeom>
              <a:avLst/>
              <a:gdLst/>
              <a:ahLst/>
              <a:cxnLst/>
              <a:pathLst>
                <a:path w="125" h="41">
                  <a:moveTo>
                    <a:pt x="125" y="39"/>
                  </a:moveTo>
                  <a:cubicBezTo>
                    <a:pt x="112" y="0"/>
                    <a:pt x="124" y="6"/>
                    <a:pt x="72" y="21"/>
                  </a:cubicBezTo>
                  <a:cubicBezTo>
                    <a:pt x="54" y="26"/>
                    <a:pt x="0" y="41"/>
                    <a:pt x="19" y="39"/>
                  </a:cubicBezTo>
                  <a:cubicBezTo>
                    <a:pt x="120" y="30"/>
                    <a:pt x="93" y="7"/>
                    <a:pt x="125" y="39"/>
                  </a:cubicBezTo>
                  <a:close/>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69" name="未知"/>
            <p:cNvSpPr/>
            <p:nvPr/>
          </p:nvSpPr>
          <p:spPr>
            <a:xfrm>
              <a:off x="922" y="282"/>
              <a:ext cx="44" cy="53"/>
            </a:xfrm>
            <a:custGeom>
              <a:avLst/>
              <a:gdLst/>
              <a:ahLst/>
              <a:cxnLst/>
              <a:pathLst>
                <a:path w="44" h="53">
                  <a:moveTo>
                    <a:pt x="44" y="3"/>
                  </a:moveTo>
                  <a:cubicBezTo>
                    <a:pt x="40" y="14"/>
                    <a:pt x="32" y="53"/>
                    <a:pt x="9" y="47"/>
                  </a:cubicBezTo>
                  <a:cubicBezTo>
                    <a:pt x="0" y="45"/>
                    <a:pt x="3" y="29"/>
                    <a:pt x="0" y="20"/>
                  </a:cubicBezTo>
                  <a:cubicBezTo>
                    <a:pt x="31" y="0"/>
                    <a:pt x="16" y="3"/>
                    <a:pt x="44" y="3"/>
                  </a:cubicBezTo>
                  <a:close/>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70" name="未知"/>
            <p:cNvSpPr/>
            <p:nvPr/>
          </p:nvSpPr>
          <p:spPr>
            <a:xfrm>
              <a:off x="965" y="241"/>
              <a:ext cx="71" cy="109"/>
            </a:xfrm>
            <a:custGeom>
              <a:avLst/>
              <a:gdLst/>
              <a:ahLst/>
              <a:cxnLst/>
              <a:pathLst>
                <a:path w="71" h="109">
                  <a:moveTo>
                    <a:pt x="19" y="70"/>
                  </a:moveTo>
                  <a:cubicBezTo>
                    <a:pt x="16" y="58"/>
                    <a:pt x="0" y="41"/>
                    <a:pt x="10" y="35"/>
                  </a:cubicBezTo>
                  <a:cubicBezTo>
                    <a:pt x="70" y="0"/>
                    <a:pt x="71" y="58"/>
                    <a:pt x="54" y="79"/>
                  </a:cubicBezTo>
                  <a:cubicBezTo>
                    <a:pt x="48" y="86"/>
                    <a:pt x="37" y="85"/>
                    <a:pt x="28" y="88"/>
                  </a:cubicBezTo>
                  <a:cubicBezTo>
                    <a:pt x="37" y="91"/>
                    <a:pt x="54" y="88"/>
                    <a:pt x="54" y="97"/>
                  </a:cubicBezTo>
                  <a:cubicBezTo>
                    <a:pt x="54" y="106"/>
                    <a:pt x="36" y="109"/>
                    <a:pt x="28" y="106"/>
                  </a:cubicBezTo>
                  <a:cubicBezTo>
                    <a:pt x="18" y="102"/>
                    <a:pt x="16" y="88"/>
                    <a:pt x="10" y="79"/>
                  </a:cubicBezTo>
                  <a:cubicBezTo>
                    <a:pt x="21" y="46"/>
                    <a:pt x="19" y="43"/>
                    <a:pt x="19" y="70"/>
                  </a:cubicBezTo>
                  <a:close/>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71" name="未知"/>
            <p:cNvSpPr/>
            <p:nvPr/>
          </p:nvSpPr>
          <p:spPr>
            <a:xfrm>
              <a:off x="878" y="262"/>
              <a:ext cx="97" cy="76"/>
            </a:xfrm>
            <a:custGeom>
              <a:avLst/>
              <a:gdLst/>
              <a:ahLst/>
              <a:cxnLst/>
              <a:pathLst>
                <a:path w="97" h="76">
                  <a:moveTo>
                    <a:pt x="97" y="14"/>
                  </a:moveTo>
                  <a:cubicBezTo>
                    <a:pt x="54" y="0"/>
                    <a:pt x="25" y="1"/>
                    <a:pt x="0" y="40"/>
                  </a:cubicBezTo>
                  <a:cubicBezTo>
                    <a:pt x="23" y="56"/>
                    <a:pt x="45" y="63"/>
                    <a:pt x="70" y="76"/>
                  </a:cubicBezTo>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grpSp>
          <p:nvGrpSpPr>
            <p:cNvPr id="19472" name="组合 19471"/>
            <p:cNvGrpSpPr/>
            <p:nvPr/>
          </p:nvGrpSpPr>
          <p:grpSpPr>
            <a:xfrm>
              <a:off x="0" y="0"/>
              <a:ext cx="4307" cy="1266"/>
              <a:chOff x="0" y="0"/>
              <a:chExt cx="4307" cy="1266"/>
            </a:xfrm>
          </p:grpSpPr>
          <p:sp>
            <p:nvSpPr>
              <p:cNvPr id="19473" name="未知"/>
              <p:cNvSpPr/>
              <p:nvPr/>
            </p:nvSpPr>
            <p:spPr>
              <a:xfrm>
                <a:off x="415" y="687"/>
                <a:ext cx="900" cy="579"/>
              </a:xfrm>
              <a:custGeom>
                <a:avLst/>
                <a:gdLst/>
                <a:ahLst/>
                <a:cxnLst/>
                <a:pathLst>
                  <a:path w="900" h="579">
                    <a:moveTo>
                      <a:pt x="90" y="76"/>
                    </a:moveTo>
                    <a:cubicBezTo>
                      <a:pt x="196" y="73"/>
                      <a:pt x="303" y="78"/>
                      <a:pt x="409" y="67"/>
                    </a:cubicBezTo>
                    <a:cubicBezTo>
                      <a:pt x="419" y="66"/>
                      <a:pt x="418" y="47"/>
                      <a:pt x="427" y="41"/>
                    </a:cubicBezTo>
                    <a:cubicBezTo>
                      <a:pt x="443" y="31"/>
                      <a:pt x="462" y="29"/>
                      <a:pt x="480" y="23"/>
                    </a:cubicBezTo>
                    <a:cubicBezTo>
                      <a:pt x="489" y="20"/>
                      <a:pt x="507" y="14"/>
                      <a:pt x="507" y="14"/>
                    </a:cubicBezTo>
                    <a:cubicBezTo>
                      <a:pt x="534" y="17"/>
                      <a:pt x="573" y="0"/>
                      <a:pt x="587" y="23"/>
                    </a:cubicBezTo>
                    <a:cubicBezTo>
                      <a:pt x="660" y="140"/>
                      <a:pt x="536" y="175"/>
                      <a:pt x="631" y="147"/>
                    </a:cubicBezTo>
                    <a:cubicBezTo>
                      <a:pt x="640" y="144"/>
                      <a:pt x="649" y="141"/>
                      <a:pt x="658" y="138"/>
                    </a:cubicBezTo>
                    <a:cubicBezTo>
                      <a:pt x="661" y="123"/>
                      <a:pt x="654" y="103"/>
                      <a:pt x="666" y="94"/>
                    </a:cubicBezTo>
                    <a:cubicBezTo>
                      <a:pt x="683" y="81"/>
                      <a:pt x="707" y="89"/>
                      <a:pt x="728" y="85"/>
                    </a:cubicBezTo>
                    <a:cubicBezTo>
                      <a:pt x="755" y="80"/>
                      <a:pt x="766" y="75"/>
                      <a:pt x="790" y="67"/>
                    </a:cubicBezTo>
                    <a:cubicBezTo>
                      <a:pt x="793" y="58"/>
                      <a:pt x="790" y="43"/>
                      <a:pt x="799" y="41"/>
                    </a:cubicBezTo>
                    <a:cubicBezTo>
                      <a:pt x="827" y="34"/>
                      <a:pt x="848" y="96"/>
                      <a:pt x="853" y="112"/>
                    </a:cubicBezTo>
                    <a:cubicBezTo>
                      <a:pt x="856" y="130"/>
                      <a:pt x="852" y="149"/>
                      <a:pt x="861" y="165"/>
                    </a:cubicBezTo>
                    <a:cubicBezTo>
                      <a:pt x="866" y="173"/>
                      <a:pt x="884" y="165"/>
                      <a:pt x="888" y="174"/>
                    </a:cubicBezTo>
                    <a:cubicBezTo>
                      <a:pt x="900" y="203"/>
                      <a:pt x="868" y="216"/>
                      <a:pt x="853" y="227"/>
                    </a:cubicBezTo>
                    <a:cubicBezTo>
                      <a:pt x="818" y="215"/>
                      <a:pt x="798" y="224"/>
                      <a:pt x="764" y="236"/>
                    </a:cubicBezTo>
                    <a:cubicBezTo>
                      <a:pt x="750" y="276"/>
                      <a:pt x="763" y="292"/>
                      <a:pt x="720" y="307"/>
                    </a:cubicBezTo>
                    <a:cubicBezTo>
                      <a:pt x="717" y="316"/>
                      <a:pt x="718" y="327"/>
                      <a:pt x="711" y="333"/>
                    </a:cubicBezTo>
                    <a:cubicBezTo>
                      <a:pt x="704" y="340"/>
                      <a:pt x="690" y="334"/>
                      <a:pt x="684" y="342"/>
                    </a:cubicBezTo>
                    <a:cubicBezTo>
                      <a:pt x="632" y="414"/>
                      <a:pt x="704" y="385"/>
                      <a:pt x="631" y="404"/>
                    </a:cubicBezTo>
                    <a:cubicBezTo>
                      <a:pt x="588" y="433"/>
                      <a:pt x="605" y="452"/>
                      <a:pt x="578" y="493"/>
                    </a:cubicBezTo>
                    <a:cubicBezTo>
                      <a:pt x="569" y="490"/>
                      <a:pt x="542" y="484"/>
                      <a:pt x="551" y="484"/>
                    </a:cubicBezTo>
                    <a:cubicBezTo>
                      <a:pt x="566" y="484"/>
                      <a:pt x="585" y="482"/>
                      <a:pt x="596" y="493"/>
                    </a:cubicBezTo>
                    <a:cubicBezTo>
                      <a:pt x="603" y="500"/>
                      <a:pt x="578" y="499"/>
                      <a:pt x="569" y="502"/>
                    </a:cubicBezTo>
                    <a:cubicBezTo>
                      <a:pt x="551" y="496"/>
                      <a:pt x="534" y="490"/>
                      <a:pt x="516" y="484"/>
                    </a:cubicBezTo>
                    <a:cubicBezTo>
                      <a:pt x="507" y="481"/>
                      <a:pt x="489" y="475"/>
                      <a:pt x="489" y="475"/>
                    </a:cubicBezTo>
                    <a:cubicBezTo>
                      <a:pt x="457" y="478"/>
                      <a:pt x="417" y="463"/>
                      <a:pt x="392" y="484"/>
                    </a:cubicBezTo>
                    <a:cubicBezTo>
                      <a:pt x="305" y="557"/>
                      <a:pt x="444" y="579"/>
                      <a:pt x="347" y="555"/>
                    </a:cubicBezTo>
                    <a:cubicBezTo>
                      <a:pt x="327" y="523"/>
                      <a:pt x="323" y="508"/>
                      <a:pt x="277" y="493"/>
                    </a:cubicBezTo>
                    <a:cubicBezTo>
                      <a:pt x="259" y="487"/>
                      <a:pt x="223" y="475"/>
                      <a:pt x="223" y="475"/>
                    </a:cubicBezTo>
                    <a:cubicBezTo>
                      <a:pt x="200" y="439"/>
                      <a:pt x="185" y="433"/>
                      <a:pt x="144" y="422"/>
                    </a:cubicBezTo>
                    <a:cubicBezTo>
                      <a:pt x="141" y="413"/>
                      <a:pt x="143" y="401"/>
                      <a:pt x="135" y="395"/>
                    </a:cubicBezTo>
                    <a:cubicBezTo>
                      <a:pt x="120" y="384"/>
                      <a:pt x="82" y="377"/>
                      <a:pt x="82" y="377"/>
                    </a:cubicBezTo>
                    <a:cubicBezTo>
                      <a:pt x="76" y="359"/>
                      <a:pt x="70" y="342"/>
                      <a:pt x="64" y="324"/>
                    </a:cubicBezTo>
                    <a:cubicBezTo>
                      <a:pt x="61" y="315"/>
                      <a:pt x="55" y="298"/>
                      <a:pt x="55" y="298"/>
                    </a:cubicBezTo>
                    <a:cubicBezTo>
                      <a:pt x="79" y="228"/>
                      <a:pt x="70" y="263"/>
                      <a:pt x="82" y="191"/>
                    </a:cubicBezTo>
                    <a:cubicBezTo>
                      <a:pt x="62" y="134"/>
                      <a:pt x="108" y="155"/>
                      <a:pt x="55" y="120"/>
                    </a:cubicBezTo>
                    <a:cubicBezTo>
                      <a:pt x="52" y="111"/>
                      <a:pt x="52" y="101"/>
                      <a:pt x="46" y="94"/>
                    </a:cubicBezTo>
                    <a:cubicBezTo>
                      <a:pt x="24" y="67"/>
                      <a:pt x="0" y="83"/>
                      <a:pt x="46" y="67"/>
                    </a:cubicBezTo>
                    <a:cubicBezTo>
                      <a:pt x="85" y="77"/>
                      <a:pt x="70" y="76"/>
                      <a:pt x="90" y="76"/>
                    </a:cubicBezTo>
                    <a:close/>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74" name="未知"/>
              <p:cNvSpPr/>
              <p:nvPr/>
            </p:nvSpPr>
            <p:spPr>
              <a:xfrm>
                <a:off x="1998" y="578"/>
                <a:ext cx="103" cy="215"/>
              </a:xfrm>
              <a:custGeom>
                <a:avLst/>
                <a:gdLst/>
                <a:ahLst/>
                <a:cxnLst/>
                <a:pathLst>
                  <a:path w="103" h="215">
                    <a:moveTo>
                      <a:pt x="58" y="26"/>
                    </a:moveTo>
                    <a:cubicBezTo>
                      <a:pt x="72" y="66"/>
                      <a:pt x="80" y="97"/>
                      <a:pt x="102" y="132"/>
                    </a:cubicBezTo>
                    <a:cubicBezTo>
                      <a:pt x="99" y="147"/>
                      <a:pt x="103" y="164"/>
                      <a:pt x="94" y="176"/>
                    </a:cubicBezTo>
                    <a:cubicBezTo>
                      <a:pt x="81" y="193"/>
                      <a:pt x="40" y="212"/>
                      <a:pt x="40" y="212"/>
                    </a:cubicBezTo>
                    <a:cubicBezTo>
                      <a:pt x="28" y="209"/>
                      <a:pt x="8" y="215"/>
                      <a:pt x="5" y="203"/>
                    </a:cubicBezTo>
                    <a:cubicBezTo>
                      <a:pt x="0" y="185"/>
                      <a:pt x="18" y="168"/>
                      <a:pt x="23" y="150"/>
                    </a:cubicBezTo>
                    <a:cubicBezTo>
                      <a:pt x="26" y="138"/>
                      <a:pt x="29" y="126"/>
                      <a:pt x="32" y="114"/>
                    </a:cubicBezTo>
                    <a:cubicBezTo>
                      <a:pt x="17" y="71"/>
                      <a:pt x="20" y="96"/>
                      <a:pt x="40" y="35"/>
                    </a:cubicBezTo>
                    <a:cubicBezTo>
                      <a:pt x="51" y="1"/>
                      <a:pt x="45" y="0"/>
                      <a:pt x="58" y="26"/>
                    </a:cubicBezTo>
                    <a:close/>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75" name="未知"/>
              <p:cNvSpPr/>
              <p:nvPr/>
            </p:nvSpPr>
            <p:spPr>
              <a:xfrm>
                <a:off x="1961" y="338"/>
                <a:ext cx="842" cy="710"/>
              </a:xfrm>
              <a:custGeom>
                <a:avLst/>
                <a:gdLst/>
                <a:ahLst/>
                <a:cxnLst/>
                <a:pathLst>
                  <a:path w="842" h="710">
                    <a:moveTo>
                      <a:pt x="228" y="319"/>
                    </a:moveTo>
                    <a:cubicBezTo>
                      <a:pt x="225" y="334"/>
                      <a:pt x="229" y="351"/>
                      <a:pt x="219" y="363"/>
                    </a:cubicBezTo>
                    <a:cubicBezTo>
                      <a:pt x="211" y="372"/>
                      <a:pt x="194" y="366"/>
                      <a:pt x="184" y="372"/>
                    </a:cubicBezTo>
                    <a:cubicBezTo>
                      <a:pt x="155" y="389"/>
                      <a:pt x="141" y="423"/>
                      <a:pt x="113" y="443"/>
                    </a:cubicBezTo>
                    <a:cubicBezTo>
                      <a:pt x="110" y="452"/>
                      <a:pt x="111" y="463"/>
                      <a:pt x="104" y="469"/>
                    </a:cubicBezTo>
                    <a:cubicBezTo>
                      <a:pt x="95" y="476"/>
                      <a:pt x="76" y="468"/>
                      <a:pt x="69" y="478"/>
                    </a:cubicBezTo>
                    <a:cubicBezTo>
                      <a:pt x="57" y="494"/>
                      <a:pt x="102" y="529"/>
                      <a:pt x="104" y="531"/>
                    </a:cubicBezTo>
                    <a:cubicBezTo>
                      <a:pt x="101" y="543"/>
                      <a:pt x="106" y="561"/>
                      <a:pt x="95" y="567"/>
                    </a:cubicBezTo>
                    <a:cubicBezTo>
                      <a:pt x="0" y="620"/>
                      <a:pt x="38" y="537"/>
                      <a:pt x="15" y="602"/>
                    </a:cubicBezTo>
                    <a:cubicBezTo>
                      <a:pt x="18" y="626"/>
                      <a:pt x="10" y="653"/>
                      <a:pt x="24" y="673"/>
                    </a:cubicBezTo>
                    <a:cubicBezTo>
                      <a:pt x="35" y="688"/>
                      <a:pt x="77" y="691"/>
                      <a:pt x="77" y="691"/>
                    </a:cubicBezTo>
                    <a:cubicBezTo>
                      <a:pt x="89" y="688"/>
                      <a:pt x="104" y="691"/>
                      <a:pt x="113" y="682"/>
                    </a:cubicBezTo>
                    <a:cubicBezTo>
                      <a:pt x="176" y="620"/>
                      <a:pt x="71" y="665"/>
                      <a:pt x="148" y="638"/>
                    </a:cubicBezTo>
                    <a:cubicBezTo>
                      <a:pt x="172" y="602"/>
                      <a:pt x="184" y="608"/>
                      <a:pt x="219" y="585"/>
                    </a:cubicBezTo>
                    <a:cubicBezTo>
                      <a:pt x="255" y="592"/>
                      <a:pt x="291" y="599"/>
                      <a:pt x="326" y="611"/>
                    </a:cubicBezTo>
                    <a:cubicBezTo>
                      <a:pt x="329" y="620"/>
                      <a:pt x="334" y="629"/>
                      <a:pt x="334" y="638"/>
                    </a:cubicBezTo>
                    <a:cubicBezTo>
                      <a:pt x="334" y="669"/>
                      <a:pt x="307" y="670"/>
                      <a:pt x="352" y="656"/>
                    </a:cubicBezTo>
                    <a:cubicBezTo>
                      <a:pt x="368" y="608"/>
                      <a:pt x="351" y="632"/>
                      <a:pt x="308" y="602"/>
                    </a:cubicBezTo>
                    <a:cubicBezTo>
                      <a:pt x="304" y="591"/>
                      <a:pt x="287" y="560"/>
                      <a:pt x="308" y="549"/>
                    </a:cubicBezTo>
                    <a:cubicBezTo>
                      <a:pt x="316" y="545"/>
                      <a:pt x="325" y="555"/>
                      <a:pt x="334" y="558"/>
                    </a:cubicBezTo>
                    <a:cubicBezTo>
                      <a:pt x="349" y="573"/>
                      <a:pt x="370" y="591"/>
                      <a:pt x="379" y="611"/>
                    </a:cubicBezTo>
                    <a:cubicBezTo>
                      <a:pt x="401" y="660"/>
                      <a:pt x="384" y="684"/>
                      <a:pt x="432" y="700"/>
                    </a:cubicBezTo>
                    <a:cubicBezTo>
                      <a:pt x="435" y="691"/>
                      <a:pt x="432" y="675"/>
                      <a:pt x="441" y="673"/>
                    </a:cubicBezTo>
                    <a:cubicBezTo>
                      <a:pt x="451" y="670"/>
                      <a:pt x="457" y="688"/>
                      <a:pt x="467" y="691"/>
                    </a:cubicBezTo>
                    <a:cubicBezTo>
                      <a:pt x="484" y="697"/>
                      <a:pt x="503" y="697"/>
                      <a:pt x="521" y="700"/>
                    </a:cubicBezTo>
                    <a:cubicBezTo>
                      <a:pt x="530" y="703"/>
                      <a:pt x="538" y="710"/>
                      <a:pt x="547" y="709"/>
                    </a:cubicBezTo>
                    <a:cubicBezTo>
                      <a:pt x="575" y="706"/>
                      <a:pt x="600" y="691"/>
                      <a:pt x="627" y="682"/>
                    </a:cubicBezTo>
                    <a:cubicBezTo>
                      <a:pt x="647" y="675"/>
                      <a:pt x="668" y="676"/>
                      <a:pt x="689" y="673"/>
                    </a:cubicBezTo>
                    <a:cubicBezTo>
                      <a:pt x="759" y="626"/>
                      <a:pt x="721" y="635"/>
                      <a:pt x="804" y="647"/>
                    </a:cubicBezTo>
                    <a:cubicBezTo>
                      <a:pt x="813" y="644"/>
                      <a:pt x="838" y="645"/>
                      <a:pt x="831" y="638"/>
                    </a:cubicBezTo>
                    <a:cubicBezTo>
                      <a:pt x="818" y="625"/>
                      <a:pt x="778" y="620"/>
                      <a:pt x="778" y="620"/>
                    </a:cubicBezTo>
                    <a:cubicBezTo>
                      <a:pt x="760" y="594"/>
                      <a:pt x="759" y="597"/>
                      <a:pt x="751" y="567"/>
                    </a:cubicBezTo>
                    <a:cubicBezTo>
                      <a:pt x="747" y="552"/>
                      <a:pt x="750" y="536"/>
                      <a:pt x="742" y="523"/>
                    </a:cubicBezTo>
                    <a:cubicBezTo>
                      <a:pt x="737" y="514"/>
                      <a:pt x="724" y="511"/>
                      <a:pt x="715" y="505"/>
                    </a:cubicBezTo>
                    <a:cubicBezTo>
                      <a:pt x="677" y="444"/>
                      <a:pt x="685" y="378"/>
                      <a:pt x="724" y="319"/>
                    </a:cubicBezTo>
                    <a:cubicBezTo>
                      <a:pt x="736" y="57"/>
                      <a:pt x="684" y="167"/>
                      <a:pt x="786" y="97"/>
                    </a:cubicBezTo>
                    <a:cubicBezTo>
                      <a:pt x="827" y="36"/>
                      <a:pt x="842" y="51"/>
                      <a:pt x="795" y="35"/>
                    </a:cubicBezTo>
                    <a:cubicBezTo>
                      <a:pt x="783" y="38"/>
                      <a:pt x="769" y="36"/>
                      <a:pt x="760" y="44"/>
                    </a:cubicBezTo>
                    <a:cubicBezTo>
                      <a:pt x="753" y="50"/>
                      <a:pt x="759" y="67"/>
                      <a:pt x="751" y="71"/>
                    </a:cubicBezTo>
                    <a:cubicBezTo>
                      <a:pt x="732" y="80"/>
                      <a:pt x="710" y="77"/>
                      <a:pt x="689" y="80"/>
                    </a:cubicBezTo>
                    <a:cubicBezTo>
                      <a:pt x="680" y="74"/>
                      <a:pt x="673" y="60"/>
                      <a:pt x="662" y="62"/>
                    </a:cubicBezTo>
                    <a:cubicBezTo>
                      <a:pt x="644" y="65"/>
                      <a:pt x="645" y="106"/>
                      <a:pt x="636" y="115"/>
                    </a:cubicBezTo>
                    <a:cubicBezTo>
                      <a:pt x="629" y="122"/>
                      <a:pt x="618" y="121"/>
                      <a:pt x="609" y="124"/>
                    </a:cubicBezTo>
                    <a:cubicBezTo>
                      <a:pt x="606" y="126"/>
                      <a:pt x="556" y="173"/>
                      <a:pt x="565" y="115"/>
                    </a:cubicBezTo>
                    <a:cubicBezTo>
                      <a:pt x="567" y="103"/>
                      <a:pt x="582" y="97"/>
                      <a:pt x="591" y="88"/>
                    </a:cubicBezTo>
                    <a:cubicBezTo>
                      <a:pt x="594" y="79"/>
                      <a:pt x="603" y="71"/>
                      <a:pt x="600" y="62"/>
                    </a:cubicBezTo>
                    <a:cubicBezTo>
                      <a:pt x="590" y="36"/>
                      <a:pt x="503" y="23"/>
                      <a:pt x="476" y="18"/>
                    </a:cubicBezTo>
                    <a:cubicBezTo>
                      <a:pt x="467" y="12"/>
                      <a:pt x="461" y="0"/>
                      <a:pt x="450" y="0"/>
                    </a:cubicBezTo>
                    <a:cubicBezTo>
                      <a:pt x="431" y="0"/>
                      <a:pt x="414" y="12"/>
                      <a:pt x="396" y="18"/>
                    </a:cubicBezTo>
                    <a:cubicBezTo>
                      <a:pt x="371" y="26"/>
                      <a:pt x="343" y="23"/>
                      <a:pt x="317" y="26"/>
                    </a:cubicBezTo>
                    <a:cubicBezTo>
                      <a:pt x="299" y="38"/>
                      <a:pt x="282" y="50"/>
                      <a:pt x="264" y="62"/>
                    </a:cubicBezTo>
                    <a:cubicBezTo>
                      <a:pt x="255" y="68"/>
                      <a:pt x="237" y="80"/>
                      <a:pt x="237" y="80"/>
                    </a:cubicBezTo>
                    <a:cubicBezTo>
                      <a:pt x="230" y="141"/>
                      <a:pt x="240" y="171"/>
                      <a:pt x="193" y="204"/>
                    </a:cubicBezTo>
                    <a:cubicBezTo>
                      <a:pt x="209" y="330"/>
                      <a:pt x="174" y="241"/>
                      <a:pt x="281" y="283"/>
                    </a:cubicBezTo>
                    <a:cubicBezTo>
                      <a:pt x="290" y="287"/>
                      <a:pt x="283" y="303"/>
                      <a:pt x="290" y="310"/>
                    </a:cubicBezTo>
                    <a:cubicBezTo>
                      <a:pt x="297" y="317"/>
                      <a:pt x="308" y="316"/>
                      <a:pt x="317" y="319"/>
                    </a:cubicBezTo>
                    <a:cubicBezTo>
                      <a:pt x="335" y="264"/>
                      <a:pt x="347" y="207"/>
                      <a:pt x="379" y="159"/>
                    </a:cubicBezTo>
                    <a:cubicBezTo>
                      <a:pt x="388" y="221"/>
                      <a:pt x="397" y="224"/>
                      <a:pt x="414" y="275"/>
                    </a:cubicBezTo>
                    <a:cubicBezTo>
                      <a:pt x="368" y="341"/>
                      <a:pt x="418" y="325"/>
                      <a:pt x="299" y="337"/>
                    </a:cubicBezTo>
                    <a:cubicBezTo>
                      <a:pt x="287" y="334"/>
                      <a:pt x="273" y="336"/>
                      <a:pt x="264" y="328"/>
                    </a:cubicBezTo>
                    <a:cubicBezTo>
                      <a:pt x="240" y="308"/>
                      <a:pt x="274" y="273"/>
                      <a:pt x="237" y="328"/>
                    </a:cubicBezTo>
                    <a:cubicBezTo>
                      <a:pt x="233" y="347"/>
                      <a:pt x="226" y="405"/>
                      <a:pt x="193" y="372"/>
                    </a:cubicBezTo>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76" name="未知"/>
              <p:cNvSpPr/>
              <p:nvPr/>
            </p:nvSpPr>
            <p:spPr>
              <a:xfrm>
                <a:off x="2857" y="196"/>
                <a:ext cx="1450" cy="811"/>
              </a:xfrm>
              <a:custGeom>
                <a:avLst/>
                <a:gdLst/>
                <a:ahLst/>
                <a:cxnLst/>
                <a:pathLst>
                  <a:path w="1450" h="811">
                    <a:moveTo>
                      <a:pt x="901" y="727"/>
                    </a:moveTo>
                    <a:cubicBezTo>
                      <a:pt x="904" y="712"/>
                      <a:pt x="902" y="695"/>
                      <a:pt x="909" y="682"/>
                    </a:cubicBezTo>
                    <a:cubicBezTo>
                      <a:pt x="914" y="673"/>
                      <a:pt x="932" y="675"/>
                      <a:pt x="936" y="665"/>
                    </a:cubicBezTo>
                    <a:cubicBezTo>
                      <a:pt x="945" y="646"/>
                      <a:pt x="942" y="624"/>
                      <a:pt x="945" y="603"/>
                    </a:cubicBezTo>
                    <a:cubicBezTo>
                      <a:pt x="892" y="585"/>
                      <a:pt x="938" y="591"/>
                      <a:pt x="909" y="620"/>
                    </a:cubicBezTo>
                    <a:cubicBezTo>
                      <a:pt x="903" y="626"/>
                      <a:pt x="892" y="626"/>
                      <a:pt x="883" y="629"/>
                    </a:cubicBezTo>
                    <a:cubicBezTo>
                      <a:pt x="832" y="616"/>
                      <a:pt x="826" y="629"/>
                      <a:pt x="812" y="576"/>
                    </a:cubicBezTo>
                    <a:cubicBezTo>
                      <a:pt x="791" y="607"/>
                      <a:pt x="796" y="595"/>
                      <a:pt x="785" y="629"/>
                    </a:cubicBezTo>
                    <a:cubicBezTo>
                      <a:pt x="784" y="632"/>
                      <a:pt x="771" y="680"/>
                      <a:pt x="768" y="682"/>
                    </a:cubicBezTo>
                    <a:cubicBezTo>
                      <a:pt x="761" y="689"/>
                      <a:pt x="750" y="688"/>
                      <a:pt x="741" y="691"/>
                    </a:cubicBezTo>
                    <a:cubicBezTo>
                      <a:pt x="700" y="720"/>
                      <a:pt x="647" y="730"/>
                      <a:pt x="599" y="744"/>
                    </a:cubicBezTo>
                    <a:cubicBezTo>
                      <a:pt x="557" y="811"/>
                      <a:pt x="598" y="796"/>
                      <a:pt x="484" y="806"/>
                    </a:cubicBezTo>
                    <a:cubicBezTo>
                      <a:pt x="457" y="803"/>
                      <a:pt x="429" y="806"/>
                      <a:pt x="404" y="798"/>
                    </a:cubicBezTo>
                    <a:cubicBezTo>
                      <a:pt x="363" y="785"/>
                      <a:pt x="340" y="748"/>
                      <a:pt x="298" y="736"/>
                    </a:cubicBezTo>
                    <a:cubicBezTo>
                      <a:pt x="226" y="688"/>
                      <a:pt x="134" y="673"/>
                      <a:pt x="50" y="665"/>
                    </a:cubicBezTo>
                    <a:cubicBezTo>
                      <a:pt x="41" y="662"/>
                      <a:pt x="24" y="665"/>
                      <a:pt x="23" y="656"/>
                    </a:cubicBezTo>
                    <a:cubicBezTo>
                      <a:pt x="17" y="570"/>
                      <a:pt x="28" y="485"/>
                      <a:pt x="32" y="399"/>
                    </a:cubicBezTo>
                    <a:cubicBezTo>
                      <a:pt x="39" y="258"/>
                      <a:pt x="0" y="280"/>
                      <a:pt x="68" y="257"/>
                    </a:cubicBezTo>
                    <a:cubicBezTo>
                      <a:pt x="116" y="224"/>
                      <a:pt x="136" y="198"/>
                      <a:pt x="76" y="160"/>
                    </a:cubicBezTo>
                    <a:cubicBezTo>
                      <a:pt x="79" y="145"/>
                      <a:pt x="72" y="123"/>
                      <a:pt x="85" y="115"/>
                    </a:cubicBezTo>
                    <a:cubicBezTo>
                      <a:pt x="132" y="84"/>
                      <a:pt x="135" y="143"/>
                      <a:pt x="139" y="160"/>
                    </a:cubicBezTo>
                    <a:cubicBezTo>
                      <a:pt x="157" y="157"/>
                      <a:pt x="177" y="161"/>
                      <a:pt x="192" y="151"/>
                    </a:cubicBezTo>
                    <a:cubicBezTo>
                      <a:pt x="200" y="146"/>
                      <a:pt x="172" y="149"/>
                      <a:pt x="165" y="142"/>
                    </a:cubicBezTo>
                    <a:cubicBezTo>
                      <a:pt x="158" y="135"/>
                      <a:pt x="159" y="124"/>
                      <a:pt x="156" y="115"/>
                    </a:cubicBezTo>
                    <a:cubicBezTo>
                      <a:pt x="165" y="109"/>
                      <a:pt x="173" y="100"/>
                      <a:pt x="183" y="97"/>
                    </a:cubicBezTo>
                    <a:cubicBezTo>
                      <a:pt x="200" y="91"/>
                      <a:pt x="220" y="98"/>
                      <a:pt x="236" y="89"/>
                    </a:cubicBezTo>
                    <a:cubicBezTo>
                      <a:pt x="244" y="84"/>
                      <a:pt x="239" y="69"/>
                      <a:pt x="245" y="62"/>
                    </a:cubicBezTo>
                    <a:cubicBezTo>
                      <a:pt x="269" y="31"/>
                      <a:pt x="329" y="31"/>
                      <a:pt x="360" y="27"/>
                    </a:cubicBezTo>
                    <a:cubicBezTo>
                      <a:pt x="378" y="21"/>
                      <a:pt x="395" y="15"/>
                      <a:pt x="413" y="9"/>
                    </a:cubicBezTo>
                    <a:cubicBezTo>
                      <a:pt x="422" y="6"/>
                      <a:pt x="440" y="0"/>
                      <a:pt x="440" y="0"/>
                    </a:cubicBezTo>
                    <a:cubicBezTo>
                      <a:pt x="504" y="22"/>
                      <a:pt x="475" y="13"/>
                      <a:pt x="528" y="27"/>
                    </a:cubicBezTo>
                    <a:cubicBezTo>
                      <a:pt x="522" y="36"/>
                      <a:pt x="518" y="45"/>
                      <a:pt x="511" y="53"/>
                    </a:cubicBezTo>
                    <a:cubicBezTo>
                      <a:pt x="503" y="63"/>
                      <a:pt x="484" y="67"/>
                      <a:pt x="484" y="80"/>
                    </a:cubicBezTo>
                    <a:cubicBezTo>
                      <a:pt x="484" y="91"/>
                      <a:pt x="502" y="91"/>
                      <a:pt x="511" y="97"/>
                    </a:cubicBezTo>
                    <a:cubicBezTo>
                      <a:pt x="598" y="69"/>
                      <a:pt x="546" y="78"/>
                      <a:pt x="670" y="89"/>
                    </a:cubicBezTo>
                    <a:cubicBezTo>
                      <a:pt x="713" y="102"/>
                      <a:pt x="734" y="86"/>
                      <a:pt x="750" y="133"/>
                    </a:cubicBezTo>
                    <a:cubicBezTo>
                      <a:pt x="870" y="123"/>
                      <a:pt x="1022" y="106"/>
                      <a:pt x="1131" y="133"/>
                    </a:cubicBezTo>
                    <a:cubicBezTo>
                      <a:pt x="1151" y="138"/>
                      <a:pt x="1120" y="190"/>
                      <a:pt x="1140" y="195"/>
                    </a:cubicBezTo>
                    <a:cubicBezTo>
                      <a:pt x="1223" y="217"/>
                      <a:pt x="1311" y="201"/>
                      <a:pt x="1397" y="204"/>
                    </a:cubicBezTo>
                    <a:cubicBezTo>
                      <a:pt x="1427" y="225"/>
                      <a:pt x="1438" y="240"/>
                      <a:pt x="1450" y="275"/>
                    </a:cubicBezTo>
                    <a:cubicBezTo>
                      <a:pt x="1441" y="278"/>
                      <a:pt x="1432" y="284"/>
                      <a:pt x="1423" y="284"/>
                    </a:cubicBezTo>
                    <a:cubicBezTo>
                      <a:pt x="1414" y="284"/>
                      <a:pt x="1403" y="269"/>
                      <a:pt x="1397" y="275"/>
                    </a:cubicBezTo>
                    <a:cubicBezTo>
                      <a:pt x="1386" y="286"/>
                      <a:pt x="1397" y="307"/>
                      <a:pt x="1388" y="319"/>
                    </a:cubicBezTo>
                    <a:cubicBezTo>
                      <a:pt x="1375" y="336"/>
                      <a:pt x="1335" y="354"/>
                      <a:pt x="1335" y="354"/>
                    </a:cubicBezTo>
                    <a:cubicBezTo>
                      <a:pt x="1329" y="363"/>
                      <a:pt x="1327" y="378"/>
                      <a:pt x="1317" y="381"/>
                    </a:cubicBezTo>
                    <a:cubicBezTo>
                      <a:pt x="1211" y="417"/>
                      <a:pt x="1239" y="353"/>
                      <a:pt x="1220" y="417"/>
                    </a:cubicBezTo>
                    <a:cubicBezTo>
                      <a:pt x="1227" y="474"/>
                      <a:pt x="1247" y="520"/>
                      <a:pt x="1184" y="541"/>
                    </a:cubicBezTo>
                    <a:cubicBezTo>
                      <a:pt x="1158" y="503"/>
                      <a:pt x="1171" y="528"/>
                      <a:pt x="1158" y="487"/>
                    </a:cubicBezTo>
                    <a:cubicBezTo>
                      <a:pt x="1152" y="469"/>
                      <a:pt x="1140" y="434"/>
                      <a:pt x="1140" y="434"/>
                    </a:cubicBezTo>
                    <a:cubicBezTo>
                      <a:pt x="1149" y="428"/>
                      <a:pt x="1187" y="408"/>
                      <a:pt x="1184" y="390"/>
                    </a:cubicBezTo>
                    <a:cubicBezTo>
                      <a:pt x="1182" y="380"/>
                      <a:pt x="1167" y="378"/>
                      <a:pt x="1158" y="372"/>
                    </a:cubicBezTo>
                    <a:cubicBezTo>
                      <a:pt x="1115" y="436"/>
                      <a:pt x="1053" y="412"/>
                      <a:pt x="971" y="417"/>
                    </a:cubicBezTo>
                    <a:cubicBezTo>
                      <a:pt x="962" y="446"/>
                      <a:pt x="946" y="467"/>
                      <a:pt x="936" y="496"/>
                    </a:cubicBezTo>
                    <a:cubicBezTo>
                      <a:pt x="945" y="502"/>
                      <a:pt x="953" y="511"/>
                      <a:pt x="963" y="514"/>
                    </a:cubicBezTo>
                    <a:cubicBezTo>
                      <a:pt x="989" y="521"/>
                      <a:pt x="1019" y="510"/>
                      <a:pt x="1042" y="523"/>
                    </a:cubicBezTo>
                    <a:cubicBezTo>
                      <a:pt x="1051" y="528"/>
                      <a:pt x="1033" y="543"/>
                      <a:pt x="1025" y="549"/>
                    </a:cubicBezTo>
                    <a:cubicBezTo>
                      <a:pt x="1018" y="555"/>
                      <a:pt x="1007" y="555"/>
                      <a:pt x="998" y="558"/>
                    </a:cubicBezTo>
                    <a:cubicBezTo>
                      <a:pt x="1007" y="561"/>
                      <a:pt x="1019" y="560"/>
                      <a:pt x="1025" y="567"/>
                    </a:cubicBezTo>
                    <a:cubicBezTo>
                      <a:pt x="1033" y="577"/>
                      <a:pt x="1024" y="595"/>
                      <a:pt x="1034" y="603"/>
                    </a:cubicBezTo>
                    <a:cubicBezTo>
                      <a:pt x="1045" y="613"/>
                      <a:pt x="1063" y="608"/>
                      <a:pt x="1078" y="611"/>
                    </a:cubicBezTo>
                    <a:cubicBezTo>
                      <a:pt x="1052" y="650"/>
                      <a:pt x="1033" y="654"/>
                      <a:pt x="1078" y="682"/>
                    </a:cubicBezTo>
                    <a:cubicBezTo>
                      <a:pt x="1069" y="688"/>
                      <a:pt x="1062" y="699"/>
                      <a:pt x="1051" y="700"/>
                    </a:cubicBezTo>
                    <a:cubicBezTo>
                      <a:pt x="981" y="709"/>
                      <a:pt x="995" y="620"/>
                      <a:pt x="989" y="576"/>
                    </a:cubicBezTo>
                    <a:cubicBezTo>
                      <a:pt x="979" y="605"/>
                      <a:pt x="982" y="637"/>
                      <a:pt x="971" y="665"/>
                    </a:cubicBezTo>
                    <a:cubicBezTo>
                      <a:pt x="958" y="699"/>
                      <a:pt x="906" y="703"/>
                      <a:pt x="892" y="718"/>
                    </a:cubicBezTo>
                    <a:cubicBezTo>
                      <a:pt x="889" y="721"/>
                      <a:pt x="898" y="724"/>
                      <a:pt x="901" y="727"/>
                    </a:cubicBezTo>
                    <a:close/>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77" name="未知"/>
              <p:cNvSpPr/>
              <p:nvPr/>
            </p:nvSpPr>
            <p:spPr>
              <a:xfrm>
                <a:off x="3784" y="949"/>
                <a:ext cx="146" cy="164"/>
              </a:xfrm>
              <a:custGeom>
                <a:avLst/>
                <a:gdLst/>
                <a:ahLst/>
                <a:cxnLst/>
                <a:pathLst>
                  <a:path w="146" h="164">
                    <a:moveTo>
                      <a:pt x="124" y="0"/>
                    </a:moveTo>
                    <a:cubicBezTo>
                      <a:pt x="127" y="24"/>
                      <a:pt x="129" y="48"/>
                      <a:pt x="133" y="71"/>
                    </a:cubicBezTo>
                    <a:cubicBezTo>
                      <a:pt x="135" y="80"/>
                      <a:pt x="146" y="90"/>
                      <a:pt x="142" y="98"/>
                    </a:cubicBezTo>
                    <a:cubicBezTo>
                      <a:pt x="138" y="106"/>
                      <a:pt x="124" y="105"/>
                      <a:pt x="115" y="107"/>
                    </a:cubicBezTo>
                    <a:cubicBezTo>
                      <a:pt x="95" y="111"/>
                      <a:pt x="74" y="112"/>
                      <a:pt x="53" y="115"/>
                    </a:cubicBezTo>
                    <a:cubicBezTo>
                      <a:pt x="48" y="123"/>
                      <a:pt x="27" y="164"/>
                      <a:pt x="9" y="160"/>
                    </a:cubicBezTo>
                    <a:cubicBezTo>
                      <a:pt x="0" y="158"/>
                      <a:pt x="3" y="142"/>
                      <a:pt x="0" y="133"/>
                    </a:cubicBezTo>
                    <a:cubicBezTo>
                      <a:pt x="9" y="127"/>
                      <a:pt x="20" y="123"/>
                      <a:pt x="27" y="115"/>
                    </a:cubicBezTo>
                    <a:cubicBezTo>
                      <a:pt x="33" y="108"/>
                      <a:pt x="29" y="95"/>
                      <a:pt x="36" y="89"/>
                    </a:cubicBezTo>
                    <a:cubicBezTo>
                      <a:pt x="53" y="76"/>
                      <a:pt x="78" y="78"/>
                      <a:pt x="98" y="71"/>
                    </a:cubicBezTo>
                    <a:cubicBezTo>
                      <a:pt x="108" y="3"/>
                      <a:pt x="89" y="19"/>
                      <a:pt x="124" y="0"/>
                    </a:cubicBezTo>
                    <a:close/>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78" name="未知"/>
              <p:cNvSpPr/>
              <p:nvPr/>
            </p:nvSpPr>
            <p:spPr>
              <a:xfrm>
                <a:off x="2623" y="311"/>
                <a:ext cx="310" cy="541"/>
              </a:xfrm>
              <a:custGeom>
                <a:avLst/>
                <a:gdLst/>
                <a:ahLst/>
                <a:cxnLst/>
                <a:pathLst>
                  <a:path w="310" h="541">
                    <a:moveTo>
                      <a:pt x="240" y="541"/>
                    </a:moveTo>
                    <a:cubicBezTo>
                      <a:pt x="229" y="507"/>
                      <a:pt x="235" y="468"/>
                      <a:pt x="222" y="434"/>
                    </a:cubicBezTo>
                    <a:cubicBezTo>
                      <a:pt x="215" y="416"/>
                      <a:pt x="137" y="397"/>
                      <a:pt x="116" y="390"/>
                    </a:cubicBezTo>
                    <a:cubicBezTo>
                      <a:pt x="96" y="383"/>
                      <a:pt x="62" y="355"/>
                      <a:pt x="62" y="355"/>
                    </a:cubicBezTo>
                    <a:cubicBezTo>
                      <a:pt x="35" y="275"/>
                      <a:pt x="0" y="175"/>
                      <a:pt x="98" y="151"/>
                    </a:cubicBezTo>
                    <a:cubicBezTo>
                      <a:pt x="129" y="130"/>
                      <a:pt x="133" y="107"/>
                      <a:pt x="160" y="80"/>
                    </a:cubicBezTo>
                    <a:cubicBezTo>
                      <a:pt x="175" y="34"/>
                      <a:pt x="184" y="38"/>
                      <a:pt x="222" y="62"/>
                    </a:cubicBezTo>
                    <a:cubicBezTo>
                      <a:pt x="234" y="59"/>
                      <a:pt x="250" y="63"/>
                      <a:pt x="257" y="53"/>
                    </a:cubicBezTo>
                    <a:cubicBezTo>
                      <a:pt x="262" y="46"/>
                      <a:pt x="245" y="35"/>
                      <a:pt x="248" y="27"/>
                    </a:cubicBezTo>
                    <a:cubicBezTo>
                      <a:pt x="254" y="11"/>
                      <a:pt x="295" y="0"/>
                      <a:pt x="310" y="0"/>
                    </a:cubicBezTo>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79" name="未知"/>
              <p:cNvSpPr/>
              <p:nvPr/>
            </p:nvSpPr>
            <p:spPr>
              <a:xfrm>
                <a:off x="0" y="266"/>
                <a:ext cx="1418" cy="593"/>
              </a:xfrm>
              <a:custGeom>
                <a:avLst/>
                <a:gdLst/>
                <a:ahLst/>
                <a:cxnLst/>
                <a:pathLst>
                  <a:path w="1418" h="593">
                    <a:moveTo>
                      <a:pt x="452" y="497"/>
                    </a:moveTo>
                    <a:cubicBezTo>
                      <a:pt x="437" y="453"/>
                      <a:pt x="440" y="426"/>
                      <a:pt x="399" y="400"/>
                    </a:cubicBezTo>
                    <a:cubicBezTo>
                      <a:pt x="396" y="385"/>
                      <a:pt x="402" y="365"/>
                      <a:pt x="390" y="355"/>
                    </a:cubicBezTo>
                    <a:cubicBezTo>
                      <a:pt x="350" y="321"/>
                      <a:pt x="332" y="352"/>
                      <a:pt x="310" y="373"/>
                    </a:cubicBezTo>
                    <a:cubicBezTo>
                      <a:pt x="290" y="441"/>
                      <a:pt x="320" y="365"/>
                      <a:pt x="275" y="409"/>
                    </a:cubicBezTo>
                    <a:cubicBezTo>
                      <a:pt x="226" y="456"/>
                      <a:pt x="311" y="419"/>
                      <a:pt x="240" y="444"/>
                    </a:cubicBezTo>
                    <a:cubicBezTo>
                      <a:pt x="234" y="435"/>
                      <a:pt x="217" y="398"/>
                      <a:pt x="195" y="409"/>
                    </a:cubicBezTo>
                    <a:cubicBezTo>
                      <a:pt x="189" y="412"/>
                      <a:pt x="176" y="478"/>
                      <a:pt x="169" y="488"/>
                    </a:cubicBezTo>
                    <a:cubicBezTo>
                      <a:pt x="146" y="521"/>
                      <a:pt x="117" y="533"/>
                      <a:pt x="80" y="541"/>
                    </a:cubicBezTo>
                    <a:cubicBezTo>
                      <a:pt x="71" y="547"/>
                      <a:pt x="64" y="557"/>
                      <a:pt x="53" y="559"/>
                    </a:cubicBezTo>
                    <a:cubicBezTo>
                      <a:pt x="0" y="567"/>
                      <a:pt x="21" y="547"/>
                      <a:pt x="27" y="524"/>
                    </a:cubicBezTo>
                    <a:cubicBezTo>
                      <a:pt x="31" y="509"/>
                      <a:pt x="28" y="492"/>
                      <a:pt x="36" y="479"/>
                    </a:cubicBezTo>
                    <a:cubicBezTo>
                      <a:pt x="41" y="471"/>
                      <a:pt x="53" y="474"/>
                      <a:pt x="62" y="471"/>
                    </a:cubicBezTo>
                    <a:cubicBezTo>
                      <a:pt x="91" y="451"/>
                      <a:pt x="100" y="429"/>
                      <a:pt x="133" y="417"/>
                    </a:cubicBezTo>
                    <a:cubicBezTo>
                      <a:pt x="74" y="408"/>
                      <a:pt x="71" y="408"/>
                      <a:pt x="53" y="355"/>
                    </a:cubicBezTo>
                    <a:cubicBezTo>
                      <a:pt x="56" y="343"/>
                      <a:pt x="62" y="332"/>
                      <a:pt x="62" y="320"/>
                    </a:cubicBezTo>
                    <a:cubicBezTo>
                      <a:pt x="62" y="311"/>
                      <a:pt x="49" y="301"/>
                      <a:pt x="53" y="293"/>
                    </a:cubicBezTo>
                    <a:cubicBezTo>
                      <a:pt x="57" y="285"/>
                      <a:pt x="71" y="286"/>
                      <a:pt x="80" y="284"/>
                    </a:cubicBezTo>
                    <a:cubicBezTo>
                      <a:pt x="103" y="280"/>
                      <a:pt x="127" y="279"/>
                      <a:pt x="151" y="276"/>
                    </a:cubicBezTo>
                    <a:cubicBezTo>
                      <a:pt x="160" y="267"/>
                      <a:pt x="187" y="258"/>
                      <a:pt x="178" y="249"/>
                    </a:cubicBezTo>
                    <a:cubicBezTo>
                      <a:pt x="161" y="232"/>
                      <a:pt x="107" y="231"/>
                      <a:pt x="107" y="231"/>
                    </a:cubicBezTo>
                    <a:cubicBezTo>
                      <a:pt x="117" y="172"/>
                      <a:pt x="109" y="158"/>
                      <a:pt x="169" y="178"/>
                    </a:cubicBezTo>
                    <a:cubicBezTo>
                      <a:pt x="212" y="163"/>
                      <a:pt x="194" y="177"/>
                      <a:pt x="169" y="152"/>
                    </a:cubicBezTo>
                    <a:cubicBezTo>
                      <a:pt x="161" y="144"/>
                      <a:pt x="157" y="134"/>
                      <a:pt x="151" y="125"/>
                    </a:cubicBezTo>
                    <a:cubicBezTo>
                      <a:pt x="235" y="0"/>
                      <a:pt x="595" y="98"/>
                      <a:pt x="612" y="98"/>
                    </a:cubicBezTo>
                    <a:cubicBezTo>
                      <a:pt x="621" y="107"/>
                      <a:pt x="626" y="122"/>
                      <a:pt x="638" y="125"/>
                    </a:cubicBezTo>
                    <a:cubicBezTo>
                      <a:pt x="684" y="135"/>
                      <a:pt x="733" y="134"/>
                      <a:pt x="780" y="134"/>
                    </a:cubicBezTo>
                    <a:cubicBezTo>
                      <a:pt x="792" y="134"/>
                      <a:pt x="757" y="128"/>
                      <a:pt x="745" y="125"/>
                    </a:cubicBezTo>
                    <a:cubicBezTo>
                      <a:pt x="716" y="82"/>
                      <a:pt x="685" y="79"/>
                      <a:pt x="638" y="63"/>
                    </a:cubicBezTo>
                    <a:cubicBezTo>
                      <a:pt x="641" y="45"/>
                      <a:pt x="630" y="16"/>
                      <a:pt x="647" y="10"/>
                    </a:cubicBezTo>
                    <a:cubicBezTo>
                      <a:pt x="671" y="1"/>
                      <a:pt x="766" y="20"/>
                      <a:pt x="807" y="27"/>
                    </a:cubicBezTo>
                    <a:cubicBezTo>
                      <a:pt x="876" y="75"/>
                      <a:pt x="799" y="34"/>
                      <a:pt x="842" y="19"/>
                    </a:cubicBezTo>
                    <a:cubicBezTo>
                      <a:pt x="856" y="14"/>
                      <a:pt x="871" y="24"/>
                      <a:pt x="886" y="27"/>
                    </a:cubicBezTo>
                    <a:cubicBezTo>
                      <a:pt x="883" y="48"/>
                      <a:pt x="873" y="69"/>
                      <a:pt x="878" y="90"/>
                    </a:cubicBezTo>
                    <a:cubicBezTo>
                      <a:pt x="880" y="100"/>
                      <a:pt x="898" y="99"/>
                      <a:pt x="904" y="107"/>
                    </a:cubicBezTo>
                    <a:cubicBezTo>
                      <a:pt x="910" y="114"/>
                      <a:pt x="910" y="125"/>
                      <a:pt x="913" y="134"/>
                    </a:cubicBezTo>
                    <a:cubicBezTo>
                      <a:pt x="943" y="114"/>
                      <a:pt x="950" y="92"/>
                      <a:pt x="984" y="81"/>
                    </a:cubicBezTo>
                    <a:cubicBezTo>
                      <a:pt x="999" y="123"/>
                      <a:pt x="1018" y="110"/>
                      <a:pt x="1055" y="134"/>
                    </a:cubicBezTo>
                    <a:cubicBezTo>
                      <a:pt x="1046" y="106"/>
                      <a:pt x="1011" y="75"/>
                      <a:pt x="1037" y="45"/>
                    </a:cubicBezTo>
                    <a:cubicBezTo>
                      <a:pt x="1051" y="29"/>
                      <a:pt x="1090" y="10"/>
                      <a:pt x="1090" y="10"/>
                    </a:cubicBezTo>
                    <a:cubicBezTo>
                      <a:pt x="1129" y="66"/>
                      <a:pt x="1176" y="48"/>
                      <a:pt x="1250" y="54"/>
                    </a:cubicBezTo>
                    <a:cubicBezTo>
                      <a:pt x="1271" y="116"/>
                      <a:pt x="1250" y="101"/>
                      <a:pt x="1294" y="116"/>
                    </a:cubicBezTo>
                    <a:cubicBezTo>
                      <a:pt x="1297" y="125"/>
                      <a:pt x="1296" y="137"/>
                      <a:pt x="1303" y="143"/>
                    </a:cubicBezTo>
                    <a:cubicBezTo>
                      <a:pt x="1359" y="189"/>
                      <a:pt x="1325" y="114"/>
                      <a:pt x="1347" y="178"/>
                    </a:cubicBezTo>
                    <a:cubicBezTo>
                      <a:pt x="1285" y="199"/>
                      <a:pt x="1300" y="178"/>
                      <a:pt x="1285" y="222"/>
                    </a:cubicBezTo>
                    <a:cubicBezTo>
                      <a:pt x="1282" y="243"/>
                      <a:pt x="1293" y="272"/>
                      <a:pt x="1276" y="284"/>
                    </a:cubicBezTo>
                    <a:cubicBezTo>
                      <a:pt x="1261" y="295"/>
                      <a:pt x="1223" y="267"/>
                      <a:pt x="1223" y="267"/>
                    </a:cubicBezTo>
                    <a:cubicBezTo>
                      <a:pt x="1202" y="236"/>
                      <a:pt x="1188" y="225"/>
                      <a:pt x="1152" y="214"/>
                    </a:cubicBezTo>
                    <a:cubicBezTo>
                      <a:pt x="1177" y="177"/>
                      <a:pt x="1190" y="189"/>
                      <a:pt x="1214" y="152"/>
                    </a:cubicBezTo>
                    <a:cubicBezTo>
                      <a:pt x="1185" y="122"/>
                      <a:pt x="1175" y="111"/>
                      <a:pt x="1135" y="125"/>
                    </a:cubicBezTo>
                    <a:cubicBezTo>
                      <a:pt x="1119" y="174"/>
                      <a:pt x="1085" y="193"/>
                      <a:pt x="1037" y="205"/>
                    </a:cubicBezTo>
                    <a:cubicBezTo>
                      <a:pt x="973" y="247"/>
                      <a:pt x="999" y="225"/>
                      <a:pt x="957" y="267"/>
                    </a:cubicBezTo>
                    <a:cubicBezTo>
                      <a:pt x="951" y="284"/>
                      <a:pt x="913" y="332"/>
                      <a:pt x="940" y="347"/>
                    </a:cubicBezTo>
                    <a:cubicBezTo>
                      <a:pt x="956" y="356"/>
                      <a:pt x="975" y="352"/>
                      <a:pt x="993" y="355"/>
                    </a:cubicBezTo>
                    <a:cubicBezTo>
                      <a:pt x="1017" y="391"/>
                      <a:pt x="1032" y="437"/>
                      <a:pt x="1046" y="479"/>
                    </a:cubicBezTo>
                    <a:cubicBezTo>
                      <a:pt x="1058" y="476"/>
                      <a:pt x="1073" y="479"/>
                      <a:pt x="1081" y="471"/>
                    </a:cubicBezTo>
                    <a:cubicBezTo>
                      <a:pt x="1090" y="462"/>
                      <a:pt x="1085" y="446"/>
                      <a:pt x="1090" y="435"/>
                    </a:cubicBezTo>
                    <a:cubicBezTo>
                      <a:pt x="1099" y="415"/>
                      <a:pt x="1121" y="396"/>
                      <a:pt x="1135" y="382"/>
                    </a:cubicBezTo>
                    <a:cubicBezTo>
                      <a:pt x="1127" y="351"/>
                      <a:pt x="1111" y="305"/>
                      <a:pt x="1135" y="276"/>
                    </a:cubicBezTo>
                    <a:cubicBezTo>
                      <a:pt x="1141" y="269"/>
                      <a:pt x="1194" y="289"/>
                      <a:pt x="1205" y="293"/>
                    </a:cubicBezTo>
                    <a:cubicBezTo>
                      <a:pt x="1223" y="385"/>
                      <a:pt x="1192" y="301"/>
                      <a:pt x="1303" y="347"/>
                    </a:cubicBezTo>
                    <a:cubicBezTo>
                      <a:pt x="1315" y="352"/>
                      <a:pt x="1315" y="371"/>
                      <a:pt x="1321" y="382"/>
                    </a:cubicBezTo>
                    <a:cubicBezTo>
                      <a:pt x="1344" y="422"/>
                      <a:pt x="1344" y="454"/>
                      <a:pt x="1383" y="479"/>
                    </a:cubicBezTo>
                    <a:cubicBezTo>
                      <a:pt x="1403" y="540"/>
                      <a:pt x="1380" y="465"/>
                      <a:pt x="1400" y="559"/>
                    </a:cubicBezTo>
                    <a:cubicBezTo>
                      <a:pt x="1402" y="568"/>
                      <a:pt x="1418" y="583"/>
                      <a:pt x="1409" y="586"/>
                    </a:cubicBezTo>
                    <a:cubicBezTo>
                      <a:pt x="1389" y="593"/>
                      <a:pt x="1368" y="580"/>
                      <a:pt x="1347" y="577"/>
                    </a:cubicBezTo>
                    <a:cubicBezTo>
                      <a:pt x="1338" y="574"/>
                      <a:pt x="1325" y="576"/>
                      <a:pt x="1321" y="568"/>
                    </a:cubicBezTo>
                    <a:cubicBezTo>
                      <a:pt x="1317" y="559"/>
                      <a:pt x="1335" y="549"/>
                      <a:pt x="1330" y="541"/>
                    </a:cubicBezTo>
                    <a:cubicBezTo>
                      <a:pt x="1323" y="530"/>
                      <a:pt x="1274" y="515"/>
                      <a:pt x="1259" y="515"/>
                    </a:cubicBezTo>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80" name="未知"/>
              <p:cNvSpPr/>
              <p:nvPr/>
            </p:nvSpPr>
            <p:spPr>
              <a:xfrm>
                <a:off x="907" y="134"/>
                <a:ext cx="57" cy="106"/>
              </a:xfrm>
              <a:custGeom>
                <a:avLst/>
                <a:gdLst/>
                <a:ahLst/>
                <a:cxnLst/>
                <a:pathLst>
                  <a:path w="57" h="106">
                    <a:moveTo>
                      <a:pt x="15" y="0"/>
                    </a:moveTo>
                    <a:cubicBezTo>
                      <a:pt x="12" y="11"/>
                      <a:pt x="0" y="106"/>
                      <a:pt x="24" y="35"/>
                    </a:cubicBezTo>
                    <a:cubicBezTo>
                      <a:pt x="33" y="38"/>
                      <a:pt x="45" y="52"/>
                      <a:pt x="50" y="44"/>
                    </a:cubicBezTo>
                    <a:cubicBezTo>
                      <a:pt x="57" y="34"/>
                      <a:pt x="48" y="18"/>
                      <a:pt x="41" y="9"/>
                    </a:cubicBezTo>
                    <a:cubicBezTo>
                      <a:pt x="35" y="2"/>
                      <a:pt x="15" y="0"/>
                      <a:pt x="15" y="0"/>
                    </a:cubicBezTo>
                    <a:close/>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81" name="未知"/>
              <p:cNvSpPr/>
              <p:nvPr/>
            </p:nvSpPr>
            <p:spPr>
              <a:xfrm>
                <a:off x="718" y="177"/>
                <a:ext cx="324" cy="75"/>
              </a:xfrm>
              <a:custGeom>
                <a:avLst/>
                <a:gdLst/>
                <a:ahLst/>
                <a:cxnLst/>
                <a:pathLst>
                  <a:path w="324" h="75">
                    <a:moveTo>
                      <a:pt x="204" y="54"/>
                    </a:moveTo>
                    <a:cubicBezTo>
                      <a:pt x="190" y="0"/>
                      <a:pt x="185" y="6"/>
                      <a:pt x="133" y="19"/>
                    </a:cubicBezTo>
                    <a:cubicBezTo>
                      <a:pt x="127" y="28"/>
                      <a:pt x="125" y="43"/>
                      <a:pt x="115" y="46"/>
                    </a:cubicBezTo>
                    <a:cubicBezTo>
                      <a:pt x="104" y="50"/>
                      <a:pt x="92" y="37"/>
                      <a:pt x="80" y="37"/>
                    </a:cubicBezTo>
                    <a:cubicBezTo>
                      <a:pt x="53" y="37"/>
                      <a:pt x="27" y="43"/>
                      <a:pt x="0" y="46"/>
                    </a:cubicBezTo>
                    <a:cubicBezTo>
                      <a:pt x="33" y="56"/>
                      <a:pt x="66" y="61"/>
                      <a:pt x="98" y="72"/>
                    </a:cubicBezTo>
                    <a:cubicBezTo>
                      <a:pt x="130" y="69"/>
                      <a:pt x="164" y="73"/>
                      <a:pt x="195" y="63"/>
                    </a:cubicBezTo>
                    <a:cubicBezTo>
                      <a:pt x="204" y="60"/>
                      <a:pt x="198" y="43"/>
                      <a:pt x="204" y="37"/>
                    </a:cubicBezTo>
                    <a:cubicBezTo>
                      <a:pt x="210" y="31"/>
                      <a:pt x="221" y="31"/>
                      <a:pt x="230" y="28"/>
                    </a:cubicBezTo>
                    <a:cubicBezTo>
                      <a:pt x="263" y="75"/>
                      <a:pt x="324" y="69"/>
                      <a:pt x="204" y="54"/>
                    </a:cubicBezTo>
                    <a:close/>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82" name="未知"/>
              <p:cNvSpPr/>
              <p:nvPr/>
            </p:nvSpPr>
            <p:spPr>
              <a:xfrm>
                <a:off x="1018" y="34"/>
                <a:ext cx="400" cy="301"/>
              </a:xfrm>
              <a:custGeom>
                <a:avLst/>
                <a:gdLst/>
                <a:ahLst/>
                <a:cxnLst/>
                <a:pathLst>
                  <a:path w="400" h="301">
                    <a:moveTo>
                      <a:pt x="400" y="3"/>
                    </a:moveTo>
                    <a:cubicBezTo>
                      <a:pt x="291" y="6"/>
                      <a:pt x="181" y="0"/>
                      <a:pt x="72" y="11"/>
                    </a:cubicBezTo>
                    <a:cubicBezTo>
                      <a:pt x="6" y="18"/>
                      <a:pt x="117" y="84"/>
                      <a:pt x="37" y="56"/>
                    </a:cubicBezTo>
                    <a:cubicBezTo>
                      <a:pt x="15" y="87"/>
                      <a:pt x="6" y="99"/>
                      <a:pt x="19" y="135"/>
                    </a:cubicBezTo>
                    <a:cubicBezTo>
                      <a:pt x="50" y="128"/>
                      <a:pt x="114" y="115"/>
                      <a:pt x="72" y="180"/>
                    </a:cubicBezTo>
                    <a:cubicBezTo>
                      <a:pt x="67" y="187"/>
                      <a:pt x="11" y="195"/>
                      <a:pt x="1" y="197"/>
                    </a:cubicBezTo>
                    <a:cubicBezTo>
                      <a:pt x="15" y="283"/>
                      <a:pt x="0" y="301"/>
                      <a:pt x="161" y="242"/>
                    </a:cubicBezTo>
                    <a:cubicBezTo>
                      <a:pt x="179" y="236"/>
                      <a:pt x="161" y="195"/>
                      <a:pt x="179" y="189"/>
                    </a:cubicBezTo>
                    <a:cubicBezTo>
                      <a:pt x="197" y="183"/>
                      <a:pt x="232" y="171"/>
                      <a:pt x="232" y="171"/>
                    </a:cubicBezTo>
                    <a:cubicBezTo>
                      <a:pt x="240" y="148"/>
                      <a:pt x="237" y="120"/>
                      <a:pt x="250" y="100"/>
                    </a:cubicBezTo>
                    <a:cubicBezTo>
                      <a:pt x="256" y="91"/>
                      <a:pt x="332" y="83"/>
                      <a:pt x="338" y="82"/>
                    </a:cubicBezTo>
                    <a:cubicBezTo>
                      <a:pt x="347" y="76"/>
                      <a:pt x="358" y="73"/>
                      <a:pt x="365" y="65"/>
                    </a:cubicBezTo>
                    <a:cubicBezTo>
                      <a:pt x="400" y="22"/>
                      <a:pt x="330" y="25"/>
                      <a:pt x="303" y="11"/>
                    </a:cubicBezTo>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83" name="未知"/>
              <p:cNvSpPr/>
              <p:nvPr/>
            </p:nvSpPr>
            <p:spPr>
              <a:xfrm>
                <a:off x="1274" y="0"/>
                <a:ext cx="656" cy="617"/>
              </a:xfrm>
              <a:custGeom>
                <a:avLst/>
                <a:gdLst/>
                <a:ahLst/>
                <a:cxnLst/>
                <a:pathLst>
                  <a:path w="656" h="617">
                    <a:moveTo>
                      <a:pt x="153" y="72"/>
                    </a:moveTo>
                    <a:cubicBezTo>
                      <a:pt x="209" y="69"/>
                      <a:pt x="267" y="78"/>
                      <a:pt x="321" y="63"/>
                    </a:cubicBezTo>
                    <a:cubicBezTo>
                      <a:pt x="384" y="46"/>
                      <a:pt x="291" y="21"/>
                      <a:pt x="286" y="19"/>
                    </a:cubicBezTo>
                    <a:cubicBezTo>
                      <a:pt x="357" y="15"/>
                      <a:pt x="503" y="0"/>
                      <a:pt x="578" y="19"/>
                    </a:cubicBezTo>
                    <a:cubicBezTo>
                      <a:pt x="588" y="22"/>
                      <a:pt x="562" y="34"/>
                      <a:pt x="552" y="37"/>
                    </a:cubicBezTo>
                    <a:cubicBezTo>
                      <a:pt x="526" y="43"/>
                      <a:pt x="499" y="42"/>
                      <a:pt x="472" y="45"/>
                    </a:cubicBezTo>
                    <a:cubicBezTo>
                      <a:pt x="471" y="48"/>
                      <a:pt x="449" y="96"/>
                      <a:pt x="472" y="99"/>
                    </a:cubicBezTo>
                    <a:cubicBezTo>
                      <a:pt x="490" y="102"/>
                      <a:pt x="506" y="83"/>
                      <a:pt x="525" y="81"/>
                    </a:cubicBezTo>
                    <a:cubicBezTo>
                      <a:pt x="549" y="78"/>
                      <a:pt x="572" y="75"/>
                      <a:pt x="596" y="72"/>
                    </a:cubicBezTo>
                    <a:cubicBezTo>
                      <a:pt x="614" y="75"/>
                      <a:pt x="636" y="68"/>
                      <a:pt x="649" y="81"/>
                    </a:cubicBezTo>
                    <a:cubicBezTo>
                      <a:pt x="656" y="88"/>
                      <a:pt x="629" y="90"/>
                      <a:pt x="623" y="99"/>
                    </a:cubicBezTo>
                    <a:cubicBezTo>
                      <a:pt x="573" y="180"/>
                      <a:pt x="637" y="132"/>
                      <a:pt x="578" y="169"/>
                    </a:cubicBezTo>
                    <a:cubicBezTo>
                      <a:pt x="587" y="172"/>
                      <a:pt x="601" y="170"/>
                      <a:pt x="605" y="178"/>
                    </a:cubicBezTo>
                    <a:cubicBezTo>
                      <a:pt x="611" y="189"/>
                      <a:pt x="582" y="226"/>
                      <a:pt x="578" y="231"/>
                    </a:cubicBezTo>
                    <a:cubicBezTo>
                      <a:pt x="575" y="249"/>
                      <a:pt x="578" y="269"/>
                      <a:pt x="570" y="285"/>
                    </a:cubicBezTo>
                    <a:cubicBezTo>
                      <a:pt x="565" y="295"/>
                      <a:pt x="551" y="295"/>
                      <a:pt x="543" y="302"/>
                    </a:cubicBezTo>
                    <a:cubicBezTo>
                      <a:pt x="535" y="310"/>
                      <a:pt x="531" y="320"/>
                      <a:pt x="525" y="329"/>
                    </a:cubicBezTo>
                    <a:cubicBezTo>
                      <a:pt x="507" y="398"/>
                      <a:pt x="534" y="337"/>
                      <a:pt x="463" y="373"/>
                    </a:cubicBezTo>
                    <a:cubicBezTo>
                      <a:pt x="453" y="378"/>
                      <a:pt x="454" y="394"/>
                      <a:pt x="445" y="400"/>
                    </a:cubicBezTo>
                    <a:cubicBezTo>
                      <a:pt x="435" y="407"/>
                      <a:pt x="422" y="406"/>
                      <a:pt x="410" y="409"/>
                    </a:cubicBezTo>
                    <a:cubicBezTo>
                      <a:pt x="391" y="464"/>
                      <a:pt x="419" y="408"/>
                      <a:pt x="357" y="444"/>
                    </a:cubicBezTo>
                    <a:cubicBezTo>
                      <a:pt x="330" y="460"/>
                      <a:pt x="346" y="477"/>
                      <a:pt x="330" y="497"/>
                    </a:cubicBezTo>
                    <a:cubicBezTo>
                      <a:pt x="323" y="505"/>
                      <a:pt x="313" y="509"/>
                      <a:pt x="304" y="515"/>
                    </a:cubicBezTo>
                    <a:cubicBezTo>
                      <a:pt x="286" y="568"/>
                      <a:pt x="298" y="588"/>
                      <a:pt x="250" y="604"/>
                    </a:cubicBezTo>
                    <a:cubicBezTo>
                      <a:pt x="175" y="552"/>
                      <a:pt x="211" y="617"/>
                      <a:pt x="188" y="506"/>
                    </a:cubicBezTo>
                    <a:cubicBezTo>
                      <a:pt x="184" y="488"/>
                      <a:pt x="171" y="453"/>
                      <a:pt x="171" y="453"/>
                    </a:cubicBezTo>
                    <a:cubicBezTo>
                      <a:pt x="174" y="426"/>
                      <a:pt x="168" y="397"/>
                      <a:pt x="180" y="373"/>
                    </a:cubicBezTo>
                    <a:cubicBezTo>
                      <a:pt x="185" y="362"/>
                      <a:pt x="208" y="374"/>
                      <a:pt x="215" y="364"/>
                    </a:cubicBezTo>
                    <a:cubicBezTo>
                      <a:pt x="233" y="340"/>
                      <a:pt x="185" y="331"/>
                      <a:pt x="180" y="329"/>
                    </a:cubicBezTo>
                    <a:cubicBezTo>
                      <a:pt x="165" y="307"/>
                      <a:pt x="156" y="266"/>
                      <a:pt x="135" y="249"/>
                    </a:cubicBezTo>
                    <a:cubicBezTo>
                      <a:pt x="128" y="244"/>
                      <a:pt x="76" y="232"/>
                      <a:pt x="73" y="231"/>
                    </a:cubicBezTo>
                    <a:cubicBezTo>
                      <a:pt x="55" y="226"/>
                      <a:pt x="20" y="214"/>
                      <a:pt x="20" y="214"/>
                    </a:cubicBezTo>
                    <a:cubicBezTo>
                      <a:pt x="14" y="205"/>
                      <a:pt x="0" y="198"/>
                      <a:pt x="2" y="187"/>
                    </a:cubicBezTo>
                    <a:cubicBezTo>
                      <a:pt x="5" y="173"/>
                      <a:pt x="46" y="164"/>
                      <a:pt x="56" y="161"/>
                    </a:cubicBezTo>
                    <a:cubicBezTo>
                      <a:pt x="83" y="118"/>
                      <a:pt x="113" y="124"/>
                      <a:pt x="153" y="99"/>
                    </a:cubicBezTo>
                    <a:cubicBezTo>
                      <a:pt x="163" y="69"/>
                      <a:pt x="171" y="72"/>
                      <a:pt x="153" y="72"/>
                    </a:cubicBezTo>
                    <a:close/>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sp>
            <p:nvSpPr>
              <p:cNvPr id="19484" name="未知"/>
              <p:cNvSpPr/>
              <p:nvPr/>
            </p:nvSpPr>
            <p:spPr>
              <a:xfrm>
                <a:off x="1805" y="420"/>
                <a:ext cx="118" cy="150"/>
              </a:xfrm>
              <a:custGeom>
                <a:avLst/>
                <a:gdLst/>
                <a:ahLst/>
                <a:cxnLst/>
                <a:pathLst>
                  <a:path w="118" h="150">
                    <a:moveTo>
                      <a:pt x="30" y="6"/>
                    </a:moveTo>
                    <a:cubicBezTo>
                      <a:pt x="48" y="9"/>
                      <a:pt x="68" y="6"/>
                      <a:pt x="83" y="15"/>
                    </a:cubicBezTo>
                    <a:cubicBezTo>
                      <a:pt x="91" y="20"/>
                      <a:pt x="86" y="35"/>
                      <a:pt x="92" y="42"/>
                    </a:cubicBezTo>
                    <a:cubicBezTo>
                      <a:pt x="98" y="50"/>
                      <a:pt x="109" y="54"/>
                      <a:pt x="118" y="60"/>
                    </a:cubicBezTo>
                    <a:cubicBezTo>
                      <a:pt x="108" y="110"/>
                      <a:pt x="115" y="150"/>
                      <a:pt x="21" y="95"/>
                    </a:cubicBezTo>
                    <a:cubicBezTo>
                      <a:pt x="5" y="86"/>
                      <a:pt x="3" y="42"/>
                      <a:pt x="3" y="42"/>
                    </a:cubicBezTo>
                    <a:cubicBezTo>
                      <a:pt x="13" y="0"/>
                      <a:pt x="0" y="6"/>
                      <a:pt x="30" y="6"/>
                    </a:cubicBezTo>
                    <a:close/>
                  </a:path>
                </a:pathLst>
              </a:custGeom>
              <a:solidFill>
                <a:srgbClr val="660066"/>
              </a:solidFill>
              <a:ln w="9525" cap="flat" cmpd="sng">
                <a:solidFill>
                  <a:schemeClr val="tx1"/>
                </a:solidFill>
                <a:prstDash val="solid"/>
                <a:headEnd type="none" w="med" len="med"/>
                <a:tailEnd type="none" w="med" len="med"/>
              </a:ln>
            </p:spPr>
            <p:txBody>
              <a:bodyPr/>
              <a:p>
                <a:endParaRPr lang="zh-CN" altLang="en-US" sz="100"/>
              </a:p>
            </p:txBody>
          </p:sp>
        </p:grpSp>
      </p:grpSp>
      <p:sp>
        <p:nvSpPr>
          <p:cNvPr id="19485" name="文本框 19484"/>
          <p:cNvSpPr txBox="1"/>
          <p:nvPr/>
        </p:nvSpPr>
        <p:spPr>
          <a:xfrm>
            <a:off x="914400" y="4402455"/>
            <a:ext cx="7790180" cy="506730"/>
          </a:xfrm>
          <a:prstGeom prst="rect">
            <a:avLst/>
          </a:prstGeom>
          <a:solidFill>
            <a:schemeClr val="tx2"/>
          </a:solidFill>
          <a:ln w="9525" cap="flat" cmpd="sng">
            <a:solidFill>
              <a:srgbClr val="33CC33"/>
            </a:solidFill>
            <a:prstDash val="solid"/>
            <a:miter/>
            <a:headEnd type="none" w="med" len="med"/>
            <a:tailEnd type="none" w="med" len="med"/>
          </a:ln>
        </p:spPr>
        <p:txBody>
          <a:bodyPr wrap="square">
            <a:spAutoFit/>
          </a:bodyPr>
          <a:p>
            <a:pPr algn="ctr">
              <a:spcBef>
                <a:spcPct val="50000"/>
              </a:spcBef>
            </a:pPr>
            <a:r>
              <a:rPr lang="zh-CN" altLang="en-US" sz="2700" b="1">
                <a:solidFill>
                  <a:schemeClr val="bg1"/>
                </a:solidFill>
                <a:latin typeface="Arial" panose="020B0604020202020204" pitchFamily="34" charset="0"/>
                <a:ea typeface="黑体" panose="02010600030101010101" pitchFamily="49" charset="-122"/>
              </a:rPr>
              <a:t>发达国家主导的资本在全球范围内的新 一轮扩张</a:t>
            </a:r>
            <a:endParaRPr lang="zh-CN" altLang="en-US" sz="2700" b="1">
              <a:solidFill>
                <a:schemeClr val="bg1"/>
              </a:solidFill>
              <a:latin typeface="Arial" panose="020B0604020202020204" pitchFamily="34" charset="0"/>
              <a:ea typeface="黑体" panose="02010600030101010101" pitchFamily="49" charset="-122"/>
            </a:endParaRPr>
          </a:p>
        </p:txBody>
      </p:sp>
      <p:sp>
        <p:nvSpPr>
          <p:cNvPr id="19486" name="文本框 19485"/>
          <p:cNvSpPr txBox="1"/>
          <p:nvPr/>
        </p:nvSpPr>
        <p:spPr>
          <a:xfrm>
            <a:off x="2410638" y="1381367"/>
            <a:ext cx="540638" cy="506730"/>
          </a:xfrm>
          <a:prstGeom prst="rect">
            <a:avLst/>
          </a:prstGeom>
          <a:noFill/>
          <a:ln w="9525">
            <a:noFill/>
          </a:ln>
        </p:spPr>
        <p:txBody>
          <a:bodyPr>
            <a:spAutoFit/>
          </a:bodyPr>
          <a:p>
            <a:pPr>
              <a:spcBef>
                <a:spcPct val="50000"/>
              </a:spcBef>
            </a:pPr>
            <a:r>
              <a:rPr lang="zh-CN" altLang="en-US" sz="2700" b="1" i="1">
                <a:solidFill>
                  <a:schemeClr val="bg1"/>
                </a:solidFill>
                <a:latin typeface="Arial" panose="020B0604020202020204" pitchFamily="34" charset="0"/>
                <a:ea typeface="黑体" panose="02010600030101010101" pitchFamily="49" charset="-122"/>
              </a:rPr>
              <a:t>发</a:t>
            </a:r>
            <a:endParaRPr lang="zh-CN" altLang="en-US" sz="2700" b="1" i="1">
              <a:solidFill>
                <a:schemeClr val="bg1"/>
              </a:solidFill>
              <a:latin typeface="Arial" panose="020B0604020202020204" pitchFamily="34" charset="0"/>
              <a:ea typeface="黑体" panose="02010600030101010101" pitchFamily="49" charset="-122"/>
            </a:endParaRPr>
          </a:p>
        </p:txBody>
      </p:sp>
      <p:sp>
        <p:nvSpPr>
          <p:cNvPr id="19487" name="矩形 19486"/>
          <p:cNvSpPr/>
          <p:nvPr/>
        </p:nvSpPr>
        <p:spPr>
          <a:xfrm>
            <a:off x="3600280" y="931232"/>
            <a:ext cx="527685" cy="506730"/>
          </a:xfrm>
          <a:prstGeom prst="rect">
            <a:avLst/>
          </a:prstGeom>
          <a:noFill/>
          <a:ln w="9525">
            <a:noFill/>
          </a:ln>
        </p:spPr>
        <p:txBody>
          <a:bodyPr wrap="none" anchor="t">
            <a:spAutoFit/>
          </a:bodyPr>
          <a:p>
            <a:r>
              <a:rPr lang="zh-CN" altLang="en-US" sz="2700" b="1" i="1">
                <a:solidFill>
                  <a:schemeClr val="bg1"/>
                </a:solidFill>
                <a:latin typeface="Arial" panose="020B0604020202020204" pitchFamily="34" charset="0"/>
                <a:ea typeface="黑体" panose="02010600030101010101" pitchFamily="49" charset="-122"/>
              </a:rPr>
              <a:t>达</a:t>
            </a:r>
            <a:endParaRPr lang="zh-CN" altLang="en-US" sz="2700" b="1" i="1">
              <a:solidFill>
                <a:schemeClr val="bg1"/>
              </a:solidFill>
              <a:latin typeface="Arial" panose="020B0604020202020204" pitchFamily="34" charset="0"/>
              <a:ea typeface="黑体" panose="02010600030101010101" pitchFamily="49" charset="-122"/>
            </a:endParaRPr>
          </a:p>
        </p:txBody>
      </p:sp>
      <p:sp>
        <p:nvSpPr>
          <p:cNvPr id="19488" name="矩形 19487"/>
          <p:cNvSpPr/>
          <p:nvPr/>
        </p:nvSpPr>
        <p:spPr>
          <a:xfrm>
            <a:off x="4518413" y="1545702"/>
            <a:ext cx="521585" cy="506730"/>
          </a:xfrm>
          <a:prstGeom prst="rect">
            <a:avLst/>
          </a:prstGeom>
          <a:noFill/>
          <a:ln w="9525">
            <a:noFill/>
          </a:ln>
        </p:spPr>
        <p:txBody>
          <a:bodyPr>
            <a:spAutoFit/>
          </a:bodyPr>
          <a:p>
            <a:pPr>
              <a:spcBef>
                <a:spcPct val="50000"/>
              </a:spcBef>
            </a:pPr>
            <a:r>
              <a:rPr lang="zh-CN" altLang="en-US" sz="2700" b="1" i="1">
                <a:solidFill>
                  <a:schemeClr val="bg1"/>
                </a:solidFill>
                <a:latin typeface="Arial" panose="020B0604020202020204" pitchFamily="34" charset="0"/>
                <a:ea typeface="黑体" panose="02010600030101010101" pitchFamily="49" charset="-122"/>
              </a:rPr>
              <a:t>国</a:t>
            </a:r>
            <a:endParaRPr lang="zh-CN" altLang="en-US" sz="2700" b="1" i="1">
              <a:solidFill>
                <a:schemeClr val="bg1"/>
              </a:solidFill>
              <a:latin typeface="Arial" panose="020B0604020202020204" pitchFamily="34" charset="0"/>
              <a:ea typeface="黑体" panose="02010600030101010101" pitchFamily="49" charset="-122"/>
            </a:endParaRPr>
          </a:p>
        </p:txBody>
      </p:sp>
      <p:sp>
        <p:nvSpPr>
          <p:cNvPr id="19489" name="矩形 19488"/>
          <p:cNvSpPr/>
          <p:nvPr/>
        </p:nvSpPr>
        <p:spPr>
          <a:xfrm>
            <a:off x="5760452" y="1383748"/>
            <a:ext cx="501341" cy="506730"/>
          </a:xfrm>
          <a:prstGeom prst="rect">
            <a:avLst/>
          </a:prstGeom>
          <a:noFill/>
          <a:ln w="9525">
            <a:noFill/>
          </a:ln>
        </p:spPr>
        <p:txBody>
          <a:bodyPr>
            <a:spAutoFit/>
          </a:bodyPr>
          <a:p>
            <a:pPr>
              <a:spcBef>
                <a:spcPct val="50000"/>
              </a:spcBef>
            </a:pPr>
            <a:r>
              <a:rPr lang="zh-CN" altLang="en-US" sz="2700" b="1" i="1">
                <a:solidFill>
                  <a:schemeClr val="bg1"/>
                </a:solidFill>
                <a:latin typeface="Arial" panose="020B0604020202020204" pitchFamily="34" charset="0"/>
                <a:ea typeface="黑体" panose="02010600030101010101" pitchFamily="49" charset="-122"/>
              </a:rPr>
              <a:t>家</a:t>
            </a:r>
            <a:endParaRPr lang="zh-CN" altLang="en-US" sz="2700" b="1" i="1">
              <a:solidFill>
                <a:schemeClr val="bg1"/>
              </a:solidFill>
              <a:latin typeface="Arial" panose="020B0604020202020204" pitchFamily="34" charset="0"/>
              <a:ea typeface="黑体" panose="0201060003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wedge">
                                      <p:cBhvr>
                                        <p:cTn id="7" dur="2000"/>
                                        <p:tgtEl>
                                          <p:spTgt spid="19466"/>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19486"/>
                                        </p:tgtEl>
                                        <p:attrNameLst>
                                          <p:attrName>style.visibility</p:attrName>
                                        </p:attrNameLst>
                                      </p:cBhvr>
                                      <p:to>
                                        <p:strVal val="visible"/>
                                      </p:to>
                                    </p:set>
                                    <p:animEffect transition="in" filter="checkerboard(across)">
                                      <p:cBhvr>
                                        <p:cTn id="11" dur="500"/>
                                        <p:tgtEl>
                                          <p:spTgt spid="19486"/>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9487"/>
                                        </p:tgtEl>
                                        <p:attrNameLst>
                                          <p:attrName>style.visibility</p:attrName>
                                        </p:attrNameLst>
                                      </p:cBhvr>
                                      <p:to>
                                        <p:strVal val="visible"/>
                                      </p:to>
                                    </p:set>
                                    <p:animEffect transition="in" filter="checkerboard(across)">
                                      <p:cBhvr>
                                        <p:cTn id="14" dur="500"/>
                                        <p:tgtEl>
                                          <p:spTgt spid="19487"/>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9488"/>
                                        </p:tgtEl>
                                        <p:attrNameLst>
                                          <p:attrName>style.visibility</p:attrName>
                                        </p:attrNameLst>
                                      </p:cBhvr>
                                      <p:to>
                                        <p:strVal val="visible"/>
                                      </p:to>
                                    </p:set>
                                    <p:animEffect transition="in" filter="checkerboard(across)">
                                      <p:cBhvr>
                                        <p:cTn id="17" dur="500"/>
                                        <p:tgtEl>
                                          <p:spTgt spid="1948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9489"/>
                                        </p:tgtEl>
                                        <p:attrNameLst>
                                          <p:attrName>style.visibility</p:attrName>
                                        </p:attrNameLst>
                                      </p:cBhvr>
                                      <p:to>
                                        <p:strVal val="visible"/>
                                      </p:to>
                                    </p:set>
                                    <p:animEffect transition="in" filter="checkerboard(across)">
                                      <p:cBhvr>
                                        <p:cTn id="20" dur="500"/>
                                        <p:tgtEl>
                                          <p:spTgt spid="19489"/>
                                        </p:tgtEl>
                                      </p:cBhvr>
                                    </p:animEffect>
                                  </p:childTnLst>
                                </p:cTn>
                              </p:par>
                            </p:childTnLst>
                          </p:cTn>
                        </p:par>
                        <p:par>
                          <p:cTn id="21" fill="hold">
                            <p:stCondLst>
                              <p:cond delay="2500"/>
                            </p:stCondLst>
                            <p:childTnLst>
                              <p:par>
                                <p:cTn id="22" presetID="20" presetClass="entr" presetSubtype="0" fill="hold" nodeType="afterEffect">
                                  <p:stCondLst>
                                    <p:cond delay="0"/>
                                  </p:stCondLst>
                                  <p:childTnLst>
                                    <p:set>
                                      <p:cBhvr>
                                        <p:cTn id="23" dur="1" fill="hold">
                                          <p:stCondLst>
                                            <p:cond delay="0"/>
                                          </p:stCondLst>
                                        </p:cTn>
                                        <p:tgtEl>
                                          <p:spTgt spid="19460"/>
                                        </p:tgtEl>
                                        <p:attrNameLst>
                                          <p:attrName>style.visibility</p:attrName>
                                        </p:attrNameLst>
                                      </p:cBhvr>
                                      <p:to>
                                        <p:strVal val="visible"/>
                                      </p:to>
                                    </p:set>
                                    <p:animEffect transition="in" filter="wedge">
                                      <p:cBhvr>
                                        <p:cTn id="24" dur="2000"/>
                                        <p:tgtEl>
                                          <p:spTgt spid="19460"/>
                                        </p:tgtEl>
                                      </p:cBhvr>
                                    </p:animEffect>
                                  </p:childTnLst>
                                </p:cTn>
                              </p:par>
                            </p:childTnLst>
                          </p:cTn>
                        </p:par>
                        <p:par>
                          <p:cTn id="25" fill="hold">
                            <p:stCondLst>
                              <p:cond delay="4500"/>
                            </p:stCondLst>
                            <p:childTnLst>
                              <p:par>
                                <p:cTn id="26" presetID="4" presetClass="entr" presetSubtype="16" fill="hold" grpId="0" nodeType="afterEffect">
                                  <p:stCondLst>
                                    <p:cond delay="0"/>
                                  </p:stCondLst>
                                  <p:childTnLst>
                                    <p:set>
                                      <p:cBhvr>
                                        <p:cTn id="27" dur="1" fill="hold">
                                          <p:stCondLst>
                                            <p:cond delay="0"/>
                                          </p:stCondLst>
                                        </p:cTn>
                                        <p:tgtEl>
                                          <p:spTgt spid="19485"/>
                                        </p:tgtEl>
                                        <p:attrNameLst>
                                          <p:attrName>style.visibility</p:attrName>
                                        </p:attrNameLst>
                                      </p:cBhvr>
                                      <p:to>
                                        <p:strVal val="visible"/>
                                      </p:to>
                                    </p:set>
                                    <p:animEffect transition="in" filter="box(in)">
                                      <p:cBhvr>
                                        <p:cTn id="28" dur="1000"/>
                                        <p:tgtEl>
                                          <p:spTgt spid="19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5" grpId="0" bldLvl="0" animBg="1"/>
      <p:bldP spid="19486" grpId="0"/>
      <p:bldP spid="19487" grpId="0"/>
      <p:bldP spid="19488" grpId="0"/>
      <p:bldP spid="1948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635" y="318"/>
            <a:ext cx="9144000" cy="5143500"/>
          </a:xfrm>
          <a:prstGeom prst="rect">
            <a:avLst/>
          </a:prstGeom>
          <a:pattFill prst="ltDnDiag">
            <a:fgClr>
              <a:srgbClr val="FFFFFF">
                <a:lumMod val="85000"/>
              </a:srgbClr>
            </a:fgClr>
            <a:bgClr>
              <a:srgbClr val="FFFFFF"/>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0" name="流程图: 决策 9"/>
          <p:cNvSpPr/>
          <p:nvPr>
            <p:custDataLst>
              <p:tags r:id="rId2"/>
            </p:custDataLst>
          </p:nvPr>
        </p:nvSpPr>
        <p:spPr>
          <a:xfrm>
            <a:off x="1415143" y="517731"/>
            <a:ext cx="6313715" cy="4626087"/>
          </a:xfrm>
          <a:prstGeom prst="flowChartDecision">
            <a:avLst/>
          </a:prstGeom>
          <a:solidFill>
            <a:srgbClr val="000000">
              <a:lumMod val="65000"/>
              <a:lumOff val="3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1" name="流程图: 决策 10"/>
          <p:cNvSpPr/>
          <p:nvPr>
            <p:custDataLst>
              <p:tags r:id="rId3"/>
            </p:custDataLst>
          </p:nvPr>
        </p:nvSpPr>
        <p:spPr>
          <a:xfrm>
            <a:off x="1240975" y="65631"/>
            <a:ext cx="6663320" cy="4882244"/>
          </a:xfrm>
          <a:prstGeom prst="flowChartDecision">
            <a:avLst/>
          </a:prstGeom>
          <a:solidFill>
            <a:srgbClr val="FFFFFF"/>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9" name="直角三角形 18"/>
          <p:cNvSpPr/>
          <p:nvPr>
            <p:custDataLst>
              <p:tags r:id="rId4"/>
            </p:custDataLst>
          </p:nvPr>
        </p:nvSpPr>
        <p:spPr>
          <a:xfrm rot="10800000">
            <a:off x="6019800" y="952"/>
            <a:ext cx="3124198" cy="2340429"/>
          </a:xfrm>
          <a:prstGeom prst="rtTriangle">
            <a:avLst/>
          </a:prstGeom>
          <a:pattFill prst="wdDnDiag">
            <a:fgClr>
              <a:srgbClr val="FFFFFF">
                <a:lumMod val="95000"/>
              </a:srgbClr>
            </a:fgClr>
            <a:bgClr>
              <a:srgbClr val="E7E6E6"/>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20" name="直角三角形 19"/>
          <p:cNvSpPr/>
          <p:nvPr>
            <p:custDataLst>
              <p:tags r:id="rId5"/>
            </p:custDataLst>
          </p:nvPr>
        </p:nvSpPr>
        <p:spPr>
          <a:xfrm>
            <a:off x="-1" y="2859220"/>
            <a:ext cx="3211286" cy="2284598"/>
          </a:xfrm>
          <a:prstGeom prst="rtTriangle">
            <a:avLst/>
          </a:prstGeom>
          <a:pattFill prst="wdDnDiag">
            <a:fgClr>
              <a:srgbClr val="FFFFFF">
                <a:lumMod val="95000"/>
              </a:srgbClr>
            </a:fgClr>
            <a:bgClr>
              <a:srgbClr val="E7E6E6"/>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3" name="文本框 2"/>
          <p:cNvSpPr txBox="1"/>
          <p:nvPr>
            <p:custDataLst>
              <p:tags r:id="rId6"/>
            </p:custDataLst>
          </p:nvPr>
        </p:nvSpPr>
        <p:spPr>
          <a:xfrm>
            <a:off x="2057400" y="1925320"/>
            <a:ext cx="5675630" cy="1536065"/>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lnSpc>
                <a:spcPct val="130000"/>
              </a:lnSpc>
              <a:spcBef>
                <a:spcPts val="0"/>
              </a:spcBef>
              <a:spcAft>
                <a:spcPts val="0"/>
              </a:spcAft>
              <a:buSzPct val="130000"/>
              <a:buFont typeface="WPS-Bullets" pitchFamily="2" charset="0"/>
            </a:pPr>
            <a:r>
              <a:rPr lang="zh-CN" altLang="en-US" sz="2400" dirty="0">
                <a:solidFill>
                  <a:srgbClr val="000000">
                    <a:lumMod val="75000"/>
                    <a:lumOff val="25000"/>
                  </a:srgbClr>
                </a:solidFill>
                <a:latin typeface="Arial" panose="020B0604020202020204" pitchFamily="34" charset="0"/>
                <a:ea typeface="微软雅黑" panose="020B0503020204020204" charset="-122"/>
              </a:rPr>
              <a:t>利：加速世界经济的发展和繁荣。</a:t>
            </a:r>
            <a:endParaRPr lang="zh-CN" altLang="en-US" sz="2400" dirty="0">
              <a:solidFill>
                <a:srgbClr val="000000">
                  <a:lumMod val="75000"/>
                  <a:lumOff val="25000"/>
                </a:srgbClr>
              </a:solidFill>
              <a:latin typeface="Arial" panose="020B0604020202020204" pitchFamily="34" charset="0"/>
              <a:ea typeface="微软雅黑" panose="020B0503020204020204" charset="-122"/>
            </a:endParaRPr>
          </a:p>
          <a:p>
            <a:pPr marL="0" lvl="2" algn="l" fontAlgn="ctr">
              <a:lnSpc>
                <a:spcPct val="130000"/>
              </a:lnSpc>
              <a:spcBef>
                <a:spcPts val="0"/>
              </a:spcBef>
              <a:spcAft>
                <a:spcPts val="0"/>
              </a:spcAft>
              <a:buSzPct val="130000"/>
              <a:buFont typeface="WPS-Bullets" pitchFamily="2" charset="0"/>
            </a:pPr>
            <a:r>
              <a:rPr lang="zh-CN" altLang="en-US" sz="2400" dirty="0">
                <a:solidFill>
                  <a:srgbClr val="000000">
                    <a:lumMod val="75000"/>
                    <a:lumOff val="25000"/>
                  </a:srgbClr>
                </a:solidFill>
                <a:latin typeface="Arial" panose="020B0604020202020204" pitchFamily="34" charset="0"/>
                <a:ea typeface="微软雅黑" panose="020B0503020204020204" charset="-122"/>
              </a:rPr>
              <a:t>弊：加剧了全球竞争中的利益失衡。</a:t>
            </a:r>
            <a:endParaRPr lang="zh-CN" altLang="en-US" sz="2400" dirty="0">
              <a:solidFill>
                <a:srgbClr val="000000">
                  <a:lumMod val="75000"/>
                  <a:lumOff val="25000"/>
                </a:srgbClr>
              </a:solidFill>
              <a:latin typeface="Arial" panose="020B0604020202020204" pitchFamily="34" charset="0"/>
              <a:ea typeface="微软雅黑" panose="020B0503020204020204" charset="-122"/>
            </a:endParaRPr>
          </a:p>
        </p:txBody>
      </p:sp>
      <p:cxnSp>
        <p:nvCxnSpPr>
          <p:cNvPr id="34" name="直接连接符 33"/>
          <p:cNvCxnSpPr/>
          <p:nvPr>
            <p:custDataLst>
              <p:tags r:id="rId7"/>
            </p:custDataLst>
          </p:nvPr>
        </p:nvCxnSpPr>
        <p:spPr>
          <a:xfrm flipH="1">
            <a:off x="3763010" y="1635760"/>
            <a:ext cx="1674495" cy="10160"/>
          </a:xfrm>
          <a:prstGeom prst="line">
            <a:avLst/>
          </a:prstGeom>
          <a:ln w="1270">
            <a:solidFill>
              <a:srgbClr val="FFFFFF">
                <a:lumMod val="85000"/>
              </a:srgbClr>
            </a:solidFill>
            <a:prstDash val="dash"/>
            <a:headEnd type="diamond"/>
            <a:tailEnd type="diamond"/>
          </a:ln>
        </p:spPr>
        <p:style>
          <a:lnRef idx="1">
            <a:srgbClr val="1E6BC5"/>
          </a:lnRef>
          <a:fillRef idx="0">
            <a:srgbClr val="1E6BC5"/>
          </a:fillRef>
          <a:effectRef idx="0">
            <a:srgbClr val="1E6BC5"/>
          </a:effectRef>
          <a:fontRef idx="minor">
            <a:srgbClr val="000000"/>
          </a:fontRef>
        </p:style>
      </p:cxnSp>
      <p:sp>
        <p:nvSpPr>
          <p:cNvPr id="22" name="文本框 21"/>
          <p:cNvSpPr txBox="1"/>
          <p:nvPr>
            <p:custDataLst>
              <p:tags r:id="rId8"/>
            </p:custDataLst>
          </p:nvPr>
        </p:nvSpPr>
        <p:spPr>
          <a:xfrm>
            <a:off x="610204" y="661317"/>
            <a:ext cx="7924863" cy="472440"/>
          </a:xfrm>
          <a:prstGeom prst="rect">
            <a:avLst/>
          </a:prstGeom>
          <a:noFill/>
        </p:spPr>
        <p:txBody>
          <a:bodyPr wrap="square" lIns="76200" tIns="28575" rIns="47625" bIns="28575" rtlCol="0">
            <a:noAutofit/>
          </a:bodyPr>
          <a:lstStyle/>
          <a:p>
            <a:pPr marL="0" lvl="0" indent="0" algn="ctr">
              <a:lnSpc>
                <a:spcPct val="100000"/>
              </a:lnSpc>
              <a:spcBef>
                <a:spcPts val="0"/>
              </a:spcBef>
              <a:spcAft>
                <a:spcPts val="0"/>
              </a:spcAft>
            </a:pPr>
            <a:r>
              <a:rPr lang="zh-CN" altLang="en-US" sz="3200" b="1" spc="300" dirty="0">
                <a:solidFill>
                  <a:srgbClr val="000000">
                    <a:lumMod val="75000"/>
                    <a:lumOff val="25000"/>
                  </a:srgbClr>
                </a:solidFill>
                <a:latin typeface="Arial" panose="020B0604020202020204" pitchFamily="34" charset="0"/>
                <a:ea typeface="微软雅黑" panose="020B0503020204020204" charset="-122"/>
              </a:rPr>
              <a:t>影响</a:t>
            </a:r>
            <a:endParaRPr lang="zh-CN" altLang="en-US" sz="3200" b="1" spc="300" dirty="0">
              <a:solidFill>
                <a:srgbClr val="000000">
                  <a:lumMod val="75000"/>
                  <a:lumOff val="25000"/>
                </a:srgbClr>
              </a:solidFill>
              <a:latin typeface="Arial" panose="020B0604020202020204" pitchFamily="34" charset="0"/>
              <a:ea typeface="微软雅黑" panose="020B0503020204020204" charset="-122"/>
            </a:endParaRPr>
          </a:p>
        </p:txBody>
      </p:sp>
      <p:sp>
        <p:nvSpPr>
          <p:cNvPr id="25" name="文本框 24"/>
          <p:cNvSpPr txBox="1"/>
          <p:nvPr>
            <p:custDataLst>
              <p:tags r:id="rId9"/>
            </p:custDataLst>
          </p:nvPr>
        </p:nvSpPr>
        <p:spPr>
          <a:xfrm>
            <a:off x="2836690" y="1291984"/>
            <a:ext cx="3471890" cy="239554"/>
          </a:xfrm>
          <a:prstGeom prst="rect">
            <a:avLst/>
          </a:prstGeom>
          <a:noFill/>
        </p:spPr>
        <p:txBody>
          <a:bodyPr wrap="square" lIns="76200" tIns="0" rIns="61912" bIns="0" rtlCol="0">
            <a:noAutofit/>
            <a:scene3d>
              <a:camera prst="orthographicFront"/>
              <a:lightRig rig="threePt" dir="t"/>
            </a:scene3d>
          </a:bodyPr>
          <a:lstStyle>
            <a:defPPr>
              <a:defRPr lang="zh-CN"/>
            </a:defPPr>
            <a:lvl1pPr fontAlgn="auto">
              <a:lnSpc>
                <a:spcPct val="130000"/>
              </a:lnSpc>
              <a:spcAft>
                <a:spcPts val="1000"/>
              </a:spcAft>
              <a:defRPr sz="1600" spc="150"/>
            </a:lvl1pPr>
          </a:lstStyle>
          <a:p>
            <a:pPr lvl="0" algn="ctr">
              <a:spcBef>
                <a:spcPts val="1000"/>
              </a:spcBef>
              <a:spcAft>
                <a:spcPts val="0"/>
              </a:spcAft>
            </a:pPr>
            <a:r>
              <a:rPr lang="zh-CN" altLang="zh-CN" sz="2800" b="1" baseline="30000" dirty="0">
                <a:solidFill>
                  <a:srgbClr val="FF0000"/>
                </a:solidFill>
                <a:effectLst/>
                <a:uFillTx/>
                <a:latin typeface="Arial" panose="020B0604020202020204" pitchFamily="34" charset="0"/>
                <a:ea typeface="微软雅黑" panose="020B0503020204020204" charset="-122"/>
                <a:sym typeface="微软雅黑" panose="020B0503020204020204" charset="-122"/>
              </a:rPr>
              <a:t>双刃剑</a:t>
            </a:r>
            <a:endParaRPr lang="zh-CN" altLang="zh-CN" sz="2800" b="1" baseline="30000" dirty="0">
              <a:solidFill>
                <a:srgbClr val="FF0000"/>
              </a:solidFill>
              <a:effectLst/>
              <a:uFillTx/>
              <a:latin typeface="Arial" panose="020B0604020202020204" pitchFamily="34" charset="0"/>
              <a:ea typeface="微软雅黑" panose="020B0503020204020204" charset="-122"/>
              <a:sym typeface="微软雅黑" panose="020B050302020402020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椭圆 1"/>
          <p:cNvSpPr/>
          <p:nvPr>
            <p:custDataLst>
              <p:tags r:id="rId1"/>
            </p:custDataLst>
          </p:nvPr>
        </p:nvSpPr>
        <p:spPr>
          <a:xfrm>
            <a:off x="3547693" y="1863722"/>
            <a:ext cx="1596870" cy="1596868"/>
          </a:xfrm>
          <a:prstGeom prst="ellipse">
            <a:avLst/>
          </a:prstGeom>
          <a:solidFill>
            <a:srgbClr val="B2BEC4">
              <a:lumMod val="20000"/>
              <a:lumOff val="80000"/>
            </a:srgbClr>
          </a:solidFill>
          <a:ln w="101600">
            <a:solidFill>
              <a:srgbClr val="8B99A2">
                <a:lumMod val="20000"/>
                <a:lumOff val="80000"/>
              </a:srgbClr>
            </a:solidFill>
          </a:ln>
        </p:spPr>
        <p:style>
          <a:lnRef idx="2">
            <a:srgbClr val="7C8F9B">
              <a:shade val="50000"/>
            </a:srgbClr>
          </a:lnRef>
          <a:fillRef idx="1">
            <a:srgbClr val="7C8F9B"/>
          </a:fillRef>
          <a:effectRef idx="0">
            <a:srgbClr val="7C8F9B"/>
          </a:effectRef>
          <a:fontRef idx="minor">
            <a:srgbClr val="FFFFFF"/>
          </a:fontRef>
        </p:style>
        <p:txBody>
          <a:bodyPr rtlCol="0" anchor="ctr"/>
          <a:lstStyle/>
          <a:p>
            <a:pPr algn="ctr"/>
            <a:endParaRPr kumimoji="1" lang="zh-CN" altLang="en-US" sz="1350" dirty="0"/>
          </a:p>
        </p:txBody>
      </p:sp>
      <p:sp>
        <p:nvSpPr>
          <p:cNvPr id="44" name="任意形状 43"/>
          <p:cNvSpPr/>
          <p:nvPr>
            <p:custDataLst>
              <p:tags r:id="rId2"/>
            </p:custDataLst>
          </p:nvPr>
        </p:nvSpPr>
        <p:spPr>
          <a:xfrm rot="5400000">
            <a:off x="777446" y="1265478"/>
            <a:ext cx="2632086" cy="2732063"/>
          </a:xfrm>
          <a:custGeom>
            <a:avLst/>
            <a:gdLst>
              <a:gd name="connsiteX0" fmla="*/ 0 w 3311237"/>
              <a:gd name="connsiteY0" fmla="*/ 3210701 h 3437011"/>
              <a:gd name="connsiteX1" fmla="*/ 0 w 3311237"/>
              <a:gd name="connsiteY1" fmla="*/ 643030 h 3437011"/>
              <a:gd name="connsiteX2" fmla="*/ 226310 w 3311237"/>
              <a:gd name="connsiteY2" fmla="*/ 416720 h 3437011"/>
              <a:gd name="connsiteX3" fmla="*/ 1427775 w 3311237"/>
              <a:gd name="connsiteY3" fmla="*/ 416720 h 3437011"/>
              <a:gd name="connsiteX4" fmla="*/ 1669472 w 3311237"/>
              <a:gd name="connsiteY4" fmla="*/ 0 h 3437011"/>
              <a:gd name="connsiteX5" fmla="*/ 1911170 w 3311237"/>
              <a:gd name="connsiteY5" fmla="*/ 416720 h 3437011"/>
              <a:gd name="connsiteX6" fmla="*/ 3084927 w 3311237"/>
              <a:gd name="connsiteY6" fmla="*/ 416720 h 3437011"/>
              <a:gd name="connsiteX7" fmla="*/ 3311237 w 3311237"/>
              <a:gd name="connsiteY7" fmla="*/ 643030 h 3437011"/>
              <a:gd name="connsiteX8" fmla="*/ 3311237 w 3311237"/>
              <a:gd name="connsiteY8" fmla="*/ 3210701 h 3437011"/>
              <a:gd name="connsiteX9" fmla="*/ 3084927 w 3311237"/>
              <a:gd name="connsiteY9" fmla="*/ 3437011 h 3437011"/>
              <a:gd name="connsiteX10" fmla="*/ 226310 w 3311237"/>
              <a:gd name="connsiteY10" fmla="*/ 3437011 h 3437011"/>
              <a:gd name="connsiteX11" fmla="*/ 0 w 3311237"/>
              <a:gd name="connsiteY11" fmla="*/ 3210701 h 343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1237" h="3437011">
                <a:moveTo>
                  <a:pt x="0" y="3210701"/>
                </a:moveTo>
                <a:lnTo>
                  <a:pt x="0" y="643030"/>
                </a:lnTo>
                <a:cubicBezTo>
                  <a:pt x="0" y="518042"/>
                  <a:pt x="101322" y="416720"/>
                  <a:pt x="226310" y="416720"/>
                </a:cubicBezTo>
                <a:lnTo>
                  <a:pt x="1427775" y="416720"/>
                </a:lnTo>
                <a:lnTo>
                  <a:pt x="1669472" y="0"/>
                </a:lnTo>
                <a:lnTo>
                  <a:pt x="1911170" y="416720"/>
                </a:lnTo>
                <a:lnTo>
                  <a:pt x="3084927" y="416720"/>
                </a:lnTo>
                <a:cubicBezTo>
                  <a:pt x="3209915" y="416720"/>
                  <a:pt x="3311237" y="518042"/>
                  <a:pt x="3311237" y="643030"/>
                </a:cubicBezTo>
                <a:lnTo>
                  <a:pt x="3311237" y="3210701"/>
                </a:lnTo>
                <a:cubicBezTo>
                  <a:pt x="3311237" y="3335689"/>
                  <a:pt x="3209915" y="3437011"/>
                  <a:pt x="3084927" y="3437011"/>
                </a:cubicBezTo>
                <a:lnTo>
                  <a:pt x="226310" y="3437011"/>
                </a:lnTo>
                <a:cubicBezTo>
                  <a:pt x="101322" y="3437011"/>
                  <a:pt x="0" y="3335689"/>
                  <a:pt x="0" y="3210701"/>
                </a:cubicBezTo>
                <a:close/>
              </a:path>
            </a:pathLst>
          </a:custGeom>
          <a:solidFill>
            <a:schemeClr val="accent1"/>
          </a:solidFill>
          <a:ln w="101600">
            <a:noFill/>
          </a:ln>
        </p:spPr>
        <p:style>
          <a:lnRef idx="2">
            <a:srgbClr val="7C8F9B">
              <a:shade val="50000"/>
            </a:srgbClr>
          </a:lnRef>
          <a:fillRef idx="1">
            <a:srgbClr val="7C8F9B"/>
          </a:fillRef>
          <a:effectRef idx="0">
            <a:srgbClr val="7C8F9B"/>
          </a:effectRef>
          <a:fontRef idx="minor">
            <a:srgbClr val="FFFFFF"/>
          </a:fontRef>
        </p:style>
        <p:txBody>
          <a:bodyPr rtlCol="0" anchor="ctr"/>
          <a:lstStyle/>
          <a:p>
            <a:pPr algn="ctr"/>
            <a:endParaRPr kumimoji="1" lang="zh-CN" altLang="en-US" sz="1350"/>
          </a:p>
        </p:txBody>
      </p:sp>
      <p:sp>
        <p:nvSpPr>
          <p:cNvPr id="66" name="任意形状 65"/>
          <p:cNvSpPr/>
          <p:nvPr>
            <p:custDataLst>
              <p:tags r:id="rId3"/>
            </p:custDataLst>
          </p:nvPr>
        </p:nvSpPr>
        <p:spPr>
          <a:xfrm rot="16200000" flipH="1">
            <a:off x="5210970" y="1224203"/>
            <a:ext cx="2632086" cy="2732063"/>
          </a:xfrm>
          <a:custGeom>
            <a:avLst/>
            <a:gdLst>
              <a:gd name="connsiteX0" fmla="*/ 0 w 3311237"/>
              <a:gd name="connsiteY0" fmla="*/ 3210701 h 3437011"/>
              <a:gd name="connsiteX1" fmla="*/ 0 w 3311237"/>
              <a:gd name="connsiteY1" fmla="*/ 643030 h 3437011"/>
              <a:gd name="connsiteX2" fmla="*/ 226310 w 3311237"/>
              <a:gd name="connsiteY2" fmla="*/ 416720 h 3437011"/>
              <a:gd name="connsiteX3" fmla="*/ 1427775 w 3311237"/>
              <a:gd name="connsiteY3" fmla="*/ 416720 h 3437011"/>
              <a:gd name="connsiteX4" fmla="*/ 1669472 w 3311237"/>
              <a:gd name="connsiteY4" fmla="*/ 0 h 3437011"/>
              <a:gd name="connsiteX5" fmla="*/ 1911170 w 3311237"/>
              <a:gd name="connsiteY5" fmla="*/ 416720 h 3437011"/>
              <a:gd name="connsiteX6" fmla="*/ 3084927 w 3311237"/>
              <a:gd name="connsiteY6" fmla="*/ 416720 h 3437011"/>
              <a:gd name="connsiteX7" fmla="*/ 3311237 w 3311237"/>
              <a:gd name="connsiteY7" fmla="*/ 643030 h 3437011"/>
              <a:gd name="connsiteX8" fmla="*/ 3311237 w 3311237"/>
              <a:gd name="connsiteY8" fmla="*/ 3210701 h 3437011"/>
              <a:gd name="connsiteX9" fmla="*/ 3084927 w 3311237"/>
              <a:gd name="connsiteY9" fmla="*/ 3437011 h 3437011"/>
              <a:gd name="connsiteX10" fmla="*/ 226310 w 3311237"/>
              <a:gd name="connsiteY10" fmla="*/ 3437011 h 3437011"/>
              <a:gd name="connsiteX11" fmla="*/ 0 w 3311237"/>
              <a:gd name="connsiteY11" fmla="*/ 3210701 h 343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1237" h="3437011">
                <a:moveTo>
                  <a:pt x="0" y="3210701"/>
                </a:moveTo>
                <a:lnTo>
                  <a:pt x="0" y="643030"/>
                </a:lnTo>
                <a:cubicBezTo>
                  <a:pt x="0" y="518042"/>
                  <a:pt x="101322" y="416720"/>
                  <a:pt x="226310" y="416720"/>
                </a:cubicBezTo>
                <a:lnTo>
                  <a:pt x="1427775" y="416720"/>
                </a:lnTo>
                <a:lnTo>
                  <a:pt x="1669472" y="0"/>
                </a:lnTo>
                <a:lnTo>
                  <a:pt x="1911170" y="416720"/>
                </a:lnTo>
                <a:lnTo>
                  <a:pt x="3084927" y="416720"/>
                </a:lnTo>
                <a:cubicBezTo>
                  <a:pt x="3209915" y="416720"/>
                  <a:pt x="3311237" y="518042"/>
                  <a:pt x="3311237" y="643030"/>
                </a:cubicBezTo>
                <a:lnTo>
                  <a:pt x="3311237" y="3210701"/>
                </a:lnTo>
                <a:cubicBezTo>
                  <a:pt x="3311237" y="3335689"/>
                  <a:pt x="3209915" y="3437011"/>
                  <a:pt x="3084927" y="3437011"/>
                </a:cubicBezTo>
                <a:lnTo>
                  <a:pt x="226310" y="3437011"/>
                </a:lnTo>
                <a:cubicBezTo>
                  <a:pt x="101322" y="3437011"/>
                  <a:pt x="0" y="3335689"/>
                  <a:pt x="0" y="3210701"/>
                </a:cubicBezTo>
                <a:close/>
              </a:path>
            </a:pathLst>
          </a:custGeom>
          <a:solidFill>
            <a:srgbClr val="93A3AD"/>
          </a:solidFill>
          <a:ln w="101600">
            <a:noFill/>
          </a:ln>
        </p:spPr>
        <p:style>
          <a:lnRef idx="2">
            <a:srgbClr val="7C8F9B">
              <a:shade val="50000"/>
            </a:srgbClr>
          </a:lnRef>
          <a:fillRef idx="1">
            <a:srgbClr val="7C8F9B"/>
          </a:fillRef>
          <a:effectRef idx="0">
            <a:srgbClr val="7C8F9B"/>
          </a:effectRef>
          <a:fontRef idx="minor">
            <a:srgbClr val="FFFFFF"/>
          </a:fontRef>
        </p:style>
        <p:txBody>
          <a:bodyPr rtlCol="0" anchor="ctr"/>
          <a:lstStyle/>
          <a:p>
            <a:pPr algn="ctr"/>
            <a:endParaRPr kumimoji="1" lang="zh-CN" altLang="en-US" sz="1350"/>
          </a:p>
        </p:txBody>
      </p:sp>
      <p:sp>
        <p:nvSpPr>
          <p:cNvPr id="10" name="文本框 9"/>
          <p:cNvSpPr txBox="1"/>
          <p:nvPr>
            <p:custDataLst>
              <p:tags r:id="rId4"/>
            </p:custDataLst>
          </p:nvPr>
        </p:nvSpPr>
        <p:spPr>
          <a:xfrm>
            <a:off x="3740150" y="2129790"/>
            <a:ext cx="1201420" cy="1096010"/>
          </a:xfrm>
          <a:prstGeom prst="rect">
            <a:avLst/>
          </a:prstGeom>
          <a:noFill/>
        </p:spPr>
        <p:txBody>
          <a:bodyPr wrap="square" rtlCol="0" anchor="ctr">
            <a:normAutofit/>
          </a:bodyPr>
          <a:lstStyle>
            <a:defPPr>
              <a:defRPr lang="zh-CN"/>
            </a:defPPr>
            <a:lvl1pPr lvl="0" algn="ctr" defTabSz="913765">
              <a:lnSpc>
                <a:spcPct val="110000"/>
              </a:lnSpc>
              <a:buSzPct val="25000"/>
              <a:defRPr sz="5400" b="1" spc="120">
                <a:latin typeface="Arial" panose="020B0604020202020204" pitchFamily="34" charset="0"/>
                <a:ea typeface="Arial" panose="020B0604020202020204" pitchFamily="34" charset="0"/>
                <a:cs typeface="Arial" panose="020B0604020202020204" pitchFamily="34" charset="0"/>
              </a:defRPr>
            </a:lvl1pPr>
          </a:lstStyle>
          <a:p>
            <a:r>
              <a:rPr lang="en-US" altLang="zh-CN" sz="4050">
                <a:solidFill>
                  <a:srgbClr val="FF0000"/>
                </a:solidFill>
              </a:rPr>
              <a:t>VS</a:t>
            </a:r>
            <a:endParaRPr lang="en-US" altLang="zh-CN" sz="4050">
              <a:solidFill>
                <a:srgbClr val="FF0000"/>
              </a:solidFill>
            </a:endParaRPr>
          </a:p>
        </p:txBody>
      </p:sp>
      <p:sp>
        <p:nvSpPr>
          <p:cNvPr id="15" name="矩形: 圆顶角 14"/>
          <p:cNvSpPr/>
          <p:nvPr>
            <p:custDataLst>
              <p:tags r:id="rId5"/>
            </p:custDataLst>
          </p:nvPr>
        </p:nvSpPr>
        <p:spPr>
          <a:xfrm rot="5400000">
            <a:off x="-217302" y="546814"/>
            <a:ext cx="516899" cy="82296"/>
          </a:xfrm>
          <a:prstGeom prst="round2SameRect">
            <a:avLst>
              <a:gd name="adj1" fmla="val 50000"/>
              <a:gd name="adj2" fmla="val 0"/>
            </a:avLst>
          </a:prstGeom>
          <a:solidFill>
            <a:srgbClr val="7C8F9B">
              <a:lumMod val="20000"/>
              <a:lumOff val="80000"/>
            </a:srgbClr>
          </a:solidFill>
          <a:ln>
            <a:noFill/>
          </a:ln>
        </p:spPr>
        <p:style>
          <a:lnRef idx="2">
            <a:srgbClr val="7C8F9B">
              <a:shade val="50000"/>
            </a:srgbClr>
          </a:lnRef>
          <a:fillRef idx="1">
            <a:srgbClr val="7C8F9B"/>
          </a:fillRef>
          <a:effectRef idx="0">
            <a:srgbClr val="7C8F9B"/>
          </a:effectRef>
          <a:fontRef idx="minor">
            <a:srgbClr val="FFFFFF"/>
          </a:fontRef>
        </p:style>
        <p:txBody>
          <a:bodyPr rtlCol="0" anchor="ctr"/>
          <a:lstStyle/>
          <a:p>
            <a:pPr algn="ctr"/>
            <a:endParaRPr lang="zh-CN" altLang="en-US" sz="1350"/>
          </a:p>
        </p:txBody>
      </p:sp>
      <p:sp>
        <p:nvSpPr>
          <p:cNvPr id="17" name="文本框 16"/>
          <p:cNvSpPr txBox="1"/>
          <p:nvPr>
            <p:custDataLst>
              <p:tags r:id="rId6"/>
            </p:custDataLst>
          </p:nvPr>
        </p:nvSpPr>
        <p:spPr>
          <a:xfrm>
            <a:off x="447675" y="248285"/>
            <a:ext cx="5901055" cy="741045"/>
          </a:xfrm>
          <a:prstGeom prst="rect">
            <a:avLst/>
          </a:prstGeom>
          <a:noFill/>
          <a:ln>
            <a:noFill/>
          </a:ln>
        </p:spPr>
        <p:txBody>
          <a:bodyPr wrap="square" lIns="68580" tIns="34290" rIns="68580" bIns="34290" anchor="ctr" anchorCtr="0">
            <a:normAutofit/>
          </a:bodyPr>
          <a:lstStyle>
            <a:defPPr>
              <a:defRPr lang="zh-CN"/>
            </a:defPPr>
            <a:lvl1pPr defTabSz="913765">
              <a:buSzPct val="25000"/>
              <a:tabLst>
                <a:tab pos="4210050" algn="l"/>
              </a:tabLst>
              <a:defRPr sz="3600" b="1" spc="300">
                <a:solidFill>
                  <a:srgbClr val="000000">
                    <a:lumMod val="85000"/>
                    <a:lumOff val="15000"/>
                  </a:srgbClr>
                </a:solidFill>
                <a:latin typeface="微软雅黑" panose="020B0503020204020204" charset="-122"/>
                <a:ea typeface="微软雅黑" panose="020B0503020204020204" charset="-122"/>
              </a:defRPr>
            </a:lvl1pPr>
            <a:lvl2pPr defTabSz="913765"/>
            <a:lvl3pPr defTabSz="913765"/>
            <a:lvl4pPr defTabSz="913765"/>
            <a:lvl5pPr defTabSz="913765"/>
            <a:lvl6pPr defTabSz="913765"/>
            <a:lvl7pPr defTabSz="913765"/>
            <a:lvl8pPr defTabSz="913765"/>
            <a:lvl9pPr defTabSz="913765"/>
          </a:lstStyle>
          <a:p>
            <a:pPr algn="ctr"/>
            <a:r>
              <a:rPr lang="zh-CN" altLang="en-US" sz="2700" dirty="0"/>
              <a:t>全球化中的发达国家和发展中国家</a:t>
            </a:r>
            <a:endParaRPr lang="zh-CN" altLang="en-US" sz="2700" dirty="0"/>
          </a:p>
        </p:txBody>
      </p:sp>
      <p:sp>
        <p:nvSpPr>
          <p:cNvPr id="3" name="文本框 2"/>
          <p:cNvSpPr txBox="1"/>
          <p:nvPr/>
        </p:nvSpPr>
        <p:spPr>
          <a:xfrm>
            <a:off x="937895" y="1797050"/>
            <a:ext cx="1562100" cy="506730"/>
          </a:xfrm>
          <a:prstGeom prst="rect">
            <a:avLst/>
          </a:prstGeom>
          <a:solidFill>
            <a:schemeClr val="bg1"/>
          </a:solidFill>
        </p:spPr>
        <p:txBody>
          <a:bodyPr wrap="none" rtlCol="0">
            <a:spAutoFit/>
          </a:bodyPr>
          <a:p>
            <a:pPr algn="l"/>
            <a:r>
              <a:rPr lang="zh-CN" altLang="en-US" sz="2700" b="1" dirty="0">
                <a:solidFill>
                  <a:srgbClr val="002060"/>
                </a:solidFill>
                <a:effectLst>
                  <a:outerShdw blurRad="38100" dist="38100" dir="2700000" algn="tl">
                    <a:srgbClr val="000000">
                      <a:alpha val="43137"/>
                    </a:srgbClr>
                  </a:outerShdw>
                </a:effectLst>
                <a:sym typeface="+mn-ea"/>
              </a:rPr>
              <a:t>发达国家</a:t>
            </a:r>
            <a:endParaRPr lang="zh-CN" altLang="en-US" sz="2700" b="1" dirty="0">
              <a:solidFill>
                <a:srgbClr val="002060"/>
              </a:solidFill>
              <a:effectLst>
                <a:outerShdw blurRad="38100" dist="38100" dir="2700000" algn="tl">
                  <a:srgbClr val="000000">
                    <a:alpha val="43137"/>
                  </a:srgbClr>
                </a:outerShdw>
              </a:effectLst>
              <a:sym typeface="+mn-ea"/>
            </a:endParaRPr>
          </a:p>
        </p:txBody>
      </p:sp>
      <p:sp>
        <p:nvSpPr>
          <p:cNvPr id="4" name="文本框 3"/>
          <p:cNvSpPr txBox="1"/>
          <p:nvPr/>
        </p:nvSpPr>
        <p:spPr>
          <a:xfrm>
            <a:off x="5971540" y="1797050"/>
            <a:ext cx="1906905" cy="506730"/>
          </a:xfrm>
          <a:prstGeom prst="rect">
            <a:avLst/>
          </a:prstGeom>
          <a:solidFill>
            <a:schemeClr val="bg1"/>
          </a:solidFill>
        </p:spPr>
        <p:txBody>
          <a:bodyPr wrap="none" rtlCol="0">
            <a:spAutoFit/>
          </a:bodyPr>
          <a:p>
            <a:pPr algn="l"/>
            <a:r>
              <a:rPr lang="zh-CN" altLang="en-US" sz="2700" b="1" dirty="0">
                <a:solidFill>
                  <a:srgbClr val="002060"/>
                </a:solidFill>
                <a:effectLst>
                  <a:outerShdw blurRad="38100" dist="38100" dir="2700000" algn="tl">
                    <a:srgbClr val="000000">
                      <a:alpha val="43137"/>
                    </a:srgbClr>
                  </a:outerShdw>
                </a:effectLst>
                <a:sym typeface="+mn-ea"/>
              </a:rPr>
              <a:t>发展中国家</a:t>
            </a:r>
            <a:endParaRPr lang="zh-CN" altLang="en-US" sz="2700" b="1" dirty="0">
              <a:solidFill>
                <a:srgbClr val="002060"/>
              </a:solidFill>
              <a:effectLst>
                <a:outerShdw blurRad="38100" dist="38100" dir="2700000" algn="tl">
                  <a:srgbClr val="000000">
                    <a:alpha val="43137"/>
                  </a:srgbClr>
                </a:outerShdw>
              </a:effectLst>
              <a:sym typeface="+mn-ea"/>
            </a:endParaRPr>
          </a:p>
        </p:txBody>
      </p:sp>
      <p:sp>
        <p:nvSpPr>
          <p:cNvPr id="11" name="文本框 10"/>
          <p:cNvSpPr txBox="1"/>
          <p:nvPr/>
        </p:nvSpPr>
        <p:spPr>
          <a:xfrm>
            <a:off x="948055" y="2954020"/>
            <a:ext cx="1762125" cy="506730"/>
          </a:xfrm>
          <a:prstGeom prst="rect">
            <a:avLst/>
          </a:prstGeom>
          <a:solidFill>
            <a:schemeClr val="bg1"/>
          </a:solidFill>
        </p:spPr>
        <p:txBody>
          <a:bodyPr wrap="none" rtlCol="0">
            <a:spAutoFit/>
          </a:bodyPr>
          <a:p>
            <a:pPr algn="l"/>
            <a:r>
              <a:rPr lang="zh-CN" altLang="zh-CN" sz="2700" b="1" dirty="0">
                <a:solidFill>
                  <a:srgbClr val="002060"/>
                </a:solidFill>
                <a:effectLst>
                  <a:outerShdw blurRad="38100" dist="38100" dir="2700000" algn="tl">
                    <a:srgbClr val="000000">
                      <a:alpha val="43137"/>
                    </a:srgbClr>
                  </a:outerShdw>
                </a:effectLst>
                <a:sym typeface="+mn-ea"/>
              </a:rPr>
              <a:t>机遇</a:t>
            </a:r>
            <a:r>
              <a:rPr lang="en-US" altLang="zh-CN" sz="2700" b="1" dirty="0">
                <a:solidFill>
                  <a:srgbClr val="002060"/>
                </a:solidFill>
                <a:effectLst>
                  <a:outerShdw blurRad="38100" dist="38100" dir="2700000" algn="tl">
                    <a:srgbClr val="000000">
                      <a:alpha val="43137"/>
                    </a:srgbClr>
                  </a:outerShdw>
                </a:effectLst>
                <a:sym typeface="+mn-ea"/>
              </a:rPr>
              <a:t>&gt;</a:t>
            </a:r>
            <a:r>
              <a:rPr lang="zh-CN" altLang="zh-CN" sz="2700" b="1" dirty="0">
                <a:solidFill>
                  <a:srgbClr val="002060"/>
                </a:solidFill>
                <a:effectLst>
                  <a:outerShdw blurRad="38100" dist="38100" dir="2700000" algn="tl">
                    <a:srgbClr val="000000">
                      <a:alpha val="43137"/>
                    </a:srgbClr>
                  </a:outerShdw>
                </a:effectLst>
                <a:sym typeface="+mn-ea"/>
              </a:rPr>
              <a:t>挑战</a:t>
            </a:r>
            <a:endParaRPr lang="zh-CN" altLang="zh-CN" sz="2700" b="1" dirty="0">
              <a:solidFill>
                <a:srgbClr val="002060"/>
              </a:solidFill>
              <a:effectLst>
                <a:outerShdw blurRad="38100" dist="38100" dir="2700000" algn="tl">
                  <a:srgbClr val="000000">
                    <a:alpha val="43137"/>
                  </a:srgbClr>
                </a:outerShdw>
              </a:effectLst>
              <a:sym typeface="+mn-ea"/>
            </a:endParaRPr>
          </a:p>
        </p:txBody>
      </p:sp>
      <p:sp>
        <p:nvSpPr>
          <p:cNvPr id="12" name="文本框 11"/>
          <p:cNvSpPr txBox="1"/>
          <p:nvPr/>
        </p:nvSpPr>
        <p:spPr>
          <a:xfrm>
            <a:off x="5971540" y="2954020"/>
            <a:ext cx="1762125" cy="506730"/>
          </a:xfrm>
          <a:prstGeom prst="rect">
            <a:avLst/>
          </a:prstGeom>
          <a:solidFill>
            <a:schemeClr val="bg1"/>
          </a:solidFill>
        </p:spPr>
        <p:txBody>
          <a:bodyPr wrap="none" rtlCol="0">
            <a:spAutoFit/>
          </a:bodyPr>
          <a:p>
            <a:pPr algn="l"/>
            <a:r>
              <a:rPr lang="zh-CN" altLang="zh-CN" sz="2700" b="1" dirty="0">
                <a:solidFill>
                  <a:srgbClr val="002060"/>
                </a:solidFill>
                <a:effectLst>
                  <a:outerShdw blurRad="38100" dist="38100" dir="2700000" algn="tl">
                    <a:srgbClr val="000000">
                      <a:alpha val="43137"/>
                    </a:srgbClr>
                  </a:outerShdw>
                </a:effectLst>
                <a:sym typeface="+mn-ea"/>
              </a:rPr>
              <a:t>挑战</a:t>
            </a:r>
            <a:r>
              <a:rPr lang="en-US" altLang="zh-CN" sz="2700" b="1" dirty="0">
                <a:solidFill>
                  <a:srgbClr val="002060"/>
                </a:solidFill>
                <a:effectLst>
                  <a:outerShdw blurRad="38100" dist="38100" dir="2700000" algn="tl">
                    <a:srgbClr val="000000">
                      <a:alpha val="43137"/>
                    </a:srgbClr>
                  </a:outerShdw>
                </a:effectLst>
                <a:sym typeface="+mn-ea"/>
              </a:rPr>
              <a:t>&gt;</a:t>
            </a:r>
            <a:r>
              <a:rPr lang="zh-CN" altLang="zh-CN" sz="2700" b="1" dirty="0">
                <a:solidFill>
                  <a:srgbClr val="002060"/>
                </a:solidFill>
                <a:effectLst>
                  <a:outerShdw blurRad="38100" dist="38100" dir="2700000" algn="tl">
                    <a:srgbClr val="000000">
                      <a:alpha val="43137"/>
                    </a:srgbClr>
                  </a:outerShdw>
                </a:effectLst>
                <a:sym typeface="+mn-ea"/>
              </a:rPr>
              <a:t>机遇</a:t>
            </a:r>
            <a:endParaRPr lang="zh-CN" altLang="zh-CN" sz="2700" b="1" dirty="0">
              <a:solidFill>
                <a:srgbClr val="002060"/>
              </a:solidFill>
              <a:effectLst>
                <a:outerShdw blurRad="38100" dist="38100" dir="2700000" algn="tl">
                  <a:srgbClr val="000000">
                    <a:alpha val="43137"/>
                  </a:srgbClr>
                </a:outerShdw>
              </a:effectLst>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3696124" y="738504"/>
            <a:ext cx="4423938" cy="3667126"/>
          </a:xfrm>
          <a:prstGeom prst="rect">
            <a:avLst/>
          </a:prstGeom>
          <a:noFill/>
          <a:ln>
            <a:solidFill>
              <a:srgbClr val="FFFFFF">
                <a:lumMod val="85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 name="矩形 5"/>
          <p:cNvSpPr/>
          <p:nvPr>
            <p:custDataLst>
              <p:tags r:id="rId2"/>
            </p:custDataLst>
          </p:nvPr>
        </p:nvSpPr>
        <p:spPr>
          <a:xfrm>
            <a:off x="431007" y="514668"/>
            <a:ext cx="4114800" cy="4114800"/>
          </a:xfrm>
          <a:prstGeom prst="rect">
            <a:avLst/>
          </a:prstGeom>
          <a:pattFill prst="dkUpDiag">
            <a:fgClr>
              <a:srgbClr val="FFFFFF">
                <a:lumMod val="85000"/>
              </a:srgbClr>
            </a:fgClr>
            <a:bgClr>
              <a:srgbClr val="FFFFFF">
                <a:lumMod val="75000"/>
              </a:srgbClr>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 name="矩形 6"/>
          <p:cNvSpPr/>
          <p:nvPr>
            <p:custDataLst>
              <p:tags r:id="rId3"/>
            </p:custDataLst>
          </p:nvPr>
        </p:nvSpPr>
        <p:spPr>
          <a:xfrm>
            <a:off x="444500" y="644525"/>
            <a:ext cx="8081010" cy="3463290"/>
          </a:xfrm>
          <a:prstGeom prst="rect">
            <a:avLst/>
          </a:prstGeom>
          <a:solidFill>
            <a:srgbClr val="FFFFFF">
              <a:lumMod val="95000"/>
              <a:alpha val="94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 name="矩形 7"/>
          <p:cNvSpPr/>
          <p:nvPr>
            <p:custDataLst>
              <p:tags r:id="rId4"/>
            </p:custDataLst>
          </p:nvPr>
        </p:nvSpPr>
        <p:spPr>
          <a:xfrm>
            <a:off x="8021345" y="644226"/>
            <a:ext cx="197433" cy="197433"/>
          </a:xfrm>
          <a:prstGeom prst="rect">
            <a:avLst/>
          </a:prstGeom>
          <a:solidFill>
            <a:srgbClr val="E7E6E6">
              <a:lumMod val="7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 name="文本框 2"/>
          <p:cNvSpPr txBox="1"/>
          <p:nvPr>
            <p:custDataLst>
              <p:tags r:id="rId5"/>
            </p:custDataLst>
          </p:nvPr>
        </p:nvSpPr>
        <p:spPr>
          <a:xfrm>
            <a:off x="444500" y="1210945"/>
            <a:ext cx="8081010" cy="3101340"/>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lnSpc>
                <a:spcPct val="150000"/>
              </a:lnSpc>
              <a:spcBef>
                <a:spcPts val="1000"/>
              </a:spcBef>
              <a:spcAft>
                <a:spcPts val="0"/>
              </a:spcAft>
              <a:buSzPct val="100000"/>
              <a:buFont typeface="WPS-Bullets" pitchFamily="2" charset="0"/>
            </a:pPr>
            <a:r>
              <a:rPr lang="zh-CN" altLang="en-US" sz="2400" b="1" dirty="0">
                <a:solidFill>
                  <a:srgbClr val="000000">
                    <a:lumMod val="75000"/>
                    <a:lumOff val="25000"/>
                  </a:srgbClr>
                </a:solidFill>
                <a:latin typeface="Arial" panose="020B0604020202020204" pitchFamily="34" charset="0"/>
                <a:ea typeface="微软雅黑" panose="020B0503020204020204" charset="-122"/>
              </a:rPr>
              <a:t>联系：相互促进、相互制约，共同影响</a:t>
            </a:r>
            <a:endParaRPr lang="zh-CN" altLang="en-US" sz="2400" b="1" dirty="0">
              <a:solidFill>
                <a:srgbClr val="000000">
                  <a:lumMod val="75000"/>
                  <a:lumOff val="25000"/>
                </a:srgbClr>
              </a:solidFill>
              <a:latin typeface="Arial" panose="020B0604020202020204" pitchFamily="34" charset="0"/>
              <a:ea typeface="微软雅黑" panose="020B0503020204020204" charset="-122"/>
            </a:endParaRPr>
          </a:p>
          <a:p>
            <a:pPr lvl="0" algn="l" fontAlgn="ctr">
              <a:lnSpc>
                <a:spcPct val="150000"/>
              </a:lnSpc>
              <a:spcBef>
                <a:spcPts val="1000"/>
              </a:spcBef>
              <a:spcAft>
                <a:spcPts val="0"/>
              </a:spcAft>
              <a:buSzPct val="100000"/>
              <a:buFont typeface="WPS-Bullets" pitchFamily="2" charset="0"/>
            </a:pPr>
            <a:r>
              <a:rPr lang="zh-CN" altLang="en-US" sz="2400" b="1" dirty="0">
                <a:solidFill>
                  <a:srgbClr val="000000">
                    <a:lumMod val="75000"/>
                    <a:lumOff val="25000"/>
                  </a:srgbClr>
                </a:solidFill>
                <a:latin typeface="Arial" panose="020B0604020202020204" pitchFamily="34" charset="0"/>
                <a:ea typeface="微软雅黑" panose="020B0503020204020204" charset="-122"/>
              </a:rPr>
              <a:t>区别：经济全球化在各地区间的发展不平衡产生经济区域集团化趋势；</a:t>
            </a:r>
            <a:endParaRPr lang="zh-CN" altLang="en-US" sz="2400" b="1" dirty="0">
              <a:solidFill>
                <a:srgbClr val="000000">
                  <a:lumMod val="75000"/>
                  <a:lumOff val="25000"/>
                </a:srgbClr>
              </a:solidFill>
              <a:latin typeface="Arial" panose="020B0604020202020204" pitchFamily="34" charset="0"/>
              <a:ea typeface="微软雅黑" panose="020B0503020204020204" charset="-122"/>
            </a:endParaRPr>
          </a:p>
          <a:p>
            <a:pPr marL="0" lvl="2" algn="l" fontAlgn="ctr">
              <a:lnSpc>
                <a:spcPct val="150000"/>
              </a:lnSpc>
              <a:spcBef>
                <a:spcPts val="1000"/>
              </a:spcBef>
              <a:spcAft>
                <a:spcPts val="0"/>
              </a:spcAft>
              <a:buSzPct val="100000"/>
              <a:buFont typeface="WPS-Bullets" pitchFamily="2" charset="0"/>
            </a:pPr>
            <a:r>
              <a:rPr lang="zh-CN" altLang="en-US" sz="2400" b="1" dirty="0">
                <a:solidFill>
                  <a:srgbClr val="000000">
                    <a:lumMod val="75000"/>
                    <a:lumOff val="25000"/>
                  </a:srgbClr>
                </a:solidFill>
                <a:latin typeface="Arial" panose="020B0604020202020204" pitchFamily="34" charset="0"/>
                <a:ea typeface="微软雅黑" panose="020B0503020204020204" charset="-122"/>
              </a:rPr>
              <a:t>区域集团化是全球化的具体表现，对其有促进和阻碍的作</a:t>
            </a:r>
            <a:r>
              <a:rPr lang="zh-CN" altLang="en-US" sz="2000" b="1" dirty="0">
                <a:solidFill>
                  <a:srgbClr val="000000">
                    <a:lumMod val="75000"/>
                    <a:lumOff val="25000"/>
                  </a:srgbClr>
                </a:solidFill>
                <a:latin typeface="Arial" panose="020B0604020202020204" pitchFamily="34" charset="0"/>
                <a:ea typeface="微软雅黑" panose="020B0503020204020204" charset="-122"/>
              </a:rPr>
              <a:t>用。</a:t>
            </a:r>
            <a:endParaRPr lang="zh-CN" altLang="en-US" sz="2000" b="1" dirty="0">
              <a:solidFill>
                <a:srgbClr val="000000">
                  <a:lumMod val="75000"/>
                  <a:lumOff val="25000"/>
                </a:srgbClr>
              </a:solidFill>
              <a:latin typeface="Arial" panose="020B0604020202020204" pitchFamily="34" charset="0"/>
              <a:ea typeface="微软雅黑" panose="020B0503020204020204" charset="-122"/>
            </a:endParaRPr>
          </a:p>
        </p:txBody>
      </p:sp>
      <p:sp>
        <p:nvSpPr>
          <p:cNvPr id="10" name="文本框 9"/>
          <p:cNvSpPr txBox="1"/>
          <p:nvPr>
            <p:custDataLst>
              <p:tags r:id="rId6"/>
            </p:custDataLst>
          </p:nvPr>
        </p:nvSpPr>
        <p:spPr>
          <a:xfrm>
            <a:off x="607695" y="644525"/>
            <a:ext cx="5598160" cy="472440"/>
          </a:xfrm>
          <a:prstGeom prst="rect">
            <a:avLst/>
          </a:prstGeom>
          <a:noFill/>
        </p:spPr>
        <p:txBody>
          <a:bodyPr wrap="none" lIns="76200" tIns="28575" rIns="47625" bIns="28575" rtlCol="0">
            <a:noAutofit/>
          </a:bodyPr>
          <a:lstStyle/>
          <a:p>
            <a:pPr marL="0" lvl="0" indent="0" algn="l">
              <a:lnSpc>
                <a:spcPct val="100000"/>
              </a:lnSpc>
              <a:spcBef>
                <a:spcPts val="0"/>
              </a:spcBef>
              <a:spcAft>
                <a:spcPts val="0"/>
              </a:spcAft>
            </a:pPr>
            <a:r>
              <a:rPr lang="zh-CN" altLang="en-US" sz="2700" b="1" spc="300" dirty="0">
                <a:solidFill>
                  <a:srgbClr val="000000">
                    <a:lumMod val="75000"/>
                    <a:lumOff val="25000"/>
                  </a:srgbClr>
                </a:solidFill>
                <a:latin typeface="Arial" panose="020B0604020202020204" pitchFamily="34" charset="0"/>
                <a:ea typeface="微软雅黑" panose="020B0503020204020204" charset="-122"/>
              </a:rPr>
              <a:t>经济全球化和区域集团化联系与区别</a:t>
            </a:r>
            <a:endParaRPr lang="zh-CN" altLang="en-US" sz="2700" b="1" spc="300" dirty="0">
              <a:solidFill>
                <a:srgbClr val="000000">
                  <a:lumMod val="75000"/>
                  <a:lumOff val="25000"/>
                </a:srgbClr>
              </a:solidFill>
              <a:latin typeface="Arial" panose="020B0604020202020204" pitchFamily="34" charset="0"/>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 name="椭圆 79"/>
          <p:cNvSpPr/>
          <p:nvPr>
            <p:custDataLst>
              <p:tags r:id="rId1"/>
            </p:custDataLst>
          </p:nvPr>
        </p:nvSpPr>
        <p:spPr>
          <a:xfrm>
            <a:off x="7899400" y="43732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1" name="椭圆 80"/>
          <p:cNvSpPr/>
          <p:nvPr>
            <p:custDataLst>
              <p:tags r:id="rId2"/>
            </p:custDataLst>
          </p:nvPr>
        </p:nvSpPr>
        <p:spPr>
          <a:xfrm>
            <a:off x="8013700" y="43732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2" name="椭圆 81"/>
          <p:cNvSpPr/>
          <p:nvPr>
            <p:custDataLst>
              <p:tags r:id="rId3"/>
            </p:custDataLst>
          </p:nvPr>
        </p:nvSpPr>
        <p:spPr>
          <a:xfrm>
            <a:off x="8128000" y="43732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3" name="椭圆 82"/>
          <p:cNvSpPr/>
          <p:nvPr>
            <p:custDataLst>
              <p:tags r:id="rId4"/>
            </p:custDataLst>
          </p:nvPr>
        </p:nvSpPr>
        <p:spPr>
          <a:xfrm>
            <a:off x="8242300" y="43732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4" name="椭圆 83"/>
          <p:cNvSpPr/>
          <p:nvPr>
            <p:custDataLst>
              <p:tags r:id="rId5"/>
            </p:custDataLst>
          </p:nvPr>
        </p:nvSpPr>
        <p:spPr>
          <a:xfrm>
            <a:off x="8356600" y="43732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5" name="椭圆 84"/>
          <p:cNvSpPr/>
          <p:nvPr>
            <p:custDataLst>
              <p:tags r:id="rId6"/>
            </p:custDataLst>
          </p:nvPr>
        </p:nvSpPr>
        <p:spPr>
          <a:xfrm>
            <a:off x="8470900" y="43732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6" name="椭圆 85"/>
          <p:cNvSpPr/>
          <p:nvPr>
            <p:custDataLst>
              <p:tags r:id="rId7"/>
            </p:custDataLst>
          </p:nvPr>
        </p:nvSpPr>
        <p:spPr>
          <a:xfrm>
            <a:off x="8585200" y="43732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7" name="椭圆 86"/>
          <p:cNvSpPr/>
          <p:nvPr>
            <p:custDataLst>
              <p:tags r:id="rId8"/>
            </p:custDataLst>
          </p:nvPr>
        </p:nvSpPr>
        <p:spPr>
          <a:xfrm>
            <a:off x="8699500" y="43732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8" name="椭圆 87"/>
          <p:cNvSpPr/>
          <p:nvPr>
            <p:custDataLst>
              <p:tags r:id="rId9"/>
            </p:custDataLst>
          </p:nvPr>
        </p:nvSpPr>
        <p:spPr>
          <a:xfrm>
            <a:off x="8813800" y="43732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89" name="椭圆 88"/>
          <p:cNvSpPr/>
          <p:nvPr>
            <p:custDataLst>
              <p:tags r:id="rId10"/>
            </p:custDataLst>
          </p:nvPr>
        </p:nvSpPr>
        <p:spPr>
          <a:xfrm>
            <a:off x="8928100" y="43732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90" name="椭圆 89"/>
          <p:cNvSpPr/>
          <p:nvPr>
            <p:custDataLst>
              <p:tags r:id="rId11"/>
            </p:custDataLst>
          </p:nvPr>
        </p:nvSpPr>
        <p:spPr>
          <a:xfrm>
            <a:off x="9042400" y="43732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9" name="椭圆 68"/>
          <p:cNvSpPr/>
          <p:nvPr>
            <p:custDataLst>
              <p:tags r:id="rId12"/>
            </p:custDataLst>
          </p:nvPr>
        </p:nvSpPr>
        <p:spPr>
          <a:xfrm>
            <a:off x="7899400" y="44875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0" name="椭圆 69"/>
          <p:cNvSpPr/>
          <p:nvPr>
            <p:custDataLst>
              <p:tags r:id="rId13"/>
            </p:custDataLst>
          </p:nvPr>
        </p:nvSpPr>
        <p:spPr>
          <a:xfrm>
            <a:off x="8013700" y="44875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1" name="椭圆 70"/>
          <p:cNvSpPr/>
          <p:nvPr>
            <p:custDataLst>
              <p:tags r:id="rId14"/>
            </p:custDataLst>
          </p:nvPr>
        </p:nvSpPr>
        <p:spPr>
          <a:xfrm>
            <a:off x="8128000" y="44875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2" name="椭圆 71"/>
          <p:cNvSpPr/>
          <p:nvPr>
            <p:custDataLst>
              <p:tags r:id="rId15"/>
            </p:custDataLst>
          </p:nvPr>
        </p:nvSpPr>
        <p:spPr>
          <a:xfrm>
            <a:off x="8242300" y="44875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3" name="椭圆 72"/>
          <p:cNvSpPr/>
          <p:nvPr>
            <p:custDataLst>
              <p:tags r:id="rId16"/>
            </p:custDataLst>
          </p:nvPr>
        </p:nvSpPr>
        <p:spPr>
          <a:xfrm>
            <a:off x="8356600" y="44875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4" name="椭圆 73"/>
          <p:cNvSpPr/>
          <p:nvPr>
            <p:custDataLst>
              <p:tags r:id="rId17"/>
            </p:custDataLst>
          </p:nvPr>
        </p:nvSpPr>
        <p:spPr>
          <a:xfrm>
            <a:off x="8470900" y="44875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5" name="椭圆 74"/>
          <p:cNvSpPr/>
          <p:nvPr>
            <p:custDataLst>
              <p:tags r:id="rId18"/>
            </p:custDataLst>
          </p:nvPr>
        </p:nvSpPr>
        <p:spPr>
          <a:xfrm>
            <a:off x="8585200" y="44875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6" name="椭圆 75"/>
          <p:cNvSpPr/>
          <p:nvPr>
            <p:custDataLst>
              <p:tags r:id="rId19"/>
            </p:custDataLst>
          </p:nvPr>
        </p:nvSpPr>
        <p:spPr>
          <a:xfrm>
            <a:off x="8699500" y="44875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7" name="椭圆 76"/>
          <p:cNvSpPr/>
          <p:nvPr>
            <p:custDataLst>
              <p:tags r:id="rId20"/>
            </p:custDataLst>
          </p:nvPr>
        </p:nvSpPr>
        <p:spPr>
          <a:xfrm>
            <a:off x="8813800" y="44875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8" name="椭圆 77"/>
          <p:cNvSpPr/>
          <p:nvPr>
            <p:custDataLst>
              <p:tags r:id="rId21"/>
            </p:custDataLst>
          </p:nvPr>
        </p:nvSpPr>
        <p:spPr>
          <a:xfrm>
            <a:off x="8928100" y="44875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79" name="椭圆 78"/>
          <p:cNvSpPr/>
          <p:nvPr>
            <p:custDataLst>
              <p:tags r:id="rId22"/>
            </p:custDataLst>
          </p:nvPr>
        </p:nvSpPr>
        <p:spPr>
          <a:xfrm>
            <a:off x="9042400" y="44875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8" name="椭圆 57"/>
          <p:cNvSpPr/>
          <p:nvPr>
            <p:custDataLst>
              <p:tags r:id="rId23"/>
            </p:custDataLst>
          </p:nvPr>
        </p:nvSpPr>
        <p:spPr>
          <a:xfrm>
            <a:off x="7899400" y="46018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9" name="椭圆 58"/>
          <p:cNvSpPr/>
          <p:nvPr>
            <p:custDataLst>
              <p:tags r:id="rId24"/>
            </p:custDataLst>
          </p:nvPr>
        </p:nvSpPr>
        <p:spPr>
          <a:xfrm>
            <a:off x="8013700" y="46018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0" name="椭圆 59"/>
          <p:cNvSpPr/>
          <p:nvPr>
            <p:custDataLst>
              <p:tags r:id="rId25"/>
            </p:custDataLst>
          </p:nvPr>
        </p:nvSpPr>
        <p:spPr>
          <a:xfrm>
            <a:off x="8128000" y="46018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1" name="椭圆 60"/>
          <p:cNvSpPr/>
          <p:nvPr>
            <p:custDataLst>
              <p:tags r:id="rId26"/>
            </p:custDataLst>
          </p:nvPr>
        </p:nvSpPr>
        <p:spPr>
          <a:xfrm>
            <a:off x="8242300" y="46018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2" name="椭圆 61"/>
          <p:cNvSpPr/>
          <p:nvPr>
            <p:custDataLst>
              <p:tags r:id="rId27"/>
            </p:custDataLst>
          </p:nvPr>
        </p:nvSpPr>
        <p:spPr>
          <a:xfrm>
            <a:off x="8356600" y="46018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3" name="椭圆 62"/>
          <p:cNvSpPr/>
          <p:nvPr>
            <p:custDataLst>
              <p:tags r:id="rId28"/>
            </p:custDataLst>
          </p:nvPr>
        </p:nvSpPr>
        <p:spPr>
          <a:xfrm>
            <a:off x="8470900" y="46018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4" name="椭圆 63"/>
          <p:cNvSpPr/>
          <p:nvPr>
            <p:custDataLst>
              <p:tags r:id="rId29"/>
            </p:custDataLst>
          </p:nvPr>
        </p:nvSpPr>
        <p:spPr>
          <a:xfrm>
            <a:off x="8585200" y="46018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5" name="椭圆 64"/>
          <p:cNvSpPr/>
          <p:nvPr>
            <p:custDataLst>
              <p:tags r:id="rId30"/>
            </p:custDataLst>
          </p:nvPr>
        </p:nvSpPr>
        <p:spPr>
          <a:xfrm>
            <a:off x="8699500" y="46018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6" name="椭圆 65"/>
          <p:cNvSpPr/>
          <p:nvPr>
            <p:custDataLst>
              <p:tags r:id="rId31"/>
            </p:custDataLst>
          </p:nvPr>
        </p:nvSpPr>
        <p:spPr>
          <a:xfrm>
            <a:off x="8813800" y="46018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7" name="椭圆 66"/>
          <p:cNvSpPr/>
          <p:nvPr>
            <p:custDataLst>
              <p:tags r:id="rId32"/>
            </p:custDataLst>
          </p:nvPr>
        </p:nvSpPr>
        <p:spPr>
          <a:xfrm>
            <a:off x="8928100" y="46018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68" name="椭圆 67"/>
          <p:cNvSpPr/>
          <p:nvPr>
            <p:custDataLst>
              <p:tags r:id="rId33"/>
            </p:custDataLst>
          </p:nvPr>
        </p:nvSpPr>
        <p:spPr>
          <a:xfrm>
            <a:off x="9042400" y="46018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7" name="椭圆 46"/>
          <p:cNvSpPr/>
          <p:nvPr>
            <p:custDataLst>
              <p:tags r:id="rId34"/>
            </p:custDataLst>
          </p:nvPr>
        </p:nvSpPr>
        <p:spPr>
          <a:xfrm>
            <a:off x="7899400" y="47161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8" name="椭圆 47"/>
          <p:cNvSpPr/>
          <p:nvPr>
            <p:custDataLst>
              <p:tags r:id="rId35"/>
            </p:custDataLst>
          </p:nvPr>
        </p:nvSpPr>
        <p:spPr>
          <a:xfrm>
            <a:off x="8013700" y="47161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9" name="椭圆 48"/>
          <p:cNvSpPr/>
          <p:nvPr>
            <p:custDataLst>
              <p:tags r:id="rId36"/>
            </p:custDataLst>
          </p:nvPr>
        </p:nvSpPr>
        <p:spPr>
          <a:xfrm>
            <a:off x="8128000" y="47161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0" name="椭圆 49"/>
          <p:cNvSpPr/>
          <p:nvPr>
            <p:custDataLst>
              <p:tags r:id="rId37"/>
            </p:custDataLst>
          </p:nvPr>
        </p:nvSpPr>
        <p:spPr>
          <a:xfrm>
            <a:off x="8242300" y="47161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1" name="椭圆 50"/>
          <p:cNvSpPr/>
          <p:nvPr>
            <p:custDataLst>
              <p:tags r:id="rId38"/>
            </p:custDataLst>
          </p:nvPr>
        </p:nvSpPr>
        <p:spPr>
          <a:xfrm>
            <a:off x="8356600" y="47161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2" name="椭圆 51"/>
          <p:cNvSpPr/>
          <p:nvPr>
            <p:custDataLst>
              <p:tags r:id="rId39"/>
            </p:custDataLst>
          </p:nvPr>
        </p:nvSpPr>
        <p:spPr>
          <a:xfrm>
            <a:off x="8470900" y="47161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3" name="椭圆 52"/>
          <p:cNvSpPr/>
          <p:nvPr>
            <p:custDataLst>
              <p:tags r:id="rId40"/>
            </p:custDataLst>
          </p:nvPr>
        </p:nvSpPr>
        <p:spPr>
          <a:xfrm>
            <a:off x="8585200" y="47161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4" name="椭圆 53"/>
          <p:cNvSpPr/>
          <p:nvPr>
            <p:custDataLst>
              <p:tags r:id="rId41"/>
            </p:custDataLst>
          </p:nvPr>
        </p:nvSpPr>
        <p:spPr>
          <a:xfrm>
            <a:off x="8699500" y="47161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5" name="椭圆 54"/>
          <p:cNvSpPr/>
          <p:nvPr>
            <p:custDataLst>
              <p:tags r:id="rId42"/>
            </p:custDataLst>
          </p:nvPr>
        </p:nvSpPr>
        <p:spPr>
          <a:xfrm>
            <a:off x="8813800" y="47161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6" name="椭圆 55"/>
          <p:cNvSpPr/>
          <p:nvPr>
            <p:custDataLst>
              <p:tags r:id="rId43"/>
            </p:custDataLst>
          </p:nvPr>
        </p:nvSpPr>
        <p:spPr>
          <a:xfrm>
            <a:off x="8928100" y="47161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7" name="椭圆 56"/>
          <p:cNvSpPr/>
          <p:nvPr>
            <p:custDataLst>
              <p:tags r:id="rId44"/>
            </p:custDataLst>
          </p:nvPr>
        </p:nvSpPr>
        <p:spPr>
          <a:xfrm>
            <a:off x="9042400" y="47161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6" name="椭圆 35"/>
          <p:cNvSpPr/>
          <p:nvPr>
            <p:custDataLst>
              <p:tags r:id="rId45"/>
            </p:custDataLst>
          </p:nvPr>
        </p:nvSpPr>
        <p:spPr>
          <a:xfrm>
            <a:off x="7899400" y="48304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7" name="椭圆 36"/>
          <p:cNvSpPr/>
          <p:nvPr>
            <p:custDataLst>
              <p:tags r:id="rId46"/>
            </p:custDataLst>
          </p:nvPr>
        </p:nvSpPr>
        <p:spPr>
          <a:xfrm>
            <a:off x="8013700" y="48304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8" name="椭圆 37"/>
          <p:cNvSpPr/>
          <p:nvPr>
            <p:custDataLst>
              <p:tags r:id="rId47"/>
            </p:custDataLst>
          </p:nvPr>
        </p:nvSpPr>
        <p:spPr>
          <a:xfrm>
            <a:off x="8128000" y="48304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9" name="椭圆 38"/>
          <p:cNvSpPr/>
          <p:nvPr>
            <p:custDataLst>
              <p:tags r:id="rId48"/>
            </p:custDataLst>
          </p:nvPr>
        </p:nvSpPr>
        <p:spPr>
          <a:xfrm>
            <a:off x="8242300" y="48304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0" name="椭圆 39"/>
          <p:cNvSpPr/>
          <p:nvPr>
            <p:custDataLst>
              <p:tags r:id="rId49"/>
            </p:custDataLst>
          </p:nvPr>
        </p:nvSpPr>
        <p:spPr>
          <a:xfrm>
            <a:off x="8356600" y="48304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1" name="椭圆 40"/>
          <p:cNvSpPr/>
          <p:nvPr>
            <p:custDataLst>
              <p:tags r:id="rId50"/>
            </p:custDataLst>
          </p:nvPr>
        </p:nvSpPr>
        <p:spPr>
          <a:xfrm>
            <a:off x="8470900" y="48304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2" name="椭圆 41"/>
          <p:cNvSpPr/>
          <p:nvPr>
            <p:custDataLst>
              <p:tags r:id="rId51"/>
            </p:custDataLst>
          </p:nvPr>
        </p:nvSpPr>
        <p:spPr>
          <a:xfrm>
            <a:off x="8585200" y="48304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3" name="椭圆 42"/>
          <p:cNvSpPr/>
          <p:nvPr>
            <p:custDataLst>
              <p:tags r:id="rId52"/>
            </p:custDataLst>
          </p:nvPr>
        </p:nvSpPr>
        <p:spPr>
          <a:xfrm>
            <a:off x="8699500" y="48304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4" name="椭圆 43"/>
          <p:cNvSpPr/>
          <p:nvPr>
            <p:custDataLst>
              <p:tags r:id="rId53"/>
            </p:custDataLst>
          </p:nvPr>
        </p:nvSpPr>
        <p:spPr>
          <a:xfrm>
            <a:off x="8813800" y="48304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5" name="椭圆 44"/>
          <p:cNvSpPr/>
          <p:nvPr>
            <p:custDataLst>
              <p:tags r:id="rId54"/>
            </p:custDataLst>
          </p:nvPr>
        </p:nvSpPr>
        <p:spPr>
          <a:xfrm>
            <a:off x="8928100" y="48304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46" name="椭圆 45"/>
          <p:cNvSpPr/>
          <p:nvPr>
            <p:custDataLst>
              <p:tags r:id="rId55"/>
            </p:custDataLst>
          </p:nvPr>
        </p:nvSpPr>
        <p:spPr>
          <a:xfrm>
            <a:off x="9042400" y="48304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5" name="椭圆 24"/>
          <p:cNvSpPr/>
          <p:nvPr>
            <p:custDataLst>
              <p:tags r:id="rId56"/>
            </p:custDataLst>
          </p:nvPr>
        </p:nvSpPr>
        <p:spPr>
          <a:xfrm>
            <a:off x="7899400" y="49447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6" name="椭圆 25"/>
          <p:cNvSpPr/>
          <p:nvPr>
            <p:custDataLst>
              <p:tags r:id="rId57"/>
            </p:custDataLst>
          </p:nvPr>
        </p:nvSpPr>
        <p:spPr>
          <a:xfrm>
            <a:off x="8013700" y="49447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7" name="椭圆 26"/>
          <p:cNvSpPr/>
          <p:nvPr>
            <p:custDataLst>
              <p:tags r:id="rId58"/>
            </p:custDataLst>
          </p:nvPr>
        </p:nvSpPr>
        <p:spPr>
          <a:xfrm>
            <a:off x="8128000" y="49447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8" name="椭圆 27"/>
          <p:cNvSpPr/>
          <p:nvPr>
            <p:custDataLst>
              <p:tags r:id="rId59"/>
            </p:custDataLst>
          </p:nvPr>
        </p:nvSpPr>
        <p:spPr>
          <a:xfrm>
            <a:off x="8242300" y="49447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29" name="椭圆 28"/>
          <p:cNvSpPr/>
          <p:nvPr>
            <p:custDataLst>
              <p:tags r:id="rId60"/>
            </p:custDataLst>
          </p:nvPr>
        </p:nvSpPr>
        <p:spPr>
          <a:xfrm>
            <a:off x="8356600" y="49447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0" name="椭圆 29"/>
          <p:cNvSpPr/>
          <p:nvPr>
            <p:custDataLst>
              <p:tags r:id="rId61"/>
            </p:custDataLst>
          </p:nvPr>
        </p:nvSpPr>
        <p:spPr>
          <a:xfrm>
            <a:off x="8470900" y="49447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1" name="椭圆 30"/>
          <p:cNvSpPr/>
          <p:nvPr>
            <p:custDataLst>
              <p:tags r:id="rId62"/>
            </p:custDataLst>
          </p:nvPr>
        </p:nvSpPr>
        <p:spPr>
          <a:xfrm>
            <a:off x="8585200" y="49447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2" name="椭圆 31"/>
          <p:cNvSpPr/>
          <p:nvPr>
            <p:custDataLst>
              <p:tags r:id="rId63"/>
            </p:custDataLst>
          </p:nvPr>
        </p:nvSpPr>
        <p:spPr>
          <a:xfrm>
            <a:off x="8699500" y="49447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3" name="椭圆 32"/>
          <p:cNvSpPr/>
          <p:nvPr>
            <p:custDataLst>
              <p:tags r:id="rId64"/>
            </p:custDataLst>
          </p:nvPr>
        </p:nvSpPr>
        <p:spPr>
          <a:xfrm>
            <a:off x="8813800" y="49447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4" name="椭圆 33"/>
          <p:cNvSpPr/>
          <p:nvPr>
            <p:custDataLst>
              <p:tags r:id="rId65"/>
            </p:custDataLst>
          </p:nvPr>
        </p:nvSpPr>
        <p:spPr>
          <a:xfrm>
            <a:off x="8928100" y="49447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35" name="椭圆 34"/>
          <p:cNvSpPr/>
          <p:nvPr>
            <p:custDataLst>
              <p:tags r:id="rId66"/>
            </p:custDataLst>
          </p:nvPr>
        </p:nvSpPr>
        <p:spPr>
          <a:xfrm>
            <a:off x="9042400" y="4944745"/>
            <a:ext cx="53975" cy="53975"/>
          </a:xfrm>
          <a:prstGeom prst="ellipse">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lang="zh-CN" altLang="en-US" sz="1350"/>
          </a:p>
        </p:txBody>
      </p:sp>
      <p:sp>
        <p:nvSpPr>
          <p:cNvPr id="5" name="文本框 4"/>
          <p:cNvSpPr txBox="1"/>
          <p:nvPr>
            <p:custDataLst>
              <p:tags r:id="rId67"/>
            </p:custDataLst>
          </p:nvPr>
        </p:nvSpPr>
        <p:spPr>
          <a:xfrm>
            <a:off x="175260" y="17145"/>
            <a:ext cx="5757545" cy="506730"/>
          </a:xfrm>
          <a:prstGeom prst="rect">
            <a:avLst/>
          </a:prstGeom>
          <a:noFill/>
        </p:spPr>
        <p:txBody>
          <a:bodyPr wrap="none" lIns="76200" tIns="28575" rIns="47625" bIns="28575" rtlCol="0">
            <a:noAutofit/>
          </a:bodyPr>
          <a:lstStyle/>
          <a:p>
            <a:pPr marL="0" lvl="0" indent="0" algn="l">
              <a:lnSpc>
                <a:spcPct val="100000"/>
              </a:lnSpc>
              <a:spcBef>
                <a:spcPts val="0"/>
              </a:spcBef>
              <a:spcAft>
                <a:spcPts val="0"/>
              </a:spcAft>
            </a:pPr>
            <a:r>
              <a:rPr lang="zh-CN" altLang="en-US" sz="2800" b="1" spc="300" dirty="0">
                <a:solidFill>
                  <a:srgbClr val="1D41D5"/>
                </a:solidFill>
                <a:latin typeface="黑体" panose="02010600030101010101" pitchFamily="49" charset="-122"/>
                <a:ea typeface="黑体" panose="02010600030101010101" pitchFamily="49" charset="-122"/>
                <a:sym typeface="+mn-ea"/>
              </a:rPr>
              <a:t>（五）</a:t>
            </a:r>
            <a:r>
              <a:rPr lang="zh-CN" altLang="en-US" sz="2800" b="1" dirty="0" smtClean="0">
                <a:solidFill>
                  <a:srgbClr val="1D41D5"/>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关注现实热点重视以史为鉴</a:t>
            </a:r>
            <a:endParaRPr lang="zh-CN" altLang="en-US" sz="2800" b="1" spc="300" dirty="0" smtClean="0">
              <a:solidFill>
                <a:srgbClr val="1D41D5"/>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sp>
        <p:nvSpPr>
          <p:cNvPr id="4" name="文本框 3"/>
          <p:cNvSpPr txBox="1"/>
          <p:nvPr/>
        </p:nvSpPr>
        <p:spPr>
          <a:xfrm>
            <a:off x="81280" y="734060"/>
            <a:ext cx="7349490" cy="570865"/>
          </a:xfrm>
          <a:prstGeom prst="rect">
            <a:avLst/>
          </a:prstGeom>
          <a:noFill/>
        </p:spPr>
        <p:txBody>
          <a:bodyPr wrap="square" rtlCol="0" anchor="t">
            <a:spAutoFit/>
          </a:bodyPr>
          <a:p>
            <a:pPr lvl="0" algn="l" fontAlgn="ctr">
              <a:lnSpc>
                <a:spcPct val="130000"/>
              </a:lnSpc>
              <a:spcBef>
                <a:spcPts val="1000"/>
              </a:spcBef>
              <a:spcAft>
                <a:spcPts val="0"/>
              </a:spcAft>
              <a:buClr>
                <a:srgbClr val="E34D4D"/>
              </a:buClr>
              <a:buSzPct val="100000"/>
              <a:buFont typeface="WPS-Bullets" pitchFamily="2" charset="0"/>
            </a:pPr>
            <a:r>
              <a:rPr lang="zh-CN" altLang="en-US" sz="2400" b="1" dirty="0">
                <a:solidFill>
                  <a:srgbClr val="000000">
                    <a:lumMod val="75000"/>
                    <a:lumOff val="25000"/>
                  </a:srgbClr>
                </a:solidFill>
                <a:latin typeface="黑体" panose="02010600030101010101" pitchFamily="49" charset="-122"/>
                <a:ea typeface="黑体" panose="02010600030101010101" pitchFamily="49" charset="-122"/>
                <a:cs typeface="黑体" panose="02010600030101010101" pitchFamily="49" charset="-122"/>
                <a:sym typeface="+mn-ea"/>
              </a:rPr>
              <a:t>热点一、改革开放40周年，经济体制改革，对外开放</a:t>
            </a:r>
            <a:r>
              <a:rPr lang="en-US" altLang="zh-CN" sz="2400" b="1" dirty="0">
                <a:solidFill>
                  <a:srgbClr val="000000">
                    <a:lumMod val="75000"/>
                    <a:lumOff val="25000"/>
                  </a:srgbClr>
                </a:solidFill>
                <a:latin typeface="黑体" panose="02010600030101010101" pitchFamily="49" charset="-122"/>
                <a:ea typeface="黑体" panose="02010600030101010101" pitchFamily="49" charset="-122"/>
                <a:cs typeface="黑体" panose="02010600030101010101" pitchFamily="49" charset="-122"/>
                <a:sym typeface="+mn-ea"/>
              </a:rPr>
              <a:t>.</a:t>
            </a:r>
            <a:endParaRPr lang="en-US" altLang="zh-CN" sz="2400" b="1" dirty="0">
              <a:solidFill>
                <a:srgbClr val="000000">
                  <a:lumMod val="75000"/>
                  <a:lumOff val="25000"/>
                </a:srgbClr>
              </a:solidFill>
              <a:latin typeface="黑体" panose="02010600030101010101" pitchFamily="49" charset="-122"/>
              <a:ea typeface="黑体" panose="02010600030101010101" pitchFamily="49" charset="-122"/>
              <a:cs typeface="黑体" panose="02010600030101010101" pitchFamily="49" charset="-122"/>
              <a:sym typeface="+mn-ea"/>
            </a:endParaRPr>
          </a:p>
        </p:txBody>
      </p:sp>
      <p:sp>
        <p:nvSpPr>
          <p:cNvPr id="3" name="文本框 2"/>
          <p:cNvSpPr txBox="1"/>
          <p:nvPr/>
        </p:nvSpPr>
        <p:spPr>
          <a:xfrm>
            <a:off x="81915" y="1487170"/>
            <a:ext cx="7219950" cy="1198880"/>
          </a:xfrm>
          <a:prstGeom prst="rect">
            <a:avLst/>
          </a:prstGeom>
          <a:noFill/>
        </p:spPr>
        <p:txBody>
          <a:bodyPr wrap="square" rtlCol="0" anchor="t">
            <a:spAutoFit/>
          </a:bodyPr>
          <a:p>
            <a:r>
              <a:rPr lang="zh-CN" altLang="en-US" sz="2400" b="1" dirty="0">
                <a:solidFill>
                  <a:srgbClr val="000000">
                    <a:lumMod val="75000"/>
                    <a:lumOff val="25000"/>
                  </a:srgbClr>
                </a:solidFill>
                <a:latin typeface="黑体" panose="02010600030101010101" pitchFamily="49" charset="-122"/>
                <a:ea typeface="黑体" panose="02010600030101010101" pitchFamily="49" charset="-122"/>
                <a:sym typeface="+mn-ea"/>
              </a:rPr>
              <a:t>热点二、</a:t>
            </a:r>
            <a:r>
              <a:rPr lang="zh-CN" altLang="en-US" sz="2400" b="1">
                <a:latin typeface="黑体" panose="02010600030101010101" pitchFamily="49" charset="-122"/>
                <a:ea typeface="黑体" panose="02010600030101010101" pitchFamily="49" charset="-122"/>
                <a:sym typeface="+mn-ea"/>
              </a:rPr>
              <a:t>关注民生问题，谋民生之利，解民生之忧，构建和谐社会。</a:t>
            </a:r>
            <a:r>
              <a:rPr lang="zh-CN" altLang="en-US" sz="2400" b="1" dirty="0">
                <a:solidFill>
                  <a:srgbClr val="000000">
                    <a:lumMod val="75000"/>
                    <a:lumOff val="25000"/>
                  </a:srgb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楷体_GB2312" panose="02010609030101010101" charset="-122"/>
                <a:sym typeface="+mn-ea"/>
              </a:rPr>
              <a:t>社会救助、脱贫攻坚、主要矛盾</a:t>
            </a:r>
            <a:endParaRPr lang="zh-CN" altLang="en-US" sz="2400" b="1">
              <a:latin typeface="黑体" panose="02010600030101010101" pitchFamily="49" charset="-122"/>
              <a:ea typeface="黑体" panose="02010600030101010101" pitchFamily="49" charset="-122"/>
            </a:endParaRPr>
          </a:p>
          <a:p>
            <a:endParaRPr lang="zh-CN" altLang="en-US" sz="2400" b="1" dirty="0">
              <a:solidFill>
                <a:srgbClr val="000000">
                  <a:lumMod val="75000"/>
                  <a:lumOff val="25000"/>
                </a:srgbClr>
              </a:solidFill>
              <a:latin typeface="黑体" panose="02010600030101010101" pitchFamily="49" charset="-122"/>
              <a:ea typeface="黑体" panose="02010600030101010101" pitchFamily="49" charset="-122"/>
              <a:sym typeface="+mn-ea"/>
            </a:endParaRPr>
          </a:p>
        </p:txBody>
      </p:sp>
      <p:sp>
        <p:nvSpPr>
          <p:cNvPr id="6" name="文本框 5"/>
          <p:cNvSpPr txBox="1"/>
          <p:nvPr/>
        </p:nvSpPr>
        <p:spPr>
          <a:xfrm>
            <a:off x="175260" y="2596515"/>
            <a:ext cx="8867775" cy="1938020"/>
          </a:xfrm>
          <a:prstGeom prst="rect">
            <a:avLst/>
          </a:prstGeom>
          <a:noFill/>
        </p:spPr>
        <p:txBody>
          <a:bodyPr wrap="square" rtlCol="0" anchor="t">
            <a:spAutoFit/>
          </a:bodyPr>
          <a:p>
            <a:pPr algn="l"/>
            <a:r>
              <a:rPr lang="zh-CN" altLang="en-US" sz="2400" b="1" dirty="0">
                <a:solidFill>
                  <a:srgbClr val="000000">
                    <a:lumMod val="75000"/>
                    <a:lumOff val="25000"/>
                  </a:srgbClr>
                </a:solidFill>
                <a:latin typeface="黑体" panose="02010600030101010101" pitchFamily="49" charset="-122"/>
                <a:ea typeface="黑体" panose="02010600030101010101" pitchFamily="49" charset="-122"/>
                <a:sym typeface="+mn-ea"/>
              </a:rPr>
              <a:t>热点三、历史上的重大社会转型，春秋战国，明末清初，鸦片战争到甲午战争前，辛亥革命到五四运动前，新民主主义社会向社会主义过渡，改革开放以来。</a:t>
            </a:r>
            <a:endParaRPr lang="zh-CN" altLang="en-US" sz="2400" b="1" dirty="0">
              <a:solidFill>
                <a:srgbClr val="000000">
                  <a:lumMod val="75000"/>
                  <a:lumOff val="25000"/>
                </a:srgbClr>
              </a:solidFill>
              <a:latin typeface="黑体" panose="02010600030101010101" pitchFamily="49" charset="-122"/>
              <a:ea typeface="黑体" panose="02010600030101010101" pitchFamily="49" charset="-122"/>
              <a:sym typeface="+mn-ea"/>
            </a:endParaRPr>
          </a:p>
          <a:p>
            <a:pPr algn="l"/>
            <a:r>
              <a:rPr lang="zh-CN" altLang="en-US" sz="2400" b="1" dirty="0">
                <a:solidFill>
                  <a:srgbClr val="000000">
                    <a:lumMod val="75000"/>
                    <a:lumOff val="25000"/>
                  </a:srgbClr>
                </a:solidFill>
                <a:latin typeface="黑体" panose="02010600030101010101" pitchFamily="49" charset="-122"/>
                <a:ea typeface="黑体" panose="02010600030101010101" pitchFamily="49" charset="-122"/>
                <a:sym typeface="+mn-ea"/>
              </a:rPr>
              <a:t>西方有中世纪向近代的转型，西方由农业文明向工业文明的过渡，二战后世界格局和趋势的变化。</a:t>
            </a:r>
            <a:endParaRPr lang="zh-CN" altLang="en-US" sz="2400" b="1" dirty="0">
              <a:solidFill>
                <a:srgbClr val="000000">
                  <a:lumMod val="75000"/>
                  <a:lumOff val="25000"/>
                </a:srgbClr>
              </a:solidFill>
              <a:latin typeface="黑体" panose="02010600030101010101" pitchFamily="49" charset="-122"/>
              <a:ea typeface="黑体" panose="02010600030101010101" pitchFamily="49" charset="-122"/>
              <a:sym typeface="+mn-ea"/>
            </a:endParaRPr>
          </a:p>
        </p:txBody>
      </p:sp>
    </p:spTree>
    <p:custDataLst>
      <p:tags r:id="rId68"/>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25400" y="1944370"/>
            <a:ext cx="8787130" cy="460375"/>
          </a:xfrm>
          <a:prstGeom prst="rect">
            <a:avLst/>
          </a:prstGeom>
          <a:noFill/>
        </p:spPr>
        <p:txBody>
          <a:bodyPr wrap="none" rtlCol="0" anchor="t">
            <a:spAutoFit/>
          </a:bodyPr>
          <a:p>
            <a:pPr marL="0" lvl="0" indent="0" algn="l">
              <a:lnSpc>
                <a:spcPct val="100000"/>
              </a:lnSpc>
              <a:spcBef>
                <a:spcPts val="0"/>
              </a:spcBef>
              <a:spcAft>
                <a:spcPts val="0"/>
              </a:spcAft>
            </a:pPr>
            <a:r>
              <a:rPr lang="zh-CN" altLang="en-US" sz="2400" b="1" spc="300" dirty="0">
                <a:solidFill>
                  <a:srgbClr val="000000">
                    <a:lumMod val="75000"/>
                    <a:lumOff val="25000"/>
                  </a:srgbClr>
                </a:solidFill>
                <a:latin typeface="黑体" panose="02010600030101010101" pitchFamily="49" charset="-122"/>
                <a:ea typeface="黑体" panose="02010600030101010101" pitchFamily="49" charset="-122"/>
                <a:sym typeface="+mn-ea"/>
              </a:rPr>
              <a:t>热点五、一带一路承载着中国梦，实现中华民族伟大复兴</a:t>
            </a:r>
            <a:endParaRPr lang="zh-CN" altLang="en-US" sz="2400" b="1" spc="300" dirty="0">
              <a:solidFill>
                <a:srgbClr val="000000">
                  <a:lumMod val="75000"/>
                  <a:lumOff val="25000"/>
                </a:srgbClr>
              </a:solidFill>
              <a:latin typeface="黑体" panose="02010600030101010101" pitchFamily="49" charset="-122"/>
              <a:ea typeface="黑体" panose="02010600030101010101" pitchFamily="49" charset="-122"/>
              <a:sym typeface="+mn-ea"/>
            </a:endParaRPr>
          </a:p>
        </p:txBody>
      </p:sp>
      <p:sp>
        <p:nvSpPr>
          <p:cNvPr id="8" name="文本框 7"/>
          <p:cNvSpPr txBox="1"/>
          <p:nvPr/>
        </p:nvSpPr>
        <p:spPr>
          <a:xfrm>
            <a:off x="25400" y="2701290"/>
            <a:ext cx="8806180" cy="1786255"/>
          </a:xfrm>
          <a:prstGeom prst="rect">
            <a:avLst/>
          </a:prstGeom>
          <a:noFill/>
        </p:spPr>
        <p:txBody>
          <a:bodyPr wrap="square" rtlCol="0" anchor="t">
            <a:spAutoFit/>
          </a:bodyPr>
          <a:p>
            <a:pPr marL="0" lvl="0" indent="0" algn="l">
              <a:lnSpc>
                <a:spcPct val="130000"/>
              </a:lnSpc>
              <a:spcBef>
                <a:spcPts val="1000"/>
              </a:spcBef>
              <a:spcAft>
                <a:spcPts val="0"/>
              </a:spcAft>
            </a:pPr>
            <a:r>
              <a:rPr lang="zh-CN" altLang="en-US" sz="2400" b="1">
                <a:solidFill>
                  <a:srgbClr val="000000">
                    <a:lumMod val="75000"/>
                    <a:lumOff val="25000"/>
                  </a:srgbClr>
                </a:solidFill>
                <a:latin typeface="黑体" panose="02010600030101010101" pitchFamily="49" charset="-122"/>
                <a:ea typeface="黑体" panose="02010600030101010101" pitchFamily="49" charset="-122"/>
                <a:cs typeface="黑体" panose="02010600030101010101" pitchFamily="49" charset="-122"/>
                <a:sym typeface="+mn-ea"/>
              </a:rPr>
              <a:t>中国梦记录着中华民族从饱受屈辱到赢得独立解放的非凡历史，</a:t>
            </a:r>
            <a:endParaRPr lang="zh-CN" altLang="en-US" sz="2400" b="1">
              <a:solidFill>
                <a:srgbClr val="000000">
                  <a:lumMod val="75000"/>
                  <a:lumOff val="25000"/>
                </a:srgbClr>
              </a:solidFill>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30000"/>
              </a:lnSpc>
              <a:spcBef>
                <a:spcPts val="1000"/>
              </a:spcBef>
              <a:spcAft>
                <a:spcPts val="0"/>
              </a:spcAft>
            </a:pPr>
            <a:r>
              <a:rPr lang="zh-CN" altLang="en-US" sz="2400" b="1">
                <a:solidFill>
                  <a:srgbClr val="000000">
                    <a:lumMod val="75000"/>
                    <a:lumOff val="25000"/>
                  </a:srgbClr>
                </a:solidFill>
                <a:latin typeface="黑体" panose="02010600030101010101" pitchFamily="49" charset="-122"/>
                <a:ea typeface="黑体" panose="02010600030101010101" pitchFamily="49" charset="-122"/>
                <a:cs typeface="黑体" panose="02010600030101010101" pitchFamily="49" charset="-122"/>
                <a:sym typeface="+mn-ea"/>
              </a:rPr>
              <a:t>中国梦承载着为开创中国特色社会主义道路艰辛探索的伟大历程，</a:t>
            </a:r>
            <a:endParaRPr lang="zh-CN" altLang="en-US" sz="2400" b="1">
              <a:solidFill>
                <a:srgbClr val="000000">
                  <a:lumMod val="75000"/>
                  <a:lumOff val="25000"/>
                </a:srgbClr>
              </a:solidFill>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30000"/>
              </a:lnSpc>
              <a:spcBef>
                <a:spcPts val="1000"/>
              </a:spcBef>
              <a:spcAft>
                <a:spcPts val="0"/>
              </a:spcAft>
            </a:pPr>
            <a:r>
              <a:rPr lang="zh-CN" altLang="en-US" sz="2400" b="1">
                <a:solidFill>
                  <a:srgbClr val="000000">
                    <a:lumMod val="75000"/>
                    <a:lumOff val="25000"/>
                  </a:srgbClr>
                </a:solidFill>
                <a:latin typeface="黑体" panose="02010600030101010101" pitchFamily="49" charset="-122"/>
                <a:ea typeface="黑体" panose="02010600030101010101" pitchFamily="49" charset="-122"/>
                <a:cs typeface="黑体" panose="02010600030101010101" pitchFamily="49" charset="-122"/>
                <a:sym typeface="+mn-ea"/>
              </a:rPr>
              <a:t>一带一路，承载中国梦是实现中华民族伟大复兴的重要途径</a:t>
            </a:r>
            <a:r>
              <a:rPr lang="en-US" altLang="zh-CN" sz="2400" b="1">
                <a:solidFill>
                  <a:srgbClr val="000000">
                    <a:lumMod val="75000"/>
                    <a:lumOff val="25000"/>
                  </a:srgbClr>
                </a:solidFill>
                <a:latin typeface="黑体" panose="02010600030101010101" pitchFamily="49" charset="-122"/>
                <a:ea typeface="黑体" panose="02010600030101010101" pitchFamily="49" charset="-122"/>
                <a:cs typeface="黑体" panose="02010600030101010101" pitchFamily="49" charset="-122"/>
                <a:sym typeface="+mn-ea"/>
              </a:rPr>
              <a:t>.</a:t>
            </a:r>
            <a:endParaRPr lang="en-US" altLang="zh-CN" sz="2400" b="1">
              <a:solidFill>
                <a:srgbClr val="000000">
                  <a:lumMod val="75000"/>
                  <a:lumOff val="25000"/>
                </a:srgbClr>
              </a:solidFill>
              <a:latin typeface="黑体" panose="02010600030101010101" pitchFamily="49" charset="-122"/>
              <a:ea typeface="黑体" panose="02010600030101010101" pitchFamily="49" charset="-122"/>
              <a:cs typeface="黑体" panose="02010600030101010101" pitchFamily="49" charset="-122"/>
              <a:sym typeface="+mn-ea"/>
            </a:endParaRPr>
          </a:p>
        </p:txBody>
      </p:sp>
      <p:sp>
        <p:nvSpPr>
          <p:cNvPr id="2" name="文本框 1"/>
          <p:cNvSpPr txBox="1"/>
          <p:nvPr/>
        </p:nvSpPr>
        <p:spPr>
          <a:xfrm>
            <a:off x="25400" y="235585"/>
            <a:ext cx="9055100" cy="1198880"/>
          </a:xfrm>
          <a:prstGeom prst="rect">
            <a:avLst/>
          </a:prstGeom>
          <a:noFill/>
        </p:spPr>
        <p:txBody>
          <a:bodyPr wrap="square" rtlCol="0" anchor="t">
            <a:spAutoFit/>
          </a:bodyPr>
          <a:p>
            <a:pPr algn="l"/>
            <a:r>
              <a:rPr lang="zh-CN" altLang="en-US" sz="2400" b="1" spc="300" dirty="0">
                <a:solidFill>
                  <a:srgbClr val="000000">
                    <a:lumMod val="75000"/>
                    <a:lumOff val="25000"/>
                  </a:srgbClr>
                </a:solidFill>
                <a:latin typeface="黑体" panose="02010600030101010101" pitchFamily="49" charset="-122"/>
                <a:ea typeface="黑体" panose="02010600030101010101" pitchFamily="49" charset="-122"/>
                <a:sym typeface="+mn-ea"/>
              </a:rPr>
              <a:t>热点四、国家治理体系孰优孰劣，东西方政治制度的比较。</a:t>
            </a:r>
            <a:endParaRPr lang="zh-CN" altLang="en-US" sz="2400" b="1" spc="300" dirty="0">
              <a:solidFill>
                <a:srgbClr val="000000">
                  <a:lumMod val="75000"/>
                  <a:lumOff val="25000"/>
                </a:srgbClr>
              </a:solidFill>
              <a:latin typeface="黑体" panose="02010600030101010101" pitchFamily="49" charset="-122"/>
              <a:ea typeface="黑体" panose="02010600030101010101" pitchFamily="49" charset="-122"/>
              <a:sym typeface="+mn-ea"/>
            </a:endParaRPr>
          </a:p>
          <a:p>
            <a:pPr algn="l"/>
            <a:r>
              <a:rPr lang="zh-CN" altLang="en-US" sz="2400" b="1" spc="300" dirty="0">
                <a:solidFill>
                  <a:srgbClr val="000000">
                    <a:lumMod val="75000"/>
                    <a:lumOff val="25000"/>
                  </a:srgbClr>
                </a:solidFill>
                <a:latin typeface="黑体" panose="02010600030101010101" pitchFamily="49" charset="-122"/>
                <a:ea typeface="黑体" panose="02010600030101010101" pitchFamily="49" charset="-122"/>
                <a:sym typeface="+mn-ea"/>
              </a:rPr>
              <a:t>古代中央集权制度与古希腊民主政治制度，</a:t>
            </a:r>
            <a:endParaRPr lang="zh-CN" altLang="en-US" sz="2400" b="1" spc="300" dirty="0">
              <a:solidFill>
                <a:srgbClr val="000000">
                  <a:lumMod val="75000"/>
                  <a:lumOff val="25000"/>
                </a:srgbClr>
              </a:solidFill>
              <a:latin typeface="黑体" panose="02010600030101010101" pitchFamily="49" charset="-122"/>
              <a:ea typeface="黑体" panose="02010600030101010101" pitchFamily="49" charset="-122"/>
              <a:sym typeface="+mn-ea"/>
            </a:endParaRPr>
          </a:p>
          <a:p>
            <a:pPr algn="l"/>
            <a:r>
              <a:rPr lang="zh-CN" altLang="en-US" sz="2400" b="1" spc="300" dirty="0">
                <a:solidFill>
                  <a:srgbClr val="000000">
                    <a:lumMod val="75000"/>
                    <a:lumOff val="25000"/>
                  </a:srgbClr>
                </a:solidFill>
                <a:latin typeface="黑体" panose="02010600030101010101" pitchFamily="49" charset="-122"/>
                <a:ea typeface="黑体" panose="02010600030101010101" pitchFamily="49" charset="-122"/>
                <a:sym typeface="+mn-ea"/>
              </a:rPr>
              <a:t>人民代表大会制度与欧美代议制的比较。</a:t>
            </a:r>
            <a:endParaRPr lang="zh-CN" altLang="en-US" sz="2400" b="1" spc="300" dirty="0">
              <a:solidFill>
                <a:srgbClr val="000000">
                  <a:lumMod val="75000"/>
                  <a:lumOff val="25000"/>
                </a:srgbClr>
              </a:solidFill>
              <a:latin typeface="黑体" panose="02010600030101010101" pitchFamily="49" charset="-122"/>
              <a:ea typeface="黑体" panose="02010600030101010101" pitchFamily="49" charset="-122"/>
              <a:sym typeface="+mn-ea"/>
            </a:endParaRP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custDataLst>
              <p:tags r:id="rId1"/>
            </p:custDataLst>
          </p:nvPr>
        </p:nvSpPr>
        <p:spPr>
          <a:xfrm>
            <a:off x="0" y="318"/>
            <a:ext cx="9144000" cy="3190874"/>
          </a:xfrm>
          <a:prstGeom prst="rect">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2" name="任意多边形: 形状 11"/>
          <p:cNvSpPr/>
          <p:nvPr>
            <p:custDataLst>
              <p:tags r:id="rId2"/>
            </p:custDataLst>
          </p:nvPr>
        </p:nvSpPr>
        <p:spPr>
          <a:xfrm>
            <a:off x="8011886" y="1494490"/>
            <a:ext cx="1132115" cy="1696704"/>
          </a:xfrm>
          <a:custGeom>
            <a:avLst/>
            <a:gdLst>
              <a:gd name="connsiteX0" fmla="*/ 2247813 w 2247813"/>
              <a:gd name="connsiteY0" fmla="*/ 0 h 3368805"/>
              <a:gd name="connsiteX1" fmla="*/ 2247813 w 2247813"/>
              <a:gd name="connsiteY1" fmla="*/ 3368805 h 3368805"/>
              <a:gd name="connsiteX2" fmla="*/ 0 w 2247813"/>
              <a:gd name="connsiteY2" fmla="*/ 3368805 h 3368805"/>
            </a:gdLst>
            <a:ahLst/>
            <a:cxnLst>
              <a:cxn ang="0">
                <a:pos x="connsiteX0" y="connsiteY0"/>
              </a:cxn>
              <a:cxn ang="0">
                <a:pos x="connsiteX1" y="connsiteY1"/>
              </a:cxn>
              <a:cxn ang="0">
                <a:pos x="connsiteX2" y="connsiteY2"/>
              </a:cxn>
            </a:cxnLst>
            <a:rect l="l" t="t" r="r" b="b"/>
            <a:pathLst>
              <a:path w="2247813" h="3368805">
                <a:moveTo>
                  <a:pt x="2247813" y="0"/>
                </a:moveTo>
                <a:lnTo>
                  <a:pt x="2247813" y="3368805"/>
                </a:lnTo>
                <a:lnTo>
                  <a:pt x="0" y="3368805"/>
                </a:lnTo>
                <a:close/>
              </a:path>
            </a:pathLst>
          </a:custGeom>
          <a:solidFill>
            <a:srgbClr val="44546A">
              <a:lumMod val="20000"/>
              <a:lumOff val="80000"/>
              <a:alpha val="44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3" name="任意多边形: 形状 12"/>
          <p:cNvSpPr/>
          <p:nvPr>
            <p:custDataLst>
              <p:tags r:id="rId3"/>
            </p:custDataLst>
          </p:nvPr>
        </p:nvSpPr>
        <p:spPr>
          <a:xfrm>
            <a:off x="0" y="317"/>
            <a:ext cx="4328837" cy="3193096"/>
          </a:xfrm>
          <a:custGeom>
            <a:avLst/>
            <a:gdLst>
              <a:gd name="connsiteX0" fmla="*/ 3055705 w 5771783"/>
              <a:gd name="connsiteY0" fmla="*/ 0 h 4257461"/>
              <a:gd name="connsiteX1" fmla="*/ 5771783 w 5771783"/>
              <a:gd name="connsiteY1" fmla="*/ 0 h 4257461"/>
              <a:gd name="connsiteX2" fmla="*/ 2925628 w 5771783"/>
              <a:gd name="connsiteY2" fmla="*/ 4257461 h 4257461"/>
              <a:gd name="connsiteX3" fmla="*/ 209550 w 5771783"/>
              <a:gd name="connsiteY3" fmla="*/ 4257461 h 4257461"/>
              <a:gd name="connsiteX4" fmla="*/ 211529 w 5771783"/>
              <a:gd name="connsiteY4" fmla="*/ 4254501 h 4257461"/>
              <a:gd name="connsiteX5" fmla="*/ 0 w 5771783"/>
              <a:gd name="connsiteY5" fmla="*/ 4254501 h 4257461"/>
              <a:gd name="connsiteX6" fmla="*/ 0 w 5771783"/>
              <a:gd name="connsiteY6" fmla="*/ 1821530 h 4257461"/>
              <a:gd name="connsiteX7" fmla="*/ 1217710 w 5771783"/>
              <a:gd name="connsiteY7" fmla="*/ 1 h 4257461"/>
              <a:gd name="connsiteX8" fmla="*/ 1803400 w 5771783"/>
              <a:gd name="connsiteY8" fmla="*/ 1 h 4257461"/>
              <a:gd name="connsiteX9" fmla="*/ 2908300 w 5771783"/>
              <a:gd name="connsiteY9" fmla="*/ 1 h 4257461"/>
              <a:gd name="connsiteX10" fmla="*/ 3055704 w 5771783"/>
              <a:gd name="connsiteY10" fmla="*/ 1 h 425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783" h="4257461">
                <a:moveTo>
                  <a:pt x="3055705" y="0"/>
                </a:moveTo>
                <a:lnTo>
                  <a:pt x="5771783" y="0"/>
                </a:lnTo>
                <a:lnTo>
                  <a:pt x="2925628" y="4257461"/>
                </a:lnTo>
                <a:lnTo>
                  <a:pt x="209550" y="4257461"/>
                </a:lnTo>
                <a:lnTo>
                  <a:pt x="211529" y="4254501"/>
                </a:lnTo>
                <a:lnTo>
                  <a:pt x="0" y="4254501"/>
                </a:lnTo>
                <a:lnTo>
                  <a:pt x="0" y="1821530"/>
                </a:lnTo>
                <a:lnTo>
                  <a:pt x="1217710" y="1"/>
                </a:lnTo>
                <a:lnTo>
                  <a:pt x="1803400" y="1"/>
                </a:lnTo>
                <a:lnTo>
                  <a:pt x="2908300" y="1"/>
                </a:lnTo>
                <a:lnTo>
                  <a:pt x="3055704" y="1"/>
                </a:lnTo>
                <a:close/>
              </a:path>
            </a:pathLst>
          </a:custGeom>
          <a:solidFill>
            <a:srgbClr val="44546A">
              <a:lumMod val="20000"/>
              <a:lumOff val="80000"/>
              <a:alpha val="44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4" name="平行四边形 13"/>
          <p:cNvSpPr/>
          <p:nvPr>
            <p:custDataLst>
              <p:tags r:id="rId4"/>
            </p:custDataLst>
          </p:nvPr>
        </p:nvSpPr>
        <p:spPr>
          <a:xfrm>
            <a:off x="2358455" y="317"/>
            <a:ext cx="2289999" cy="3190875"/>
          </a:xfrm>
          <a:prstGeom prst="parallelogram">
            <a:avLst>
              <a:gd name="adj" fmla="val 92377"/>
            </a:avLst>
          </a:prstGeom>
          <a:solidFill>
            <a:srgbClr val="44546A">
              <a:lumMod val="20000"/>
              <a:lumOff val="80000"/>
              <a:alpha val="44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5" name="文本框 4"/>
          <p:cNvSpPr txBox="1"/>
          <p:nvPr>
            <p:custDataLst>
              <p:tags r:id="rId5"/>
            </p:custDataLst>
          </p:nvPr>
        </p:nvSpPr>
        <p:spPr>
          <a:xfrm>
            <a:off x="567055" y="258598"/>
            <a:ext cx="7924800" cy="468630"/>
          </a:xfrm>
          <a:prstGeom prst="rect">
            <a:avLst/>
          </a:prstGeom>
          <a:noFill/>
        </p:spPr>
        <p:txBody>
          <a:bodyPr wrap="square" lIns="76200" tIns="28575" rIns="47625" bIns="28575" rtlCol="0">
            <a:noAutofit/>
          </a:bodyPr>
          <a:lstStyle/>
          <a:p>
            <a:pPr marL="0" lvl="0" indent="0" algn="ctr">
              <a:lnSpc>
                <a:spcPct val="100000"/>
              </a:lnSpc>
              <a:spcBef>
                <a:spcPts val="0"/>
              </a:spcBef>
              <a:spcAft>
                <a:spcPts val="0"/>
              </a:spcAft>
            </a:pPr>
            <a:r>
              <a:rPr lang="en-US" altLang="zh-CN" sz="2700" b="1" spc="300" dirty="0">
                <a:solidFill>
                  <a:srgbClr val="000000">
                    <a:lumMod val="75000"/>
                    <a:lumOff val="25000"/>
                  </a:srgbClr>
                </a:solidFill>
                <a:latin typeface="Arial" panose="020B0604020202020204" pitchFamily="34" charset="0"/>
                <a:ea typeface="微软雅黑" panose="020B0503020204020204" charset="-122"/>
              </a:rPr>
              <a:t>500年中国寻梦</a:t>
            </a:r>
            <a:endParaRPr lang="en-US" altLang="zh-CN" sz="2700" b="1" spc="300" dirty="0">
              <a:solidFill>
                <a:srgbClr val="000000">
                  <a:lumMod val="75000"/>
                  <a:lumOff val="25000"/>
                </a:srgbClr>
              </a:solidFill>
              <a:latin typeface="Arial" panose="020B0604020202020204" pitchFamily="34" charset="0"/>
              <a:ea typeface="微软雅黑" panose="020B0503020204020204" charset="-122"/>
            </a:endParaRPr>
          </a:p>
        </p:txBody>
      </p:sp>
      <p:sp>
        <p:nvSpPr>
          <p:cNvPr id="18" name="直角三角形 17"/>
          <p:cNvSpPr/>
          <p:nvPr>
            <p:custDataLst>
              <p:tags r:id="rId6"/>
            </p:custDataLst>
          </p:nvPr>
        </p:nvSpPr>
        <p:spPr>
          <a:xfrm rot="16200000">
            <a:off x="4364555" y="2117958"/>
            <a:ext cx="64294" cy="64294"/>
          </a:xfrm>
          <a:prstGeom prst="rtTriangle">
            <a:avLst/>
          </a:prstGeom>
          <a:solidFill>
            <a:srgbClr val="FFFFFF">
              <a:lumMod val="6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2" name="矩形 1"/>
          <p:cNvSpPr/>
          <p:nvPr>
            <p:custDataLst>
              <p:tags r:id="rId7"/>
            </p:custDataLst>
          </p:nvPr>
        </p:nvSpPr>
        <p:spPr>
          <a:xfrm>
            <a:off x="104775" y="997585"/>
            <a:ext cx="8849360" cy="3794760"/>
          </a:xfrm>
          <a:prstGeom prst="rect">
            <a:avLst/>
          </a:prstGeom>
          <a:solidFill>
            <a:srgbClr val="FFFFFF"/>
          </a:solidFill>
          <a:ln>
            <a:noFill/>
          </a:ln>
          <a:effectLst>
            <a:outerShdw blurRad="76200" algn="ctr" rotWithShape="0">
              <a:prstClr val="black">
                <a:alpha val="40000"/>
              </a:prstClr>
            </a:outerShdw>
          </a:effectLst>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6" name="文本框 15"/>
          <p:cNvSpPr txBox="1"/>
          <p:nvPr>
            <p:custDataLst>
              <p:tags r:id="rId8"/>
            </p:custDataLst>
          </p:nvPr>
        </p:nvSpPr>
        <p:spPr>
          <a:xfrm>
            <a:off x="201930" y="1619885"/>
            <a:ext cx="8751570" cy="3172460"/>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lnSpc>
                <a:spcPct val="130000"/>
              </a:lnSpc>
              <a:spcBef>
                <a:spcPts val="1000"/>
              </a:spcBef>
              <a:spcAft>
                <a:spcPts val="0"/>
              </a:spcAft>
              <a:buSzPct val="120000"/>
              <a:buFont typeface="Wingdings" panose="05000000000000000000" pitchFamily="2" charset="2"/>
            </a:pPr>
            <a:r>
              <a:rPr lang="en-US" altLang="zh-CN" sz="1800" dirty="0">
                <a:solidFill>
                  <a:srgbClr val="000000">
                    <a:lumMod val="75000"/>
                    <a:lumOff val="25000"/>
                  </a:srgbClr>
                </a:solidFill>
                <a:latin typeface="Arial" panose="020B0604020202020204" pitchFamily="34" charset="0"/>
                <a:ea typeface="微软雅黑" panose="020B0503020204020204" charset="-122"/>
              </a:rPr>
              <a:t>       </a:t>
            </a:r>
            <a:r>
              <a:rPr lang="zh-CN" altLang="en-US" sz="2000" b="1" dirty="0">
                <a:solidFill>
                  <a:srgbClr val="000000">
                    <a:lumMod val="75000"/>
                    <a:lumOff val="25000"/>
                  </a:srgbClr>
                </a:solidFill>
                <a:latin typeface="Arial" panose="020B0604020202020204" pitchFamily="34" charset="0"/>
                <a:ea typeface="微软雅黑" panose="020B0503020204020204" charset="-122"/>
              </a:rPr>
              <a:t>在中国近现代历史上，曾经出现过三次重大的国际战略机遇期。中国在这三次机遇面前的表现是不同的，因而给自己造成的后果也各不相同：第一次是有条件抓住却没有觉察而错过，结果开始了全面落后于西方的历史；第二次是强烈意识到了机遇，并进行相当的努力，但终因没有把握关键重点而再次错失，其结果是中国在“千古变局”之下，不但进一步落后于西方，而且还被近邻日本甩到后头；第三次机遇期到来时，中国最初的意识并不清晰，最终可谓把握了一半，仍然没有实现中国复兴的梦想。</a:t>
            </a:r>
            <a:endParaRPr lang="zh-CN" altLang="en-US" sz="2000" b="1" dirty="0">
              <a:solidFill>
                <a:srgbClr val="000000">
                  <a:lumMod val="75000"/>
                  <a:lumOff val="25000"/>
                </a:srgbClr>
              </a:solidFill>
              <a:latin typeface="Arial" panose="020B0604020202020204" pitchFamily="34" charset="0"/>
              <a:ea typeface="微软雅黑" panose="020B0503020204020204" charset="-122"/>
            </a:endParaRPr>
          </a:p>
        </p:txBody>
      </p:sp>
      <p:sp>
        <p:nvSpPr>
          <p:cNvPr id="19" name="文本框 18"/>
          <p:cNvSpPr txBox="1"/>
          <p:nvPr>
            <p:custDataLst>
              <p:tags r:id="rId9"/>
            </p:custDataLst>
          </p:nvPr>
        </p:nvSpPr>
        <p:spPr>
          <a:xfrm>
            <a:off x="370840" y="1136650"/>
            <a:ext cx="8121015" cy="358140"/>
          </a:xfrm>
          <a:prstGeom prst="rect">
            <a:avLst/>
          </a:prstGeom>
          <a:noFill/>
        </p:spPr>
        <p:txBody>
          <a:bodyPr wrap="square" lIns="76200" tIns="28575" rIns="57150" bIns="28575" rtlCol="0">
            <a:noAutofit/>
          </a:bodyPr>
          <a:lstStyle>
            <a:defPPr>
              <a:defRPr lang="zh-CN"/>
            </a:defPPr>
            <a:lvl1pPr>
              <a:defRPr sz="2400" spc="200">
                <a:latin typeface="微软雅黑" panose="020B0503020204020204" charset="-122"/>
                <a:ea typeface="微软雅黑" panose="020B0503020204020204" charset="-122"/>
              </a:defRPr>
            </a:lvl1pPr>
          </a:lstStyle>
          <a:p>
            <a:pPr marL="285750" lvl="0" indent="-285750" algn="l" fontAlgn="ctr">
              <a:lnSpc>
                <a:spcPct val="100000"/>
              </a:lnSpc>
              <a:spcBef>
                <a:spcPts val="0"/>
              </a:spcBef>
              <a:spcAft>
                <a:spcPts val="0"/>
              </a:spcAft>
              <a:buSzPct val="120000"/>
              <a:buFont typeface="Wingdings" panose="05000000000000000000" pitchFamily="2" charset="2"/>
              <a:buChar char="Ø"/>
            </a:pPr>
            <a:r>
              <a:rPr lang="en-US" altLang="zh-CN" sz="2000" b="1">
                <a:solidFill>
                  <a:srgbClr val="000000">
                    <a:lumMod val="75000"/>
                    <a:lumOff val="25000"/>
                  </a:srgbClr>
                </a:solidFill>
                <a:latin typeface="Arial" panose="020B0604020202020204" pitchFamily="34" charset="0"/>
              </a:rPr>
              <a:t>——中国曾经错失的三次机遇和现在面临的第四次机遇</a:t>
            </a:r>
            <a:endParaRPr lang="en-US" altLang="zh-CN" sz="2000" b="1">
              <a:solidFill>
                <a:srgbClr val="000000">
                  <a:lumMod val="75000"/>
                  <a:lumOff val="25000"/>
                </a:srgbClr>
              </a:solidFill>
              <a:latin typeface="Arial" panose="020B0604020202020204" pitchFamily="34"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custDataLst>
              <p:tags r:id="rId1"/>
            </p:custDataLst>
          </p:nvPr>
        </p:nvSpPr>
        <p:spPr>
          <a:xfrm>
            <a:off x="0" y="318"/>
            <a:ext cx="9144000" cy="3190874"/>
          </a:xfrm>
          <a:prstGeom prst="rect">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2" name="任意多边形: 形状 11"/>
          <p:cNvSpPr/>
          <p:nvPr>
            <p:custDataLst>
              <p:tags r:id="rId2"/>
            </p:custDataLst>
          </p:nvPr>
        </p:nvSpPr>
        <p:spPr>
          <a:xfrm>
            <a:off x="8011886" y="1494490"/>
            <a:ext cx="1132115" cy="1696704"/>
          </a:xfrm>
          <a:custGeom>
            <a:avLst/>
            <a:gdLst>
              <a:gd name="connsiteX0" fmla="*/ 2247813 w 2247813"/>
              <a:gd name="connsiteY0" fmla="*/ 0 h 3368805"/>
              <a:gd name="connsiteX1" fmla="*/ 2247813 w 2247813"/>
              <a:gd name="connsiteY1" fmla="*/ 3368805 h 3368805"/>
              <a:gd name="connsiteX2" fmla="*/ 0 w 2247813"/>
              <a:gd name="connsiteY2" fmla="*/ 3368805 h 3368805"/>
            </a:gdLst>
            <a:ahLst/>
            <a:cxnLst>
              <a:cxn ang="0">
                <a:pos x="connsiteX0" y="connsiteY0"/>
              </a:cxn>
              <a:cxn ang="0">
                <a:pos x="connsiteX1" y="connsiteY1"/>
              </a:cxn>
              <a:cxn ang="0">
                <a:pos x="connsiteX2" y="connsiteY2"/>
              </a:cxn>
            </a:cxnLst>
            <a:rect l="l" t="t" r="r" b="b"/>
            <a:pathLst>
              <a:path w="2247813" h="3368805">
                <a:moveTo>
                  <a:pt x="2247813" y="0"/>
                </a:moveTo>
                <a:lnTo>
                  <a:pt x="2247813" y="3368805"/>
                </a:lnTo>
                <a:lnTo>
                  <a:pt x="0" y="3368805"/>
                </a:lnTo>
                <a:close/>
              </a:path>
            </a:pathLst>
          </a:custGeom>
          <a:solidFill>
            <a:srgbClr val="44546A">
              <a:lumMod val="20000"/>
              <a:lumOff val="80000"/>
              <a:alpha val="44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3" name="任意多边形: 形状 12"/>
          <p:cNvSpPr/>
          <p:nvPr>
            <p:custDataLst>
              <p:tags r:id="rId3"/>
            </p:custDataLst>
          </p:nvPr>
        </p:nvSpPr>
        <p:spPr>
          <a:xfrm>
            <a:off x="0" y="317"/>
            <a:ext cx="4328837" cy="3193096"/>
          </a:xfrm>
          <a:custGeom>
            <a:avLst/>
            <a:gdLst>
              <a:gd name="connsiteX0" fmla="*/ 3055705 w 5771783"/>
              <a:gd name="connsiteY0" fmla="*/ 0 h 4257461"/>
              <a:gd name="connsiteX1" fmla="*/ 5771783 w 5771783"/>
              <a:gd name="connsiteY1" fmla="*/ 0 h 4257461"/>
              <a:gd name="connsiteX2" fmla="*/ 2925628 w 5771783"/>
              <a:gd name="connsiteY2" fmla="*/ 4257461 h 4257461"/>
              <a:gd name="connsiteX3" fmla="*/ 209550 w 5771783"/>
              <a:gd name="connsiteY3" fmla="*/ 4257461 h 4257461"/>
              <a:gd name="connsiteX4" fmla="*/ 211529 w 5771783"/>
              <a:gd name="connsiteY4" fmla="*/ 4254501 h 4257461"/>
              <a:gd name="connsiteX5" fmla="*/ 0 w 5771783"/>
              <a:gd name="connsiteY5" fmla="*/ 4254501 h 4257461"/>
              <a:gd name="connsiteX6" fmla="*/ 0 w 5771783"/>
              <a:gd name="connsiteY6" fmla="*/ 1821530 h 4257461"/>
              <a:gd name="connsiteX7" fmla="*/ 1217710 w 5771783"/>
              <a:gd name="connsiteY7" fmla="*/ 1 h 4257461"/>
              <a:gd name="connsiteX8" fmla="*/ 1803400 w 5771783"/>
              <a:gd name="connsiteY8" fmla="*/ 1 h 4257461"/>
              <a:gd name="connsiteX9" fmla="*/ 2908300 w 5771783"/>
              <a:gd name="connsiteY9" fmla="*/ 1 h 4257461"/>
              <a:gd name="connsiteX10" fmla="*/ 3055704 w 5771783"/>
              <a:gd name="connsiteY10" fmla="*/ 1 h 425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783" h="4257461">
                <a:moveTo>
                  <a:pt x="3055705" y="0"/>
                </a:moveTo>
                <a:lnTo>
                  <a:pt x="5771783" y="0"/>
                </a:lnTo>
                <a:lnTo>
                  <a:pt x="2925628" y="4257461"/>
                </a:lnTo>
                <a:lnTo>
                  <a:pt x="209550" y="4257461"/>
                </a:lnTo>
                <a:lnTo>
                  <a:pt x="211529" y="4254501"/>
                </a:lnTo>
                <a:lnTo>
                  <a:pt x="0" y="4254501"/>
                </a:lnTo>
                <a:lnTo>
                  <a:pt x="0" y="1821530"/>
                </a:lnTo>
                <a:lnTo>
                  <a:pt x="1217710" y="1"/>
                </a:lnTo>
                <a:lnTo>
                  <a:pt x="1803400" y="1"/>
                </a:lnTo>
                <a:lnTo>
                  <a:pt x="2908300" y="1"/>
                </a:lnTo>
                <a:lnTo>
                  <a:pt x="3055704" y="1"/>
                </a:lnTo>
                <a:close/>
              </a:path>
            </a:pathLst>
          </a:custGeom>
          <a:solidFill>
            <a:srgbClr val="44546A">
              <a:lumMod val="20000"/>
              <a:lumOff val="80000"/>
              <a:alpha val="44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4" name="平行四边形 13"/>
          <p:cNvSpPr/>
          <p:nvPr>
            <p:custDataLst>
              <p:tags r:id="rId4"/>
            </p:custDataLst>
          </p:nvPr>
        </p:nvSpPr>
        <p:spPr>
          <a:xfrm>
            <a:off x="2358455" y="317"/>
            <a:ext cx="2289999" cy="3190875"/>
          </a:xfrm>
          <a:prstGeom prst="parallelogram">
            <a:avLst>
              <a:gd name="adj" fmla="val 92377"/>
            </a:avLst>
          </a:prstGeom>
          <a:solidFill>
            <a:srgbClr val="44546A">
              <a:lumMod val="20000"/>
              <a:lumOff val="80000"/>
              <a:alpha val="44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5" name="文本框 4"/>
          <p:cNvSpPr txBox="1"/>
          <p:nvPr>
            <p:custDataLst>
              <p:tags r:id="rId5"/>
            </p:custDataLst>
          </p:nvPr>
        </p:nvSpPr>
        <p:spPr>
          <a:xfrm>
            <a:off x="609600" y="350673"/>
            <a:ext cx="7924800" cy="468630"/>
          </a:xfrm>
          <a:prstGeom prst="rect">
            <a:avLst/>
          </a:prstGeom>
          <a:noFill/>
        </p:spPr>
        <p:txBody>
          <a:bodyPr wrap="square" lIns="76200" tIns="28575" rIns="47625" bIns="28575" rtlCol="0">
            <a:noAutofit/>
          </a:bodyPr>
          <a:lstStyle/>
          <a:p>
            <a:pPr marL="0" lvl="0" indent="0" algn="ctr">
              <a:lnSpc>
                <a:spcPct val="100000"/>
              </a:lnSpc>
              <a:spcBef>
                <a:spcPts val="0"/>
              </a:spcBef>
              <a:spcAft>
                <a:spcPts val="0"/>
              </a:spcAft>
            </a:pPr>
            <a:r>
              <a:rPr lang="en-US" altLang="zh-CN" sz="2700" b="1" spc="300" dirty="0">
                <a:solidFill>
                  <a:srgbClr val="000000">
                    <a:lumMod val="75000"/>
                    <a:lumOff val="25000"/>
                  </a:srgbClr>
                </a:solidFill>
                <a:latin typeface="Arial" panose="020B0604020202020204" pitchFamily="34" charset="0"/>
                <a:ea typeface="微软雅黑" panose="020B0503020204020204" charset="-122"/>
              </a:rPr>
              <a:t>500年中国寻梦</a:t>
            </a:r>
            <a:endParaRPr lang="en-US" altLang="zh-CN" sz="2700" b="1" spc="300" dirty="0">
              <a:solidFill>
                <a:srgbClr val="000000">
                  <a:lumMod val="75000"/>
                  <a:lumOff val="25000"/>
                </a:srgbClr>
              </a:solidFill>
              <a:latin typeface="Arial" panose="020B0604020202020204" pitchFamily="34" charset="0"/>
              <a:ea typeface="微软雅黑" panose="020B0503020204020204" charset="-122"/>
            </a:endParaRPr>
          </a:p>
        </p:txBody>
      </p:sp>
      <p:sp>
        <p:nvSpPr>
          <p:cNvPr id="18" name="直角三角形 17"/>
          <p:cNvSpPr/>
          <p:nvPr>
            <p:custDataLst>
              <p:tags r:id="rId6"/>
            </p:custDataLst>
          </p:nvPr>
        </p:nvSpPr>
        <p:spPr>
          <a:xfrm rot="16200000">
            <a:off x="4364555" y="2117958"/>
            <a:ext cx="64294" cy="64294"/>
          </a:xfrm>
          <a:prstGeom prst="rtTriangle">
            <a:avLst/>
          </a:prstGeom>
          <a:solidFill>
            <a:srgbClr val="FFFFFF">
              <a:lumMod val="6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2" name="矩形 1"/>
          <p:cNvSpPr/>
          <p:nvPr>
            <p:custDataLst>
              <p:tags r:id="rId7"/>
            </p:custDataLst>
          </p:nvPr>
        </p:nvSpPr>
        <p:spPr>
          <a:xfrm>
            <a:off x="734695" y="997585"/>
            <a:ext cx="7715250" cy="3612515"/>
          </a:xfrm>
          <a:prstGeom prst="rect">
            <a:avLst/>
          </a:prstGeom>
          <a:solidFill>
            <a:srgbClr val="FFFFFF"/>
          </a:solidFill>
          <a:ln>
            <a:noFill/>
          </a:ln>
          <a:effectLst>
            <a:outerShdw blurRad="76200" algn="ctr" rotWithShape="0">
              <a:prstClr val="black">
                <a:alpha val="40000"/>
              </a:prstClr>
            </a:outerShdw>
          </a:effectLst>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a:solidFill>
                <a:srgbClr val="FFFFFF"/>
              </a:solidFill>
              <a:latin typeface="微软雅黑" panose="020B0503020204020204" charset="-122"/>
            </a:endParaRPr>
          </a:p>
        </p:txBody>
      </p:sp>
      <p:sp>
        <p:nvSpPr>
          <p:cNvPr id="16" name="文本框 15"/>
          <p:cNvSpPr txBox="1"/>
          <p:nvPr>
            <p:custDataLst>
              <p:tags r:id="rId8"/>
            </p:custDataLst>
          </p:nvPr>
        </p:nvSpPr>
        <p:spPr>
          <a:xfrm>
            <a:off x="216535" y="996950"/>
            <a:ext cx="8760460" cy="3612515"/>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lvl="0" algn="l" fontAlgn="ctr">
              <a:lnSpc>
                <a:spcPct val="130000"/>
              </a:lnSpc>
              <a:spcBef>
                <a:spcPts val="1000"/>
              </a:spcBef>
              <a:spcAft>
                <a:spcPts val="0"/>
              </a:spcAft>
              <a:buSzPct val="120000"/>
              <a:buFont typeface="Wingdings" panose="05000000000000000000" pitchFamily="2" charset="2"/>
            </a:pPr>
            <a:r>
              <a:rPr lang="en-US" altLang="zh-CN" sz="1800" dirty="0">
                <a:solidFill>
                  <a:srgbClr val="000000">
                    <a:lumMod val="75000"/>
                    <a:lumOff val="25000"/>
                  </a:srgbClr>
                </a:solidFill>
                <a:latin typeface="Arial" panose="020B0604020202020204" pitchFamily="34" charset="0"/>
                <a:ea typeface="微软雅黑" panose="020B0503020204020204" charset="-122"/>
              </a:rPr>
              <a:t>     </a:t>
            </a:r>
            <a:r>
              <a:rPr lang="zh-CN" altLang="en-US" sz="2000" b="1">
                <a:sym typeface="+mn-ea"/>
              </a:rPr>
              <a:t>有专家指出：“在上个世纪70年代中期经济全球化刚刚起步之时，中国开始改革开放；上个世纪90年代初经济全球化潮流真正形成之时，中国深化改革、扩大开放；本世纪初经济全球化加速扩张之时，中国全面融入经济全球化潮流。在近30年经济全球化发展过程中，中国踩着历史的节奏，每一步都没有落空。</a:t>
            </a:r>
            <a:endParaRPr lang="zh-CN" altLang="en-US" sz="2000" b="1">
              <a:sym typeface="+mn-ea"/>
            </a:endParaRPr>
          </a:p>
          <a:p>
            <a:pPr lvl="0" algn="l" fontAlgn="ctr">
              <a:lnSpc>
                <a:spcPct val="130000"/>
              </a:lnSpc>
              <a:spcBef>
                <a:spcPts val="1000"/>
              </a:spcBef>
              <a:spcAft>
                <a:spcPts val="0"/>
              </a:spcAft>
              <a:buSzPct val="120000"/>
              <a:buFont typeface="Wingdings" panose="05000000000000000000" pitchFamily="2" charset="2"/>
            </a:pPr>
            <a:r>
              <a:rPr lang="zh-CN" altLang="en-US" sz="2000" b="1">
                <a:sym typeface="+mn-ea"/>
              </a:rPr>
              <a:t>这三个节奏分别指的是：第一、1978年十一届三中全会作出改革开放的伟大决策；第二、1992年中共十四大作出建立社会主义市场经济体制的决策；第三、2001年中国正式加入世界贸易组织</a:t>
            </a:r>
            <a:r>
              <a:rPr lang="en-US" altLang="zh-CN" sz="2000" b="1">
                <a:sym typeface="+mn-ea"/>
              </a:rPr>
              <a:t>.</a:t>
            </a:r>
            <a:endParaRPr lang="en-US" altLang="zh-CN" sz="2000" b="1"/>
          </a:p>
          <a:p>
            <a:pPr lvl="0" algn="l" fontAlgn="ctr">
              <a:lnSpc>
                <a:spcPct val="130000"/>
              </a:lnSpc>
              <a:spcBef>
                <a:spcPts val="1000"/>
              </a:spcBef>
              <a:spcAft>
                <a:spcPts val="0"/>
              </a:spcAft>
              <a:buSzPct val="120000"/>
              <a:buFont typeface="Wingdings" panose="05000000000000000000" pitchFamily="2" charset="2"/>
            </a:pPr>
            <a:endParaRPr lang="zh-CN" altLang="en-US" sz="2000" dirty="0">
              <a:solidFill>
                <a:srgbClr val="000000">
                  <a:lumMod val="75000"/>
                  <a:lumOff val="25000"/>
                </a:srgbClr>
              </a:solidFill>
              <a:latin typeface="Arial" panose="020B0604020202020204" pitchFamily="34" charset="0"/>
              <a:ea typeface="微软雅黑" panose="020B050302020402020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35" y="102235"/>
            <a:ext cx="9130030" cy="1268095"/>
          </a:xfrm>
          <a:prstGeom prst="rect">
            <a:avLst/>
          </a:prstGeom>
          <a:noFill/>
        </p:spPr>
        <p:txBody>
          <a:bodyPr wrap="square" rtlCol="0" anchor="t">
            <a:spAutoFit/>
          </a:bodyPr>
          <a:p>
            <a:pPr>
              <a:lnSpc>
                <a:spcPts val="3060"/>
              </a:lnSpc>
            </a:pPr>
            <a:r>
              <a:rPr lang="zh-CN" altLang="en-US" sz="2800" b="1" dirty="0">
                <a:latin typeface="楷体_GB2312" panose="02010609030101010101" charset="-122"/>
                <a:ea typeface="楷体_GB2312" panose="02010609030101010101" charset="-122"/>
                <a:cs typeface="楷体_GB2312" panose="02010609030101010101" charset="-122"/>
                <a:sym typeface="+mn-ea"/>
              </a:rPr>
              <a:t>热点六</a:t>
            </a:r>
            <a:r>
              <a:rPr lang="zh-CN" altLang="en-US" sz="2800" b="1">
                <a:latin typeface="楷体_GB2312" panose="02010609030101010101" charset="-122"/>
                <a:ea typeface="楷体_GB2312" panose="02010609030101010101" charset="-122"/>
                <a:cs typeface="楷体_GB2312" panose="02010609030101010101" charset="-122"/>
                <a:sym typeface="+mn-ea"/>
              </a:rPr>
              <a:t>、坚持“四个自信”即“中国特色社会主义道</a:t>
            </a:r>
            <a:r>
              <a:rPr lang="en-US" altLang="zh-CN" sz="2800" b="1">
                <a:latin typeface="楷体_GB2312" panose="02010609030101010101" charset="-122"/>
                <a:ea typeface="楷体_GB2312" panose="02010609030101010101" charset="-122"/>
                <a:cs typeface="楷体_GB2312" panose="02010609030101010101" charset="-122"/>
                <a:sym typeface="+mn-ea"/>
              </a:rPr>
              <a:t>	</a:t>
            </a:r>
            <a:r>
              <a:rPr lang="zh-CN" altLang="en-US" sz="2800" b="1">
                <a:latin typeface="楷体_GB2312" panose="02010609030101010101" charset="-122"/>
                <a:ea typeface="楷体_GB2312" panose="02010609030101010101" charset="-122"/>
                <a:cs typeface="楷体_GB2312" panose="02010609030101010101" charset="-122"/>
                <a:sym typeface="+mn-ea"/>
              </a:rPr>
              <a:t>路自信、理论自信、制度自信、文化自信”，而“文化自信，是更基础、更广泛、更深厚的自信”</a:t>
            </a:r>
            <a:r>
              <a:rPr lang="en-US" altLang="zh-CN" sz="2800" b="1">
                <a:latin typeface="楷体_GB2312" panose="02010609030101010101" charset="-122"/>
                <a:ea typeface="楷体_GB2312" panose="02010609030101010101" charset="-122"/>
                <a:cs typeface="楷体_GB2312" panose="02010609030101010101" charset="-122"/>
                <a:sym typeface="+mn-ea"/>
              </a:rPr>
              <a:t>.</a:t>
            </a:r>
            <a:endParaRPr lang="en-US" altLang="zh-CN" sz="2800" b="1">
              <a:latin typeface="楷体_GB2312" panose="02010609030101010101" charset="-122"/>
              <a:ea typeface="楷体_GB2312" panose="02010609030101010101" charset="-122"/>
              <a:cs typeface="楷体_GB2312" panose="02010609030101010101" charset="-122"/>
              <a:sym typeface="+mn-ea"/>
            </a:endParaRPr>
          </a:p>
        </p:txBody>
      </p:sp>
      <p:sp>
        <p:nvSpPr>
          <p:cNvPr id="3" name="文本框 2"/>
          <p:cNvSpPr txBox="1"/>
          <p:nvPr/>
        </p:nvSpPr>
        <p:spPr>
          <a:xfrm>
            <a:off x="-635" y="1479550"/>
            <a:ext cx="8960485" cy="3307715"/>
          </a:xfrm>
          <a:prstGeom prst="rect">
            <a:avLst/>
          </a:prstGeom>
          <a:noFill/>
        </p:spPr>
        <p:txBody>
          <a:bodyPr wrap="square" rtlCol="0" anchor="t">
            <a:spAutoFit/>
          </a:bodyPr>
          <a:p>
            <a:pPr lvl="0" algn="l" fontAlgn="ctr">
              <a:lnSpc>
                <a:spcPct val="100000"/>
              </a:lnSpc>
              <a:spcBef>
                <a:spcPts val="1000"/>
              </a:spcBef>
              <a:spcAft>
                <a:spcPts val="0"/>
              </a:spcAft>
              <a:buSzPct val="100000"/>
              <a:buFont typeface="WPS-Bullets" pitchFamily="2" charset="0"/>
            </a:pPr>
            <a:r>
              <a:rPr lang="zh-CN" altLang="en-US" sz="2800" b="1" dirty="0">
                <a:solidFill>
                  <a:srgbClr val="000000">
                    <a:lumMod val="75000"/>
                    <a:lumOff val="25000"/>
                  </a:srgbClr>
                </a:solidFill>
                <a:effectLst>
                  <a:outerShdw blurRad="38100" dist="38100" dir="2700000" algn="tl">
                    <a:srgbClr val="000000">
                      <a:alpha val="43137"/>
                    </a:srgbClr>
                  </a:outerShdw>
                </a:effectLst>
                <a:latin typeface="楷体_GB2312" panose="02010609030101010101" charset="-122"/>
                <a:ea typeface="楷体_GB2312" panose="02010609030101010101" charset="-122"/>
                <a:cs typeface="楷体_GB2312" panose="02010609030101010101" charset="-122"/>
                <a:sym typeface="+mn-ea"/>
              </a:rPr>
              <a:t>热点七</a:t>
            </a:r>
            <a:r>
              <a:rPr lang="zh-CN" altLang="en-US" sz="2800" b="1">
                <a:latin typeface="楷体_GB2312" panose="02010609030101010101" charset="-122"/>
                <a:ea typeface="楷体_GB2312" panose="02010609030101010101" charset="-122"/>
                <a:cs typeface="楷体_GB2312" panose="02010609030101010101" charset="-122"/>
                <a:sym typeface="+mn-ea"/>
              </a:rPr>
              <a:t>、</a:t>
            </a:r>
            <a:r>
              <a:rPr lang="zh-CN" altLang="en-US" sz="2800" b="1" dirty="0">
                <a:solidFill>
                  <a:srgbClr val="000000">
                    <a:lumMod val="75000"/>
                    <a:lumOff val="25000"/>
                  </a:srgbClr>
                </a:solidFill>
                <a:effectLst>
                  <a:outerShdw blurRad="38100" dist="38100" dir="2700000" algn="tl">
                    <a:srgbClr val="000000">
                      <a:alpha val="43137"/>
                    </a:srgbClr>
                  </a:outerShdw>
                </a:effectLst>
                <a:latin typeface="楷体_GB2312" panose="02010609030101010101" charset="-122"/>
                <a:ea typeface="楷体_GB2312" panose="02010609030101010101" charset="-122"/>
                <a:cs typeface="楷体_GB2312" panose="02010609030101010101" charset="-122"/>
                <a:sym typeface="+mn-ea"/>
              </a:rPr>
              <a:t>生态保护、人与自然是生命共同体</a:t>
            </a:r>
            <a:endParaRPr lang="zh-CN" altLang="en-US" sz="2800" b="1" dirty="0">
              <a:solidFill>
                <a:srgbClr val="000000">
                  <a:lumMod val="75000"/>
                  <a:lumOff val="25000"/>
                </a:srgbClr>
              </a:solidFill>
              <a:effectLst>
                <a:outerShdw blurRad="38100" dist="38100" dir="2700000" algn="tl">
                  <a:srgbClr val="000000">
                    <a:alpha val="43137"/>
                  </a:srgbClr>
                </a:outerShdw>
              </a:effectLst>
              <a:latin typeface="楷体_GB2312" panose="02010609030101010101" charset="-122"/>
              <a:ea typeface="楷体_GB2312" panose="02010609030101010101" charset="-122"/>
              <a:cs typeface="楷体_GB2312" panose="02010609030101010101" charset="-122"/>
              <a:sym typeface="+mn-ea"/>
            </a:endParaRPr>
          </a:p>
          <a:p>
            <a:pPr lvl="0" algn="l" fontAlgn="ctr">
              <a:lnSpc>
                <a:spcPct val="100000"/>
              </a:lnSpc>
              <a:spcBef>
                <a:spcPts val="1000"/>
              </a:spcBef>
              <a:spcAft>
                <a:spcPts val="0"/>
              </a:spcAft>
              <a:buSzPct val="100000"/>
              <a:buFont typeface="WPS-Bullets" pitchFamily="2" charset="0"/>
            </a:pPr>
            <a:r>
              <a:rPr lang="zh-CN" altLang="en-US" sz="2800" b="1">
                <a:solidFill>
                  <a:srgbClr val="000000">
                    <a:lumMod val="75000"/>
                    <a:lumOff val="25000"/>
                  </a:srgbClr>
                </a:solidFill>
                <a:effectLst>
                  <a:outerShdw blurRad="38100" dist="38100" dir="2700000" algn="tl">
                    <a:srgbClr val="000000">
                      <a:alpha val="43137"/>
                    </a:srgbClr>
                  </a:outerShdw>
                </a:effectLst>
                <a:latin typeface="楷体_GB2312" panose="02010609030101010101" charset="-122"/>
                <a:ea typeface="楷体_GB2312" panose="02010609030101010101" charset="-122"/>
                <a:cs typeface="楷体_GB2312" panose="02010609030101010101" charset="-122"/>
                <a:sym typeface="+mn-ea"/>
              </a:rPr>
              <a:t>中国特色社会主义建设随着道路发展成为经济政治文化社会生态文明建设的5位一体，中国特色社会主义道路越走越宽广。</a:t>
            </a:r>
            <a:r>
              <a:rPr lang="en-US" altLang="zh-CN" sz="2800" b="1">
                <a:solidFill>
                  <a:srgbClr val="000000">
                    <a:lumMod val="75000"/>
                    <a:lumOff val="25000"/>
                  </a:srgbClr>
                </a:solidFill>
                <a:effectLst>
                  <a:outerShdw blurRad="38100" dist="38100" dir="2700000" algn="tl">
                    <a:srgbClr val="000000">
                      <a:alpha val="43137"/>
                    </a:srgbClr>
                  </a:outerShdw>
                </a:effectLst>
                <a:latin typeface="楷体_GB2312" panose="02010609030101010101" charset="-122"/>
                <a:ea typeface="楷体_GB2312" panose="02010609030101010101" charset="-122"/>
                <a:cs typeface="楷体_GB2312" panose="02010609030101010101" charset="-122"/>
                <a:sym typeface="+mn-ea"/>
              </a:rPr>
              <a:t>(</a:t>
            </a:r>
            <a:r>
              <a:rPr lang="zh-CN" altLang="en-US" sz="2800" b="1">
                <a:solidFill>
                  <a:srgbClr val="000000">
                    <a:lumMod val="75000"/>
                    <a:lumOff val="25000"/>
                  </a:srgbClr>
                </a:solidFill>
                <a:effectLst>
                  <a:outerShdw blurRad="38100" dist="38100" dir="2700000" algn="tl">
                    <a:srgbClr val="000000">
                      <a:alpha val="43137"/>
                    </a:srgbClr>
                  </a:outerShdw>
                </a:effectLst>
                <a:latin typeface="楷体_GB2312" panose="02010609030101010101" charset="-122"/>
                <a:ea typeface="楷体_GB2312" panose="02010609030101010101" charset="-122"/>
                <a:cs typeface="楷体_GB2312" panose="02010609030101010101" charset="-122"/>
                <a:sym typeface="+mn-ea"/>
              </a:rPr>
              <a:t>道家思想、工业革命</a:t>
            </a:r>
            <a:r>
              <a:rPr lang="en-US" altLang="zh-CN" sz="2800" b="1">
                <a:solidFill>
                  <a:srgbClr val="000000">
                    <a:lumMod val="75000"/>
                    <a:lumOff val="25000"/>
                  </a:srgbClr>
                </a:solidFill>
                <a:effectLst>
                  <a:outerShdw blurRad="38100" dist="38100" dir="2700000" algn="tl">
                    <a:srgbClr val="000000">
                      <a:alpha val="43137"/>
                    </a:srgbClr>
                  </a:outerShdw>
                </a:effectLst>
                <a:latin typeface="楷体_GB2312" panose="02010609030101010101" charset="-122"/>
                <a:ea typeface="楷体_GB2312" panose="02010609030101010101" charset="-122"/>
                <a:cs typeface="楷体_GB2312" panose="02010609030101010101" charset="-122"/>
                <a:sym typeface="+mn-ea"/>
              </a:rPr>
              <a:t>)</a:t>
            </a:r>
            <a:endParaRPr lang="zh-CN" altLang="en-US" sz="2800" b="1">
              <a:solidFill>
                <a:srgbClr val="000000">
                  <a:lumMod val="75000"/>
                  <a:lumOff val="25000"/>
                </a:srgbClr>
              </a:solidFill>
              <a:effectLst>
                <a:outerShdw blurRad="38100" dist="38100" dir="2700000" algn="tl">
                  <a:srgbClr val="000000">
                    <a:alpha val="43137"/>
                  </a:srgbClr>
                </a:outerShdw>
              </a:effectLst>
              <a:latin typeface="楷体_GB2312" panose="02010609030101010101" charset="-122"/>
              <a:ea typeface="楷体_GB2312" panose="02010609030101010101" charset="-122"/>
              <a:cs typeface="楷体_GB2312" panose="02010609030101010101" charset="-122"/>
              <a:sym typeface="+mn-ea"/>
            </a:endParaRPr>
          </a:p>
          <a:p>
            <a:pPr lvl="0" algn="l" fontAlgn="ctr">
              <a:lnSpc>
                <a:spcPct val="100000"/>
              </a:lnSpc>
              <a:spcBef>
                <a:spcPts val="1000"/>
              </a:spcBef>
              <a:spcAft>
                <a:spcPts val="0"/>
              </a:spcAft>
              <a:buSzPct val="100000"/>
              <a:buFont typeface="WPS-Bullets" pitchFamily="2" charset="0"/>
            </a:pPr>
            <a:r>
              <a:rPr lang="zh-CN" altLang="en-US" sz="2400" b="1" dirty="0">
                <a:solidFill>
                  <a:srgbClr val="000000">
                    <a:lumMod val="75000"/>
                    <a:lumOff val="25000"/>
                  </a:srgb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sym typeface="+mn-ea"/>
              </a:rPr>
              <a:t>热点八、</a:t>
            </a:r>
            <a:r>
              <a:rPr lang="zh-CN" altLang="en-US" sz="2400" b="1">
                <a:latin typeface="黑体" panose="02010600030101010101" pitchFamily="49" charset="-122"/>
                <a:ea typeface="黑体" panose="02010600030101010101" pitchFamily="49" charset="-122"/>
                <a:cs typeface="黑体" panose="02010600030101010101" pitchFamily="49" charset="-122"/>
                <a:sym typeface="+mn-ea"/>
              </a:rPr>
              <a:t>2018年中美贸易摩擦----当今世界经济全球化潮流下，发达国家由发展中国家的利益冲突</a:t>
            </a:r>
            <a:r>
              <a:rPr lang="en-US" altLang="zh-CN" sz="2400" b="1">
                <a:latin typeface="黑体" panose="02010600030101010101" pitchFamily="49" charset="-122"/>
                <a:ea typeface="黑体" panose="02010600030101010101" pitchFamily="49" charset="-122"/>
                <a:cs typeface="黑体" panose="02010600030101010101" pitchFamily="49" charset="-122"/>
                <a:sym typeface="+mn-ea"/>
              </a:rPr>
              <a:t>.</a:t>
            </a:r>
            <a:endParaRPr lang="zh-CN" altLang="en-US" sz="2400" b="1">
              <a:latin typeface="黑体" panose="02010600030101010101" pitchFamily="49" charset="-122"/>
              <a:ea typeface="黑体" panose="02010600030101010101" pitchFamily="49" charset="-122"/>
              <a:cs typeface="黑体" panose="02010600030101010101" pitchFamily="49" charset="-122"/>
            </a:endParaRPr>
          </a:p>
          <a:p>
            <a:pPr lvl="0" algn="l" fontAlgn="ctr">
              <a:lnSpc>
                <a:spcPct val="100000"/>
              </a:lnSpc>
              <a:spcBef>
                <a:spcPts val="1000"/>
              </a:spcBef>
              <a:spcAft>
                <a:spcPts val="0"/>
              </a:spcAft>
              <a:buSzPct val="100000"/>
              <a:buFont typeface="WPS-Bullets" pitchFamily="2" charset="0"/>
            </a:pPr>
            <a:endParaRPr lang="zh-CN" altLang="en-US" sz="2400" b="1">
              <a:latin typeface="黑体" panose="02010600030101010101" pitchFamily="49" charset="-122"/>
              <a:ea typeface="黑体" panose="02010600030101010101" pitchFamily="49" charset="-122"/>
              <a:cs typeface="黑体" panose="02010600030101010101" pitchFamily="49" charset="-122"/>
            </a:endParaRPr>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3" name="直接连接符 12"/>
          <p:cNvCxnSpPr/>
          <p:nvPr>
            <p:custDataLst>
              <p:tags r:id="rId1"/>
            </p:custDataLst>
          </p:nvPr>
        </p:nvCxnSpPr>
        <p:spPr>
          <a:xfrm flipH="1">
            <a:off x="1112520" y="483870"/>
            <a:ext cx="5403215" cy="4265295"/>
          </a:xfrm>
          <a:prstGeom prst="line">
            <a:avLst/>
          </a:prstGeom>
          <a:ln w="76200" cap="rnd">
            <a:solidFill>
              <a:srgbClr val="283149"/>
            </a:solidFill>
          </a:ln>
        </p:spPr>
        <p:style>
          <a:lnRef idx="1">
            <a:srgbClr val="FC4653"/>
          </a:lnRef>
          <a:fillRef idx="0">
            <a:srgbClr val="FC4653"/>
          </a:fillRef>
          <a:effectRef idx="0">
            <a:srgbClr val="FC4653"/>
          </a:effectRef>
          <a:fontRef idx="minor">
            <a:srgbClr val="262626"/>
          </a:fontRef>
        </p:style>
      </p:cxnSp>
      <p:sp>
        <p:nvSpPr>
          <p:cNvPr id="74" name="文本框 5"/>
          <p:cNvSpPr txBox="1"/>
          <p:nvPr>
            <p:custDataLst>
              <p:tags r:id="rId2"/>
            </p:custDataLst>
          </p:nvPr>
        </p:nvSpPr>
        <p:spPr>
          <a:xfrm>
            <a:off x="6286500" y="483870"/>
            <a:ext cx="2905760" cy="537210"/>
          </a:xfrm>
          <a:prstGeom prst="rect">
            <a:avLst/>
          </a:prstGeom>
          <a:noFill/>
        </p:spPr>
        <p:txBody>
          <a:bodyPr wrap="square" rtlCol="0">
            <a:noAutofit/>
          </a:bodyPr>
          <a:lstStyle>
            <a:defPPr>
              <a:defRPr lang="zh-CN"/>
            </a:defPPr>
            <a:lvl1pPr marL="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9pPr>
          </a:lstStyle>
          <a:p>
            <a:pPr>
              <a:lnSpc>
                <a:spcPct val="150000"/>
              </a:lnSpc>
            </a:pPr>
            <a:r>
              <a:rPr lang="en-US" altLang="zh-CN" b="1">
                <a:latin typeface="黑体" panose="02010600030101010101" pitchFamily="49" charset="-122"/>
                <a:ea typeface="黑体" panose="02010600030101010101" pitchFamily="49" charset="-122"/>
                <a:cs typeface="黑体" panose="02010600030101010101" pitchFamily="49" charset="-122"/>
                <a:sym typeface="+mn-ea"/>
              </a:rPr>
              <a:t>BC</a:t>
            </a:r>
            <a:r>
              <a:rPr lang="zh-CN" altLang="en-US" b="1">
                <a:latin typeface="黑体" panose="02010600030101010101" pitchFamily="49" charset="-122"/>
                <a:ea typeface="黑体" panose="02010600030101010101" pitchFamily="49" charset="-122"/>
                <a:cs typeface="黑体" panose="02010600030101010101" pitchFamily="49" charset="-122"/>
                <a:sym typeface="+mn-ea"/>
              </a:rPr>
              <a:t>449罗马颁布了12铜表法</a:t>
            </a:r>
            <a:endParaRPr lang="zh-CN" altLang="en-US" b="1">
              <a:solidFill>
                <a:srgbClr val="FCFCFC">
                  <a:lumMod val="50000"/>
                </a:srgbClr>
              </a:solidFill>
              <a:latin typeface="黑体" panose="02010600030101010101" pitchFamily="49" charset="-122"/>
              <a:ea typeface="黑体" panose="02010600030101010101" pitchFamily="49" charset="-122"/>
              <a:cs typeface="黑体" panose="02010600030101010101" pitchFamily="49" charset="-122"/>
              <a:sym typeface="+mn-ea"/>
            </a:endParaRPr>
          </a:p>
        </p:txBody>
      </p:sp>
      <p:sp>
        <p:nvSpPr>
          <p:cNvPr id="116" name="椭圆 115"/>
          <p:cNvSpPr/>
          <p:nvPr>
            <p:custDataLst>
              <p:tags r:id="rId3"/>
            </p:custDataLst>
          </p:nvPr>
        </p:nvSpPr>
        <p:spPr>
          <a:xfrm rot="5400000">
            <a:off x="5894488" y="858215"/>
            <a:ext cx="162000" cy="162000"/>
          </a:xfrm>
          <a:prstGeom prst="ellipse">
            <a:avLst/>
          </a:prstGeom>
          <a:solidFill>
            <a:srgbClr val="FCFCFC"/>
          </a:solidFill>
          <a:ln w="101600">
            <a:solidFill>
              <a:srgbClr val="283149"/>
            </a:solidFill>
          </a:ln>
        </p:spPr>
        <p:style>
          <a:lnRef idx="2">
            <a:srgbClr val="FC4653">
              <a:shade val="50000"/>
            </a:srgbClr>
          </a:lnRef>
          <a:fillRef idx="1">
            <a:srgbClr val="FC4653"/>
          </a:fillRef>
          <a:effectRef idx="0">
            <a:srgbClr val="FC4653"/>
          </a:effectRef>
          <a:fontRef idx="minor">
            <a:srgbClr val="FCFCFC"/>
          </a:fontRef>
        </p:style>
        <p:txBody>
          <a:bodyPr rtlCol="0" anchor="ctr"/>
          <a:lstStyle/>
          <a:p>
            <a:pPr algn="ctr"/>
            <a:endParaRPr lang="zh-CN" altLang="en-US" sz="1350"/>
          </a:p>
        </p:txBody>
      </p:sp>
      <p:sp>
        <p:nvSpPr>
          <p:cNvPr id="15" name="ïśḷiḍè"/>
          <p:cNvSpPr txBox="1"/>
          <p:nvPr>
            <p:custDataLst>
              <p:tags r:id="rId4"/>
            </p:custDataLst>
          </p:nvPr>
        </p:nvSpPr>
        <p:spPr>
          <a:xfrm>
            <a:off x="458470" y="241935"/>
            <a:ext cx="4252595" cy="530225"/>
          </a:xfrm>
          <a:prstGeom prst="rect">
            <a:avLst/>
          </a:prstGeom>
          <a:noFill/>
          <a:ln>
            <a:noFill/>
          </a:ln>
        </p:spPr>
        <p:txBody>
          <a:bodyPr wrap="square" lIns="68580" tIns="34290" rIns="68580" bIns="34290" anchor="b" anchorCtr="0">
            <a:spAutoFit/>
          </a:bodyPr>
          <a:lstStyle>
            <a:defPPr>
              <a:defRPr lang="zh-CN"/>
            </a:defPPr>
            <a:lvl1pPr marL="0" algn="l" defTabSz="913765" rtl="0" eaLnBrk="1" latinLnBrk="0" hangingPunct="1">
              <a:defRPr sz="1800" kern="1200">
                <a:solidFill>
                  <a:srgbClr val="262626"/>
                </a:solidFill>
              </a:defRPr>
            </a:lvl1pPr>
            <a:lvl2pPr marL="457200" algn="l" defTabSz="913765" rtl="0" eaLnBrk="1" latinLnBrk="0" hangingPunct="1">
              <a:defRPr sz="1800" kern="1200">
                <a:solidFill>
                  <a:srgbClr val="262626"/>
                </a:solidFill>
              </a:defRPr>
            </a:lvl2pPr>
            <a:lvl3pPr marL="914400" algn="l" defTabSz="913765" rtl="0" eaLnBrk="1" latinLnBrk="0" hangingPunct="1">
              <a:defRPr sz="1800" kern="1200">
                <a:solidFill>
                  <a:srgbClr val="262626"/>
                </a:solidFill>
              </a:defRPr>
            </a:lvl3pPr>
            <a:lvl4pPr marL="1371600" algn="l" defTabSz="913765" rtl="0" eaLnBrk="1" latinLnBrk="0" hangingPunct="1">
              <a:defRPr sz="1800" kern="1200">
                <a:solidFill>
                  <a:srgbClr val="262626"/>
                </a:solidFill>
              </a:defRPr>
            </a:lvl4pPr>
            <a:lvl5pPr marL="1828800" algn="l" defTabSz="913765" rtl="0" eaLnBrk="1" latinLnBrk="0" hangingPunct="1">
              <a:defRPr sz="1800" kern="1200">
                <a:solidFill>
                  <a:srgbClr val="262626"/>
                </a:solidFill>
              </a:defRPr>
            </a:lvl5pPr>
            <a:lvl6pPr marL="2286000" algn="l" defTabSz="913765" rtl="0" eaLnBrk="1" latinLnBrk="0" hangingPunct="1">
              <a:defRPr sz="1800" kern="1200">
                <a:solidFill>
                  <a:srgbClr val="262626"/>
                </a:solidFill>
              </a:defRPr>
            </a:lvl6pPr>
            <a:lvl7pPr marL="2743200" algn="l" defTabSz="913765" rtl="0" eaLnBrk="1" latinLnBrk="0" hangingPunct="1">
              <a:defRPr sz="1800" kern="1200">
                <a:solidFill>
                  <a:srgbClr val="262626"/>
                </a:solidFill>
              </a:defRPr>
            </a:lvl7pPr>
            <a:lvl8pPr marL="3200400" algn="l" defTabSz="913765" rtl="0" eaLnBrk="1" latinLnBrk="0" hangingPunct="1">
              <a:defRPr sz="1800" kern="1200">
                <a:solidFill>
                  <a:srgbClr val="262626"/>
                </a:solidFill>
              </a:defRPr>
            </a:lvl8pPr>
            <a:lvl9pPr marL="3657600" algn="l" defTabSz="913765" rtl="0" eaLnBrk="1" latinLnBrk="0" hangingPunct="1">
              <a:defRPr sz="1800" kern="1200">
                <a:solidFill>
                  <a:srgbClr val="262626"/>
                </a:solidFill>
              </a:defRPr>
            </a:lvl9pPr>
          </a:lstStyle>
          <a:p>
            <a:pPr>
              <a:buSzPct val="25000"/>
              <a:tabLst>
                <a:tab pos="4210050" algn="l"/>
              </a:tabLst>
            </a:pPr>
            <a:r>
              <a:rPr lang="zh-CN" altLang="en-US" sz="3000" b="1" dirty="0">
                <a:solidFill>
                  <a:srgbClr val="002060"/>
                </a:solidFill>
                <a:latin typeface="黑体" panose="02010600030101010101" pitchFamily="49" charset="-122"/>
                <a:ea typeface="黑体" panose="02010600030101010101" pitchFamily="49" charset="-122"/>
                <a:cs typeface="黑体" panose="02010600030101010101" pitchFamily="49" charset="-122"/>
                <a:sym typeface="+mn-ea"/>
              </a:rPr>
              <a:t>热点九  </a:t>
            </a:r>
            <a:r>
              <a:rPr lang="zh-CN" altLang="en-US" sz="3000" b="1">
                <a:solidFill>
                  <a:srgbClr val="002060"/>
                </a:solidFill>
                <a:latin typeface="黑体" panose="02010600030101010101" pitchFamily="49" charset="-122"/>
                <a:ea typeface="黑体" panose="02010600030101010101" pitchFamily="49" charset="-122"/>
                <a:cs typeface="黑体" panose="02010600030101010101" pitchFamily="49" charset="-122"/>
                <a:sym typeface="+mn-ea"/>
              </a:rPr>
              <a:t>2019周年大事</a:t>
            </a:r>
            <a:endParaRPr lang="zh-CN" altLang="en-US" sz="3000" b="1" spc="300">
              <a:solidFill>
                <a:srgbClr val="002060"/>
              </a:solidFill>
              <a:latin typeface="黑体" panose="02010600030101010101" pitchFamily="49" charset="-122"/>
              <a:ea typeface="黑体" panose="02010600030101010101" pitchFamily="49" charset="-122"/>
              <a:cs typeface="黑体" panose="02010600030101010101" pitchFamily="49" charset="-122"/>
              <a:sym typeface="+mn-ea"/>
            </a:endParaRPr>
          </a:p>
        </p:txBody>
      </p:sp>
      <p:sp>
        <p:nvSpPr>
          <p:cNvPr id="41" name="PA_ImportSvg_636712351960760096"/>
          <p:cNvSpPr/>
          <p:nvPr>
            <p:custDataLst>
              <p:tags r:id="rId5"/>
            </p:custDataLst>
          </p:nvPr>
        </p:nvSpPr>
        <p:spPr>
          <a:xfrm>
            <a:off x="532641" y="1966771"/>
            <a:ext cx="399011" cy="369049"/>
          </a:xfrm>
          <a:custGeom>
            <a:avLst/>
            <a:gdLst/>
            <a:ahLst/>
            <a:cxnLst/>
            <a:rect l="l" t="t" r="r" b="b"/>
            <a:pathLst>
              <a:path w="710311" h="656972">
                <a:moveTo>
                  <a:pt x="264160" y="370967"/>
                </a:moveTo>
                <a:lnTo>
                  <a:pt x="264160" y="656971"/>
                </a:lnTo>
                <a:lnTo>
                  <a:pt x="0" y="656971"/>
                </a:lnTo>
                <a:lnTo>
                  <a:pt x="0" y="431800"/>
                </a:lnTo>
                <a:cubicBezTo>
                  <a:pt x="0" y="247777"/>
                  <a:pt x="0" y="247777"/>
                  <a:pt x="43815" y="165100"/>
                </a:cubicBezTo>
                <a:cubicBezTo>
                  <a:pt x="83790" y="90856"/>
                  <a:pt x="148031" y="32577"/>
                  <a:pt x="225806" y="0"/>
                </a:cubicBezTo>
                <a:lnTo>
                  <a:pt x="286004" y="95758"/>
                </a:lnTo>
                <a:cubicBezTo>
                  <a:pt x="239532" y="113663"/>
                  <a:pt x="200466" y="146733"/>
                  <a:pt x="175133" y="189611"/>
                </a:cubicBezTo>
                <a:cubicBezTo>
                  <a:pt x="151511" y="231140"/>
                  <a:pt x="138176" y="291211"/>
                  <a:pt x="135509" y="370967"/>
                </a:cubicBezTo>
                <a:moveTo>
                  <a:pt x="688467" y="370967"/>
                </a:moveTo>
                <a:lnTo>
                  <a:pt x="688467" y="656971"/>
                </a:lnTo>
                <a:lnTo>
                  <a:pt x="424307" y="656971"/>
                </a:lnTo>
                <a:lnTo>
                  <a:pt x="424307" y="431800"/>
                </a:lnTo>
                <a:cubicBezTo>
                  <a:pt x="424307" y="248285"/>
                  <a:pt x="424307" y="248285"/>
                  <a:pt x="468122" y="166243"/>
                </a:cubicBezTo>
                <a:cubicBezTo>
                  <a:pt x="507891" y="91571"/>
                  <a:pt x="572156" y="32867"/>
                  <a:pt x="650113" y="0"/>
                </a:cubicBezTo>
                <a:lnTo>
                  <a:pt x="710311" y="95758"/>
                </a:lnTo>
                <a:cubicBezTo>
                  <a:pt x="663839" y="113663"/>
                  <a:pt x="624773" y="146733"/>
                  <a:pt x="599440" y="189611"/>
                </a:cubicBezTo>
                <a:cubicBezTo>
                  <a:pt x="563753" y="251968"/>
                  <a:pt x="563753" y="251968"/>
                  <a:pt x="559816" y="370967"/>
                </a:cubicBezTo>
              </a:path>
            </a:pathLst>
          </a:custGeom>
          <a:solidFill>
            <a:srgbClr val="262626">
              <a:lumMod val="10000"/>
              <a:lumOff val="90000"/>
              <a:alpha val="30000"/>
            </a:srgbClr>
          </a:solidFill>
          <a:ln w="12700" cap="flat" cmpd="sng" algn="ctr">
            <a:noFill/>
            <a:prstDash val="solid"/>
            <a:miter lim="800000"/>
          </a:ln>
          <a:effectLst/>
        </p:spPr>
        <p:style>
          <a:lnRef idx="2">
            <a:srgbClr val="FC4653">
              <a:shade val="50000"/>
            </a:srgbClr>
          </a:lnRef>
          <a:fillRef idx="1">
            <a:srgbClr val="FC4653"/>
          </a:fillRef>
          <a:effectRef idx="0">
            <a:srgbClr val="FC4653"/>
          </a:effectRef>
          <a:fontRef idx="minor">
            <a:srgbClr val="FCFCFC"/>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rgbClr val="FCFCFC"/>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FCFCFC"/>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FCFCFC"/>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FCFCFC"/>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FCFCFC"/>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FCFCFC"/>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FCFCFC"/>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FCFCFC"/>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FCFCFC"/>
                </a:solidFill>
                <a:latin typeface="Arial" panose="020B0604020202020204" pitchFamily="34" charset="0"/>
                <a:ea typeface="微软雅黑" panose="020B0503020204020204" charset="-122"/>
                <a:cs typeface="+mn-ea"/>
              </a:defRPr>
            </a:lvl9pPr>
          </a:lstStyle>
          <a:p>
            <a:pPr algn="ctr"/>
            <a:endParaRPr lang="zh-CN" altLang="en-US" sz="1350"/>
          </a:p>
        </p:txBody>
      </p:sp>
      <p:sp>
        <p:nvSpPr>
          <p:cNvPr id="5" name="椭圆 4"/>
          <p:cNvSpPr/>
          <p:nvPr>
            <p:custDataLst>
              <p:tags r:id="rId6"/>
            </p:custDataLst>
          </p:nvPr>
        </p:nvSpPr>
        <p:spPr>
          <a:xfrm rot="5400000">
            <a:off x="5326163" y="1282395"/>
            <a:ext cx="162000" cy="162000"/>
          </a:xfrm>
          <a:prstGeom prst="ellipse">
            <a:avLst/>
          </a:prstGeom>
          <a:solidFill>
            <a:srgbClr val="FCFCFC"/>
          </a:solidFill>
          <a:ln w="101600">
            <a:solidFill>
              <a:srgbClr val="283149"/>
            </a:solidFill>
          </a:ln>
        </p:spPr>
        <p:style>
          <a:lnRef idx="2">
            <a:srgbClr val="FC4653">
              <a:shade val="50000"/>
            </a:srgbClr>
          </a:lnRef>
          <a:fillRef idx="1">
            <a:srgbClr val="FC4653"/>
          </a:fillRef>
          <a:effectRef idx="0">
            <a:srgbClr val="FC4653"/>
          </a:effectRef>
          <a:fontRef idx="minor">
            <a:srgbClr val="FCFCFC"/>
          </a:fontRef>
        </p:style>
        <p:txBody>
          <a:bodyPr rtlCol="0" anchor="ctr"/>
          <a:p>
            <a:pPr algn="ctr"/>
            <a:endParaRPr lang="zh-CN" altLang="en-US" sz="1350"/>
          </a:p>
        </p:txBody>
      </p:sp>
      <p:sp>
        <p:nvSpPr>
          <p:cNvPr id="6" name="椭圆 5"/>
          <p:cNvSpPr/>
          <p:nvPr>
            <p:custDataLst>
              <p:tags r:id="rId7"/>
            </p:custDataLst>
          </p:nvPr>
        </p:nvSpPr>
        <p:spPr>
          <a:xfrm rot="5400000">
            <a:off x="4708308" y="1732610"/>
            <a:ext cx="162000" cy="162000"/>
          </a:xfrm>
          <a:prstGeom prst="ellipse">
            <a:avLst/>
          </a:prstGeom>
          <a:solidFill>
            <a:srgbClr val="FCFCFC"/>
          </a:solidFill>
          <a:ln w="101600">
            <a:solidFill>
              <a:srgbClr val="283149"/>
            </a:solidFill>
          </a:ln>
        </p:spPr>
        <p:style>
          <a:lnRef idx="2">
            <a:srgbClr val="FC4653">
              <a:shade val="50000"/>
            </a:srgbClr>
          </a:lnRef>
          <a:fillRef idx="1">
            <a:srgbClr val="FC4653"/>
          </a:fillRef>
          <a:effectRef idx="0">
            <a:srgbClr val="FC4653"/>
          </a:effectRef>
          <a:fontRef idx="minor">
            <a:srgbClr val="FCFCFC"/>
          </a:fontRef>
        </p:style>
        <p:txBody>
          <a:bodyPr rtlCol="0" anchor="ctr"/>
          <a:lstStyle/>
          <a:p>
            <a:pPr algn="ctr"/>
            <a:endParaRPr lang="zh-CN" altLang="en-US" sz="1350"/>
          </a:p>
        </p:txBody>
      </p:sp>
      <p:sp>
        <p:nvSpPr>
          <p:cNvPr id="8" name="椭圆 7"/>
          <p:cNvSpPr/>
          <p:nvPr>
            <p:custDataLst>
              <p:tags r:id="rId8"/>
            </p:custDataLst>
          </p:nvPr>
        </p:nvSpPr>
        <p:spPr>
          <a:xfrm rot="5400000">
            <a:off x="4294923" y="2069795"/>
            <a:ext cx="162000" cy="162000"/>
          </a:xfrm>
          <a:prstGeom prst="ellipse">
            <a:avLst/>
          </a:prstGeom>
          <a:solidFill>
            <a:srgbClr val="FCFCFC"/>
          </a:solidFill>
          <a:ln w="101600">
            <a:solidFill>
              <a:srgbClr val="283149"/>
            </a:solidFill>
          </a:ln>
        </p:spPr>
        <p:style>
          <a:lnRef idx="2">
            <a:srgbClr val="FC4653">
              <a:shade val="50000"/>
            </a:srgbClr>
          </a:lnRef>
          <a:fillRef idx="1">
            <a:srgbClr val="FC4653"/>
          </a:fillRef>
          <a:effectRef idx="0">
            <a:srgbClr val="FC4653"/>
          </a:effectRef>
          <a:fontRef idx="minor">
            <a:srgbClr val="FCFCFC"/>
          </a:fontRef>
        </p:style>
        <p:txBody>
          <a:bodyPr rtlCol="0" anchor="ctr"/>
          <a:lstStyle/>
          <a:p>
            <a:pPr algn="ctr"/>
            <a:endParaRPr lang="zh-CN" altLang="en-US" sz="1350"/>
          </a:p>
        </p:txBody>
      </p:sp>
      <p:sp>
        <p:nvSpPr>
          <p:cNvPr id="9" name="椭圆 8"/>
          <p:cNvSpPr/>
          <p:nvPr>
            <p:custDataLst>
              <p:tags r:id="rId9"/>
            </p:custDataLst>
          </p:nvPr>
        </p:nvSpPr>
        <p:spPr>
          <a:xfrm rot="5400000">
            <a:off x="3439578" y="2746705"/>
            <a:ext cx="162000" cy="162000"/>
          </a:xfrm>
          <a:prstGeom prst="ellipse">
            <a:avLst/>
          </a:prstGeom>
          <a:solidFill>
            <a:srgbClr val="FCFCFC"/>
          </a:solidFill>
          <a:ln w="101600">
            <a:solidFill>
              <a:srgbClr val="283149"/>
            </a:solidFill>
          </a:ln>
        </p:spPr>
        <p:style>
          <a:lnRef idx="2">
            <a:srgbClr val="FC4653">
              <a:shade val="50000"/>
            </a:srgbClr>
          </a:lnRef>
          <a:fillRef idx="1">
            <a:srgbClr val="FC4653"/>
          </a:fillRef>
          <a:effectRef idx="0">
            <a:srgbClr val="FC4653"/>
          </a:effectRef>
          <a:fontRef idx="minor">
            <a:srgbClr val="FCFCFC"/>
          </a:fontRef>
        </p:style>
        <p:txBody>
          <a:bodyPr rtlCol="0" anchor="ctr"/>
          <a:lstStyle/>
          <a:p>
            <a:pPr algn="ctr"/>
            <a:endParaRPr lang="zh-CN" altLang="en-US" sz="1350"/>
          </a:p>
        </p:txBody>
      </p:sp>
      <p:sp>
        <p:nvSpPr>
          <p:cNvPr id="14" name="文本框 5"/>
          <p:cNvSpPr txBox="1"/>
          <p:nvPr>
            <p:custDataLst>
              <p:tags r:id="rId10"/>
            </p:custDataLst>
          </p:nvPr>
        </p:nvSpPr>
        <p:spPr>
          <a:xfrm>
            <a:off x="3443605" y="483870"/>
            <a:ext cx="2451100" cy="424180"/>
          </a:xfrm>
          <a:prstGeom prst="rect">
            <a:avLst/>
          </a:prstGeom>
          <a:noFill/>
        </p:spPr>
        <p:txBody>
          <a:bodyPr wrap="square" rtlCol="0">
            <a:noAutofit/>
          </a:bodyPr>
          <a:lstStyle>
            <a:defPPr>
              <a:defRPr lang="zh-CN"/>
            </a:defPPr>
            <a:lvl1pPr marL="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262626"/>
                </a:solidFill>
                <a:latin typeface="Arial" panose="020B0604020202020204" pitchFamily="34" charset="0"/>
                <a:ea typeface="微软雅黑" panose="020B0503020204020204" charset="-122"/>
                <a:cs typeface="+mn-ea"/>
              </a:defRPr>
            </a:lvl9pPr>
          </a:lstStyle>
          <a:p>
            <a:pPr>
              <a:lnSpc>
                <a:spcPct val="150000"/>
              </a:lnSpc>
            </a:pPr>
            <a:r>
              <a:rPr lang="en-US" altLang="zh-CN" b="1">
                <a:latin typeface="黑体" panose="02010600030101010101" pitchFamily="49" charset="-122"/>
                <a:ea typeface="黑体" panose="02010600030101010101" pitchFamily="49" charset="-122"/>
                <a:cs typeface="黑体" panose="02010600030101010101" pitchFamily="49" charset="-122"/>
                <a:sym typeface="+mn-ea"/>
              </a:rPr>
              <a:t>BC</a:t>
            </a:r>
            <a:r>
              <a:rPr lang="zh-CN" altLang="en-US" b="1">
                <a:latin typeface="黑体" panose="02010600030101010101" pitchFamily="49" charset="-122"/>
                <a:ea typeface="黑体" panose="02010600030101010101" pitchFamily="49" charset="-122"/>
                <a:cs typeface="黑体" panose="02010600030101010101" pitchFamily="49" charset="-122"/>
                <a:sym typeface="+mn-ea"/>
              </a:rPr>
              <a:t>509罗马共和国建立</a:t>
            </a:r>
            <a:endParaRPr lang="zh-CN" altLang="en-US" b="1">
              <a:solidFill>
                <a:srgbClr val="FCFCFC">
                  <a:lumMod val="50000"/>
                </a:srgbClr>
              </a:solidFill>
              <a:latin typeface="黑体" panose="02010600030101010101" pitchFamily="49" charset="-122"/>
              <a:ea typeface="黑体" panose="02010600030101010101" pitchFamily="49" charset="-122"/>
              <a:cs typeface="黑体" panose="02010600030101010101" pitchFamily="49" charset="-122"/>
              <a:sym typeface="+mn-ea"/>
            </a:endParaRPr>
          </a:p>
        </p:txBody>
      </p:sp>
      <p:sp>
        <p:nvSpPr>
          <p:cNvPr id="2" name="文本框 1"/>
          <p:cNvSpPr txBox="1"/>
          <p:nvPr/>
        </p:nvSpPr>
        <p:spPr>
          <a:xfrm>
            <a:off x="5894705" y="1076325"/>
            <a:ext cx="1794510" cy="368300"/>
          </a:xfrm>
          <a:prstGeom prst="rect">
            <a:avLst/>
          </a:prstGeom>
          <a:noFill/>
        </p:spPr>
        <p:txBody>
          <a:bodyPr wrap="none" rtlCol="0" anchor="t">
            <a:spAutoFit/>
          </a:bodyPr>
          <a:p>
            <a:r>
              <a:rPr lang="zh-CN" altLang="en-US" b="1">
                <a:latin typeface="黑体" panose="02010600030101010101" pitchFamily="49" charset="-122"/>
                <a:ea typeface="黑体" panose="02010600030101010101" pitchFamily="49" charset="-122"/>
                <a:cs typeface="黑体" panose="02010600030101010101" pitchFamily="49" charset="-122"/>
                <a:sym typeface="+mn-ea"/>
              </a:rPr>
              <a:t>1689年权利法案</a:t>
            </a:r>
            <a:endParaRPr lang="zh-CN" altLang="en-US"/>
          </a:p>
        </p:txBody>
      </p:sp>
      <p:sp>
        <p:nvSpPr>
          <p:cNvPr id="3" name="文本框 2"/>
          <p:cNvSpPr txBox="1"/>
          <p:nvPr/>
        </p:nvSpPr>
        <p:spPr>
          <a:xfrm>
            <a:off x="5636895" y="1364615"/>
            <a:ext cx="1564640" cy="368300"/>
          </a:xfrm>
          <a:prstGeom prst="rect">
            <a:avLst/>
          </a:prstGeom>
          <a:noFill/>
        </p:spPr>
        <p:txBody>
          <a:bodyPr wrap="none" rtlCol="0" anchor="t">
            <a:spAutoFit/>
          </a:bodyPr>
          <a:p>
            <a:r>
              <a:rPr lang="en-US" altLang="zh-CN" b="1">
                <a:latin typeface="黑体" panose="02010600030101010101" pitchFamily="49" charset="-122"/>
                <a:ea typeface="黑体" panose="02010600030101010101" pitchFamily="49" charset="-122"/>
                <a:cs typeface="黑体" panose="02010600030101010101" pitchFamily="49" charset="-122"/>
                <a:sym typeface="+mn-ea"/>
              </a:rPr>
              <a:t>1839</a:t>
            </a:r>
            <a:r>
              <a:rPr lang="zh-CN" altLang="en-US" b="1">
                <a:latin typeface="黑体" panose="02010600030101010101" pitchFamily="49" charset="-122"/>
                <a:ea typeface="黑体" panose="02010600030101010101" pitchFamily="49" charset="-122"/>
                <a:cs typeface="黑体" panose="02010600030101010101" pitchFamily="49" charset="-122"/>
                <a:sym typeface="+mn-ea"/>
              </a:rPr>
              <a:t>虎门销烟</a:t>
            </a:r>
            <a:endParaRPr lang="zh-CN" altLang="en-US"/>
          </a:p>
        </p:txBody>
      </p:sp>
      <p:sp>
        <p:nvSpPr>
          <p:cNvPr id="4" name="文本框 3"/>
          <p:cNvSpPr txBox="1"/>
          <p:nvPr/>
        </p:nvSpPr>
        <p:spPr>
          <a:xfrm>
            <a:off x="259715" y="1732915"/>
            <a:ext cx="3957955" cy="645160"/>
          </a:xfrm>
          <a:prstGeom prst="rect">
            <a:avLst/>
          </a:prstGeom>
          <a:noFill/>
        </p:spPr>
        <p:txBody>
          <a:bodyPr wrap="square" rtlCol="0" anchor="t">
            <a:spAutoFit/>
          </a:bodyPr>
          <a:p>
            <a:r>
              <a:rPr lang="zh-CN" altLang="en-US" b="1">
                <a:latin typeface="黑体" panose="02010600030101010101" pitchFamily="49" charset="-122"/>
                <a:ea typeface="黑体" panose="02010600030101010101" pitchFamily="49" charset="-122"/>
                <a:cs typeface="黑体" panose="02010600030101010101" pitchFamily="49" charset="-122"/>
                <a:sym typeface="+mn-ea"/>
              </a:rPr>
              <a:t>1919年五四运动、《我的马克思主义观》，"问题与主义之争"</a:t>
            </a:r>
            <a:r>
              <a:rPr lang="en-US" altLang="zh-CN" b="1">
                <a:latin typeface="黑体" panose="02010600030101010101" pitchFamily="49" charset="-122"/>
                <a:ea typeface="黑体" panose="02010600030101010101" pitchFamily="49" charset="-122"/>
                <a:cs typeface="黑体" panose="02010600030101010101" pitchFamily="49" charset="-122"/>
                <a:sym typeface="+mn-ea"/>
              </a:rPr>
              <a:t>.</a:t>
            </a:r>
            <a:r>
              <a:rPr lang="zh-CN" altLang="en-US" b="1">
                <a:latin typeface="黑体" panose="02010600030101010101" pitchFamily="49" charset="-122"/>
                <a:ea typeface="黑体" panose="02010600030101010101" pitchFamily="49" charset="-122"/>
                <a:cs typeface="黑体" panose="02010600030101010101" pitchFamily="49" charset="-122"/>
                <a:sym typeface="+mn-ea"/>
              </a:rPr>
              <a:t>巴黎和会</a:t>
            </a:r>
            <a:endParaRPr lang="zh-CN" altLang="en-US"/>
          </a:p>
        </p:txBody>
      </p:sp>
      <p:sp>
        <p:nvSpPr>
          <p:cNvPr id="7" name="文本框 6"/>
          <p:cNvSpPr txBox="1"/>
          <p:nvPr/>
        </p:nvSpPr>
        <p:spPr>
          <a:xfrm>
            <a:off x="3994785" y="2643505"/>
            <a:ext cx="3173730" cy="368300"/>
          </a:xfrm>
          <a:prstGeom prst="rect">
            <a:avLst/>
          </a:prstGeom>
          <a:noFill/>
        </p:spPr>
        <p:txBody>
          <a:bodyPr wrap="none" rtlCol="0" anchor="t">
            <a:spAutoFit/>
          </a:bodyPr>
          <a:p>
            <a:r>
              <a:rPr lang="zh-CN" altLang="en-US" b="1">
                <a:latin typeface="黑体" panose="02010600030101010101" pitchFamily="49" charset="-122"/>
                <a:ea typeface="黑体" panose="02010600030101010101" pitchFamily="49" charset="-122"/>
                <a:cs typeface="黑体" panose="02010600030101010101" pitchFamily="49" charset="-122"/>
                <a:sym typeface="+mn-ea"/>
              </a:rPr>
              <a:t>1929年资本主义世界经济危机</a:t>
            </a:r>
            <a:endParaRPr lang="zh-CN" altLang="en-US"/>
          </a:p>
        </p:txBody>
      </p:sp>
      <p:sp>
        <p:nvSpPr>
          <p:cNvPr id="16" name="椭圆 15"/>
          <p:cNvSpPr/>
          <p:nvPr>
            <p:custDataLst>
              <p:tags r:id="rId11"/>
            </p:custDataLst>
          </p:nvPr>
        </p:nvSpPr>
        <p:spPr>
          <a:xfrm rot="5400000">
            <a:off x="3832643" y="2438730"/>
            <a:ext cx="162000" cy="162000"/>
          </a:xfrm>
          <a:prstGeom prst="ellipse">
            <a:avLst/>
          </a:prstGeom>
          <a:solidFill>
            <a:srgbClr val="FCFCFC"/>
          </a:solidFill>
          <a:ln w="101600">
            <a:solidFill>
              <a:srgbClr val="283149"/>
            </a:solidFill>
          </a:ln>
        </p:spPr>
        <p:style>
          <a:lnRef idx="2">
            <a:srgbClr val="FC4653">
              <a:shade val="50000"/>
            </a:srgbClr>
          </a:lnRef>
          <a:fillRef idx="1">
            <a:srgbClr val="FC4653"/>
          </a:fillRef>
          <a:effectRef idx="0">
            <a:srgbClr val="FC4653"/>
          </a:effectRef>
          <a:fontRef idx="minor">
            <a:srgbClr val="FCFCFC"/>
          </a:fontRef>
        </p:style>
        <p:txBody>
          <a:bodyPr rtlCol="0" anchor="ctr"/>
          <a:p>
            <a:pPr algn="ctr"/>
            <a:endParaRPr lang="zh-CN" altLang="en-US" sz="1350"/>
          </a:p>
        </p:txBody>
      </p:sp>
      <p:sp>
        <p:nvSpPr>
          <p:cNvPr id="17" name="文本框 16"/>
          <p:cNvSpPr txBox="1"/>
          <p:nvPr/>
        </p:nvSpPr>
        <p:spPr>
          <a:xfrm>
            <a:off x="156210" y="2394585"/>
            <a:ext cx="3030220" cy="1198880"/>
          </a:xfrm>
          <a:prstGeom prst="rect">
            <a:avLst/>
          </a:prstGeom>
          <a:noFill/>
        </p:spPr>
        <p:txBody>
          <a:bodyPr wrap="square" rtlCol="0" anchor="t">
            <a:spAutoFit/>
          </a:bodyPr>
          <a:p>
            <a:r>
              <a:rPr lang="zh-CN" altLang="en-US" b="1">
                <a:latin typeface="黑体" panose="02010600030101010101" pitchFamily="49" charset="-122"/>
                <a:ea typeface="黑体" panose="02010600030101010101" pitchFamily="49" charset="-122"/>
                <a:cs typeface="黑体" panose="02010600030101010101" pitchFamily="49" charset="-122"/>
                <a:sym typeface="+mn-ea"/>
              </a:rPr>
              <a:t>1949年三大战役、七届二中全会、北平谈判、渡江战役、北平政协、《共同纲领》、开国大典</a:t>
            </a:r>
            <a:endParaRPr lang="zh-CN" altLang="en-US"/>
          </a:p>
        </p:txBody>
      </p:sp>
      <p:sp>
        <p:nvSpPr>
          <p:cNvPr id="19" name="椭圆 18"/>
          <p:cNvSpPr/>
          <p:nvPr>
            <p:custDataLst>
              <p:tags r:id="rId12"/>
            </p:custDataLst>
          </p:nvPr>
        </p:nvSpPr>
        <p:spPr>
          <a:xfrm rot="5400000">
            <a:off x="1854618" y="3991940"/>
            <a:ext cx="162000" cy="162000"/>
          </a:xfrm>
          <a:prstGeom prst="ellipse">
            <a:avLst/>
          </a:prstGeom>
          <a:solidFill>
            <a:srgbClr val="FCFCFC"/>
          </a:solidFill>
          <a:ln w="101600">
            <a:solidFill>
              <a:srgbClr val="283149"/>
            </a:solidFill>
          </a:ln>
        </p:spPr>
        <p:style>
          <a:lnRef idx="2">
            <a:srgbClr val="FC4653">
              <a:shade val="50000"/>
            </a:srgbClr>
          </a:lnRef>
          <a:fillRef idx="1">
            <a:srgbClr val="FC4653"/>
          </a:fillRef>
          <a:effectRef idx="0">
            <a:srgbClr val="FC4653"/>
          </a:effectRef>
          <a:fontRef idx="minor">
            <a:srgbClr val="FCFCFC"/>
          </a:fontRef>
        </p:style>
        <p:txBody>
          <a:bodyPr rtlCol="0" anchor="ctr"/>
          <a:p>
            <a:pPr algn="ctr"/>
            <a:endParaRPr lang="zh-CN" altLang="en-US" sz="1350"/>
          </a:p>
        </p:txBody>
      </p:sp>
      <p:sp>
        <p:nvSpPr>
          <p:cNvPr id="22" name="椭圆 21"/>
          <p:cNvSpPr/>
          <p:nvPr>
            <p:custDataLst>
              <p:tags r:id="rId13"/>
            </p:custDataLst>
          </p:nvPr>
        </p:nvSpPr>
        <p:spPr>
          <a:xfrm rot="5400000">
            <a:off x="1417738" y="4355795"/>
            <a:ext cx="162000" cy="162000"/>
          </a:xfrm>
          <a:prstGeom prst="ellipse">
            <a:avLst/>
          </a:prstGeom>
          <a:solidFill>
            <a:srgbClr val="FCFCFC"/>
          </a:solidFill>
          <a:ln w="101600">
            <a:solidFill>
              <a:srgbClr val="283149"/>
            </a:solidFill>
          </a:ln>
        </p:spPr>
        <p:style>
          <a:lnRef idx="2">
            <a:srgbClr val="FC4653">
              <a:shade val="50000"/>
            </a:srgbClr>
          </a:lnRef>
          <a:fillRef idx="1">
            <a:srgbClr val="FC4653"/>
          </a:fillRef>
          <a:effectRef idx="0">
            <a:srgbClr val="FC4653"/>
          </a:effectRef>
          <a:fontRef idx="minor">
            <a:srgbClr val="FCFCFC"/>
          </a:fontRef>
        </p:style>
        <p:txBody>
          <a:bodyPr rtlCol="0" anchor="ctr"/>
          <a:lstStyle/>
          <a:p>
            <a:pPr algn="ctr"/>
            <a:endParaRPr lang="zh-CN" altLang="en-US" sz="1350"/>
          </a:p>
        </p:txBody>
      </p:sp>
      <p:sp>
        <p:nvSpPr>
          <p:cNvPr id="26" name="椭圆 25"/>
          <p:cNvSpPr/>
          <p:nvPr>
            <p:custDataLst>
              <p:tags r:id="rId14"/>
            </p:custDataLst>
          </p:nvPr>
        </p:nvSpPr>
        <p:spPr>
          <a:xfrm rot="5400000">
            <a:off x="2544228" y="3431235"/>
            <a:ext cx="162000" cy="162000"/>
          </a:xfrm>
          <a:prstGeom prst="ellipse">
            <a:avLst/>
          </a:prstGeom>
          <a:solidFill>
            <a:srgbClr val="FCFCFC"/>
          </a:solidFill>
          <a:ln w="101600">
            <a:solidFill>
              <a:srgbClr val="283149"/>
            </a:solidFill>
          </a:ln>
        </p:spPr>
        <p:style>
          <a:lnRef idx="2">
            <a:srgbClr val="FC4653">
              <a:shade val="50000"/>
            </a:srgbClr>
          </a:lnRef>
          <a:fillRef idx="1">
            <a:srgbClr val="FC4653"/>
          </a:fillRef>
          <a:effectRef idx="0">
            <a:srgbClr val="FC4653"/>
          </a:effectRef>
          <a:fontRef idx="minor">
            <a:srgbClr val="FCFCFC"/>
          </a:fontRef>
        </p:style>
        <p:txBody>
          <a:bodyPr rtlCol="0" anchor="ctr"/>
          <a:lstStyle/>
          <a:p>
            <a:pPr algn="ctr"/>
            <a:endParaRPr lang="zh-CN" altLang="en-US" sz="1350"/>
          </a:p>
        </p:txBody>
      </p:sp>
      <p:sp>
        <p:nvSpPr>
          <p:cNvPr id="27" name="文本框 26"/>
          <p:cNvSpPr txBox="1"/>
          <p:nvPr/>
        </p:nvSpPr>
        <p:spPr>
          <a:xfrm>
            <a:off x="3662680" y="2990850"/>
            <a:ext cx="2254250" cy="368300"/>
          </a:xfrm>
          <a:prstGeom prst="rect">
            <a:avLst/>
          </a:prstGeom>
          <a:noFill/>
        </p:spPr>
        <p:txBody>
          <a:bodyPr wrap="none" rtlCol="0" anchor="t">
            <a:spAutoFit/>
          </a:bodyPr>
          <a:p>
            <a:r>
              <a:rPr lang="en-US" altLang="zh-CN" b="1">
                <a:latin typeface="黑体" panose="02010600030101010101" pitchFamily="49" charset="-122"/>
                <a:ea typeface="黑体" panose="02010600030101010101" pitchFamily="49" charset="-122"/>
                <a:cs typeface="黑体" panose="02010600030101010101" pitchFamily="49" charset="-122"/>
                <a:sym typeface="+mn-ea"/>
              </a:rPr>
              <a:t>1949</a:t>
            </a:r>
            <a:r>
              <a:rPr lang="zh-CN" altLang="en-US" b="1">
                <a:latin typeface="黑体" panose="02010600030101010101" pitchFamily="49" charset="-122"/>
                <a:ea typeface="黑体" panose="02010600030101010101" pitchFamily="49" charset="-122"/>
                <a:cs typeface="黑体" panose="02010600030101010101" pitchFamily="49" charset="-122"/>
                <a:sym typeface="+mn-ea"/>
              </a:rPr>
              <a:t>年北约、经互会</a:t>
            </a:r>
            <a:endParaRPr lang="zh-CN" altLang="en-US"/>
          </a:p>
        </p:txBody>
      </p:sp>
      <p:sp>
        <p:nvSpPr>
          <p:cNvPr id="28" name="文本框 27"/>
          <p:cNvSpPr txBox="1"/>
          <p:nvPr/>
        </p:nvSpPr>
        <p:spPr>
          <a:xfrm>
            <a:off x="2950210" y="3359150"/>
            <a:ext cx="5980430" cy="368300"/>
          </a:xfrm>
          <a:prstGeom prst="rect">
            <a:avLst/>
          </a:prstGeom>
          <a:noFill/>
        </p:spPr>
        <p:txBody>
          <a:bodyPr wrap="square" rtlCol="0" anchor="t">
            <a:spAutoFit/>
          </a:bodyPr>
          <a:p>
            <a:r>
              <a:rPr lang="zh-CN" altLang="en-US" b="1">
                <a:latin typeface="黑体" panose="02010600030101010101" pitchFamily="49" charset="-122"/>
                <a:ea typeface="黑体" panose="02010600030101010101" pitchFamily="49" charset="-122"/>
                <a:cs typeface="黑体" panose="02010600030101010101" pitchFamily="49" charset="-122"/>
                <a:sym typeface="+mn-ea"/>
              </a:rPr>
              <a:t>1979年中美建交、《告台湾同胞书》、对越自卫反击战</a:t>
            </a:r>
            <a:endParaRPr lang="zh-CN" altLang="en-US"/>
          </a:p>
        </p:txBody>
      </p:sp>
      <p:sp>
        <p:nvSpPr>
          <p:cNvPr id="29" name="文本框 28"/>
          <p:cNvSpPr txBox="1"/>
          <p:nvPr/>
        </p:nvSpPr>
        <p:spPr>
          <a:xfrm>
            <a:off x="2409825" y="3889375"/>
            <a:ext cx="4464685" cy="368300"/>
          </a:xfrm>
          <a:prstGeom prst="rect">
            <a:avLst/>
          </a:prstGeom>
          <a:noFill/>
        </p:spPr>
        <p:txBody>
          <a:bodyPr wrap="square" rtlCol="0" anchor="t">
            <a:spAutoFit/>
          </a:bodyPr>
          <a:p>
            <a:r>
              <a:rPr lang="zh-CN" altLang="en-US" b="1">
                <a:latin typeface="黑体" panose="02010600030101010101" pitchFamily="49" charset="-122"/>
                <a:ea typeface="黑体" panose="02010600030101010101" pitchFamily="49" charset="-122"/>
                <a:cs typeface="黑体" panose="02010600030101010101" pitchFamily="49" charset="-122"/>
                <a:sym typeface="+mn-ea"/>
              </a:rPr>
              <a:t>1989年亚太经合组织成立</a:t>
            </a:r>
            <a:endParaRPr lang="zh-CN" altLang="en-US"/>
          </a:p>
        </p:txBody>
      </p:sp>
      <p:sp>
        <p:nvSpPr>
          <p:cNvPr id="30" name="文本框 29"/>
          <p:cNvSpPr txBox="1"/>
          <p:nvPr/>
        </p:nvSpPr>
        <p:spPr>
          <a:xfrm>
            <a:off x="1773555" y="4284345"/>
            <a:ext cx="4307205" cy="368300"/>
          </a:xfrm>
          <a:prstGeom prst="rect">
            <a:avLst/>
          </a:prstGeom>
          <a:noFill/>
        </p:spPr>
        <p:txBody>
          <a:bodyPr wrap="square" rtlCol="0" anchor="t">
            <a:spAutoFit/>
          </a:bodyPr>
          <a:p>
            <a:r>
              <a:rPr lang="zh-CN" altLang="en-US" b="1">
                <a:latin typeface="黑体" panose="02010600030101010101" pitchFamily="49" charset="-122"/>
                <a:ea typeface="黑体" panose="02010600030101010101" pitchFamily="49" charset="-122"/>
                <a:cs typeface="黑体" panose="02010600030101010101" pitchFamily="49" charset="-122"/>
                <a:sym typeface="+mn-ea"/>
              </a:rPr>
              <a:t>1999年澳门回归、欧元正式启用</a:t>
            </a:r>
            <a:endParaRPr lang="zh-CN" altLang="en-US"/>
          </a:p>
        </p:txBody>
      </p:sp>
      <p:sp>
        <p:nvSpPr>
          <p:cNvPr id="10" name="文本框 9"/>
          <p:cNvSpPr txBox="1"/>
          <p:nvPr/>
        </p:nvSpPr>
        <p:spPr>
          <a:xfrm>
            <a:off x="260350" y="1020445"/>
            <a:ext cx="4810125" cy="645160"/>
          </a:xfrm>
          <a:prstGeom prst="rect">
            <a:avLst/>
          </a:prstGeom>
          <a:noFill/>
        </p:spPr>
        <p:txBody>
          <a:bodyPr wrap="square" rtlCol="0" anchor="t">
            <a:spAutoFit/>
          </a:bodyPr>
          <a:p>
            <a:r>
              <a:rPr lang="zh-CN" altLang="en-US" b="1">
                <a:latin typeface="黑体" panose="02010600030101010101" pitchFamily="49" charset="-122"/>
                <a:ea typeface="黑体" panose="02010600030101010101" pitchFamily="49" charset="-122"/>
                <a:cs typeface="黑体" panose="02010600030101010101" pitchFamily="49" charset="-122"/>
              </a:rPr>
              <a:t>1789年，法国大革命，美国联邦政府成立，华盛顿当选为首任总统</a:t>
            </a:r>
            <a:endParaRPr lang="zh-CN" altLang="en-US" b="1">
              <a:latin typeface="黑体" panose="02010600030101010101" pitchFamily="49" charset="-122"/>
              <a:ea typeface="黑体" panose="02010600030101010101" pitchFamily="49" charset="-122"/>
              <a:cs typeface="黑体" panose="02010600030101010101" pitchFamily="49" charset="-122"/>
            </a:endParaRPr>
          </a:p>
        </p:txBody>
      </p:sp>
      <p:sp>
        <p:nvSpPr>
          <p:cNvPr id="11" name="文本框 10"/>
          <p:cNvSpPr txBox="1"/>
          <p:nvPr/>
        </p:nvSpPr>
        <p:spPr>
          <a:xfrm>
            <a:off x="4870450" y="1778635"/>
            <a:ext cx="4250055" cy="645160"/>
          </a:xfrm>
          <a:prstGeom prst="rect">
            <a:avLst/>
          </a:prstGeom>
          <a:noFill/>
        </p:spPr>
        <p:txBody>
          <a:bodyPr wrap="square" rtlCol="0" anchor="t">
            <a:spAutoFit/>
          </a:bodyPr>
          <a:p>
            <a:r>
              <a:rPr lang="zh-CN" altLang="en-US" b="1">
                <a:latin typeface="黑体" panose="02010600030101010101" pitchFamily="49" charset="-122"/>
                <a:ea typeface="黑体" panose="02010600030101010101" pitchFamily="49" charset="-122"/>
                <a:cs typeface="黑体" panose="02010600030101010101" pitchFamily="49" charset="-122"/>
              </a:rPr>
              <a:t>1859年达尔文的物种起源，洪仁玕《资政新篇》</a:t>
            </a:r>
            <a:endParaRPr lang="zh-CN" altLang="en-US" b="1">
              <a:latin typeface="黑体" panose="02010600030101010101" pitchFamily="49" charset="-122"/>
              <a:ea typeface="黑体" panose="02010600030101010101" pitchFamily="49" charset="-122"/>
              <a:cs typeface="黑体" panose="02010600030101010101" pitchFamily="49" charset="-122"/>
            </a:endParaRPr>
          </a:p>
        </p:txBody>
      </p:sp>
      <p:sp>
        <p:nvSpPr>
          <p:cNvPr id="12" name="文本框 11"/>
          <p:cNvSpPr txBox="1"/>
          <p:nvPr/>
        </p:nvSpPr>
        <p:spPr>
          <a:xfrm>
            <a:off x="4295140" y="2335530"/>
            <a:ext cx="3046095" cy="368300"/>
          </a:xfrm>
          <a:prstGeom prst="rect">
            <a:avLst/>
          </a:prstGeom>
          <a:noFill/>
        </p:spPr>
        <p:txBody>
          <a:bodyPr wrap="square" rtlCol="0" anchor="t">
            <a:spAutoFit/>
          </a:bodyPr>
          <a:p>
            <a:r>
              <a:rPr lang="zh-CN" altLang="en-US" b="1">
                <a:latin typeface="黑体" panose="02010600030101010101" pitchFamily="49" charset="-122"/>
                <a:ea typeface="黑体" panose="02010600030101010101" pitchFamily="49" charset="-122"/>
                <a:cs typeface="黑体" panose="02010600030101010101" pitchFamily="49" charset="-122"/>
              </a:rPr>
              <a:t>1899年，美国提出门户开放</a:t>
            </a:r>
            <a:endParaRPr lang="zh-CN" altLang="en-US" b="1">
              <a:latin typeface="黑体" panose="02010600030101010101" pitchFamily="49" charset="-122"/>
              <a:ea typeface="黑体" panose="02010600030101010101" pitchFamily="49" charset="-122"/>
              <a:cs typeface="黑体" panose="02010600030101010101" pitchFamily="49" charset="-122"/>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nvGraphicFramePr>
        <p:xfrm>
          <a:off x="528955" y="95250"/>
          <a:ext cx="8252460" cy="33401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63115"/>
                <a:gridCol w="2063115"/>
                <a:gridCol w="2063115"/>
                <a:gridCol w="2063115"/>
              </a:tblGrid>
              <a:tr h="743585">
                <a:tc>
                  <a:txBody>
                    <a:bodyPr/>
                    <a:p>
                      <a:pPr algn="ctr">
                        <a:buNone/>
                      </a:pPr>
                      <a:r>
                        <a:rPr lang="zh-CN" altLang="en-US" sz="1800" b="1" dirty="0">
                          <a:solidFill>
                            <a:schemeClr val="tx1"/>
                          </a:solidFill>
                          <a:sym typeface="+mn-ea"/>
                        </a:rPr>
                        <a:t>考点（卷</a:t>
                      </a:r>
                      <a:r>
                        <a:rPr lang="en-US" altLang="zh-CN" sz="1800" b="1" dirty="0">
                          <a:solidFill>
                            <a:schemeClr val="tx1"/>
                          </a:solidFill>
                          <a:sym typeface="+mn-ea"/>
                        </a:rPr>
                        <a:t>1</a:t>
                      </a:r>
                      <a:r>
                        <a:rPr lang="zh-CN" altLang="en-US" sz="1800" b="1" dirty="0">
                          <a:solidFill>
                            <a:schemeClr val="tx1"/>
                          </a:solidFill>
                          <a:sym typeface="+mn-ea"/>
                        </a:rPr>
                        <a:t>、</a:t>
                      </a:r>
                      <a:r>
                        <a:rPr lang="en-US" altLang="zh-CN" sz="1800" b="1" dirty="0">
                          <a:solidFill>
                            <a:schemeClr val="tx1"/>
                          </a:solidFill>
                          <a:sym typeface="+mn-ea"/>
                        </a:rPr>
                        <a:t>2</a:t>
                      </a:r>
                      <a:r>
                        <a:rPr lang="zh-CN" altLang="en-US" sz="1800" b="1" dirty="0">
                          <a:solidFill>
                            <a:schemeClr val="tx1"/>
                          </a:solidFill>
                          <a:sym typeface="+mn-ea"/>
                        </a:rPr>
                        <a:t>、</a:t>
                      </a:r>
                      <a:r>
                        <a:rPr lang="en-US" altLang="zh-CN" sz="1800" b="1" dirty="0">
                          <a:solidFill>
                            <a:schemeClr val="tx1"/>
                          </a:solidFill>
                          <a:sym typeface="+mn-ea"/>
                        </a:rPr>
                        <a:t>3</a:t>
                      </a:r>
                      <a:r>
                        <a:rPr lang="zh-CN" altLang="en-US" sz="1800" b="1" dirty="0">
                          <a:solidFill>
                            <a:schemeClr val="tx1"/>
                          </a:solidFill>
                          <a:sym typeface="+mn-ea"/>
                        </a:rPr>
                        <a:t>）</a:t>
                      </a:r>
                      <a:endParaRPr lang="zh-CN" altLang="en-US" sz="1800" b="1" dirty="0">
                        <a:solidFill>
                          <a:schemeClr val="tx1"/>
                        </a:solidFill>
                        <a:sym typeface="+mn-ea"/>
                      </a:endParaRPr>
                    </a:p>
                    <a:p>
                      <a:pPr algn="ctr">
                        <a:buNone/>
                      </a:pPr>
                      <a:r>
                        <a:rPr lang="en-US" altLang="zh-CN" sz="1800" b="1">
                          <a:solidFill>
                            <a:schemeClr val="tx1"/>
                          </a:solidFill>
                        </a:rPr>
                        <a:t>33</a:t>
                      </a:r>
                      <a:r>
                        <a:rPr lang="zh-CN" altLang="en-US" sz="1800" b="1">
                          <a:solidFill>
                            <a:schemeClr val="tx1"/>
                          </a:solidFill>
                        </a:rPr>
                        <a:t>或</a:t>
                      </a:r>
                      <a:r>
                        <a:rPr lang="en-US" altLang="zh-CN" sz="1800" b="1">
                          <a:solidFill>
                            <a:schemeClr val="tx1"/>
                          </a:solidFill>
                        </a:rPr>
                        <a:t>34</a:t>
                      </a:r>
                      <a:r>
                        <a:rPr lang="zh-CN" altLang="zh-CN" sz="1800" b="1">
                          <a:solidFill>
                            <a:schemeClr val="tx1"/>
                          </a:solidFill>
                        </a:rPr>
                        <a:t>题</a:t>
                      </a:r>
                      <a:endParaRPr lang="zh-CN" altLang="zh-CN" sz="1800" b="1">
                        <a:solidFill>
                          <a:schemeClr val="tx1"/>
                        </a:solidFill>
                      </a:endParaRPr>
                    </a:p>
                  </a:txBody>
                  <a:tcPr marL="68591" marR="68591" marT="34295" marB="34295" anchor="ctr" anchorCtr="0"/>
                </a:tc>
                <a:tc>
                  <a:txBody>
                    <a:bodyPr/>
                    <a:p>
                      <a:pPr marL="0" lvl="0" indent="0" algn="ctr">
                        <a:buNone/>
                      </a:pPr>
                      <a:r>
                        <a:rPr lang="en-US" altLang="zh-CN" sz="1800" b="1" dirty="0">
                          <a:solidFill>
                            <a:schemeClr val="tx1"/>
                          </a:solidFill>
                        </a:rPr>
                        <a:t>2018</a:t>
                      </a:r>
                      <a:r>
                        <a:rPr lang="zh-CN" altLang="en-US" sz="1800" b="1" dirty="0">
                          <a:solidFill>
                            <a:schemeClr val="tx1"/>
                          </a:solidFill>
                          <a:sym typeface="+mn-ea"/>
                        </a:rPr>
                        <a:t>（</a:t>
                      </a:r>
                      <a:r>
                        <a:rPr lang="en-US" altLang="zh-CN" sz="1800" b="1" dirty="0">
                          <a:solidFill>
                            <a:schemeClr val="tx1"/>
                          </a:solidFill>
                          <a:sym typeface="+mn-ea"/>
                        </a:rPr>
                        <a:t>12</a:t>
                      </a:r>
                      <a:r>
                        <a:rPr lang="zh-CN" altLang="en-US" sz="1800" b="1" dirty="0">
                          <a:solidFill>
                            <a:schemeClr val="tx1"/>
                          </a:solidFill>
                          <a:sym typeface="+mn-ea"/>
                        </a:rPr>
                        <a:t>分）</a:t>
                      </a:r>
                      <a:endParaRPr lang="zh-CN" altLang="en-US" sz="1800" b="1" dirty="0">
                        <a:solidFill>
                          <a:schemeClr val="tx1"/>
                        </a:solidFill>
                        <a:sym typeface="+mn-ea"/>
                      </a:endParaRPr>
                    </a:p>
                  </a:txBody>
                  <a:tcPr marL="68591" marR="68591" marT="34295" marB="34295" anchor="ctr" anchorCtr="0"/>
                </a:tc>
                <a:tc>
                  <a:txBody>
                    <a:bodyPr/>
                    <a:p>
                      <a:pPr marL="0" lvl="0" indent="0" algn="ctr">
                        <a:buNone/>
                      </a:pPr>
                      <a:r>
                        <a:rPr lang="en-US" altLang="zh-CN" sz="1800" b="1" dirty="0">
                          <a:solidFill>
                            <a:schemeClr val="tx1"/>
                          </a:solidFill>
                        </a:rPr>
                        <a:t>2017</a:t>
                      </a:r>
                      <a:r>
                        <a:rPr lang="zh-CN" altLang="en-US" sz="1800" b="1" dirty="0">
                          <a:solidFill>
                            <a:schemeClr val="tx1"/>
                          </a:solidFill>
                          <a:sym typeface="+mn-ea"/>
                        </a:rPr>
                        <a:t>（</a:t>
                      </a:r>
                      <a:r>
                        <a:rPr lang="en-US" altLang="zh-CN" sz="1800" b="1" dirty="0">
                          <a:solidFill>
                            <a:schemeClr val="tx1"/>
                          </a:solidFill>
                          <a:sym typeface="+mn-ea"/>
                        </a:rPr>
                        <a:t>4</a:t>
                      </a:r>
                      <a:r>
                        <a:rPr lang="zh-CN" altLang="en-US" sz="1800" b="1" dirty="0">
                          <a:solidFill>
                            <a:schemeClr val="tx1"/>
                          </a:solidFill>
                          <a:sym typeface="+mn-ea"/>
                        </a:rPr>
                        <a:t>分）</a:t>
                      </a:r>
                      <a:endParaRPr lang="en-US" altLang="zh-CN" sz="1800" b="1" dirty="0">
                        <a:solidFill>
                          <a:schemeClr val="tx1"/>
                        </a:solidFill>
                      </a:endParaRPr>
                    </a:p>
                  </a:txBody>
                  <a:tcPr marL="68591" marR="68591" marT="34295" marB="34295" anchor="ctr" anchorCtr="0"/>
                </a:tc>
                <a:tc>
                  <a:txBody>
                    <a:bodyPr/>
                    <a:p>
                      <a:pPr marL="0" lvl="0" indent="0" algn="ctr">
                        <a:buNone/>
                      </a:pPr>
                      <a:r>
                        <a:rPr lang="en-US" altLang="zh-CN" sz="1800" b="1" dirty="0">
                          <a:solidFill>
                            <a:schemeClr val="tx1"/>
                          </a:solidFill>
                        </a:rPr>
                        <a:t>2016</a:t>
                      </a:r>
                      <a:r>
                        <a:rPr lang="zh-CN" altLang="en-US" sz="1800" b="1" dirty="0">
                          <a:solidFill>
                            <a:schemeClr val="tx1"/>
                          </a:solidFill>
                          <a:sym typeface="+mn-ea"/>
                        </a:rPr>
                        <a:t>（</a:t>
                      </a:r>
                      <a:r>
                        <a:rPr lang="en-US" altLang="zh-CN" sz="1800" b="1" dirty="0">
                          <a:solidFill>
                            <a:schemeClr val="tx1"/>
                          </a:solidFill>
                          <a:sym typeface="+mn-ea"/>
                        </a:rPr>
                        <a:t>0</a:t>
                      </a:r>
                      <a:r>
                        <a:rPr lang="zh-CN" altLang="en-US" sz="1800" b="1" dirty="0">
                          <a:solidFill>
                            <a:schemeClr val="tx1"/>
                          </a:solidFill>
                          <a:sym typeface="+mn-ea"/>
                        </a:rPr>
                        <a:t>分）</a:t>
                      </a:r>
                      <a:endParaRPr lang="en-US" altLang="zh-CN" sz="1800" b="1" dirty="0">
                        <a:solidFill>
                          <a:schemeClr val="tx1"/>
                        </a:solidFill>
                      </a:endParaRPr>
                    </a:p>
                  </a:txBody>
                  <a:tcPr marL="68591" marR="68591" marT="34295" marB="34295" anchor="ctr" anchorCtr="0"/>
                </a:tc>
              </a:tr>
              <a:tr h="756285">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rPr>
                        <a:t>新航路的开辟</a:t>
                      </a: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r>
                        <a:rPr lang="zh-CN" altLang="en-US" sz="1800" b="1">
                          <a:solidFill>
                            <a:srgbClr val="FF0000"/>
                          </a:solidFill>
                          <a:sym typeface="+mn-ea"/>
                        </a:rPr>
                        <a:t>鲁滨逊漂流记</a:t>
                      </a:r>
                      <a:endParaRPr lang="zh-CN" altLang="en-US" sz="1800" b="1">
                        <a:solidFill>
                          <a:srgbClr val="FF0000"/>
                        </a:solidFill>
                        <a:sym typeface="+mn-ea"/>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r>
              <a:tr h="805815">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rPr>
                        <a:t>荷兰、英国等国的殖民扩张</a:t>
                      </a: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r>
                        <a:rPr lang="zh-CN" altLang="en-US" sz="1800" b="1">
                          <a:solidFill>
                            <a:schemeClr val="tx1"/>
                          </a:solidFill>
                        </a:rPr>
                        <a:t>奴隶贸易、</a:t>
                      </a:r>
                      <a:endParaRPr lang="zh-CN" altLang="en-US" sz="1800" b="1">
                        <a:solidFill>
                          <a:schemeClr val="tx1"/>
                        </a:solidFill>
                      </a:endParaRPr>
                    </a:p>
                    <a:p>
                      <a:pPr algn="ctr">
                        <a:buNone/>
                      </a:pPr>
                      <a:r>
                        <a:rPr lang="zh-CN" altLang="en-US" sz="1800" b="1">
                          <a:solidFill>
                            <a:srgbClr val="FF0000"/>
                          </a:solidFill>
                        </a:rPr>
                        <a:t>鲁滨逊漂流记</a:t>
                      </a:r>
                      <a:endParaRPr lang="zh-CN" altLang="en-US" sz="1800" b="1">
                        <a:solidFill>
                          <a:srgbClr val="FF0000"/>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r>
              <a:tr h="1034415">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rPr>
                        <a:t>工业革命</a:t>
                      </a: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r>
                        <a:rPr lang="zh-CN" altLang="en-US" sz="1800" b="1">
                          <a:solidFill>
                            <a:srgbClr val="FF0000"/>
                          </a:solidFill>
                          <a:sym typeface="+mn-ea"/>
                        </a:rPr>
                        <a:t>英国工业革命原因</a:t>
                      </a:r>
                      <a:r>
                        <a:rPr lang="zh-CN" altLang="en-US" sz="1800" b="1">
                          <a:solidFill>
                            <a:schemeClr val="tx1"/>
                          </a:solidFill>
                          <a:sym typeface="+mn-ea"/>
                        </a:rPr>
                        <a:t>、曼彻斯特</a:t>
                      </a:r>
                      <a:endParaRPr lang="zh-CN" altLang="en-US" sz="1800" b="1">
                        <a:solidFill>
                          <a:schemeClr val="tx1"/>
                        </a:solidFill>
                        <a:sym typeface="+mn-ea"/>
                      </a:endParaRPr>
                    </a:p>
                  </a:txBody>
                  <a:tcPr marL="68591" marR="68591" marT="34295" marB="34295" anchor="ctr" anchorCtr="0"/>
                </a:tc>
                <a:tc>
                  <a:txBody>
                    <a:bodyPr/>
                    <a:p>
                      <a:pPr algn="ctr">
                        <a:buNone/>
                      </a:pPr>
                      <a:r>
                        <a:rPr lang="zh-CN" altLang="en-US" sz="1800" b="1">
                          <a:solidFill>
                            <a:srgbClr val="FF0000"/>
                          </a:solidFill>
                          <a:sym typeface="+mn-ea"/>
                        </a:rPr>
                        <a:t>英国工 业革命工资</a:t>
                      </a:r>
                      <a:endParaRPr lang="zh-CN" altLang="en-US" sz="1800" b="1">
                        <a:solidFill>
                          <a:srgbClr val="FF0000"/>
                        </a:solidFill>
                        <a:sym typeface="+mn-ea"/>
                      </a:endParaRPr>
                    </a:p>
                  </a:txBody>
                  <a:tcPr marL="68591" marR="68591" marT="34295" marB="34295" anchor="ctr" anchorCtr="0"/>
                </a:tc>
                <a:tc>
                  <a:txBody>
                    <a:bodyPr/>
                    <a:p>
                      <a:pPr algn="ctr">
                        <a:buNone/>
                      </a:pPr>
                      <a:r>
                        <a:rPr lang="zh-CN" altLang="en-US" sz="1800" b="1">
                          <a:solidFill>
                            <a:schemeClr val="tx1"/>
                          </a:solidFill>
                          <a:sym typeface="+mn-ea"/>
                        </a:rPr>
                        <a:t>英国工 业革命环境污染、美国工业革命铁路</a:t>
                      </a:r>
                      <a:endParaRPr lang="zh-CN" altLang="en-US" sz="1800" b="1">
                        <a:solidFill>
                          <a:schemeClr val="tx1"/>
                        </a:solidFill>
                        <a:sym typeface="+mn-ea"/>
                      </a:endParaRPr>
                    </a:p>
                  </a:txBody>
                  <a:tcPr marL="68591" marR="68591" marT="34295" marB="34295" anchor="ctr" anchorCtr="0"/>
                </a:tc>
              </a:tr>
            </a:tbl>
          </a:graphicData>
        </a:graphic>
      </p:graphicFrame>
      <p:sp>
        <p:nvSpPr>
          <p:cNvPr id="5" name="标题 4"/>
          <p:cNvSpPr/>
          <p:nvPr>
            <p:ph type="title"/>
          </p:nvPr>
        </p:nvSpPr>
        <p:spPr>
          <a:xfrm>
            <a:off x="440055" y="3662045"/>
            <a:ext cx="8410575" cy="1027430"/>
          </a:xfrm>
          <a:noFill/>
          <a:ln>
            <a:noFill/>
          </a:ln>
        </p:spPr>
        <p:txBody>
          <a:bodyPr vert="horz" wrap="square" lIns="91440" tIns="45720" rIns="91440" bIns="45720" numCol="1" rtlCol="0" anchor="ctr" anchorCtr="0" compatLnSpc="1">
            <a:normAutofit fontScale="90000"/>
          </a:bodyPr>
          <a:p>
            <a:pPr lvl="0" algn="l">
              <a:lnSpc>
                <a:spcPct val="120000"/>
              </a:lnSpc>
            </a:pPr>
            <a:r>
              <a:rPr lang="en-US" altLang="zh-CN" sz="1800" b="1">
                <a:solidFill>
                  <a:srgbClr val="002060"/>
                </a:solidFill>
                <a:latin typeface="黑体" panose="02010600030101010101" pitchFamily="49" charset="-122"/>
                <a:ea typeface="黑体" panose="02010600030101010101" pitchFamily="49" charset="-122"/>
                <a:sym typeface="+mn-ea"/>
              </a:rPr>
              <a:t>    </a:t>
            </a:r>
            <a:r>
              <a:rPr lang="en-US" altLang="zh-CN" sz="2400" b="1">
                <a:solidFill>
                  <a:srgbClr val="002060"/>
                </a:solidFill>
                <a:latin typeface="黑体" panose="02010600030101010101" pitchFamily="49" charset="-122"/>
                <a:ea typeface="黑体" panose="02010600030101010101" pitchFamily="49" charset="-122"/>
                <a:sym typeface="+mn-ea"/>
              </a:rPr>
              <a:t>工业革命是高频考点,从工业革命的背景、基本状况、对欧洲社会转型的影响，工业革命对社会生活的影响、对社会管理模式的影响、对人们思维方式和生活习惯等方面的影响来把握。</a:t>
            </a:r>
            <a:endParaRPr lang="en-US" altLang="zh-CN" sz="2400" b="1">
              <a:solidFill>
                <a:srgbClr val="002060"/>
              </a:solidFill>
              <a:latin typeface="黑体" panose="02010600030101010101" pitchFamily="49" charset="-122"/>
              <a:ea typeface="黑体" panose="02010600030101010101" pitchFamily="49"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4770" y="117665"/>
            <a:ext cx="7924800" cy="468630"/>
          </a:xfrm>
          <a:prstGeom prst="rect">
            <a:avLst/>
          </a:prstGeom>
          <a:noFill/>
        </p:spPr>
        <p:txBody>
          <a:bodyPr wrap="square" lIns="76200" tIns="28575" rIns="47625" bIns="28575" rtlCol="0">
            <a:noAutofit/>
          </a:bodyPr>
          <a:p>
            <a:r>
              <a:rPr lang="zh-CN" altLang="en-US" sz="2800" b="1" spc="300" dirty="0">
                <a:solidFill>
                  <a:srgbClr val="1D41D5"/>
                </a:solidFill>
                <a:latin typeface="黑体" panose="02010600030101010101" pitchFamily="49" charset="-122"/>
                <a:ea typeface="黑体" panose="02010600030101010101" pitchFamily="49" charset="-122"/>
              </a:rPr>
              <a:t>（六）</a:t>
            </a:r>
            <a:r>
              <a:rPr lang="zh-CN" altLang="en-US" sz="2800" b="1" dirty="0" smtClean="0">
                <a:solidFill>
                  <a:srgbClr val="1D41D5"/>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积累解题技巧规范答题流程</a:t>
            </a:r>
            <a:endParaRPr lang="zh-CN" altLang="en-US" sz="2800" b="1" spc="300" dirty="0" smtClean="0">
              <a:solidFill>
                <a:srgbClr val="1D41D5"/>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sp>
        <p:nvSpPr>
          <p:cNvPr id="100" name="文本框 99"/>
          <p:cNvSpPr txBox="1"/>
          <p:nvPr/>
        </p:nvSpPr>
        <p:spPr>
          <a:xfrm>
            <a:off x="65405" y="717550"/>
            <a:ext cx="8973185" cy="3846195"/>
          </a:xfrm>
          <a:prstGeom prst="rect">
            <a:avLst/>
          </a:prstGeom>
          <a:noFill/>
          <a:ln w="9525">
            <a:noFill/>
          </a:ln>
        </p:spPr>
        <p:txBody>
          <a:bodyPr wrap="square">
            <a:spAutoFit/>
          </a:bodyPr>
          <a:p>
            <a:r>
              <a:rPr lang="en-US" sz="2800" b="1">
                <a:latin typeface="楷体_GB2312" panose="02010609030101010101" charset="-122"/>
                <a:ea typeface="楷体_GB2312" panose="02010609030101010101" charset="-122"/>
                <a:cs typeface="楷体_GB2312" panose="02010609030101010101" charset="-122"/>
              </a:rPr>
              <a:t>1</a:t>
            </a:r>
            <a:r>
              <a:rPr lang="zh-CN" sz="2800" b="1">
                <a:latin typeface="楷体_GB2312" panose="02010609030101010101" charset="-122"/>
                <a:ea typeface="楷体_GB2312" panose="02010609030101010101" charset="-122"/>
                <a:cs typeface="楷体_GB2312" panose="02010609030101010101" charset="-122"/>
              </a:rPr>
              <a:t>、有重点地进行限时训练，提高解题能力。</a:t>
            </a:r>
            <a:endParaRPr lang="en-US" sz="2800" b="1">
              <a:latin typeface="楷体_GB2312" panose="02010609030101010101" charset="-122"/>
              <a:ea typeface="楷体_GB2312" panose="02010609030101010101" charset="-122"/>
              <a:cs typeface="楷体_GB2312" panose="02010609030101010101" charset="-122"/>
            </a:endParaRPr>
          </a:p>
          <a:p>
            <a:r>
              <a:rPr lang="en-US" sz="2400" b="1">
                <a:latin typeface="宋体" panose="02010600030101010101" pitchFamily="2" charset="-122"/>
                <a:ea typeface="宋体" panose="02010600030101010101" pitchFamily="2" charset="-122"/>
              </a:rPr>
              <a:t>   </a:t>
            </a:r>
            <a:r>
              <a:rPr lang="zh-CN" sz="2400" b="1">
                <a:ea typeface="宋体" panose="02010600030101010101" pitchFamily="2" charset="-122"/>
              </a:rPr>
              <a:t>现行高考历史试题的特点是</a:t>
            </a:r>
            <a:r>
              <a:rPr lang="en-US" sz="2400" b="1">
                <a:latin typeface="宋体" panose="02010600030101010101" pitchFamily="2" charset="-122"/>
                <a:ea typeface="宋体" panose="02010600030101010101" pitchFamily="2" charset="-122"/>
              </a:rPr>
              <a:t>"</a:t>
            </a:r>
            <a:r>
              <a:rPr lang="zh-CN" sz="2400" b="1">
                <a:ea typeface="宋体" panose="02010600030101010101" pitchFamily="2" charset="-122"/>
              </a:rPr>
              <a:t>知识抽样，能力覆盖</a:t>
            </a:r>
            <a:r>
              <a:rPr lang="en-US"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只有大量知识而缺乏解题能力无法取得高考最终胜利，因此在高考历史二轮复习中要有重点地进行限时训练以提高解题能力。应重点训练在给定时间范围内、在较为紧张的状态下、较为快速准确地将题目答完；应重点训练正确</a:t>
            </a:r>
            <a:r>
              <a:rPr lang="zh-CN" sz="2400" b="1">
                <a:solidFill>
                  <a:srgbClr val="FF0000"/>
                </a:solidFill>
                <a:ea typeface="宋体" panose="02010600030101010101" pitchFamily="2" charset="-122"/>
              </a:rPr>
              <a:t>解读</a:t>
            </a:r>
            <a:r>
              <a:rPr lang="zh-CN" sz="2400" b="1">
                <a:ea typeface="宋体" panose="02010600030101010101" pitchFamily="2" charset="-122"/>
              </a:rPr>
              <a:t>、充分利用给定材料尤其是文言文材料能力；应重点训练</a:t>
            </a:r>
            <a:r>
              <a:rPr lang="zh-CN" sz="2400" b="1">
                <a:solidFill>
                  <a:srgbClr val="FF0000"/>
                </a:solidFill>
                <a:ea typeface="宋体" panose="02010600030101010101" pitchFamily="2" charset="-122"/>
              </a:rPr>
              <a:t>分析</a:t>
            </a:r>
            <a:r>
              <a:rPr lang="zh-CN" sz="2400" b="1">
                <a:ea typeface="宋体" panose="02010600030101010101" pitchFamily="2" charset="-122"/>
              </a:rPr>
              <a:t>能力；应重点训练</a:t>
            </a:r>
            <a:r>
              <a:rPr lang="zh-CN" sz="2400" b="1">
                <a:solidFill>
                  <a:srgbClr val="FF0000"/>
                </a:solidFill>
                <a:ea typeface="宋体" panose="02010600030101010101" pitchFamily="2" charset="-122"/>
              </a:rPr>
              <a:t>概述</a:t>
            </a:r>
            <a:r>
              <a:rPr lang="zh-CN" sz="2400" b="1">
                <a:ea typeface="宋体" panose="02010600030101010101" pitchFamily="2" charset="-122"/>
              </a:rPr>
              <a:t>能力；应重点训练</a:t>
            </a:r>
            <a:r>
              <a:rPr lang="zh-CN" sz="2400" b="1">
                <a:solidFill>
                  <a:srgbClr val="FF0000"/>
                </a:solidFill>
                <a:ea typeface="宋体" panose="02010600030101010101" pitchFamily="2" charset="-122"/>
              </a:rPr>
              <a:t>比较</a:t>
            </a:r>
            <a:r>
              <a:rPr lang="zh-CN" sz="2400" b="1">
                <a:ea typeface="宋体" panose="02010600030101010101" pitchFamily="2" charset="-122"/>
              </a:rPr>
              <a:t>能力；应重点训练</a:t>
            </a:r>
            <a:r>
              <a:rPr lang="zh-CN" sz="2400" b="1">
                <a:solidFill>
                  <a:srgbClr val="FF0000"/>
                </a:solidFill>
                <a:ea typeface="宋体" panose="02010600030101010101" pitchFamily="2" charset="-122"/>
              </a:rPr>
              <a:t>评述</a:t>
            </a:r>
            <a:r>
              <a:rPr lang="zh-CN" sz="2400" b="1">
                <a:ea typeface="宋体" panose="02010600030101010101" pitchFamily="2" charset="-122"/>
              </a:rPr>
              <a:t>能力；要在答题角度上下功夫；要在关键词上下功夫；要在训练过程中逐渐总结出一套行之有效的答题方法。</a:t>
            </a:r>
            <a:endParaRPr lang="zh-CN" altLang="en-US" sz="2400" b="1"/>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矩形 22"/>
          <p:cNvSpPr/>
          <p:nvPr>
            <p:custDataLst>
              <p:tags r:id="rId1"/>
            </p:custDataLst>
          </p:nvPr>
        </p:nvSpPr>
        <p:spPr>
          <a:xfrm>
            <a:off x="0" y="318"/>
            <a:ext cx="9144000" cy="5143500"/>
          </a:xfrm>
          <a:prstGeom prst="rect">
            <a:avLst/>
          </a:prstGeom>
          <a:pattFill prst="dkDnDiag">
            <a:fgClr>
              <a:srgbClr val="000000">
                <a:lumMod val="75000"/>
                <a:lumOff val="25000"/>
              </a:srgbClr>
            </a:fgClr>
            <a:bgClr>
              <a:srgbClr val="000000">
                <a:lumMod val="85000"/>
                <a:lumOff val="15000"/>
              </a:srgbClr>
            </a:bgClr>
          </a:patt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
        <p:nvSpPr>
          <p:cNvPr id="29" name="矩形 28"/>
          <p:cNvSpPr/>
          <p:nvPr>
            <p:custDataLst>
              <p:tags r:id="rId2"/>
            </p:custDataLst>
          </p:nvPr>
        </p:nvSpPr>
        <p:spPr>
          <a:xfrm>
            <a:off x="57" y="318"/>
            <a:ext cx="9146800" cy="5143500"/>
          </a:xfrm>
          <a:prstGeom prst="rect">
            <a:avLst/>
          </a:prstGeom>
          <a:solidFill>
            <a:srgbClr val="1EAAE3">
              <a:lumMod val="20000"/>
              <a:lumOff val="80000"/>
              <a:alpha val="7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
        <p:nvSpPr>
          <p:cNvPr id="54" name="平行四边形 53"/>
          <p:cNvSpPr/>
          <p:nvPr>
            <p:custDataLst>
              <p:tags r:id="rId3"/>
            </p:custDataLst>
          </p:nvPr>
        </p:nvSpPr>
        <p:spPr>
          <a:xfrm>
            <a:off x="5141790" y="318"/>
            <a:ext cx="2414017" cy="5143500"/>
          </a:xfrm>
          <a:prstGeom prst="parallelogram">
            <a:avLst>
              <a:gd name="adj" fmla="val 93597"/>
            </a:avLst>
          </a:prstGeom>
          <a:solidFill>
            <a:srgbClr val="44546A">
              <a:lumMod val="20000"/>
              <a:lumOff val="80000"/>
              <a:alpha val="3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
        <p:nvSpPr>
          <p:cNvPr id="55" name="任意多边形: 形状 54"/>
          <p:cNvSpPr/>
          <p:nvPr>
            <p:custDataLst>
              <p:tags r:id="rId4"/>
            </p:custDataLst>
          </p:nvPr>
        </p:nvSpPr>
        <p:spPr>
          <a:xfrm>
            <a:off x="5854375" y="318"/>
            <a:ext cx="3289625" cy="5143500"/>
          </a:xfrm>
          <a:custGeom>
            <a:avLst/>
            <a:gdLst>
              <a:gd name="connsiteX0" fmla="*/ 3006417 w 4386167"/>
              <a:gd name="connsiteY0" fmla="*/ 0 h 6858000"/>
              <a:gd name="connsiteX1" fmla="*/ 4386167 w 4386167"/>
              <a:gd name="connsiteY1" fmla="*/ 0 h 6858000"/>
              <a:gd name="connsiteX2" fmla="*/ 4386167 w 4386167"/>
              <a:gd name="connsiteY2" fmla="*/ 1798002 h 6858000"/>
              <a:gd name="connsiteX3" fmla="*/ 2167960 w 4386167"/>
              <a:gd name="connsiteY3" fmla="*/ 6858000 h 6858000"/>
              <a:gd name="connsiteX4" fmla="*/ 0 w 438616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167" h="6858000">
                <a:moveTo>
                  <a:pt x="3006417" y="0"/>
                </a:moveTo>
                <a:lnTo>
                  <a:pt x="4386167" y="0"/>
                </a:lnTo>
                <a:lnTo>
                  <a:pt x="4386167" y="1798002"/>
                </a:lnTo>
                <a:lnTo>
                  <a:pt x="2167960" y="6858000"/>
                </a:lnTo>
                <a:lnTo>
                  <a:pt x="0" y="6858000"/>
                </a:lnTo>
                <a:close/>
              </a:path>
            </a:pathLst>
          </a:custGeom>
          <a:solidFill>
            <a:srgbClr val="44546A">
              <a:lumMod val="20000"/>
              <a:lumOff val="80000"/>
              <a:alpha val="40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
        <p:nvSpPr>
          <p:cNvPr id="27" name="矩形 26"/>
          <p:cNvSpPr/>
          <p:nvPr>
            <p:custDataLst>
              <p:tags r:id="rId5"/>
            </p:custDataLst>
          </p:nvPr>
        </p:nvSpPr>
        <p:spPr>
          <a:xfrm>
            <a:off x="2540" y="993775"/>
            <a:ext cx="9144000" cy="3585845"/>
          </a:xfrm>
          <a:prstGeom prst="rect">
            <a:avLst/>
          </a:prstGeom>
          <a:solidFill>
            <a:srgbClr val="FFFFFF"/>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p>
            <a:pPr algn="ctr"/>
            <a:endParaRPr kumimoji="1" lang="zh-CN" altLang="en-US" sz="1200" b="1" dirty="0">
              <a:solidFill>
                <a:srgbClr val="FFFFFF"/>
              </a:solidFill>
              <a:latin typeface="微软雅黑" panose="020B0503020204020204" charset="-122"/>
            </a:endParaRPr>
          </a:p>
        </p:txBody>
      </p:sp>
      <p:sp>
        <p:nvSpPr>
          <p:cNvPr id="4" name="文本框 3"/>
          <p:cNvSpPr txBox="1"/>
          <p:nvPr>
            <p:custDataLst>
              <p:tags r:id="rId6"/>
            </p:custDataLst>
          </p:nvPr>
        </p:nvSpPr>
        <p:spPr>
          <a:xfrm>
            <a:off x="2540" y="1131570"/>
            <a:ext cx="9030335" cy="3310255"/>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marL="0" lvl="0" indent="0" algn="l">
              <a:lnSpc>
                <a:spcPct val="120000"/>
              </a:lnSpc>
              <a:spcBef>
                <a:spcPts val="0"/>
              </a:spcBef>
              <a:spcAft>
                <a:spcPts val="0"/>
              </a:spcAft>
              <a:buNone/>
            </a:pPr>
            <a:r>
              <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rPr>
              <a:t>第一，</a:t>
            </a:r>
            <a:r>
              <a:rPr lang="zh-CN" altLang="en-US" sz="2400" b="1" dirty="0">
                <a:solidFill>
                  <a:srgbClr val="FF0000"/>
                </a:solidFill>
                <a:effectLst/>
                <a:latin typeface="黑体" panose="02010600030101010101" pitchFamily="49" charset="-122"/>
                <a:ea typeface="黑体" panose="02010600030101010101" pitchFamily="49" charset="-122"/>
                <a:cs typeface="黑体" panose="02010600030101010101" pitchFamily="49" charset="-122"/>
              </a:rPr>
              <a:t>按分作答</a:t>
            </a:r>
            <a:r>
              <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rPr>
              <a:t>，</a:t>
            </a:r>
            <a:r>
              <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sym typeface="+mn-ea"/>
              </a:rPr>
              <a:t>值多少分回答多少内容。</a:t>
            </a:r>
            <a:endPar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endParaRPr>
          </a:p>
          <a:p>
            <a:pPr marL="0" lvl="0" indent="0" algn="l">
              <a:lnSpc>
                <a:spcPct val="120000"/>
              </a:lnSpc>
              <a:spcBef>
                <a:spcPts val="0"/>
              </a:spcBef>
              <a:spcAft>
                <a:spcPts val="0"/>
              </a:spcAft>
              <a:buNone/>
            </a:pPr>
            <a:r>
              <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sym typeface="+mn-ea"/>
              </a:rPr>
              <a:t>第二、</a:t>
            </a:r>
            <a:r>
              <a:rPr lang="zh-CN" altLang="en-US" sz="2400" b="1" dirty="0">
                <a:solidFill>
                  <a:srgbClr val="FF0000"/>
                </a:solidFill>
                <a:effectLst/>
                <a:latin typeface="黑体" panose="02010600030101010101" pitchFamily="49" charset="-122"/>
                <a:ea typeface="黑体" panose="02010600030101010101" pitchFamily="49" charset="-122"/>
                <a:cs typeface="黑体" panose="02010600030101010101" pitchFamily="49" charset="-122"/>
                <a:sym typeface="+mn-ea"/>
              </a:rPr>
              <a:t>条理</a:t>
            </a:r>
            <a:r>
              <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sym typeface="+mn-ea"/>
              </a:rPr>
              <a:t>要清楚，做到</a:t>
            </a:r>
            <a:r>
              <a:rPr lang="zh-CN" altLang="en-US" sz="2400" b="1" dirty="0">
                <a:solidFill>
                  <a:srgbClr val="FF0000"/>
                </a:solidFill>
                <a:effectLst/>
                <a:latin typeface="黑体" panose="02010600030101010101" pitchFamily="49" charset="-122"/>
                <a:ea typeface="黑体" panose="02010600030101010101" pitchFamily="49" charset="-122"/>
                <a:cs typeface="黑体" panose="02010600030101010101" pitchFamily="49" charset="-122"/>
                <a:sym typeface="+mn-ea"/>
              </a:rPr>
              <a:t>段落化、序号化、要点化</a:t>
            </a:r>
            <a:r>
              <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sym typeface="+mn-ea"/>
              </a:rPr>
              <a:t>。</a:t>
            </a:r>
            <a:endPar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endParaRPr>
          </a:p>
          <a:p>
            <a:pPr marL="0" lvl="0" indent="0" algn="l">
              <a:lnSpc>
                <a:spcPct val="120000"/>
              </a:lnSpc>
              <a:spcBef>
                <a:spcPts val="0"/>
              </a:spcBef>
              <a:spcAft>
                <a:spcPts val="0"/>
              </a:spcAft>
              <a:buNone/>
            </a:pPr>
            <a:r>
              <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sym typeface="+mn-ea"/>
              </a:rPr>
              <a:t>第三、答案要全面，</a:t>
            </a:r>
            <a:r>
              <a:rPr lang="zh-CN" altLang="en-US" sz="2400" b="1" dirty="0">
                <a:effectLst/>
                <a:latin typeface="黑体" panose="02010600030101010101" pitchFamily="49" charset="-122"/>
                <a:ea typeface="黑体" panose="02010600030101010101" pitchFamily="49" charset="-122"/>
                <a:cs typeface="黑体" panose="02010600030101010101" pitchFamily="49" charset="-122"/>
                <a:sym typeface="+mn-ea"/>
              </a:rPr>
              <a:t>“广度第一，深度第二”</a:t>
            </a:r>
            <a:endPar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20000"/>
              </a:lnSpc>
              <a:spcBef>
                <a:spcPts val="0"/>
              </a:spcBef>
              <a:spcAft>
                <a:spcPts val="0"/>
              </a:spcAft>
              <a:buNone/>
            </a:pPr>
            <a:r>
              <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sym typeface="+mn-ea"/>
              </a:rPr>
              <a:t>第四、</a:t>
            </a:r>
            <a:r>
              <a:rPr lang="zh-CN" altLang="en-US" sz="2400" b="1" dirty="0">
                <a:effectLst/>
                <a:latin typeface="黑体" panose="02010600030101010101" pitchFamily="49" charset="-122"/>
                <a:ea typeface="黑体" panose="02010600030101010101" pitchFamily="49" charset="-122"/>
                <a:cs typeface="黑体" panose="02010600030101010101" pitchFamily="49" charset="-122"/>
                <a:sym typeface="+mn-ea"/>
              </a:rPr>
              <a:t>表述要准确，</a:t>
            </a:r>
            <a:r>
              <a:rPr lang="zh-CN" altLang="en-US" sz="2400" b="1" dirty="0">
                <a:solidFill>
                  <a:srgbClr val="FF0000"/>
                </a:solidFill>
                <a:effectLst/>
                <a:latin typeface="黑体" panose="02010600030101010101" pitchFamily="49" charset="-122"/>
                <a:ea typeface="黑体" panose="02010600030101010101" pitchFamily="49" charset="-122"/>
                <a:cs typeface="黑体" panose="02010600030101010101" pitchFamily="49" charset="-122"/>
                <a:sym typeface="+mn-ea"/>
              </a:rPr>
              <a:t>字体要工整</a:t>
            </a:r>
            <a:endPar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20000"/>
              </a:lnSpc>
              <a:spcBef>
                <a:spcPts val="0"/>
              </a:spcBef>
              <a:spcAft>
                <a:spcPts val="0"/>
              </a:spcAft>
              <a:buNone/>
            </a:pPr>
            <a:r>
              <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sym typeface="+mn-ea"/>
              </a:rPr>
              <a:t>第五、</a:t>
            </a:r>
            <a:r>
              <a:rPr lang="zh-CN" altLang="en-US" sz="2400" b="1" dirty="0">
                <a:solidFill>
                  <a:srgbClr val="FF0000"/>
                </a:solidFill>
                <a:effectLst/>
                <a:latin typeface="黑体" panose="02010600030101010101" pitchFamily="49" charset="-122"/>
                <a:ea typeface="黑体" panose="02010600030101010101" pitchFamily="49" charset="-122"/>
                <a:cs typeface="黑体" panose="02010600030101010101" pitchFamily="49" charset="-122"/>
                <a:sym typeface="+mn-ea"/>
              </a:rPr>
              <a:t>合理布局</a:t>
            </a:r>
            <a:r>
              <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sym typeface="+mn-ea"/>
              </a:rPr>
              <a:t>答题空间</a:t>
            </a:r>
            <a:endParaRPr lang="zh-CN" altLang="en-US" sz="2400" b="1" dirty="0">
              <a:solidFill>
                <a:schemeClr val="tx1"/>
              </a:solidFill>
              <a:effectLst/>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20000"/>
              </a:lnSpc>
              <a:spcBef>
                <a:spcPts val="0"/>
              </a:spcBef>
              <a:spcAft>
                <a:spcPts val="0"/>
              </a:spcAft>
              <a:buNone/>
            </a:pPr>
            <a:endParaRPr lang="zh-CN" altLang="en-US" sz="1800" b="1" dirty="0">
              <a:solidFill>
                <a:srgbClr val="FF0000"/>
              </a:solidFill>
              <a:effectLst/>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20000"/>
              </a:lnSpc>
              <a:spcBef>
                <a:spcPts val="0"/>
              </a:spcBef>
              <a:spcAft>
                <a:spcPts val="0"/>
              </a:spcAft>
              <a:buNone/>
            </a:pPr>
            <a:endParaRPr lang="zh-CN" altLang="en-US" sz="1800" b="1" dirty="0">
              <a:solidFill>
                <a:srgbClr val="002060"/>
              </a:solidFill>
              <a:effectLst/>
              <a:latin typeface="黑体" panose="02010600030101010101" pitchFamily="49" charset="-122"/>
              <a:ea typeface="黑体" panose="02010600030101010101" pitchFamily="49" charset="-122"/>
              <a:cs typeface="黑体" panose="02010600030101010101" pitchFamily="49" charset="-122"/>
              <a:sym typeface="+mn-ea"/>
            </a:endParaRPr>
          </a:p>
        </p:txBody>
      </p:sp>
      <p:sp>
        <p:nvSpPr>
          <p:cNvPr id="5" name="文本框 4"/>
          <p:cNvSpPr txBox="1"/>
          <p:nvPr>
            <p:custDataLst>
              <p:tags r:id="rId7"/>
            </p:custDataLst>
          </p:nvPr>
        </p:nvSpPr>
        <p:spPr>
          <a:xfrm>
            <a:off x="2540" y="145415"/>
            <a:ext cx="7926705" cy="637540"/>
          </a:xfrm>
          <a:prstGeom prst="rect">
            <a:avLst/>
          </a:prstGeom>
          <a:noFill/>
        </p:spPr>
        <p:txBody>
          <a:bodyPr wrap="square" lIns="76200" tIns="28575" rIns="47625" bIns="28575" rtlCol="0">
            <a:noAutofit/>
          </a:bodyPr>
          <a:p>
            <a:pPr marL="0" lvl="0" indent="0" algn="l">
              <a:lnSpc>
                <a:spcPct val="100000"/>
              </a:lnSpc>
              <a:spcBef>
                <a:spcPts val="0"/>
              </a:spcBef>
              <a:spcAft>
                <a:spcPts val="0"/>
              </a:spcAft>
            </a:pPr>
            <a:r>
              <a:rPr lang="en-US" altLang="zh-CN" sz="2800" b="1" spc="300" dirty="0">
                <a:solidFill>
                  <a:srgbClr val="002060"/>
                </a:solidFill>
                <a:effectLst>
                  <a:outerShdw blurRad="38100" dist="38100" dir="2700000" algn="tl">
                    <a:srgbClr val="000000">
                      <a:alpha val="43137"/>
                    </a:srgbClr>
                  </a:outerShdw>
                </a:effectLst>
                <a:latin typeface="Arial" panose="020B0604020202020204" pitchFamily="34" charset="0"/>
                <a:ea typeface="微软雅黑" panose="020B0503020204020204" charset="-122"/>
              </a:rPr>
              <a:t>2、答题规范建议（尽量避免非知识性的丢分）</a:t>
            </a:r>
            <a:endParaRPr lang="en-US" altLang="zh-CN" sz="2800" b="1" spc="300" dirty="0">
              <a:solidFill>
                <a:srgbClr val="002060"/>
              </a:solidFill>
              <a:effectLst>
                <a:outerShdw blurRad="38100" dist="38100" dir="2700000" algn="tl">
                  <a:srgbClr val="000000">
                    <a:alpha val="43137"/>
                  </a:srgbClr>
                </a:outerShdw>
              </a:effectLst>
              <a:latin typeface="Arial" panose="020B0604020202020204" pitchFamily="34" charset="0"/>
              <a:ea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149725" y="1769745"/>
            <a:ext cx="4885055" cy="994410"/>
          </a:xfrm>
        </p:spPr>
        <p:txBody>
          <a:bodyPr/>
          <a:lstStyle/>
          <a:p>
            <a:pPr eaLnBrk="1" hangingPunct="1">
              <a:defRPr/>
            </a:pPr>
            <a:r>
              <a:rPr lang="en-US" altLang="zh-CN" sz="4800" b="1" cap="small" dirty="0">
                <a:solidFill>
                  <a:srgbClr val="FF0000"/>
                </a:solidFill>
                <a:latin typeface="微软雅黑" panose="020B0503020204020204" charset="-122"/>
                <a:ea typeface="微软雅黑" panose="020B0503020204020204" charset="-122"/>
              </a:rPr>
              <a:t>THANK </a:t>
            </a:r>
            <a:r>
              <a:rPr lang="en-US" altLang="zh-CN" sz="4800" b="1" cap="small" dirty="0" smtClean="0">
                <a:solidFill>
                  <a:srgbClr val="FF0000"/>
                </a:solidFill>
                <a:latin typeface="微软雅黑" panose="020B0503020204020204" charset="-122"/>
                <a:ea typeface="微软雅黑" panose="020B0503020204020204" charset="-122"/>
              </a:rPr>
              <a:t>YOU</a:t>
            </a:r>
            <a:endParaRPr lang="en-US" altLang="zh-CN" sz="4800" b="1" cap="small" dirty="0" smtClean="0">
              <a:solidFill>
                <a:srgbClr val="FF0000"/>
              </a:solidFill>
              <a:latin typeface="微软雅黑" panose="020B0503020204020204" charset="-122"/>
              <a:ea typeface="微软雅黑" panose="020B0503020204020204" charset="-122"/>
            </a:endParaRPr>
          </a:p>
        </p:txBody>
      </p:sp>
      <p:sp>
        <p:nvSpPr>
          <p:cNvPr id="123906" name="Text Box 2"/>
          <p:cNvSpPr txBox="1"/>
          <p:nvPr/>
        </p:nvSpPr>
        <p:spPr>
          <a:xfrm>
            <a:off x="36195" y="676275"/>
            <a:ext cx="4306570" cy="4399915"/>
          </a:xfrm>
          <a:prstGeom prst="rect">
            <a:avLst/>
          </a:prstGeom>
          <a:noFill/>
          <a:ln w="9525">
            <a:noFill/>
          </a:ln>
        </p:spPr>
        <p:txBody>
          <a:bodyPr wrap="square">
            <a:spAutoFit/>
          </a:bodyPr>
          <a:p>
            <a:pPr>
              <a:spcBef>
                <a:spcPct val="50000"/>
              </a:spcBef>
            </a:pPr>
            <a:r>
              <a:rPr lang="zh-CN" altLang="en-US" sz="4000" b="1" dirty="0">
                <a:solidFill>
                  <a:srgbClr val="1D41D5"/>
                </a:solidFill>
                <a:effectLst>
                  <a:outerShdw blurRad="38100" dist="38100" dir="2700000" algn="tl">
                    <a:srgbClr val="000000">
                      <a:alpha val="43137"/>
                    </a:srgbClr>
                  </a:outerShdw>
                </a:effectLst>
                <a:latin typeface="Arial" panose="020B0604020202020204" pitchFamily="34" charset="0"/>
                <a:ea typeface="黑体" panose="02010600030101010101" pitchFamily="49" charset="-122"/>
              </a:rPr>
              <a:t>信心比黄金更重要</a:t>
            </a:r>
            <a:endParaRPr lang="zh-CN" altLang="en-US" sz="4000" b="1" dirty="0">
              <a:solidFill>
                <a:srgbClr val="1D41D5"/>
              </a:solidFill>
              <a:effectLst>
                <a:outerShdw blurRad="38100" dist="38100" dir="2700000" algn="tl">
                  <a:srgbClr val="000000">
                    <a:alpha val="43137"/>
                  </a:srgbClr>
                </a:outerShdw>
              </a:effectLst>
              <a:latin typeface="Arial" panose="020B0604020202020204" pitchFamily="34" charset="0"/>
              <a:ea typeface="黑体" panose="02010600030101010101" pitchFamily="49" charset="-122"/>
            </a:endParaRPr>
          </a:p>
          <a:p>
            <a:pPr>
              <a:spcBef>
                <a:spcPct val="50000"/>
              </a:spcBef>
            </a:pPr>
            <a:r>
              <a:rPr lang="zh-CN" altLang="en-US" sz="4000" b="1" dirty="0">
                <a:solidFill>
                  <a:srgbClr val="1D41D5"/>
                </a:solidFill>
                <a:effectLst>
                  <a:outerShdw blurRad="38100" dist="38100" dir="2700000" algn="tl">
                    <a:srgbClr val="000000">
                      <a:alpha val="43137"/>
                    </a:srgbClr>
                  </a:outerShdw>
                </a:effectLst>
                <a:ea typeface="黑体" panose="02010600030101010101" pitchFamily="49" charset="-122"/>
                <a:sym typeface="+mn-ea"/>
              </a:rPr>
              <a:t>方向比努力更重要</a:t>
            </a:r>
            <a:endParaRPr lang="zh-CN" altLang="en-US" sz="4000" b="1" dirty="0">
              <a:solidFill>
                <a:srgbClr val="1D41D5"/>
              </a:solidFill>
              <a:effectLst>
                <a:outerShdw blurRad="38100" dist="38100" dir="2700000" algn="tl">
                  <a:srgbClr val="000000">
                    <a:alpha val="43137"/>
                  </a:srgbClr>
                </a:outerShdw>
              </a:effectLst>
              <a:ea typeface="黑体" panose="02010600030101010101" pitchFamily="49" charset="-122"/>
              <a:sym typeface="+mn-ea"/>
            </a:endParaRPr>
          </a:p>
          <a:p>
            <a:pPr>
              <a:spcBef>
                <a:spcPct val="50000"/>
              </a:spcBef>
            </a:pPr>
            <a:r>
              <a:rPr lang="zh-CN" altLang="en-US" sz="4000" b="1" dirty="0">
                <a:solidFill>
                  <a:srgbClr val="1D41D5"/>
                </a:solidFill>
                <a:effectLst>
                  <a:outerShdw blurRad="38100" dist="38100" dir="2700000" algn="tl">
                    <a:srgbClr val="000000">
                      <a:alpha val="43137"/>
                    </a:srgbClr>
                  </a:outerShdw>
                </a:effectLst>
                <a:latin typeface="Arial" panose="020B0604020202020204" pitchFamily="34" charset="0"/>
                <a:ea typeface="黑体" panose="02010600030101010101" pitchFamily="49" charset="-122"/>
              </a:rPr>
              <a:t>方法比知识更重要</a:t>
            </a:r>
            <a:endParaRPr lang="zh-CN" altLang="en-US" sz="4000" b="1" dirty="0">
              <a:solidFill>
                <a:srgbClr val="1D41D5"/>
              </a:solidFill>
              <a:effectLst>
                <a:outerShdw blurRad="38100" dist="38100" dir="2700000" algn="tl">
                  <a:srgbClr val="000000">
                    <a:alpha val="43137"/>
                  </a:srgbClr>
                </a:outerShdw>
              </a:effectLst>
              <a:latin typeface="Arial" panose="020B0604020202020204" pitchFamily="34" charset="0"/>
              <a:ea typeface="黑体" panose="02010600030101010101" pitchFamily="49" charset="-122"/>
            </a:endParaRPr>
          </a:p>
          <a:p>
            <a:pPr>
              <a:spcBef>
                <a:spcPct val="50000"/>
              </a:spcBef>
            </a:pPr>
            <a:r>
              <a:rPr lang="zh-CN" altLang="en-US" sz="4000" b="1" dirty="0">
                <a:solidFill>
                  <a:srgbClr val="1D41D5"/>
                </a:solidFill>
                <a:effectLst>
                  <a:outerShdw blurRad="38100" dist="38100" dir="2700000" algn="tl">
                    <a:srgbClr val="000000">
                      <a:alpha val="43137"/>
                    </a:srgbClr>
                  </a:outerShdw>
                </a:effectLst>
                <a:latin typeface="Arial" panose="020B0604020202020204" pitchFamily="34" charset="0"/>
                <a:ea typeface="黑体" panose="02010600030101010101" pitchFamily="49" charset="-122"/>
              </a:rPr>
              <a:t>过程比结果更重要</a:t>
            </a:r>
            <a:endParaRPr lang="zh-CN" altLang="en-US" sz="4000" b="1" dirty="0">
              <a:solidFill>
                <a:srgbClr val="1D41D5"/>
              </a:solidFill>
              <a:effectLst>
                <a:outerShdw blurRad="38100" dist="38100" dir="2700000" algn="tl">
                  <a:srgbClr val="000000">
                    <a:alpha val="43137"/>
                  </a:srgbClr>
                </a:outerShdw>
              </a:effectLst>
              <a:latin typeface="Arial" panose="020B0604020202020204" pitchFamily="34" charset="0"/>
              <a:ea typeface="黑体" panose="02010600030101010101" pitchFamily="49" charset="-122"/>
            </a:endParaRPr>
          </a:p>
          <a:p>
            <a:pPr>
              <a:spcBef>
                <a:spcPct val="50000"/>
              </a:spcBef>
            </a:pPr>
            <a:endParaRPr lang="zh-CN" altLang="en-US" sz="4000" b="1" dirty="0">
              <a:solidFill>
                <a:srgbClr val="1D41D5"/>
              </a:solidFill>
              <a:effectLst>
                <a:outerShdw blurRad="38100" dist="38100" dir="2700000" algn="tl">
                  <a:srgbClr val="000000">
                    <a:alpha val="43137"/>
                  </a:srgbClr>
                </a:outerShdw>
              </a:effectLst>
              <a:latin typeface="Arial" panose="020B0604020202020204" pitchFamily="34" charset="0"/>
              <a:ea typeface="黑体" panose="02010600030101010101" pitchFamily="49"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488315" y="323215"/>
          <a:ext cx="8197215" cy="3217545"/>
        </p:xfrm>
        <a:graphic>
          <a:graphicData uri="http://schemas.openxmlformats.org/drawingml/2006/table">
            <a:tbl>
              <a:tblPr firstRow="1" bandRow="1">
                <a:effectLst>
                  <a:innerShdw blurRad="114300">
                    <a:prstClr val="black"/>
                  </a:innerShdw>
                </a:effectLst>
                <a:tableStyleId>{5C22544A-7EE6-4342-B048-85BDC9FD1C3A}</a:tableStyleId>
              </a:tblPr>
              <a:tblGrid>
                <a:gridCol w="2654300"/>
                <a:gridCol w="1715770"/>
                <a:gridCol w="1841500"/>
                <a:gridCol w="1985645"/>
              </a:tblGrid>
              <a:tr h="617220">
                <a:tc>
                  <a:txBody>
                    <a:bodyPr/>
                    <a:p>
                      <a:pPr algn="ctr">
                        <a:buNone/>
                      </a:pPr>
                      <a:r>
                        <a:rPr lang="zh-CN" altLang="en-US" sz="1800" b="1" dirty="0">
                          <a:solidFill>
                            <a:schemeClr val="tx1"/>
                          </a:solidFill>
                          <a:sym typeface="+mn-ea"/>
                        </a:rPr>
                        <a:t>考点（卷</a:t>
                      </a:r>
                      <a:r>
                        <a:rPr lang="en-US" altLang="zh-CN" sz="1800" b="1" dirty="0">
                          <a:solidFill>
                            <a:schemeClr val="tx1"/>
                          </a:solidFill>
                          <a:sym typeface="+mn-ea"/>
                        </a:rPr>
                        <a:t>1</a:t>
                      </a:r>
                      <a:r>
                        <a:rPr lang="zh-CN" altLang="en-US" sz="1800" b="1" dirty="0">
                          <a:solidFill>
                            <a:schemeClr val="tx1"/>
                          </a:solidFill>
                          <a:sym typeface="+mn-ea"/>
                        </a:rPr>
                        <a:t>、</a:t>
                      </a:r>
                      <a:r>
                        <a:rPr lang="en-US" altLang="zh-CN" sz="1800" b="1" dirty="0">
                          <a:solidFill>
                            <a:schemeClr val="tx1"/>
                          </a:solidFill>
                          <a:sym typeface="+mn-ea"/>
                        </a:rPr>
                        <a:t>2</a:t>
                      </a:r>
                      <a:r>
                        <a:rPr lang="zh-CN" altLang="en-US" sz="1800" b="1" dirty="0">
                          <a:solidFill>
                            <a:schemeClr val="tx1"/>
                          </a:solidFill>
                          <a:sym typeface="+mn-ea"/>
                        </a:rPr>
                        <a:t>、</a:t>
                      </a:r>
                      <a:r>
                        <a:rPr lang="en-US" altLang="zh-CN" sz="1800" b="1" dirty="0">
                          <a:solidFill>
                            <a:schemeClr val="tx1"/>
                          </a:solidFill>
                          <a:sym typeface="+mn-ea"/>
                        </a:rPr>
                        <a:t>3</a:t>
                      </a:r>
                      <a:r>
                        <a:rPr lang="zh-CN" altLang="en-US" sz="1800" b="1" dirty="0">
                          <a:solidFill>
                            <a:schemeClr val="tx1"/>
                          </a:solidFill>
                          <a:sym typeface="+mn-ea"/>
                        </a:rPr>
                        <a:t>）</a:t>
                      </a:r>
                      <a:r>
                        <a:rPr lang="en-US" altLang="zh-CN" sz="1800" b="1">
                          <a:solidFill>
                            <a:schemeClr val="tx1"/>
                          </a:solidFill>
                        </a:rPr>
                        <a:t>34</a:t>
                      </a:r>
                      <a:r>
                        <a:rPr lang="zh-CN" altLang="zh-CN" sz="1800" b="1">
                          <a:solidFill>
                            <a:schemeClr val="tx1"/>
                          </a:solidFill>
                        </a:rPr>
                        <a:t>题</a:t>
                      </a:r>
                      <a:endParaRPr lang="zh-CN" altLang="zh-CN" sz="1800" b="1">
                        <a:solidFill>
                          <a:schemeClr val="tx1"/>
                        </a:solidFill>
                      </a:endParaRPr>
                    </a:p>
                  </a:txBody>
                  <a:tcPr marL="68591" marR="68591" marT="34295" marB="34295" anchor="ctr" anchorCtr="0"/>
                </a:tc>
                <a:tc>
                  <a:txBody>
                    <a:bodyPr/>
                    <a:p>
                      <a:pPr marL="0" lvl="0" indent="0" algn="ctr">
                        <a:buNone/>
                      </a:pPr>
                      <a:r>
                        <a:rPr lang="en-US" altLang="zh-CN" sz="1800" b="1" dirty="0">
                          <a:solidFill>
                            <a:schemeClr val="tx1"/>
                          </a:solidFill>
                        </a:rPr>
                        <a:t>2018</a:t>
                      </a:r>
                      <a:r>
                        <a:rPr lang="zh-CN" altLang="en-US" sz="1800" b="1" dirty="0">
                          <a:solidFill>
                            <a:schemeClr val="tx1"/>
                          </a:solidFill>
                          <a:sym typeface="+mn-ea"/>
                        </a:rPr>
                        <a:t>（</a:t>
                      </a:r>
                      <a:r>
                        <a:rPr lang="en-US" altLang="zh-CN" sz="1800" b="1" dirty="0">
                          <a:solidFill>
                            <a:schemeClr val="tx1"/>
                          </a:solidFill>
                          <a:sym typeface="+mn-ea"/>
                        </a:rPr>
                        <a:t>0</a:t>
                      </a:r>
                      <a:r>
                        <a:rPr lang="zh-CN" altLang="en-US" sz="1800" b="1" dirty="0">
                          <a:solidFill>
                            <a:schemeClr val="tx1"/>
                          </a:solidFill>
                          <a:sym typeface="+mn-ea"/>
                        </a:rPr>
                        <a:t>分）</a:t>
                      </a:r>
                      <a:endParaRPr lang="zh-CN" altLang="en-US" sz="1800" b="1" dirty="0">
                        <a:solidFill>
                          <a:schemeClr val="tx1"/>
                        </a:solidFill>
                        <a:sym typeface="+mn-ea"/>
                      </a:endParaRPr>
                    </a:p>
                  </a:txBody>
                  <a:tcPr marL="68591" marR="68591" marT="34295" marB="34295" anchor="ctr" anchorCtr="0"/>
                </a:tc>
                <a:tc>
                  <a:txBody>
                    <a:bodyPr/>
                    <a:p>
                      <a:pPr marL="0" lvl="0" indent="0" algn="ctr">
                        <a:buNone/>
                      </a:pPr>
                      <a:r>
                        <a:rPr lang="en-US" altLang="zh-CN" sz="1800" b="1" dirty="0">
                          <a:solidFill>
                            <a:schemeClr val="tx1"/>
                          </a:solidFill>
                        </a:rPr>
                        <a:t>2017</a:t>
                      </a:r>
                      <a:r>
                        <a:rPr lang="zh-CN" altLang="en-US" sz="1800" b="1" dirty="0">
                          <a:solidFill>
                            <a:schemeClr val="tx1"/>
                          </a:solidFill>
                          <a:sym typeface="+mn-ea"/>
                        </a:rPr>
                        <a:t>（</a:t>
                      </a:r>
                      <a:r>
                        <a:rPr lang="en-US" altLang="zh-CN" sz="1800" b="1" dirty="0">
                          <a:solidFill>
                            <a:schemeClr val="tx1"/>
                          </a:solidFill>
                          <a:sym typeface="+mn-ea"/>
                        </a:rPr>
                        <a:t>2</a:t>
                      </a:r>
                      <a:r>
                        <a:rPr lang="zh-CN" altLang="en-US" sz="1800" b="1" dirty="0">
                          <a:solidFill>
                            <a:schemeClr val="tx1"/>
                          </a:solidFill>
                          <a:sym typeface="+mn-ea"/>
                        </a:rPr>
                        <a:t>分）</a:t>
                      </a:r>
                      <a:endParaRPr lang="en-US" altLang="zh-CN" sz="1800" b="1" dirty="0">
                        <a:solidFill>
                          <a:schemeClr val="tx1"/>
                        </a:solidFill>
                      </a:endParaRPr>
                    </a:p>
                  </a:txBody>
                  <a:tcPr marL="68591" marR="68591" marT="34295" marB="34295" anchor="ctr" anchorCtr="0"/>
                </a:tc>
                <a:tc>
                  <a:txBody>
                    <a:bodyPr/>
                    <a:p>
                      <a:pPr marL="0" lvl="0" indent="0" algn="ctr">
                        <a:buNone/>
                      </a:pPr>
                      <a:r>
                        <a:rPr lang="en-US" altLang="zh-CN" sz="1800" b="1" dirty="0">
                          <a:solidFill>
                            <a:schemeClr val="tx1"/>
                          </a:solidFill>
                        </a:rPr>
                        <a:t>2016</a:t>
                      </a:r>
                      <a:r>
                        <a:rPr lang="zh-CN" altLang="en-US" sz="1800" b="1" dirty="0">
                          <a:solidFill>
                            <a:schemeClr val="tx1"/>
                          </a:solidFill>
                          <a:sym typeface="+mn-ea"/>
                        </a:rPr>
                        <a:t>（</a:t>
                      </a:r>
                      <a:r>
                        <a:rPr lang="en-US" altLang="zh-CN" sz="1800" b="1" dirty="0">
                          <a:solidFill>
                            <a:schemeClr val="tx1"/>
                          </a:solidFill>
                          <a:sym typeface="+mn-ea"/>
                        </a:rPr>
                        <a:t>0</a:t>
                      </a:r>
                      <a:r>
                        <a:rPr lang="zh-CN" altLang="en-US" sz="1800" b="1" dirty="0">
                          <a:solidFill>
                            <a:schemeClr val="tx1"/>
                          </a:solidFill>
                          <a:sym typeface="+mn-ea"/>
                        </a:rPr>
                        <a:t>分）</a:t>
                      </a:r>
                      <a:endParaRPr lang="en-US" altLang="zh-CN" sz="1800" b="1" dirty="0">
                        <a:solidFill>
                          <a:schemeClr val="tx1"/>
                        </a:solidFill>
                      </a:endParaRPr>
                    </a:p>
                  </a:txBody>
                  <a:tcPr marL="68591" marR="68591" marT="34295" marB="34295" anchor="ctr" anchorCtr="0"/>
                </a:tc>
              </a:tr>
              <a:tr h="882650">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rPr>
                        <a:t>战时共产主义和新经济政策</a:t>
                      </a: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r>
              <a:tr h="617220">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rPr>
                        <a:t>斯大林模式</a:t>
                      </a: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ctr">
                        <a:buNone/>
                      </a:pP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marL="68591" marR="68591" marT="34295" marB="34295" anchor="ctr" anchorCtr="0"/>
                </a:tc>
                <a:tc>
                  <a:txBody>
                    <a:bodyPr/>
                    <a:p>
                      <a:pPr algn="ctr">
                        <a:buNone/>
                      </a:pPr>
                      <a:r>
                        <a:rPr lang="zh-CN" altLang="zh-CN" sz="1800" b="1">
                          <a:solidFill>
                            <a:schemeClr val="tx1"/>
                          </a:solidFill>
                        </a:rPr>
                        <a:t>一五计划与美国经济危机</a:t>
                      </a:r>
                      <a:endParaRPr lang="zh-CN" altLang="zh-CN" sz="1800" b="1">
                        <a:solidFill>
                          <a:schemeClr val="tx1"/>
                        </a:solidFill>
                      </a:endParaRPr>
                    </a:p>
                  </a:txBody>
                  <a:tcPr marL="68591" marR="68591" marT="34295" marB="34295" anchor="ctr" anchorCtr="0"/>
                </a:tc>
              </a:tr>
              <a:tr h="1100455">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rPr>
                        <a:t>从赫鲁晓夫改革到戈尔巴乔夫改革</a:t>
                      </a: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赫鲁晓夫改革</a:t>
                      </a: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marL="68591" marR="68591" marT="34295" marB="34295" anchor="ctr" anchorCtr="0"/>
                </a:tc>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赫鲁晓夫改革</a:t>
                      </a:r>
                      <a:endParaRPr lang="en-US" sz="18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ctr">
                        <a:buNone/>
                      </a:pPr>
                      <a:r>
                        <a:rPr lang="zh-CN" altLang="en-US" sz="1800" b="1">
                          <a:solidFill>
                            <a:srgbClr val="FF0000"/>
                          </a:solidFill>
                        </a:rPr>
                        <a:t>二战后苏联经济发展</a:t>
                      </a:r>
                      <a:endParaRPr lang="zh-CN" altLang="en-US" sz="1800" b="1">
                        <a:solidFill>
                          <a:srgbClr val="FF0000"/>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r>
            </a:tbl>
          </a:graphicData>
        </a:graphic>
      </p:graphicFrame>
      <p:sp>
        <p:nvSpPr>
          <p:cNvPr id="100" name="文本框 99"/>
          <p:cNvSpPr txBox="1"/>
          <p:nvPr/>
        </p:nvSpPr>
        <p:spPr>
          <a:xfrm>
            <a:off x="1736090" y="4020820"/>
            <a:ext cx="6228080" cy="460375"/>
          </a:xfrm>
          <a:prstGeom prst="rect">
            <a:avLst/>
          </a:prstGeom>
          <a:noFill/>
          <a:ln w="9525">
            <a:noFill/>
          </a:ln>
        </p:spPr>
        <p:txBody>
          <a:bodyPr wrap="square">
            <a:spAutoFit/>
          </a:bodyPr>
          <a:p>
            <a:r>
              <a:rPr lang="en-US" altLang="zh-CN" sz="2400" b="1">
                <a:solidFill>
                  <a:srgbClr val="002060"/>
                </a:solidFill>
                <a:latin typeface="黑体" panose="02010600030101010101" pitchFamily="49" charset="-122"/>
                <a:ea typeface="黑体" panose="02010600030101010101" pitchFamily="49" charset="-122"/>
                <a:cs typeface="+mj-cs"/>
              </a:rPr>
              <a:t>从本单元侧重考查新经济政策和斯大林模式</a:t>
            </a:r>
            <a:endParaRPr lang="en-US" altLang="zh-CN" sz="2400" b="1">
              <a:solidFill>
                <a:srgbClr val="002060"/>
              </a:solidFill>
              <a:latin typeface="黑体" panose="02010600030101010101" pitchFamily="49" charset="-122"/>
              <a:ea typeface="黑体" panose="02010600030101010101" pitchFamily="49" charset="-122"/>
              <a:cs typeface="+mj-cs"/>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89915" y="3779520"/>
            <a:ext cx="7736840" cy="977265"/>
          </a:xfrm>
          <a:prstGeom prst="rect">
            <a:avLst/>
          </a:prstGeom>
          <a:noFill/>
          <a:ln w="9525">
            <a:noFill/>
          </a:ln>
        </p:spPr>
        <p:txBody>
          <a:bodyPr wrap="square">
            <a:spAutoFit/>
          </a:bodyPr>
          <a:p>
            <a:pPr>
              <a:lnSpc>
                <a:spcPct val="120000"/>
              </a:lnSpc>
            </a:pPr>
            <a:r>
              <a:rPr lang="en-US" altLang="zh-CN" sz="2000" b="1">
                <a:solidFill>
                  <a:srgbClr val="002060"/>
                </a:solidFill>
                <a:latin typeface="黑体" panose="02010600030101010101" pitchFamily="49" charset="-122"/>
                <a:ea typeface="黑体" panose="02010600030101010101" pitchFamily="49" charset="-122"/>
                <a:cs typeface="+mj-cs"/>
                <a:sym typeface="+mn-ea"/>
              </a:rPr>
              <a:t>    </a:t>
            </a:r>
            <a:r>
              <a:rPr lang="en-US" altLang="zh-CN" sz="2400" b="1">
                <a:solidFill>
                  <a:srgbClr val="002060"/>
                </a:solidFill>
                <a:latin typeface="黑体" panose="02010600030101010101" pitchFamily="49" charset="-122"/>
                <a:ea typeface="黑体" panose="02010600030101010101" pitchFamily="49" charset="-122"/>
                <a:cs typeface="+mj-cs"/>
                <a:sym typeface="+mn-ea"/>
              </a:rPr>
              <a:t>侧重考查经济危机与罗斯福新政的措施和影响，资本主义新变化突出体现市场与宏观调控的双重作用的政策。</a:t>
            </a:r>
            <a:endParaRPr lang="en-US" altLang="zh-CN" sz="2400" b="1">
              <a:solidFill>
                <a:srgbClr val="002060"/>
              </a:solidFill>
              <a:latin typeface="黑体" panose="02010600030101010101" pitchFamily="49" charset="-122"/>
              <a:ea typeface="黑体" panose="02010600030101010101" pitchFamily="49" charset="-122"/>
              <a:cs typeface="+mj-cs"/>
              <a:sym typeface="+mn-ea"/>
            </a:endParaRPr>
          </a:p>
        </p:txBody>
      </p:sp>
      <p:graphicFrame>
        <p:nvGraphicFramePr>
          <p:cNvPr id="3" name="表格 2"/>
          <p:cNvGraphicFramePr/>
          <p:nvPr/>
        </p:nvGraphicFramePr>
        <p:xfrm>
          <a:off x="589915" y="324485"/>
          <a:ext cx="8016240" cy="3143885"/>
        </p:xfrm>
        <a:graphic>
          <a:graphicData uri="http://schemas.openxmlformats.org/drawingml/2006/table">
            <a:tbl>
              <a:tblPr firstRow="1" bandRow="1">
                <a:effectLst>
                  <a:innerShdw blurRad="63500" dist="50800" dir="16200000">
                    <a:prstClr val="black">
                      <a:alpha val="50000"/>
                    </a:prstClr>
                  </a:innerShdw>
                </a:effectLst>
                <a:tableStyleId>{5C22544A-7EE6-4342-B048-85BDC9FD1C3A}</a:tableStyleId>
              </a:tblPr>
              <a:tblGrid>
                <a:gridCol w="2004060"/>
                <a:gridCol w="2004060"/>
                <a:gridCol w="2004060"/>
                <a:gridCol w="2004060"/>
              </a:tblGrid>
              <a:tr h="739775">
                <a:tc>
                  <a:txBody>
                    <a:bodyPr/>
                    <a:p>
                      <a:pPr algn="ctr">
                        <a:buNone/>
                      </a:pPr>
                      <a:r>
                        <a:rPr lang="zh-CN" altLang="en-US" sz="1800" b="1" dirty="0">
                          <a:solidFill>
                            <a:schemeClr val="tx1"/>
                          </a:solidFill>
                          <a:sym typeface="+mn-ea"/>
                        </a:rPr>
                        <a:t>考点（卷</a:t>
                      </a:r>
                      <a:r>
                        <a:rPr lang="en-US" altLang="zh-CN" sz="1800" b="1" dirty="0">
                          <a:solidFill>
                            <a:schemeClr val="tx1"/>
                          </a:solidFill>
                          <a:sym typeface="+mn-ea"/>
                        </a:rPr>
                        <a:t>1</a:t>
                      </a:r>
                      <a:r>
                        <a:rPr lang="zh-CN" altLang="en-US" sz="1800" b="1" dirty="0">
                          <a:solidFill>
                            <a:schemeClr val="tx1"/>
                          </a:solidFill>
                          <a:sym typeface="+mn-ea"/>
                        </a:rPr>
                        <a:t>、</a:t>
                      </a:r>
                      <a:r>
                        <a:rPr lang="en-US" altLang="zh-CN" sz="1800" b="1" dirty="0">
                          <a:solidFill>
                            <a:schemeClr val="tx1"/>
                          </a:solidFill>
                          <a:sym typeface="+mn-ea"/>
                        </a:rPr>
                        <a:t>2</a:t>
                      </a:r>
                      <a:r>
                        <a:rPr lang="zh-CN" altLang="en-US" sz="1800" b="1" dirty="0">
                          <a:solidFill>
                            <a:schemeClr val="tx1"/>
                          </a:solidFill>
                          <a:sym typeface="+mn-ea"/>
                        </a:rPr>
                        <a:t>、</a:t>
                      </a:r>
                      <a:r>
                        <a:rPr lang="en-US" altLang="zh-CN" sz="1800" b="1" dirty="0">
                          <a:solidFill>
                            <a:schemeClr val="tx1"/>
                          </a:solidFill>
                          <a:sym typeface="+mn-ea"/>
                        </a:rPr>
                        <a:t>3</a:t>
                      </a:r>
                      <a:r>
                        <a:rPr lang="zh-CN" altLang="en-US" sz="1800" b="1" dirty="0">
                          <a:solidFill>
                            <a:schemeClr val="tx1"/>
                          </a:solidFill>
                          <a:sym typeface="+mn-ea"/>
                        </a:rPr>
                        <a:t>）</a:t>
                      </a:r>
                      <a:endParaRPr lang="zh-CN" altLang="en-US" sz="1800" b="1" dirty="0">
                        <a:solidFill>
                          <a:schemeClr val="tx1"/>
                        </a:solidFill>
                        <a:sym typeface="+mn-ea"/>
                      </a:endParaRPr>
                    </a:p>
                    <a:p>
                      <a:pPr algn="ctr">
                        <a:buNone/>
                      </a:pPr>
                      <a:r>
                        <a:rPr lang="en-US" altLang="zh-CN" sz="1800" b="1">
                          <a:solidFill>
                            <a:schemeClr val="tx1"/>
                          </a:solidFill>
                        </a:rPr>
                        <a:t>34</a:t>
                      </a:r>
                      <a:r>
                        <a:rPr lang="zh-CN" altLang="en-US" sz="1800" b="1">
                          <a:solidFill>
                            <a:schemeClr val="tx1"/>
                          </a:solidFill>
                        </a:rPr>
                        <a:t>或</a:t>
                      </a:r>
                      <a:r>
                        <a:rPr lang="en-US" altLang="zh-CN" sz="1800" b="1">
                          <a:solidFill>
                            <a:schemeClr val="tx1"/>
                          </a:solidFill>
                        </a:rPr>
                        <a:t>35</a:t>
                      </a:r>
                      <a:r>
                        <a:rPr lang="zh-CN" altLang="zh-CN" sz="1800" b="1">
                          <a:solidFill>
                            <a:schemeClr val="tx1"/>
                          </a:solidFill>
                        </a:rPr>
                        <a:t>题</a:t>
                      </a:r>
                      <a:endParaRPr lang="zh-CN" altLang="zh-CN" sz="1800" b="1">
                        <a:solidFill>
                          <a:schemeClr val="tx1"/>
                        </a:solidFill>
                      </a:endParaRPr>
                    </a:p>
                  </a:txBody>
                  <a:tcPr marL="68591" marR="68591" marT="34295" marB="34295" anchor="ctr" anchorCtr="0"/>
                </a:tc>
                <a:tc>
                  <a:txBody>
                    <a:bodyPr/>
                    <a:p>
                      <a:pPr marL="0" lvl="0" indent="0" algn="ctr">
                        <a:buNone/>
                      </a:pPr>
                      <a:r>
                        <a:rPr lang="en-US" altLang="zh-CN" sz="1800" b="1" dirty="0">
                          <a:solidFill>
                            <a:schemeClr val="tx1"/>
                          </a:solidFill>
                        </a:rPr>
                        <a:t>2018</a:t>
                      </a:r>
                      <a:r>
                        <a:rPr lang="zh-CN" altLang="en-US" sz="1800" b="1" dirty="0">
                          <a:solidFill>
                            <a:schemeClr val="tx1"/>
                          </a:solidFill>
                          <a:sym typeface="+mn-ea"/>
                        </a:rPr>
                        <a:t>（</a:t>
                      </a:r>
                      <a:r>
                        <a:rPr lang="en-US" altLang="zh-CN" sz="1800" b="1" dirty="0">
                          <a:solidFill>
                            <a:schemeClr val="tx1"/>
                          </a:solidFill>
                          <a:sym typeface="+mn-ea"/>
                        </a:rPr>
                        <a:t>0</a:t>
                      </a:r>
                      <a:r>
                        <a:rPr lang="zh-CN" altLang="en-US" sz="1800" b="1" dirty="0">
                          <a:solidFill>
                            <a:schemeClr val="tx1"/>
                          </a:solidFill>
                          <a:sym typeface="+mn-ea"/>
                        </a:rPr>
                        <a:t>分）</a:t>
                      </a:r>
                      <a:endParaRPr lang="zh-CN" altLang="en-US" sz="1800" b="1" dirty="0">
                        <a:solidFill>
                          <a:schemeClr val="tx1"/>
                        </a:solidFill>
                        <a:sym typeface="+mn-ea"/>
                      </a:endParaRPr>
                    </a:p>
                  </a:txBody>
                  <a:tcPr marL="68591" marR="68591" marT="34295" marB="34295" anchor="ctr" anchorCtr="0"/>
                </a:tc>
                <a:tc>
                  <a:txBody>
                    <a:bodyPr/>
                    <a:p>
                      <a:pPr marL="0" lvl="0" indent="0" algn="ctr">
                        <a:buNone/>
                      </a:pPr>
                      <a:r>
                        <a:rPr lang="en-US" altLang="zh-CN" sz="1800" b="1" dirty="0">
                          <a:solidFill>
                            <a:schemeClr val="tx1"/>
                          </a:solidFill>
                        </a:rPr>
                        <a:t>2017</a:t>
                      </a:r>
                      <a:r>
                        <a:rPr lang="zh-CN" altLang="en-US" sz="1800" b="1" dirty="0">
                          <a:solidFill>
                            <a:schemeClr val="tx1"/>
                          </a:solidFill>
                          <a:sym typeface="+mn-ea"/>
                        </a:rPr>
                        <a:t>（</a:t>
                      </a:r>
                      <a:r>
                        <a:rPr lang="en-US" altLang="zh-CN" sz="1800" b="1" dirty="0">
                          <a:solidFill>
                            <a:schemeClr val="tx1"/>
                          </a:solidFill>
                          <a:sym typeface="+mn-ea"/>
                        </a:rPr>
                        <a:t>0</a:t>
                      </a:r>
                      <a:r>
                        <a:rPr lang="zh-CN" altLang="en-US" sz="1800" b="1" dirty="0">
                          <a:solidFill>
                            <a:schemeClr val="tx1"/>
                          </a:solidFill>
                          <a:sym typeface="+mn-ea"/>
                        </a:rPr>
                        <a:t>分）</a:t>
                      </a:r>
                      <a:endParaRPr lang="en-US" altLang="zh-CN" sz="1800" b="1" dirty="0">
                        <a:solidFill>
                          <a:schemeClr val="tx1"/>
                        </a:solidFill>
                      </a:endParaRPr>
                    </a:p>
                  </a:txBody>
                  <a:tcPr marL="68591" marR="68591" marT="34295" marB="34295" anchor="ctr" anchorCtr="0"/>
                </a:tc>
                <a:tc>
                  <a:txBody>
                    <a:bodyPr/>
                    <a:p>
                      <a:pPr marL="0" lvl="0" indent="0" algn="ctr">
                        <a:buNone/>
                      </a:pPr>
                      <a:r>
                        <a:rPr lang="en-US" altLang="zh-CN" sz="1800" b="1" dirty="0">
                          <a:solidFill>
                            <a:schemeClr val="tx1"/>
                          </a:solidFill>
                        </a:rPr>
                        <a:t>2016</a:t>
                      </a:r>
                      <a:r>
                        <a:rPr lang="zh-CN" altLang="en-US" sz="1800" b="1" dirty="0">
                          <a:solidFill>
                            <a:schemeClr val="tx1"/>
                          </a:solidFill>
                          <a:sym typeface="+mn-ea"/>
                        </a:rPr>
                        <a:t>（</a:t>
                      </a:r>
                      <a:r>
                        <a:rPr lang="en-US" altLang="zh-CN" sz="1800" b="1" dirty="0">
                          <a:solidFill>
                            <a:schemeClr val="tx1"/>
                          </a:solidFill>
                          <a:sym typeface="+mn-ea"/>
                        </a:rPr>
                        <a:t>0</a:t>
                      </a:r>
                      <a:r>
                        <a:rPr lang="zh-CN" altLang="en-US" sz="1800" b="1" dirty="0">
                          <a:solidFill>
                            <a:schemeClr val="tx1"/>
                          </a:solidFill>
                          <a:sym typeface="+mn-ea"/>
                        </a:rPr>
                        <a:t>分）</a:t>
                      </a:r>
                      <a:endParaRPr lang="en-US" altLang="zh-CN" sz="1800" b="1" dirty="0">
                        <a:solidFill>
                          <a:schemeClr val="tx1"/>
                        </a:solidFill>
                      </a:endParaRPr>
                    </a:p>
                  </a:txBody>
                  <a:tcPr marL="68591" marR="68591" marT="34295" marB="34295" anchor="ctr" anchorCtr="0"/>
                </a:tc>
              </a:tr>
              <a:tr h="882015">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rPr>
                        <a:t>29至33年资本主义世界经济危机</a:t>
                      </a: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r>
                        <a:rPr lang="zh-CN" altLang="en-US" sz="1800" b="1">
                          <a:solidFill>
                            <a:schemeClr val="tx1"/>
                          </a:solidFill>
                        </a:rPr>
                        <a:t>美国经济危机工资变化、</a:t>
                      </a:r>
                      <a:endParaRPr lang="zh-CN" altLang="en-US" sz="1800" b="1">
                        <a:solidFill>
                          <a:schemeClr val="tx1"/>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r>
              <a:tr h="640080">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rPr>
                        <a:t>罗斯福新政</a:t>
                      </a: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endParaRPr lang="zh-CN" altLang="en-US" sz="1800" b="1">
                        <a:solidFill>
                          <a:schemeClr val="tx1"/>
                        </a:solidFill>
                      </a:endParaRPr>
                    </a:p>
                  </a:txBody>
                  <a:tcPr marL="68591" marR="68591" marT="34295" marB="34295" anchor="ctr" anchorCtr="0"/>
                </a:tc>
              </a:tr>
              <a:tr h="882015">
                <a:tc>
                  <a:txBody>
                    <a:bodyPr/>
                    <a:p>
                      <a:pPr algn="ctr">
                        <a:buNone/>
                      </a:pPr>
                      <a:r>
                        <a:rPr lang="en-US" sz="1800" b="1">
                          <a:solidFill>
                            <a:schemeClr val="tx1"/>
                          </a:solidFill>
                          <a:latin typeface="宋体" panose="02010600030101010101" pitchFamily="2" charset="-122"/>
                          <a:ea typeface="宋体" panose="02010600030101010101" pitchFamily="2" charset="-122"/>
                          <a:cs typeface="宋体" panose="02010600030101010101" pitchFamily="2" charset="-122"/>
                        </a:rPr>
                        <a:t>二战后美国等资本主义的新变化</a:t>
                      </a:r>
                      <a:endParaRPr lang="en-US"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43" marR="51443" marT="0" marB="0" vert="horz" anchor="ctr" anchorCtr="0"/>
                </a:tc>
                <a:tc>
                  <a:txBody>
                    <a:bodyPr/>
                    <a:p>
                      <a:pPr algn="ctr">
                        <a:buNone/>
                      </a:pPr>
                      <a:endParaRPr lang="zh-CN" altLang="en-US" sz="1800" b="1">
                        <a:solidFill>
                          <a:schemeClr val="tx1"/>
                        </a:solidFill>
                      </a:endParaRPr>
                    </a:p>
                  </a:txBody>
                  <a:tcPr marL="68591" marR="68591" marT="34295" marB="34295" anchor="ctr" anchorCtr="0"/>
                </a:tc>
                <a:tc>
                  <a:txBody>
                    <a:bodyPr/>
                    <a:p>
                      <a:pPr algn="ctr">
                        <a:buNone/>
                      </a:pPr>
                      <a:r>
                        <a:rPr lang="zh-CN" altLang="en-US" sz="1800" b="1">
                          <a:solidFill>
                            <a:schemeClr val="tx1"/>
                          </a:solidFill>
                          <a:sym typeface="+mn-ea"/>
                        </a:rPr>
                        <a:t>战后美国新变化</a:t>
                      </a:r>
                      <a:endParaRPr lang="zh-CN" altLang="en-US" sz="1800" b="1">
                        <a:solidFill>
                          <a:schemeClr val="tx1"/>
                        </a:solidFill>
                        <a:sym typeface="+mn-ea"/>
                      </a:endParaRPr>
                    </a:p>
                  </a:txBody>
                  <a:tcPr marL="68591" marR="68591" marT="34295" marB="34295" anchor="ctr" anchorCtr="0"/>
                </a:tc>
                <a:tc>
                  <a:txBody>
                    <a:bodyPr/>
                    <a:p>
                      <a:pPr algn="ctr">
                        <a:buNone/>
                      </a:pPr>
                      <a:r>
                        <a:rPr lang="zh-CN" altLang="en-US" sz="1800" b="1">
                          <a:solidFill>
                            <a:schemeClr val="tx1"/>
                          </a:solidFill>
                        </a:rPr>
                        <a:t>福利制度</a:t>
                      </a:r>
                      <a:endParaRPr lang="zh-CN" altLang="en-US" sz="1800" b="1">
                        <a:solidFill>
                          <a:schemeClr val="tx1"/>
                        </a:solidFill>
                      </a:endParaRPr>
                    </a:p>
                  </a:txBody>
                  <a:tcPr marL="68591" marR="68591" marT="34295" marB="34295" anchor="ctr" anchorCtr="0"/>
                </a:tc>
              </a:tr>
            </a:tbl>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tags/tag1.xml><?xml version="1.0" encoding="utf-8"?>
<p:tagLst xmlns:p="http://schemas.openxmlformats.org/presentationml/2006/main">
  <p:tag name="KSO_WM_TAG_VERSION" val="1.0"/>
  <p:tag name="KSO_WM_TEMPLATE_CATEGORY" val="basetag"/>
  <p:tag name="KSO_WM_TEMPLATE_INDEX" val="20163606"/>
  <p:tag name="KSO_WM_SCREEN_THEME_FLAG" val="Dlrq25wU2PGuGg5bbmjbDIfcjsQwfiD9h5Y5pogBLiUTKcMQkCnzJYEIbixrmG3UkTSD51HpXBbtvIStrzEff22YypjCR98r+9kPXaMTc5E="/>
</p:tagLst>
</file>

<file path=ppt/tags/tag10.xml><?xml version="1.0" encoding="utf-8"?>
<p:tagLst xmlns:p="http://schemas.openxmlformats.org/presentationml/2006/main">
  <p:tag name="KSO_WM_UNIT_COLOR_SCHEME_SHAPE_ID" val="2"/>
  <p:tag name="KSO_WM_UNIT_COLOR_SCHEME_PARENT_PAGE" val="2_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p="http://schemas.openxmlformats.org/presentationml/2006/main">
  <p:tag name="KSO_WM_UNIT_COLOR_SCHEME_SHAPE_ID" val="3"/>
  <p:tag name="KSO_WM_UNIT_COLOR_SCHEME_PARENT_PAGE" val="2_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xml><?xml version="1.0" encoding="utf-8"?>
<p:tagLst xmlns:p="http://schemas.openxmlformats.org/presentationml/2006/main">
  <p:tag name="KSO_WM_UNIT_COLOR_SCHEME_SHAPE_ID" val="4"/>
  <p:tag name="KSO_WM_UNIT_COLOR_SCHEME_PARENT_PAGE" val="2_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COLOR_SCHEME_SHAPE_ID" val="5"/>
  <p:tag name="KSO_WM_UNIT_COLOR_SCHEME_PARENT_PAGE" val="2_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diagram"/>
  <p:tag name="KSO_WM_TEMPLATE_INDEX" val="20196610"/>
  <p:tag name="KSO_WM_SCREEN_THEME_FLAG" val="Dlrq25wU2PGuGg5bbmjbDIfcjsQwfiD9h5Y5pogBLiUTKcMQkCnzJYEIbixrmG3UkTSD51HpXBbtvIStrzEff22YypjCR98r+9kPXaMTc5E="/>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diagram"/>
  <p:tag name="KSO_WM_TEMPLATE_INDEX" val="20196610"/>
  <p:tag name="KSO_WM_SCREEN_THEME_FLAG" val="Dlrq25wU2PGuGg5bbmjbDIfcjsQwfiD9h5Y5pogBLiUTKcMQkCnzJYEIbixrmG3UkTSD51HpXBbtvIStrzEff22YypjCR98r+9kPXaMTc5E="/>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IfcjsQwfiD9h5Y5pogBLiUTKcMQkCnzJYEIbixrmG3UkTSD51HpXBbtvIStrzEff22YypjCR98r+9kPXaMTc5E="/>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IfcjsQwfiD9h5Y5pogBLiUTKcMQkCnzJYEIbixrmG3UkTSD51HpXBbtvIStrzEff22YypjCR98r+9kPXaMTc5E="/>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IfcjsQwfiD9h5Y5pogBLiUTKcMQkCnzJYEIbixrmG3UkTSD51HpXBbtvIStrzEff22YypjCR98r+9kPXaMTc5E="/>
</p:tagLst>
</file>

<file path=ppt/tags/tag136.xml><?xml version="1.0" encoding="utf-8"?>
<p:tagLst xmlns:p="http://schemas.openxmlformats.org/presentationml/2006/main">
  <p:tag name="KSO_WM_TEMPLATE_SUBCATEGORY" val="0"/>
  <p:tag name="KSO_WM_TAG_VERSION" val="1.0"/>
  <p:tag name="KSO_WM_BEAUTIFY_FLAG" val="#wm#"/>
  <p:tag name="KSO_WM_TEMPLATE_CATEGORY" val="diagram"/>
  <p:tag name="KSO_WM_TEMPLATE_INDEX" val="20196610"/>
  <p:tag name="KSO_WM_SCREEN_THEME_FLAG" val="Dlrq25wU2PGuGg5bbmjbDIfcjsQwfiD9h5Y5pogBLiUTKcMQkCnzJYEIbixrmG3UkTSD51HpXBbtvIStrzEff22YypjCR98r+9kPXaMTc5E="/>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2"/>
  <p:tag name="KSO_WM_UNIT_COLOR_SCHEME_PARENT_PAGE" val="2_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3"/>
  <p:tag name="KSO_WM_UNIT_COLOR_SCHEME_PARENT_PAGE" val="2_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16"/>
  <p:tag name="KSO_WM_UNIT_COLOR_SCHEME_PARENT_PAGE" val="2_1"/>
</p:tagLst>
</file>

<file path=ppt/tags/tag14.xml><?xml version="1.0" encoding="utf-8"?>
<p:tagLst xmlns:p="http://schemas.openxmlformats.org/presentationml/2006/main">
  <p:tag name="KSO_WM_UNIT_COLOR_SCHEME_SHAPE_ID" val="6"/>
  <p:tag name="KSO_WM_UNIT_COLOR_SCHEME_PARENT_PAGE" val="2_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17"/>
  <p:tag name="KSO_WM_UNIT_COLOR_SCHEME_PARENT_PAGE" val="2_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18"/>
  <p:tag name="KSO_WM_UNIT_COLOR_SCHEME_PARENT_PAGE" val="2_1"/>
</p:tagLst>
</file>

<file path=ppt/tags/tag142.xml><?xml version="1.0" encoding="utf-8"?>
<p:tagLst xmlns:p="http://schemas.openxmlformats.org/presentationml/2006/main">
  <p:tag name="KSO_WM_SLIDE_COLORSCHEME_VERSION" val="3.2"/>
  <p:tag name="KSO_WM_UNIT_COLOR_SCHEME_SHAPE_ID" val="4"/>
  <p:tag name="KSO_WM_UNIT_COLOR_SCHEME_PARENT_PAGE" val="2_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2"/>
  <p:tag name="KSO_WM_UNIT_COLOR_SCHEME_PARENT_PAGE" val="2_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3"/>
  <p:tag name="KSO_WM_UNIT_COLOR_SCHEME_PARENT_PAGE" val="2_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4"/>
  <p:tag name="KSO_WM_UNIT_COLOR_SCHEME_PARENT_PAGE" val="2_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5"/>
  <p:tag name="KSO_WM_UNIT_COLOR_SCHEME_PARENT_PAGE" val="2_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6"/>
  <p:tag name="KSO_WM_UNIT_COLOR_SCHEME_PARENT_PAGE" val="2_2"/>
</p:tagLst>
</file>

<file path=ppt/tags/tag148.xml><?xml version="1.0" encoding="utf-8"?>
<p:tagLst xmlns:p="http://schemas.openxmlformats.org/presentationml/2006/main">
  <p:tag name="KSO_WM_SLIDE_COLORSCHEME_VERSION" val="3.2"/>
  <p:tag name="KSO_WM_UNIT_COLOR_SCHEME_SHAPE_ID" val="7"/>
  <p:tag name="KSO_WM_UNIT_COLOR_SCHEME_PARENT_PAGE" val="2_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
  <p:tag name="KSO_WM_UNIT_COLOR_SCHEME_PARENT_PAGE" val="2_3"/>
</p:tagLst>
</file>

<file path=ppt/tags/tag15.xml><?xml version="1.0" encoding="utf-8"?>
<p:tagLst xmlns:p="http://schemas.openxmlformats.org/presentationml/2006/main">
  <p:tag name="KSO_WM_SLIDE_COLORSCHEME_VERSION" val="3.2"/>
  <p:tag name="KSO_WM_UNIT_COLOR_SCHEME_SHAPE_ID" val="7"/>
  <p:tag name="KSO_WM_UNIT_COLOR_SCHEME_PARENT_PAGE" val="2_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3"/>
  <p:tag name="KSO_WM_UNIT_COLOR_SCHEME_PARENT_PAGE" val="2_3"/>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4"/>
  <p:tag name="KSO_WM_UNIT_COLOR_SCHEME_PARENT_PAGE" val="2_3"/>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5"/>
  <p:tag name="KSO_WM_UNIT_COLOR_SCHEME_PARENT_PAGE" val="2_3"/>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6"/>
  <p:tag name="KSO_WM_UNIT_COLOR_SCHEME_PARENT_PAGE" val="2_3"/>
</p:tagLst>
</file>

<file path=ppt/tags/tag154.xml><?xml version="1.0" encoding="utf-8"?>
<p:tagLst xmlns:p="http://schemas.openxmlformats.org/presentationml/2006/main">
  <p:tag name="KSO_WM_SLIDE_COLORSCHEME_VERSION" val="3.2"/>
  <p:tag name="KSO_WM_UNIT_COLOR_SCHEME_SHAPE_ID" val="7"/>
  <p:tag name="KSO_WM_UNIT_COLOR_SCHEME_PARENT_PAGE" val="2_3"/>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2"/>
  <p:tag name="KSO_WM_UNIT_COLOR_SCHEME_PARENT_PAGE" val="2_4"/>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3"/>
  <p:tag name="KSO_WM_UNIT_COLOR_SCHEME_PARENT_PAGE" val="2_4"/>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4"/>
  <p:tag name="KSO_WM_UNIT_COLOR_SCHEME_PARENT_PAGE" val="2_4"/>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5"/>
  <p:tag name="KSO_WM_UNIT_COLOR_SCHEME_PARENT_PAGE" val="2_4"/>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6"/>
  <p:tag name="KSO_WM_UNIT_COLOR_SCHEME_PARENT_PAGE" val="2_4"/>
</p:tagLst>
</file>

<file path=ppt/tags/tag16.xml><?xml version="1.0" encoding="utf-8"?>
<p:tagLst xmlns:p="http://schemas.openxmlformats.org/presentationml/2006/main">
  <p:tag name="KSO_WM_UNIT_COLOR_SCHEME_SHAPE_ID" val="2"/>
  <p:tag name="KSO_WM_UNIT_COLOR_SCHEME_PARENT_PAGE" val="2_3"/>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7"/>
  <p:tag name="KSO_WM_UNIT_COLOR_SCHEME_PARENT_PAGE" val="2_4"/>
</p:tagLst>
</file>

<file path=ppt/tags/tag161.xml><?xml version="1.0" encoding="utf-8"?>
<p:tagLst xmlns:p="http://schemas.openxmlformats.org/presentationml/2006/main">
  <p:tag name="KSO_WM_SLIDE_COLORSCHEME_VERSION" val="3.2"/>
  <p:tag name="KSO_WM_UNIT_COLOR_SCHEME_SHAPE_ID" val="8"/>
  <p:tag name="KSO_WM_UNIT_COLOR_SCHEME_PARENT_PAGE" val="2_4"/>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2"/>
  <p:tag name="KSO_WM_UNIT_COLOR_SCHEME_PARENT_PAGE" val="2_5"/>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3"/>
  <p:tag name="KSO_WM_UNIT_COLOR_SCHEME_PARENT_PAGE" val="2_5"/>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4"/>
  <p:tag name="KSO_WM_UNIT_COLOR_SCHEME_PARENT_PAGE" val="2_5"/>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5"/>
  <p:tag name="KSO_WM_UNIT_COLOR_SCHEME_PARENT_PAGE" val="2_5"/>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6"/>
  <p:tag name="KSO_WM_UNIT_COLOR_SCHEME_PARENT_PAGE" val="2_5"/>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7"/>
  <p:tag name="KSO_WM_UNIT_COLOR_SCHEME_PARENT_PAGE" val="2_5"/>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8"/>
  <p:tag name="KSO_WM_UNIT_COLOR_SCHEME_PARENT_PAGE" val="2_5"/>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9"/>
  <p:tag name="KSO_WM_UNIT_COLOR_SCHEME_PARENT_PAGE" val="2_5"/>
</p:tagLst>
</file>

<file path=ppt/tags/tag17.xml><?xml version="1.0" encoding="utf-8"?>
<p:tagLst xmlns:p="http://schemas.openxmlformats.org/presentationml/2006/main">
  <p:tag name="KSO_WM_UNIT_COLOR_SCHEME_SHAPE_ID" val="3"/>
  <p:tag name="KSO_WM_UNIT_COLOR_SCHEME_PARENT_PAGE" val="2_3"/>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SLIDE_COLORSCHEME_VERSION" val="3.2"/>
  <p:tag name="KSO_WM_UNIT_COLOR_SCHEME_SHAPE_ID" val="10"/>
  <p:tag name="KSO_WM_UNIT_COLOR_SCHEME_PARENT_PAGE" val="2_5"/>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COLOR_SCHEME_SHAPE_ID" val="2"/>
  <p:tag name="KSO_WM_UNIT_COLOR_SCHEME_PARENT_PAGE" val="2_6"/>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COLOR_SCHEME_SHAPE_ID" val="3"/>
  <p:tag name="KSO_WM_UNIT_COLOR_SCHEME_PARENT_PAGE" val="2_6"/>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COLOR_SCHEME_SHAPE_ID" val="4"/>
  <p:tag name="KSO_WM_UNIT_COLOR_SCHEME_PARENT_PAGE" val="2_6"/>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COLOR_SCHEME_SHAPE_ID" val="5"/>
  <p:tag name="KSO_WM_UNIT_COLOR_SCHEME_PARENT_PAGE" val="2_6"/>
</p:tagLst>
</file>

<file path=ppt/tags/tag175.xml><?xml version="1.0" encoding="utf-8"?>
<p:tagLst xmlns:p="http://schemas.openxmlformats.org/presentationml/2006/main">
  <p:tag name="KSO_WM_SLIDE_COLORSCHEME_VERSION" val="3.2"/>
  <p:tag name="KSO_WM_UNIT_COLOR_SCHEME_SHAPE_ID" val="6"/>
  <p:tag name="KSO_WM_UNIT_COLOR_SCHEME_PARENT_PAGE" val="2_6"/>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UNIT_COLOR_SCHEME_SHAPE_ID" val="2"/>
  <p:tag name="KSO_WM_UNIT_COLOR_SCHEME_PARENT_PAGE" val="2_7"/>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UNIT_COLOR_SCHEME_SHAPE_ID" val="3"/>
  <p:tag name="KSO_WM_UNIT_COLOR_SCHEME_PARENT_PAGE" val="2_7"/>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UNIT_COLOR_SCHEME_SHAPE_ID" val="4"/>
  <p:tag name="KSO_WM_UNIT_COLOR_SCHEME_PARENT_PAGE" val="2_7"/>
</p:tagLst>
</file>

<file path=ppt/tags/tag179.xml><?xml version="1.0" encoding="utf-8"?>
<p:tagLst xmlns:p="http://schemas.openxmlformats.org/presentationml/2006/main">
  <p:tag name="KSO_WM_SLIDE_COLORSCHEME_VERSION" val="3.2"/>
  <p:tag name="KSO_WM_UNIT_COLOR_SCHEME_SHAPE_ID" val="5"/>
  <p:tag name="KSO_WM_UNIT_COLOR_SCHEME_PARENT_PAGE" val="2_7"/>
</p:tagLst>
</file>

<file path=ppt/tags/tag18.xml><?xml version="1.0" encoding="utf-8"?>
<p:tagLst xmlns:p="http://schemas.openxmlformats.org/presentationml/2006/main">
  <p:tag name="KSO_WM_UNIT_COLOR_SCHEME_SHAPE_ID" val="4"/>
  <p:tag name="KSO_WM_UNIT_COLOR_SCHEME_PARENT_PAGE" val="2_3"/>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2"/>
  <p:tag name="KSO_WM_UNIT_COLOR_SCHEME_PARENT_PAGE" val="2_8"/>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3"/>
  <p:tag name="KSO_WM_UNIT_COLOR_SCHEME_PARENT_PAGE" val="2_8"/>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4"/>
  <p:tag name="KSO_WM_UNIT_COLOR_SCHEME_PARENT_PAGE" val="2_8"/>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5"/>
  <p:tag name="KSO_WM_UNIT_COLOR_SCHEME_PARENT_PAGE" val="2_8"/>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6"/>
  <p:tag name="KSO_WM_UNIT_COLOR_SCHEME_PARENT_PAGE" val="2_8"/>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7"/>
  <p:tag name="KSO_WM_UNIT_COLOR_SCHEME_PARENT_PAGE" val="2_8"/>
</p:tagLst>
</file>

<file path=ppt/tags/tag186.xml><?xml version="1.0" encoding="utf-8"?>
<p:tagLst xmlns:p="http://schemas.openxmlformats.org/presentationml/2006/main">
  <p:tag name="KSO_WM_SLIDE_COLORSCHEME_VERSION" val="3.2"/>
  <p:tag name="KSO_WM_UNIT_COLOR_SCHEME_SHAPE_ID" val="8"/>
  <p:tag name="KSO_WM_UNIT_COLOR_SCHEME_PARENT_PAGE" val="2_8"/>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2"/>
  <p:tag name="KSO_WM_UNIT_COLOR_SCHEME_PARENT_PAGE" val="2_9"/>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3"/>
  <p:tag name="KSO_WM_UNIT_COLOR_SCHEME_PARENT_PAGE" val="2_9"/>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4"/>
  <p:tag name="KSO_WM_UNIT_COLOR_SCHEME_PARENT_PAGE" val="2_9"/>
</p:tagLst>
</file>

<file path=ppt/tags/tag19.xml><?xml version="1.0" encoding="utf-8"?>
<p:tagLst xmlns:p="http://schemas.openxmlformats.org/presentationml/2006/main">
  <p:tag name="KSO_WM_UNIT_COLOR_SCHEME_SHAPE_ID" val="5"/>
  <p:tag name="KSO_WM_UNIT_COLOR_SCHEME_PARENT_PAGE" val="2_3"/>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5"/>
  <p:tag name="KSO_WM_UNIT_COLOR_SCHEME_PARENT_PAGE" val="2_9"/>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6"/>
  <p:tag name="KSO_WM_UNIT_COLOR_SCHEME_PARENT_PAGE" val="2_9"/>
</p:tagLst>
</file>

<file path=ppt/tags/tag192.xml><?xml version="1.0" encoding="utf-8"?>
<p:tagLst xmlns:p="http://schemas.openxmlformats.org/presentationml/2006/main">
  <p:tag name="KSO_WM_SLIDE_COLORSCHEME_VERSION" val="3.2"/>
  <p:tag name="KSO_WM_UNIT_COLOR_SCHEME_SHAPE_ID" val="7"/>
  <p:tag name="KSO_WM_UNIT_COLOR_SCHEME_PARENT_PAGE" val="2_9"/>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COLOR_SCHEME_SHAPE_ID" val="3"/>
  <p:tag name="KSO_WM_UNIT_COLOR_SCHEME_PARENT_PAGE" val="2_10"/>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COLOR_SCHEME_SHAPE_ID" val="4"/>
  <p:tag name="KSO_WM_UNIT_COLOR_SCHEME_PARENT_PAGE" val="2_10"/>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COLOR_SCHEME_SHAPE_ID" val="5"/>
  <p:tag name="KSO_WM_UNIT_COLOR_SCHEME_PARENT_PAGE" val="2_10"/>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COLOR_SCHEME_SHAPE_ID" val="7"/>
  <p:tag name="KSO_WM_UNIT_COLOR_SCHEME_PARENT_PAGE" val="2_10"/>
</p:tagLst>
</file>

<file path=ppt/tags/tag197.xml><?xml version="1.0" encoding="utf-8"?>
<p:tagLst xmlns:p="http://schemas.openxmlformats.org/presentationml/2006/main">
  <p:tag name="KSO_WM_SLIDE_COLORSCHEME_VERSION" val="3.2"/>
  <p:tag name="KSO_WM_UNIT_COLOR_SCHEME_SHAPE_ID" val="2"/>
  <p:tag name="KSO_WM_UNIT_COLOR_SCHEME_PARENT_PAGE" val="2_10"/>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2"/>
  <p:tag name="KSO_WM_UNIT_COLOR_SCHEME_PARENT_PAGE" val="2_1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3"/>
  <p:tag name="KSO_WM_UNIT_COLOR_SCHEME_PARENT_PAGE" val="2_11"/>
</p:tagLst>
</file>

<file path=ppt/tags/tag2.xml><?xml version="1.0" encoding="utf-8"?>
<p:tagLst xmlns:p="http://schemas.openxmlformats.org/presentationml/2006/main">
  <p:tag name="KSO_WM_TAG_VERSION" val="1.0"/>
  <p:tag name="KSO_WM_TEMPLATE_CATEGORY" val="basetag"/>
  <p:tag name="KSO_WM_TEMPLATE_INDEX" val="20163606"/>
  <p:tag name="KSO_WM_SCREEN_THEME_FLAG" val="Dlrq25wU2PGuGg5bbmjbDIfcjsQwfiD9h5Y5pogBLiUTKcMQkCnzJYEIbixrmG3UkTSD51HpXBbtvIStrzEff22YypjCR98r+9kPXaMTc5E="/>
</p:tagLst>
</file>

<file path=ppt/tags/tag20.xml><?xml version="1.0" encoding="utf-8"?>
<p:tagLst xmlns:p="http://schemas.openxmlformats.org/presentationml/2006/main">
  <p:tag name="KSO_WM_UNIT_COLOR_SCHEME_SHAPE_ID" val="6"/>
  <p:tag name="KSO_WM_UNIT_COLOR_SCHEME_PARENT_PAGE" val="2_3"/>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4"/>
  <p:tag name="KSO_WM_UNIT_COLOR_SCHEME_PARENT_PAGE" val="2_1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5"/>
  <p:tag name="KSO_WM_UNIT_COLOR_SCHEME_PARENT_PAGE" val="2_11"/>
</p:tagLst>
</file>

<file path=ppt/tags/tag202.xml><?xml version="1.0" encoding="utf-8"?>
<p:tagLst xmlns:p="http://schemas.openxmlformats.org/presentationml/2006/main">
  <p:tag name="KSO_WM_SLIDE_COLORSCHEME_VERSION" val="3.2"/>
  <p:tag name="KSO_WM_UNIT_COLOR_SCHEME_SHAPE_ID" val="6"/>
  <p:tag name="KSO_WM_UNIT_COLOR_SCHEME_PARENT_PAGE" val="2_1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diagram"/>
  <p:tag name="KSO_WM_TEMPLATE_INDEX" val="20191383"/>
  <p:tag name="KSO_WM_UNIT_COLOR_SCHEME_SHAPE_ID" val="2"/>
  <p:tag name="KSO_WM_UNIT_COLOR_SCHEME_PARENT_PAGE" val="1_1"/>
  <p:tag name="KSO_WM_SCREEN_THEME_FLAG" val="Dlrq25wU2PGuGg5bbmjbDIfcjsQwfiD9h5Y5pogBLiUTKcMQkCnzJYEIbixrmG3UkTSD51HpXBbtvIStrzEff22YypjCR98r+9kPXaMTc5E="/>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diagram"/>
  <p:tag name="KSO_WM_TEMPLATE_INDEX" val="20191383"/>
  <p:tag name="KSO_WM_UNIT_COLOR_SCHEME_SHAPE_ID" val="3"/>
  <p:tag name="KSO_WM_UNIT_COLOR_SCHEME_PARENT_PAGE" val="1_1"/>
  <p:tag name="KSO_WM_SCREEN_THEME_FLAG" val="Dlrq25wU2PGuGg5bbmjbDIfcjsQwfiD9h5Y5pogBLiUTKcMQkCnzJYEIbixrmG3UkTSD51HpXBbtvIStrzEff22YypjCR98r+9kPXaMTc5E="/>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UNIT_COLOR_SCHEME_SHAPE_ID" val="4"/>
  <p:tag name="KSO_WM_UNIT_COLOR_SCHEME_PARENT_PAGE" val="1_1"/>
  <p:tag name="KSO_WM_SCREEN_THEME_FLAG" val="Dlrq25wU2PGuGg5bbmjbDIfcjsQwfiD9h5Y5pogBLiUTKcMQkCnzJYEIbixrmG3UkTSD51HpXBbtvIStrzEff22YypjCR98r+9kPXaMTc5E="/>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UNIT_COLOR_SCHEME_SHAPE_ID" val="5"/>
  <p:tag name="KSO_WM_UNIT_COLOR_SCHEME_PARENT_PAGE" val="1_1"/>
  <p:tag name="KSO_WM_SCREEN_THEME_FLAG" val="Dlrq25wU2PGuGg5bbmjbDIfcjsQwfiD9h5Y5pogBLiUTKcMQkCnzJYEIbixrmG3UkTSD51HpXBbtvIStrzEff22YypjCR98r+9kPXaMTc5E="/>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UNIT_COLOR_SCHEME_SHAPE_ID" val="6"/>
  <p:tag name="KSO_WM_UNIT_COLOR_SCHEME_PARENT_PAGE" val="1_1"/>
  <p:tag name="KSO_WM_SCREEN_THEME_FLAG" val="Dlrq25wU2PGuGg5bbmjbDIfcjsQwfiD9h5Y5pogBLiUTKcMQkCnzJYEIbixrmG3UkTSD51HpXBbtvIStrzEff22YypjCR98r+9kPXaMTc5E="/>
</p:tagLst>
</file>

<file path=ppt/tags/tag208.xml><?xml version="1.0" encoding="utf-8"?>
<p:tagLst xmlns:p="http://schemas.openxmlformats.org/presentationml/2006/main">
  <p:tag name="KSO_WM_TAG_VERSION" val="1.0"/>
  <p:tag name="KSO_WM_BEAUTIFY_FLAG" val="#wm#"/>
  <p:tag name="KSO_WM_TEMPLATE_CATEGORY" val="diagram"/>
  <p:tag name="KSO_WM_TEMPLATE_INDEX" val="20191383"/>
  <p:tag name="KSO_WM_SLIDE_COLORSCHEME_VERSION" val="3.2"/>
  <p:tag name="KSO_WM_UNIT_COLOR_SCHEME_SHAPE_ID" val="7"/>
  <p:tag name="KSO_WM_UNIT_COLOR_SCHEME_PARENT_PAGE" val="1_1"/>
  <p:tag name="KSO_WM_SCREEN_THEME_FLAG" val="Dlrq25wU2PGuGg5bbmjbDIfcjsQwfiD9h5Y5pogBLiUTKcMQkCnzJYEIbixrmG3UkTSD51HpXBbtvIStrzEff22YypjCR98r+9kPXaMTc5E="/>
</p:tagLst>
</file>

<file path=ppt/tags/tag209.xml><?xml version="1.0" encoding="utf-8"?>
<p:tagLst xmlns:p="http://schemas.openxmlformats.org/presentationml/2006/main">
  <p:tag name="KSO_WM_TAG_VERSION" val="1.0"/>
  <p:tag name="KSO_WM_TEMPLATE_CATEGORY" val="basetag"/>
  <p:tag name="KSO_WM_TEMPLATE_INDEX" val="20163606"/>
  <p:tag name="KSO_WM_SCREEN_THEME_FLAG" val="Dlrq25wU2PGuGg5bbmjbDIfcjsQwfiD9h5Y5pogBLiUTKcMQkCnzJYEIbixrmG3UkTSD51HpXBbtvIStrzEff22YypjCR98r+9kPXaMTc5E="/>
</p:tagLst>
</file>

<file path=ppt/tags/tag21.xml><?xml version="1.0" encoding="utf-8"?>
<p:tagLst xmlns:p="http://schemas.openxmlformats.org/presentationml/2006/main">
  <p:tag name="KSO_WM_SLIDE_COLORSCHEME_VERSION" val="3.2"/>
  <p:tag name="KSO_WM_UNIT_COLOR_SCHEME_SHAPE_ID" val="7"/>
  <p:tag name="KSO_WM_UNIT_COLOR_SCHEME_PARENT_PAGE" val="2_3"/>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TAG_VERSION" val="1.0"/>
  <p:tag name="KSO_WM_TEMPLATE_CATEGORY" val="basetag"/>
  <p:tag name="KSO_WM_TEMPLATE_INDEX" val="20163606"/>
  <p:tag name="KSO_WM_SCREEN_THEME_FLAG" val="Dlrq25wU2PGuGg5bbmjbDIfcjsQwfiD9h5Y5pogBLiUTKcMQkCnzJYEIbixrmG3UkTSD51HpXBbtvIStrzEff22YypjCR98r+9kPXaMTc5E="/>
</p:tagLst>
</file>

<file path=ppt/tags/tag211.xml><?xml version="1.0" encoding="utf-8"?>
<p:tagLst xmlns:p="http://schemas.openxmlformats.org/presentationml/2006/main">
  <p:tag name="KSO_WM_TEMPLATE_CATEGORY" val="basetag"/>
  <p:tag name="KSO_WM_TEMPLATE_INDEX" val="20163606"/>
  <p:tag name="KSO_WM_TAG_VERSION" val="1.0"/>
  <p:tag name="KSO_WM_TEMPLATE_THUMBS_INDEX" val="1、4、6、7、8、16、19、21、22、25、31、32"/>
  <p:tag name="KSO_WM_BEAUTIFY_FLAG" val="#wm#"/>
  <p:tag name="KSO_WM_SCREEN_THEME_FLAG" val="Dlrq25wU2PGuGg5bbmjbDIfcjsQwfiD9h5Y5pogBLiUTKcMQkCnzJYEIbixrmG3UkTSD51HpXBbtvIStrzEff22YypjCR98r+9kPXaMTc5E="/>
</p:tagLst>
</file>

<file path=ppt/tags/tag212.xml><?xml version="1.0" encoding="utf-8"?>
<p:tagLst xmlns:p="http://schemas.openxmlformats.org/presentationml/2006/main">
  <p:tag name="KSO_WM_BEAUTIFY_FLAG" val="#wm#"/>
  <p:tag name="KSO_WM_TEMPLATE_CATEGORY" val="basetag"/>
  <p:tag name="KSO_WM_TEMPLATE_INDEX" val="20163606"/>
</p:tagLst>
</file>

<file path=ppt/tags/tag213.xml><?xml version="1.0" encoding="utf-8"?>
<p:tagLst xmlns:p="http://schemas.openxmlformats.org/presentationml/2006/main">
  <p:tag name="KSO_WM_TEMPLATE_CATEGORY" val="basetag"/>
  <p:tag name="KSO_WM_TEMPLATE_INDEX" val="20163606"/>
</p:tagLst>
</file>

<file path=ppt/tags/tag214.xml><?xml version="1.0" encoding="utf-8"?>
<p:tagLst xmlns:p="http://schemas.openxmlformats.org/presentationml/2006/main">
  <p:tag name="KSO_WM_TEMPLATE_CATEGORY" val="basetag"/>
  <p:tag name="KSO_WM_TEMPLATE_INDEX" val="20163606"/>
</p:tagLst>
</file>

<file path=ppt/tags/tag215.xml><?xml version="1.0" encoding="utf-8"?>
<p:tagLst xmlns:p="http://schemas.openxmlformats.org/presentationml/2006/main">
  <p:tag name="KSO_WM_TEMPLATE_CATEGORY" val="basetag"/>
  <p:tag name="KSO_WM_TEMPLATE_INDEX" val="20163606"/>
</p:tagLst>
</file>

<file path=ppt/tags/tag216.xml><?xml version="1.0" encoding="utf-8"?>
<p:tagLst xmlns:p="http://schemas.openxmlformats.org/presentationml/2006/main">
  <p:tag name="KSO_WM_TEMPLATE_CATEGORY" val="basetag"/>
  <p:tag name="KSO_WM_TEMPLATE_INDEX" val="20163606"/>
</p:tagLst>
</file>

<file path=ppt/tags/tag217.xml><?xml version="1.0" encoding="utf-8"?>
<p:tagLst xmlns:p="http://schemas.openxmlformats.org/presentationml/2006/main">
  <p:tag name="KSO_WM_TEMPLATE_CATEGORY" val="basetag"/>
  <p:tag name="KSO_WM_TEMPLATE_INDEX" val="20163606"/>
</p:tagLst>
</file>

<file path=ppt/tags/tag218.xml><?xml version="1.0" encoding="utf-8"?>
<p:tagLst xmlns:p="http://schemas.openxmlformats.org/presentationml/2006/main">
  <p:tag name="KSO_WM_TEMPLATE_CATEGORY" val="basetag"/>
  <p:tag name="KSO_WM_TEMPLATE_INDEX" val="20163606"/>
</p:tagLst>
</file>

<file path=ppt/tags/tag219.xml><?xml version="1.0" encoding="utf-8"?>
<p:tagLst xmlns:p="http://schemas.openxmlformats.org/presentationml/2006/main">
  <p:tag name="KSO_WM_TEMPLATE_CATEGORY" val="basetag"/>
  <p:tag name="KSO_WM_TEMPLATE_INDEX" val="20163606"/>
</p:tagLst>
</file>

<file path=ppt/tags/tag22.xml><?xml version="1.0" encoding="utf-8"?>
<p:tagLst xmlns:p="http://schemas.openxmlformats.org/presentationml/2006/main">
  <p:tag name="KSO_WM_UNIT_COLOR_SCHEME_SHAPE_ID" val="2"/>
  <p:tag name="KSO_WM_UNIT_COLOR_SCHEME_PARENT_PAGE" val="2_4"/>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TEMPLATE_CATEGORY" val="basetag"/>
  <p:tag name="KSO_WM_TEMPLATE_INDEX" val="20163606"/>
</p:tagLst>
</file>

<file path=ppt/tags/tag221.xml><?xml version="1.0" encoding="utf-8"?>
<p:tagLst xmlns:p="http://schemas.openxmlformats.org/presentationml/2006/main">
  <p:tag name="KSO_WM_TEMPLATE_CATEGORY" val="basetag"/>
  <p:tag name="KSO_WM_TEMPLATE_INDEX" val="20163606"/>
</p:tagLst>
</file>

<file path=ppt/tags/tag222.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TYPE" val="i"/>
  <p:tag name="KSO_WM_UNIT_INDEX" val="1"/>
  <p:tag name="KSO_WM_UNIT_ID" val="diagram20194715_1*i*1"/>
  <p:tag name="KSO_WM_TEMPLATE_CATEGORY" val="diagram"/>
  <p:tag name="KSO_WM_TEMPLATE_INDEX" val="20194715"/>
  <p:tag name="KSO_WM_UNIT_LAYERLEVEL" val="1"/>
  <p:tag name="KSO_WM_TAG_VERSION" val="1.0"/>
  <p:tag name="KSO_WM_BEAUTIFY_FLAG" val="#wm#"/>
  <p:tag name="KSO_WM_UNIT_COLOR_SCHEME_SHAPE_ID" val="30"/>
  <p:tag name="KSO_WM_UNIT_COLOR_SCHEME_PARENT_PAGE" val="0_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15_1*i*2"/>
  <p:tag name="KSO_WM_TEMPLATE_CATEGORY" val="diagram"/>
  <p:tag name="KSO_WM_TEMPLATE_INDEX" val="20194715"/>
  <p:tag name="KSO_WM_UNIT_LAYERLEVEL" val="1"/>
  <p:tag name="KSO_WM_TAG_VERSION" val="1.0"/>
  <p:tag name="KSO_WM_BEAUTIFY_FLAG" val="#wm#"/>
  <p:tag name="KSO_WM_UNIT_COLOR_SCHEME_SHAPE_ID" val="52"/>
  <p:tag name="KSO_WM_UNIT_COLOR_SCHEME_PARENT_PAGE" val="0_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15_1*i*3"/>
  <p:tag name="KSO_WM_TEMPLATE_CATEGORY" val="diagram"/>
  <p:tag name="KSO_WM_TEMPLATE_INDEX" val="20194715"/>
  <p:tag name="KSO_WM_UNIT_LAYERLEVEL" val="1"/>
  <p:tag name="KSO_WM_TAG_VERSION" val="1.0"/>
  <p:tag name="KSO_WM_BEAUTIFY_FLAG" val="#wm#"/>
  <p:tag name="KSO_WM_UNIT_COLOR_SCHEME_SHAPE_ID" val="44"/>
  <p:tag name="KSO_WM_UNIT_COLOR_SCHEME_PARENT_PAGE" val="0_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15_1*i*4"/>
  <p:tag name="KSO_WM_TEMPLATE_CATEGORY" val="diagram"/>
  <p:tag name="KSO_WM_TEMPLATE_INDEX" val="20194715"/>
  <p:tag name="KSO_WM_UNIT_LAYERLEVEL" val="1"/>
  <p:tag name="KSO_WM_TAG_VERSION" val="1.0"/>
  <p:tag name="KSO_WM_BEAUTIFY_FLAG" val="#wm#"/>
  <p:tag name="KSO_WM_UNIT_COLOR_SCHEME_SHAPE_ID" val="39"/>
  <p:tag name="KSO_WM_UNIT_COLOR_SCHEME_PARENT_PAGE" val="0_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4715_1*i*5"/>
  <p:tag name="KSO_WM_TEMPLATE_CATEGORY" val="diagram"/>
  <p:tag name="KSO_WM_TEMPLATE_INDEX" val="20194715"/>
  <p:tag name="KSO_WM_UNIT_LAYERLEVEL" val="1"/>
  <p:tag name="KSO_WM_TAG_VERSION" val="1.0"/>
  <p:tag name="KSO_WM_BEAUTIFY_FLAG" val="#wm#"/>
  <p:tag name="KSO_WM_UNIT_COLOR_SCHEME_SHAPE_ID" val="47"/>
  <p:tag name="KSO_WM_UNIT_COLOR_SCHEME_PARENT_PAGE" val="0_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4715_1*i*6"/>
  <p:tag name="KSO_WM_TEMPLATE_CATEGORY" val="diagram"/>
  <p:tag name="KSO_WM_TEMPLATE_INDEX" val="20194715"/>
  <p:tag name="KSO_WM_UNIT_LAYERLEVEL" val="1"/>
  <p:tag name="KSO_WM_TAG_VERSION" val="1.0"/>
  <p:tag name="KSO_WM_BEAUTIFY_FLAG" val="#wm#"/>
  <p:tag name="KSO_WM_UNIT_COLOR_SCHEME_SHAPE_ID" val="37"/>
  <p:tag name="KSO_WM_UNIT_COLOR_SCHEME_PARENT_PAGE" val="0_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715_1*i*7"/>
  <p:tag name="KSO_WM_TEMPLATE_CATEGORY" val="diagram"/>
  <p:tag name="KSO_WM_TEMPLATE_INDEX" val="20194715"/>
  <p:tag name="KSO_WM_UNIT_LAYERLEVEL" val="1"/>
  <p:tag name="KSO_WM_TAG_VERSION" val="1.0"/>
  <p:tag name="KSO_WM_BEAUTIFY_FLAG" val="#wm#"/>
  <p:tag name="KSO_WM_UNIT_COLOR_SCHEME_SHAPE_ID" val="36"/>
  <p:tag name="KSO_WM_UNIT_COLOR_SCHEME_PARENT_PAGE" val="0_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715_1*i*9"/>
  <p:tag name="KSO_WM_TEMPLATE_CATEGORY" val="diagram"/>
  <p:tag name="KSO_WM_TEMPLATE_INDEX" val="20194715"/>
  <p:tag name="KSO_WM_UNIT_LAYERLEVEL" val="1"/>
  <p:tag name="KSO_WM_TAG_VERSION" val="1.0"/>
  <p:tag name="KSO_WM_BEAUTIFY_FLAG" val="#wm#"/>
  <p:tag name="KSO_WM_UNIT_COLOR_SCHEME_SHAPE_ID" val="28"/>
  <p:tag name="KSO_WM_UNIT_COLOR_SCHEME_PARENT_PAGE" val="0_1"/>
</p:tagLst>
</file>

<file path=ppt/tags/tag23.xml><?xml version="1.0" encoding="utf-8"?>
<p:tagLst xmlns:p="http://schemas.openxmlformats.org/presentationml/2006/main">
  <p:tag name="KSO_WM_UNIT_COLOR_SCHEME_SHAPE_ID" val="3"/>
  <p:tag name="KSO_WM_UNIT_COLOR_SCHEME_PARENT_PAGE" val="2_4"/>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715_1*i*10"/>
  <p:tag name="KSO_WM_TEMPLATE_CATEGORY" val="diagram"/>
  <p:tag name="KSO_WM_TEMPLATE_INDEX" val="20194715"/>
  <p:tag name="KSO_WM_UNIT_LAYERLEVEL" val="1"/>
  <p:tag name="KSO_WM_TAG_VERSION" val="1.0"/>
  <p:tag name="KSO_WM_BEAUTIFY_FLAG" val="#wm#"/>
  <p:tag name="KSO_WM_UNIT_COLOR_SCHEME_SHAPE_ID" val="29"/>
  <p:tag name="KSO_WM_UNIT_COLOR_SCHEME_PARENT_PAGE" val="0_1"/>
</p:tagLst>
</file>

<file path=ppt/tags/tag231.xml><?xml version="1.0" encoding="utf-8"?>
<p:tagLst xmlns:p="http://schemas.openxmlformats.org/presentationml/2006/main">
  <p:tag name="KSO_WM_UNIT_TEXT_PART_ID_V2" val="d-2-2"/>
  <p:tag name="KSO_WM_UNIT_PRESET_TEXT" val="单击添加小标题：&#13;点击此处添加正文，文字是您思想的提炼。&#13;请言简意赅的阐述观点,根据需要增减文字。&#13;以便观者可以准确理解您所传达的完整信息。&#13;以便观者可以准确理解您所传达的完整信息。&#13;您的正文已经字字珠玑，但信息却错综复杂。&#13;需要用更多的文字来表述,请您尽可能提炼。&#13;否则容易造成观者的阅读压力，适得其反。"/>
  <p:tag name="KSO_WM_UNIT_NOCLEAR" val="1"/>
  <p:tag name="KSO_WM_UNIT_VALUE" val="234"/>
  <p:tag name="KSO_WM_UNIT_HIGHLIGHT" val="0"/>
  <p:tag name="KSO_WM_UNIT_COMPATIBLE" val="0"/>
  <p:tag name="KSO_WM_UNIT_DIAGRAM_ISNUMVISUAL" val="0"/>
  <p:tag name="KSO_WM_UNIT_DIAGRAM_ISREFERUNIT" val="0"/>
  <p:tag name="KSO_WM_UNIT_TYPE" val="f"/>
  <p:tag name="KSO_WM_UNIT_INDEX" val="1"/>
  <p:tag name="KSO_WM_UNIT_ID" val="diagram20194715_1*f*1"/>
  <p:tag name="KSO_WM_TEMPLATE_CATEGORY" val="diagram"/>
  <p:tag name="KSO_WM_TEMPLATE_INDEX" val="20194715"/>
  <p:tag name="KSO_WM_UNIT_LAYERLEVEL" val="1"/>
  <p:tag name="KSO_WM_TAG_VERSION" val="1.0"/>
  <p:tag name="KSO_WM_BEAUTIFY_FLAG" val="#wm#"/>
  <p:tag name="KSO_WM_UNIT_COLOR_SCHEME_SHAPE_ID" val="5"/>
  <p:tag name="KSO_WM_UNIT_COLOR_SCHEME_PARENT_PAGE" val="0_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715_1*i*11"/>
  <p:tag name="KSO_WM_TEMPLATE_CATEGORY" val="diagram"/>
  <p:tag name="KSO_WM_TEMPLATE_INDEX" val="20194715"/>
  <p:tag name="KSO_WM_UNIT_LAYERLEVEL" val="1"/>
  <p:tag name="KSO_WM_TAG_VERSION" val="1.0"/>
  <p:tag name="KSO_WM_BEAUTIFY_FLAG" val="#wm#"/>
  <p:tag name="KSO_WM_UNIT_COLOR_SCHEME_SHAPE_ID" val="45"/>
  <p:tag name="KSO_WM_UNIT_COLOR_SCHEME_PARENT_PAGE" val="0_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715_1*i*12"/>
  <p:tag name="KSO_WM_TEMPLATE_CATEGORY" val="diagram"/>
  <p:tag name="KSO_WM_TEMPLATE_INDEX" val="20194715"/>
  <p:tag name="KSO_WM_UNIT_LAYERLEVEL" val="1"/>
  <p:tag name="KSO_WM_TAG_VERSION" val="1.0"/>
  <p:tag name="KSO_WM_BEAUTIFY_FLAG" val="#wm#"/>
  <p:tag name="KSO_WM_UNIT_COLOR_SCHEME_SHAPE_ID" val="46"/>
  <p:tag name="KSO_WM_UNIT_COLOR_SCHEME_PARENT_PAGE" val="0_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4715_1*i*13"/>
  <p:tag name="KSO_WM_TEMPLATE_CATEGORY" val="diagram"/>
  <p:tag name="KSO_WM_TEMPLATE_INDEX" val="20194715"/>
  <p:tag name="KSO_WM_UNIT_LAYERLEVEL" val="1"/>
  <p:tag name="KSO_WM_TAG_VERSION" val="1.0"/>
  <p:tag name="KSO_WM_BEAUTIFY_FLAG" val="#wm#"/>
  <p:tag name="KSO_WM_UNIT_COLOR_SCHEME_SHAPE_ID" val="48"/>
  <p:tag name="KSO_WM_UNIT_COLOR_SCHEME_PARENT_PAGE" val="0_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194715_1*i*14"/>
  <p:tag name="KSO_WM_TEMPLATE_CATEGORY" val="diagram"/>
  <p:tag name="KSO_WM_TEMPLATE_INDEX" val="20194715"/>
  <p:tag name="KSO_WM_UNIT_LAYERLEVEL" val="1"/>
  <p:tag name="KSO_WM_TAG_VERSION" val="1.0"/>
  <p:tag name="KSO_WM_BEAUTIFY_FLAG" val="#wm#"/>
  <p:tag name="KSO_WM_UNIT_COLOR_SCHEME_SHAPE_ID" val="50"/>
  <p:tag name="KSO_WM_UNIT_COLOR_SCHEME_PARENT_PAGE" val="0_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194715_1*i*15"/>
  <p:tag name="KSO_WM_TEMPLATE_CATEGORY" val="diagram"/>
  <p:tag name="KSO_WM_TEMPLATE_INDEX" val="20194715"/>
  <p:tag name="KSO_WM_UNIT_LAYERLEVEL" val="1"/>
  <p:tag name="KSO_WM_TAG_VERSION" val="1.0"/>
  <p:tag name="KSO_WM_BEAUTIFY_FLAG" val="#wm#"/>
  <p:tag name="KSO_WM_UNIT_COLOR_SCHEME_SHAPE_ID" val="51"/>
  <p:tag name="KSO_WM_UNIT_COLOR_SCHEME_PARENT_PAGE" val="0_1"/>
</p:tagLst>
</file>

<file path=ppt/tags/tag237.xml><?xml version="1.0" encoding="utf-8"?>
<p:tagLst xmlns:p="http://schemas.openxmlformats.org/presentationml/2006/main">
  <p:tag name="KSO_WM_SLIDE_ID" val="diagram20194715_1"/>
  <p:tag name="KSO_WM_SLIDE_ITEM_CNT" val="0"/>
  <p:tag name="KSO_WM_SLIDE_INDEX" val="1"/>
  <p:tag name="KSO_WM_TAG_VERSION" val="1.0"/>
  <p:tag name="KSO_WM_BEAUTIFY_FLAG" val="#wm#"/>
  <p:tag name="KSO_WM_TEMPLATE_CATEGORY" val="diagram"/>
  <p:tag name="KSO_WM_TEMPLATE_INDEX" val="20194715"/>
  <p:tag name="KSO_WM_SLIDE_LAYOUT" val="f"/>
  <p:tag name="KSO_WM_SLIDE_LAYOUT_CNT" val="1"/>
  <p:tag name="KSO_WM_SLIDE_TYPE" val="text"/>
  <p:tag name="KSO_WM_SLIDE_SUBTYPE" val="pureTxt"/>
  <p:tag name="KSO_WM_SLIDE_SIZE" val="960*540"/>
  <p:tag name="KSO_WM_SLIDE_POSITION" val="0*0"/>
  <p:tag name="KSO_WM_SLIDE_COLORSCHEME_VERSION" val="3.2"/>
  <p:tag name="KSO_WM_TEMPLATE_SUBCATEGORY" val="0"/>
</p:tagLst>
</file>

<file path=ppt/tags/tag238.xml><?xml version="1.0" encoding="utf-8"?>
<p:tagLst xmlns:p="http://schemas.openxmlformats.org/presentationml/2006/main">
  <p:tag name="KSO_WM_TAG_VERSION" val="1.0"/>
  <p:tag name="KSO_WM_BEAUTIFY_FLAG" val="#wm#"/>
  <p:tag name="KSO_WM_UNIT_ID" val="diagram160469_6*a*1"/>
  <p:tag name="KSO_WM_TEMPLATE_CATEGORY" val="diagram"/>
  <p:tag name="KSO_WM_TEMPLATE_INDEX" val="160469"/>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39.xml><?xml version="1.0" encoding="utf-8"?>
<p:tagLst xmlns:p="http://schemas.openxmlformats.org/presentationml/2006/main">
  <p:tag name="KSO_WM_TAG_VERSION" val="1.0"/>
  <p:tag name="KSO_WM_BEAUTIFY_FLAG" val="#wm#"/>
  <p:tag name="KSO_WM_UNIT_ID" val="diagram160469_6*m_h_f*1_1_1"/>
  <p:tag name="KSO_WM_TEMPLATE_CATEGORY" val="diagram"/>
  <p:tag name="KSO_WM_TEMPLATE_INDEX" val="160469"/>
  <p:tag name="KSO_WM_UNIT_TYPE" val="m_h_f"/>
  <p:tag name="KSO_WM_UNIT_INDEX" val="1_1_1"/>
  <p:tag name="KSO_WM_UNIT_CLEAR" val="1"/>
  <p:tag name="KSO_WM_UNIT_LAYERLEVEL" val="1_1_1"/>
  <p:tag name="KSO_WM_UNIT_VALUE" val="16"/>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 name="KSO_WM_UNIT_USESOURCEFORMAT_APPLY" val="1"/>
  <p:tag name="KSO_WM_UNIT_DIAGRAM_SCHEMECOLOR_ID" val="2"/>
</p:tagLst>
</file>

<file path=ppt/tags/tag24.xml><?xml version="1.0" encoding="utf-8"?>
<p:tagLst xmlns:p="http://schemas.openxmlformats.org/presentationml/2006/main">
  <p:tag name="KSO_WM_UNIT_COLOR_SCHEME_SHAPE_ID" val="4"/>
  <p:tag name="KSO_WM_UNIT_COLOR_SCHEME_PARENT_PAGE" val="2_4"/>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TAG_VERSION" val="1.0"/>
  <p:tag name="KSO_WM_BEAUTIFY_FLAG" val="#wm#"/>
  <p:tag name="KSO_WM_UNIT_ID" val="diagram160469_6*m_i*1_1"/>
  <p:tag name="KSO_WM_TEMPLATE_CATEGORY" val="diagram"/>
  <p:tag name="KSO_WM_TEMPLATE_INDEX" val="160469"/>
  <p:tag name="KSO_WM_UNIT_TYPE" val="m_i"/>
  <p:tag name="KSO_WM_UNIT_INDEX" val="1_1"/>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1"/>
  <p:tag name="KSO_WM_UNIT_DIAGRAM_SCHEMECOLOR_ID" val="2"/>
</p:tagLst>
</file>

<file path=ppt/tags/tag241.xml><?xml version="1.0" encoding="utf-8"?>
<p:tagLst xmlns:p="http://schemas.openxmlformats.org/presentationml/2006/main">
  <p:tag name="KSO_WM_TAG_VERSION" val="1.0"/>
  <p:tag name="KSO_WM_BEAUTIFY_FLAG" val="#wm#"/>
  <p:tag name="KSO_WM_UNIT_ID" val="diagram160469_6*m_h_f*1_2_1"/>
  <p:tag name="KSO_WM_TEMPLATE_CATEGORY" val="diagram"/>
  <p:tag name="KSO_WM_TEMPLATE_INDEX" val="160469"/>
  <p:tag name="KSO_WM_UNIT_TYPE" val="m_h_f"/>
  <p:tag name="KSO_WM_UNIT_INDEX" val="1_2_1"/>
  <p:tag name="KSO_WM_UNIT_CLEAR" val="1"/>
  <p:tag name="KSO_WM_UNIT_LAYERLEVEL" val="1_1_1"/>
  <p:tag name="KSO_WM_UNIT_VALUE" val="16"/>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 name="KSO_WM_UNIT_USESOURCEFORMAT_APPLY" val="1"/>
  <p:tag name="KSO_WM_UNIT_DIAGRAM_SCHEMECOLOR_ID" val="2"/>
</p:tagLst>
</file>

<file path=ppt/tags/tag242.xml><?xml version="1.0" encoding="utf-8"?>
<p:tagLst xmlns:p="http://schemas.openxmlformats.org/presentationml/2006/main">
  <p:tag name="KSO_WM_TAG_VERSION" val="1.0"/>
  <p:tag name="KSO_WM_BEAUTIFY_FLAG" val="#wm#"/>
  <p:tag name="KSO_WM_UNIT_ID" val="diagram160469_6*m_i*1_2"/>
  <p:tag name="KSO_WM_TEMPLATE_CATEGORY" val="diagram"/>
  <p:tag name="KSO_WM_TEMPLATE_INDEX" val="160469"/>
  <p:tag name="KSO_WM_UNIT_TYPE" val="m_i"/>
  <p:tag name="KSO_WM_UNIT_INDEX" val="1_2"/>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1"/>
  <p:tag name="KSO_WM_UNIT_DIAGRAM_SCHEMECOLOR_ID" val="2"/>
</p:tagLst>
</file>

<file path=ppt/tags/tag243.xml><?xml version="1.0" encoding="utf-8"?>
<p:tagLst xmlns:p="http://schemas.openxmlformats.org/presentationml/2006/main">
  <p:tag name="KSO_WM_TAG_VERSION" val="1.0"/>
  <p:tag name="KSO_WM_BEAUTIFY_FLAG" val="#wm#"/>
  <p:tag name="KSO_WM_UNIT_ID" val="diagram160469_6*m_h_f*1_3_1"/>
  <p:tag name="KSO_WM_TEMPLATE_CATEGORY" val="diagram"/>
  <p:tag name="KSO_WM_TEMPLATE_INDEX" val="160469"/>
  <p:tag name="KSO_WM_UNIT_TYPE" val="m_h_f"/>
  <p:tag name="KSO_WM_UNIT_INDEX" val="1_3_1"/>
  <p:tag name="KSO_WM_UNIT_CLEAR" val="1"/>
  <p:tag name="KSO_WM_UNIT_LAYERLEVEL" val="1_1_1"/>
  <p:tag name="KSO_WM_UNIT_VALUE" val="16"/>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 name="KSO_WM_UNIT_USESOURCEFORMAT_APPLY" val="1"/>
  <p:tag name="KSO_WM_UNIT_DIAGRAM_SCHEMECOLOR_ID" val="2"/>
</p:tagLst>
</file>

<file path=ppt/tags/tag244.xml><?xml version="1.0" encoding="utf-8"?>
<p:tagLst xmlns:p="http://schemas.openxmlformats.org/presentationml/2006/main">
  <p:tag name="KSO_WM_TAG_VERSION" val="1.0"/>
  <p:tag name="KSO_WM_BEAUTIFY_FLAG" val="#wm#"/>
  <p:tag name="KSO_WM_UNIT_ID" val="diagram160469_6*m_i*1_3"/>
  <p:tag name="KSO_WM_TEMPLATE_CATEGORY" val="diagram"/>
  <p:tag name="KSO_WM_TEMPLATE_INDEX" val="160469"/>
  <p:tag name="KSO_WM_UNIT_TYPE" val="m_i"/>
  <p:tag name="KSO_WM_UNIT_INDEX" val="1_3"/>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1"/>
  <p:tag name="KSO_WM_UNIT_DIAGRAM_SCHEMECOLOR_ID" val="2"/>
</p:tagLst>
</file>

<file path=ppt/tags/tag245.xml><?xml version="1.0" encoding="utf-8"?>
<p:tagLst xmlns:p="http://schemas.openxmlformats.org/presentationml/2006/main">
  <p:tag name="KSO_WM_TAG_VERSION" val="1.0"/>
  <p:tag name="KSO_WM_BEAUTIFY_FLAG" val="#wm#"/>
  <p:tag name="KSO_WM_UNIT_ID" val="diagram160469_6*m_h_f*1_4_1"/>
  <p:tag name="KSO_WM_TEMPLATE_CATEGORY" val="diagram"/>
  <p:tag name="KSO_WM_TEMPLATE_INDEX" val="160469"/>
  <p:tag name="KSO_WM_UNIT_TYPE" val="m_h_f"/>
  <p:tag name="KSO_WM_UNIT_INDEX" val="1_4_1"/>
  <p:tag name="KSO_WM_UNIT_CLEAR" val="1"/>
  <p:tag name="KSO_WM_UNIT_LAYERLEVEL" val="1_1_1"/>
  <p:tag name="KSO_WM_UNIT_VALUE" val="16"/>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 name="KSO_WM_UNIT_USESOURCEFORMAT_APPLY" val="1"/>
  <p:tag name="KSO_WM_UNIT_DIAGRAM_SCHEMECOLOR_ID" val="2"/>
</p:tagLst>
</file>

<file path=ppt/tags/tag246.xml><?xml version="1.0" encoding="utf-8"?>
<p:tagLst xmlns:p="http://schemas.openxmlformats.org/presentationml/2006/main">
  <p:tag name="KSO_WM_TAG_VERSION" val="1.0"/>
  <p:tag name="KSO_WM_BEAUTIFY_FLAG" val="#wm#"/>
  <p:tag name="KSO_WM_UNIT_ID" val="diagram160469_6*m_i*1_4"/>
  <p:tag name="KSO_WM_TEMPLATE_CATEGORY" val="diagram"/>
  <p:tag name="KSO_WM_TEMPLATE_INDEX" val="160469"/>
  <p:tag name="KSO_WM_UNIT_TYPE" val="m_i"/>
  <p:tag name="KSO_WM_UNIT_INDEX" val="1_4"/>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1"/>
  <p:tag name="KSO_WM_UNIT_DIAGRAM_SCHEMECOLOR_ID" val="2"/>
</p:tagLst>
</file>

<file path=ppt/tags/tag247.xml><?xml version="1.0" encoding="utf-8"?>
<p:tagLst xmlns:p="http://schemas.openxmlformats.org/presentationml/2006/main">
  <p:tag name="KSO_WM_TAG_VERSION" val="1.0"/>
  <p:tag name="KSO_WM_BEAUTIFY_FLAG" val="#wm#"/>
  <p:tag name="KSO_WM_UNIT_ID" val="diagram160469_6*m_h_f*1_5_1"/>
  <p:tag name="KSO_WM_TEMPLATE_CATEGORY" val="diagram"/>
  <p:tag name="KSO_WM_TEMPLATE_INDEX" val="160469"/>
  <p:tag name="KSO_WM_UNIT_TYPE" val="m_h_f"/>
  <p:tag name="KSO_WM_UNIT_INDEX" val="1_5_1"/>
  <p:tag name="KSO_WM_UNIT_CLEAR" val="1"/>
  <p:tag name="KSO_WM_UNIT_LAYERLEVEL" val="1_1_1"/>
  <p:tag name="KSO_WM_UNIT_VALUE" val="16"/>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 name="KSO_WM_UNIT_USESOURCEFORMAT_APPLY" val="1"/>
  <p:tag name="KSO_WM_UNIT_DIAGRAM_SCHEMECOLOR_ID" val="2"/>
</p:tagLst>
</file>

<file path=ppt/tags/tag248.xml><?xml version="1.0" encoding="utf-8"?>
<p:tagLst xmlns:p="http://schemas.openxmlformats.org/presentationml/2006/main">
  <p:tag name="KSO_WM_TAG_VERSION" val="1.0"/>
  <p:tag name="KSO_WM_BEAUTIFY_FLAG" val="#wm#"/>
  <p:tag name="KSO_WM_UNIT_ID" val="diagram160469_6*m_i*1_5"/>
  <p:tag name="KSO_WM_TEMPLATE_CATEGORY" val="diagram"/>
  <p:tag name="KSO_WM_TEMPLATE_INDEX" val="160469"/>
  <p:tag name="KSO_WM_UNIT_TYPE" val="m_i"/>
  <p:tag name="KSO_WM_UNIT_INDEX" val="1_5"/>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1"/>
  <p:tag name="KSO_WM_UNIT_DIAGRAM_SCHEMECOLOR_ID" val="2"/>
</p:tagLst>
</file>

<file path=ppt/tags/tag249.xml><?xml version="1.0" encoding="utf-8"?>
<p:tagLst xmlns:p="http://schemas.openxmlformats.org/presentationml/2006/main">
  <p:tag name="KSO_WM_TAG_VERSION" val="1.0"/>
  <p:tag name="KSO_WM_BEAUTIFY_FLAG" val="#wm#"/>
  <p:tag name="KSO_WM_UNIT_ID" val="diagram160469_6*m_h_f*1_6_1"/>
  <p:tag name="KSO_WM_TEMPLATE_CATEGORY" val="diagram"/>
  <p:tag name="KSO_WM_TEMPLATE_INDEX" val="160469"/>
  <p:tag name="KSO_WM_UNIT_TYPE" val="m_h_f"/>
  <p:tag name="KSO_WM_UNIT_INDEX" val="1_6_1"/>
  <p:tag name="KSO_WM_UNIT_CLEAR" val="1"/>
  <p:tag name="KSO_WM_UNIT_LAYERLEVEL" val="1_1_1"/>
  <p:tag name="KSO_WM_UNIT_VALUE" val="16"/>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 name="KSO_WM_UNIT_USESOURCEFORMAT_APPLY" val="1"/>
  <p:tag name="KSO_WM_UNIT_DIAGRAM_SCHEMECOLOR_ID" val="2"/>
</p:tagLst>
</file>

<file path=ppt/tags/tag25.xml><?xml version="1.0" encoding="utf-8"?>
<p:tagLst xmlns:p="http://schemas.openxmlformats.org/presentationml/2006/main">
  <p:tag name="KSO_WM_UNIT_COLOR_SCHEME_SHAPE_ID" val="5"/>
  <p:tag name="KSO_WM_UNIT_COLOR_SCHEME_PARENT_PAGE" val="2_4"/>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TAG_VERSION" val="1.0"/>
  <p:tag name="KSO_WM_BEAUTIFY_FLAG" val="#wm#"/>
  <p:tag name="KSO_WM_UNIT_ID" val="diagram160469_6*m_i*1_6"/>
  <p:tag name="KSO_WM_TEMPLATE_CATEGORY" val="diagram"/>
  <p:tag name="KSO_WM_TEMPLATE_INDEX" val="160469"/>
  <p:tag name="KSO_WM_UNIT_TYPE" val="m_i"/>
  <p:tag name="KSO_WM_UNIT_INDEX" val="1_6"/>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1"/>
  <p:tag name="KSO_WM_UNIT_DIAGRAM_SCHEMECOLOR_ID" val="2"/>
</p:tagLst>
</file>

<file path=ppt/tags/tag251.xml><?xml version="1.0" encoding="utf-8"?>
<p:tagLst xmlns:p="http://schemas.openxmlformats.org/presentationml/2006/main">
  <p:tag name="KSO_WM_TEMPLATE_CATEGORY" val="diagram"/>
  <p:tag name="KSO_WM_TEMPLATE_INDEX" val="160469"/>
  <p:tag name="KSO_WM_BEAUTIFY_FLAG" val="#wm#"/>
  <p:tag name="KSO_WM_SLIDE_ID" val="diagram160469_6"/>
  <p:tag name="KSO_WM_SLIDE_INDEX" val="6"/>
  <p:tag name="KSO_WM_SLIDE_ITEM_CNT" val="6"/>
  <p:tag name="KSO_WM_SLIDE_LAYOUT" val="a_m"/>
  <p:tag name="KSO_WM_SLIDE_LAYOUT_CNT" val="1_1"/>
  <p:tag name="KSO_WM_SLIDE_TYPE" val="text"/>
  <p:tag name="KSO_WM_SLIDE_POSITION" val="163*246"/>
  <p:tag name="KSO_WM_SLIDE_SIZE" val="633*179"/>
  <p:tag name="KSO_WM_DIAGRAM_GROUP_CODE" val="m1-1"/>
  <p:tag name="KSO_WM_TAG_VERSION" val="1.0"/>
</p:tagLst>
</file>

<file path=ppt/tags/tag252.xml><?xml version="1.0" encoding="utf-8"?>
<p:tagLst xmlns:p="http://schemas.openxmlformats.org/presentationml/2006/main">
  <p:tag name="KSO_WM_TEMPLATE_CATEGORY" val="diagram"/>
  <p:tag name="KSO_WM_TEMPLATE_INDEX" val="20182503"/>
  <p:tag name="KSO_WM_TAG_VERSION" val="1.0"/>
  <p:tag name="KSO_WM_BEAUTIFY_FLAG" val="#wm#"/>
  <p:tag name="KSO_WM_UNIT_TYPE" val="a"/>
  <p:tag name="KSO_WM_UNIT_INDEX" val="1"/>
  <p:tag name="KSO_WM_UNIT_ID" val="diagram20182503_1*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253.xml><?xml version="1.0" encoding="utf-8"?>
<p:tagLst xmlns:p="http://schemas.openxmlformats.org/presentationml/2006/main">
  <p:tag name="KSO_WM_TEMPLATE_CATEGORY" val="diagram"/>
  <p:tag name="KSO_WM_TEMPLATE_INDEX" val="20182503"/>
  <p:tag name="KSO_WM_UNIT_TYPE" val="d"/>
  <p:tag name="KSO_WM_UNIT_INDEX" val="1"/>
  <p:tag name="KSO_WM_UNIT_ID" val="diagram20182503_1*d*1"/>
  <p:tag name="KSO_WM_UNIT_LAYERLEVEL" val="1"/>
  <p:tag name="KSO_WM_UNIT_VALUE" val="1261*2521"/>
  <p:tag name="KSO_WM_UNIT_HIGHLIGHT" val="0"/>
  <p:tag name="KSO_WM_UNIT_COMPATIBLE" val="0"/>
  <p:tag name="KSO_WM_UNIT_CLEAR" val="0"/>
  <p:tag name="KSO_WM_BEAUTIFY_FLAG" val="#wm#"/>
  <p:tag name="KSO_WM_TAG_VERSION" val="1.0"/>
</p:tagLst>
</file>

<file path=ppt/tags/tag254.xml><?xml version="1.0" encoding="utf-8"?>
<p:tagLst xmlns:p="http://schemas.openxmlformats.org/presentationml/2006/main">
  <p:tag name="KSO_WM_TEMPLATE_CATEGORY" val="diagram"/>
  <p:tag name="KSO_WM_TEMPLATE_INDEX" val="20182503"/>
  <p:tag name="KSO_WM_BEAUTIFY_FLAG" val="#wm#"/>
  <p:tag name="KSO_WM_TAG_VERSION" val="1.0"/>
  <p:tag name="KSO_WM_SLIDE_ID" val="diagram20182503_1"/>
  <p:tag name="KSO_WM_SLIDE_INDEX" val="1"/>
  <p:tag name="KSO_WM_SLIDE_ITEM_CNT" val="2"/>
  <p:tag name="KSO_WM_SLIDE_LAYOUT" val="a_f_d"/>
  <p:tag name="KSO_WM_SLIDE_LAYOUT_CNT" val="1_1_1"/>
  <p:tag name="KSO_WM_SLIDE_TYPE" val="text"/>
  <p:tag name="KSO_WM_SLIDE_SUBTYPE" val="picTxt"/>
  <p:tag name="KSO_WM_SLIDE_POSITION" val="122*94"/>
  <p:tag name="KSO_WM_SLIDE_SIZE" val="715*42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720_1*i*1"/>
  <p:tag name="KSO_WM_TEMPLATE_CATEGORY" val="diagram"/>
  <p:tag name="KSO_WM_TEMPLATE_INDEX" val="20194720"/>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20_1*i*2"/>
  <p:tag name="KSO_WM_TEMPLATE_CATEGORY" val="diagram"/>
  <p:tag name="KSO_WM_TEMPLATE_INDEX" val="20194720"/>
  <p:tag name="KSO_WM_UNIT_LAYERLEVEL" val="1"/>
  <p:tag name="KSO_WM_TAG_VERSION" val="1.0"/>
  <p:tag name="KSO_WM_BEAUTIFY_FLAG" val="#wm#"/>
  <p:tag name="KSO_WM_UNIT_COLOR_SCHEME_SHAPE_ID" val="6"/>
  <p:tag name="KSO_WM_UNIT_COLOR_SCHEME_PARENT_PAGE" val="0_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20_1*i*3"/>
  <p:tag name="KSO_WM_TEMPLATE_CATEGORY" val="diagram"/>
  <p:tag name="KSO_WM_TEMPLATE_INDEX" val="20194720"/>
  <p:tag name="KSO_WM_UNIT_LAYERLEVEL" val="1"/>
  <p:tag name="KSO_WM_TAG_VERSION" val="1.0"/>
  <p:tag name="KSO_WM_BEAUTIFY_FLAG" val="#wm#"/>
  <p:tag name="KSO_WM_UNIT_COLOR_SCHEME_SHAPE_ID" val="7"/>
  <p:tag name="KSO_WM_UNIT_COLOR_SCHEME_PARENT_PAGE" val="0_1"/>
  <p:tag name="KSO_WM_UNIT_FOIL_COLOR" val="1"/>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20_1*i*4"/>
  <p:tag name="KSO_WM_TEMPLATE_CATEGORY" val="diagram"/>
  <p:tag name="KSO_WM_TEMPLATE_INDEX" val="20194720"/>
  <p:tag name="KSO_WM_UNIT_LAYERLEVEL" val="1"/>
  <p:tag name="KSO_WM_TAG_VERSION" val="1.0"/>
  <p:tag name="KSO_WM_BEAUTIFY_FLAG" val="#wm#"/>
  <p:tag name="KSO_WM_UNIT_COLOR_SCHEME_SHAPE_ID" val="8"/>
  <p:tag name="KSO_WM_UNIT_COLOR_SCHEME_PARENT_PAGE" val="0_1"/>
</p:tagLst>
</file>

<file path=ppt/tags/tag259.xml><?xml version="1.0" encoding="utf-8"?>
<p:tagLst xmlns:p="http://schemas.openxmlformats.org/presentationml/2006/main">
  <p:tag name="KSO_WM_UNIT_TEXT_PART_ID_V2" val="d-2-2"/>
  <p:tag name="KSO_WM_UNIT_PRESET_TEXT" val="单击此处添加小标题:&#13;点击此处添加正文文字是您思想的提炼。&#13;为了最终呈现发布的良好效果，请言简意赅的阐述您的观点，并根据需要酌情增减文字即便信息复杂，需要用更多的文字来表。&#13;述请您尽可能提炼思想的精髓。&#13;恰如其分的表达观点，往往事半功倍。"/>
  <p:tag name="KSO_WM_UNIT_NOCLEAR" val="1"/>
  <p:tag name="KSO_WM_UNIT_VALUE" val="182"/>
  <p:tag name="KSO_WM_UNIT_HIGHLIGHT" val="0"/>
  <p:tag name="KSO_WM_UNIT_COMPATIBLE" val="0"/>
  <p:tag name="KSO_WM_UNIT_DIAGRAM_ISNUMVISUAL" val="0"/>
  <p:tag name="KSO_WM_UNIT_DIAGRAM_ISREFERUNIT" val="0"/>
  <p:tag name="KSO_WM_UNIT_TYPE" val="f"/>
  <p:tag name="KSO_WM_UNIT_INDEX" val="1"/>
  <p:tag name="KSO_WM_UNIT_ID" val="diagram20194720_1*f*1"/>
  <p:tag name="KSO_WM_TEMPLATE_CATEGORY" val="diagram"/>
  <p:tag name="KSO_WM_TEMPLATE_INDEX" val="20194720"/>
  <p:tag name="KSO_WM_UNIT_LAYERLEVEL" val="1"/>
  <p:tag name="KSO_WM_TAG_VERSION" val="1.0"/>
  <p:tag name="KSO_WM_BEAUTIFY_FLAG" val="#wm#"/>
  <p:tag name="KSO_WM_UNIT_COLOR_SCHEME_SHAPE_ID" val="3"/>
  <p:tag name="KSO_WM_UNIT_COLOR_SCHEME_PARENT_PAGE" val="0_1"/>
</p:tagLst>
</file>

<file path=ppt/tags/tag26.xml><?xml version="1.0" encoding="utf-8"?>
<p:tagLst xmlns:p="http://schemas.openxmlformats.org/presentationml/2006/main">
  <p:tag name="KSO_WM_UNIT_COLOR_SCHEME_SHAPE_ID" val="6"/>
  <p:tag name="KSO_WM_UNIT_COLOR_SCHEME_PARENT_PAGE" val="2_4"/>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TEXT_PART_ID_V2" val="a-3-2"/>
  <p:tag name="KSO_WM_UNIT_ISCONTENTS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20_1*a*1"/>
  <p:tag name="KSO_WM_TEMPLATE_CATEGORY" val="diagram"/>
  <p:tag name="KSO_WM_TEMPLATE_INDEX" val="20194720"/>
  <p:tag name="KSO_WM_UNIT_LAYERLEVEL" val="1"/>
  <p:tag name="KSO_WM_TAG_VERSION" val="1.0"/>
  <p:tag name="KSO_WM_BEAUTIFY_FLAG" val="#wm#"/>
  <p:tag name="KSO_WM_UNIT_COLOR_SCHEME_SHAPE_ID" val="10"/>
  <p:tag name="KSO_WM_UNIT_COLOR_SCHEME_PARENT_PAGE" val="0_1"/>
</p:tagLst>
</file>

<file path=ppt/tags/tag261.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15_1*i*1"/>
  <p:tag name="KSO_WM_TEMPLATE_CATEGORY" val="diagram"/>
  <p:tag name="KSO_WM_TEMPLATE_INDEX" val="20196615"/>
  <p:tag name="KSO_WM_UNIT_LAYERLEVEL" val="1"/>
  <p:tag name="KSO_WM_TAG_VERSION" val="1.0"/>
  <p:tag name="KSO_WM_BEAUTIFY_FLAG" val="#wm#"/>
  <p:tag name="KSO_WM_UNIT_TYPE" val="i"/>
  <p:tag name="KSO_WM_UNIT_INDEX"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15_1*i*2"/>
  <p:tag name="KSO_WM_TEMPLATE_CATEGORY" val="diagram"/>
  <p:tag name="KSO_WM_TEMPLATE_INDEX" val="20196615"/>
  <p:tag name="KSO_WM_UNIT_LAYERLEVEL" val="1"/>
  <p:tag name="KSO_WM_TAG_VERSION" val="1.0"/>
  <p:tag name="KSO_WM_BEAUTIFY_FLAG" val="#wm#"/>
  <p:tag name="KSO_WM_UNIT_TYPE" val="i"/>
  <p:tag name="KSO_WM_UNIT_INDEX" val="2"/>
</p:tagLst>
</file>

<file path=ppt/tags/tag264.xml><?xml version="1.0" encoding="utf-8"?>
<p:tagLst xmlns:p="http://schemas.openxmlformats.org/presentationml/2006/main">
  <p:tag name="KSO_WM_UNIT_PRESET_TEXT" val="单击此处添加小标题&#13;点击此处添加正文，文字是您思想的提炼，为了演示发布的良好效果，请言简意赅的阐述您的观点。&#13;单击此处添加小标题&#13;您的正文已经经简明扼要，字字珠玑，但信息却千丝万缕、错综复杂，需要用更多的文字来表述。&#13;单击此处添加小标题&#13;但请您尽可能提炼思想的精髓，否则容易造成观者的阅读压力，适得其反。&#13;单击此处添加小标题&#13;正如我们都希望改变世界，希望给别人带去光明，但更多时候我们只需要播下一颗种子，自然有微风吹拂。"/>
  <p:tag name="KSO_WM_UNIT_TEXT_PART_ID" val="4-d"/>
  <p:tag name="KSO_WM_UNIT_TEXT_PART_SIZE" val="254.64*854.5"/>
  <p:tag name="KSO_WM_UNIT_VALUE" val="520"/>
  <p:tag name="KSO_WM_UNIT_HIGHLIGHT" val="0"/>
  <p:tag name="KSO_WM_UNIT_COMPATIBLE" val="0"/>
  <p:tag name="KSO_WM_UNIT_DIAGRAM_ISNUMVISUAL" val="0"/>
  <p:tag name="KSO_WM_UNIT_DIAGRAM_ISREFERUNIT" val="0"/>
  <p:tag name="KSO_WM_UNIT_TYPE" val="f"/>
  <p:tag name="KSO_WM_UNIT_INDEX" val="2"/>
  <p:tag name="KSO_WM_UNIT_ID" val="diagram20196615_1*f*2"/>
  <p:tag name="KSO_WM_TEMPLATE_CATEGORY" val="diagram"/>
  <p:tag name="KSO_WM_TEMPLATE_INDEX" val="20196615"/>
  <p:tag name="KSO_WM_UNIT_LAYERLEVEL" val="1"/>
  <p:tag name="KSO_WM_TAG_VERSION" val="1.0"/>
  <p:tag name="KSO_WM_BEAUTIFY_FLAG" val="#wm#"/>
  <p:tag name="KSO_WM_UNIT_NOCLEAR" val="1"/>
  <p:tag name="KSO_WM_UNIT_TEXT_PART_ID_V2" val="d-4-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15_1*i*3"/>
  <p:tag name="KSO_WM_TEMPLATE_CATEGORY" val="diagram"/>
  <p:tag name="KSO_WM_TEMPLATE_INDEX" val="20196615"/>
  <p:tag name="KSO_WM_UNIT_LAYERLEVEL" val="1"/>
  <p:tag name="KSO_WM_TAG_VERSION" val="1.0"/>
  <p:tag name="KSO_WM_BEAUTIFY_FLAG" val="#wm#"/>
  <p:tag name="KSO_WM_UNIT_TYPE" val="i"/>
  <p:tag name="KSO_WM_UNIT_INDEX" val="3"/>
</p:tagLst>
</file>

<file path=ppt/tags/tag266.xml><?xml version="1.0" encoding="utf-8"?>
<p:tagLst xmlns:p="http://schemas.openxmlformats.org/presentationml/2006/main">
  <p:tag name="KSO_WM_UNIT_ISCONTENTSTITLE" val="0"/>
  <p:tag name="KSO_WM_UNIT_PRESET_TEXT" val="单击此处可添加您的大标题内容"/>
  <p:tag name="KSO_WM_UNIT_TEXT_PART_ID" val="3-X"/>
  <p:tag name="KSO_WM_UNIT_TEXT_PART_SIZE" val="49.2*832"/>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6615_1*a*1"/>
  <p:tag name="KSO_WM_TEMPLATE_CATEGORY" val="diagram"/>
  <p:tag name="KSO_WM_TEMPLATE_INDEX" val="20196615"/>
  <p:tag name="KSO_WM_UNIT_LAYERLEVEL" val="1"/>
  <p:tag name="KSO_WM_TAG_VERSION" val="1.0"/>
  <p:tag name="KSO_WM_BEAUTIFY_FLAG" val="#wm#"/>
  <p:tag name="KSO_WM_UNIT_NOCLEAR" val="0"/>
  <p:tag name="KSO_WM_UNIT_TEXT_PART_ID_V2" val="a-4-1"/>
</p:tagLst>
</file>

<file path=ppt/tags/tag267.xml><?xml version="1.0" encoding="utf-8"?>
<p:tagLst xmlns:p="http://schemas.openxmlformats.org/presentationml/2006/main">
  <p:tag name="KSO_WM_TEMPLATE_CATEGORY" val="diagram"/>
  <p:tag name="KSO_WM_TEMPLATE_INDEX" val="20196615"/>
  <p:tag name="KSO_WM_BEAUTIFY_FLAG" val="#wm#"/>
  <p:tag name="KSO_WM_SLIDE_ID" val="diagram20196615_1"/>
  <p:tag name="KSO_WM_TEMPLATE_SUBCATEGORY" val="0"/>
  <p:tag name="KSO_WM_SLIDE_ITEM_CNT" val="0"/>
  <p:tag name="KSO_WM_SLIDE_INDEX" val="1"/>
  <p:tag name="KSO_WM_TAG_VERSION" val="1.0"/>
  <p:tag name="KSO_WM_SLIDE_LAYOUT" val="a_f"/>
  <p:tag name="KSO_WM_SLIDE_LAYOUT_CNT" val="1_2"/>
  <p:tag name="KSO_WM_SLIDE_TYPE" val="text"/>
  <p:tag name="KSO_WM_SLIDE_SUBTYPE" val="pureTxt"/>
  <p:tag name="KSO_WM_SLIDE_SIZE" val="960*477"/>
  <p:tag name="KSO_WM_SLIDE_POSITION" val="0*0"/>
  <p:tag name="KSO_WM_SLIDE_COLORSCHEME_VERSION" val="3.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720_1*i*1"/>
  <p:tag name="KSO_WM_TEMPLATE_CATEGORY" val="diagram"/>
  <p:tag name="KSO_WM_TEMPLATE_INDEX" val="20194720"/>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20_1*i*2"/>
  <p:tag name="KSO_WM_TEMPLATE_CATEGORY" val="diagram"/>
  <p:tag name="KSO_WM_TEMPLATE_INDEX" val="20194720"/>
  <p:tag name="KSO_WM_UNIT_LAYERLEVEL" val="1"/>
  <p:tag name="KSO_WM_TAG_VERSION" val="1.0"/>
  <p:tag name="KSO_WM_BEAUTIFY_FLAG" val="#wm#"/>
  <p:tag name="KSO_WM_UNIT_COLOR_SCHEME_SHAPE_ID" val="6"/>
  <p:tag name="KSO_WM_UNIT_COLOR_SCHEME_PARENT_PAGE" val="0_1"/>
</p:tagLst>
</file>

<file path=ppt/tags/tag27.xml><?xml version="1.0" encoding="utf-8"?>
<p:tagLst xmlns:p="http://schemas.openxmlformats.org/presentationml/2006/main">
  <p:tag name="KSO_WM_UNIT_COLOR_SCHEME_SHAPE_ID" val="7"/>
  <p:tag name="KSO_WM_UNIT_COLOR_SCHEME_PARENT_PAGE" val="2_4"/>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20_1*i*3"/>
  <p:tag name="KSO_WM_TEMPLATE_CATEGORY" val="diagram"/>
  <p:tag name="KSO_WM_TEMPLATE_INDEX" val="20194720"/>
  <p:tag name="KSO_WM_UNIT_LAYERLEVEL" val="1"/>
  <p:tag name="KSO_WM_TAG_VERSION" val="1.0"/>
  <p:tag name="KSO_WM_BEAUTIFY_FLAG" val="#wm#"/>
  <p:tag name="KSO_WM_UNIT_COLOR_SCHEME_SHAPE_ID" val="7"/>
  <p:tag name="KSO_WM_UNIT_COLOR_SCHEME_PARENT_PAGE" val="0_1"/>
  <p:tag name="KSO_WM_UNIT_FOIL_COLOR"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20_1*i*4"/>
  <p:tag name="KSO_WM_TEMPLATE_CATEGORY" val="diagram"/>
  <p:tag name="KSO_WM_TEMPLATE_INDEX" val="20194720"/>
  <p:tag name="KSO_WM_UNIT_LAYERLEVEL" val="1"/>
  <p:tag name="KSO_WM_TAG_VERSION" val="1.0"/>
  <p:tag name="KSO_WM_BEAUTIFY_FLAG" val="#wm#"/>
  <p:tag name="KSO_WM_UNIT_COLOR_SCHEME_SHAPE_ID" val="8"/>
  <p:tag name="KSO_WM_UNIT_COLOR_SCHEME_PARENT_PAGE" val="0_1"/>
</p:tagLst>
</file>

<file path=ppt/tags/tag272.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720_1*i*1"/>
  <p:tag name="KSO_WM_TEMPLATE_CATEGORY" val="diagram"/>
  <p:tag name="KSO_WM_TEMPLATE_INDEX" val="20194720"/>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20_1*i*2"/>
  <p:tag name="KSO_WM_TEMPLATE_CATEGORY" val="diagram"/>
  <p:tag name="KSO_WM_TEMPLATE_INDEX" val="20194720"/>
  <p:tag name="KSO_WM_UNIT_LAYERLEVEL" val="1"/>
  <p:tag name="KSO_WM_TAG_VERSION" val="1.0"/>
  <p:tag name="KSO_WM_BEAUTIFY_FLAG" val="#wm#"/>
  <p:tag name="KSO_WM_UNIT_COLOR_SCHEME_SHAPE_ID" val="6"/>
  <p:tag name="KSO_WM_UNIT_COLOR_SCHEME_PARENT_PAGE" val="0_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20_1*i*3"/>
  <p:tag name="KSO_WM_TEMPLATE_CATEGORY" val="diagram"/>
  <p:tag name="KSO_WM_TEMPLATE_INDEX" val="20194720"/>
  <p:tag name="KSO_WM_UNIT_LAYERLEVEL" val="1"/>
  <p:tag name="KSO_WM_TAG_VERSION" val="1.0"/>
  <p:tag name="KSO_WM_BEAUTIFY_FLAG" val="#wm#"/>
  <p:tag name="KSO_WM_UNIT_COLOR_SCHEME_SHAPE_ID" val="7"/>
  <p:tag name="KSO_WM_UNIT_COLOR_SCHEME_PARENT_PAGE" val="0_1"/>
  <p:tag name="KSO_WM_UNIT_FOIL_COLOR" val="1"/>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20_1*i*4"/>
  <p:tag name="KSO_WM_TEMPLATE_CATEGORY" val="diagram"/>
  <p:tag name="KSO_WM_TEMPLATE_INDEX" val="20194720"/>
  <p:tag name="KSO_WM_UNIT_LAYERLEVEL" val="1"/>
  <p:tag name="KSO_WM_TAG_VERSION" val="1.0"/>
  <p:tag name="KSO_WM_BEAUTIFY_FLAG" val="#wm#"/>
  <p:tag name="KSO_WM_UNIT_COLOR_SCHEME_SHAPE_ID" val="8"/>
  <p:tag name="KSO_WM_UNIT_COLOR_SCHEME_PARENT_PAGE" val="0_1"/>
</p:tagLst>
</file>

<file path=ppt/tags/tag277.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720_1*i*1"/>
  <p:tag name="KSO_WM_TEMPLATE_CATEGORY" val="diagram"/>
  <p:tag name="KSO_WM_TEMPLATE_INDEX" val="20194720"/>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20_1*i*2"/>
  <p:tag name="KSO_WM_TEMPLATE_CATEGORY" val="diagram"/>
  <p:tag name="KSO_WM_TEMPLATE_INDEX" val="20194720"/>
  <p:tag name="KSO_WM_UNIT_LAYERLEVEL" val="1"/>
  <p:tag name="KSO_WM_TAG_VERSION" val="1.0"/>
  <p:tag name="KSO_WM_BEAUTIFY_FLAG" val="#wm#"/>
  <p:tag name="KSO_WM_UNIT_COLOR_SCHEME_SHAPE_ID" val="6"/>
  <p:tag name="KSO_WM_UNIT_COLOR_SCHEME_PARENT_PAGE" val="0_1"/>
</p:tagLst>
</file>

<file path=ppt/tags/tag28.xml><?xml version="1.0" encoding="utf-8"?>
<p:tagLst xmlns:p="http://schemas.openxmlformats.org/presentationml/2006/main">
  <p:tag name="KSO_WM_SLIDE_COLORSCHEME_VERSION" val="3.2"/>
  <p:tag name="KSO_WM_UNIT_COLOR_SCHEME_SHAPE_ID" val="8"/>
  <p:tag name="KSO_WM_UNIT_COLOR_SCHEME_PARENT_PAGE" val="2_4"/>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20_1*i*3"/>
  <p:tag name="KSO_WM_TEMPLATE_CATEGORY" val="diagram"/>
  <p:tag name="KSO_WM_TEMPLATE_INDEX" val="20194720"/>
  <p:tag name="KSO_WM_UNIT_LAYERLEVEL" val="1"/>
  <p:tag name="KSO_WM_TAG_VERSION" val="1.0"/>
  <p:tag name="KSO_WM_BEAUTIFY_FLAG" val="#wm#"/>
  <p:tag name="KSO_WM_UNIT_COLOR_SCHEME_SHAPE_ID" val="7"/>
  <p:tag name="KSO_WM_UNIT_COLOR_SCHEME_PARENT_PAGE" val="0_1"/>
  <p:tag name="KSO_WM_UNIT_FOIL_COLOR"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20_1*i*4"/>
  <p:tag name="KSO_WM_TEMPLATE_CATEGORY" val="diagram"/>
  <p:tag name="KSO_WM_TEMPLATE_INDEX" val="20194720"/>
  <p:tag name="KSO_WM_UNIT_LAYERLEVEL" val="1"/>
  <p:tag name="KSO_WM_TAG_VERSION" val="1.0"/>
  <p:tag name="KSO_WM_BEAUTIFY_FLAG" val="#wm#"/>
  <p:tag name="KSO_WM_UNIT_COLOR_SCHEME_SHAPE_ID" val="8"/>
  <p:tag name="KSO_WM_UNIT_COLOR_SCHEME_PARENT_PAGE" val="0_1"/>
</p:tagLst>
</file>

<file path=ppt/tags/tag282.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283.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720_1*i*1"/>
  <p:tag name="KSO_WM_TEMPLATE_CATEGORY" val="diagram"/>
  <p:tag name="KSO_WM_TEMPLATE_INDEX" val="20194720"/>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20_1*i*2"/>
  <p:tag name="KSO_WM_TEMPLATE_CATEGORY" val="diagram"/>
  <p:tag name="KSO_WM_TEMPLATE_INDEX" val="20194720"/>
  <p:tag name="KSO_WM_UNIT_LAYERLEVEL" val="1"/>
  <p:tag name="KSO_WM_TAG_VERSION" val="1.0"/>
  <p:tag name="KSO_WM_BEAUTIFY_FLAG" val="#wm#"/>
  <p:tag name="KSO_WM_UNIT_COLOR_SCHEME_SHAPE_ID" val="6"/>
  <p:tag name="KSO_WM_UNIT_COLOR_SCHEME_PARENT_PAGE" val="0_1"/>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20_1*i*3"/>
  <p:tag name="KSO_WM_TEMPLATE_CATEGORY" val="diagram"/>
  <p:tag name="KSO_WM_TEMPLATE_INDEX" val="20194720"/>
  <p:tag name="KSO_WM_UNIT_LAYERLEVEL" val="1"/>
  <p:tag name="KSO_WM_TAG_VERSION" val="1.0"/>
  <p:tag name="KSO_WM_BEAUTIFY_FLAG" val="#wm#"/>
  <p:tag name="KSO_WM_UNIT_COLOR_SCHEME_SHAPE_ID" val="7"/>
  <p:tag name="KSO_WM_UNIT_COLOR_SCHEME_PARENT_PAGE" val="0_1"/>
  <p:tag name="KSO_WM_UNIT_FOIL_COLOR" val="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20_1*i*4"/>
  <p:tag name="KSO_WM_TEMPLATE_CATEGORY" val="diagram"/>
  <p:tag name="KSO_WM_TEMPLATE_INDEX" val="20194720"/>
  <p:tag name="KSO_WM_UNIT_LAYERLEVEL" val="1"/>
  <p:tag name="KSO_WM_TAG_VERSION" val="1.0"/>
  <p:tag name="KSO_WM_BEAUTIFY_FLAG" val="#wm#"/>
  <p:tag name="KSO_WM_UNIT_COLOR_SCHEME_SHAPE_ID" val="8"/>
  <p:tag name="KSO_WM_UNIT_COLOR_SCHEME_PARENT_PAGE" val="0_1"/>
</p:tagLst>
</file>

<file path=ppt/tags/tag288.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289.xml><?xml version="1.0" encoding="utf-8"?>
<p:tagLst xmlns:p="http://schemas.openxmlformats.org/presentationml/2006/main">
  <p:tag name="KSO_WM_TEMPLATE_CATEGORY" val="basetag"/>
  <p:tag name="KSO_WM_TEMPLATE_INDEX" val="20163606"/>
</p:tagLst>
</file>

<file path=ppt/tags/tag29.xml><?xml version="1.0" encoding="utf-8"?>
<p:tagLst xmlns:p="http://schemas.openxmlformats.org/presentationml/2006/main">
  <p:tag name="KSO_WM_UNIT_COLOR_SCHEME_SHAPE_ID" val="2"/>
  <p:tag name="KSO_WM_UNIT_COLOR_SCHEME_PARENT_PAGE" val="2_5"/>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291.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292.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293.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716_1*i*1"/>
  <p:tag name="KSO_WM_TEMPLATE_CATEGORY" val="diagram"/>
  <p:tag name="KSO_WM_TEMPLATE_INDEX" val="20194716"/>
  <p:tag name="KSO_WM_UNIT_LAYERLEVEL" val="1"/>
  <p:tag name="KSO_WM_TAG_VERSION" val="1.0"/>
  <p:tag name="KSO_WM_BEAUTIFY_FLAG" val="#wm#"/>
  <p:tag name="KSO_WM_UNIT_COLOR_SCHEME_SHAPE_ID" val="7"/>
  <p:tag name="KSO_WM_UNIT_COLOR_SCHEME_PARENT_PAGE" val="0_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16_1*i*2"/>
  <p:tag name="KSO_WM_TEMPLATE_CATEGORY" val="diagram"/>
  <p:tag name="KSO_WM_TEMPLATE_INDEX" val="20194716"/>
  <p:tag name="KSO_WM_UNIT_LAYERLEVEL" val="1"/>
  <p:tag name="KSO_WM_TAG_VERSION" val="1.0"/>
  <p:tag name="KSO_WM_BEAUTIFY_FLAG" val="#wm#"/>
  <p:tag name="KSO_WM_UNIT_COLOR_SCHEME_SHAPE_ID" val="8"/>
  <p:tag name="KSO_WM_UNIT_COLOR_SCHEME_PARENT_PAGE" val="0_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16_1*i*3"/>
  <p:tag name="KSO_WM_TEMPLATE_CATEGORY" val="diagram"/>
  <p:tag name="KSO_WM_TEMPLATE_INDEX" val="20194716"/>
  <p:tag name="KSO_WM_UNIT_LAYERLEVEL" val="1"/>
  <p:tag name="KSO_WM_TAG_VERSION" val="1.0"/>
  <p:tag name="KSO_WM_BEAUTIFY_FLAG" val="#wm#"/>
  <p:tag name="KSO_WM_UNIT_COLOR_SCHEME_SHAPE_ID" val="9"/>
  <p:tag name="KSO_WM_UNIT_COLOR_SCHEME_PARENT_PAGE" val="0_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16_1*i*4"/>
  <p:tag name="KSO_WM_TEMPLATE_CATEGORY" val="diagram"/>
  <p:tag name="KSO_WM_TEMPLATE_INDEX" val="20194716"/>
  <p:tag name="KSO_WM_UNIT_LAYERLEVEL" val="1"/>
  <p:tag name="KSO_WM_TAG_VERSION" val="1.0"/>
  <p:tag name="KSO_WM_BEAUTIFY_FLAG" val="#wm#"/>
  <p:tag name="KSO_WM_UNIT_COLOR_SCHEME_SHAPE_ID" val="13"/>
  <p:tag name="KSO_WM_UNIT_COLOR_SCHEME_PARENT_PAGE" val="0_1"/>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4716_1*i*5"/>
  <p:tag name="KSO_WM_TEMPLATE_CATEGORY" val="diagram"/>
  <p:tag name="KSO_WM_TEMPLATE_INDEX" val="20194716"/>
  <p:tag name="KSO_WM_UNIT_LAYERLEVEL" val="1"/>
  <p:tag name="KSO_WM_TAG_VERSION" val="1.0"/>
  <p:tag name="KSO_WM_BEAUTIFY_FLAG" val="#wm#"/>
  <p:tag name="KSO_WM_UNIT_COLOR_SCHEME_SHAPE_ID" val="14"/>
  <p:tag name="KSO_WM_UNIT_COLOR_SCHEME_PARENT_PAGE" val="0_1"/>
</p:tagLst>
</file>

<file path=ppt/tags/tag299.xml><?xml version="1.0" encoding="utf-8"?>
<p:tagLst xmlns:p="http://schemas.openxmlformats.org/presentationml/2006/main">
  <p:tag name="KSO_WM_UNIT_TEXT_PART_ID_V2" val="d-2-2"/>
  <p:tag name="KSO_WM_UNIT_PRESET_TEXT" val="单击此处添加小标题:&#13;点击此处添加正文，文字是您思想的完整提炼。&#13;为了最终呈现发布的良好效果，请言简意赅的阐述您的观点，并根据需要酌情增减文字即便信息复杂，需要用更多的文字来表。&#13;述请您尽可能提炼&#13;思想的精髓。&#13;恰如其分的表达观点往往事半功倍。"/>
  <p:tag name="KSO_WM_UNIT_NOCLEAR" val="1"/>
  <p:tag name="KSO_WM_UNIT_VALUE" val="208"/>
  <p:tag name="KSO_WM_UNIT_HIGHLIGHT" val="0"/>
  <p:tag name="KSO_WM_UNIT_COMPATIBLE" val="0"/>
  <p:tag name="KSO_WM_UNIT_DIAGRAM_ISNUMVISUAL" val="0"/>
  <p:tag name="KSO_WM_UNIT_DIAGRAM_ISREFERUNIT" val="0"/>
  <p:tag name="KSO_WM_UNIT_TYPE" val="f"/>
  <p:tag name="KSO_WM_UNIT_INDEX" val="1"/>
  <p:tag name="KSO_WM_UNIT_ID" val="diagram20194716_1*f*1"/>
  <p:tag name="KSO_WM_TEMPLATE_CATEGORY" val="diagram"/>
  <p:tag name="KSO_WM_TEMPLATE_INDEX" val="20194716"/>
  <p:tag name="KSO_WM_UNIT_LAYERLEVEL" val="1"/>
  <p:tag name="KSO_WM_TAG_VERSION" val="1.0"/>
  <p:tag name="KSO_WM_BEAUTIFY_FLAG" val="#wm#"/>
  <p:tag name="KSO_WM_UNIT_COLOR_SCHEME_SHAPE_ID" val="3"/>
  <p:tag name="KSO_WM_UNIT_COLOR_SCHEME_PARENT_PAGE" val="0_1"/>
</p:tagLst>
</file>

<file path=ppt/tags/tag3.xml><?xml version="1.0" encoding="utf-8"?>
<p:tagLst xmlns:p="http://schemas.openxmlformats.org/presentationml/2006/main">
  <p:tag name="KSO_WM_TEMPLATE_CATEGORY" val="basetag"/>
  <p:tag name="KSO_WM_TEMPLATE_INDEX" val="20163606"/>
  <p:tag name="KSO_WM_TAG_VERSION" val="1.0"/>
  <p:tag name="KSO_WM_TEMPLATE_THUMBS_INDEX" val="1、4、6、7、8、16、19、21、22、25、31、32"/>
  <p:tag name="KSO_WM_BEAUTIFY_FLAG" val="#wm#"/>
  <p:tag name="KSO_WM_SCREEN_THEME_FLAG" val="Dlrq25wU2PGuGg5bbmjbDIfcjsQwfiD9h5Y5pogBLiUTKcMQkCnzJYEIbixrmG3UkTSD51HpXBbtvIStrzEff22YypjCR98r+9kPXaMTc5E="/>
</p:tagLst>
</file>

<file path=ppt/tags/tag30.xml><?xml version="1.0" encoding="utf-8"?>
<p:tagLst xmlns:p="http://schemas.openxmlformats.org/presentationml/2006/main">
  <p:tag name="KSO_WM_UNIT_COLOR_SCHEME_SHAPE_ID" val="3"/>
  <p:tag name="KSO_WM_UNIT_COLOR_SCHEME_PARENT_PAGE" val="2_5"/>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TEXT_PART_ID_V2" val="a-3-2"/>
  <p:tag name="KSO_WM_UNIT_ISCONTENTS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16_1*a*1"/>
  <p:tag name="KSO_WM_TEMPLATE_CATEGORY" val="diagram"/>
  <p:tag name="KSO_WM_TEMPLATE_INDEX" val="20194716"/>
  <p:tag name="KSO_WM_UNIT_LAYERLEVEL" val="1"/>
  <p:tag name="KSO_WM_TAG_VERSION" val="1.0"/>
  <p:tag name="KSO_WM_BEAUTIFY_FLAG" val="#wm#"/>
  <p:tag name="KSO_WM_UNIT_COLOR_SCHEME_SHAPE_ID" val="11"/>
  <p:tag name="KSO_WM_UNIT_COLOR_SCHEME_PARENT_PAGE" val="0_1"/>
</p:tagLst>
</file>

<file path=ppt/tags/tag301.xml><?xml version="1.0" encoding="utf-8"?>
<p:tagLst xmlns:p="http://schemas.openxmlformats.org/presentationml/2006/main">
  <p:tag name="KSO_WM_TEMPLATE_CATEGORY" val="diagram"/>
  <p:tag name="KSO_WM_TEMPLATE_INDEX" val="20194716"/>
  <p:tag name="KSO_WM_BEAUTIFY_FLAG" val="#wm#"/>
  <p:tag name="KSO_WM_TAG_VERSION" val="1.0"/>
  <p:tag name="KSO_WM_SLIDE_ID" val="diagram20194716_1"/>
  <p:tag name="KSO_WM_SLIDE_INDEX" val="1"/>
  <p:tag name="KSO_WM_SLIDE_ITEM_CNT" val="0"/>
  <p:tag name="KSO_WM_SLIDE_LAYOUT" val="a_f"/>
  <p:tag name="KSO_WM_SLIDE_LAYOUT_CNT" val="1_1"/>
  <p:tag name="KSO_WM_SLIDE_TYPE" val="text"/>
  <p:tag name="KSO_WM_SLIDE_SUBTYPE" val="pureTxt"/>
  <p:tag name="KSO_WM_SLIDE_POSITION" val="0*0"/>
  <p:tag name="KSO_WM_SLIDE_SIZE" val="959*540"/>
  <p:tag name="KSO_WM_SLIDE_COLORSCHEME_VERSION" val="3.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COLOR_SCHEME_SHAPE_ID" val="16"/>
  <p:tag name="KSO_WM_UNIT_COLOR_SCHEME_PARENT_PAGE" val="0_1"/>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COLOR_SCHEME_SHAPE_ID" val="17"/>
  <p:tag name="KSO_WM_UNIT_COLOR_SCHEME_PARENT_PAGE" val="0_1"/>
</p:tagLst>
</file>

<file path=ppt/tags/tag304.xml><?xml version="1.0" encoding="utf-8"?>
<p:tagLst xmlns:p="http://schemas.openxmlformats.org/presentationml/2006/main">
  <p:tag name="KSO_WM_UNIT_TEXT_PART_ID_V2" val="d-4-2"/>
  <p:tag name="KSO_WM_UNIT_PRESET_TEXT" val="单击此处添加小标题：&#13;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3;我们为您  标注了最  适合的位  置您输入  的文字到  这里时就  是最佳视&#13;为了能让  您有更直  观的字数  感受并进  一步方便    &#13;单击此处添加小标题：&#13;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COLOR_SCHEME_SHAPE_ID" val="2"/>
  <p:tag name="KSO_WM_UNIT_COLOR_SCHEME_PARENT_PAGE" val="0_1"/>
</p:tagLst>
</file>

<file path=ppt/tags/tag305.xml><?xml version="1.0" encoding="utf-8"?>
<p:tagLst xmlns:p="http://schemas.openxmlformats.org/presentationml/2006/main">
  <p:tag name="KSO_WM_UNIT_TEXT_PART_ID_V2" val="a-3-2"/>
  <p:tag name="KSO_WM_UNIT_ISCONTENTSTITLE" val="0"/>
  <p:tag name="KSO_WM_UNIT_PRESET_TEXT" val="单击此处可添加您的大标题内容"/>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COLOR_SCHEME_SHAPE_ID" val="3"/>
  <p:tag name="KSO_WM_UNIT_COLOR_SCHEME_PARENT_PAGE" val="0_1"/>
</p:tagLst>
</file>

<file path=ppt/tags/tag306.xml><?xml version="1.0" encoding="utf-8"?>
<p:tagLst xmlns:p="http://schemas.openxmlformats.org/presentationml/2006/main">
  <p:tag name="KSO_WM_TEMPLATE_CATEGORY" val="diagram"/>
  <p:tag name="KSO_WM_TEMPLATE_INDEX" val="20194755"/>
  <p:tag name="KSO_WM_BEAUTIFY_FLAG" val="#wm#"/>
  <p:tag name="KSO_WM_TAG_VERSION" val="1.0"/>
  <p:tag name="KSO_WM_SLIDE_ID" val="diagram20194755_1"/>
  <p:tag name="KSO_WM_SLIDE_INDEX" val="1"/>
  <p:tag name="KSO_WM_SLIDE_ITEM_CNT" val="0"/>
  <p:tag name="KSO_WM_SLIDE_LAYOUT" val="a_f"/>
  <p:tag name="KSO_WM_SLIDE_LAYOUT_CNT" val="1_1"/>
  <p:tag name="KSO_WM_SLIDE_TYPE" val="text"/>
  <p:tag name="KSO_WM_SLIDE_SUBTYPE" val="pureTxt"/>
  <p:tag name="KSO_WM_SLIDE_POSITION" val="26*50"/>
  <p:tag name="KSO_WM_SLIDE_SIZE" val="928*474"/>
  <p:tag name="KSO_WM_SLIDE_COLORSCHEME_VERSION" val="3.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654_1*i*1"/>
  <p:tag name="KSO_WM_TEMPLATE_CATEGORY" val="diagram"/>
  <p:tag name="KSO_WM_TEMPLATE_INDEX" val="20194654"/>
  <p:tag name="KSO_WM_UNIT_LAYERLEVEL" val="1"/>
  <p:tag name="KSO_WM_TAG_VERSION" val="1.0"/>
  <p:tag name="KSO_WM_BEAUTIFY_FLAG" val="#wm#"/>
  <p:tag name="KSO_WM_UNIT_COLOR_SCHEME_SHAPE_ID" val="90"/>
  <p:tag name="KSO_WM_UNIT_COLOR_SCHEME_PARENT_PAGE" val="0_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654_1*i*2"/>
  <p:tag name="KSO_WM_TEMPLATE_CATEGORY" val="diagram"/>
  <p:tag name="KSO_WM_TEMPLATE_INDEX" val="20194654"/>
  <p:tag name="KSO_WM_UNIT_LAYERLEVEL" val="1"/>
  <p:tag name="KSO_WM_TAG_VERSION" val="1.0"/>
  <p:tag name="KSO_WM_BEAUTIFY_FLAG" val="#wm#"/>
  <p:tag name="KSO_WM_UNIT_COLOR_SCHEME_SHAPE_ID" val="91"/>
  <p:tag name="KSO_WM_UNIT_COLOR_SCHEME_PARENT_PAGE" val="0_1"/>
  <p:tag name="KSO_WM_UNIT_FOIL_COLOR" val="1"/>
</p:tagLst>
</file>

<file path=ppt/tags/tag309.xml><?xml version="1.0" encoding="utf-8"?>
<p:tagLst xmlns:p="http://schemas.openxmlformats.org/presentationml/2006/main">
  <p:tag name="KSO_WM_UNIT_TEXT_PART_ID_V2" val="d-3-2"/>
  <p:tag name="KSO_WM_UNIT_PRESET_TEXT" val="单击此处添加小标题：&#13;点击此处添加正文，文字是您思想的提炼，为了最终呈现发布的良好效果，请言简意赅的阐述观点，并根据需要酌情增减文字。您的正文已经字字珠玑，但信息却千丝万缕，需要用更多的文字来表述；但请您尽可能提炼思想的精髓。&#13;单击此处添加小标题：&#13;往往事半功倍。为了能让您有更直观的字数感受，并进一步方便使用。"/>
  <p:tag name="KSO_WM_UNIT_NOCLEAR" val="1"/>
  <p:tag name="KSO_WM_UNIT_VALUE" val="273"/>
  <p:tag name="KSO_WM_UNIT_HIGHLIGHT" val="0"/>
  <p:tag name="KSO_WM_UNIT_COMPATIBLE" val="0"/>
  <p:tag name="KSO_WM_UNIT_DIAGRAM_ISNUMVISUAL" val="0"/>
  <p:tag name="KSO_WM_UNIT_DIAGRAM_ISREFERUNIT" val="0"/>
  <p:tag name="KSO_WM_UNIT_TYPE" val="f"/>
  <p:tag name="KSO_WM_UNIT_INDEX" val="1"/>
  <p:tag name="KSO_WM_UNIT_ID" val="diagram20194654_1*f*1"/>
  <p:tag name="KSO_WM_TEMPLATE_CATEGORY" val="diagram"/>
  <p:tag name="KSO_WM_TEMPLATE_INDEX" val="20194654"/>
  <p:tag name="KSO_WM_UNIT_LAYERLEVEL" val="1"/>
  <p:tag name="KSO_WM_TAG_VERSION" val="1.0"/>
  <p:tag name="KSO_WM_BEAUTIFY_FLAG" val="#wm#"/>
  <p:tag name="KSO_WM_UNIT_COLOR_SCHEME_SHAPE_ID" val="2"/>
  <p:tag name="KSO_WM_UNIT_COLOR_SCHEME_PARENT_PAGE" val="0_1"/>
</p:tagLst>
</file>

<file path=ppt/tags/tag31.xml><?xml version="1.0" encoding="utf-8"?>
<p:tagLst xmlns:p="http://schemas.openxmlformats.org/presentationml/2006/main">
  <p:tag name="KSO_WM_UNIT_COLOR_SCHEME_SHAPE_ID" val="4"/>
  <p:tag name="KSO_WM_UNIT_COLOR_SCHEME_PARENT_PAGE" val="2_5"/>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TEXT_PART_ID_V2" val="a-1-2"/>
  <p:tag name="KSO_WM_UNIT_ISCONTENTS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194654_1*a*1"/>
  <p:tag name="KSO_WM_TEMPLATE_CATEGORY" val="diagram"/>
  <p:tag name="KSO_WM_TEMPLATE_INDEX" val="20194654"/>
  <p:tag name="KSO_WM_UNIT_LAYERLEVEL" val="1"/>
  <p:tag name="KSO_WM_TAG_VERSION" val="1.0"/>
  <p:tag name="KSO_WM_BEAUTIFY_FLAG" val="#wm#"/>
  <p:tag name="KSO_WM_UNIT_COLOR_SCHEME_SHAPE_ID" val="11"/>
  <p:tag name="KSO_WM_UNIT_COLOR_SCHEME_PARENT_PAGE" val="0_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4654_1*i*5"/>
  <p:tag name="KSO_WM_TEMPLATE_CATEGORY" val="diagram"/>
  <p:tag name="KSO_WM_TEMPLATE_INDEX" val="20194654"/>
  <p:tag name="KSO_WM_UNIT_LAYERLEVEL" val="1"/>
  <p:tag name="KSO_WM_TAG_VERSION" val="1.0"/>
  <p:tag name="KSO_WM_BEAUTIFY_FLAG" val="#wm#"/>
  <p:tag name="KSO_WM_UNIT_COLOR_SCHEME_SHAPE_ID" val="14"/>
  <p:tag name="KSO_WM_UNIT_COLOR_SCHEME_PARENT_PAGE" val="0_1"/>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4654_1*i*6"/>
  <p:tag name="KSO_WM_TEMPLATE_CATEGORY" val="diagram"/>
  <p:tag name="KSO_WM_TEMPLATE_INDEX" val="20194654"/>
  <p:tag name="KSO_WM_UNIT_LAYERLEVEL" val="1"/>
  <p:tag name="KSO_WM_TAG_VERSION" val="1.0"/>
  <p:tag name="KSO_WM_BEAUTIFY_FLAG" val="#wm#"/>
  <p:tag name="KSO_WM_UNIT_COLOR_SCHEME_SHAPE_ID" val="15"/>
  <p:tag name="KSO_WM_UNIT_COLOR_SCHEME_PARENT_PAGE" val="0_1"/>
</p:tagLst>
</file>

<file path=ppt/tags/tag313.xml><?xml version="1.0" encoding="utf-8"?>
<p:tagLst xmlns:p="http://schemas.openxmlformats.org/presentationml/2006/main">
  <p:tag name="KSO_WM_TEMPLATE_CATEGORY" val="diagram"/>
  <p:tag name="KSO_WM_TEMPLATE_INDEX" val="20194654"/>
  <p:tag name="KSO_WM_BEAUTIFY_FLAG" val="#wm#"/>
  <p:tag name="KSO_WM_TAG_VERSION" val="1.0"/>
  <p:tag name="KSO_WM_SLIDE_ID" val="diagram20194654_1"/>
  <p:tag name="KSO_WM_SLIDE_INDEX" val="1"/>
  <p:tag name="KSO_WM_SLIDE_ITEM_CNT" val="0"/>
  <p:tag name="KSO_WM_SLIDE_LAYOUT" val="a_f"/>
  <p:tag name="KSO_WM_SLIDE_LAYOUT_CNT" val="1_1"/>
  <p:tag name="KSO_WM_SLIDE_TYPE" val="text"/>
  <p:tag name="KSO_WM_SLIDE_SUBTYPE" val="pureTxt"/>
  <p:tag name="KSO_WM_SLIDE_POSITION" val="116*86"/>
  <p:tag name="KSO_WM_SLIDE_SIZE" val="736*382"/>
  <p:tag name="KSO_WM_SLIDE_COLORSCHEME_VERSION" val="3.2"/>
  <p:tag name="KSO_WM_TEMPLATE_SUBCATEGORY" val="0"/>
</p:tagLst>
</file>

<file path=ppt/tags/tag314.xml><?xml version="1.0" encoding="utf-8"?>
<p:tagLst xmlns:p="http://schemas.openxmlformats.org/presentationml/2006/main">
  <p:tag name="KSO_WM_BEAUTIFY_FLAG" val="#wm#"/>
  <p:tag name="KSO_WM_TEMPLATE_CATEGORY" val="diagram"/>
  <p:tag name="KSO_WM_TEMPLATE_INDEX" val="20194654"/>
</p:tagLst>
</file>

<file path=ppt/tags/tag315.xml><?xml version="1.0" encoding="utf-8"?>
<p:tagLst xmlns:p="http://schemas.openxmlformats.org/presentationml/2006/main">
  <p:tag name="KSO_WM_BEAUTIFY_FLAG" val="#wm#"/>
  <p:tag name="KSO_WM_TEMPLATE_CATEGORY" val="diagram"/>
  <p:tag name="KSO_WM_TEMPLATE_INDEX" val="20194654"/>
</p:tagLst>
</file>

<file path=ppt/tags/tag316.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317.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318.xml><?xml version="1.0" encoding="utf-8"?>
<p:tagLst xmlns:p="http://schemas.openxmlformats.org/presentationml/2006/main">
  <p:tag name="KSO_WM_UNIT_TEXT_PART_ID_V2" val="d-3-2"/>
  <p:tag name="KSO_WM_UNIT_PRESET_TEXT" val="点击此处添加正文，文字是您思想的提炼，为了最终呈现发布的良好效果。&#13;您的正文已经字字珠玑，但信息却千丝万缕，需要用更多的文字来表述。&#13;但请您尽可能提炼思想的精髓，恰如其分的表达观点，往往事半功倍。&#13;为了能让您有更直观的字数感受，并进一步方便使用，我们为您标注了最适。&#13;合的位置。您输入的文字到这里时，就是最佳视觉效果。"/>
  <p:tag name="KSO_WM_UNIT_NOCLEAR" val="1"/>
  <p:tag name="KSO_WM_UNIT_VALUE" val="273"/>
  <p:tag name="KSO_WM_UNIT_HIGHLIGHT" val="0"/>
  <p:tag name="KSO_WM_UNIT_COMPATIBLE" val="0"/>
  <p:tag name="KSO_WM_UNIT_DIAGRAM_ISNUMVISUAL" val="0"/>
  <p:tag name="KSO_WM_UNIT_DIAGRAM_ISREFERUNIT" val="0"/>
  <p:tag name="KSO_WM_UNIT_TYPE" val="f"/>
  <p:tag name="KSO_WM_UNIT_INDEX" val="1"/>
  <p:tag name="KSO_WM_UNIT_ID" val="diagram20194649_1*f*1"/>
  <p:tag name="KSO_WM_TEMPLATE_CATEGORY" val="diagram"/>
  <p:tag name="KSO_WM_TEMPLATE_INDEX" val="20194649"/>
  <p:tag name="KSO_WM_UNIT_LAYERLEVEL" val="1"/>
  <p:tag name="KSO_WM_TAG_VERSION" val="1.0"/>
  <p:tag name="KSO_WM_BEAUTIFY_FLAG" val="#wm#"/>
  <p:tag name="KSO_WM_UNIT_COLOR_SCHEME_SHAPE_ID" val="4"/>
  <p:tag name="KSO_WM_UNIT_COLOR_SCHEME_PARENT_PAGE" val="0_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649_1*i*1"/>
  <p:tag name="KSO_WM_TEMPLATE_CATEGORY" val="diagram"/>
  <p:tag name="KSO_WM_TEMPLATE_INDEX" val="20194649"/>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32.xml><?xml version="1.0" encoding="utf-8"?>
<p:tagLst xmlns:p="http://schemas.openxmlformats.org/presentationml/2006/main">
  <p:tag name="KSO_WM_UNIT_COLOR_SCHEME_SHAPE_ID" val="5"/>
  <p:tag name="KSO_WM_UNIT_COLOR_SCHEME_PARENT_PAGE" val="2_5"/>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649_1*i*2"/>
  <p:tag name="KSO_WM_TEMPLATE_CATEGORY" val="diagram"/>
  <p:tag name="KSO_WM_TEMPLATE_INDEX" val="20194649"/>
  <p:tag name="KSO_WM_UNIT_LAYERLEVEL" val="1"/>
  <p:tag name="KSO_WM_TAG_VERSION" val="1.0"/>
  <p:tag name="KSO_WM_BEAUTIFY_FLAG" val="#wm#"/>
  <p:tag name="KSO_WM_UNIT_COLOR_SCHEME_SHAPE_ID" val="6"/>
  <p:tag name="KSO_WM_UNIT_COLOR_SCHEME_PARENT_PAGE" val="0_1"/>
  <p:tag name="KSO_WM_UNIT_DECOLORIZATION" val="1"/>
</p:tagLst>
</file>

<file path=ppt/tags/tag321.xml><?xml version="1.0" encoding="utf-8"?>
<p:tagLst xmlns:p="http://schemas.openxmlformats.org/presentationml/2006/main">
  <p:tag name="KSO_WM_UNIT_TEXT_PART_ID_V2" val="a-1-2"/>
  <p:tag name="KSO_WM_UNIT_ISCONTENTS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194649_1*a*1"/>
  <p:tag name="KSO_WM_TEMPLATE_CATEGORY" val="diagram"/>
  <p:tag name="KSO_WM_TEMPLATE_INDEX" val="20194649"/>
  <p:tag name="KSO_WM_UNIT_LAYERLEVEL" val="1"/>
  <p:tag name="KSO_WM_TAG_VERSION" val="1.0"/>
  <p:tag name="KSO_WM_BEAUTIFY_FLAG" val="#wm#"/>
  <p:tag name="KSO_WM_UNIT_COLOR_SCHEME_SHAPE_ID" val="7"/>
  <p:tag name="KSO_WM_UNIT_COLOR_SCHEME_PARENT_PAGE" val="0_1"/>
</p:tagLst>
</file>

<file path=ppt/tags/tag322.xml><?xml version="1.0" encoding="utf-8"?>
<p:tagLst xmlns:p="http://schemas.openxmlformats.org/presentationml/2006/main">
  <p:tag name="KSO_WM_TEMPLATE_CATEGORY" val="diagram"/>
  <p:tag name="KSO_WM_TEMPLATE_INDEX" val="20194649"/>
  <p:tag name="KSO_WM_BEAUTIFY_FLAG" val="#wm#"/>
  <p:tag name="KSO_WM_TAG_VERSION" val="1.0"/>
  <p:tag name="KSO_WM_SLIDE_ID" val="diagram20194649_1"/>
  <p:tag name="KSO_WM_SLIDE_INDEX" val="1"/>
  <p:tag name="KSO_WM_SLIDE_ITEM_CNT" val="0"/>
  <p:tag name="KSO_WM_SLIDE_LAYOUT" val="a_f"/>
  <p:tag name="KSO_WM_SLIDE_LAYOUT_CNT" val="1_1"/>
  <p:tag name="KSO_WM_SLIDE_TYPE" val="text"/>
  <p:tag name="KSO_WM_SLIDE_SUBTYPE" val="pureTxt"/>
  <p:tag name="KSO_WM_SLIDE_POSITION" val="0*0"/>
  <p:tag name="KSO_WM_SLIDE_SIZE" val="960*540"/>
  <p:tag name="KSO_WM_SLIDE_COLORSCHEME_VERSION" val="3.2"/>
</p:tagLst>
</file>

<file path=ppt/tags/tag323.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324.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325.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326.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327.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328.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329.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diagram20196610_1*i*1"/>
  <p:tag name="KSO_WM_TEMPLATE_CATEGORY" val="diagram"/>
  <p:tag name="KSO_WM_TEMPLATE_INDEX" val="20196610"/>
  <p:tag name="KSO_WM_UNIT_LAYERLEVEL" val="1"/>
  <p:tag name="KSO_WM_TAG_VERSION" val="1.0"/>
  <p:tag name="KSO_WM_BEAUTIFY_FLAG" val="#wm#"/>
  <p:tag name="KSO_WM_UNIT_TYPE" val="i"/>
  <p:tag name="KSO_WM_UNIT_INDEX" val="1"/>
</p:tagLst>
</file>

<file path=ppt/tags/tag33.xml><?xml version="1.0" encoding="utf-8"?>
<p:tagLst xmlns:p="http://schemas.openxmlformats.org/presentationml/2006/main">
  <p:tag name="KSO_WM_UNIT_COLOR_SCHEME_SHAPE_ID" val="6"/>
  <p:tag name="KSO_WM_UNIT_COLOR_SCHEME_PARENT_PAGE" val="2_5"/>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ISCONTENTSTITLE" val="0"/>
  <p:tag name="KSO_WM_UNIT_PRESET_TEXT" val="单击此处可添加您的大标题内容"/>
  <p:tag name="KSO_WM_UNIT_TEXT_PART_ID" val="3-X"/>
  <p:tag name="KSO_WM_UNIT_TEXT_PART_SIZE" val="49.2*832"/>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6610_1*a*1"/>
  <p:tag name="KSO_WM_TEMPLATE_CATEGORY" val="diagram"/>
  <p:tag name="KSO_WM_TEMPLATE_INDEX" val="20196610"/>
  <p:tag name="KSO_WM_UNIT_LAYERLEVEL" val="1"/>
  <p:tag name="KSO_WM_TAG_VERSION" val="1.0"/>
  <p:tag name="KSO_WM_BEAUTIFY_FLAG" val="#wm#"/>
  <p:tag name="KSO_WM_UNIT_NOCLEAR" val="0"/>
  <p:tag name="KSO_WM_UNIT_TEXT_PART_ID_V2" val="a-4-1"/>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10_1*i*3"/>
  <p:tag name="KSO_WM_TEMPLATE_CATEGORY" val="diagram"/>
  <p:tag name="KSO_WM_TEMPLATE_INDEX" val="20196610"/>
  <p:tag name="KSO_WM_UNIT_LAYERLEVEL" val="1"/>
  <p:tag name="KSO_WM_TAG_VERSION" val="1.0"/>
  <p:tag name="KSO_WM_BEAUTIFY_FLAG" val="#wm#"/>
  <p:tag name="KSO_WM_UNIT_TYPE" val="i"/>
  <p:tag name="KSO_WM_UNIT_INDEX" val="3"/>
</p:tagLst>
</file>

<file path=ppt/tags/tag332.xml><?xml version="1.0" encoding="utf-8"?>
<p:tagLst xmlns:p="http://schemas.openxmlformats.org/presentationml/2006/main">
  <p:tag name="KSO_WM_UNIT_PRESET_TEXT" val="单击此处添加小标题&#13;点击此处添加正文，文字是您思想的提炼，为了演示发布的良好效果，请言简意赅的阐述您的观点。&#13;单击此处添加小标题&#13;正如我们都希望改变世界，希望给别人带去光明，但更多时候我们只需要播下一颗种子，自然有微风吹拂雨露滋养。恰如其分的表达观点，往往事半功倍。&#13;单击此处添加小标题&#13;但请您尽可能提炼思想的精髓，否则容易造成观者的阅读压力，适得其反。为了能让您有更直观的字数感受，并进一步方便使用，我们为您标注了最适合的位置。您输入的文字到这里时，"/>
  <p:tag name="KSO_WM_UNIT_TEXT_PART_ID" val="4-d"/>
  <p:tag name="KSO_WM_UNIT_TEXT_PART_SIZE" val="254.64*854.5"/>
  <p:tag name="KSO_WM_UNIT_VALUE" val="520"/>
  <p:tag name="KSO_WM_UNIT_HIGHLIGHT" val="0"/>
  <p:tag name="KSO_WM_UNIT_COMPATIBLE" val="0"/>
  <p:tag name="KSO_WM_UNIT_DIAGRAM_ISNUMVISUAL" val="0"/>
  <p:tag name="KSO_WM_UNIT_DIAGRAM_ISREFERUNIT" val="0"/>
  <p:tag name="KSO_WM_UNIT_TYPE" val="f"/>
  <p:tag name="KSO_WM_UNIT_INDEX" val="2"/>
  <p:tag name="KSO_WM_UNIT_ID" val="diagram20196610_1*f*2"/>
  <p:tag name="KSO_WM_TEMPLATE_CATEGORY" val="diagram"/>
  <p:tag name="KSO_WM_TEMPLATE_INDEX" val="20196610"/>
  <p:tag name="KSO_WM_UNIT_LAYERLEVEL" val="1"/>
  <p:tag name="KSO_WM_TAG_VERSION" val="1.0"/>
  <p:tag name="KSO_WM_BEAUTIFY_FLAG" val="#wm#"/>
  <p:tag name="KSO_WM_UNIT_NOCLEAR" val="1"/>
  <p:tag name="KSO_WM_UNIT_TEXT_PART_ID_V2" val="d-4-1"/>
</p:tagLst>
</file>

<file path=ppt/tags/tag333.xml><?xml version="1.0" encoding="utf-8"?>
<p:tagLst xmlns:p="http://schemas.openxmlformats.org/presentationml/2006/main">
  <p:tag name="KSO_WM_SLIDE_ID" val="diagram20196610_1"/>
  <p:tag name="KSO_WM_TEMPLATE_SUBCATEGORY" val="0"/>
  <p:tag name="KSO_WM_SLIDE_ITEM_CNT" val="0"/>
  <p:tag name="KSO_WM_SLIDE_INDEX" val="1"/>
  <p:tag name="KSO_WM_TAG_VERSION" val="1.0"/>
  <p:tag name="KSO_WM_BEAUTIFY_FLAG" val="#wm#"/>
  <p:tag name="KSO_WM_TEMPLATE_CATEGORY" val="diagram"/>
  <p:tag name="KSO_WM_TEMPLATE_INDEX" val="20196610"/>
  <p:tag name="KSO_WM_SLIDE_LAYOUT" val="a_f"/>
  <p:tag name="KSO_WM_SLIDE_LAYOUT_CNT" val="1_2"/>
  <p:tag name="KSO_WM_SLIDE_TYPE" val="text"/>
  <p:tag name="KSO_WM_SLIDE_SUBTYPE" val="pureTxt"/>
  <p:tag name="KSO_WM_SLIDE_SIZE" val="960*540"/>
  <p:tag name="KSO_WM_SLIDE_POSITION" val="0*0"/>
</p:tagLst>
</file>

<file path=ppt/tags/tag334.xml><?xml version="1.0" encoding="utf-8"?>
<p:tagLst xmlns:p="http://schemas.openxmlformats.org/presentationml/2006/main">
  <p:tag name="KSO_WM_BEAUTIFY_FLAG" val="#wm#"/>
  <p:tag name="KSO_WM_TEMPLATE_CATEGORY" val="diagram"/>
  <p:tag name="KSO_WM_TEMPLATE_INDEX" val="20196610"/>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740_1*i*1"/>
  <p:tag name="KSO_WM_TEMPLATE_CATEGORY" val="diagram"/>
  <p:tag name="KSO_WM_TEMPLATE_INDEX" val="20194740"/>
  <p:tag name="KSO_WM_UNIT_LAYERLEVEL" val="1"/>
  <p:tag name="KSO_WM_TAG_VERSION" val="1.0"/>
  <p:tag name="KSO_WM_BEAUTIFY_FLAG" val="#wm#"/>
  <p:tag name="KSO_WM_UNIT_COLOR_SCHEME_SHAPE_ID" val="5"/>
  <p:tag name="KSO_WM_UNIT_COLOR_SCHEME_PARENT_PAGE" val="0_1"/>
  <p:tag name="KSO_WM_UNIT_FOIL_COLOR" val="1"/>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40_1*i*3"/>
  <p:tag name="KSO_WM_TEMPLATE_CATEGORY" val="diagram"/>
  <p:tag name="KSO_WM_TEMPLATE_INDEX" val="20194740"/>
  <p:tag name="KSO_WM_UNIT_LAYERLEVEL" val="1"/>
  <p:tag name="KSO_WM_TAG_VERSION" val="1.0"/>
  <p:tag name="KSO_WM_BEAUTIFY_FLAG" val="#wm#"/>
  <p:tag name="KSO_WM_UNIT_COLOR_SCHEME_SHAPE_ID" val="7"/>
  <p:tag name="KSO_WM_UNIT_COLOR_SCHEME_PARENT_PAGE" val="0_1"/>
  <p:tag name="KSO_WM_UNIT_DECOLORIZATION" val="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40_1*i*4"/>
  <p:tag name="KSO_WM_TEMPLATE_CATEGORY" val="diagram"/>
  <p:tag name="KSO_WM_TEMPLATE_INDEX" val="20194740"/>
  <p:tag name="KSO_WM_UNIT_LAYERLEVEL" val="1"/>
  <p:tag name="KSO_WM_TAG_VERSION" val="1.0"/>
  <p:tag name="KSO_WM_BEAUTIFY_FLAG" val="#wm#"/>
  <p:tag name="KSO_WM_UNIT_COLOR_SCHEME_SHAPE_ID" val="8"/>
  <p:tag name="KSO_WM_UNIT_COLOR_SCHEME_PARENT_PAGE" val="0_1"/>
  <p:tag name="KSO_WM_UNIT_DECOLORIZATION"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4740_1*i*5"/>
  <p:tag name="KSO_WM_TEMPLATE_CATEGORY" val="diagram"/>
  <p:tag name="KSO_WM_TEMPLATE_INDEX" val="20194740"/>
  <p:tag name="KSO_WM_UNIT_LAYERLEVEL" val="1"/>
  <p:tag name="KSO_WM_TAG_VERSION" val="1.0"/>
  <p:tag name="KSO_WM_BEAUTIFY_FLAG" val="#wm#"/>
  <p:tag name="KSO_WM_UNIT_COLOR_SCHEME_SHAPE_ID" val="9"/>
  <p:tag name="KSO_WM_UNIT_COLOR_SCHEME_PARENT_PAGE" val="0_1"/>
  <p:tag name="KSO_WM_UNIT_DECOLORIZATION"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4740_1*i*6"/>
  <p:tag name="KSO_WM_TEMPLATE_CATEGORY" val="diagram"/>
  <p:tag name="KSO_WM_TEMPLATE_INDEX" val="20194740"/>
  <p:tag name="KSO_WM_UNIT_LAYERLEVEL" val="1"/>
  <p:tag name="KSO_WM_TAG_VERSION" val="1.0"/>
  <p:tag name="KSO_WM_BEAUTIFY_FLAG" val="#wm#"/>
  <p:tag name="KSO_WM_UNIT_COLOR_SCHEME_SHAPE_ID" val="10"/>
  <p:tag name="KSO_WM_UNIT_COLOR_SCHEME_PARENT_PAGE" val="0_1"/>
  <p:tag name="KSO_WM_UNIT_DECOLORIZATION" val="1"/>
</p:tagLst>
</file>

<file path=ppt/tags/tag34.xml><?xml version="1.0" encoding="utf-8"?>
<p:tagLst xmlns:p="http://schemas.openxmlformats.org/presentationml/2006/main">
  <p:tag name="KSO_WM_UNIT_COLOR_SCHEME_SHAPE_ID" val="7"/>
  <p:tag name="KSO_WM_UNIT_COLOR_SCHEME_PARENT_PAGE" val="2_5"/>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740_1*i*7"/>
  <p:tag name="KSO_WM_TEMPLATE_CATEGORY" val="diagram"/>
  <p:tag name="KSO_WM_TEMPLATE_INDEX" val="20194740"/>
  <p:tag name="KSO_WM_UNIT_LAYERLEVEL" val="1"/>
  <p:tag name="KSO_WM_TAG_VERSION" val="1.0"/>
  <p:tag name="KSO_WM_BEAUTIFY_FLAG" val="#wm#"/>
  <p:tag name="KSO_WM_UNIT_COLOR_SCHEME_SHAPE_ID" val="11"/>
  <p:tag name="KSO_WM_UNIT_COLOR_SCHEME_PARENT_PAGE" val="0_1"/>
  <p:tag name="KSO_WM_UNIT_DECOLORIZATION"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740_1*i*8"/>
  <p:tag name="KSO_WM_TEMPLATE_CATEGORY" val="diagram"/>
  <p:tag name="KSO_WM_TEMPLATE_INDEX" val="20194740"/>
  <p:tag name="KSO_WM_UNIT_LAYERLEVEL" val="1"/>
  <p:tag name="KSO_WM_TAG_VERSION" val="1.0"/>
  <p:tag name="KSO_WM_BEAUTIFY_FLAG" val="#wm#"/>
  <p:tag name="KSO_WM_UNIT_COLOR_SCHEME_SHAPE_ID" val="12"/>
  <p:tag name="KSO_WM_UNIT_COLOR_SCHEME_PARENT_PAGE" val="0_1"/>
  <p:tag name="KSO_WM_UNIT_DECOLORIZATION"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740_1*i*9"/>
  <p:tag name="KSO_WM_TEMPLATE_CATEGORY" val="diagram"/>
  <p:tag name="KSO_WM_TEMPLATE_INDEX" val="20194740"/>
  <p:tag name="KSO_WM_UNIT_LAYERLEVEL" val="1"/>
  <p:tag name="KSO_WM_TAG_VERSION" val="1.0"/>
  <p:tag name="KSO_WM_BEAUTIFY_FLAG" val="#wm#"/>
  <p:tag name="KSO_WM_UNIT_COLOR_SCHEME_SHAPE_ID" val="13"/>
  <p:tag name="KSO_WM_UNIT_COLOR_SCHEME_PARENT_PAGE" val="0_1"/>
  <p:tag name="KSO_WM_UNIT_DECOLORIZATION"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740_1*i*10"/>
  <p:tag name="KSO_WM_TEMPLATE_CATEGORY" val="diagram"/>
  <p:tag name="KSO_WM_TEMPLATE_INDEX" val="20194740"/>
  <p:tag name="KSO_WM_UNIT_LAYERLEVEL" val="1"/>
  <p:tag name="KSO_WM_TAG_VERSION" val="1.0"/>
  <p:tag name="KSO_WM_BEAUTIFY_FLAG" val="#wm#"/>
  <p:tag name="KSO_WM_UNIT_COLOR_SCHEME_SHAPE_ID" val="14"/>
  <p:tag name="KSO_WM_UNIT_COLOR_SCHEME_PARENT_PAGE" val="0_1"/>
  <p:tag name="KSO_WM_UNIT_DECOLORIZATION"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740_1*i*11"/>
  <p:tag name="KSO_WM_TEMPLATE_CATEGORY" val="diagram"/>
  <p:tag name="KSO_WM_TEMPLATE_INDEX" val="20194740"/>
  <p:tag name="KSO_WM_UNIT_LAYERLEVEL" val="1"/>
  <p:tag name="KSO_WM_TAG_VERSION" val="1.0"/>
  <p:tag name="KSO_WM_BEAUTIFY_FLAG" val="#wm#"/>
  <p:tag name="KSO_WM_UNIT_COLOR_SCHEME_SHAPE_ID" val="15"/>
  <p:tag name="KSO_WM_UNIT_COLOR_SCHEME_PARENT_PAGE" val="0_1"/>
  <p:tag name="KSO_WM_UNIT_DECOLORIZATION"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740_1*i*12"/>
  <p:tag name="KSO_WM_TEMPLATE_CATEGORY" val="diagram"/>
  <p:tag name="KSO_WM_TEMPLATE_INDEX" val="20194740"/>
  <p:tag name="KSO_WM_UNIT_LAYERLEVEL" val="1"/>
  <p:tag name="KSO_WM_TAG_VERSION" val="1.0"/>
  <p:tag name="KSO_WM_BEAUTIFY_FLAG" val="#wm#"/>
  <p:tag name="KSO_WM_UNIT_COLOR_SCHEME_SHAPE_ID" val="16"/>
  <p:tag name="KSO_WM_UNIT_COLOR_SCHEME_PARENT_PAGE" val="0_1"/>
  <p:tag name="KSO_WM_UNIT_DECOLORIZATION"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4740_1*i*13"/>
  <p:tag name="KSO_WM_TEMPLATE_CATEGORY" val="diagram"/>
  <p:tag name="KSO_WM_TEMPLATE_INDEX" val="20194740"/>
  <p:tag name="KSO_WM_UNIT_LAYERLEVEL" val="1"/>
  <p:tag name="KSO_WM_TAG_VERSION" val="1.0"/>
  <p:tag name="KSO_WM_BEAUTIFY_FLAG" val="#wm#"/>
  <p:tag name="KSO_WM_UNIT_COLOR_SCHEME_SHAPE_ID" val="17"/>
  <p:tag name="KSO_WM_UNIT_COLOR_SCHEME_PARENT_PAGE" val="0_1"/>
  <p:tag name="KSO_WM_UNIT_DECOLORIZATION"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194740_1*i*15"/>
  <p:tag name="KSO_WM_TEMPLATE_CATEGORY" val="diagram"/>
  <p:tag name="KSO_WM_TEMPLATE_INDEX" val="20194740"/>
  <p:tag name="KSO_WM_UNIT_LAYERLEVEL" val="1"/>
  <p:tag name="KSO_WM_TAG_VERSION" val="1.0"/>
  <p:tag name="KSO_WM_BEAUTIFY_FLAG" val="#wm#"/>
  <p:tag name="KSO_WM_UNIT_COLOR_SCHEME_SHAPE_ID" val="19"/>
  <p:tag name="KSO_WM_UNIT_COLOR_SCHEME_PARENT_PAGE" val="0_1"/>
  <p:tag name="KSO_WM_UNIT_DECOLORIZATION" val="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194740_1*i*16"/>
  <p:tag name="KSO_WM_TEMPLATE_CATEGORY" val="diagram"/>
  <p:tag name="KSO_WM_TEMPLATE_INDEX" val="20194740"/>
  <p:tag name="KSO_WM_UNIT_LAYERLEVEL" val="1"/>
  <p:tag name="KSO_WM_TAG_VERSION" val="1.0"/>
  <p:tag name="KSO_WM_BEAUTIFY_FLAG" val="#wm#"/>
  <p:tag name="KSO_WM_UNIT_COLOR_SCHEME_SHAPE_ID" val="20"/>
  <p:tag name="KSO_WM_UNIT_COLOR_SCHEME_PARENT_PAGE" val="0_1"/>
  <p:tag name="KSO_WM_UNIT_DECOLORIZATION" val="1"/>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194740_1*i*17"/>
  <p:tag name="KSO_WM_TEMPLATE_CATEGORY" val="diagram"/>
  <p:tag name="KSO_WM_TEMPLATE_INDEX" val="20194740"/>
  <p:tag name="KSO_WM_UNIT_LAYERLEVEL" val="1"/>
  <p:tag name="KSO_WM_TAG_VERSION" val="1.0"/>
  <p:tag name="KSO_WM_BEAUTIFY_FLAG" val="#wm#"/>
  <p:tag name="KSO_WM_UNIT_COLOR_SCHEME_SHAPE_ID" val="21"/>
  <p:tag name="KSO_WM_UNIT_COLOR_SCHEME_PARENT_PAGE" val="0_1"/>
  <p:tag name="KSO_WM_UNIT_DECOLORIZATION" val="1"/>
</p:tagLst>
</file>

<file path=ppt/tags/tag35.xml><?xml version="1.0" encoding="utf-8"?>
<p:tagLst xmlns:p="http://schemas.openxmlformats.org/presentationml/2006/main">
  <p:tag name="KSO_WM_UNIT_COLOR_SCHEME_SHAPE_ID" val="8"/>
  <p:tag name="KSO_WM_UNIT_COLOR_SCHEME_PARENT_PAGE" val="2_5"/>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8"/>
  <p:tag name="KSO_WM_UNIT_ID" val="diagram20194740_1*i*18"/>
  <p:tag name="KSO_WM_TEMPLATE_CATEGORY" val="diagram"/>
  <p:tag name="KSO_WM_TEMPLATE_INDEX" val="20194740"/>
  <p:tag name="KSO_WM_UNIT_LAYERLEVEL" val="1"/>
  <p:tag name="KSO_WM_TAG_VERSION" val="1.0"/>
  <p:tag name="KSO_WM_BEAUTIFY_FLAG" val="#wm#"/>
  <p:tag name="KSO_WM_UNIT_COLOR_SCHEME_SHAPE_ID" val="22"/>
  <p:tag name="KSO_WM_UNIT_COLOR_SCHEME_PARENT_PAGE" val="0_1"/>
  <p:tag name="KSO_WM_UNIT_DECOLORIZATION" val="1"/>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9"/>
  <p:tag name="KSO_WM_UNIT_ID" val="diagram20194740_1*i*19"/>
  <p:tag name="KSO_WM_TEMPLATE_CATEGORY" val="diagram"/>
  <p:tag name="KSO_WM_TEMPLATE_INDEX" val="20194740"/>
  <p:tag name="KSO_WM_UNIT_LAYERLEVEL" val="1"/>
  <p:tag name="KSO_WM_TAG_VERSION" val="1.0"/>
  <p:tag name="KSO_WM_BEAUTIFY_FLAG" val="#wm#"/>
  <p:tag name="KSO_WM_UNIT_COLOR_SCHEME_SHAPE_ID" val="23"/>
  <p:tag name="KSO_WM_UNIT_COLOR_SCHEME_PARENT_PAGE" val="0_1"/>
  <p:tag name="KSO_WM_UNIT_DECOLORIZATION" val="1"/>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0"/>
  <p:tag name="KSO_WM_UNIT_ID" val="diagram20194740_1*i*20"/>
  <p:tag name="KSO_WM_TEMPLATE_CATEGORY" val="diagram"/>
  <p:tag name="KSO_WM_TEMPLATE_INDEX" val="20194740"/>
  <p:tag name="KSO_WM_UNIT_LAYERLEVEL" val="1"/>
  <p:tag name="KSO_WM_TAG_VERSION" val="1.0"/>
  <p:tag name="KSO_WM_BEAUTIFY_FLAG" val="#wm#"/>
  <p:tag name="KSO_WM_UNIT_COLOR_SCHEME_SHAPE_ID" val="24"/>
  <p:tag name="KSO_WM_UNIT_COLOR_SCHEME_PARENT_PAGE" val="0_1"/>
  <p:tag name="KSO_WM_UNIT_DECOLORIZATION" val="1"/>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1"/>
  <p:tag name="KSO_WM_UNIT_ID" val="diagram20194740_1*i*21"/>
  <p:tag name="KSO_WM_TEMPLATE_CATEGORY" val="diagram"/>
  <p:tag name="KSO_WM_TEMPLATE_INDEX" val="20194740"/>
  <p:tag name="KSO_WM_UNIT_LAYERLEVEL" val="1"/>
  <p:tag name="KSO_WM_TAG_VERSION" val="1.0"/>
  <p:tag name="KSO_WM_BEAUTIFY_FLAG" val="#wm#"/>
  <p:tag name="KSO_WM_UNIT_COLOR_SCHEME_SHAPE_ID" val="25"/>
  <p:tag name="KSO_WM_UNIT_COLOR_SCHEME_PARENT_PAGE" val="0_1"/>
  <p:tag name="KSO_WM_UNIT_DECOLORIZATION" val="1"/>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2"/>
  <p:tag name="KSO_WM_UNIT_ID" val="diagram20194740_1*i*22"/>
  <p:tag name="KSO_WM_TEMPLATE_CATEGORY" val="diagram"/>
  <p:tag name="KSO_WM_TEMPLATE_INDEX" val="20194740"/>
  <p:tag name="KSO_WM_UNIT_LAYERLEVEL" val="1"/>
  <p:tag name="KSO_WM_TAG_VERSION" val="1.0"/>
  <p:tag name="KSO_WM_BEAUTIFY_FLAG" val="#wm#"/>
  <p:tag name="KSO_WM_UNIT_COLOR_SCHEME_SHAPE_ID" val="26"/>
  <p:tag name="KSO_WM_UNIT_COLOR_SCHEME_PARENT_PAGE" val="0_1"/>
  <p:tag name="KSO_WM_UNIT_DECOLORIZATION" val="1"/>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3"/>
  <p:tag name="KSO_WM_UNIT_ID" val="diagram20194740_1*i*23"/>
  <p:tag name="KSO_WM_TEMPLATE_CATEGORY" val="diagram"/>
  <p:tag name="KSO_WM_TEMPLATE_INDEX" val="20194740"/>
  <p:tag name="KSO_WM_UNIT_LAYERLEVEL" val="1"/>
  <p:tag name="KSO_WM_TAG_VERSION" val="1.0"/>
  <p:tag name="KSO_WM_BEAUTIFY_FLAG" val="#wm#"/>
  <p:tag name="KSO_WM_UNIT_COLOR_SCHEME_SHAPE_ID" val="27"/>
  <p:tag name="KSO_WM_UNIT_COLOR_SCHEME_PARENT_PAGE" val="0_1"/>
  <p:tag name="KSO_WM_UNIT_DECOLORIZATION" val="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4"/>
  <p:tag name="KSO_WM_UNIT_ID" val="diagram20194740_1*i*24"/>
  <p:tag name="KSO_WM_TEMPLATE_CATEGORY" val="diagram"/>
  <p:tag name="KSO_WM_TEMPLATE_INDEX" val="20194740"/>
  <p:tag name="KSO_WM_UNIT_LAYERLEVEL" val="1"/>
  <p:tag name="KSO_WM_TAG_VERSION" val="1.0"/>
  <p:tag name="KSO_WM_BEAUTIFY_FLAG" val="#wm#"/>
  <p:tag name="KSO_WM_UNIT_COLOR_SCHEME_SHAPE_ID" val="28"/>
  <p:tag name="KSO_WM_UNIT_COLOR_SCHEME_PARENT_PAGE" val="0_1"/>
  <p:tag name="KSO_WM_UNIT_DECOLORIZATION"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5"/>
  <p:tag name="KSO_WM_UNIT_ID" val="diagram20194740_1*i*25"/>
  <p:tag name="KSO_WM_TEMPLATE_CATEGORY" val="diagram"/>
  <p:tag name="KSO_WM_TEMPLATE_INDEX" val="20194740"/>
  <p:tag name="KSO_WM_UNIT_LAYERLEVEL" val="1"/>
  <p:tag name="KSO_WM_TAG_VERSION" val="1.0"/>
  <p:tag name="KSO_WM_BEAUTIFY_FLAG" val="#wm#"/>
  <p:tag name="KSO_WM_UNIT_COLOR_SCHEME_SHAPE_ID" val="29"/>
  <p:tag name="KSO_WM_UNIT_COLOR_SCHEME_PARENT_PAGE" val="0_1"/>
  <p:tag name="KSO_WM_UNIT_DECOLORIZATION" val="1"/>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7"/>
  <p:tag name="KSO_WM_UNIT_ID" val="diagram20194740_1*i*27"/>
  <p:tag name="KSO_WM_TEMPLATE_CATEGORY" val="diagram"/>
  <p:tag name="KSO_WM_TEMPLATE_INDEX" val="20194740"/>
  <p:tag name="KSO_WM_UNIT_LAYERLEVEL" val="1"/>
  <p:tag name="KSO_WM_TAG_VERSION" val="1.0"/>
  <p:tag name="KSO_WM_BEAUTIFY_FLAG" val="#wm#"/>
  <p:tag name="KSO_WM_UNIT_COLOR_SCHEME_SHAPE_ID" val="31"/>
  <p:tag name="KSO_WM_UNIT_COLOR_SCHEME_PARENT_PAGE" val="0_1"/>
  <p:tag name="KSO_WM_UNIT_DECOLORIZATION" val="1"/>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8"/>
  <p:tag name="KSO_WM_UNIT_ID" val="diagram20194740_1*i*28"/>
  <p:tag name="KSO_WM_TEMPLATE_CATEGORY" val="diagram"/>
  <p:tag name="KSO_WM_TEMPLATE_INDEX" val="20194740"/>
  <p:tag name="KSO_WM_UNIT_LAYERLEVEL" val="1"/>
  <p:tag name="KSO_WM_TAG_VERSION" val="1.0"/>
  <p:tag name="KSO_WM_BEAUTIFY_FLAG" val="#wm#"/>
  <p:tag name="KSO_WM_UNIT_COLOR_SCHEME_SHAPE_ID" val="32"/>
  <p:tag name="KSO_WM_UNIT_COLOR_SCHEME_PARENT_PAGE" val="0_1"/>
  <p:tag name="KSO_WM_UNIT_DECOLORIZATION" val="1"/>
</p:tagLst>
</file>

<file path=ppt/tags/tag36.xml><?xml version="1.0" encoding="utf-8"?>
<p:tagLst xmlns:p="http://schemas.openxmlformats.org/presentationml/2006/main">
  <p:tag name="KSO_WM_UNIT_COLOR_SCHEME_SHAPE_ID" val="9"/>
  <p:tag name="KSO_WM_UNIT_COLOR_SCHEME_PARENT_PAGE" val="2_5"/>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9"/>
  <p:tag name="KSO_WM_UNIT_ID" val="diagram20194740_1*i*29"/>
  <p:tag name="KSO_WM_TEMPLATE_CATEGORY" val="diagram"/>
  <p:tag name="KSO_WM_TEMPLATE_INDEX" val="20194740"/>
  <p:tag name="KSO_WM_UNIT_LAYERLEVEL" val="1"/>
  <p:tag name="KSO_WM_TAG_VERSION" val="1.0"/>
  <p:tag name="KSO_WM_BEAUTIFY_FLAG" val="#wm#"/>
  <p:tag name="KSO_WM_UNIT_COLOR_SCHEME_SHAPE_ID" val="33"/>
  <p:tag name="KSO_WM_UNIT_COLOR_SCHEME_PARENT_PAGE" val="0_1"/>
  <p:tag name="KSO_WM_UNIT_DECOLORIZATION" val="1"/>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0"/>
  <p:tag name="KSO_WM_UNIT_ID" val="diagram20194740_1*i*30"/>
  <p:tag name="KSO_WM_TEMPLATE_CATEGORY" val="diagram"/>
  <p:tag name="KSO_WM_TEMPLATE_INDEX" val="20194740"/>
  <p:tag name="KSO_WM_UNIT_LAYERLEVEL" val="1"/>
  <p:tag name="KSO_WM_TAG_VERSION" val="1.0"/>
  <p:tag name="KSO_WM_BEAUTIFY_FLAG" val="#wm#"/>
  <p:tag name="KSO_WM_UNIT_COLOR_SCHEME_SHAPE_ID" val="34"/>
  <p:tag name="KSO_WM_UNIT_COLOR_SCHEME_PARENT_PAGE" val="0_1"/>
  <p:tag name="KSO_WM_UNIT_DECOLORIZATION" val="1"/>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1"/>
  <p:tag name="KSO_WM_UNIT_ID" val="diagram20194740_1*i*31"/>
  <p:tag name="KSO_WM_TEMPLATE_CATEGORY" val="diagram"/>
  <p:tag name="KSO_WM_TEMPLATE_INDEX" val="20194740"/>
  <p:tag name="KSO_WM_UNIT_LAYERLEVEL" val="1"/>
  <p:tag name="KSO_WM_TAG_VERSION" val="1.0"/>
  <p:tag name="KSO_WM_BEAUTIFY_FLAG" val="#wm#"/>
  <p:tag name="KSO_WM_UNIT_COLOR_SCHEME_SHAPE_ID" val="35"/>
  <p:tag name="KSO_WM_UNIT_COLOR_SCHEME_PARENT_PAGE" val="0_1"/>
  <p:tag name="KSO_WM_UNIT_DECOLORIZATION" val="1"/>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2"/>
  <p:tag name="KSO_WM_UNIT_ID" val="diagram20194740_1*i*32"/>
  <p:tag name="KSO_WM_TEMPLATE_CATEGORY" val="diagram"/>
  <p:tag name="KSO_WM_TEMPLATE_INDEX" val="20194740"/>
  <p:tag name="KSO_WM_UNIT_LAYERLEVEL" val="1"/>
  <p:tag name="KSO_WM_TAG_VERSION" val="1.0"/>
  <p:tag name="KSO_WM_BEAUTIFY_FLAG" val="#wm#"/>
  <p:tag name="KSO_WM_UNIT_COLOR_SCHEME_SHAPE_ID" val="36"/>
  <p:tag name="KSO_WM_UNIT_COLOR_SCHEME_PARENT_PAGE" val="0_1"/>
  <p:tag name="KSO_WM_UNIT_DECOLORIZATION" val="1"/>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3"/>
  <p:tag name="KSO_WM_UNIT_ID" val="diagram20194740_1*i*33"/>
  <p:tag name="KSO_WM_TEMPLATE_CATEGORY" val="diagram"/>
  <p:tag name="KSO_WM_TEMPLATE_INDEX" val="20194740"/>
  <p:tag name="KSO_WM_UNIT_LAYERLEVEL" val="1"/>
  <p:tag name="KSO_WM_TAG_VERSION" val="1.0"/>
  <p:tag name="KSO_WM_BEAUTIFY_FLAG" val="#wm#"/>
  <p:tag name="KSO_WM_UNIT_COLOR_SCHEME_SHAPE_ID" val="37"/>
  <p:tag name="KSO_WM_UNIT_COLOR_SCHEME_PARENT_PAGE" val="0_1"/>
  <p:tag name="KSO_WM_UNIT_DECOLORIZATION" val="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4"/>
  <p:tag name="KSO_WM_UNIT_ID" val="diagram20194740_1*i*34"/>
  <p:tag name="KSO_WM_TEMPLATE_CATEGORY" val="diagram"/>
  <p:tag name="KSO_WM_TEMPLATE_INDEX" val="20194740"/>
  <p:tag name="KSO_WM_UNIT_LAYERLEVEL" val="1"/>
  <p:tag name="KSO_WM_TAG_VERSION" val="1.0"/>
  <p:tag name="KSO_WM_BEAUTIFY_FLAG" val="#wm#"/>
  <p:tag name="KSO_WM_UNIT_COLOR_SCHEME_SHAPE_ID" val="38"/>
  <p:tag name="KSO_WM_UNIT_COLOR_SCHEME_PARENT_PAGE" val="0_1"/>
  <p:tag name="KSO_WM_UNIT_DECOLORIZATION" val="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5"/>
  <p:tag name="KSO_WM_UNIT_ID" val="diagram20194740_1*i*35"/>
  <p:tag name="KSO_WM_TEMPLATE_CATEGORY" val="diagram"/>
  <p:tag name="KSO_WM_TEMPLATE_INDEX" val="20194740"/>
  <p:tag name="KSO_WM_UNIT_LAYERLEVEL" val="1"/>
  <p:tag name="KSO_WM_TAG_VERSION" val="1.0"/>
  <p:tag name="KSO_WM_BEAUTIFY_FLAG" val="#wm#"/>
  <p:tag name="KSO_WM_UNIT_COLOR_SCHEME_SHAPE_ID" val="39"/>
  <p:tag name="KSO_WM_UNIT_COLOR_SCHEME_PARENT_PAGE" val="0_1"/>
  <p:tag name="KSO_WM_UNIT_DECOLORIZATION" val="1"/>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6"/>
  <p:tag name="KSO_WM_UNIT_ID" val="diagram20194740_1*i*36"/>
  <p:tag name="KSO_WM_TEMPLATE_CATEGORY" val="diagram"/>
  <p:tag name="KSO_WM_TEMPLATE_INDEX" val="20194740"/>
  <p:tag name="KSO_WM_UNIT_LAYERLEVEL" val="1"/>
  <p:tag name="KSO_WM_TAG_VERSION" val="1.0"/>
  <p:tag name="KSO_WM_BEAUTIFY_FLAG" val="#wm#"/>
  <p:tag name="KSO_WM_UNIT_COLOR_SCHEME_SHAPE_ID" val="40"/>
  <p:tag name="KSO_WM_UNIT_COLOR_SCHEME_PARENT_PAGE" val="0_1"/>
  <p:tag name="KSO_WM_UNIT_DECOLORIZATION" val="1"/>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7"/>
  <p:tag name="KSO_WM_UNIT_ID" val="diagram20194740_1*i*37"/>
  <p:tag name="KSO_WM_TEMPLATE_CATEGORY" val="diagram"/>
  <p:tag name="KSO_WM_TEMPLATE_INDEX" val="20194740"/>
  <p:tag name="KSO_WM_UNIT_LAYERLEVEL" val="1"/>
  <p:tag name="KSO_WM_TAG_VERSION" val="1.0"/>
  <p:tag name="KSO_WM_BEAUTIFY_FLAG" val="#wm#"/>
  <p:tag name="KSO_WM_UNIT_COLOR_SCHEME_SHAPE_ID" val="41"/>
  <p:tag name="KSO_WM_UNIT_COLOR_SCHEME_PARENT_PAGE" val="0_1"/>
  <p:tag name="KSO_WM_UNIT_DECOLORIZATION" val="1"/>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9"/>
  <p:tag name="KSO_WM_UNIT_ID" val="diagram20194740_1*i*39"/>
  <p:tag name="KSO_WM_TEMPLATE_CATEGORY" val="diagram"/>
  <p:tag name="KSO_WM_TEMPLATE_INDEX" val="20194740"/>
  <p:tag name="KSO_WM_UNIT_LAYERLEVEL" val="1"/>
  <p:tag name="KSO_WM_TAG_VERSION" val="1.0"/>
  <p:tag name="KSO_WM_BEAUTIFY_FLAG" val="#wm#"/>
  <p:tag name="KSO_WM_UNIT_COLOR_SCHEME_SHAPE_ID" val="43"/>
  <p:tag name="KSO_WM_UNIT_COLOR_SCHEME_PARENT_PAGE" val="0_1"/>
  <p:tag name="KSO_WM_UNIT_DECOLORIZATION" val="1"/>
</p:tagLst>
</file>

<file path=ppt/tags/tag37.xml><?xml version="1.0" encoding="utf-8"?>
<p:tagLst xmlns:p="http://schemas.openxmlformats.org/presentationml/2006/main">
  <p:tag name="KSO_WM_SLIDE_COLORSCHEME_VERSION" val="3.2"/>
  <p:tag name="KSO_WM_UNIT_COLOR_SCHEME_SHAPE_ID" val="10"/>
  <p:tag name="KSO_WM_UNIT_COLOR_SCHEME_PARENT_PAGE" val="2_5"/>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0"/>
  <p:tag name="KSO_WM_UNIT_ID" val="diagram20194740_1*i*40"/>
  <p:tag name="KSO_WM_TEMPLATE_CATEGORY" val="diagram"/>
  <p:tag name="KSO_WM_TEMPLATE_INDEX" val="20194740"/>
  <p:tag name="KSO_WM_UNIT_LAYERLEVEL" val="1"/>
  <p:tag name="KSO_WM_TAG_VERSION" val="1.0"/>
  <p:tag name="KSO_WM_BEAUTIFY_FLAG" val="#wm#"/>
  <p:tag name="KSO_WM_UNIT_COLOR_SCHEME_SHAPE_ID" val="44"/>
  <p:tag name="KSO_WM_UNIT_COLOR_SCHEME_PARENT_PAGE" val="0_1"/>
  <p:tag name="KSO_WM_UNIT_DECOLORIZATION" val="1"/>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1"/>
  <p:tag name="KSO_WM_UNIT_ID" val="diagram20194740_1*i*41"/>
  <p:tag name="KSO_WM_TEMPLATE_CATEGORY" val="diagram"/>
  <p:tag name="KSO_WM_TEMPLATE_INDEX" val="20194740"/>
  <p:tag name="KSO_WM_UNIT_LAYERLEVEL" val="1"/>
  <p:tag name="KSO_WM_TAG_VERSION" val="1.0"/>
  <p:tag name="KSO_WM_BEAUTIFY_FLAG" val="#wm#"/>
  <p:tag name="KSO_WM_UNIT_COLOR_SCHEME_SHAPE_ID" val="45"/>
  <p:tag name="KSO_WM_UNIT_COLOR_SCHEME_PARENT_PAGE" val="0_1"/>
  <p:tag name="KSO_WM_UNIT_DECOLORIZATION" val="1"/>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2"/>
  <p:tag name="KSO_WM_UNIT_ID" val="diagram20194740_1*i*42"/>
  <p:tag name="KSO_WM_TEMPLATE_CATEGORY" val="diagram"/>
  <p:tag name="KSO_WM_TEMPLATE_INDEX" val="20194740"/>
  <p:tag name="KSO_WM_UNIT_LAYERLEVEL" val="1"/>
  <p:tag name="KSO_WM_TAG_VERSION" val="1.0"/>
  <p:tag name="KSO_WM_BEAUTIFY_FLAG" val="#wm#"/>
  <p:tag name="KSO_WM_UNIT_COLOR_SCHEME_SHAPE_ID" val="46"/>
  <p:tag name="KSO_WM_UNIT_COLOR_SCHEME_PARENT_PAGE" val="0_1"/>
  <p:tag name="KSO_WM_UNIT_DECOLORIZATION" val="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3"/>
  <p:tag name="KSO_WM_UNIT_ID" val="diagram20194740_1*i*43"/>
  <p:tag name="KSO_WM_TEMPLATE_CATEGORY" val="diagram"/>
  <p:tag name="KSO_WM_TEMPLATE_INDEX" val="20194740"/>
  <p:tag name="KSO_WM_UNIT_LAYERLEVEL" val="1"/>
  <p:tag name="KSO_WM_TAG_VERSION" val="1.0"/>
  <p:tag name="KSO_WM_BEAUTIFY_FLAG" val="#wm#"/>
  <p:tag name="KSO_WM_UNIT_COLOR_SCHEME_SHAPE_ID" val="47"/>
  <p:tag name="KSO_WM_UNIT_COLOR_SCHEME_PARENT_PAGE" val="0_1"/>
  <p:tag name="KSO_WM_UNIT_DECOLORIZATION" val="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4"/>
  <p:tag name="KSO_WM_UNIT_ID" val="diagram20194740_1*i*44"/>
  <p:tag name="KSO_WM_TEMPLATE_CATEGORY" val="diagram"/>
  <p:tag name="KSO_WM_TEMPLATE_INDEX" val="20194740"/>
  <p:tag name="KSO_WM_UNIT_LAYERLEVEL" val="1"/>
  <p:tag name="KSO_WM_TAG_VERSION" val="1.0"/>
  <p:tag name="KSO_WM_BEAUTIFY_FLAG" val="#wm#"/>
  <p:tag name="KSO_WM_UNIT_COLOR_SCHEME_SHAPE_ID" val="48"/>
  <p:tag name="KSO_WM_UNIT_COLOR_SCHEME_PARENT_PAGE" val="0_1"/>
  <p:tag name="KSO_WM_UNIT_DECOLORIZATION" val="1"/>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5"/>
  <p:tag name="KSO_WM_UNIT_ID" val="diagram20194740_1*i*45"/>
  <p:tag name="KSO_WM_TEMPLATE_CATEGORY" val="diagram"/>
  <p:tag name="KSO_WM_TEMPLATE_INDEX" val="20194740"/>
  <p:tag name="KSO_WM_UNIT_LAYERLEVEL" val="1"/>
  <p:tag name="KSO_WM_TAG_VERSION" val="1.0"/>
  <p:tag name="KSO_WM_BEAUTIFY_FLAG" val="#wm#"/>
  <p:tag name="KSO_WM_UNIT_COLOR_SCHEME_SHAPE_ID" val="49"/>
  <p:tag name="KSO_WM_UNIT_COLOR_SCHEME_PARENT_PAGE" val="0_1"/>
  <p:tag name="KSO_WM_UNIT_DECOLORIZATION" val="1"/>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6"/>
  <p:tag name="KSO_WM_UNIT_ID" val="diagram20194740_1*i*46"/>
  <p:tag name="KSO_WM_TEMPLATE_CATEGORY" val="diagram"/>
  <p:tag name="KSO_WM_TEMPLATE_INDEX" val="20194740"/>
  <p:tag name="KSO_WM_UNIT_LAYERLEVEL" val="1"/>
  <p:tag name="KSO_WM_TAG_VERSION" val="1.0"/>
  <p:tag name="KSO_WM_BEAUTIFY_FLAG" val="#wm#"/>
  <p:tag name="KSO_WM_UNIT_COLOR_SCHEME_SHAPE_ID" val="50"/>
  <p:tag name="KSO_WM_UNIT_COLOR_SCHEME_PARENT_PAGE" val="0_1"/>
  <p:tag name="KSO_WM_UNIT_DECOLORIZATION" val="1"/>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7"/>
  <p:tag name="KSO_WM_UNIT_ID" val="diagram20194740_1*i*47"/>
  <p:tag name="KSO_WM_TEMPLATE_CATEGORY" val="diagram"/>
  <p:tag name="KSO_WM_TEMPLATE_INDEX" val="20194740"/>
  <p:tag name="KSO_WM_UNIT_LAYERLEVEL" val="1"/>
  <p:tag name="KSO_WM_TAG_VERSION" val="1.0"/>
  <p:tag name="KSO_WM_BEAUTIFY_FLAG" val="#wm#"/>
  <p:tag name="KSO_WM_UNIT_COLOR_SCHEME_SHAPE_ID" val="51"/>
  <p:tag name="KSO_WM_UNIT_COLOR_SCHEME_PARENT_PAGE" val="0_1"/>
  <p:tag name="KSO_WM_UNIT_DECOLORIZATION" val="1"/>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8"/>
  <p:tag name="KSO_WM_UNIT_ID" val="diagram20194740_1*i*48"/>
  <p:tag name="KSO_WM_TEMPLATE_CATEGORY" val="diagram"/>
  <p:tag name="KSO_WM_TEMPLATE_INDEX" val="20194740"/>
  <p:tag name="KSO_WM_UNIT_LAYERLEVEL" val="1"/>
  <p:tag name="KSO_WM_TAG_VERSION" val="1.0"/>
  <p:tag name="KSO_WM_BEAUTIFY_FLAG" val="#wm#"/>
  <p:tag name="KSO_WM_UNIT_COLOR_SCHEME_SHAPE_ID" val="52"/>
  <p:tag name="KSO_WM_UNIT_COLOR_SCHEME_PARENT_PAGE" val="0_1"/>
  <p:tag name="KSO_WM_UNIT_DECOLORIZATION" val="1"/>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9"/>
  <p:tag name="KSO_WM_UNIT_ID" val="diagram20194740_1*i*49"/>
  <p:tag name="KSO_WM_TEMPLATE_CATEGORY" val="diagram"/>
  <p:tag name="KSO_WM_TEMPLATE_INDEX" val="20194740"/>
  <p:tag name="KSO_WM_UNIT_LAYERLEVEL" val="1"/>
  <p:tag name="KSO_WM_TAG_VERSION" val="1.0"/>
  <p:tag name="KSO_WM_BEAUTIFY_FLAG" val="#wm#"/>
  <p:tag name="KSO_WM_UNIT_COLOR_SCHEME_SHAPE_ID" val="53"/>
  <p:tag name="KSO_WM_UNIT_COLOR_SCHEME_PARENT_PAGE" val="0_1"/>
  <p:tag name="KSO_WM_UNIT_DECOLORIZATION" val="1"/>
</p:tagLst>
</file>

<file path=ppt/tags/tag38.xml><?xml version="1.0" encoding="utf-8"?>
<p:tagLst xmlns:p="http://schemas.openxmlformats.org/presentationml/2006/main">
  <p:tag name="KSO_WM_UNIT_COLOR_SCHEME_SHAPE_ID" val="2"/>
  <p:tag name="KSO_WM_UNIT_COLOR_SCHEME_PARENT_PAGE" val="2_6"/>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1"/>
  <p:tag name="KSO_WM_UNIT_ID" val="diagram20194740_1*i*51"/>
  <p:tag name="KSO_WM_TEMPLATE_CATEGORY" val="diagram"/>
  <p:tag name="KSO_WM_TEMPLATE_INDEX" val="20194740"/>
  <p:tag name="KSO_WM_UNIT_LAYERLEVEL" val="1"/>
  <p:tag name="KSO_WM_TAG_VERSION" val="1.0"/>
  <p:tag name="KSO_WM_BEAUTIFY_FLAG" val="#wm#"/>
  <p:tag name="KSO_WM_UNIT_COLOR_SCHEME_SHAPE_ID" val="55"/>
  <p:tag name="KSO_WM_UNIT_COLOR_SCHEME_PARENT_PAGE" val="0_1"/>
  <p:tag name="KSO_WM_UNIT_DECOLORIZATION" val="1"/>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2"/>
  <p:tag name="KSO_WM_UNIT_ID" val="diagram20194740_1*i*52"/>
  <p:tag name="KSO_WM_TEMPLATE_CATEGORY" val="diagram"/>
  <p:tag name="KSO_WM_TEMPLATE_INDEX" val="20194740"/>
  <p:tag name="KSO_WM_UNIT_LAYERLEVEL" val="1"/>
  <p:tag name="KSO_WM_TAG_VERSION" val="1.0"/>
  <p:tag name="KSO_WM_BEAUTIFY_FLAG" val="#wm#"/>
  <p:tag name="KSO_WM_UNIT_COLOR_SCHEME_SHAPE_ID" val="56"/>
  <p:tag name="KSO_WM_UNIT_COLOR_SCHEME_PARENT_PAGE" val="0_1"/>
  <p:tag name="KSO_WM_UNIT_DECOLORIZATION" val="1"/>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3"/>
  <p:tag name="KSO_WM_UNIT_ID" val="diagram20194740_1*i*53"/>
  <p:tag name="KSO_WM_TEMPLATE_CATEGORY" val="diagram"/>
  <p:tag name="KSO_WM_TEMPLATE_INDEX" val="20194740"/>
  <p:tag name="KSO_WM_UNIT_LAYERLEVEL" val="1"/>
  <p:tag name="KSO_WM_TAG_VERSION" val="1.0"/>
  <p:tag name="KSO_WM_BEAUTIFY_FLAG" val="#wm#"/>
  <p:tag name="KSO_WM_UNIT_COLOR_SCHEME_SHAPE_ID" val="57"/>
  <p:tag name="KSO_WM_UNIT_COLOR_SCHEME_PARENT_PAGE" val="0_1"/>
  <p:tag name="KSO_WM_UNIT_DECOLORIZATION" val="1"/>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4"/>
  <p:tag name="KSO_WM_UNIT_ID" val="diagram20194740_1*i*54"/>
  <p:tag name="KSO_WM_TEMPLATE_CATEGORY" val="diagram"/>
  <p:tag name="KSO_WM_TEMPLATE_INDEX" val="20194740"/>
  <p:tag name="KSO_WM_UNIT_LAYERLEVEL" val="1"/>
  <p:tag name="KSO_WM_TAG_VERSION" val="1.0"/>
  <p:tag name="KSO_WM_BEAUTIFY_FLAG" val="#wm#"/>
  <p:tag name="KSO_WM_UNIT_COLOR_SCHEME_SHAPE_ID" val="58"/>
  <p:tag name="KSO_WM_UNIT_COLOR_SCHEME_PARENT_PAGE" val="0_1"/>
  <p:tag name="KSO_WM_UNIT_DECOLORIZATION" val="1"/>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5"/>
  <p:tag name="KSO_WM_UNIT_ID" val="diagram20194740_1*i*55"/>
  <p:tag name="KSO_WM_TEMPLATE_CATEGORY" val="diagram"/>
  <p:tag name="KSO_WM_TEMPLATE_INDEX" val="20194740"/>
  <p:tag name="KSO_WM_UNIT_LAYERLEVEL" val="1"/>
  <p:tag name="KSO_WM_TAG_VERSION" val="1.0"/>
  <p:tag name="KSO_WM_BEAUTIFY_FLAG" val="#wm#"/>
  <p:tag name="KSO_WM_UNIT_COLOR_SCHEME_SHAPE_ID" val="59"/>
  <p:tag name="KSO_WM_UNIT_COLOR_SCHEME_PARENT_PAGE" val="0_1"/>
  <p:tag name="KSO_WM_UNIT_DECOLORIZATION" val="1"/>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6"/>
  <p:tag name="KSO_WM_UNIT_ID" val="diagram20194740_1*i*56"/>
  <p:tag name="KSO_WM_TEMPLATE_CATEGORY" val="diagram"/>
  <p:tag name="KSO_WM_TEMPLATE_INDEX" val="20194740"/>
  <p:tag name="KSO_WM_UNIT_LAYERLEVEL" val="1"/>
  <p:tag name="KSO_WM_TAG_VERSION" val="1.0"/>
  <p:tag name="KSO_WM_BEAUTIFY_FLAG" val="#wm#"/>
  <p:tag name="KSO_WM_UNIT_COLOR_SCHEME_SHAPE_ID" val="60"/>
  <p:tag name="KSO_WM_UNIT_COLOR_SCHEME_PARENT_PAGE" val="0_1"/>
  <p:tag name="KSO_WM_UNIT_DECOLORIZATION" val="1"/>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7"/>
  <p:tag name="KSO_WM_UNIT_ID" val="diagram20194740_1*i*57"/>
  <p:tag name="KSO_WM_TEMPLATE_CATEGORY" val="diagram"/>
  <p:tag name="KSO_WM_TEMPLATE_INDEX" val="20194740"/>
  <p:tag name="KSO_WM_UNIT_LAYERLEVEL" val="1"/>
  <p:tag name="KSO_WM_TAG_VERSION" val="1.0"/>
  <p:tag name="KSO_WM_BEAUTIFY_FLAG" val="#wm#"/>
  <p:tag name="KSO_WM_UNIT_COLOR_SCHEME_SHAPE_ID" val="61"/>
  <p:tag name="KSO_WM_UNIT_COLOR_SCHEME_PARENT_PAGE" val="0_1"/>
  <p:tag name="KSO_WM_UNIT_DECOLORIZATION" val="1"/>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8"/>
  <p:tag name="KSO_WM_UNIT_ID" val="diagram20194740_1*i*58"/>
  <p:tag name="KSO_WM_TEMPLATE_CATEGORY" val="diagram"/>
  <p:tag name="KSO_WM_TEMPLATE_INDEX" val="20194740"/>
  <p:tag name="KSO_WM_UNIT_LAYERLEVEL" val="1"/>
  <p:tag name="KSO_WM_TAG_VERSION" val="1.0"/>
  <p:tag name="KSO_WM_BEAUTIFY_FLAG" val="#wm#"/>
  <p:tag name="KSO_WM_UNIT_COLOR_SCHEME_SHAPE_ID" val="62"/>
  <p:tag name="KSO_WM_UNIT_COLOR_SCHEME_PARENT_PAGE" val="0_1"/>
  <p:tag name="KSO_WM_UNIT_DECOLORIZATION" val="1"/>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9"/>
  <p:tag name="KSO_WM_UNIT_ID" val="diagram20194740_1*i*59"/>
  <p:tag name="KSO_WM_TEMPLATE_CATEGORY" val="diagram"/>
  <p:tag name="KSO_WM_TEMPLATE_INDEX" val="20194740"/>
  <p:tag name="KSO_WM_UNIT_LAYERLEVEL" val="1"/>
  <p:tag name="KSO_WM_TAG_VERSION" val="1.0"/>
  <p:tag name="KSO_WM_BEAUTIFY_FLAG" val="#wm#"/>
  <p:tag name="KSO_WM_UNIT_COLOR_SCHEME_SHAPE_ID" val="63"/>
  <p:tag name="KSO_WM_UNIT_COLOR_SCHEME_PARENT_PAGE" val="0_1"/>
  <p:tag name="KSO_WM_UNIT_DECOLORIZATION"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0"/>
  <p:tag name="KSO_WM_UNIT_ID" val="diagram20194740_1*i*60"/>
  <p:tag name="KSO_WM_TEMPLATE_CATEGORY" val="diagram"/>
  <p:tag name="KSO_WM_TEMPLATE_INDEX" val="20194740"/>
  <p:tag name="KSO_WM_UNIT_LAYERLEVEL" val="1"/>
  <p:tag name="KSO_WM_TAG_VERSION" val="1.0"/>
  <p:tag name="KSO_WM_BEAUTIFY_FLAG" val="#wm#"/>
  <p:tag name="KSO_WM_UNIT_COLOR_SCHEME_SHAPE_ID" val="64"/>
  <p:tag name="KSO_WM_UNIT_COLOR_SCHEME_PARENT_PAGE" val="0_1"/>
  <p:tag name="KSO_WM_UNIT_DECOLORIZATION" val="1"/>
</p:tagLst>
</file>

<file path=ppt/tags/tag39.xml><?xml version="1.0" encoding="utf-8"?>
<p:tagLst xmlns:p="http://schemas.openxmlformats.org/presentationml/2006/main">
  <p:tag name="KSO_WM_UNIT_COLOR_SCHEME_SHAPE_ID" val="3"/>
  <p:tag name="KSO_WM_UNIT_COLOR_SCHEME_PARENT_PAGE" val="2_6"/>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1"/>
  <p:tag name="KSO_WM_UNIT_ID" val="diagram20194740_1*i*61"/>
  <p:tag name="KSO_WM_TEMPLATE_CATEGORY" val="diagram"/>
  <p:tag name="KSO_WM_TEMPLATE_INDEX" val="20194740"/>
  <p:tag name="KSO_WM_UNIT_LAYERLEVEL" val="1"/>
  <p:tag name="KSO_WM_TAG_VERSION" val="1.0"/>
  <p:tag name="KSO_WM_BEAUTIFY_FLAG" val="#wm#"/>
  <p:tag name="KSO_WM_UNIT_COLOR_SCHEME_SHAPE_ID" val="65"/>
  <p:tag name="KSO_WM_UNIT_COLOR_SCHEME_PARENT_PAGE" val="0_1"/>
  <p:tag name="KSO_WM_UNIT_DECOLORIZATION" val="1"/>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2"/>
  <p:tag name="KSO_WM_UNIT_ID" val="diagram20194740_1*i*62"/>
  <p:tag name="KSO_WM_TEMPLATE_CATEGORY" val="diagram"/>
  <p:tag name="KSO_WM_TEMPLATE_INDEX" val="20194740"/>
  <p:tag name="KSO_WM_UNIT_LAYERLEVEL" val="1"/>
  <p:tag name="KSO_WM_TAG_VERSION" val="1.0"/>
  <p:tag name="KSO_WM_BEAUTIFY_FLAG" val="#wm#"/>
  <p:tag name="KSO_WM_UNIT_COLOR_SCHEME_SHAPE_ID" val="66"/>
  <p:tag name="KSO_WM_UNIT_COLOR_SCHEME_PARENT_PAGE" val="0_1"/>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4"/>
  <p:tag name="KSO_WM_UNIT_ID" val="diagram20194740_1*i*64"/>
  <p:tag name="KSO_WM_TEMPLATE_CATEGORY" val="diagram"/>
  <p:tag name="KSO_WM_TEMPLATE_INDEX" val="20194740"/>
  <p:tag name="KSO_WM_UNIT_LAYERLEVEL" val="1"/>
  <p:tag name="KSO_WM_TAG_VERSION" val="1.0"/>
  <p:tag name="KSO_WM_BEAUTIFY_FLAG" val="#wm#"/>
  <p:tag name="KSO_WM_UNIT_COLOR_SCHEME_SHAPE_ID" val="68"/>
  <p:tag name="KSO_WM_UNIT_COLOR_SCHEME_PARENT_PAGE" val="0_1"/>
  <p:tag name="KSO_WM_UNIT_DECOLORIZATION" val="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5"/>
  <p:tag name="KSO_WM_UNIT_ID" val="diagram20194740_1*i*65"/>
  <p:tag name="KSO_WM_TEMPLATE_CATEGORY" val="diagram"/>
  <p:tag name="KSO_WM_TEMPLATE_INDEX" val="20194740"/>
  <p:tag name="KSO_WM_UNIT_LAYERLEVEL" val="1"/>
  <p:tag name="KSO_WM_TAG_VERSION" val="1.0"/>
  <p:tag name="KSO_WM_BEAUTIFY_FLAG" val="#wm#"/>
  <p:tag name="KSO_WM_UNIT_COLOR_SCHEME_SHAPE_ID" val="69"/>
  <p:tag name="KSO_WM_UNIT_COLOR_SCHEME_PARENT_PAGE" val="0_1"/>
  <p:tag name="KSO_WM_UNIT_DECOLORIZATION" val="1"/>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6"/>
  <p:tag name="KSO_WM_UNIT_ID" val="diagram20194740_1*i*66"/>
  <p:tag name="KSO_WM_TEMPLATE_CATEGORY" val="diagram"/>
  <p:tag name="KSO_WM_TEMPLATE_INDEX" val="20194740"/>
  <p:tag name="KSO_WM_UNIT_LAYERLEVEL" val="1"/>
  <p:tag name="KSO_WM_TAG_VERSION" val="1.0"/>
  <p:tag name="KSO_WM_BEAUTIFY_FLAG" val="#wm#"/>
  <p:tag name="KSO_WM_UNIT_COLOR_SCHEME_SHAPE_ID" val="70"/>
  <p:tag name="KSO_WM_UNIT_COLOR_SCHEME_PARENT_PAGE" val="0_1"/>
  <p:tag name="KSO_WM_UNIT_DECOLORIZATION" val="1"/>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7"/>
  <p:tag name="KSO_WM_UNIT_ID" val="diagram20194740_1*i*67"/>
  <p:tag name="KSO_WM_TEMPLATE_CATEGORY" val="diagram"/>
  <p:tag name="KSO_WM_TEMPLATE_INDEX" val="20194740"/>
  <p:tag name="KSO_WM_UNIT_LAYERLEVEL" val="1"/>
  <p:tag name="KSO_WM_TAG_VERSION" val="1.0"/>
  <p:tag name="KSO_WM_BEAUTIFY_FLAG" val="#wm#"/>
  <p:tag name="KSO_WM_UNIT_COLOR_SCHEME_SHAPE_ID" val="71"/>
  <p:tag name="KSO_WM_UNIT_COLOR_SCHEME_PARENT_PAGE" val="0_1"/>
  <p:tag name="KSO_WM_UNIT_DECOLORIZATION" val="1"/>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8"/>
  <p:tag name="KSO_WM_UNIT_ID" val="diagram20194740_1*i*68"/>
  <p:tag name="KSO_WM_TEMPLATE_CATEGORY" val="diagram"/>
  <p:tag name="KSO_WM_TEMPLATE_INDEX" val="20194740"/>
  <p:tag name="KSO_WM_UNIT_LAYERLEVEL" val="1"/>
  <p:tag name="KSO_WM_TAG_VERSION" val="1.0"/>
  <p:tag name="KSO_WM_BEAUTIFY_FLAG" val="#wm#"/>
  <p:tag name="KSO_WM_UNIT_COLOR_SCHEME_SHAPE_ID" val="72"/>
  <p:tag name="KSO_WM_UNIT_COLOR_SCHEME_PARENT_PAGE" val="0_1"/>
  <p:tag name="KSO_WM_UNIT_DECOLORIZATION" val="1"/>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9"/>
  <p:tag name="KSO_WM_UNIT_ID" val="diagram20194740_1*i*69"/>
  <p:tag name="KSO_WM_TEMPLATE_CATEGORY" val="diagram"/>
  <p:tag name="KSO_WM_TEMPLATE_INDEX" val="20194740"/>
  <p:tag name="KSO_WM_UNIT_LAYERLEVEL" val="1"/>
  <p:tag name="KSO_WM_TAG_VERSION" val="1.0"/>
  <p:tag name="KSO_WM_BEAUTIFY_FLAG" val="#wm#"/>
  <p:tag name="KSO_WM_UNIT_COLOR_SCHEME_SHAPE_ID" val="73"/>
  <p:tag name="KSO_WM_UNIT_COLOR_SCHEME_PARENT_PAGE" val="0_1"/>
  <p:tag name="KSO_WM_UNIT_DECOLORIZATION" val="1"/>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0"/>
  <p:tag name="KSO_WM_UNIT_ID" val="diagram20194740_1*i*70"/>
  <p:tag name="KSO_WM_TEMPLATE_CATEGORY" val="diagram"/>
  <p:tag name="KSO_WM_TEMPLATE_INDEX" val="20194740"/>
  <p:tag name="KSO_WM_UNIT_LAYERLEVEL" val="1"/>
  <p:tag name="KSO_WM_TAG_VERSION" val="1.0"/>
  <p:tag name="KSO_WM_BEAUTIFY_FLAG" val="#wm#"/>
  <p:tag name="KSO_WM_UNIT_COLOR_SCHEME_SHAPE_ID" val="74"/>
  <p:tag name="KSO_WM_UNIT_COLOR_SCHEME_PARENT_PAGE" val="0_1"/>
  <p:tag name="KSO_WM_UNIT_DECOLORIZATION"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1"/>
  <p:tag name="KSO_WM_UNIT_ID" val="diagram20194740_1*i*71"/>
  <p:tag name="KSO_WM_TEMPLATE_CATEGORY" val="diagram"/>
  <p:tag name="KSO_WM_TEMPLATE_INDEX" val="20194740"/>
  <p:tag name="KSO_WM_UNIT_LAYERLEVEL" val="1"/>
  <p:tag name="KSO_WM_TAG_VERSION" val="1.0"/>
  <p:tag name="KSO_WM_BEAUTIFY_FLAG" val="#wm#"/>
  <p:tag name="KSO_WM_UNIT_COLOR_SCHEME_SHAPE_ID" val="75"/>
  <p:tag name="KSO_WM_UNIT_COLOR_SCHEME_PARENT_PAGE" val="0_1"/>
  <p:tag name="KSO_WM_UNIT_DECOLORIZATION" val="1"/>
</p:tagLst>
</file>

<file path=ppt/tags/tag4.xml><?xml version="1.0" encoding="utf-8"?>
<p:tagLst xmlns:p="http://schemas.openxmlformats.org/presentationml/2006/main">
  <p:tag name="KSO_WM_UNIT_COLOR_SCHEME_SHAPE_ID" val="2"/>
  <p:tag name="KSO_WM_UNIT_COLOR_SCHEME_PARENT_PAGE" val="2_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COLOR_SCHEME_SHAPE_ID" val="4"/>
  <p:tag name="KSO_WM_UNIT_COLOR_SCHEME_PARENT_PAGE" val="2_6"/>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2"/>
  <p:tag name="KSO_WM_UNIT_ID" val="diagram20194740_1*i*72"/>
  <p:tag name="KSO_WM_TEMPLATE_CATEGORY" val="diagram"/>
  <p:tag name="KSO_WM_TEMPLATE_INDEX" val="20194740"/>
  <p:tag name="KSO_WM_UNIT_LAYERLEVEL" val="1"/>
  <p:tag name="KSO_WM_TAG_VERSION" val="1.0"/>
  <p:tag name="KSO_WM_BEAUTIFY_FLAG" val="#wm#"/>
  <p:tag name="KSO_WM_UNIT_COLOR_SCHEME_SHAPE_ID" val="76"/>
  <p:tag name="KSO_WM_UNIT_COLOR_SCHEME_PARENT_PAGE" val="0_1"/>
  <p:tag name="KSO_WM_UNIT_DECOLORIZATION" val="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3"/>
  <p:tag name="KSO_WM_UNIT_ID" val="diagram20194740_1*i*73"/>
  <p:tag name="KSO_WM_TEMPLATE_CATEGORY" val="diagram"/>
  <p:tag name="KSO_WM_TEMPLATE_INDEX" val="20194740"/>
  <p:tag name="KSO_WM_UNIT_LAYERLEVEL" val="1"/>
  <p:tag name="KSO_WM_TAG_VERSION" val="1.0"/>
  <p:tag name="KSO_WM_BEAUTIFY_FLAG" val="#wm#"/>
  <p:tag name="KSO_WM_UNIT_COLOR_SCHEME_SHAPE_ID" val="77"/>
  <p:tag name="KSO_WM_UNIT_COLOR_SCHEME_PARENT_PAGE" val="0_1"/>
  <p:tag name="KSO_WM_UNIT_DECOLORIZATION"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4"/>
  <p:tag name="KSO_WM_UNIT_ID" val="diagram20194740_1*i*74"/>
  <p:tag name="KSO_WM_TEMPLATE_CATEGORY" val="diagram"/>
  <p:tag name="KSO_WM_TEMPLATE_INDEX" val="20194740"/>
  <p:tag name="KSO_WM_UNIT_LAYERLEVEL" val="1"/>
  <p:tag name="KSO_WM_TAG_VERSION" val="1.0"/>
  <p:tag name="KSO_WM_BEAUTIFY_FLAG" val="#wm#"/>
  <p:tag name="KSO_WM_UNIT_COLOR_SCHEME_SHAPE_ID" val="78"/>
  <p:tag name="KSO_WM_UNIT_COLOR_SCHEME_PARENT_PAGE" val="0_1"/>
  <p:tag name="KSO_WM_UNIT_DECOLORIZATION" val="1"/>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5"/>
  <p:tag name="KSO_WM_UNIT_ID" val="diagram20194740_1*i*75"/>
  <p:tag name="KSO_WM_TEMPLATE_CATEGORY" val="diagram"/>
  <p:tag name="KSO_WM_TEMPLATE_INDEX" val="20194740"/>
  <p:tag name="KSO_WM_UNIT_LAYERLEVEL" val="1"/>
  <p:tag name="KSO_WM_TAG_VERSION" val="1.0"/>
  <p:tag name="KSO_WM_BEAUTIFY_FLAG" val="#wm#"/>
  <p:tag name="KSO_WM_UNIT_COLOR_SCHEME_SHAPE_ID" val="79"/>
  <p:tag name="KSO_WM_UNIT_COLOR_SCHEME_PARENT_PAGE" val="0_1"/>
  <p:tag name="KSO_WM_UNIT_DECOLORIZATION" val="1"/>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6"/>
  <p:tag name="KSO_WM_UNIT_ID" val="diagram20194740_1*i*76"/>
  <p:tag name="KSO_WM_TEMPLATE_CATEGORY" val="diagram"/>
  <p:tag name="KSO_WM_TEMPLATE_INDEX" val="20194740"/>
  <p:tag name="KSO_WM_UNIT_LAYERLEVEL" val="1"/>
  <p:tag name="KSO_WM_TAG_VERSION" val="1.0"/>
  <p:tag name="KSO_WM_BEAUTIFY_FLAG" val="#wm#"/>
  <p:tag name="KSO_WM_UNIT_COLOR_SCHEME_SHAPE_ID" val="80"/>
  <p:tag name="KSO_WM_UNIT_COLOR_SCHEME_PARENT_PAGE" val="0_1"/>
  <p:tag name="KSO_WM_UNIT_DECOLORIZATION" val="1"/>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7"/>
  <p:tag name="KSO_WM_UNIT_ID" val="diagram20194740_1*i*77"/>
  <p:tag name="KSO_WM_TEMPLATE_CATEGORY" val="diagram"/>
  <p:tag name="KSO_WM_TEMPLATE_INDEX" val="20194740"/>
  <p:tag name="KSO_WM_UNIT_LAYERLEVEL" val="1"/>
  <p:tag name="KSO_WM_TAG_VERSION" val="1.0"/>
  <p:tag name="KSO_WM_BEAUTIFY_FLAG" val="#wm#"/>
  <p:tag name="KSO_WM_UNIT_COLOR_SCHEME_SHAPE_ID" val="81"/>
  <p:tag name="KSO_WM_UNIT_COLOR_SCHEME_PARENT_PAGE" val="0_1"/>
  <p:tag name="KSO_WM_UNIT_DECOLORIZATION" val="1"/>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8"/>
  <p:tag name="KSO_WM_UNIT_ID" val="diagram20194740_1*i*78"/>
  <p:tag name="KSO_WM_TEMPLATE_CATEGORY" val="diagram"/>
  <p:tag name="KSO_WM_TEMPLATE_INDEX" val="20194740"/>
  <p:tag name="KSO_WM_UNIT_LAYERLEVEL" val="1"/>
  <p:tag name="KSO_WM_TAG_VERSION" val="1.0"/>
  <p:tag name="KSO_WM_BEAUTIFY_FLAG" val="#wm#"/>
  <p:tag name="KSO_WM_UNIT_COLOR_SCHEME_SHAPE_ID" val="82"/>
  <p:tag name="KSO_WM_UNIT_COLOR_SCHEME_PARENT_PAGE" val="0_1"/>
  <p:tag name="KSO_WM_UNIT_DECOLORIZATION" val="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9"/>
  <p:tag name="KSO_WM_UNIT_ID" val="diagram20194740_1*i*79"/>
  <p:tag name="KSO_WM_TEMPLATE_CATEGORY" val="diagram"/>
  <p:tag name="KSO_WM_TEMPLATE_INDEX" val="20194740"/>
  <p:tag name="KSO_WM_UNIT_LAYERLEVEL" val="1"/>
  <p:tag name="KSO_WM_TAG_VERSION" val="1.0"/>
  <p:tag name="KSO_WM_BEAUTIFY_FLAG" val="#wm#"/>
  <p:tag name="KSO_WM_UNIT_COLOR_SCHEME_SHAPE_ID" val="83"/>
  <p:tag name="KSO_WM_UNIT_COLOR_SCHEME_PARENT_PAGE" val="0_1"/>
  <p:tag name="KSO_WM_UNIT_DECOLORIZATION" val="1"/>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0"/>
  <p:tag name="KSO_WM_UNIT_ID" val="diagram20194740_1*i*80"/>
  <p:tag name="KSO_WM_TEMPLATE_CATEGORY" val="diagram"/>
  <p:tag name="KSO_WM_TEMPLATE_INDEX" val="20194740"/>
  <p:tag name="KSO_WM_UNIT_LAYERLEVEL" val="1"/>
  <p:tag name="KSO_WM_TAG_VERSION" val="1.0"/>
  <p:tag name="KSO_WM_BEAUTIFY_FLAG" val="#wm#"/>
  <p:tag name="KSO_WM_UNIT_COLOR_SCHEME_SHAPE_ID" val="84"/>
  <p:tag name="KSO_WM_UNIT_COLOR_SCHEME_PARENT_PAGE" val="0_1"/>
  <p:tag name="KSO_WM_UNIT_DECOLORIZATION"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1"/>
  <p:tag name="KSO_WM_UNIT_ID" val="diagram20194740_1*i*81"/>
  <p:tag name="KSO_WM_TEMPLATE_CATEGORY" val="diagram"/>
  <p:tag name="KSO_WM_TEMPLATE_INDEX" val="20194740"/>
  <p:tag name="KSO_WM_UNIT_LAYERLEVEL" val="1"/>
  <p:tag name="KSO_WM_TAG_VERSION" val="1.0"/>
  <p:tag name="KSO_WM_BEAUTIFY_FLAG" val="#wm#"/>
  <p:tag name="KSO_WM_UNIT_COLOR_SCHEME_SHAPE_ID" val="85"/>
  <p:tag name="KSO_WM_UNIT_COLOR_SCHEME_PARENT_PAGE" val="0_1"/>
  <p:tag name="KSO_WM_UNIT_DECOLORIZATION" val="1"/>
</p:tagLst>
</file>

<file path=ppt/tags/tag41.xml><?xml version="1.0" encoding="utf-8"?>
<p:tagLst xmlns:p="http://schemas.openxmlformats.org/presentationml/2006/main">
  <p:tag name="KSO_WM_UNIT_COLOR_SCHEME_SHAPE_ID" val="5"/>
  <p:tag name="KSO_WM_UNIT_COLOR_SCHEME_PARENT_PAGE" val="2_6"/>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UNIT_TEXT_PART_ID_V2" val="d-3-2"/>
  <p:tag name="KSO_WM_UNIT_PRESET_TEXT" val="单击此处添加小标题:&#13;点击此处添加正文，文字是您思想的提炼，为了最终呈现发布的良好效&#13;您的正文已经字字珠玑&#13;但信息却千丝万缕，需要用更多的文字来表述。&#13;但请您尽可能提炼思想的精髓恰如其分的表达观点，往往事半功倍。为了能让您有更直观的字数感受，并进一步方便使用，我们为您标注了最适合的位置。您输入的文字到这里时，就是最佳视觉效果。"/>
  <p:tag name="KSO_WM_UNIT_NOCLEAR" val="1"/>
  <p:tag name="KSO_WM_UNIT_VALUE" val="273"/>
  <p:tag name="KSO_WM_UNIT_HIGHLIGHT" val="0"/>
  <p:tag name="KSO_WM_UNIT_COMPATIBLE" val="0"/>
  <p:tag name="KSO_WM_UNIT_DIAGRAM_ISNUMVISUAL" val="0"/>
  <p:tag name="KSO_WM_UNIT_DIAGRAM_ISREFERUNIT" val="0"/>
  <p:tag name="KSO_WM_UNIT_TYPE" val="f"/>
  <p:tag name="KSO_WM_UNIT_INDEX" val="1"/>
  <p:tag name="KSO_WM_UNIT_ID" val="diagram20194740_1*f*1"/>
  <p:tag name="KSO_WM_TEMPLATE_CATEGORY" val="diagram"/>
  <p:tag name="KSO_WM_TEMPLATE_INDEX" val="20194740"/>
  <p:tag name="KSO_WM_UNIT_LAYERLEVEL" val="1"/>
  <p:tag name="KSO_WM_TAG_VERSION" val="1.0"/>
  <p:tag name="KSO_WM_BEAUTIFY_FLAG" val="#wm#"/>
  <p:tag name="KSO_WM_UNIT_COLOR_SCHEME_SHAPE_ID" val="3"/>
  <p:tag name="KSO_WM_UNIT_COLOR_SCHEME_PARENT_PAGE" val="0_1"/>
</p:tagLst>
</file>

<file path=ppt/tags/tag411.xml><?xml version="1.0" encoding="utf-8"?>
<p:tagLst xmlns:p="http://schemas.openxmlformats.org/presentationml/2006/main">
  <p:tag name="KSO_WM_TEMPLATE_CATEGORY" val="diagram"/>
  <p:tag name="KSO_WM_TEMPLATE_INDEX" val="20194740"/>
  <p:tag name="KSO_WM_BEAUTIFY_FLAG" val="#wm#"/>
  <p:tag name="KSO_WM_SLIDE_ID" val="diagram20194740_1"/>
  <p:tag name="KSO_WM_SLIDE_ITEM_CNT" val="0"/>
  <p:tag name="KSO_WM_SLIDE_INDEX" val="1"/>
  <p:tag name="KSO_WM_TAG_VERSION" val="1.0"/>
  <p:tag name="KSO_WM_SLIDE_LAYOUT" val="a_f"/>
  <p:tag name="KSO_WM_SLIDE_LAYOUT_CNT" val="1_1"/>
  <p:tag name="KSO_WM_SLIDE_TYPE" val="text"/>
  <p:tag name="KSO_WM_SLIDE_SUBTYPE" val="pureTxt"/>
  <p:tag name="KSO_WM_SLIDE_SIZE" val="913*504"/>
  <p:tag name="KSO_WM_SLIDE_POSITION" val="11*14"/>
  <p:tag name="KSO_WM_SLIDE_COLORSCHEME_VERSION" val="3.2"/>
</p:tagLst>
</file>

<file path=ppt/tags/tag412.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413.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414.xml><?xml version="1.0" encoding="utf-8"?>
<p:tagLst xmlns:p="http://schemas.openxmlformats.org/presentationml/2006/main">
  <p:tag name="KSO_WM_UNIT_TEXT_PART_ID_V2" val="d-3-2"/>
  <p:tag name="KSO_WM_UNIT_PRESET_TEXT" val="单击此处添加小标题:&#13;点击此处添加正文，文字是您思想的提炼，为了最终呈现发布的良好效果。&#13;单击此处添加小标题:&#13;您的正文已经字字珠玑但信息却千丝万缕，需要用更多的文字来表述但请。&#13;单击此处添加小标题：&#13;为了能让您有更直观的字数感受，并进一步方便使用就是最佳视觉效果。"/>
  <p:tag name="KSO_WM_UNIT_NOCLEAR" val="1"/>
  <p:tag name="KSO_WM_UNIT_VALUE" val="312"/>
  <p:tag name="KSO_WM_UNIT_HIGHLIGHT" val="0"/>
  <p:tag name="KSO_WM_UNIT_COMPATIBLE" val="0"/>
  <p:tag name="KSO_WM_UNIT_DIAGRAM_ISNUMVISUAL" val="0"/>
  <p:tag name="KSO_WM_UNIT_DIAGRAM_ISREFERUNIT" val="0"/>
  <p:tag name="KSO_WM_UNIT_TYPE" val="f"/>
  <p:tag name="KSO_WM_UNIT_INDEX" val="1"/>
  <p:tag name="KSO_WM_UNIT_ID" val="diagram20194652_1*f*1"/>
  <p:tag name="KSO_WM_TEMPLATE_CATEGORY" val="diagram"/>
  <p:tag name="KSO_WM_TEMPLATE_INDEX" val="20194652"/>
  <p:tag name="KSO_WM_UNIT_LAYERLEVEL" val="1"/>
  <p:tag name="KSO_WM_TAG_VERSION" val="1.0"/>
  <p:tag name="KSO_WM_BEAUTIFY_FLAG" val="#wm#"/>
  <p:tag name="KSO_WM_UNIT_COLOR_SCHEME_SHAPE_ID" val="3"/>
  <p:tag name="KSO_WM_UNIT_COLOR_SCHEME_PARENT_PAGE" val="0_1"/>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652_1*i*1"/>
  <p:tag name="KSO_WM_TEMPLATE_CATEGORY" val="diagram"/>
  <p:tag name="KSO_WM_TEMPLATE_INDEX" val="20194652"/>
  <p:tag name="KSO_WM_UNIT_LAYERLEVEL" val="1"/>
  <p:tag name="KSO_WM_TAG_VERSION" val="1.0"/>
  <p:tag name="KSO_WM_BEAUTIFY_FLAG" val="#wm#"/>
  <p:tag name="KSO_WM_UNIT_COLOR_SCHEME_SHAPE_ID" val="5"/>
  <p:tag name="KSO_WM_UNIT_COLOR_SCHEME_PARENT_PAGE" val="0_1"/>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652_1*i*2"/>
  <p:tag name="KSO_WM_TEMPLATE_CATEGORY" val="diagram"/>
  <p:tag name="KSO_WM_TEMPLATE_INDEX" val="20194652"/>
  <p:tag name="KSO_WM_UNIT_LAYERLEVEL" val="1"/>
  <p:tag name="KSO_WM_TAG_VERSION" val="1.0"/>
  <p:tag name="KSO_WM_BEAUTIFY_FLAG" val="#wm#"/>
  <p:tag name="KSO_WM_UNIT_COLOR_SCHEME_SHAPE_ID" val="6"/>
  <p:tag name="KSO_WM_UNIT_COLOR_SCHEME_PARENT_PAGE" val="0_1"/>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652_1*i*3"/>
  <p:tag name="KSO_WM_TEMPLATE_CATEGORY" val="diagram"/>
  <p:tag name="KSO_WM_TEMPLATE_INDEX" val="20194652"/>
  <p:tag name="KSO_WM_UNIT_LAYERLEVEL" val="1"/>
  <p:tag name="KSO_WM_TAG_VERSION" val="1.0"/>
  <p:tag name="KSO_WM_BEAUTIFY_FLAG" val="#wm#"/>
  <p:tag name="KSO_WM_UNIT_COLOR_SCHEME_SHAPE_ID" val="7"/>
  <p:tag name="KSO_WM_UNIT_COLOR_SCHEME_PARENT_PAGE" val="0_1"/>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652_1*i*4"/>
  <p:tag name="KSO_WM_TEMPLATE_CATEGORY" val="diagram"/>
  <p:tag name="KSO_WM_TEMPLATE_INDEX" val="20194652"/>
  <p:tag name="KSO_WM_UNIT_LAYERLEVEL" val="1"/>
  <p:tag name="KSO_WM_TAG_VERSION" val="1.0"/>
  <p:tag name="KSO_WM_BEAUTIFY_FLAG" val="#wm#"/>
  <p:tag name="KSO_WM_UNIT_COLOR_SCHEME_SHAPE_ID" val="8"/>
  <p:tag name="KSO_WM_UNIT_COLOR_SCHEME_PARENT_PAGE" val="0_1"/>
</p:tagLst>
</file>

<file path=ppt/tags/tag419.xml><?xml version="1.0" encoding="utf-8"?>
<p:tagLst xmlns:p="http://schemas.openxmlformats.org/presentationml/2006/main">
  <p:tag name="KSO_WM_UNIT_TEXT_PART_ID_V2" val="a-1-2"/>
  <p:tag name="KSO_WM_UNIT_ISCONTENTS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194652_1*a*1"/>
  <p:tag name="KSO_WM_TEMPLATE_CATEGORY" val="diagram"/>
  <p:tag name="KSO_WM_TEMPLATE_INDEX" val="20194652"/>
  <p:tag name="KSO_WM_UNIT_LAYERLEVEL" val="1"/>
  <p:tag name="KSO_WM_TAG_VERSION" val="1.0"/>
  <p:tag name="KSO_WM_BEAUTIFY_FLAG" val="#wm#"/>
  <p:tag name="KSO_WM_UNIT_COLOR_SCHEME_SHAPE_ID" val="9"/>
  <p:tag name="KSO_WM_UNIT_COLOR_SCHEME_PARENT_PAGE" val="0_1"/>
</p:tagLst>
</file>

<file path=ppt/tags/tag42.xml><?xml version="1.0" encoding="utf-8"?>
<p:tagLst xmlns:p="http://schemas.openxmlformats.org/presentationml/2006/main">
  <p:tag name="KSO_WM_SLIDE_COLORSCHEME_VERSION" val="3.2"/>
  <p:tag name="KSO_WM_UNIT_COLOR_SCHEME_SHAPE_ID" val="6"/>
  <p:tag name="KSO_WM_UNIT_COLOR_SCHEME_PARENT_PAGE" val="2_6"/>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TEMPLATE_CATEGORY" val="diagram"/>
  <p:tag name="KSO_WM_TEMPLATE_INDEX" val="20194652"/>
  <p:tag name="KSO_WM_BEAUTIFY_FLAG" val="#wm#"/>
  <p:tag name="KSO_WM_TAG_VERSION" val="1.0"/>
  <p:tag name="KSO_WM_SLIDE_ID" val="diagram20194652_1"/>
  <p:tag name="KSO_WM_SLIDE_INDEX" val="1"/>
  <p:tag name="KSO_WM_SLIDE_ITEM_CNT" val="0"/>
  <p:tag name="KSO_WM_SLIDE_LAYOUT" val="a_f"/>
  <p:tag name="KSO_WM_SLIDE_LAYOUT_CNT" val="1_1"/>
  <p:tag name="KSO_WM_SLIDE_TYPE" val="text"/>
  <p:tag name="KSO_WM_SLIDE_SUBTYPE" val="pureTxt"/>
  <p:tag name="KSO_WM_SLIDE_POSITION" val="0*-31"/>
  <p:tag name="KSO_WM_SLIDE_SIZE" val="959*573"/>
  <p:tag name="KSO_WM_SLIDE_COLORSCHEME_VERSION" val="3.2"/>
  <p:tag name="KSO_WM_TEMPLATE_SUBCATEGORY" val="0"/>
</p:tagLst>
</file>

<file path=ppt/tags/tag421.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422.xml><?xml version="1.0" encoding="utf-8"?>
<p:tagLst xmlns:p="http://schemas.openxmlformats.org/presentationml/2006/main">
  <p:tag name="KSO_WM_BEAUTIFY_FLAG" val="#wm#"/>
  <p:tag name="KSO_WM_TEMPLATE_CATEGORY" val="diagram"/>
  <p:tag name="KSO_WM_TEMPLATE_INDEX" val="20194720"/>
</p:tagLst>
</file>

<file path=ppt/tags/tag42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diagram20194848_1*i*1"/>
  <p:tag name="KSO_WM_TEMPLATE_CATEGORY" val="diagram"/>
  <p:tag name="KSO_WM_TEMPLATE_INDEX" val="20194848"/>
  <p:tag name="KSO_WM_UNIT_LAYERLEVEL" val="1"/>
  <p:tag name="KSO_WM_TAG_VERSION" val="1.0"/>
  <p:tag name="KSO_WM_BEAUTIFY_FLAG" val="#wm#"/>
  <p:tag name="KSO_WM_UNIT_TYPE" val="i"/>
  <p:tag name="KSO_WM_UNIT_INDEX" val="1"/>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848_1*i*2"/>
  <p:tag name="KSO_WM_TEMPLATE_CATEGORY" val="diagram"/>
  <p:tag name="KSO_WM_TEMPLATE_INDEX" val="20194848"/>
  <p:tag name="KSO_WM_UNIT_LAYERLEVEL" val="1"/>
  <p:tag name="KSO_WM_TAG_VERSION" val="1.0"/>
  <p:tag name="KSO_WM_BEAUTIFY_FLAG" val="#wm#"/>
  <p:tag name="KSO_WM_UNIT_TYPE" val="i"/>
  <p:tag name="KSO_WM_UNIT_INDEX" val="2"/>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848_1*i*3"/>
  <p:tag name="KSO_WM_TEMPLATE_CATEGORY" val="diagram"/>
  <p:tag name="KSO_WM_TEMPLATE_INDEX" val="20194848"/>
  <p:tag name="KSO_WM_UNIT_LAYERLEVEL" val="1"/>
  <p:tag name="KSO_WM_TAG_VERSION" val="1.0"/>
  <p:tag name="KSO_WM_BEAUTIFY_FLAG" val="#wm#"/>
  <p:tag name="KSO_WM_UNIT_TYPE" val="i"/>
  <p:tag name="KSO_WM_UNIT_INDEX" val="3"/>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848_1*i*4"/>
  <p:tag name="KSO_WM_TEMPLATE_CATEGORY" val="diagram"/>
  <p:tag name="KSO_WM_TEMPLATE_INDEX" val="20194848"/>
  <p:tag name="KSO_WM_UNIT_LAYERLEVEL" val="1"/>
  <p:tag name="KSO_WM_TAG_VERSION" val="1.0"/>
  <p:tag name="KSO_WM_BEAUTIFY_FLAG" val="#wm#"/>
  <p:tag name="KSO_WM_UNIT_TYPE" val="i"/>
  <p:tag name="KSO_WM_UNIT_INDEX" val="4"/>
</p:tagLst>
</file>

<file path=ppt/tags/tag427.xml><?xml version="1.0" encoding="utf-8"?>
<p:tagLst xmlns:p="http://schemas.openxmlformats.org/presentationml/2006/main">
  <p:tag name="KSO_WM_UNIT_ISCONTENTSTITLE" val="0"/>
  <p:tag name="KSO_WM_UNIT_PRESET_TEXT" val="此处可添加您的大标题内容"/>
  <p:tag name="KSO_WM_UNIT_TEXT_PART_ID" val="2-X"/>
  <p:tag name="KSO_WM_UNIT_TEXT_PART_SIZE" val="49.2*559"/>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4848_1*a*1"/>
  <p:tag name="KSO_WM_TEMPLATE_CATEGORY" val="diagram"/>
  <p:tag name="KSO_WM_TEMPLATE_INDEX" val="20194848"/>
  <p:tag name="KSO_WM_UNIT_LAYERLEVEL" val="1"/>
  <p:tag name="KSO_WM_TAG_VERSION" val="1.0"/>
  <p:tag name="KSO_WM_BEAUTIFY_FLAG" val="#wm#"/>
  <p:tag name="KSO_WM_UNIT_NOCLEAR" val="0"/>
  <p:tag name="KSO_WM_UNIT_TEXT_PART_ID_V2" val="a-3-1"/>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848_1*i*5"/>
  <p:tag name="KSO_WM_TEMPLATE_CATEGORY" val="diagram"/>
  <p:tag name="KSO_WM_TEMPLATE_INDEX" val="20194848"/>
  <p:tag name="KSO_WM_UNIT_LAYERLEVEL" val="1"/>
  <p:tag name="KSO_WM_TAG_VERSION" val="1.0"/>
  <p:tag name="KSO_WM_BEAUTIFY_FLAG" val="#wm#"/>
  <p:tag name="KSO_WM_UNIT_TYPE" val="i"/>
  <p:tag name="KSO_WM_UNIT_INDEX" val="5"/>
</p:tagLst>
</file>

<file path=ppt/tags/tag429.xml><?xml version="1.0" encoding="utf-8"?>
<p:tagLst xmlns:p="http://schemas.openxmlformats.org/presentationml/2006/main">
  <p:tag name="KSO_WM_UNIT_TEXT_PART_ID_V2" val="d-3-2"/>
  <p:tag name="KSO_WM_UNIT_NOCLEAR" val="1"/>
  <p:tag name="KSO_WM_UNIT_VALUE" val="156"/>
  <p:tag name="KSO_WM_UNIT_HIGHLIGHT" val="0"/>
  <p:tag name="KSO_WM_UNIT_COMPATIBLE" val="0"/>
  <p:tag name="KSO_WM_UNIT_DIAGRAM_ISNUMVISUAL" val="0"/>
  <p:tag name="KSO_WM_UNIT_DIAGRAM_ISREFERUNIT" val="0"/>
  <p:tag name="KSO_WM_UNIT_TYPE" val="f"/>
  <p:tag name="KSO_WM_UNIT_INDEX" val="1"/>
  <p:tag name="KSO_WM_UNIT_ID" val="diagram20194848_1*f*1"/>
  <p:tag name="KSO_WM_TEMPLATE_CATEGORY" val="diagram"/>
  <p:tag name="KSO_WM_TEMPLATE_INDEX" val="20194848"/>
  <p:tag name="KSO_WM_UNIT_LAYERLEVEL" val="1"/>
  <p:tag name="KSO_WM_TAG_VERSION" val="1.0"/>
  <p:tag name="KSO_WM_BEAUTIFY_FLAG" val="#wm#"/>
  <p:tag name="KSO_WM_UNIT_PRESET_TEXT" val="单击此处添加小标题&#13;点击此处添加正文，文字是您思想的提炼，为了最终呈现发布的良好效果。&#13;请尽量言简意赅的阐述观点；根据需要可酌情增减文字以便观者可以。"/>
</p:tagLst>
</file>

<file path=ppt/tags/tag43.xml><?xml version="1.0" encoding="utf-8"?>
<p:tagLst xmlns:p="http://schemas.openxmlformats.org/presentationml/2006/main">
  <p:tag name="KSO_WM_UNIT_COLOR_SCHEME_SHAPE_ID" val="2"/>
  <p:tag name="KSO_WM_UNIT_COLOR_SCHEME_PARENT_PAGE" val="2_7"/>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0.xml><?xml version="1.0" encoding="utf-8"?>
<p:tagLst xmlns:p="http://schemas.openxmlformats.org/presentationml/2006/main">
  <p:tag name="KSO_WM_TEMPLATE_CATEGORY" val="diagram"/>
  <p:tag name="KSO_WM_TEMPLATE_INDEX" val="20194848"/>
  <p:tag name="KSO_WM_BEAUTIFY_FLAG" val="#wm#"/>
  <p:tag name="KSO_WM_TAG_VERSION" val="1.0"/>
  <p:tag name="KSO_WM_SLIDE_ID" val="diagram20194848_1"/>
  <p:tag name="KSO_WM_SLIDE_INDEX" val="1"/>
  <p:tag name="KSO_WM_SLIDE_ITEM_CNT" val="0"/>
  <p:tag name="KSO_WM_SLIDE_LAYOUT" val="a_f"/>
  <p:tag name="KSO_WM_SLIDE_LAYOUT_CNT" val="1_2"/>
  <p:tag name="KSO_WM_SLIDE_TYPE" val="text"/>
  <p:tag name="KSO_WM_SLIDE_SUBTYPE" val="pureTxt"/>
  <p:tag name="KSO_WM_SLIDE_POSITION" val="0*0"/>
  <p:tag name="KSO_WM_SLIDE_SIZE" val="960*540"/>
  <p:tag name="KSO_WM_SLIDE_COLORSCHEME_VERSION" val="3.2"/>
  <p:tag name="KSO_WM_TEMPLATE_SUBCATEGORY" val="0"/>
</p:tagLst>
</file>

<file path=ppt/tags/tag43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diagram20194848_1*i*1"/>
  <p:tag name="KSO_WM_TEMPLATE_CATEGORY" val="diagram"/>
  <p:tag name="KSO_WM_TEMPLATE_INDEX" val="20194848"/>
  <p:tag name="KSO_WM_UNIT_LAYERLEVEL" val="1"/>
  <p:tag name="KSO_WM_TAG_VERSION" val="1.0"/>
  <p:tag name="KSO_WM_BEAUTIFY_FLAG" val="#wm#"/>
  <p:tag name="KSO_WM_UNIT_TYPE" val="i"/>
  <p:tag name="KSO_WM_UNIT_INDEX" val="1"/>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848_1*i*2"/>
  <p:tag name="KSO_WM_TEMPLATE_CATEGORY" val="diagram"/>
  <p:tag name="KSO_WM_TEMPLATE_INDEX" val="20194848"/>
  <p:tag name="KSO_WM_UNIT_LAYERLEVEL" val="1"/>
  <p:tag name="KSO_WM_TAG_VERSION" val="1.0"/>
  <p:tag name="KSO_WM_BEAUTIFY_FLAG" val="#wm#"/>
  <p:tag name="KSO_WM_UNIT_TYPE" val="i"/>
  <p:tag name="KSO_WM_UNIT_INDEX" val="2"/>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848_1*i*3"/>
  <p:tag name="KSO_WM_TEMPLATE_CATEGORY" val="diagram"/>
  <p:tag name="KSO_WM_TEMPLATE_INDEX" val="20194848"/>
  <p:tag name="KSO_WM_UNIT_LAYERLEVEL" val="1"/>
  <p:tag name="KSO_WM_TAG_VERSION" val="1.0"/>
  <p:tag name="KSO_WM_BEAUTIFY_FLAG" val="#wm#"/>
  <p:tag name="KSO_WM_UNIT_TYPE" val="i"/>
  <p:tag name="KSO_WM_UNIT_INDEX" val="3"/>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848_1*i*4"/>
  <p:tag name="KSO_WM_TEMPLATE_CATEGORY" val="diagram"/>
  <p:tag name="KSO_WM_TEMPLATE_INDEX" val="20194848"/>
  <p:tag name="KSO_WM_UNIT_LAYERLEVEL" val="1"/>
  <p:tag name="KSO_WM_TAG_VERSION" val="1.0"/>
  <p:tag name="KSO_WM_BEAUTIFY_FLAG" val="#wm#"/>
  <p:tag name="KSO_WM_UNIT_TYPE" val="i"/>
  <p:tag name="KSO_WM_UNIT_INDEX" val="4"/>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848_1*i*5"/>
  <p:tag name="KSO_WM_TEMPLATE_CATEGORY" val="diagram"/>
  <p:tag name="KSO_WM_TEMPLATE_INDEX" val="20194848"/>
  <p:tag name="KSO_WM_UNIT_LAYERLEVEL" val="1"/>
  <p:tag name="KSO_WM_TAG_VERSION" val="1.0"/>
  <p:tag name="KSO_WM_BEAUTIFY_FLAG" val="#wm#"/>
  <p:tag name="KSO_WM_UNIT_TYPE" val="i"/>
  <p:tag name="KSO_WM_UNIT_INDEX" val="5"/>
</p:tagLst>
</file>

<file path=ppt/tags/tag436.xml><?xml version="1.0" encoding="utf-8"?>
<p:tagLst xmlns:p="http://schemas.openxmlformats.org/presentationml/2006/main">
  <p:tag name="KSO_WM_TEMPLATE_CATEGORY" val="diagram"/>
  <p:tag name="KSO_WM_TEMPLATE_INDEX" val="20194848"/>
  <p:tag name="KSO_WM_BEAUTIFY_FLAG" val="#wm#"/>
  <p:tag name="KSO_WM_TAG_VERSION" val="1.0"/>
  <p:tag name="KSO_WM_SLIDE_ID" val="diagram20194848_1"/>
  <p:tag name="KSO_WM_SLIDE_INDEX" val="1"/>
  <p:tag name="KSO_WM_SLIDE_ITEM_CNT" val="0"/>
  <p:tag name="KSO_WM_SLIDE_LAYOUT" val="a_f"/>
  <p:tag name="KSO_WM_SLIDE_LAYOUT_CNT" val="1_2"/>
  <p:tag name="KSO_WM_SLIDE_TYPE" val="text"/>
  <p:tag name="KSO_WM_SLIDE_SUBTYPE" val="pureTxt"/>
  <p:tag name="KSO_WM_SLIDE_POSITION" val="0*0"/>
  <p:tag name="KSO_WM_SLIDE_SIZE" val="960*540"/>
  <p:tag name="KSO_WM_SLIDE_COLORSCHEME_VERSION" val="3.2"/>
  <p:tag name="KSO_WM_TEMPLATE_SUBCATEGORY" val="0"/>
</p:tagLst>
</file>

<file path=ppt/tags/tag437.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438.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439.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44.xml><?xml version="1.0" encoding="utf-8"?>
<p:tagLst xmlns:p="http://schemas.openxmlformats.org/presentationml/2006/main">
  <p:tag name="KSO_WM_UNIT_COLOR_SCHEME_SHAPE_ID" val="3"/>
  <p:tag name="KSO_WM_UNIT_COLOR_SCHEME_PARENT_PAGE" val="2_7"/>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0.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TYPE" val="i"/>
  <p:tag name="KSO_WM_UNIT_INDEX" val="1"/>
  <p:tag name="KSO_WM_UNIT_ID" val="diagram20194715_1*i*1"/>
  <p:tag name="KSO_WM_TEMPLATE_CATEGORY" val="diagram"/>
  <p:tag name="KSO_WM_TEMPLATE_INDEX" val="20194715"/>
  <p:tag name="KSO_WM_UNIT_LAYERLEVEL" val="1"/>
  <p:tag name="KSO_WM_TAG_VERSION" val="1.0"/>
  <p:tag name="KSO_WM_BEAUTIFY_FLAG" val="#wm#"/>
  <p:tag name="KSO_WM_UNIT_COLOR_SCHEME_SHAPE_ID" val="30"/>
  <p:tag name="KSO_WM_UNIT_COLOR_SCHEME_PARENT_PAGE" val="0_1"/>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15_1*i*2"/>
  <p:tag name="KSO_WM_TEMPLATE_CATEGORY" val="diagram"/>
  <p:tag name="KSO_WM_TEMPLATE_INDEX" val="20194715"/>
  <p:tag name="KSO_WM_UNIT_LAYERLEVEL" val="1"/>
  <p:tag name="KSO_WM_TAG_VERSION" val="1.0"/>
  <p:tag name="KSO_WM_BEAUTIFY_FLAG" val="#wm#"/>
  <p:tag name="KSO_WM_UNIT_COLOR_SCHEME_SHAPE_ID" val="52"/>
  <p:tag name="KSO_WM_UNIT_COLOR_SCHEME_PARENT_PAGE" val="0_1"/>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15_1*i*3"/>
  <p:tag name="KSO_WM_TEMPLATE_CATEGORY" val="diagram"/>
  <p:tag name="KSO_WM_TEMPLATE_INDEX" val="20194715"/>
  <p:tag name="KSO_WM_UNIT_LAYERLEVEL" val="1"/>
  <p:tag name="KSO_WM_TAG_VERSION" val="1.0"/>
  <p:tag name="KSO_WM_BEAUTIFY_FLAG" val="#wm#"/>
  <p:tag name="KSO_WM_UNIT_COLOR_SCHEME_SHAPE_ID" val="44"/>
  <p:tag name="KSO_WM_UNIT_COLOR_SCHEME_PARENT_PAGE" val="0_1"/>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15_1*i*4"/>
  <p:tag name="KSO_WM_TEMPLATE_CATEGORY" val="diagram"/>
  <p:tag name="KSO_WM_TEMPLATE_INDEX" val="20194715"/>
  <p:tag name="KSO_WM_UNIT_LAYERLEVEL" val="1"/>
  <p:tag name="KSO_WM_TAG_VERSION" val="1.0"/>
  <p:tag name="KSO_WM_BEAUTIFY_FLAG" val="#wm#"/>
  <p:tag name="KSO_WM_UNIT_COLOR_SCHEME_SHAPE_ID" val="39"/>
  <p:tag name="KSO_WM_UNIT_COLOR_SCHEME_PARENT_PAGE" val="0_1"/>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4715_1*i*5"/>
  <p:tag name="KSO_WM_TEMPLATE_CATEGORY" val="diagram"/>
  <p:tag name="KSO_WM_TEMPLATE_INDEX" val="20194715"/>
  <p:tag name="KSO_WM_UNIT_LAYERLEVEL" val="1"/>
  <p:tag name="KSO_WM_TAG_VERSION" val="1.0"/>
  <p:tag name="KSO_WM_BEAUTIFY_FLAG" val="#wm#"/>
  <p:tag name="KSO_WM_UNIT_COLOR_SCHEME_SHAPE_ID" val="47"/>
  <p:tag name="KSO_WM_UNIT_COLOR_SCHEME_PARENT_PAGE" val="0_1"/>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4715_1*i*6"/>
  <p:tag name="KSO_WM_TEMPLATE_CATEGORY" val="diagram"/>
  <p:tag name="KSO_WM_TEMPLATE_INDEX" val="20194715"/>
  <p:tag name="KSO_WM_UNIT_LAYERLEVEL" val="1"/>
  <p:tag name="KSO_WM_TAG_VERSION" val="1.0"/>
  <p:tag name="KSO_WM_BEAUTIFY_FLAG" val="#wm#"/>
  <p:tag name="KSO_WM_UNIT_COLOR_SCHEME_SHAPE_ID" val="37"/>
  <p:tag name="KSO_WM_UNIT_COLOR_SCHEME_PARENT_PAGE" val="0_1"/>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715_1*i*7"/>
  <p:tag name="KSO_WM_TEMPLATE_CATEGORY" val="diagram"/>
  <p:tag name="KSO_WM_TEMPLATE_INDEX" val="20194715"/>
  <p:tag name="KSO_WM_UNIT_LAYERLEVEL" val="1"/>
  <p:tag name="KSO_WM_TAG_VERSION" val="1.0"/>
  <p:tag name="KSO_WM_BEAUTIFY_FLAG" val="#wm#"/>
  <p:tag name="KSO_WM_UNIT_COLOR_SCHEME_SHAPE_ID" val="36"/>
  <p:tag name="KSO_WM_UNIT_COLOR_SCHEME_PARENT_PAGE" val="0_1"/>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715_1*i*9"/>
  <p:tag name="KSO_WM_TEMPLATE_CATEGORY" val="diagram"/>
  <p:tag name="KSO_WM_TEMPLATE_INDEX" val="20194715"/>
  <p:tag name="KSO_WM_UNIT_LAYERLEVEL" val="1"/>
  <p:tag name="KSO_WM_TAG_VERSION" val="1.0"/>
  <p:tag name="KSO_WM_BEAUTIFY_FLAG" val="#wm#"/>
  <p:tag name="KSO_WM_UNIT_COLOR_SCHEME_SHAPE_ID" val="28"/>
  <p:tag name="KSO_WM_UNIT_COLOR_SCHEME_PARENT_PAGE" val="0_1"/>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715_1*i*10"/>
  <p:tag name="KSO_WM_TEMPLATE_CATEGORY" val="diagram"/>
  <p:tag name="KSO_WM_TEMPLATE_INDEX" val="20194715"/>
  <p:tag name="KSO_WM_UNIT_LAYERLEVEL" val="1"/>
  <p:tag name="KSO_WM_TAG_VERSION" val="1.0"/>
  <p:tag name="KSO_WM_BEAUTIFY_FLAG" val="#wm#"/>
  <p:tag name="KSO_WM_UNIT_COLOR_SCHEME_SHAPE_ID" val="29"/>
  <p:tag name="KSO_WM_UNIT_COLOR_SCHEME_PARENT_PAGE" val="0_1"/>
</p:tagLst>
</file>

<file path=ppt/tags/tag449.xml><?xml version="1.0" encoding="utf-8"?>
<p:tagLst xmlns:p="http://schemas.openxmlformats.org/presentationml/2006/main">
  <p:tag name="KSO_WM_UNIT_TEXT_PART_ID_V2" val="d-2-2"/>
  <p:tag name="KSO_WM_UNIT_PRESET_TEXT" val="单击添加小标题：&#13;点击此处添加正文，文字是您思想的提炼。&#13;请言简意赅的阐述观点,根据需要增减文字。&#13;以便观者可以准确理解您所传达的完整信息。&#13;以便观者可以准确理解您所传达的完整信息。&#13;您的正文已经字字珠玑，但信息却错综复杂。&#13;需要用更多的文字来表述,请您尽可能提炼。&#13;否则容易造成观者的阅读压力，适得其反。"/>
  <p:tag name="KSO_WM_UNIT_NOCLEAR" val="1"/>
  <p:tag name="KSO_WM_UNIT_VALUE" val="234"/>
  <p:tag name="KSO_WM_UNIT_HIGHLIGHT" val="0"/>
  <p:tag name="KSO_WM_UNIT_COMPATIBLE" val="0"/>
  <p:tag name="KSO_WM_UNIT_DIAGRAM_ISNUMVISUAL" val="0"/>
  <p:tag name="KSO_WM_UNIT_DIAGRAM_ISREFERUNIT" val="0"/>
  <p:tag name="KSO_WM_UNIT_TYPE" val="f"/>
  <p:tag name="KSO_WM_UNIT_INDEX" val="1"/>
  <p:tag name="KSO_WM_UNIT_ID" val="diagram20194715_1*f*1"/>
  <p:tag name="KSO_WM_TEMPLATE_CATEGORY" val="diagram"/>
  <p:tag name="KSO_WM_TEMPLATE_INDEX" val="20194715"/>
  <p:tag name="KSO_WM_UNIT_LAYERLEVEL" val="1"/>
  <p:tag name="KSO_WM_TAG_VERSION" val="1.0"/>
  <p:tag name="KSO_WM_BEAUTIFY_FLAG" val="#wm#"/>
  <p:tag name="KSO_WM_UNIT_COLOR_SCHEME_SHAPE_ID" val="5"/>
  <p:tag name="KSO_WM_UNIT_COLOR_SCHEME_PARENT_PAGE" val="0_1"/>
</p:tagLst>
</file>

<file path=ppt/tags/tag45.xml><?xml version="1.0" encoding="utf-8"?>
<p:tagLst xmlns:p="http://schemas.openxmlformats.org/presentationml/2006/main">
  <p:tag name="KSO_WM_UNIT_COLOR_SCHEME_SHAPE_ID" val="4"/>
  <p:tag name="KSO_WM_UNIT_COLOR_SCHEME_PARENT_PAGE" val="2_7"/>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715_1*i*11"/>
  <p:tag name="KSO_WM_TEMPLATE_CATEGORY" val="diagram"/>
  <p:tag name="KSO_WM_TEMPLATE_INDEX" val="20194715"/>
  <p:tag name="KSO_WM_UNIT_LAYERLEVEL" val="1"/>
  <p:tag name="KSO_WM_TAG_VERSION" val="1.0"/>
  <p:tag name="KSO_WM_BEAUTIFY_FLAG" val="#wm#"/>
  <p:tag name="KSO_WM_UNIT_COLOR_SCHEME_SHAPE_ID" val="45"/>
  <p:tag name="KSO_WM_UNIT_COLOR_SCHEME_PARENT_PAGE" val="0_1"/>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715_1*i*12"/>
  <p:tag name="KSO_WM_TEMPLATE_CATEGORY" val="diagram"/>
  <p:tag name="KSO_WM_TEMPLATE_INDEX" val="20194715"/>
  <p:tag name="KSO_WM_UNIT_LAYERLEVEL" val="1"/>
  <p:tag name="KSO_WM_TAG_VERSION" val="1.0"/>
  <p:tag name="KSO_WM_BEAUTIFY_FLAG" val="#wm#"/>
  <p:tag name="KSO_WM_UNIT_COLOR_SCHEME_SHAPE_ID" val="46"/>
  <p:tag name="KSO_WM_UNIT_COLOR_SCHEME_PARENT_PAGE" val="0_1"/>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4715_1*i*13"/>
  <p:tag name="KSO_WM_TEMPLATE_CATEGORY" val="diagram"/>
  <p:tag name="KSO_WM_TEMPLATE_INDEX" val="20194715"/>
  <p:tag name="KSO_WM_UNIT_LAYERLEVEL" val="1"/>
  <p:tag name="KSO_WM_TAG_VERSION" val="1.0"/>
  <p:tag name="KSO_WM_BEAUTIFY_FLAG" val="#wm#"/>
  <p:tag name="KSO_WM_UNIT_COLOR_SCHEME_SHAPE_ID" val="48"/>
  <p:tag name="KSO_WM_UNIT_COLOR_SCHEME_PARENT_PAGE" val="0_1"/>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194715_1*i*14"/>
  <p:tag name="KSO_WM_TEMPLATE_CATEGORY" val="diagram"/>
  <p:tag name="KSO_WM_TEMPLATE_INDEX" val="20194715"/>
  <p:tag name="KSO_WM_UNIT_LAYERLEVEL" val="1"/>
  <p:tag name="KSO_WM_TAG_VERSION" val="1.0"/>
  <p:tag name="KSO_WM_BEAUTIFY_FLAG" val="#wm#"/>
  <p:tag name="KSO_WM_UNIT_COLOR_SCHEME_SHAPE_ID" val="50"/>
  <p:tag name="KSO_WM_UNIT_COLOR_SCHEME_PARENT_PAGE" val="0_1"/>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194715_1*i*15"/>
  <p:tag name="KSO_WM_TEMPLATE_CATEGORY" val="diagram"/>
  <p:tag name="KSO_WM_TEMPLATE_INDEX" val="20194715"/>
  <p:tag name="KSO_WM_UNIT_LAYERLEVEL" val="1"/>
  <p:tag name="KSO_WM_TAG_VERSION" val="1.0"/>
  <p:tag name="KSO_WM_BEAUTIFY_FLAG" val="#wm#"/>
  <p:tag name="KSO_WM_UNIT_COLOR_SCHEME_SHAPE_ID" val="51"/>
  <p:tag name="KSO_WM_UNIT_COLOR_SCHEME_PARENT_PAGE" val="0_1"/>
</p:tagLst>
</file>

<file path=ppt/tags/tag455.xml><?xml version="1.0" encoding="utf-8"?>
<p:tagLst xmlns:p="http://schemas.openxmlformats.org/presentationml/2006/main">
  <p:tag name="KSO_WM_TEMPLATE_CATEGORY" val="diagram"/>
  <p:tag name="KSO_WM_TEMPLATE_INDEX" val="20194715"/>
  <p:tag name="KSO_WM_BEAUTIFY_FLAG" val="#wm#"/>
  <p:tag name="KSO_WM_SLIDE_ID" val="diagram20194715_1"/>
  <p:tag name="KSO_WM_SLIDE_ITEM_CNT" val="0"/>
  <p:tag name="KSO_WM_SLIDE_INDEX" val="1"/>
  <p:tag name="KSO_WM_TAG_VERSION" val="1.0"/>
  <p:tag name="KSO_WM_SLIDE_LAYOUT" val="f"/>
  <p:tag name="KSO_WM_SLIDE_LAYOUT_CNT" val="1"/>
  <p:tag name="KSO_WM_SLIDE_TYPE" val="text"/>
  <p:tag name="KSO_WM_SLIDE_SUBTYPE" val="pureTxt"/>
  <p:tag name="KSO_WM_SLIDE_SIZE" val="960*540"/>
  <p:tag name="KSO_WM_SLIDE_POSITION" val="0*0"/>
  <p:tag name="KSO_WM_SLIDE_COLORSCHEME_VERSION" val="3.2"/>
  <p:tag name="KSO_WM_TEMPLATE_SUBCATEGORY" val="0"/>
</p:tagLst>
</file>

<file path=ppt/tags/tag456.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457.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623_1*i*1"/>
  <p:tag name="KSO_WM_TEMPLATE_CATEGORY" val="diagram"/>
  <p:tag name="KSO_WM_TEMPLATE_INDEX" val="20194623"/>
  <p:tag name="KSO_WM_UNIT_LAYERLEVEL" val="1"/>
  <p:tag name="KSO_WM_TAG_VERSION" val="1.0"/>
  <p:tag name="KSO_WM_BEAUTIFY_FLAG" val="#wm#"/>
  <p:tag name="KSO_WM_UNIT_COLOR_SCHEME_SHAPE_ID" val="10"/>
  <p:tag name="KSO_WM_UNIT_COLOR_SCHEME_PARENT_PAGE" val="0_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623_1*i*2"/>
  <p:tag name="KSO_WM_TEMPLATE_CATEGORY" val="diagram"/>
  <p:tag name="KSO_WM_TEMPLATE_INDEX" val="20194623"/>
  <p:tag name="KSO_WM_UNIT_LAYERLEVEL" val="1"/>
  <p:tag name="KSO_WM_TAG_VERSION" val="1.0"/>
  <p:tag name="KSO_WM_BEAUTIFY_FLAG" val="#wm#"/>
  <p:tag name="KSO_WM_UNIT_COLOR_SCHEME_SHAPE_ID" val="11"/>
  <p:tag name="KSO_WM_UNIT_COLOR_SCHEME_PARENT_PAGE" val="0_1"/>
</p:tagLst>
</file>

<file path=ppt/tags/tag46.xml><?xml version="1.0" encoding="utf-8"?>
<p:tagLst xmlns:p="http://schemas.openxmlformats.org/presentationml/2006/main">
  <p:tag name="KSO_WM_SLIDE_COLORSCHEME_VERSION" val="3.2"/>
  <p:tag name="KSO_WM_UNIT_COLOR_SCHEME_SHAPE_ID" val="5"/>
  <p:tag name="KSO_WM_UNIT_COLOR_SCHEME_PARENT_PAGE" val="2_7"/>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623_1*i*3"/>
  <p:tag name="KSO_WM_TEMPLATE_CATEGORY" val="diagram"/>
  <p:tag name="KSO_WM_TEMPLATE_INDEX" val="20194623"/>
  <p:tag name="KSO_WM_UNIT_LAYERLEVEL" val="1"/>
  <p:tag name="KSO_WM_TAG_VERSION" val="1.0"/>
  <p:tag name="KSO_WM_BEAUTIFY_FLAG" val="#wm#"/>
  <p:tag name="KSO_WM_UNIT_COLOR_SCHEME_SHAPE_ID" val="36"/>
  <p:tag name="KSO_WM_UNIT_COLOR_SCHEME_PARENT_PAGE" val="0_1"/>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623_1*i*4"/>
  <p:tag name="KSO_WM_TEMPLATE_CATEGORY" val="diagram"/>
  <p:tag name="KSO_WM_TEMPLATE_INDEX" val="20194623"/>
  <p:tag name="KSO_WM_UNIT_LAYERLEVEL" val="1"/>
  <p:tag name="KSO_WM_TAG_VERSION" val="1.0"/>
  <p:tag name="KSO_WM_BEAUTIFY_FLAG" val="#wm#"/>
  <p:tag name="KSO_WM_UNIT_COLOR_SCHEME_SHAPE_ID" val="34"/>
  <p:tag name="KSO_WM_UNIT_COLOR_SCHEME_PARENT_PAGE" val="0_1"/>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4623_1*i*5"/>
  <p:tag name="KSO_WM_TEMPLATE_CATEGORY" val="diagram"/>
  <p:tag name="KSO_WM_TEMPLATE_INDEX" val="20194623"/>
  <p:tag name="KSO_WM_UNIT_LAYERLEVEL" val="1"/>
  <p:tag name="KSO_WM_TAG_VERSION" val="1.0"/>
  <p:tag name="KSO_WM_BEAUTIFY_FLAG" val="#wm#"/>
  <p:tag name="KSO_WM_UNIT_COLOR_SCHEME_SHAPE_ID" val="42"/>
  <p:tag name="KSO_WM_UNIT_COLOR_SCHEME_PARENT_PAGE" val="0_1"/>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4623_1*i*6"/>
  <p:tag name="KSO_WM_TEMPLATE_CATEGORY" val="diagram"/>
  <p:tag name="KSO_WM_TEMPLATE_INDEX" val="20194623"/>
  <p:tag name="KSO_WM_UNIT_LAYERLEVEL" val="1"/>
  <p:tag name="KSO_WM_TAG_VERSION" val="1.0"/>
  <p:tag name="KSO_WM_BEAUTIFY_FLAG" val="#wm#"/>
  <p:tag name="KSO_WM_UNIT_COLOR_SCHEME_SHAPE_ID" val="39"/>
  <p:tag name="KSO_WM_UNIT_COLOR_SCHEME_PARENT_PAGE" val="0_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623_1*i*7"/>
  <p:tag name="KSO_WM_TEMPLATE_CATEGORY" val="diagram"/>
  <p:tag name="KSO_WM_TEMPLATE_INDEX" val="20194623"/>
  <p:tag name="KSO_WM_UNIT_LAYERLEVEL" val="1"/>
  <p:tag name="KSO_WM_TAG_VERSION" val="1.0"/>
  <p:tag name="KSO_WM_BEAUTIFY_FLAG" val="#wm#"/>
  <p:tag name="KSO_WM_UNIT_COLOR_SCHEME_SHAPE_ID" val="60"/>
  <p:tag name="KSO_WM_UNIT_COLOR_SCHEME_PARENT_PAGE" val="0_1"/>
  <p:tag name="KSO_WM_UNIT_FOIL_COLOR" val="1"/>
</p:tagLst>
</file>

<file path=ppt/tags/tag465.xml><?xml version="1.0" encoding="utf-8"?>
<p:tagLst xmlns:p="http://schemas.openxmlformats.org/presentationml/2006/main">
  <p:tag name="KSO_WM_UNIT_TEXT_PART_ID_V2" val="d-2-2"/>
  <p:tag name="KSO_WM_UNIT_PRESET_TEXT" val="您可以点击此处添加正文,文字是您的核心提炼。&#13;请言简意赅的阐述您的观点，根据需要酌情增减。&#13;以便使观者可以准确的理解您所传达的完整信息。&#13;您的正文已经字字珠玑，但信息却错综复杂。&#13;需要用更多的文字来表述，但请您尽可能提炼精髓。&#13;否则容易造成观者的阅读压力，适得其反。&#13;您输入的文字到这里是最佳视觉效果，请务必注意。"/>
  <p:tag name="KSO_WM_UNIT_NOCLEAR" val="1"/>
  <p:tag name="KSO_WM_UNIT_VALUE" val="234"/>
  <p:tag name="KSO_WM_UNIT_HIGHLIGHT" val="0"/>
  <p:tag name="KSO_WM_UNIT_COMPATIBLE" val="0"/>
  <p:tag name="KSO_WM_UNIT_DIAGRAM_ISNUMVISUAL" val="0"/>
  <p:tag name="KSO_WM_UNIT_DIAGRAM_ISREFERUNIT" val="0"/>
  <p:tag name="KSO_WM_UNIT_TYPE" val="f"/>
  <p:tag name="KSO_WM_UNIT_INDEX" val="1"/>
  <p:tag name="KSO_WM_UNIT_ID" val="diagram20194623_1*f*1"/>
  <p:tag name="KSO_WM_TEMPLATE_CATEGORY" val="diagram"/>
  <p:tag name="KSO_WM_TEMPLATE_INDEX" val="20194623"/>
  <p:tag name="KSO_WM_UNIT_LAYERLEVEL" val="1"/>
  <p:tag name="KSO_WM_TAG_VERSION" val="1.0"/>
  <p:tag name="KSO_WM_BEAUTIFY_FLAG" val="#wm#"/>
  <p:tag name="KSO_WM_UNIT_COLOR_SCHEME_SHAPE_ID" val="20"/>
  <p:tag name="KSO_WM_UNIT_COLOR_SCHEME_PARENT_PAGE" val="0_1"/>
</p:tagLst>
</file>

<file path=ppt/tags/tag466.xml><?xml version="1.0" encoding="utf-8"?>
<p:tagLst xmlns:p="http://schemas.openxmlformats.org/presentationml/2006/main">
  <p:tag name="KSO_WM_UNIT_TEXT_PART_ID_V2" val="a-3-2"/>
  <p:tag name="KSO_WM_UNIT_ISCONTENTSTITLE" val="0"/>
  <p:tag name="KSO_WM_UNIT_PRESET_TEXT" val="单击此处可添加大标题内容"/>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623_1*a*1"/>
  <p:tag name="KSO_WM_TEMPLATE_CATEGORY" val="diagram"/>
  <p:tag name="KSO_WM_TEMPLATE_INDEX" val="20194623"/>
  <p:tag name="KSO_WM_UNIT_LAYERLEVEL" val="1"/>
  <p:tag name="KSO_WM_TAG_VERSION" val="1.0"/>
  <p:tag name="KSO_WM_BEAUTIFY_FLAG" val="#wm#"/>
  <p:tag name="KSO_WM_UNIT_COLOR_SCHEME_SHAPE_ID" val="21"/>
  <p:tag name="KSO_WM_UNIT_COLOR_SCHEME_PARENT_PAGE" val="0_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623_1*i*8"/>
  <p:tag name="KSO_WM_TEMPLATE_CATEGORY" val="diagram"/>
  <p:tag name="KSO_WM_TEMPLATE_INDEX" val="20194623"/>
  <p:tag name="KSO_WM_UNIT_LAYERLEVEL" val="1"/>
  <p:tag name="KSO_WM_TAG_VERSION" val="1.0"/>
  <p:tag name="KSO_WM_BEAUTIFY_FLAG" val="#wm#"/>
  <p:tag name="KSO_WM_UNIT_COLOR_SCHEME_SHAPE_ID" val="30"/>
  <p:tag name="KSO_WM_UNIT_COLOR_SCHEME_PARENT_PAGE" val="0_1"/>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623_1*i*9"/>
  <p:tag name="KSO_WM_TEMPLATE_CATEGORY" val="diagram"/>
  <p:tag name="KSO_WM_TEMPLATE_INDEX" val="20194623"/>
  <p:tag name="KSO_WM_UNIT_LAYERLEVEL" val="1"/>
  <p:tag name="KSO_WM_TAG_VERSION" val="1.0"/>
  <p:tag name="KSO_WM_BEAUTIFY_FLAG" val="#wm#"/>
  <p:tag name="KSO_WM_UNIT_COLOR_SCHEME_SHAPE_ID" val="26"/>
  <p:tag name="KSO_WM_UNIT_COLOR_SCHEME_PARENT_PAGE" val="0_1"/>
</p:tagLst>
</file>

<file path=ppt/tags/tag469.xml><?xml version="1.0" encoding="utf-8"?>
<p:tagLst xmlns:p="http://schemas.openxmlformats.org/presentationml/2006/main">
  <p:tag name="KSO_WM_TEMPLATE_CATEGORY" val="diagram"/>
  <p:tag name="KSO_WM_TEMPLATE_INDEX" val="20194623"/>
  <p:tag name="KSO_WM_BEAUTIFY_FLAG" val="#wm#"/>
  <p:tag name="KSO_WM_TAG_VERSION" val="1.0"/>
  <p:tag name="KSO_WM_SLIDE_ID" val="diagram20194623_1"/>
  <p:tag name="KSO_WM_SLIDE_INDEX" val="1"/>
  <p:tag name="KSO_WM_SLIDE_ITEM_CNT" val="0"/>
  <p:tag name="KSO_WM_SLIDE_LAYOUT" val="a_f"/>
  <p:tag name="KSO_WM_SLIDE_LAYOUT_CNT" val="1_1"/>
  <p:tag name="KSO_WM_SLIDE_TYPE" val="text"/>
  <p:tag name="KSO_WM_SLIDE_SUBTYPE" val="pureTxt"/>
  <p:tag name="KSO_WM_SLIDE_POSITION" val="-65*-10"/>
  <p:tag name="KSO_WM_SLIDE_SIZE" val="1063*515"/>
  <p:tag name="KSO_WM_SLIDE_COLORSCHEME_VERSION" val="3.2"/>
</p:tagLst>
</file>

<file path=ppt/tags/tag47.xml><?xml version="1.0" encoding="utf-8"?>
<p:tagLst xmlns:p="http://schemas.openxmlformats.org/presentationml/2006/main">
  <p:tag name="KSO_WM_UNIT_COLOR_SCHEME_SHAPE_ID" val="2"/>
  <p:tag name="KSO_WM_UNIT_COLOR_SCHEME_PARENT_PAGE" val="2_8"/>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TYPE" val="i"/>
  <p:tag name="KSO_WM_UNIT_INDEX" val="1"/>
  <p:tag name="KSO_WM_UNIT_ID" val="diagram20194756_1*i*1"/>
  <p:tag name="KSO_WM_TEMPLATE_CATEGORY" val="diagram"/>
  <p:tag name="KSO_WM_TEMPLATE_INDEX" val="20194756"/>
  <p:tag name="KSO_WM_UNIT_LAYERLEVEL" val="1"/>
  <p:tag name="KSO_WM_TAG_VERSION" val="1.0"/>
  <p:tag name="KSO_WM_BEAUTIFY_FLAG" val="#wm#"/>
  <p:tag name="KSO_WM_UNIT_COLOR_SCHEME_SHAPE_ID" val="7"/>
  <p:tag name="KSO_WM_UNIT_COLOR_SCHEME_PARENT_PAGE" val="0_1"/>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56_1*i*2"/>
  <p:tag name="KSO_WM_TEMPLATE_CATEGORY" val="diagram"/>
  <p:tag name="KSO_WM_TEMPLATE_INDEX" val="20194756"/>
  <p:tag name="KSO_WM_UNIT_LAYERLEVEL" val="1"/>
  <p:tag name="KSO_WM_TAG_VERSION" val="1.0"/>
  <p:tag name="KSO_WM_BEAUTIFY_FLAG" val="#wm#"/>
  <p:tag name="KSO_WM_UNIT_COLOR_SCHEME_SHAPE_ID" val="15"/>
  <p:tag name="KSO_WM_UNIT_COLOR_SCHEME_PARENT_PAGE" val="0_1"/>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56_1*i*3"/>
  <p:tag name="KSO_WM_TEMPLATE_CATEGORY" val="diagram"/>
  <p:tag name="KSO_WM_TEMPLATE_INDEX" val="20194756"/>
  <p:tag name="KSO_WM_UNIT_LAYERLEVEL" val="1"/>
  <p:tag name="KSO_WM_TAG_VERSION" val="1.0"/>
  <p:tag name="KSO_WM_BEAUTIFY_FLAG" val="#wm#"/>
  <p:tag name="KSO_WM_UNIT_COLOR_SCHEME_SHAPE_ID" val="14"/>
  <p:tag name="KSO_WM_UNIT_COLOR_SCHEME_PARENT_PAGE" val="0_1"/>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56_1*i*4"/>
  <p:tag name="KSO_WM_TEMPLATE_CATEGORY" val="diagram"/>
  <p:tag name="KSO_WM_TEMPLATE_INDEX" val="20194756"/>
  <p:tag name="KSO_WM_UNIT_LAYERLEVEL" val="1"/>
  <p:tag name="KSO_WM_TAG_VERSION" val="1.0"/>
  <p:tag name="KSO_WM_BEAUTIFY_FLAG" val="#wm#"/>
  <p:tag name="KSO_WM_UNIT_COLOR_SCHEME_SHAPE_ID" val="11"/>
  <p:tag name="KSO_WM_UNIT_COLOR_SCHEME_PARENT_PAGE" val="0_1"/>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4756_1*i*5"/>
  <p:tag name="KSO_WM_TEMPLATE_CATEGORY" val="diagram"/>
  <p:tag name="KSO_WM_TEMPLATE_INDEX" val="20194756"/>
  <p:tag name="KSO_WM_UNIT_LAYERLEVEL" val="1"/>
  <p:tag name="KSO_WM_TAG_VERSION" val="1.0"/>
  <p:tag name="KSO_WM_BEAUTIFY_FLAG" val="#wm#"/>
  <p:tag name="KSO_WM_UNIT_COLOR_SCHEME_SHAPE_ID" val="8"/>
  <p:tag name="KSO_WM_UNIT_COLOR_SCHEME_PARENT_PAGE" val="0_1"/>
</p:tagLst>
</file>

<file path=ppt/tags/tag475.xml><?xml version="1.0" encoding="utf-8"?>
<p:tagLst xmlns:p="http://schemas.openxmlformats.org/presentationml/2006/main">
  <p:tag name="KSO_WM_UNIT_TEXT_PART_ID_V2" val="d-4-2"/>
  <p:tag name="KSO_WM_UNIT_PRESET_TEXT" val="单击此处添加小标题：&#13;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为了能让您有更直观的字数感受，并进一步方便使用。&#13;我们为您标注了最适合的位置。您输入的文字到这里时，就是最佳视觉效果。"/>
  <p:tag name="KSO_WM_UNIT_NOCLEAR" val="1"/>
  <p:tag name="KSO_WM_UNIT_VALUE" val="364"/>
  <p:tag name="KSO_WM_UNIT_HIGHLIGHT" val="0"/>
  <p:tag name="KSO_WM_UNIT_COMPATIBLE" val="0"/>
  <p:tag name="KSO_WM_UNIT_DIAGRAM_ISNUMVISUAL" val="0"/>
  <p:tag name="KSO_WM_UNIT_DIAGRAM_ISREFERUNIT" val="0"/>
  <p:tag name="KSO_WM_UNIT_TYPE" val="f"/>
  <p:tag name="KSO_WM_UNIT_INDEX" val="1"/>
  <p:tag name="KSO_WM_UNIT_ID" val="diagram20194756_1*f*1"/>
  <p:tag name="KSO_WM_TEMPLATE_CATEGORY" val="diagram"/>
  <p:tag name="KSO_WM_TEMPLATE_INDEX" val="20194756"/>
  <p:tag name="KSO_WM_UNIT_LAYERLEVEL" val="1"/>
  <p:tag name="KSO_WM_TAG_VERSION" val="1.0"/>
  <p:tag name="KSO_WM_BEAUTIFY_FLAG" val="#wm#"/>
  <p:tag name="KSO_WM_UNIT_COLOR_SCHEME_SHAPE_ID" val="3"/>
  <p:tag name="KSO_WM_UNIT_COLOR_SCHEME_PARENT_PAGE" val="0_1"/>
</p:tagLst>
</file>

<file path=ppt/tags/tag476.xml><?xml version="1.0" encoding="utf-8"?>
<p:tagLst xmlns:p="http://schemas.openxmlformats.org/presentationml/2006/main">
  <p:tag name="KSO_WM_UNIT_TEXT_PART_ID_V2" val="a-4-2"/>
  <p:tag name="KSO_WM_UNIT_ISCONTENTSTITLE" val="0"/>
  <p:tag name="KSO_WM_UNIT_PRESET_TEXT" val="单击此处可添加您的大标题内容"/>
  <p:tag name="KSO_WM_UNIT_NOCLEAR" val="0"/>
  <p:tag name="KSO_WM_UNIT_VALUE" val="25"/>
  <p:tag name="KSO_WM_UNIT_HIGHLIGHT" val="0"/>
  <p:tag name="KSO_WM_UNIT_COMPATIBLE" val="0"/>
  <p:tag name="KSO_WM_UNIT_DIAGRAM_ISNUMVISUAL" val="0"/>
  <p:tag name="KSO_WM_UNIT_DIAGRAM_ISREFERUNIT" val="0"/>
  <p:tag name="KSO_WM_UNIT_TYPE" val="a"/>
  <p:tag name="KSO_WM_UNIT_INDEX" val="1"/>
  <p:tag name="KSO_WM_UNIT_ID" val="diagram20194756_1*a*1"/>
  <p:tag name="KSO_WM_TEMPLATE_CATEGORY" val="diagram"/>
  <p:tag name="KSO_WM_TEMPLATE_INDEX" val="20194756"/>
  <p:tag name="KSO_WM_UNIT_LAYERLEVEL" val="1"/>
  <p:tag name="KSO_WM_TAG_VERSION" val="1.0"/>
  <p:tag name="KSO_WM_BEAUTIFY_FLAG" val="#wm#"/>
  <p:tag name="KSO_WM_UNIT_COLOR_SCHEME_SHAPE_ID" val="9"/>
  <p:tag name="KSO_WM_UNIT_COLOR_SCHEME_PARENT_PAGE" val="0_1"/>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4756_1*i*6"/>
  <p:tag name="KSO_WM_TEMPLATE_CATEGORY" val="diagram"/>
  <p:tag name="KSO_WM_TEMPLATE_INDEX" val="20194756"/>
  <p:tag name="KSO_WM_UNIT_LAYERLEVEL" val="1"/>
  <p:tag name="KSO_WM_TAG_VERSION" val="1.0"/>
  <p:tag name="KSO_WM_BEAUTIFY_FLAG" val="#wm#"/>
  <p:tag name="KSO_WM_UNIT_COLOR_SCHEME_SHAPE_ID" val="16"/>
  <p:tag name="KSO_WM_UNIT_COLOR_SCHEME_PARENT_PAGE" val="0_1"/>
</p:tagLst>
</file>

<file path=ppt/tags/tag478.xml><?xml version="1.0" encoding="utf-8"?>
<p:tagLst xmlns:p="http://schemas.openxmlformats.org/presentationml/2006/main">
  <p:tag name="KSO_WM_TEMPLATE_CATEGORY" val="diagram"/>
  <p:tag name="KSO_WM_TEMPLATE_INDEX" val="20194756"/>
  <p:tag name="KSO_WM_BEAUTIFY_FLAG" val="#wm#"/>
  <p:tag name="KSO_WM_TAG_VERSION" val="1.0"/>
  <p:tag name="KSO_WM_SLIDE_ID" val="diagram20194756_1"/>
  <p:tag name="KSO_WM_SLIDE_INDEX" val="1"/>
  <p:tag name="KSO_WM_SLIDE_ITEM_CNT" val="0"/>
  <p:tag name="KSO_WM_SLIDE_LAYOUT" val="a_f"/>
  <p:tag name="KSO_WM_SLIDE_LAYOUT_CNT" val="1_1"/>
  <p:tag name="KSO_WM_SLIDE_TYPE" val="text"/>
  <p:tag name="KSO_WM_SLIDE_SUBTYPE" val="pureTxt"/>
  <p:tag name="KSO_WM_SLIDE_POSITION" val="0*0"/>
  <p:tag name="KSO_WM_SLIDE_SIZE" val="960*540"/>
  <p:tag name="KSO_WM_SLIDE_COLORSCHEME_VERSION" val="3.2"/>
</p:tagLst>
</file>

<file path=ppt/tags/tag479.xml><?xml version="1.0" encoding="utf-8"?>
<p:tagLst xmlns:p="http://schemas.openxmlformats.org/presentationml/2006/main">
  <p:tag name="KSO_WM_TEMPLATE_CATEGORY" val="diagram"/>
  <p:tag name="KSO_WM_TEMPLATE_INDEX" val="20194720"/>
  <p:tag name="KSO_WM_BEAUTIFY_FLAG" val="#wm#"/>
  <p:tag name="KSO_WM_TAG_VERSION" val="1.0"/>
  <p:tag name="KSO_WM_SLIDE_ID" val="diagram20194720_1"/>
  <p:tag name="KSO_WM_SLIDE_INDEX" val="1"/>
  <p:tag name="KSO_WM_SLIDE_ITEM_CNT" val="0"/>
  <p:tag name="KSO_WM_SLIDE_LAYOUT" val="a_f"/>
  <p:tag name="KSO_WM_SLIDE_LAYOUT_CNT" val="1_1"/>
  <p:tag name="KSO_WM_SLIDE_TYPE" val="text"/>
  <p:tag name="KSO_WM_SLIDE_SUBTYPE" val="pureTxt"/>
  <p:tag name="KSO_WM_SLIDE_POSITION" val="45*54"/>
  <p:tag name="KSO_WM_SLIDE_SIZE" val="817*432"/>
  <p:tag name="KSO_WM_SLIDE_COLORSCHEME_VERSION" val="3.2"/>
</p:tagLst>
</file>

<file path=ppt/tags/tag48.xml><?xml version="1.0" encoding="utf-8"?>
<p:tagLst xmlns:p="http://schemas.openxmlformats.org/presentationml/2006/main">
  <p:tag name="KSO_WM_UNIT_COLOR_SCHEME_SHAPE_ID" val="3"/>
  <p:tag name="KSO_WM_UNIT_COLOR_SCHEME_PARENT_PAGE" val="2_8"/>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TEMPLATE_CATEGORY" val="basetag"/>
  <p:tag name="KSO_WM_TEMPLATE_INDEX" val="20163606"/>
</p:tagLst>
</file>

<file path=ppt/tags/tag481.xml><?xml version="1.0" encoding="utf-8"?>
<p:tagLst xmlns:p="http://schemas.openxmlformats.org/presentationml/2006/main">
  <p:tag name="KSO_WM_TEMPLATE_CATEGORY" val="basetag"/>
  <p:tag name="KSO_WM_TEMPLATE_INDEX" val="20163606"/>
</p:tagLst>
</file>

<file path=ppt/tags/tag482.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TYPE" val="i"/>
  <p:tag name="KSO_WM_UNIT_INDEX" val="1"/>
  <p:tag name="KSO_WM_UNIT_ID" val="diagram20196658_1*i*1"/>
  <p:tag name="KSO_WM_TEMPLATE_CATEGORY" val="diagram"/>
  <p:tag name="KSO_WM_TEMPLATE_INDEX" val="20196658"/>
  <p:tag name="KSO_WM_UNIT_LAYERLEVEL" val="1"/>
  <p:tag name="KSO_WM_TAG_VERSION" val="1.0"/>
  <p:tag name="KSO_WM_BEAUTIFY_FLAG" val="#wm#"/>
  <p:tag name="KSO_WM_UNIT_COLOR_SCHEME_SHAPE_ID" val="9"/>
  <p:tag name="KSO_WM_UNIT_COLOR_SCHEME_PARENT_PAGE" val="0_1"/>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6658_1*i*2"/>
  <p:tag name="KSO_WM_TEMPLATE_CATEGORY" val="diagram"/>
  <p:tag name="KSO_WM_TEMPLATE_INDEX" val="20196658"/>
  <p:tag name="KSO_WM_UNIT_LAYERLEVEL" val="1"/>
  <p:tag name="KSO_WM_TAG_VERSION" val="1.0"/>
  <p:tag name="KSO_WM_BEAUTIFY_FLAG" val="#wm#"/>
  <p:tag name="KSO_WM_UNIT_COLOR_SCHEME_SHAPE_ID" val="10"/>
  <p:tag name="KSO_WM_UNIT_COLOR_SCHEME_PARENT_PAGE" val="0_1"/>
  <p:tag name="KSO_WM_UNIT_FOIL_COLOR" val="1"/>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6658_1*i*3"/>
  <p:tag name="KSO_WM_TEMPLATE_CATEGORY" val="diagram"/>
  <p:tag name="KSO_WM_TEMPLATE_INDEX" val="20196658"/>
  <p:tag name="KSO_WM_UNIT_LAYERLEVEL" val="1"/>
  <p:tag name="KSO_WM_TAG_VERSION" val="1.0"/>
  <p:tag name="KSO_WM_BEAUTIFY_FLAG" val="#wm#"/>
  <p:tag name="KSO_WM_UNIT_COLOR_SCHEME_SHAPE_ID" val="11"/>
  <p:tag name="KSO_WM_UNIT_COLOR_SCHEME_PARENT_PAGE" val="0_1"/>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6658_1*i*8"/>
  <p:tag name="KSO_WM_TEMPLATE_CATEGORY" val="diagram"/>
  <p:tag name="KSO_WM_TEMPLATE_INDEX" val="20196658"/>
  <p:tag name="KSO_WM_UNIT_LAYERLEVEL" val="1"/>
  <p:tag name="KSO_WM_TAG_VERSION" val="1.0"/>
  <p:tag name="KSO_WM_BEAUTIFY_FLAG" val="#wm#"/>
  <p:tag name="KSO_WM_UNIT_COLOR_SCHEME_SHAPE_ID" val="19"/>
  <p:tag name="KSO_WM_UNIT_COLOR_SCHEME_PARENT_PAGE" val="0_1"/>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6658_1*i*9"/>
  <p:tag name="KSO_WM_TEMPLATE_CATEGORY" val="diagram"/>
  <p:tag name="KSO_WM_TEMPLATE_INDEX" val="20196658"/>
  <p:tag name="KSO_WM_UNIT_LAYERLEVEL" val="1"/>
  <p:tag name="KSO_WM_TAG_VERSION" val="1.0"/>
  <p:tag name="KSO_WM_BEAUTIFY_FLAG" val="#wm#"/>
  <p:tag name="KSO_WM_UNIT_COLOR_SCHEME_SHAPE_ID" val="20"/>
  <p:tag name="KSO_WM_UNIT_COLOR_SCHEME_PARENT_PAGE" val="0_1"/>
</p:tagLst>
</file>

<file path=ppt/tags/tag487.xml><?xml version="1.0" encoding="utf-8"?>
<p:tagLst xmlns:p="http://schemas.openxmlformats.org/presentationml/2006/main">
  <p:tag name="KSO_WM_UNIT_TEXT_PART_ID_V2" val="d-1-2"/>
  <p:tag name="KSO_WM_UNIT_NOCLEAR" val="1"/>
  <p:tag name="KSO_WM_UNIT_VALUE" val="78"/>
  <p:tag name="KSO_WM_UNIT_HIGHLIGHT" val="0"/>
  <p:tag name="KSO_WM_UNIT_COMPATIBLE" val="0"/>
  <p:tag name="KSO_WM_UNIT_DIAGRAM_ISNUMVISUAL" val="0"/>
  <p:tag name="KSO_WM_UNIT_DIAGRAM_ISREFERUNIT" val="0"/>
  <p:tag name="KSO_WM_UNIT_TYPE" val="f"/>
  <p:tag name="KSO_WM_UNIT_INDEX" val="1"/>
  <p:tag name="KSO_WM_UNIT_ID" val="diagram20196658_1*f*1"/>
  <p:tag name="KSO_WM_TEMPLATE_CATEGORY" val="diagram"/>
  <p:tag name="KSO_WM_TEMPLATE_INDEX" val="20196658"/>
  <p:tag name="KSO_WM_UNIT_LAYERLEVEL" val="1"/>
  <p:tag name="KSO_WM_TAG_VERSION" val="1.0"/>
  <p:tag name="KSO_WM_BEAUTIFY_FLAG" val="#wm#"/>
  <p:tag name="KSO_WM_UNIT_PRESET_TEXT" val="点击此处添加正文内容。&#13;文字是思想的提炼&#13;言简意赅阐述观点&#13;点击此处添加正文内容。&#13;文字是思想的提炼&#13;言简意赅阐述观点"/>
  <p:tag name="KSO_WM_UNIT_COLOR_SCHEME_SHAPE_ID" val="3"/>
  <p:tag name="KSO_WM_UNIT_COLOR_SCHEME_PARENT_PAGE" val="0_1"/>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6658_1*i*10"/>
  <p:tag name="KSO_WM_TEMPLATE_CATEGORY" val="diagram"/>
  <p:tag name="KSO_WM_TEMPLATE_INDEX" val="20196658"/>
  <p:tag name="KSO_WM_UNIT_LAYERLEVEL" val="1"/>
  <p:tag name="KSO_WM_TAG_VERSION" val="1.0"/>
  <p:tag name="KSO_WM_BEAUTIFY_FLAG" val="#wm#"/>
  <p:tag name="KSO_WM_UNIT_COLOR_SCHEME_SHAPE_ID" val="34"/>
  <p:tag name="KSO_WM_UNIT_COLOR_SCHEME_PARENT_PAGE" val="0_1"/>
  <p:tag name="KSO_WM_UNIT_DECOLORIZATION" val="1"/>
</p:tagLst>
</file>

<file path=ppt/tags/tag489.xml><?xml version="1.0" encoding="utf-8"?>
<p:tagLst xmlns:p="http://schemas.openxmlformats.org/presentationml/2006/main">
  <p:tag name="KSO_WM_UNIT_TEXT_PART_ID_V2" val="a-4-2"/>
  <p:tag name="KSO_WM_UNIT_ISCONTENTSTITLE" val="0"/>
  <p:tag name="KSO_WM_UNIT_NOCLEAR" val="0"/>
  <p:tag name="KSO_WM_UNIT_VALUE" val="25"/>
  <p:tag name="KSO_WM_UNIT_HIGHLIGHT" val="0"/>
  <p:tag name="KSO_WM_UNIT_COMPATIBLE" val="0"/>
  <p:tag name="KSO_WM_UNIT_DIAGRAM_ISNUMVISUAL" val="0"/>
  <p:tag name="KSO_WM_UNIT_DIAGRAM_ISREFERUNIT" val="0"/>
  <p:tag name="KSO_WM_UNIT_TYPE" val="a"/>
  <p:tag name="KSO_WM_UNIT_INDEX" val="1"/>
  <p:tag name="KSO_WM_UNIT_ID" val="diagram20196658_1*a*1"/>
  <p:tag name="KSO_WM_TEMPLATE_CATEGORY" val="diagram"/>
  <p:tag name="KSO_WM_TEMPLATE_INDEX" val="20196658"/>
  <p:tag name="KSO_WM_UNIT_LAYERLEVEL" val="1"/>
  <p:tag name="KSO_WM_TAG_VERSION" val="1.0"/>
  <p:tag name="KSO_WM_BEAUTIFY_FLAG" val="#wm#"/>
  <p:tag name="KSO_WM_UNIT_PRESET_TEXT" val="单击添加大标题"/>
  <p:tag name="KSO_WM_UNIT_COLOR_SCHEME_SHAPE_ID" val="22"/>
  <p:tag name="KSO_WM_UNIT_COLOR_SCHEME_PARENT_PAGE" val="0_1"/>
</p:tagLst>
</file>

<file path=ppt/tags/tag49.xml><?xml version="1.0" encoding="utf-8"?>
<p:tagLst xmlns:p="http://schemas.openxmlformats.org/presentationml/2006/main">
  <p:tag name="KSO_WM_UNIT_COLOR_SCHEME_SHAPE_ID" val="4"/>
  <p:tag name="KSO_WM_UNIT_COLOR_SCHEME_PARENT_PAGE" val="2_8"/>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0.xml><?xml version="1.0" encoding="utf-8"?>
<p:tagLst xmlns:p="http://schemas.openxmlformats.org/presentationml/2006/main">
  <p:tag name="KSO_WM_UNIT_TEXT_PART_ID_V2" val="d-5-2"/>
  <p:tag name="KSO_WM_UNIT_NOCLEAR" val="0"/>
  <p:tag name="KSO_WM_UNIT_VALUE" val="21"/>
  <p:tag name="KSO_WM_UNIT_HIGHLIGHT" val="0"/>
  <p:tag name="KSO_WM_UNIT_COMPATIBLE" val="0"/>
  <p:tag name="KSO_WM_UNIT_DIAGRAM_ISNUMVISUAL" val="0"/>
  <p:tag name="KSO_WM_UNIT_DIAGRAM_ISREFERUNIT" val="0"/>
  <p:tag name="KSO_WM_UNIT_TYPE" val="f"/>
  <p:tag name="KSO_WM_UNIT_INDEX" val="2"/>
  <p:tag name="KSO_WM_UNIT_ID" val="diagram20196658_1*f*2"/>
  <p:tag name="KSO_WM_TEMPLATE_CATEGORY" val="diagram"/>
  <p:tag name="KSO_WM_TEMPLATE_INDEX" val="20196658"/>
  <p:tag name="KSO_WM_UNIT_LAYERLEVEL" val="1"/>
  <p:tag name="KSO_WM_TAG_VERSION" val="1.0"/>
  <p:tag name="KSO_WM_BEAUTIFY_FLAG" val="#wm#"/>
  <p:tag name="KSO_WM_UNIT_PRESET_TEXT" val="点击此处添加正文，请言简意赅的阐述观点。"/>
  <p:tag name="KSO_WM_UNIT_COLOR_SCHEME_SHAPE_ID" val="25"/>
  <p:tag name="KSO_WM_UNIT_COLOR_SCHEME_PARENT_PAGE" val="0_1"/>
</p:tagLst>
</file>

<file path=ppt/tags/tag491.xml><?xml version="1.0" encoding="utf-8"?>
<p:tagLst xmlns:p="http://schemas.openxmlformats.org/presentationml/2006/main">
  <p:tag name="KSO_WM_TEMPLATE_CATEGORY" val="diagram"/>
  <p:tag name="KSO_WM_TEMPLATE_INDEX" val="20196658"/>
  <p:tag name="KSO_WM_BEAUTIFY_FLAG" val="#wm#"/>
  <p:tag name="KSO_WM_TAG_VERSION" val="1.0"/>
  <p:tag name="KSO_WM_SLIDE_ID" val="diagram20196658_1"/>
  <p:tag name="KSO_WM_SLIDE_INDEX" val="1"/>
  <p:tag name="KSO_WM_SLIDE_ITEM_CNT" val="0"/>
  <p:tag name="KSO_WM_SLIDE_LAYOUT" val="a_f"/>
  <p:tag name="KSO_WM_SLIDE_LAYOUT_CNT" val="1_2"/>
  <p:tag name="KSO_WM_SLIDE_TYPE" val="text"/>
  <p:tag name="KSO_WM_SLIDE_SUBTYPE" val="pureTxt"/>
  <p:tag name="KSO_WM_SLIDE_POSITION" val="0*0"/>
  <p:tag name="KSO_WM_SLIDE_SIZE" val="960*540"/>
  <p:tag name="KSO_WM_SLIDE_COLORSCHEME_VERSION" val="3.2"/>
  <p:tag name="KSO_WM_TEMPLATE_SUBCATEGORY" val="0"/>
</p:tagLst>
</file>

<file path=ppt/tags/tag492.xml><?xml version="1.0" encoding="utf-8"?>
<p:tagLst xmlns:p="http://schemas.openxmlformats.org/presentationml/2006/main">
  <p:tag name="KSO_WM_UNIT_HIGHLIGHT" val="0"/>
  <p:tag name="KSO_WM_UNIT_COMPATIBLE" val="0"/>
  <p:tag name="KSO_WM_DIAGRAM_GROUP_CODE" val="r1-1"/>
  <p:tag name="KSO_WM_UNIT_TYPE" val="r_i"/>
  <p:tag name="KSO_WM_UNIT_INDEX" val="1_5"/>
  <p:tag name="KSO_WM_UNIT_ID" val="diagram20191696_1*r_i*1_5"/>
  <p:tag name="KSO_WM_TEMPLATE_CATEGORY" val="diagram"/>
  <p:tag name="KSO_WM_TEMPLATE_INDEX" val="20191696"/>
  <p:tag name="KSO_WM_UNIT_LAYERLEVEL" val="1_1"/>
  <p:tag name="KSO_WM_TAG_VERSION" val="1.0"/>
  <p:tag name="KSO_WM_BEAUTIFY_FLAG" val="#wm#"/>
  <p:tag name="KSO_WM_UNIT_FILL_FORE_SCHEMECOLOR_INDEX" val="6"/>
  <p:tag name="KSO_WM_UNIT_FILL_TYPE" val="1"/>
  <p:tag name="KSO_WM_UNIT_LINE_FORE_SCHEMECOLOR_INDEX" val="10"/>
  <p:tag name="KSO_WM_UNIT_LINE_FILL_TYPE" val="2"/>
  <p:tag name="KSO_WM_UNIT_TEXT_FILL_FORE_SCHEMECOLOR_INDEX" val="2"/>
  <p:tag name="KSO_WM_UNIT_TEXT_FILL_TYPE" val="1"/>
  <p:tag name="KSO_WM_UNIT_USESOURCEFORMAT_APPLY" val="1"/>
</p:tagLst>
</file>

<file path=ppt/tags/tag493.xml><?xml version="1.0" encoding="utf-8"?>
<p:tagLst xmlns:p="http://schemas.openxmlformats.org/presentationml/2006/main">
  <p:tag name="KSO_WM_UNIT_HIGHLIGHT" val="0"/>
  <p:tag name="KSO_WM_UNIT_COMPATIBLE" val="0"/>
  <p:tag name="KSO_WM_DIAGRAM_GROUP_CODE" val="r1-1"/>
  <p:tag name="KSO_WM_UNIT_TYPE" val="r_i"/>
  <p:tag name="KSO_WM_UNIT_INDEX" val="1_3"/>
  <p:tag name="KSO_WM_UNIT_ID" val="diagram20191696_1*r_i*1_3"/>
  <p:tag name="KSO_WM_TEMPLATE_CATEGORY" val="diagram"/>
  <p:tag name="KSO_WM_TEMPLATE_INDEX" val="20191696"/>
  <p:tag name="KSO_WM_UNIT_LAYERLEVEL" val="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494.xml><?xml version="1.0" encoding="utf-8"?>
<p:tagLst xmlns:p="http://schemas.openxmlformats.org/presentationml/2006/main">
  <p:tag name="KSO_WM_UNIT_HIGHLIGHT" val="0"/>
  <p:tag name="KSO_WM_UNIT_COMPATIBLE" val="0"/>
  <p:tag name="KSO_WM_DIAGRAM_GROUP_CODE" val="r1-1"/>
  <p:tag name="KSO_WM_UNIT_TYPE" val="r_i"/>
  <p:tag name="KSO_WM_UNIT_INDEX" val="1_4"/>
  <p:tag name="KSO_WM_UNIT_ID" val="diagram20191696_1*r_i*1_4"/>
  <p:tag name="KSO_WM_TEMPLATE_CATEGORY" val="diagram"/>
  <p:tag name="KSO_WM_TEMPLATE_INDEX" val="20191696"/>
  <p:tag name="KSO_WM_UNIT_LAYERLEVEL" val="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495.xml><?xml version="1.0" encoding="utf-8"?>
<p:tagLst xmlns:p="http://schemas.openxmlformats.org/presentationml/2006/main">
  <p:tag name="KSO_WM_UNIT_HIGHLIGHT" val="0"/>
  <p:tag name="KSO_WM_UNIT_COMPATIBLE" val="0"/>
  <p:tag name="KSO_WM_DIAGRAM_GROUP_CODE" val="r1-1"/>
  <p:tag name="KSO_WM_UNIT_TYPE" val="r_i"/>
  <p:tag name="KSO_WM_UNIT_INDEX" val="1_6"/>
  <p:tag name="KSO_WM_UNIT_ID" val="diagram20191696_1*r_i*1_6"/>
  <p:tag name="KSO_WM_TEMPLATE_CATEGORY" val="diagram"/>
  <p:tag name="KSO_WM_TEMPLATE_INDEX" val="20191696"/>
  <p:tag name="KSO_WM_UNIT_LAYERLEVEL" val="1_1"/>
  <p:tag name="KSO_WM_TAG_VERSION" val="1.0"/>
  <p:tag name="KSO_WM_BEAUTIFY_FLAG" val="#wm#"/>
  <p:tag name="KSO_WM_UNIT_TEXT_FILL_FORE_SCHEMECOLOR_INDEX" val="13"/>
  <p:tag name="KSO_WM_UNIT_TEXT_FILL_TYPE" val="1"/>
  <p:tag name="KSO_WM_UNIT_USESOURCEFORMAT_APPLY" val="1"/>
</p:tagLst>
</file>

<file path=ppt/tags/tag496.xml><?xml version="1.0" encoding="utf-8"?>
<p:tagLst xmlns:p="http://schemas.openxmlformats.org/presentationml/2006/main">
  <p:tag name="KSO_WM_UNIT_HIGHLIGHT" val="0"/>
  <p:tag name="KSO_WM_UNIT_COMPATIBLE" val="0"/>
  <p:tag name="KSO_WM_DIAGRAM_GROUP_CODE" val="l1-1"/>
  <p:tag name="KSO_WM_UNIT_ID" val="diagram20191679_2*i*3"/>
  <p:tag name="KSO_WM_TEMPLATE_CATEGORY" val="diagram"/>
  <p:tag name="KSO_WM_TEMPLATE_INDEX" val="20191679"/>
  <p:tag name="KSO_WM_UNIT_LAYERLEVEL" val="1"/>
  <p:tag name="KSO_WM_TAG_VERSION" val="1.0"/>
  <p:tag name="KSO_WM_BEAUTIFY_FLAG" val="#wm#"/>
  <p:tag name="KSO_WM_UNIT_TYPE" val="i"/>
  <p:tag name="KSO_WM_UNIT_INDEX" val="3"/>
  <p:tag name="KSO_WM_UNIT_FILL_FORE_SCHEMECOLOR_INDEX" val="5"/>
  <p:tag name="KSO_WM_UNIT_FILL_TYPE" val="1"/>
  <p:tag name="KSO_WM_UNIT_TEXT_FILL_FORE_SCHEMECOLOR_INDEX" val="2"/>
  <p:tag name="KSO_WM_UNIT_TEXT_FILL_TYPE" val="1"/>
  <p:tag name="KSO_WM_UNIT_USESOURCEFORMAT_APPLY" val="1"/>
</p:tagLst>
</file>

<file path=ppt/tags/tag497.xml><?xml version="1.0" encoding="utf-8"?>
<p:tagLst xmlns:p="http://schemas.openxmlformats.org/presentationml/2006/main">
  <p:tag name="KSO_WM_UNIT_ISCONTENTSTITLE" val="0"/>
  <p:tag name="KSO_WM_UNIT_VALUE" val="12"/>
  <p:tag name="KSO_WM_UNIT_HIGHLIGHT" val="0"/>
  <p:tag name="KSO_WM_UNIT_COMPATIBLE" val="0"/>
  <p:tag name="KSO_WM_DIAGRAM_GROUP_CODE" val="l1-1"/>
  <p:tag name="KSO_WM_UNIT_TYPE" val="a"/>
  <p:tag name="KSO_WM_UNIT_INDEX" val="1"/>
  <p:tag name="KSO_WM_UNIT_ID" val="diagram20191679_1*a*1"/>
  <p:tag name="KSO_WM_TEMPLATE_CATEGORY" val="diagram"/>
  <p:tag name="KSO_WM_TEMPLATE_INDEX" val="20191679"/>
  <p:tag name="KSO_WM_UNIT_LAYERLEVEL" val="1"/>
  <p:tag name="KSO_WM_TAG_VERSION" val="1.0"/>
  <p:tag name="KSO_WM_BEAUTIFY_FLAG" val="#wm#"/>
  <p:tag name="KSO_WM_UNIT_PRESET_TEXT" val="添加你的大标题"/>
  <p:tag name="KSO_WM_UNIT_TEXT_FILL_FORE_SCHEMECOLOR_INDEX" val="13"/>
  <p:tag name="KSO_WM_UNIT_TEXT_FILL_TYPE" val="1"/>
  <p:tag name="KSO_WM_UNIT_USESOURCEFORMAT_APPLY" val="1"/>
</p:tagLst>
</file>

<file path=ppt/tags/tag498.xml><?xml version="1.0" encoding="utf-8"?>
<p:tagLst xmlns:p="http://schemas.openxmlformats.org/presentationml/2006/main">
  <p:tag name="KSO_WM_BEAUTIFY_FLAG" val="#wm#"/>
  <p:tag name="KSO_WM_TEMPLATE_CATEGORY" val="diagram"/>
  <p:tag name="KSO_WM_TEMPLATE_INDEX" val="20191696"/>
  <p:tag name="KSO_WM_SLIDE_ID" val="diagram20191696_1"/>
  <p:tag name="KSO_WM_SLIDE_ITEM_CNT" val="2"/>
  <p:tag name="KSO_WM_SLIDE_INDEX" val="1"/>
  <p:tag name="KSO_WM_DIAGRAM_GROUP_CODE" val="r1-1"/>
  <p:tag name="KSO_WM_SLIDE_DIAGTYPE" val="r"/>
  <p:tag name="KSO_WM_TAG_VERSION" val="1.0"/>
  <p:tag name="KSO_WM_SLIDE_LAYOUT" val="a_b_r"/>
  <p:tag name="KSO_WM_SLIDE_LAYOUT_CNT" val="1_1_1"/>
  <p:tag name="KSO_WM_SLIDE_TYPE" val="text"/>
  <p:tag name="KSO_WM_SLIDE_SUBTYPE" val="diag"/>
  <p:tag name="KSO_WM_SLIDE_SIZE" val="792.302*270.631"/>
  <p:tag name="KSO_WM_SLIDE_POSITION" val="83.8489*194.225"/>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720_1*i*1"/>
  <p:tag name="KSO_WM_TEMPLATE_CATEGORY" val="diagram"/>
  <p:tag name="KSO_WM_TEMPLATE_INDEX" val="20194720"/>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5.xml><?xml version="1.0" encoding="utf-8"?>
<p:tagLst xmlns:p="http://schemas.openxmlformats.org/presentationml/2006/main">
  <p:tag name="KSO_WM_UNIT_COLOR_SCHEME_SHAPE_ID" val="3"/>
  <p:tag name="KSO_WM_UNIT_COLOR_SCHEME_PARENT_PAGE" val="2_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COLOR_SCHEME_SHAPE_ID" val="5"/>
  <p:tag name="KSO_WM_UNIT_COLOR_SCHEME_PARENT_PAGE" val="2_8"/>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20_1*i*2"/>
  <p:tag name="KSO_WM_TEMPLATE_CATEGORY" val="diagram"/>
  <p:tag name="KSO_WM_TEMPLATE_INDEX" val="20194720"/>
  <p:tag name="KSO_WM_UNIT_LAYERLEVEL" val="1"/>
  <p:tag name="KSO_WM_TAG_VERSION" val="1.0"/>
  <p:tag name="KSO_WM_BEAUTIFY_FLAG" val="#wm#"/>
  <p:tag name="KSO_WM_UNIT_COLOR_SCHEME_SHAPE_ID" val="6"/>
  <p:tag name="KSO_WM_UNIT_COLOR_SCHEME_PARENT_PAGE" val="0_1"/>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20_1*i*3"/>
  <p:tag name="KSO_WM_TEMPLATE_CATEGORY" val="diagram"/>
  <p:tag name="KSO_WM_TEMPLATE_INDEX" val="20194720"/>
  <p:tag name="KSO_WM_UNIT_LAYERLEVEL" val="1"/>
  <p:tag name="KSO_WM_TAG_VERSION" val="1.0"/>
  <p:tag name="KSO_WM_BEAUTIFY_FLAG" val="#wm#"/>
  <p:tag name="KSO_WM_UNIT_COLOR_SCHEME_SHAPE_ID" val="7"/>
  <p:tag name="KSO_WM_UNIT_COLOR_SCHEME_PARENT_PAGE" val="0_1"/>
  <p:tag name="KSO_WM_UNIT_FOIL_COLOR" val="1"/>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20_1*i*4"/>
  <p:tag name="KSO_WM_TEMPLATE_CATEGORY" val="diagram"/>
  <p:tag name="KSO_WM_TEMPLATE_INDEX" val="20194720"/>
  <p:tag name="KSO_WM_UNIT_LAYERLEVEL" val="1"/>
  <p:tag name="KSO_WM_TAG_VERSION" val="1.0"/>
  <p:tag name="KSO_WM_BEAUTIFY_FLAG" val="#wm#"/>
  <p:tag name="KSO_WM_UNIT_COLOR_SCHEME_SHAPE_ID" val="8"/>
  <p:tag name="KSO_WM_UNIT_COLOR_SCHEME_PARENT_PAGE" val="0_1"/>
</p:tagLst>
</file>

<file path=ppt/tags/tag503.xml><?xml version="1.0" encoding="utf-8"?>
<p:tagLst xmlns:p="http://schemas.openxmlformats.org/presentationml/2006/main">
  <p:tag name="KSO_WM_UNIT_TEXT_PART_ID_V2" val="d-2-2"/>
  <p:tag name="KSO_WM_UNIT_PRESET_TEXT" val="单击此处添加小标题:&#13;点击此处添加正文文字是您思想的提炼。&#13;为了最终呈现发布的良好效果，请言简意赅的阐述您的观点，并根据需要酌情增减文字即便信息复杂，需要用更多的文字来表。&#13;述请您尽可能提炼思想的精髓。&#13;恰如其分的表达观点，往往事半功倍。"/>
  <p:tag name="KSO_WM_UNIT_NOCLEAR" val="1"/>
  <p:tag name="KSO_WM_UNIT_VALUE" val="182"/>
  <p:tag name="KSO_WM_UNIT_HIGHLIGHT" val="0"/>
  <p:tag name="KSO_WM_UNIT_COMPATIBLE" val="0"/>
  <p:tag name="KSO_WM_UNIT_DIAGRAM_ISNUMVISUAL" val="0"/>
  <p:tag name="KSO_WM_UNIT_DIAGRAM_ISREFERUNIT" val="0"/>
  <p:tag name="KSO_WM_UNIT_TYPE" val="f"/>
  <p:tag name="KSO_WM_UNIT_INDEX" val="1"/>
  <p:tag name="KSO_WM_UNIT_ID" val="diagram20194720_1*f*1"/>
  <p:tag name="KSO_WM_TEMPLATE_CATEGORY" val="diagram"/>
  <p:tag name="KSO_WM_TEMPLATE_INDEX" val="20194720"/>
  <p:tag name="KSO_WM_UNIT_LAYERLEVEL" val="1"/>
  <p:tag name="KSO_WM_TAG_VERSION" val="1.0"/>
  <p:tag name="KSO_WM_BEAUTIFY_FLAG" val="#wm#"/>
  <p:tag name="KSO_WM_UNIT_COLOR_SCHEME_SHAPE_ID" val="3"/>
  <p:tag name="KSO_WM_UNIT_COLOR_SCHEME_PARENT_PAGE" val="0_1"/>
</p:tagLst>
</file>

<file path=ppt/tags/tag504.xml><?xml version="1.0" encoding="utf-8"?>
<p:tagLst xmlns:p="http://schemas.openxmlformats.org/presentationml/2006/main">
  <p:tag name="KSO_WM_UNIT_TEXT_PART_ID_V2" val="a-3-2"/>
  <p:tag name="KSO_WM_UNIT_ISCONTENTSTITLE" val="0"/>
  <p:tag name="KSO_WM_UNIT_PRESET_TEXT" val="单击添加大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20_1*a*1"/>
  <p:tag name="KSO_WM_TEMPLATE_CATEGORY" val="diagram"/>
  <p:tag name="KSO_WM_TEMPLATE_INDEX" val="20194720"/>
  <p:tag name="KSO_WM_UNIT_LAYERLEVEL" val="1"/>
  <p:tag name="KSO_WM_TAG_VERSION" val="1.0"/>
  <p:tag name="KSO_WM_BEAUTIFY_FLAG" val="#wm#"/>
  <p:tag name="KSO_WM_UNIT_COLOR_SCHEME_SHAPE_ID" val="10"/>
  <p:tag name="KSO_WM_UNIT_COLOR_SCHEME_PARENT_PAGE" val="0_1"/>
</p:tagLst>
</file>

<file path=ppt/tags/tag505.xml><?xml version="1.0" encoding="utf-8"?>
<p:tagLst xmlns:p="http://schemas.openxmlformats.org/presentationml/2006/main">
  <p:tag name="KSO_WM_TEMPLATE_CATEGORY" val="diagram"/>
  <p:tag name="KSO_WM_TEMPLATE_INDEX" val="20194720"/>
  <p:tag name="KSO_WM_BEAUTIFY_FLAG" val="#wm#"/>
  <p:tag name="KSO_WM_SLIDE_ID" val="diagram20194720_1"/>
  <p:tag name="KSO_WM_SLIDE_ITEM_CNT" val="0"/>
  <p:tag name="KSO_WM_SLIDE_INDEX" val="1"/>
  <p:tag name="KSO_WM_TAG_VERSION" val="1.0"/>
  <p:tag name="KSO_WM_SLIDE_LAYOUT" val="a_f"/>
  <p:tag name="KSO_WM_SLIDE_LAYOUT_CNT" val="1_1"/>
  <p:tag name="KSO_WM_SLIDE_TYPE" val="text"/>
  <p:tag name="KSO_WM_SLIDE_SUBTYPE" val="pureTxt"/>
  <p:tag name="KSO_WM_SLIDE_SIZE" val="817*432"/>
  <p:tag name="KSO_WM_SLIDE_POSITION" val="45*54"/>
  <p:tag name="KSO_WM_SLIDE_COLORSCHEME_VERSION" val="3.2"/>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55_1*i*4"/>
  <p:tag name="KSO_WM_TEMPLATE_CATEGORY" val="diagram"/>
  <p:tag name="KSO_WM_TEMPLATE_INDEX" val="20194755"/>
  <p:tag name="KSO_WM_UNIT_LAYERLEVEL" val="1"/>
  <p:tag name="KSO_WM_TAG_VERSION" val="1.0"/>
  <p:tag name="KSO_WM_BEAUTIFY_FLAG" val="#wm#"/>
  <p:tag name="KSO_WM_UNIT_COLOR_SCHEME_SHAPE_ID" val="80"/>
  <p:tag name="KSO_WM_UNIT_COLOR_SCHEME_PARENT_PAGE" val="0_1"/>
  <p:tag name="KSO_WM_UNIT_DECOLORIZATION" val="1"/>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COLOR_SCHEME_SHAPE_ID" val="81"/>
  <p:tag name="KSO_WM_UNIT_COLOR_SCHEME_PARENT_PAGE" val="0_1"/>
  <p:tag name="KSO_WM_UNIT_DECOLORIZATION" val="1"/>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4755_1*i*6"/>
  <p:tag name="KSO_WM_TEMPLATE_CATEGORY" val="diagram"/>
  <p:tag name="KSO_WM_TEMPLATE_INDEX" val="20194755"/>
  <p:tag name="KSO_WM_UNIT_LAYERLEVEL" val="1"/>
  <p:tag name="KSO_WM_TAG_VERSION" val="1.0"/>
  <p:tag name="KSO_WM_BEAUTIFY_FLAG" val="#wm#"/>
  <p:tag name="KSO_WM_UNIT_COLOR_SCHEME_SHAPE_ID" val="82"/>
  <p:tag name="KSO_WM_UNIT_COLOR_SCHEME_PARENT_PAGE" val="0_1"/>
  <p:tag name="KSO_WM_UNIT_DECOLORIZATION" val="1"/>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755_1*i*7"/>
  <p:tag name="KSO_WM_TEMPLATE_CATEGORY" val="diagram"/>
  <p:tag name="KSO_WM_TEMPLATE_INDEX" val="20194755"/>
  <p:tag name="KSO_WM_UNIT_LAYERLEVEL" val="1"/>
  <p:tag name="KSO_WM_TAG_VERSION" val="1.0"/>
  <p:tag name="KSO_WM_BEAUTIFY_FLAG" val="#wm#"/>
  <p:tag name="KSO_WM_UNIT_COLOR_SCHEME_SHAPE_ID" val="83"/>
  <p:tag name="KSO_WM_UNIT_COLOR_SCHEME_PARENT_PAGE" val="0_1"/>
  <p:tag name="KSO_WM_UNIT_DECOLORIZATION" val="1"/>
</p:tagLst>
</file>

<file path=ppt/tags/tag51.xml><?xml version="1.0" encoding="utf-8"?>
<p:tagLst xmlns:p="http://schemas.openxmlformats.org/presentationml/2006/main">
  <p:tag name="KSO_WM_UNIT_COLOR_SCHEME_SHAPE_ID" val="6"/>
  <p:tag name="KSO_WM_UNIT_COLOR_SCHEME_PARENT_PAGE" val="2_8"/>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755_1*i*8"/>
  <p:tag name="KSO_WM_TEMPLATE_CATEGORY" val="diagram"/>
  <p:tag name="KSO_WM_TEMPLATE_INDEX" val="20194755"/>
  <p:tag name="KSO_WM_UNIT_LAYERLEVEL" val="1"/>
  <p:tag name="KSO_WM_TAG_VERSION" val="1.0"/>
  <p:tag name="KSO_WM_BEAUTIFY_FLAG" val="#wm#"/>
  <p:tag name="KSO_WM_UNIT_COLOR_SCHEME_SHAPE_ID" val="84"/>
  <p:tag name="KSO_WM_UNIT_COLOR_SCHEME_PARENT_PAGE" val="0_1"/>
  <p:tag name="KSO_WM_UNIT_DECOLORIZATION" val="1"/>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755_1*i*9"/>
  <p:tag name="KSO_WM_TEMPLATE_CATEGORY" val="diagram"/>
  <p:tag name="KSO_WM_TEMPLATE_INDEX" val="20194755"/>
  <p:tag name="KSO_WM_UNIT_LAYERLEVEL" val="1"/>
  <p:tag name="KSO_WM_TAG_VERSION" val="1.0"/>
  <p:tag name="KSO_WM_BEAUTIFY_FLAG" val="#wm#"/>
  <p:tag name="KSO_WM_UNIT_COLOR_SCHEME_SHAPE_ID" val="85"/>
  <p:tag name="KSO_WM_UNIT_COLOR_SCHEME_PARENT_PAGE" val="0_1"/>
  <p:tag name="KSO_WM_UNIT_DECOLORIZATION" val="1"/>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755_1*i*10"/>
  <p:tag name="KSO_WM_TEMPLATE_CATEGORY" val="diagram"/>
  <p:tag name="KSO_WM_TEMPLATE_INDEX" val="20194755"/>
  <p:tag name="KSO_WM_UNIT_LAYERLEVEL" val="1"/>
  <p:tag name="KSO_WM_TAG_VERSION" val="1.0"/>
  <p:tag name="KSO_WM_BEAUTIFY_FLAG" val="#wm#"/>
  <p:tag name="KSO_WM_UNIT_COLOR_SCHEME_SHAPE_ID" val="86"/>
  <p:tag name="KSO_WM_UNIT_COLOR_SCHEME_PARENT_PAGE" val="0_1"/>
  <p:tag name="KSO_WM_UNIT_DECOLORIZATION" val="1"/>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755_1*i*11"/>
  <p:tag name="KSO_WM_TEMPLATE_CATEGORY" val="diagram"/>
  <p:tag name="KSO_WM_TEMPLATE_INDEX" val="20194755"/>
  <p:tag name="KSO_WM_UNIT_LAYERLEVEL" val="1"/>
  <p:tag name="KSO_WM_TAG_VERSION" val="1.0"/>
  <p:tag name="KSO_WM_BEAUTIFY_FLAG" val="#wm#"/>
  <p:tag name="KSO_WM_UNIT_COLOR_SCHEME_SHAPE_ID" val="87"/>
  <p:tag name="KSO_WM_UNIT_COLOR_SCHEME_PARENT_PAGE" val="0_1"/>
  <p:tag name="KSO_WM_UNIT_DECOLORIZATION" val="1"/>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755_1*i*12"/>
  <p:tag name="KSO_WM_TEMPLATE_CATEGORY" val="diagram"/>
  <p:tag name="KSO_WM_TEMPLATE_INDEX" val="20194755"/>
  <p:tag name="KSO_WM_UNIT_LAYERLEVEL" val="1"/>
  <p:tag name="KSO_WM_TAG_VERSION" val="1.0"/>
  <p:tag name="KSO_WM_BEAUTIFY_FLAG" val="#wm#"/>
  <p:tag name="KSO_WM_UNIT_COLOR_SCHEME_SHAPE_ID" val="88"/>
  <p:tag name="KSO_WM_UNIT_COLOR_SCHEME_PARENT_PAGE" val="0_1"/>
  <p:tag name="KSO_WM_UNIT_DECOLORIZATION" val="1"/>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4755_1*i*13"/>
  <p:tag name="KSO_WM_TEMPLATE_CATEGORY" val="diagram"/>
  <p:tag name="KSO_WM_TEMPLATE_INDEX" val="20194755"/>
  <p:tag name="KSO_WM_UNIT_LAYERLEVEL" val="1"/>
  <p:tag name="KSO_WM_TAG_VERSION" val="1.0"/>
  <p:tag name="KSO_WM_BEAUTIFY_FLAG" val="#wm#"/>
  <p:tag name="KSO_WM_UNIT_COLOR_SCHEME_SHAPE_ID" val="89"/>
  <p:tag name="KSO_WM_UNIT_COLOR_SCHEME_PARENT_PAGE" val="0_1"/>
  <p:tag name="KSO_WM_UNIT_DECOLORIZATION" val="1"/>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194755_1*i*14"/>
  <p:tag name="KSO_WM_TEMPLATE_CATEGORY" val="diagram"/>
  <p:tag name="KSO_WM_TEMPLATE_INDEX" val="20194755"/>
  <p:tag name="KSO_WM_UNIT_LAYERLEVEL" val="1"/>
  <p:tag name="KSO_WM_TAG_VERSION" val="1.0"/>
  <p:tag name="KSO_WM_BEAUTIFY_FLAG" val="#wm#"/>
  <p:tag name="KSO_WM_UNIT_COLOR_SCHEME_SHAPE_ID" val="90"/>
  <p:tag name="KSO_WM_UNIT_COLOR_SCHEME_PARENT_PAGE" val="0_1"/>
  <p:tag name="KSO_WM_UNIT_DECOLORIZATION" val="1"/>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194755_1*i*15"/>
  <p:tag name="KSO_WM_TEMPLATE_CATEGORY" val="diagram"/>
  <p:tag name="KSO_WM_TEMPLATE_INDEX" val="20194755"/>
  <p:tag name="KSO_WM_UNIT_LAYERLEVEL" val="1"/>
  <p:tag name="KSO_WM_TAG_VERSION" val="1.0"/>
  <p:tag name="KSO_WM_BEAUTIFY_FLAG" val="#wm#"/>
  <p:tag name="KSO_WM_UNIT_COLOR_SCHEME_SHAPE_ID" val="69"/>
  <p:tag name="KSO_WM_UNIT_COLOR_SCHEME_PARENT_PAGE" val="0_1"/>
  <p:tag name="KSO_WM_UNIT_DECOLORIZATION" val="1"/>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194755_1*i*16"/>
  <p:tag name="KSO_WM_TEMPLATE_CATEGORY" val="diagram"/>
  <p:tag name="KSO_WM_TEMPLATE_INDEX" val="20194755"/>
  <p:tag name="KSO_WM_UNIT_LAYERLEVEL" val="1"/>
  <p:tag name="KSO_WM_TAG_VERSION" val="1.0"/>
  <p:tag name="KSO_WM_BEAUTIFY_FLAG" val="#wm#"/>
  <p:tag name="KSO_WM_UNIT_COLOR_SCHEME_SHAPE_ID" val="70"/>
  <p:tag name="KSO_WM_UNIT_COLOR_SCHEME_PARENT_PAGE" val="0_1"/>
  <p:tag name="KSO_WM_UNIT_DECOLORIZATION" val="1"/>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194755_1*i*17"/>
  <p:tag name="KSO_WM_TEMPLATE_CATEGORY" val="diagram"/>
  <p:tag name="KSO_WM_TEMPLATE_INDEX" val="20194755"/>
  <p:tag name="KSO_WM_UNIT_LAYERLEVEL" val="1"/>
  <p:tag name="KSO_WM_TAG_VERSION" val="1.0"/>
  <p:tag name="KSO_WM_BEAUTIFY_FLAG" val="#wm#"/>
  <p:tag name="KSO_WM_UNIT_COLOR_SCHEME_SHAPE_ID" val="71"/>
  <p:tag name="KSO_WM_UNIT_COLOR_SCHEME_PARENT_PAGE" val="0_1"/>
  <p:tag name="KSO_WM_UNIT_DECOLORIZATION" val="1"/>
</p:tagLst>
</file>

<file path=ppt/tags/tag52.xml><?xml version="1.0" encoding="utf-8"?>
<p:tagLst xmlns:p="http://schemas.openxmlformats.org/presentationml/2006/main">
  <p:tag name="KSO_WM_UNIT_COLOR_SCHEME_SHAPE_ID" val="7"/>
  <p:tag name="KSO_WM_UNIT_COLOR_SCHEME_PARENT_PAGE" val="2_8"/>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8"/>
  <p:tag name="KSO_WM_UNIT_ID" val="diagram20194755_1*i*18"/>
  <p:tag name="KSO_WM_TEMPLATE_CATEGORY" val="diagram"/>
  <p:tag name="KSO_WM_TEMPLATE_INDEX" val="20194755"/>
  <p:tag name="KSO_WM_UNIT_LAYERLEVEL" val="1"/>
  <p:tag name="KSO_WM_TAG_VERSION" val="1.0"/>
  <p:tag name="KSO_WM_BEAUTIFY_FLAG" val="#wm#"/>
  <p:tag name="KSO_WM_UNIT_COLOR_SCHEME_SHAPE_ID" val="72"/>
  <p:tag name="KSO_WM_UNIT_COLOR_SCHEME_PARENT_PAGE" val="0_1"/>
  <p:tag name="KSO_WM_UNIT_DECOLORIZATION" val="1"/>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9"/>
  <p:tag name="KSO_WM_UNIT_ID" val="diagram20194755_1*i*19"/>
  <p:tag name="KSO_WM_TEMPLATE_CATEGORY" val="diagram"/>
  <p:tag name="KSO_WM_TEMPLATE_INDEX" val="20194755"/>
  <p:tag name="KSO_WM_UNIT_LAYERLEVEL" val="1"/>
  <p:tag name="KSO_WM_TAG_VERSION" val="1.0"/>
  <p:tag name="KSO_WM_BEAUTIFY_FLAG" val="#wm#"/>
  <p:tag name="KSO_WM_UNIT_COLOR_SCHEME_SHAPE_ID" val="73"/>
  <p:tag name="KSO_WM_UNIT_COLOR_SCHEME_PARENT_PAGE" val="0_1"/>
  <p:tag name="KSO_WM_UNIT_DECOLORIZATION" val="1"/>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0"/>
  <p:tag name="KSO_WM_UNIT_ID" val="diagram20194755_1*i*20"/>
  <p:tag name="KSO_WM_TEMPLATE_CATEGORY" val="diagram"/>
  <p:tag name="KSO_WM_TEMPLATE_INDEX" val="20194755"/>
  <p:tag name="KSO_WM_UNIT_LAYERLEVEL" val="1"/>
  <p:tag name="KSO_WM_TAG_VERSION" val="1.0"/>
  <p:tag name="KSO_WM_BEAUTIFY_FLAG" val="#wm#"/>
  <p:tag name="KSO_WM_UNIT_COLOR_SCHEME_SHAPE_ID" val="74"/>
  <p:tag name="KSO_WM_UNIT_COLOR_SCHEME_PARENT_PAGE" val="0_1"/>
  <p:tag name="KSO_WM_UNIT_DECOLORIZATION" val="1"/>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1"/>
  <p:tag name="KSO_WM_UNIT_ID" val="diagram20194755_1*i*21"/>
  <p:tag name="KSO_WM_TEMPLATE_CATEGORY" val="diagram"/>
  <p:tag name="KSO_WM_TEMPLATE_INDEX" val="20194755"/>
  <p:tag name="KSO_WM_UNIT_LAYERLEVEL" val="1"/>
  <p:tag name="KSO_WM_TAG_VERSION" val="1.0"/>
  <p:tag name="KSO_WM_BEAUTIFY_FLAG" val="#wm#"/>
  <p:tag name="KSO_WM_UNIT_COLOR_SCHEME_SHAPE_ID" val="75"/>
  <p:tag name="KSO_WM_UNIT_COLOR_SCHEME_PARENT_PAGE" val="0_1"/>
  <p:tag name="KSO_WM_UNIT_DECOLORIZATION" val="1"/>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2"/>
  <p:tag name="KSO_WM_UNIT_ID" val="diagram20194755_1*i*22"/>
  <p:tag name="KSO_WM_TEMPLATE_CATEGORY" val="diagram"/>
  <p:tag name="KSO_WM_TEMPLATE_INDEX" val="20194755"/>
  <p:tag name="KSO_WM_UNIT_LAYERLEVEL" val="1"/>
  <p:tag name="KSO_WM_TAG_VERSION" val="1.0"/>
  <p:tag name="KSO_WM_BEAUTIFY_FLAG" val="#wm#"/>
  <p:tag name="KSO_WM_UNIT_COLOR_SCHEME_SHAPE_ID" val="76"/>
  <p:tag name="KSO_WM_UNIT_COLOR_SCHEME_PARENT_PAGE" val="0_1"/>
  <p:tag name="KSO_WM_UNIT_DECOLORIZATION" val="1"/>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3"/>
  <p:tag name="KSO_WM_UNIT_ID" val="diagram20194755_1*i*23"/>
  <p:tag name="KSO_WM_TEMPLATE_CATEGORY" val="diagram"/>
  <p:tag name="KSO_WM_TEMPLATE_INDEX" val="20194755"/>
  <p:tag name="KSO_WM_UNIT_LAYERLEVEL" val="1"/>
  <p:tag name="KSO_WM_TAG_VERSION" val="1.0"/>
  <p:tag name="KSO_WM_BEAUTIFY_FLAG" val="#wm#"/>
  <p:tag name="KSO_WM_UNIT_COLOR_SCHEME_SHAPE_ID" val="77"/>
  <p:tag name="KSO_WM_UNIT_COLOR_SCHEME_PARENT_PAGE" val="0_1"/>
  <p:tag name="KSO_WM_UNIT_DECOLORIZATION" val="1"/>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4"/>
  <p:tag name="KSO_WM_UNIT_ID" val="diagram20194755_1*i*24"/>
  <p:tag name="KSO_WM_TEMPLATE_CATEGORY" val="diagram"/>
  <p:tag name="KSO_WM_TEMPLATE_INDEX" val="20194755"/>
  <p:tag name="KSO_WM_UNIT_LAYERLEVEL" val="1"/>
  <p:tag name="KSO_WM_TAG_VERSION" val="1.0"/>
  <p:tag name="KSO_WM_BEAUTIFY_FLAG" val="#wm#"/>
  <p:tag name="KSO_WM_UNIT_COLOR_SCHEME_SHAPE_ID" val="78"/>
  <p:tag name="KSO_WM_UNIT_COLOR_SCHEME_PARENT_PAGE" val="0_1"/>
  <p:tag name="KSO_WM_UNIT_DECOLORIZATION" val="1"/>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5"/>
  <p:tag name="KSO_WM_UNIT_ID" val="diagram20194755_1*i*25"/>
  <p:tag name="KSO_WM_TEMPLATE_CATEGORY" val="diagram"/>
  <p:tag name="KSO_WM_TEMPLATE_INDEX" val="20194755"/>
  <p:tag name="KSO_WM_UNIT_LAYERLEVEL" val="1"/>
  <p:tag name="KSO_WM_TAG_VERSION" val="1.0"/>
  <p:tag name="KSO_WM_BEAUTIFY_FLAG" val="#wm#"/>
  <p:tag name="KSO_WM_UNIT_COLOR_SCHEME_SHAPE_ID" val="79"/>
  <p:tag name="KSO_WM_UNIT_COLOR_SCHEME_PARENT_PAGE" val="0_1"/>
  <p:tag name="KSO_WM_UNIT_DECOLORIZATION" val="1"/>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6"/>
  <p:tag name="KSO_WM_UNIT_ID" val="diagram20194755_1*i*26"/>
  <p:tag name="KSO_WM_TEMPLATE_CATEGORY" val="diagram"/>
  <p:tag name="KSO_WM_TEMPLATE_INDEX" val="20194755"/>
  <p:tag name="KSO_WM_UNIT_LAYERLEVEL" val="1"/>
  <p:tag name="KSO_WM_TAG_VERSION" val="1.0"/>
  <p:tag name="KSO_WM_BEAUTIFY_FLAG" val="#wm#"/>
  <p:tag name="KSO_WM_UNIT_COLOR_SCHEME_SHAPE_ID" val="58"/>
  <p:tag name="KSO_WM_UNIT_COLOR_SCHEME_PARENT_PAGE" val="0_1"/>
  <p:tag name="KSO_WM_UNIT_DECOLORIZATION" val="1"/>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7"/>
  <p:tag name="KSO_WM_UNIT_ID" val="diagram20194755_1*i*27"/>
  <p:tag name="KSO_WM_TEMPLATE_CATEGORY" val="diagram"/>
  <p:tag name="KSO_WM_TEMPLATE_INDEX" val="20194755"/>
  <p:tag name="KSO_WM_UNIT_LAYERLEVEL" val="1"/>
  <p:tag name="KSO_WM_TAG_VERSION" val="1.0"/>
  <p:tag name="KSO_WM_BEAUTIFY_FLAG" val="#wm#"/>
  <p:tag name="KSO_WM_UNIT_COLOR_SCHEME_SHAPE_ID" val="59"/>
  <p:tag name="KSO_WM_UNIT_COLOR_SCHEME_PARENT_PAGE" val="0_1"/>
  <p:tag name="KSO_WM_UNIT_DECOLORIZATION" val="1"/>
</p:tagLst>
</file>

<file path=ppt/tags/tag53.xml><?xml version="1.0" encoding="utf-8"?>
<p:tagLst xmlns:p="http://schemas.openxmlformats.org/presentationml/2006/main">
  <p:tag name="KSO_WM_SLIDE_COLORSCHEME_VERSION" val="3.2"/>
  <p:tag name="KSO_WM_UNIT_COLOR_SCHEME_SHAPE_ID" val="8"/>
  <p:tag name="KSO_WM_UNIT_COLOR_SCHEME_PARENT_PAGE" val="2_8"/>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8"/>
  <p:tag name="KSO_WM_UNIT_ID" val="diagram20194755_1*i*28"/>
  <p:tag name="KSO_WM_TEMPLATE_CATEGORY" val="diagram"/>
  <p:tag name="KSO_WM_TEMPLATE_INDEX" val="20194755"/>
  <p:tag name="KSO_WM_UNIT_LAYERLEVEL" val="1"/>
  <p:tag name="KSO_WM_TAG_VERSION" val="1.0"/>
  <p:tag name="KSO_WM_BEAUTIFY_FLAG" val="#wm#"/>
  <p:tag name="KSO_WM_UNIT_COLOR_SCHEME_SHAPE_ID" val="60"/>
  <p:tag name="KSO_WM_UNIT_COLOR_SCHEME_PARENT_PAGE" val="0_1"/>
  <p:tag name="KSO_WM_UNIT_DECOLORIZATION" val="1"/>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9"/>
  <p:tag name="KSO_WM_UNIT_ID" val="diagram20194755_1*i*29"/>
  <p:tag name="KSO_WM_TEMPLATE_CATEGORY" val="diagram"/>
  <p:tag name="KSO_WM_TEMPLATE_INDEX" val="20194755"/>
  <p:tag name="KSO_WM_UNIT_LAYERLEVEL" val="1"/>
  <p:tag name="KSO_WM_TAG_VERSION" val="1.0"/>
  <p:tag name="KSO_WM_BEAUTIFY_FLAG" val="#wm#"/>
  <p:tag name="KSO_WM_UNIT_COLOR_SCHEME_SHAPE_ID" val="61"/>
  <p:tag name="KSO_WM_UNIT_COLOR_SCHEME_PARENT_PAGE" val="0_1"/>
  <p:tag name="KSO_WM_UNIT_DECOLORIZATION" val="1"/>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0"/>
  <p:tag name="KSO_WM_UNIT_ID" val="diagram20194755_1*i*30"/>
  <p:tag name="KSO_WM_TEMPLATE_CATEGORY" val="diagram"/>
  <p:tag name="KSO_WM_TEMPLATE_INDEX" val="20194755"/>
  <p:tag name="KSO_WM_UNIT_LAYERLEVEL" val="1"/>
  <p:tag name="KSO_WM_TAG_VERSION" val="1.0"/>
  <p:tag name="KSO_WM_BEAUTIFY_FLAG" val="#wm#"/>
  <p:tag name="KSO_WM_UNIT_COLOR_SCHEME_SHAPE_ID" val="62"/>
  <p:tag name="KSO_WM_UNIT_COLOR_SCHEME_PARENT_PAGE" val="0_1"/>
  <p:tag name="KSO_WM_UNIT_DECOLORIZATION" val="1"/>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1"/>
  <p:tag name="KSO_WM_UNIT_ID" val="diagram20194755_1*i*31"/>
  <p:tag name="KSO_WM_TEMPLATE_CATEGORY" val="diagram"/>
  <p:tag name="KSO_WM_TEMPLATE_INDEX" val="20194755"/>
  <p:tag name="KSO_WM_UNIT_LAYERLEVEL" val="1"/>
  <p:tag name="KSO_WM_TAG_VERSION" val="1.0"/>
  <p:tag name="KSO_WM_BEAUTIFY_FLAG" val="#wm#"/>
  <p:tag name="KSO_WM_UNIT_COLOR_SCHEME_SHAPE_ID" val="63"/>
  <p:tag name="KSO_WM_UNIT_COLOR_SCHEME_PARENT_PAGE" val="0_1"/>
  <p:tag name="KSO_WM_UNIT_DECOLORIZATION" val="1"/>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2"/>
  <p:tag name="KSO_WM_UNIT_ID" val="diagram20194755_1*i*32"/>
  <p:tag name="KSO_WM_TEMPLATE_CATEGORY" val="diagram"/>
  <p:tag name="KSO_WM_TEMPLATE_INDEX" val="20194755"/>
  <p:tag name="KSO_WM_UNIT_LAYERLEVEL" val="1"/>
  <p:tag name="KSO_WM_TAG_VERSION" val="1.0"/>
  <p:tag name="KSO_WM_BEAUTIFY_FLAG" val="#wm#"/>
  <p:tag name="KSO_WM_UNIT_COLOR_SCHEME_SHAPE_ID" val="64"/>
  <p:tag name="KSO_WM_UNIT_COLOR_SCHEME_PARENT_PAGE" val="0_1"/>
  <p:tag name="KSO_WM_UNIT_DECOLORIZATION" val="1"/>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3"/>
  <p:tag name="KSO_WM_UNIT_ID" val="diagram20194755_1*i*33"/>
  <p:tag name="KSO_WM_TEMPLATE_CATEGORY" val="diagram"/>
  <p:tag name="KSO_WM_TEMPLATE_INDEX" val="20194755"/>
  <p:tag name="KSO_WM_UNIT_LAYERLEVEL" val="1"/>
  <p:tag name="KSO_WM_TAG_VERSION" val="1.0"/>
  <p:tag name="KSO_WM_BEAUTIFY_FLAG" val="#wm#"/>
  <p:tag name="KSO_WM_UNIT_COLOR_SCHEME_SHAPE_ID" val="65"/>
  <p:tag name="KSO_WM_UNIT_COLOR_SCHEME_PARENT_PAGE" val="0_1"/>
  <p:tag name="KSO_WM_UNIT_DECOLORIZATION" val="1"/>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4"/>
  <p:tag name="KSO_WM_UNIT_ID" val="diagram20194755_1*i*34"/>
  <p:tag name="KSO_WM_TEMPLATE_CATEGORY" val="diagram"/>
  <p:tag name="KSO_WM_TEMPLATE_INDEX" val="20194755"/>
  <p:tag name="KSO_WM_UNIT_LAYERLEVEL" val="1"/>
  <p:tag name="KSO_WM_TAG_VERSION" val="1.0"/>
  <p:tag name="KSO_WM_BEAUTIFY_FLAG" val="#wm#"/>
  <p:tag name="KSO_WM_UNIT_COLOR_SCHEME_SHAPE_ID" val="66"/>
  <p:tag name="KSO_WM_UNIT_COLOR_SCHEME_PARENT_PAGE" val="0_1"/>
  <p:tag name="KSO_WM_UNIT_DECOLORIZATION" val="1"/>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5"/>
  <p:tag name="KSO_WM_UNIT_ID" val="diagram20194755_1*i*35"/>
  <p:tag name="KSO_WM_TEMPLATE_CATEGORY" val="diagram"/>
  <p:tag name="KSO_WM_TEMPLATE_INDEX" val="20194755"/>
  <p:tag name="KSO_WM_UNIT_LAYERLEVEL" val="1"/>
  <p:tag name="KSO_WM_TAG_VERSION" val="1.0"/>
  <p:tag name="KSO_WM_BEAUTIFY_FLAG" val="#wm#"/>
  <p:tag name="KSO_WM_UNIT_COLOR_SCHEME_SHAPE_ID" val="67"/>
  <p:tag name="KSO_WM_UNIT_COLOR_SCHEME_PARENT_PAGE" val="0_1"/>
  <p:tag name="KSO_WM_UNIT_DECOLORIZATION" val="1"/>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6"/>
  <p:tag name="KSO_WM_UNIT_ID" val="diagram20194755_1*i*36"/>
  <p:tag name="KSO_WM_TEMPLATE_CATEGORY" val="diagram"/>
  <p:tag name="KSO_WM_TEMPLATE_INDEX" val="20194755"/>
  <p:tag name="KSO_WM_UNIT_LAYERLEVEL" val="1"/>
  <p:tag name="KSO_WM_TAG_VERSION" val="1.0"/>
  <p:tag name="KSO_WM_BEAUTIFY_FLAG" val="#wm#"/>
  <p:tag name="KSO_WM_UNIT_COLOR_SCHEME_SHAPE_ID" val="68"/>
  <p:tag name="KSO_WM_UNIT_COLOR_SCHEME_PARENT_PAGE" val="0_1"/>
  <p:tag name="KSO_WM_UNIT_DECOLORIZATION" val="1"/>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7"/>
  <p:tag name="KSO_WM_UNIT_ID" val="diagram20194755_1*i*37"/>
  <p:tag name="KSO_WM_TEMPLATE_CATEGORY" val="diagram"/>
  <p:tag name="KSO_WM_TEMPLATE_INDEX" val="20194755"/>
  <p:tag name="KSO_WM_UNIT_LAYERLEVEL" val="1"/>
  <p:tag name="KSO_WM_TAG_VERSION" val="1.0"/>
  <p:tag name="KSO_WM_BEAUTIFY_FLAG" val="#wm#"/>
  <p:tag name="KSO_WM_UNIT_COLOR_SCHEME_SHAPE_ID" val="47"/>
  <p:tag name="KSO_WM_UNIT_COLOR_SCHEME_PARENT_PAGE" val="0_1"/>
  <p:tag name="KSO_WM_UNIT_DECOLORIZATION" val="1"/>
</p:tagLst>
</file>

<file path=ppt/tags/tag54.xml><?xml version="1.0" encoding="utf-8"?>
<p:tagLst xmlns:p="http://schemas.openxmlformats.org/presentationml/2006/main">
  <p:tag name="KSO_WM_UNIT_COLOR_SCHEME_SHAPE_ID" val="2"/>
  <p:tag name="KSO_WM_UNIT_COLOR_SCHEME_PARENT_PAGE" val="2_9"/>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8"/>
  <p:tag name="KSO_WM_UNIT_ID" val="diagram20194755_1*i*38"/>
  <p:tag name="KSO_WM_TEMPLATE_CATEGORY" val="diagram"/>
  <p:tag name="KSO_WM_TEMPLATE_INDEX" val="20194755"/>
  <p:tag name="KSO_WM_UNIT_LAYERLEVEL" val="1"/>
  <p:tag name="KSO_WM_TAG_VERSION" val="1.0"/>
  <p:tag name="KSO_WM_BEAUTIFY_FLAG" val="#wm#"/>
  <p:tag name="KSO_WM_UNIT_COLOR_SCHEME_SHAPE_ID" val="48"/>
  <p:tag name="KSO_WM_UNIT_COLOR_SCHEME_PARENT_PAGE" val="0_1"/>
  <p:tag name="KSO_WM_UNIT_DECOLORIZATION" val="1"/>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9"/>
  <p:tag name="KSO_WM_UNIT_ID" val="diagram20194755_1*i*39"/>
  <p:tag name="KSO_WM_TEMPLATE_CATEGORY" val="diagram"/>
  <p:tag name="KSO_WM_TEMPLATE_INDEX" val="20194755"/>
  <p:tag name="KSO_WM_UNIT_LAYERLEVEL" val="1"/>
  <p:tag name="KSO_WM_TAG_VERSION" val="1.0"/>
  <p:tag name="KSO_WM_BEAUTIFY_FLAG" val="#wm#"/>
  <p:tag name="KSO_WM_UNIT_COLOR_SCHEME_SHAPE_ID" val="49"/>
  <p:tag name="KSO_WM_UNIT_COLOR_SCHEME_PARENT_PAGE" val="0_1"/>
  <p:tag name="KSO_WM_UNIT_DECOLORIZATION" val="1"/>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0"/>
  <p:tag name="KSO_WM_UNIT_ID" val="diagram20194755_1*i*40"/>
  <p:tag name="KSO_WM_TEMPLATE_CATEGORY" val="diagram"/>
  <p:tag name="KSO_WM_TEMPLATE_INDEX" val="20194755"/>
  <p:tag name="KSO_WM_UNIT_LAYERLEVEL" val="1"/>
  <p:tag name="KSO_WM_TAG_VERSION" val="1.0"/>
  <p:tag name="KSO_WM_BEAUTIFY_FLAG" val="#wm#"/>
  <p:tag name="KSO_WM_UNIT_COLOR_SCHEME_SHAPE_ID" val="50"/>
  <p:tag name="KSO_WM_UNIT_COLOR_SCHEME_PARENT_PAGE" val="0_1"/>
  <p:tag name="KSO_WM_UNIT_DECOLORIZATION" val="1"/>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1"/>
  <p:tag name="KSO_WM_UNIT_ID" val="diagram20194755_1*i*41"/>
  <p:tag name="KSO_WM_TEMPLATE_CATEGORY" val="diagram"/>
  <p:tag name="KSO_WM_TEMPLATE_INDEX" val="20194755"/>
  <p:tag name="KSO_WM_UNIT_LAYERLEVEL" val="1"/>
  <p:tag name="KSO_WM_TAG_VERSION" val="1.0"/>
  <p:tag name="KSO_WM_BEAUTIFY_FLAG" val="#wm#"/>
  <p:tag name="KSO_WM_UNIT_COLOR_SCHEME_SHAPE_ID" val="51"/>
  <p:tag name="KSO_WM_UNIT_COLOR_SCHEME_PARENT_PAGE" val="0_1"/>
  <p:tag name="KSO_WM_UNIT_DECOLORIZATION" val="1"/>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2"/>
  <p:tag name="KSO_WM_UNIT_ID" val="diagram20194755_1*i*42"/>
  <p:tag name="KSO_WM_TEMPLATE_CATEGORY" val="diagram"/>
  <p:tag name="KSO_WM_TEMPLATE_INDEX" val="20194755"/>
  <p:tag name="KSO_WM_UNIT_LAYERLEVEL" val="1"/>
  <p:tag name="KSO_WM_TAG_VERSION" val="1.0"/>
  <p:tag name="KSO_WM_BEAUTIFY_FLAG" val="#wm#"/>
  <p:tag name="KSO_WM_UNIT_COLOR_SCHEME_SHAPE_ID" val="52"/>
  <p:tag name="KSO_WM_UNIT_COLOR_SCHEME_PARENT_PAGE" val="0_1"/>
  <p:tag name="KSO_WM_UNIT_DECOLORIZATION" val="1"/>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3"/>
  <p:tag name="KSO_WM_UNIT_ID" val="diagram20194755_1*i*43"/>
  <p:tag name="KSO_WM_TEMPLATE_CATEGORY" val="diagram"/>
  <p:tag name="KSO_WM_TEMPLATE_INDEX" val="20194755"/>
  <p:tag name="KSO_WM_UNIT_LAYERLEVEL" val="1"/>
  <p:tag name="KSO_WM_TAG_VERSION" val="1.0"/>
  <p:tag name="KSO_WM_BEAUTIFY_FLAG" val="#wm#"/>
  <p:tag name="KSO_WM_UNIT_COLOR_SCHEME_SHAPE_ID" val="53"/>
  <p:tag name="KSO_WM_UNIT_COLOR_SCHEME_PARENT_PAGE" val="0_1"/>
  <p:tag name="KSO_WM_UNIT_DECOLORIZATION" val="1"/>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4"/>
  <p:tag name="KSO_WM_UNIT_ID" val="diagram20194755_1*i*44"/>
  <p:tag name="KSO_WM_TEMPLATE_CATEGORY" val="diagram"/>
  <p:tag name="KSO_WM_TEMPLATE_INDEX" val="20194755"/>
  <p:tag name="KSO_WM_UNIT_LAYERLEVEL" val="1"/>
  <p:tag name="KSO_WM_TAG_VERSION" val="1.0"/>
  <p:tag name="KSO_WM_BEAUTIFY_FLAG" val="#wm#"/>
  <p:tag name="KSO_WM_UNIT_COLOR_SCHEME_SHAPE_ID" val="54"/>
  <p:tag name="KSO_WM_UNIT_COLOR_SCHEME_PARENT_PAGE" val="0_1"/>
  <p:tag name="KSO_WM_UNIT_DECOLORIZATION" val="1"/>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5"/>
  <p:tag name="KSO_WM_UNIT_ID" val="diagram20194755_1*i*45"/>
  <p:tag name="KSO_WM_TEMPLATE_CATEGORY" val="diagram"/>
  <p:tag name="KSO_WM_TEMPLATE_INDEX" val="20194755"/>
  <p:tag name="KSO_WM_UNIT_LAYERLEVEL" val="1"/>
  <p:tag name="KSO_WM_TAG_VERSION" val="1.0"/>
  <p:tag name="KSO_WM_BEAUTIFY_FLAG" val="#wm#"/>
  <p:tag name="KSO_WM_UNIT_COLOR_SCHEME_SHAPE_ID" val="55"/>
  <p:tag name="KSO_WM_UNIT_COLOR_SCHEME_PARENT_PAGE" val="0_1"/>
  <p:tag name="KSO_WM_UNIT_DECOLORIZATION" val="1"/>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6"/>
  <p:tag name="KSO_WM_UNIT_ID" val="diagram20194755_1*i*46"/>
  <p:tag name="KSO_WM_TEMPLATE_CATEGORY" val="diagram"/>
  <p:tag name="KSO_WM_TEMPLATE_INDEX" val="20194755"/>
  <p:tag name="KSO_WM_UNIT_LAYERLEVEL" val="1"/>
  <p:tag name="KSO_WM_TAG_VERSION" val="1.0"/>
  <p:tag name="KSO_WM_BEAUTIFY_FLAG" val="#wm#"/>
  <p:tag name="KSO_WM_UNIT_COLOR_SCHEME_SHAPE_ID" val="56"/>
  <p:tag name="KSO_WM_UNIT_COLOR_SCHEME_PARENT_PAGE" val="0_1"/>
  <p:tag name="KSO_WM_UNIT_DECOLORIZATION" val="1"/>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7"/>
  <p:tag name="KSO_WM_UNIT_ID" val="diagram20194755_1*i*47"/>
  <p:tag name="KSO_WM_TEMPLATE_CATEGORY" val="diagram"/>
  <p:tag name="KSO_WM_TEMPLATE_INDEX" val="20194755"/>
  <p:tag name="KSO_WM_UNIT_LAYERLEVEL" val="1"/>
  <p:tag name="KSO_WM_TAG_VERSION" val="1.0"/>
  <p:tag name="KSO_WM_BEAUTIFY_FLAG" val="#wm#"/>
  <p:tag name="KSO_WM_UNIT_COLOR_SCHEME_SHAPE_ID" val="57"/>
  <p:tag name="KSO_WM_UNIT_COLOR_SCHEME_PARENT_PAGE" val="0_1"/>
  <p:tag name="KSO_WM_UNIT_DECOLORIZATION" val="1"/>
</p:tagLst>
</file>

<file path=ppt/tags/tag55.xml><?xml version="1.0" encoding="utf-8"?>
<p:tagLst xmlns:p="http://schemas.openxmlformats.org/presentationml/2006/main">
  <p:tag name="KSO_WM_UNIT_COLOR_SCHEME_SHAPE_ID" val="3"/>
  <p:tag name="KSO_WM_UNIT_COLOR_SCHEME_PARENT_PAGE" val="2_9"/>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8"/>
  <p:tag name="KSO_WM_UNIT_ID" val="diagram20194755_1*i*48"/>
  <p:tag name="KSO_WM_TEMPLATE_CATEGORY" val="diagram"/>
  <p:tag name="KSO_WM_TEMPLATE_INDEX" val="20194755"/>
  <p:tag name="KSO_WM_UNIT_LAYERLEVEL" val="1"/>
  <p:tag name="KSO_WM_TAG_VERSION" val="1.0"/>
  <p:tag name="KSO_WM_BEAUTIFY_FLAG" val="#wm#"/>
  <p:tag name="KSO_WM_UNIT_COLOR_SCHEME_SHAPE_ID" val="36"/>
  <p:tag name="KSO_WM_UNIT_COLOR_SCHEME_PARENT_PAGE" val="0_1"/>
  <p:tag name="KSO_WM_UNIT_DECOLORIZATION" val="1"/>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9"/>
  <p:tag name="KSO_WM_UNIT_ID" val="diagram20194755_1*i*49"/>
  <p:tag name="KSO_WM_TEMPLATE_CATEGORY" val="diagram"/>
  <p:tag name="KSO_WM_TEMPLATE_INDEX" val="20194755"/>
  <p:tag name="KSO_WM_UNIT_LAYERLEVEL" val="1"/>
  <p:tag name="KSO_WM_TAG_VERSION" val="1.0"/>
  <p:tag name="KSO_WM_BEAUTIFY_FLAG" val="#wm#"/>
  <p:tag name="KSO_WM_UNIT_COLOR_SCHEME_SHAPE_ID" val="37"/>
  <p:tag name="KSO_WM_UNIT_COLOR_SCHEME_PARENT_PAGE" val="0_1"/>
  <p:tag name="KSO_WM_UNIT_DECOLORIZATION" val="1"/>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0"/>
  <p:tag name="KSO_WM_UNIT_ID" val="diagram20194755_1*i*50"/>
  <p:tag name="KSO_WM_TEMPLATE_CATEGORY" val="diagram"/>
  <p:tag name="KSO_WM_TEMPLATE_INDEX" val="20194755"/>
  <p:tag name="KSO_WM_UNIT_LAYERLEVEL" val="1"/>
  <p:tag name="KSO_WM_TAG_VERSION" val="1.0"/>
  <p:tag name="KSO_WM_BEAUTIFY_FLAG" val="#wm#"/>
  <p:tag name="KSO_WM_UNIT_COLOR_SCHEME_SHAPE_ID" val="38"/>
  <p:tag name="KSO_WM_UNIT_COLOR_SCHEME_PARENT_PAGE" val="0_1"/>
  <p:tag name="KSO_WM_UNIT_DECOLORIZATION" val="1"/>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1"/>
  <p:tag name="KSO_WM_UNIT_ID" val="diagram20194755_1*i*51"/>
  <p:tag name="KSO_WM_TEMPLATE_CATEGORY" val="diagram"/>
  <p:tag name="KSO_WM_TEMPLATE_INDEX" val="20194755"/>
  <p:tag name="KSO_WM_UNIT_LAYERLEVEL" val="1"/>
  <p:tag name="KSO_WM_TAG_VERSION" val="1.0"/>
  <p:tag name="KSO_WM_BEAUTIFY_FLAG" val="#wm#"/>
  <p:tag name="KSO_WM_UNIT_COLOR_SCHEME_SHAPE_ID" val="39"/>
  <p:tag name="KSO_WM_UNIT_COLOR_SCHEME_PARENT_PAGE" val="0_1"/>
  <p:tag name="KSO_WM_UNIT_DECOLORIZATION" val="1"/>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2"/>
  <p:tag name="KSO_WM_UNIT_ID" val="diagram20194755_1*i*52"/>
  <p:tag name="KSO_WM_TEMPLATE_CATEGORY" val="diagram"/>
  <p:tag name="KSO_WM_TEMPLATE_INDEX" val="20194755"/>
  <p:tag name="KSO_WM_UNIT_LAYERLEVEL" val="1"/>
  <p:tag name="KSO_WM_TAG_VERSION" val="1.0"/>
  <p:tag name="KSO_WM_BEAUTIFY_FLAG" val="#wm#"/>
  <p:tag name="KSO_WM_UNIT_COLOR_SCHEME_SHAPE_ID" val="40"/>
  <p:tag name="KSO_WM_UNIT_COLOR_SCHEME_PARENT_PAGE" val="0_1"/>
  <p:tag name="KSO_WM_UNIT_DECOLORIZATION" val="1"/>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3"/>
  <p:tag name="KSO_WM_UNIT_ID" val="diagram20194755_1*i*53"/>
  <p:tag name="KSO_WM_TEMPLATE_CATEGORY" val="diagram"/>
  <p:tag name="KSO_WM_TEMPLATE_INDEX" val="20194755"/>
  <p:tag name="KSO_WM_UNIT_LAYERLEVEL" val="1"/>
  <p:tag name="KSO_WM_TAG_VERSION" val="1.0"/>
  <p:tag name="KSO_WM_BEAUTIFY_FLAG" val="#wm#"/>
  <p:tag name="KSO_WM_UNIT_COLOR_SCHEME_SHAPE_ID" val="41"/>
  <p:tag name="KSO_WM_UNIT_COLOR_SCHEME_PARENT_PAGE" val="0_1"/>
  <p:tag name="KSO_WM_UNIT_DECOLORIZATION" val="1"/>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4"/>
  <p:tag name="KSO_WM_UNIT_ID" val="diagram20194755_1*i*54"/>
  <p:tag name="KSO_WM_TEMPLATE_CATEGORY" val="diagram"/>
  <p:tag name="KSO_WM_TEMPLATE_INDEX" val="20194755"/>
  <p:tag name="KSO_WM_UNIT_LAYERLEVEL" val="1"/>
  <p:tag name="KSO_WM_TAG_VERSION" val="1.0"/>
  <p:tag name="KSO_WM_BEAUTIFY_FLAG" val="#wm#"/>
  <p:tag name="KSO_WM_UNIT_COLOR_SCHEME_SHAPE_ID" val="42"/>
  <p:tag name="KSO_WM_UNIT_COLOR_SCHEME_PARENT_PAGE" val="0_1"/>
  <p:tag name="KSO_WM_UNIT_DECOLORIZATION" val="1"/>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5"/>
  <p:tag name="KSO_WM_UNIT_ID" val="diagram20194755_1*i*55"/>
  <p:tag name="KSO_WM_TEMPLATE_CATEGORY" val="diagram"/>
  <p:tag name="KSO_WM_TEMPLATE_INDEX" val="20194755"/>
  <p:tag name="KSO_WM_UNIT_LAYERLEVEL" val="1"/>
  <p:tag name="KSO_WM_TAG_VERSION" val="1.0"/>
  <p:tag name="KSO_WM_BEAUTIFY_FLAG" val="#wm#"/>
  <p:tag name="KSO_WM_UNIT_COLOR_SCHEME_SHAPE_ID" val="43"/>
  <p:tag name="KSO_WM_UNIT_COLOR_SCHEME_PARENT_PAGE" val="0_1"/>
  <p:tag name="KSO_WM_UNIT_DECOLORIZATION" val="1"/>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6"/>
  <p:tag name="KSO_WM_UNIT_ID" val="diagram20194755_1*i*56"/>
  <p:tag name="KSO_WM_TEMPLATE_CATEGORY" val="diagram"/>
  <p:tag name="KSO_WM_TEMPLATE_INDEX" val="20194755"/>
  <p:tag name="KSO_WM_UNIT_LAYERLEVEL" val="1"/>
  <p:tag name="KSO_WM_TAG_VERSION" val="1.0"/>
  <p:tag name="KSO_WM_BEAUTIFY_FLAG" val="#wm#"/>
  <p:tag name="KSO_WM_UNIT_COLOR_SCHEME_SHAPE_ID" val="44"/>
  <p:tag name="KSO_WM_UNIT_COLOR_SCHEME_PARENT_PAGE" val="0_1"/>
  <p:tag name="KSO_WM_UNIT_DECOLORIZATION" val="1"/>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7"/>
  <p:tag name="KSO_WM_UNIT_ID" val="diagram20194755_1*i*57"/>
  <p:tag name="KSO_WM_TEMPLATE_CATEGORY" val="diagram"/>
  <p:tag name="KSO_WM_TEMPLATE_INDEX" val="20194755"/>
  <p:tag name="KSO_WM_UNIT_LAYERLEVEL" val="1"/>
  <p:tag name="KSO_WM_TAG_VERSION" val="1.0"/>
  <p:tag name="KSO_WM_BEAUTIFY_FLAG" val="#wm#"/>
  <p:tag name="KSO_WM_UNIT_COLOR_SCHEME_SHAPE_ID" val="45"/>
  <p:tag name="KSO_WM_UNIT_COLOR_SCHEME_PARENT_PAGE" val="0_1"/>
  <p:tag name="KSO_WM_UNIT_DECOLORIZATION" val="1"/>
</p:tagLst>
</file>

<file path=ppt/tags/tag56.xml><?xml version="1.0" encoding="utf-8"?>
<p:tagLst xmlns:p="http://schemas.openxmlformats.org/presentationml/2006/main">
  <p:tag name="KSO_WM_UNIT_COLOR_SCHEME_SHAPE_ID" val="4"/>
  <p:tag name="KSO_WM_UNIT_COLOR_SCHEME_PARENT_PAGE" val="2_9"/>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8"/>
  <p:tag name="KSO_WM_UNIT_ID" val="diagram20194755_1*i*58"/>
  <p:tag name="KSO_WM_TEMPLATE_CATEGORY" val="diagram"/>
  <p:tag name="KSO_WM_TEMPLATE_INDEX" val="20194755"/>
  <p:tag name="KSO_WM_UNIT_LAYERLEVEL" val="1"/>
  <p:tag name="KSO_WM_TAG_VERSION" val="1.0"/>
  <p:tag name="KSO_WM_BEAUTIFY_FLAG" val="#wm#"/>
  <p:tag name="KSO_WM_UNIT_COLOR_SCHEME_SHAPE_ID" val="46"/>
  <p:tag name="KSO_WM_UNIT_COLOR_SCHEME_PARENT_PAGE" val="0_1"/>
  <p:tag name="KSO_WM_UNIT_DECOLORIZATION" val="1"/>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9"/>
  <p:tag name="KSO_WM_UNIT_ID" val="diagram20194755_1*i*59"/>
  <p:tag name="KSO_WM_TEMPLATE_CATEGORY" val="diagram"/>
  <p:tag name="KSO_WM_TEMPLATE_INDEX" val="20194755"/>
  <p:tag name="KSO_WM_UNIT_LAYERLEVEL" val="1"/>
  <p:tag name="KSO_WM_TAG_VERSION" val="1.0"/>
  <p:tag name="KSO_WM_BEAUTIFY_FLAG" val="#wm#"/>
  <p:tag name="KSO_WM_UNIT_COLOR_SCHEME_SHAPE_ID" val="25"/>
  <p:tag name="KSO_WM_UNIT_COLOR_SCHEME_PARENT_PAGE" val="0_1"/>
  <p:tag name="KSO_WM_UNIT_DECOLORIZATION" val="1"/>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0"/>
  <p:tag name="KSO_WM_UNIT_ID" val="diagram20194755_1*i*60"/>
  <p:tag name="KSO_WM_TEMPLATE_CATEGORY" val="diagram"/>
  <p:tag name="KSO_WM_TEMPLATE_INDEX" val="20194755"/>
  <p:tag name="KSO_WM_UNIT_LAYERLEVEL" val="1"/>
  <p:tag name="KSO_WM_TAG_VERSION" val="1.0"/>
  <p:tag name="KSO_WM_BEAUTIFY_FLAG" val="#wm#"/>
  <p:tag name="KSO_WM_UNIT_COLOR_SCHEME_SHAPE_ID" val="26"/>
  <p:tag name="KSO_WM_UNIT_COLOR_SCHEME_PARENT_PAGE" val="0_1"/>
  <p:tag name="KSO_WM_UNIT_DECOLORIZATION" val="1"/>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1"/>
  <p:tag name="KSO_WM_UNIT_ID" val="diagram20194755_1*i*61"/>
  <p:tag name="KSO_WM_TEMPLATE_CATEGORY" val="diagram"/>
  <p:tag name="KSO_WM_TEMPLATE_INDEX" val="20194755"/>
  <p:tag name="KSO_WM_UNIT_LAYERLEVEL" val="1"/>
  <p:tag name="KSO_WM_TAG_VERSION" val="1.0"/>
  <p:tag name="KSO_WM_BEAUTIFY_FLAG" val="#wm#"/>
  <p:tag name="KSO_WM_UNIT_COLOR_SCHEME_SHAPE_ID" val="27"/>
  <p:tag name="KSO_WM_UNIT_COLOR_SCHEME_PARENT_PAGE" val="0_1"/>
  <p:tag name="KSO_WM_UNIT_DECOLORIZATION" val="1"/>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2"/>
  <p:tag name="KSO_WM_UNIT_ID" val="diagram20194755_1*i*62"/>
  <p:tag name="KSO_WM_TEMPLATE_CATEGORY" val="diagram"/>
  <p:tag name="KSO_WM_TEMPLATE_INDEX" val="20194755"/>
  <p:tag name="KSO_WM_UNIT_LAYERLEVEL" val="1"/>
  <p:tag name="KSO_WM_TAG_VERSION" val="1.0"/>
  <p:tag name="KSO_WM_BEAUTIFY_FLAG" val="#wm#"/>
  <p:tag name="KSO_WM_UNIT_COLOR_SCHEME_SHAPE_ID" val="28"/>
  <p:tag name="KSO_WM_UNIT_COLOR_SCHEME_PARENT_PAGE" val="0_1"/>
  <p:tag name="KSO_WM_UNIT_DECOLORIZATION" val="1"/>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3"/>
  <p:tag name="KSO_WM_UNIT_ID" val="diagram20194755_1*i*63"/>
  <p:tag name="KSO_WM_TEMPLATE_CATEGORY" val="diagram"/>
  <p:tag name="KSO_WM_TEMPLATE_INDEX" val="20194755"/>
  <p:tag name="KSO_WM_UNIT_LAYERLEVEL" val="1"/>
  <p:tag name="KSO_WM_TAG_VERSION" val="1.0"/>
  <p:tag name="KSO_WM_BEAUTIFY_FLAG" val="#wm#"/>
  <p:tag name="KSO_WM_UNIT_COLOR_SCHEME_SHAPE_ID" val="29"/>
  <p:tag name="KSO_WM_UNIT_COLOR_SCHEME_PARENT_PAGE" val="0_1"/>
  <p:tag name="KSO_WM_UNIT_DECOLORIZATION" val="1"/>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4"/>
  <p:tag name="KSO_WM_UNIT_ID" val="diagram20194755_1*i*64"/>
  <p:tag name="KSO_WM_TEMPLATE_CATEGORY" val="diagram"/>
  <p:tag name="KSO_WM_TEMPLATE_INDEX" val="20194755"/>
  <p:tag name="KSO_WM_UNIT_LAYERLEVEL" val="1"/>
  <p:tag name="KSO_WM_TAG_VERSION" val="1.0"/>
  <p:tag name="KSO_WM_BEAUTIFY_FLAG" val="#wm#"/>
  <p:tag name="KSO_WM_UNIT_COLOR_SCHEME_SHAPE_ID" val="30"/>
  <p:tag name="KSO_WM_UNIT_COLOR_SCHEME_PARENT_PAGE" val="0_1"/>
  <p:tag name="KSO_WM_UNIT_DECOLORIZATION" val="1"/>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5"/>
  <p:tag name="KSO_WM_UNIT_ID" val="diagram20194755_1*i*65"/>
  <p:tag name="KSO_WM_TEMPLATE_CATEGORY" val="diagram"/>
  <p:tag name="KSO_WM_TEMPLATE_INDEX" val="20194755"/>
  <p:tag name="KSO_WM_UNIT_LAYERLEVEL" val="1"/>
  <p:tag name="KSO_WM_TAG_VERSION" val="1.0"/>
  <p:tag name="KSO_WM_BEAUTIFY_FLAG" val="#wm#"/>
  <p:tag name="KSO_WM_UNIT_COLOR_SCHEME_SHAPE_ID" val="31"/>
  <p:tag name="KSO_WM_UNIT_COLOR_SCHEME_PARENT_PAGE" val="0_1"/>
  <p:tag name="KSO_WM_UNIT_DECOLORIZATION" val="1"/>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6"/>
  <p:tag name="KSO_WM_UNIT_ID" val="diagram20194755_1*i*66"/>
  <p:tag name="KSO_WM_TEMPLATE_CATEGORY" val="diagram"/>
  <p:tag name="KSO_WM_TEMPLATE_INDEX" val="20194755"/>
  <p:tag name="KSO_WM_UNIT_LAYERLEVEL" val="1"/>
  <p:tag name="KSO_WM_TAG_VERSION" val="1.0"/>
  <p:tag name="KSO_WM_BEAUTIFY_FLAG" val="#wm#"/>
  <p:tag name="KSO_WM_UNIT_COLOR_SCHEME_SHAPE_ID" val="32"/>
  <p:tag name="KSO_WM_UNIT_COLOR_SCHEME_PARENT_PAGE" val="0_1"/>
  <p:tag name="KSO_WM_UNIT_DECOLORIZATION" val="1"/>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7"/>
  <p:tag name="KSO_WM_UNIT_ID" val="diagram20194755_1*i*67"/>
  <p:tag name="KSO_WM_TEMPLATE_CATEGORY" val="diagram"/>
  <p:tag name="KSO_WM_TEMPLATE_INDEX" val="20194755"/>
  <p:tag name="KSO_WM_UNIT_LAYERLEVEL" val="1"/>
  <p:tag name="KSO_WM_TAG_VERSION" val="1.0"/>
  <p:tag name="KSO_WM_BEAUTIFY_FLAG" val="#wm#"/>
  <p:tag name="KSO_WM_UNIT_COLOR_SCHEME_SHAPE_ID" val="33"/>
  <p:tag name="KSO_WM_UNIT_COLOR_SCHEME_PARENT_PAGE" val="0_1"/>
  <p:tag name="KSO_WM_UNIT_DECOLORIZATION" val="1"/>
</p:tagLst>
</file>

<file path=ppt/tags/tag57.xml><?xml version="1.0" encoding="utf-8"?>
<p:tagLst xmlns:p="http://schemas.openxmlformats.org/presentationml/2006/main">
  <p:tag name="KSO_WM_UNIT_COLOR_SCHEME_SHAPE_ID" val="5"/>
  <p:tag name="KSO_WM_UNIT_COLOR_SCHEME_PARENT_PAGE" val="2_9"/>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8"/>
  <p:tag name="KSO_WM_UNIT_ID" val="diagram20194755_1*i*68"/>
  <p:tag name="KSO_WM_TEMPLATE_CATEGORY" val="diagram"/>
  <p:tag name="KSO_WM_TEMPLATE_INDEX" val="20194755"/>
  <p:tag name="KSO_WM_UNIT_LAYERLEVEL" val="1"/>
  <p:tag name="KSO_WM_TAG_VERSION" val="1.0"/>
  <p:tag name="KSO_WM_BEAUTIFY_FLAG" val="#wm#"/>
  <p:tag name="KSO_WM_UNIT_COLOR_SCHEME_SHAPE_ID" val="34"/>
  <p:tag name="KSO_WM_UNIT_COLOR_SCHEME_PARENT_PAGE" val="0_1"/>
  <p:tag name="KSO_WM_UNIT_DECOLORIZATION" val="1"/>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9"/>
  <p:tag name="KSO_WM_UNIT_ID" val="diagram20194755_1*i*69"/>
  <p:tag name="KSO_WM_TEMPLATE_CATEGORY" val="diagram"/>
  <p:tag name="KSO_WM_TEMPLATE_INDEX" val="20194755"/>
  <p:tag name="KSO_WM_UNIT_LAYERLEVEL" val="1"/>
  <p:tag name="KSO_WM_TAG_VERSION" val="1.0"/>
  <p:tag name="KSO_WM_BEAUTIFY_FLAG" val="#wm#"/>
  <p:tag name="KSO_WM_UNIT_COLOR_SCHEME_SHAPE_ID" val="35"/>
  <p:tag name="KSO_WM_UNIT_COLOR_SCHEME_PARENT_PAGE" val="0_1"/>
  <p:tag name="KSO_WM_UNIT_DECOLORIZATION" val="1"/>
</p:tagLst>
</file>

<file path=ppt/tags/tag572.xml><?xml version="1.0" encoding="utf-8"?>
<p:tagLst xmlns:p="http://schemas.openxmlformats.org/presentationml/2006/main">
  <p:tag name="KSO_WM_UNIT_TEXT_PART_ID_V2" val="a-3-2"/>
  <p:tag name="KSO_WM_UNIT_ISCONTENTSTITLE" val="0"/>
  <p:tag name="KSO_WM_UNIT_PRESET_TEXT" val="单击此处可添加您的大标题内容"/>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COLOR_SCHEME_SHAPE_ID" val="3"/>
  <p:tag name="KSO_WM_UNIT_COLOR_SCHEME_PARENT_PAGE" val="0_1"/>
</p:tagLst>
</file>

<file path=ppt/tags/tag573.xml><?xml version="1.0" encoding="utf-8"?>
<p:tagLst xmlns:p="http://schemas.openxmlformats.org/presentationml/2006/main">
  <p:tag name="KSO_WM_TEMPLATE_CATEGORY" val="diagram"/>
  <p:tag name="KSO_WM_TEMPLATE_INDEX" val="20194755"/>
  <p:tag name="KSO_WM_BEAUTIFY_FLAG" val="#wm#"/>
  <p:tag name="KSO_WM_SLIDE_ID" val="diagram20194755_1"/>
  <p:tag name="KSO_WM_SLIDE_ITEM_CNT" val="0"/>
  <p:tag name="KSO_WM_SLIDE_INDEX" val="1"/>
  <p:tag name="KSO_WM_TAG_VERSION" val="1.0"/>
  <p:tag name="KSO_WM_SLIDE_LAYOUT" val="a_f"/>
  <p:tag name="KSO_WM_SLIDE_LAYOUT_CNT" val="1_1"/>
  <p:tag name="KSO_WM_SLIDE_TYPE" val="text"/>
  <p:tag name="KSO_WM_SLIDE_SUBTYPE" val="pureTxt"/>
  <p:tag name="KSO_WM_SLIDE_SIZE" val="928*474"/>
  <p:tag name="KSO_WM_SLIDE_POSITION" val="26*50"/>
  <p:tag name="KSO_WM_SLIDE_COLORSCHEME_VERSION" val="3.2"/>
</p:tagLst>
</file>

<file path=ppt/tags/tag574.xml><?xml version="1.0" encoding="utf-8"?>
<p:tagLst xmlns:p="http://schemas.openxmlformats.org/presentationml/2006/main">
  <p:tag name="KSO_WM_BEAUTIFY_FLAG" val="#wm#"/>
  <p:tag name="KSO_WM_TEMPLATE_CATEGORY" val="diagram"/>
  <p:tag name="KSO_WM_TEMPLATE_INDEX" val="20194755"/>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35_1*i*1"/>
  <p:tag name="KSO_WM_TEMPLATE_CATEGORY" val="diagram"/>
  <p:tag name="KSO_WM_TEMPLATE_INDEX" val="20196635"/>
  <p:tag name="KSO_WM_UNIT_LAYERLEVEL" val="1"/>
  <p:tag name="KSO_WM_TAG_VERSION" val="1.0"/>
  <p:tag name="KSO_WM_BEAUTIFY_FLAG" val="#wm#"/>
  <p:tag name="KSO_WM_UNIT_TYPE" val="i"/>
  <p:tag name="KSO_WM_UNIT_INDEX" val="1"/>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35_1*i*2"/>
  <p:tag name="KSO_WM_TEMPLATE_CATEGORY" val="diagram"/>
  <p:tag name="KSO_WM_TEMPLATE_INDEX" val="20196635"/>
  <p:tag name="KSO_WM_UNIT_LAYERLEVEL" val="1"/>
  <p:tag name="KSO_WM_TAG_VERSION" val="1.0"/>
  <p:tag name="KSO_WM_BEAUTIFY_FLAG" val="#wm#"/>
  <p:tag name="KSO_WM_UNIT_TYPE" val="i"/>
  <p:tag name="KSO_WM_UNIT_INDEX" val="2"/>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35_1*i*3"/>
  <p:tag name="KSO_WM_TEMPLATE_CATEGORY" val="diagram"/>
  <p:tag name="KSO_WM_TEMPLATE_INDEX" val="20196635"/>
  <p:tag name="KSO_WM_UNIT_LAYERLEVEL" val="1"/>
  <p:tag name="KSO_WM_TAG_VERSION" val="1.0"/>
  <p:tag name="KSO_WM_BEAUTIFY_FLAG" val="#wm#"/>
  <p:tag name="KSO_WM_UNIT_TYPE" val="i"/>
  <p:tag name="KSO_WM_UNIT_INDEX" val="3"/>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35_1*i*4"/>
  <p:tag name="KSO_WM_TEMPLATE_CATEGORY" val="diagram"/>
  <p:tag name="KSO_WM_TEMPLATE_INDEX" val="20196635"/>
  <p:tag name="KSO_WM_UNIT_LAYERLEVEL" val="1"/>
  <p:tag name="KSO_WM_TAG_VERSION" val="1.0"/>
  <p:tag name="KSO_WM_BEAUTIFY_FLAG" val="#wm#"/>
  <p:tag name="KSO_WM_UNIT_TYPE" val="i"/>
  <p:tag name="KSO_WM_UNIT_INDEX" val="4"/>
</p:tagLst>
</file>

<file path=ppt/tags/tag579.xml><?xml version="1.0" encoding="utf-8"?>
<p:tagLst xmlns:p="http://schemas.openxmlformats.org/presentationml/2006/main">
  <p:tag name="KSO_WM_UNIT_ISCONTENTSTITLE" val="0"/>
  <p:tag name="KSO_WM_UNIT_PRESET_TEXT" val="单击此处可添加您的大标题内容"/>
  <p:tag name="KSO_WM_UNIT_TEXT_PART_ID" val="3-X"/>
  <p:tag name="KSO_WM_UNIT_TEXT_PART_SIZE" val="49.2*832"/>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6635_1*a*1"/>
  <p:tag name="KSO_WM_TEMPLATE_CATEGORY" val="diagram"/>
  <p:tag name="KSO_WM_TEMPLATE_INDEX" val="20196635"/>
  <p:tag name="KSO_WM_UNIT_LAYERLEVEL" val="1"/>
  <p:tag name="KSO_WM_TAG_VERSION" val="1.0"/>
  <p:tag name="KSO_WM_BEAUTIFY_FLAG" val="#wm#"/>
  <p:tag name="KSO_WM_UNIT_NOCLEAR" val="0"/>
  <p:tag name="KSO_WM_UNIT_TEXT_PART_ID_V2" val="a-4-1"/>
</p:tagLst>
</file>

<file path=ppt/tags/tag58.xml><?xml version="1.0" encoding="utf-8"?>
<p:tagLst xmlns:p="http://schemas.openxmlformats.org/presentationml/2006/main">
  <p:tag name="KSO_WM_UNIT_COLOR_SCHEME_SHAPE_ID" val="6"/>
  <p:tag name="KSO_WM_UNIT_COLOR_SCHEME_PARENT_PAGE" val="2_9"/>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35_1*i*5"/>
  <p:tag name="KSO_WM_TEMPLATE_CATEGORY" val="diagram"/>
  <p:tag name="KSO_WM_TEMPLATE_INDEX" val="20196635"/>
  <p:tag name="KSO_WM_UNIT_LAYERLEVEL" val="1"/>
  <p:tag name="KSO_WM_TAG_VERSION" val="1.0"/>
  <p:tag name="KSO_WM_BEAUTIFY_FLAG" val="#wm#"/>
  <p:tag name="KSO_WM_UNIT_TYPE" val="i"/>
  <p:tag name="KSO_WM_UNIT_INDEX" val="5"/>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35_1*i*6"/>
  <p:tag name="KSO_WM_TEMPLATE_CATEGORY" val="diagram"/>
  <p:tag name="KSO_WM_TEMPLATE_INDEX" val="20196635"/>
  <p:tag name="KSO_WM_UNIT_LAYERLEVEL" val="1"/>
  <p:tag name="KSO_WM_TAG_VERSION" val="1.0"/>
  <p:tag name="KSO_WM_BEAUTIFY_FLAG" val="#wm#"/>
  <p:tag name="KSO_WM_UNIT_TYPE" val="i"/>
  <p:tag name="KSO_WM_UNIT_INDEX" val="6"/>
</p:tagLst>
</file>

<file path=ppt/tags/tag582.xml><?xml version="1.0" encoding="utf-8"?>
<p:tagLst xmlns:p="http://schemas.openxmlformats.org/presentationml/2006/main">
  <p:tag name="KSO_WM_UNIT_TEXT_PART_ID_V2" val="d-3-2"/>
  <p:tag name="KSO_WM_UNIT_PRESET_TEXT" val="点击此处添加正文，文字是您思想的提炼，为了最终呈现发布的良好效果。请言简意赅的阐述观点，并根据需要酌情增减文字。&#13;您的正文已经字字珠玑，但信息却千丝万缕，需要用更多的文字来表述；但请您尽可能提炼思想的精髓，恰如其分的表达观点，往往事半功倍。&#13;为了能让您有更直观的字数感受，并进一步方便使用，我们为您标注了最适合的位置。您输入的文字到这里时，就是最佳视觉效果。&#13;点击此处添加正文，文字是您思想的提炼，为了最终呈现发布的良好效果。请言简意赅的阐述观点，并根据需要酌情增减文字。"/>
  <p:tag name="KSO_WM_UNIT_NOCLEAR" val="1"/>
  <p:tag name="KSO_WM_UNIT_VALUE" val="351"/>
  <p:tag name="KSO_WM_UNIT_HIGHLIGHT" val="0"/>
  <p:tag name="KSO_WM_UNIT_COMPATIBLE" val="0"/>
  <p:tag name="KSO_WM_UNIT_DIAGRAM_ISNUMVISUAL" val="0"/>
  <p:tag name="KSO_WM_UNIT_DIAGRAM_ISREFERUNIT" val="0"/>
  <p:tag name="KSO_WM_UNIT_TYPE" val="h_f"/>
  <p:tag name="KSO_WM_UNIT_INDEX" val="1_1"/>
  <p:tag name="KSO_WM_UNIT_ID" val="diagram20196635_1*h_f*1_1"/>
  <p:tag name="KSO_WM_TEMPLATE_CATEGORY" val="diagram"/>
  <p:tag name="KSO_WM_TEMPLATE_INDEX" val="20196635"/>
  <p:tag name="KSO_WM_UNIT_LAYERLEVEL" val="1_1"/>
  <p:tag name="KSO_WM_TAG_VERSION" val="1.0"/>
  <p:tag name="KSO_WM_BEAUTIFY_FLAG" val="#wm#"/>
</p:tagLst>
</file>

<file path=ppt/tags/tag583.xml><?xml version="1.0" encoding="utf-8"?>
<p:tagLst xmlns:p="http://schemas.openxmlformats.org/presentationml/2006/main">
  <p:tag name="KSO_WM_UNIT_TEXT_PART_ID_V2" val="c-3-2"/>
  <p:tag name="KSO_WM_UNIT_ISCONTENTSTITLE" val="0"/>
  <p:tag name="KSO_WM_UNIT_PRESET_TEXT" val="单击此处添加小标题"/>
  <p:tag name="KSO_WM_UNIT_NOCLEAR" val="0"/>
  <p:tag name="KSO_WM_UNIT_VALUE" val="35"/>
  <p:tag name="KSO_WM_UNIT_HIGHLIGHT" val="0"/>
  <p:tag name="KSO_WM_UNIT_COMPATIBLE" val="0"/>
  <p:tag name="KSO_WM_UNIT_DIAGRAM_ISNUMVISUAL" val="0"/>
  <p:tag name="KSO_WM_UNIT_DIAGRAM_ISREFERUNIT" val="0"/>
  <p:tag name="KSO_WM_UNIT_TYPE" val="h_a"/>
  <p:tag name="KSO_WM_UNIT_INDEX" val="1_1"/>
  <p:tag name="KSO_WM_UNIT_ID" val="diagram20196635_1*h_a*1_1"/>
  <p:tag name="KSO_WM_TEMPLATE_CATEGORY" val="diagram"/>
  <p:tag name="KSO_WM_TEMPLATE_INDEX" val="20196635"/>
  <p:tag name="KSO_WM_UNIT_LAYERLEVEL" val="1_1"/>
  <p:tag name="KSO_WM_TAG_VERSION" val="1.0"/>
  <p:tag name="KSO_WM_BEAUTIFY_FLAG" val="#wm#"/>
</p:tagLst>
</file>

<file path=ppt/tags/tag584.xml><?xml version="1.0" encoding="utf-8"?>
<p:tagLst xmlns:p="http://schemas.openxmlformats.org/presentationml/2006/main">
  <p:tag name="KSO_WM_TEMPLATE_CATEGORY" val="diagram"/>
  <p:tag name="KSO_WM_TEMPLATE_INDEX" val="20196635"/>
  <p:tag name="KSO_WM_BEAUTIFY_FLAG" val="#wm#"/>
  <p:tag name="KSO_WM_SLIDE_ID" val="diagram20196635_1"/>
  <p:tag name="KSO_WM_TEMPLATE_SUBCATEGORY" val="0"/>
  <p:tag name="KSO_WM_SLIDE_ITEM_CNT" val="0"/>
  <p:tag name="KSO_WM_SLIDE_INDEX" val="1"/>
  <p:tag name="KSO_WM_TAG_VERSION" val="1.0"/>
  <p:tag name="KSO_WM_SLIDE_LAYOUT" val="a_f_h"/>
  <p:tag name="KSO_WM_SLIDE_LAYOUT_CNT" val="1_1_1"/>
  <p:tag name="KSO_WM_SLIDE_TYPE" val="text"/>
  <p:tag name="KSO_WM_SLIDE_SUBTYPE" val="pureTxt"/>
  <p:tag name="KSO_WM_SLIDE_SIZE" val="644.505*242.244"/>
  <p:tag name="KSO_WM_SLIDE_POSITION" val="157.747*170.017"/>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35_1*i*1"/>
  <p:tag name="KSO_WM_TEMPLATE_CATEGORY" val="diagram"/>
  <p:tag name="KSO_WM_TEMPLATE_INDEX" val="20196635"/>
  <p:tag name="KSO_WM_UNIT_LAYERLEVEL" val="1"/>
  <p:tag name="KSO_WM_TAG_VERSION" val="1.0"/>
  <p:tag name="KSO_WM_BEAUTIFY_FLAG" val="#wm#"/>
  <p:tag name="KSO_WM_UNIT_TYPE" val="i"/>
  <p:tag name="KSO_WM_UNIT_INDEX" val="1"/>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35_1*i*2"/>
  <p:tag name="KSO_WM_TEMPLATE_CATEGORY" val="diagram"/>
  <p:tag name="KSO_WM_TEMPLATE_INDEX" val="20196635"/>
  <p:tag name="KSO_WM_UNIT_LAYERLEVEL" val="1"/>
  <p:tag name="KSO_WM_TAG_VERSION" val="1.0"/>
  <p:tag name="KSO_WM_BEAUTIFY_FLAG" val="#wm#"/>
  <p:tag name="KSO_WM_UNIT_TYPE" val="i"/>
  <p:tag name="KSO_WM_UNIT_INDEX" val="2"/>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35_1*i*3"/>
  <p:tag name="KSO_WM_TEMPLATE_CATEGORY" val="diagram"/>
  <p:tag name="KSO_WM_TEMPLATE_INDEX" val="20196635"/>
  <p:tag name="KSO_WM_UNIT_LAYERLEVEL" val="1"/>
  <p:tag name="KSO_WM_TAG_VERSION" val="1.0"/>
  <p:tag name="KSO_WM_BEAUTIFY_FLAG" val="#wm#"/>
  <p:tag name="KSO_WM_UNIT_TYPE" val="i"/>
  <p:tag name="KSO_WM_UNIT_INDEX" val="3"/>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35_1*i*4"/>
  <p:tag name="KSO_WM_TEMPLATE_CATEGORY" val="diagram"/>
  <p:tag name="KSO_WM_TEMPLATE_INDEX" val="20196635"/>
  <p:tag name="KSO_WM_UNIT_LAYERLEVEL" val="1"/>
  <p:tag name="KSO_WM_TAG_VERSION" val="1.0"/>
  <p:tag name="KSO_WM_BEAUTIFY_FLAG" val="#wm#"/>
  <p:tag name="KSO_WM_UNIT_TYPE" val="i"/>
  <p:tag name="KSO_WM_UNIT_INDEX" val="4"/>
</p:tagLst>
</file>

<file path=ppt/tags/tag589.xml><?xml version="1.0" encoding="utf-8"?>
<p:tagLst xmlns:p="http://schemas.openxmlformats.org/presentationml/2006/main">
  <p:tag name="KSO_WM_UNIT_ISCONTENTSTITLE" val="0"/>
  <p:tag name="KSO_WM_UNIT_PRESET_TEXT" val="单击此处可添加您的大标题内容"/>
  <p:tag name="KSO_WM_UNIT_TEXT_PART_ID" val="3-X"/>
  <p:tag name="KSO_WM_UNIT_TEXT_PART_SIZE" val="49.2*832"/>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6635_1*a*1"/>
  <p:tag name="KSO_WM_TEMPLATE_CATEGORY" val="diagram"/>
  <p:tag name="KSO_WM_TEMPLATE_INDEX" val="20196635"/>
  <p:tag name="KSO_WM_UNIT_LAYERLEVEL" val="1"/>
  <p:tag name="KSO_WM_TAG_VERSION" val="1.0"/>
  <p:tag name="KSO_WM_BEAUTIFY_FLAG" val="#wm#"/>
  <p:tag name="KSO_WM_UNIT_NOCLEAR" val="0"/>
  <p:tag name="KSO_WM_UNIT_TEXT_PART_ID_V2" val="a-4-1"/>
</p:tagLst>
</file>

<file path=ppt/tags/tag59.xml><?xml version="1.0" encoding="utf-8"?>
<p:tagLst xmlns:p="http://schemas.openxmlformats.org/presentationml/2006/main">
  <p:tag name="KSO_WM_SLIDE_COLORSCHEME_VERSION" val="3.2"/>
  <p:tag name="KSO_WM_UNIT_COLOR_SCHEME_SHAPE_ID" val="7"/>
  <p:tag name="KSO_WM_UNIT_COLOR_SCHEME_PARENT_PAGE" val="2_9"/>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35_1*i*5"/>
  <p:tag name="KSO_WM_TEMPLATE_CATEGORY" val="diagram"/>
  <p:tag name="KSO_WM_TEMPLATE_INDEX" val="20196635"/>
  <p:tag name="KSO_WM_UNIT_LAYERLEVEL" val="1"/>
  <p:tag name="KSO_WM_TAG_VERSION" val="1.0"/>
  <p:tag name="KSO_WM_BEAUTIFY_FLAG" val="#wm#"/>
  <p:tag name="KSO_WM_UNIT_TYPE" val="i"/>
  <p:tag name="KSO_WM_UNIT_INDEX" val="5"/>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6635_1*i*6"/>
  <p:tag name="KSO_WM_TEMPLATE_CATEGORY" val="diagram"/>
  <p:tag name="KSO_WM_TEMPLATE_INDEX" val="20196635"/>
  <p:tag name="KSO_WM_UNIT_LAYERLEVEL" val="1"/>
  <p:tag name="KSO_WM_TAG_VERSION" val="1.0"/>
  <p:tag name="KSO_WM_BEAUTIFY_FLAG" val="#wm#"/>
  <p:tag name="KSO_WM_UNIT_TYPE" val="i"/>
  <p:tag name="KSO_WM_UNIT_INDEX" val="6"/>
</p:tagLst>
</file>

<file path=ppt/tags/tag592.xml><?xml version="1.0" encoding="utf-8"?>
<p:tagLst xmlns:p="http://schemas.openxmlformats.org/presentationml/2006/main">
  <p:tag name="KSO_WM_UNIT_TEXT_PART_ID_V2" val="d-3-2"/>
  <p:tag name="KSO_WM_UNIT_PRESET_TEXT" val="点击此处添加正文，文字是您思想的提炼，为了最终呈现发布的良好效果。请言简意赅的阐述观点，并根据需要酌情增减文字。&#13;您的正文已经字字珠玑，但信息却千丝万缕，需要用更多的文字来表述；但请您尽可能提炼思想的精髓，恰如其分的表达观点，往往事半功倍。&#13;为了能让您有更直观的字数感受，并进一步方便使用，我们为您标注了最适合的位置。您输入的文字到这里时，就是最佳视觉效果。&#13;点击此处添加正文，文字是您思想的提炼，为了最终呈现发布的良好效果。请言简意赅的阐述观点，并根据需要酌情增减文字。"/>
  <p:tag name="KSO_WM_UNIT_NOCLEAR" val="1"/>
  <p:tag name="KSO_WM_UNIT_VALUE" val="351"/>
  <p:tag name="KSO_WM_UNIT_HIGHLIGHT" val="0"/>
  <p:tag name="KSO_WM_UNIT_COMPATIBLE" val="0"/>
  <p:tag name="KSO_WM_UNIT_DIAGRAM_ISNUMVISUAL" val="0"/>
  <p:tag name="KSO_WM_UNIT_DIAGRAM_ISREFERUNIT" val="0"/>
  <p:tag name="KSO_WM_UNIT_TYPE" val="h_f"/>
  <p:tag name="KSO_WM_UNIT_INDEX" val="1_1"/>
  <p:tag name="KSO_WM_UNIT_ID" val="diagram20196635_1*h_f*1_1"/>
  <p:tag name="KSO_WM_TEMPLATE_CATEGORY" val="diagram"/>
  <p:tag name="KSO_WM_TEMPLATE_INDEX" val="20196635"/>
  <p:tag name="KSO_WM_UNIT_LAYERLEVEL" val="1_1"/>
  <p:tag name="KSO_WM_TAG_VERSION" val="1.0"/>
  <p:tag name="KSO_WM_BEAUTIFY_FLAG" val="#wm#"/>
</p:tagLst>
</file>

<file path=ppt/tags/tag593.xml><?xml version="1.0" encoding="utf-8"?>
<p:tagLst xmlns:p="http://schemas.openxmlformats.org/presentationml/2006/main">
  <p:tag name="KSO_WM_TEMPLATE_CATEGORY" val="diagram"/>
  <p:tag name="KSO_WM_TEMPLATE_INDEX" val="20196635"/>
  <p:tag name="KSO_WM_BEAUTIFY_FLAG" val="#wm#"/>
  <p:tag name="KSO_WM_SLIDE_ID" val="diagram20196635_1"/>
  <p:tag name="KSO_WM_TEMPLATE_SUBCATEGORY" val="0"/>
  <p:tag name="KSO_WM_SLIDE_ITEM_CNT" val="0"/>
  <p:tag name="KSO_WM_SLIDE_INDEX" val="1"/>
  <p:tag name="KSO_WM_TAG_VERSION" val="1.0"/>
  <p:tag name="KSO_WM_SLIDE_LAYOUT" val="a_f_h"/>
  <p:tag name="KSO_WM_SLIDE_LAYOUT_CNT" val="1_1_1"/>
  <p:tag name="KSO_WM_SLIDE_TYPE" val="text"/>
  <p:tag name="KSO_WM_SLIDE_SUBTYPE" val="pureTxt"/>
  <p:tag name="KSO_WM_SLIDE_SIZE" val="644.505*242.244"/>
  <p:tag name="KSO_WM_SLIDE_POSITION" val="157.747*170.017"/>
</p:tagLst>
</file>

<file path=ppt/tags/tag594.xml><?xml version="1.0" encoding="utf-8"?>
<p:tagLst xmlns:p="http://schemas.openxmlformats.org/presentationml/2006/main">
  <p:tag name="KSO_WM_BEAUTIFY_FLAG" val="#wm#"/>
  <p:tag name="KSO_WM_TEMPLATE_CATEGORY" val="diagram"/>
  <p:tag name="KSO_WM_TEMPLATE_INDEX" val="20196635"/>
</p:tagLst>
</file>

<file path=ppt/tags/tag595.xml><?xml version="1.0" encoding="utf-8"?>
<p:tagLst xmlns:p="http://schemas.openxmlformats.org/presentationml/2006/main">
  <p:tag name="KSO_WM_UNIT_TIMELINE_IDINGROUP" val="1"/>
  <p:tag name="KSO_WM_UNIT_TIMELINE_EMPHASIS_ID" val="3"/>
  <p:tag name="KSO_WM_UNIT_ADJUSTLAYOUT_ID" val="13"/>
  <p:tag name="KSO_WM_UNIT_HIGHLIGHT" val="0"/>
  <p:tag name="KSO_WM_UNIT_COMPATIBLE" val="0"/>
  <p:tag name="KSO_WM_DIAGRAM_GROUP_CODE" val="m1-1"/>
  <p:tag name="KSO_WM_UNIT_TYPE" val="m_i"/>
  <p:tag name="KSO_WM_UNIT_INDEX" val="1_1"/>
  <p:tag name="KSO_WM_UNIT_ID" val="diagram20191583_2*m_i*1_1"/>
  <p:tag name="KSO_WM_TEMPLATE_CATEGORY" val="diagram"/>
  <p:tag name="KSO_WM_TEMPLATE_INDEX" val="20191583"/>
  <p:tag name="KSO_WM_UNIT_LAYERLEVEL" val="1_1"/>
  <p:tag name="KSO_WM_TAG_VERSION" val="1.0"/>
  <p:tag name="KSO_WM_BEAUTIFY_FLAG" val="#wm#"/>
  <p:tag name="KSO_WM_UNIT_LINE_FORE_SCHEMECOLOR_INDEX" val="5"/>
  <p:tag name="KSO_WM_UNIT_LINE_FILL_TYPE" val="2"/>
  <p:tag name="KSO_WM_UNIT_USESOURCEFORMAT_APPLY" val="1"/>
</p:tagLst>
</file>

<file path=ppt/tags/tag596.xml><?xml version="1.0" encoding="utf-8"?>
<p:tagLst xmlns:p="http://schemas.openxmlformats.org/presentationml/2006/main">
  <p:tag name="KSO_WM_UNIT_TIMELINE_IDINGROUP" val="3"/>
  <p:tag name="KSO_WM_UNIT_TIMELINE_EMPHASIS_ID" val="2"/>
  <p:tag name="KSO_WM_UNIT_ADJUSTLAYOUT_ID" val="74"/>
  <p:tag name="KSO_WM_UNIT_VALUE" val="17"/>
  <p:tag name="KSO_WM_UNIT_HIGHLIGHT" val="0"/>
  <p:tag name="KSO_WM_UNIT_COMPATIBLE" val="0"/>
  <p:tag name="KSO_WM_DIAGRAM_GROUP_CODE" val="m1-1"/>
  <p:tag name="KSO_WM_UNIT_TYPE" val="m_h_f"/>
  <p:tag name="KSO_WM_UNIT_INDEX" val="1_1_1"/>
  <p:tag name="KSO_WM_UNIT_ID" val="diagram20191583_2*m_h_f*1_1_1"/>
  <p:tag name="KSO_WM_TEMPLATE_CATEGORY" val="diagram"/>
  <p:tag name="KSO_WM_TEMPLATE_INDEX" val="20191583"/>
  <p:tag name="KSO_WM_UNIT_LAYERLEVEL" val="1_1_1"/>
  <p:tag name="KSO_WM_TAG_VERSION" val="1.0"/>
  <p:tag name="KSO_WM_BEAUTIFY_FLAG" val="#wm#"/>
  <p:tag name="KSO_WM_UNIT_PRESET_TEXT" val="简单地描述该时间点发生的一些事件"/>
  <p:tag name="KSO_WM_UNIT_TEXT_FILL_FORE_SCHEMECOLOR_INDEX" val="14"/>
  <p:tag name="KSO_WM_UNIT_TEXT_FILL_TYPE" val="1"/>
  <p:tag name="KSO_WM_UNIT_USESOURCEFORMAT_APPLY" val="1"/>
</p:tagLst>
</file>

<file path=ppt/tags/tag597.xml><?xml version="1.0" encoding="utf-8"?>
<p:tagLst xmlns:p="http://schemas.openxmlformats.org/presentationml/2006/main">
  <p:tag name="KSO_WM_UNIT_TIMELINE_IDINGROUP" val="4"/>
  <p:tag name="KSO_WM_UNIT_TIMELINE_EMPHASIS_ID" val="3"/>
  <p:tag name="KSO_WM_UNIT_ADJUSTLAYOUT_ID" val="116"/>
  <p:tag name="KSO_WM_UNIT_HIGHLIGHT" val="0"/>
  <p:tag name="KSO_WM_UNIT_COMPATIBLE" val="0"/>
  <p:tag name="KSO_WM_DIAGRAM_GROUP_CODE" val="m1-1"/>
  <p:tag name="KSO_WM_UNIT_TYPE" val="m_h_i"/>
  <p:tag name="KSO_WM_UNIT_INDEX" val="1_1_1"/>
  <p:tag name="KSO_WM_UNIT_ID" val="diagram20191583_2*m_h_i*1_1_1"/>
  <p:tag name="KSO_WM_TEMPLATE_CATEGORY" val="diagram"/>
  <p:tag name="KSO_WM_TEMPLATE_INDEX" val="20191583"/>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598.xml><?xml version="1.0" encoding="utf-8"?>
<p:tagLst xmlns:p="http://schemas.openxmlformats.org/presentationml/2006/main">
  <p:tag name="KSO_WM_UNIT_ADJUSTLAYOUT_ID" val="15"/>
  <p:tag name="KSO_WM_UNIT_ISCONTENTSTITLE" val="0"/>
  <p:tag name="KSO_WM_UNIT_VALUE" val="11"/>
  <p:tag name="KSO_WM_UNIT_HIGHLIGHT" val="0"/>
  <p:tag name="KSO_WM_UNIT_COMPATIBLE" val="0"/>
  <p:tag name="KSO_WM_DIAGRAM_GROUP_CODE" val="m1-1"/>
  <p:tag name="KSO_WM_UNIT_TYPE" val="a"/>
  <p:tag name="KSO_WM_UNIT_INDEX" val="1"/>
  <p:tag name="KSO_WM_UNIT_ID" val="diagram20191583_2*a*1"/>
  <p:tag name="KSO_WM_TEMPLATE_CATEGORY" val="diagram"/>
  <p:tag name="KSO_WM_TEMPLATE_INDEX" val="20191583"/>
  <p:tag name="KSO_WM_UNIT_LAYERLEVEL" val="1"/>
  <p:tag name="KSO_WM_TAG_VERSION" val="1.0"/>
  <p:tag name="KSO_WM_BEAUTIFY_FLAG" val="#wm#"/>
  <p:tag name="KSO_WM_UNIT_PRESET_TEXT" val="大事件概括标题"/>
  <p:tag name="KSO_WM_UNIT_TEXT_FILL_FORE_SCHEMECOLOR_INDEX" val="14"/>
  <p:tag name="KSO_WM_UNIT_TEXT_FILL_TYPE" val="1"/>
  <p:tag name="KSO_WM_UNIT_USESOURCEFORMAT_APPLY" val="1"/>
</p:tagLst>
</file>

<file path=ppt/tags/tag599.xml><?xml version="1.0" encoding="utf-8"?>
<p:tagLst xmlns:p="http://schemas.openxmlformats.org/presentationml/2006/main">
  <p:tag name="KSO_WM_UNIT_ADJUSTLAYOUT_ID" val="41"/>
  <p:tag name="KSO_WM_UNIT_HIGHLIGHT" val="0"/>
  <p:tag name="KSO_WM_UNIT_COMPATIBLE" val="0"/>
  <p:tag name="KSO_WM_DIAGRAM_GROUP_CODE" val="m1-1"/>
  <p:tag name="KSO_WM_UNIT_TYPE" val="i"/>
  <p:tag name="KSO_WM_UNIT_INDEX" val="3"/>
  <p:tag name="KSO_WM_UNIT_ID" val="diagram20191583_2*i*3"/>
  <p:tag name="KSO_WM_TEMPLATE_CATEGORY" val="diagram"/>
  <p:tag name="KSO_WM_TEMPLATE_INDEX" val="20191583"/>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6.xml><?xml version="1.0" encoding="utf-8"?>
<p:tagLst xmlns:p="http://schemas.openxmlformats.org/presentationml/2006/main">
  <p:tag name="KSO_WM_UNIT_COLOR_SCHEME_SHAPE_ID" val="16"/>
  <p:tag name="KSO_WM_UNIT_COLOR_SCHEME_PARENT_PAGE" val="2_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COLOR_SCHEME_SHAPE_ID" val="3"/>
  <p:tag name="KSO_WM_UNIT_COLOR_SCHEME_PARENT_PAGE" val="2_10"/>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00.xml><?xml version="1.0" encoding="utf-8"?>
<p:tagLst xmlns:p="http://schemas.openxmlformats.org/presentationml/2006/main">
  <p:tag name="KSO_WM_UNIT_TIMELINE_IDINGROUP" val="4"/>
  <p:tag name="KSO_WM_UNIT_TIMELINE_EMPHASIS_ID" val="3"/>
  <p:tag name="KSO_WM_UNIT_ADJUSTLAYOUT_ID" val="116"/>
  <p:tag name="KSO_WM_UNIT_HIGHLIGHT" val="0"/>
  <p:tag name="KSO_WM_UNIT_COMPATIBLE" val="0"/>
  <p:tag name="KSO_WM_DIAGRAM_GROUP_CODE" val="m1-1"/>
  <p:tag name="KSO_WM_UNIT_TYPE" val="m_h_i"/>
  <p:tag name="KSO_WM_UNIT_INDEX" val="1_1_1"/>
  <p:tag name="KSO_WM_UNIT_ID" val="diagram20191583_2*m_h_i*1_1_1"/>
  <p:tag name="KSO_WM_TEMPLATE_CATEGORY" val="diagram"/>
  <p:tag name="KSO_WM_TEMPLATE_INDEX" val="20191583"/>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01.xml><?xml version="1.0" encoding="utf-8"?>
<p:tagLst xmlns:p="http://schemas.openxmlformats.org/presentationml/2006/main">
  <p:tag name="KSO_WM_UNIT_TIMELINE_IDINGROUP" val="4"/>
  <p:tag name="KSO_WM_UNIT_TIMELINE_EMPHASIS_ID" val="3"/>
  <p:tag name="KSO_WM_UNIT_ADJUSTLAYOUT_ID" val="116"/>
  <p:tag name="KSO_WM_UNIT_HIGHLIGHT" val="0"/>
  <p:tag name="KSO_WM_UNIT_COMPATIBLE" val="0"/>
  <p:tag name="KSO_WM_DIAGRAM_GROUP_CODE" val="m1-1"/>
  <p:tag name="KSO_WM_UNIT_TYPE" val="m_h_i"/>
  <p:tag name="KSO_WM_UNIT_INDEX" val="1_1_1"/>
  <p:tag name="KSO_WM_UNIT_ID" val="diagram20191583_2*m_h_i*1_1_1"/>
  <p:tag name="KSO_WM_TEMPLATE_CATEGORY" val="diagram"/>
  <p:tag name="KSO_WM_TEMPLATE_INDEX" val="20191583"/>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02.xml><?xml version="1.0" encoding="utf-8"?>
<p:tagLst xmlns:p="http://schemas.openxmlformats.org/presentationml/2006/main">
  <p:tag name="KSO_WM_UNIT_TIMELINE_IDINGROUP" val="4"/>
  <p:tag name="KSO_WM_UNIT_TIMELINE_EMPHASIS_ID" val="3"/>
  <p:tag name="KSO_WM_UNIT_ADJUSTLAYOUT_ID" val="116"/>
  <p:tag name="KSO_WM_UNIT_HIGHLIGHT" val="0"/>
  <p:tag name="KSO_WM_UNIT_COMPATIBLE" val="0"/>
  <p:tag name="KSO_WM_DIAGRAM_GROUP_CODE" val="m1-1"/>
  <p:tag name="KSO_WM_UNIT_TYPE" val="m_h_i"/>
  <p:tag name="KSO_WM_UNIT_INDEX" val="1_1_1"/>
  <p:tag name="KSO_WM_UNIT_ID" val="diagram20191583_2*m_h_i*1_1_1"/>
  <p:tag name="KSO_WM_TEMPLATE_CATEGORY" val="diagram"/>
  <p:tag name="KSO_WM_TEMPLATE_INDEX" val="20191583"/>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03.xml><?xml version="1.0" encoding="utf-8"?>
<p:tagLst xmlns:p="http://schemas.openxmlformats.org/presentationml/2006/main">
  <p:tag name="KSO_WM_UNIT_TIMELINE_IDINGROUP" val="4"/>
  <p:tag name="KSO_WM_UNIT_TIMELINE_EMPHASIS_ID" val="3"/>
  <p:tag name="KSO_WM_UNIT_ADJUSTLAYOUT_ID" val="116"/>
  <p:tag name="KSO_WM_UNIT_HIGHLIGHT" val="0"/>
  <p:tag name="KSO_WM_UNIT_COMPATIBLE" val="0"/>
  <p:tag name="KSO_WM_DIAGRAM_GROUP_CODE" val="m1-1"/>
  <p:tag name="KSO_WM_UNIT_TYPE" val="m_h_i"/>
  <p:tag name="KSO_WM_UNIT_INDEX" val="1_1_1"/>
  <p:tag name="KSO_WM_UNIT_ID" val="diagram20191583_2*m_h_i*1_1_1"/>
  <p:tag name="KSO_WM_TEMPLATE_CATEGORY" val="diagram"/>
  <p:tag name="KSO_WM_TEMPLATE_INDEX" val="20191583"/>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04.xml><?xml version="1.0" encoding="utf-8"?>
<p:tagLst xmlns:p="http://schemas.openxmlformats.org/presentationml/2006/main">
  <p:tag name="KSO_WM_UNIT_TIMELINE_IDINGROUP" val="3"/>
  <p:tag name="KSO_WM_UNIT_TIMELINE_EMPHASIS_ID" val="2"/>
  <p:tag name="KSO_WM_UNIT_ADJUSTLAYOUT_ID" val="74"/>
  <p:tag name="KSO_WM_UNIT_VALUE" val="17"/>
  <p:tag name="KSO_WM_UNIT_HIGHLIGHT" val="0"/>
  <p:tag name="KSO_WM_UNIT_COMPATIBLE" val="0"/>
  <p:tag name="KSO_WM_DIAGRAM_GROUP_CODE" val="m1-1"/>
  <p:tag name="KSO_WM_UNIT_TYPE" val="m_h_f"/>
  <p:tag name="KSO_WM_UNIT_INDEX" val="1_1_1"/>
  <p:tag name="KSO_WM_UNIT_ID" val="diagram20191583_2*m_h_f*1_1_1"/>
  <p:tag name="KSO_WM_TEMPLATE_CATEGORY" val="diagram"/>
  <p:tag name="KSO_WM_TEMPLATE_INDEX" val="20191583"/>
  <p:tag name="KSO_WM_UNIT_LAYERLEVEL" val="1_1_1"/>
  <p:tag name="KSO_WM_TAG_VERSION" val="1.0"/>
  <p:tag name="KSO_WM_BEAUTIFY_FLAG" val="#wm#"/>
  <p:tag name="KSO_WM_UNIT_PRESET_TEXT" val="简单地描述该时间点发生的一些事件"/>
  <p:tag name="KSO_WM_UNIT_TEXT_FILL_FORE_SCHEMECOLOR_INDEX" val="14"/>
  <p:tag name="KSO_WM_UNIT_TEXT_FILL_TYPE" val="1"/>
  <p:tag name="KSO_WM_UNIT_USESOURCEFORMAT_APPLY" val="1"/>
</p:tagLst>
</file>

<file path=ppt/tags/tag605.xml><?xml version="1.0" encoding="utf-8"?>
<p:tagLst xmlns:p="http://schemas.openxmlformats.org/presentationml/2006/main">
  <p:tag name="KSO_WM_UNIT_TIMELINE_IDINGROUP" val="4"/>
  <p:tag name="KSO_WM_UNIT_TIMELINE_EMPHASIS_ID" val="3"/>
  <p:tag name="KSO_WM_UNIT_ADJUSTLAYOUT_ID" val="116"/>
  <p:tag name="KSO_WM_UNIT_HIGHLIGHT" val="0"/>
  <p:tag name="KSO_WM_UNIT_COMPATIBLE" val="0"/>
  <p:tag name="KSO_WM_DIAGRAM_GROUP_CODE" val="m1-1"/>
  <p:tag name="KSO_WM_UNIT_TYPE" val="m_h_i"/>
  <p:tag name="KSO_WM_UNIT_INDEX" val="1_1_1"/>
  <p:tag name="KSO_WM_UNIT_ID" val="diagram20191583_2*m_h_i*1_1_1"/>
  <p:tag name="KSO_WM_TEMPLATE_CATEGORY" val="diagram"/>
  <p:tag name="KSO_WM_TEMPLATE_INDEX" val="20191583"/>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06.xml><?xml version="1.0" encoding="utf-8"?>
<p:tagLst xmlns:p="http://schemas.openxmlformats.org/presentationml/2006/main">
  <p:tag name="KSO_WM_UNIT_TIMELINE_IDINGROUP" val="4"/>
  <p:tag name="KSO_WM_UNIT_TIMELINE_EMPHASIS_ID" val="3"/>
  <p:tag name="KSO_WM_UNIT_ADJUSTLAYOUT_ID" val="116"/>
  <p:tag name="KSO_WM_UNIT_HIGHLIGHT" val="0"/>
  <p:tag name="KSO_WM_UNIT_COMPATIBLE" val="0"/>
  <p:tag name="KSO_WM_DIAGRAM_GROUP_CODE" val="m1-1"/>
  <p:tag name="KSO_WM_UNIT_TYPE" val="m_h_i"/>
  <p:tag name="KSO_WM_UNIT_INDEX" val="1_1_1"/>
  <p:tag name="KSO_WM_UNIT_ID" val="diagram20191583_2*m_h_i*1_1_1"/>
  <p:tag name="KSO_WM_TEMPLATE_CATEGORY" val="diagram"/>
  <p:tag name="KSO_WM_TEMPLATE_INDEX" val="20191583"/>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07.xml><?xml version="1.0" encoding="utf-8"?>
<p:tagLst xmlns:p="http://schemas.openxmlformats.org/presentationml/2006/main">
  <p:tag name="KSO_WM_UNIT_TIMELINE_IDINGROUP" val="4"/>
  <p:tag name="KSO_WM_UNIT_TIMELINE_EMPHASIS_ID" val="3"/>
  <p:tag name="KSO_WM_UNIT_ADJUSTLAYOUT_ID" val="116"/>
  <p:tag name="KSO_WM_UNIT_HIGHLIGHT" val="0"/>
  <p:tag name="KSO_WM_UNIT_COMPATIBLE" val="0"/>
  <p:tag name="KSO_WM_DIAGRAM_GROUP_CODE" val="m1-1"/>
  <p:tag name="KSO_WM_UNIT_TYPE" val="m_h_i"/>
  <p:tag name="KSO_WM_UNIT_INDEX" val="1_1_1"/>
  <p:tag name="KSO_WM_UNIT_ID" val="diagram20191583_2*m_h_i*1_1_1"/>
  <p:tag name="KSO_WM_TEMPLATE_CATEGORY" val="diagram"/>
  <p:tag name="KSO_WM_TEMPLATE_INDEX" val="20191583"/>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08.xml><?xml version="1.0" encoding="utf-8"?>
<p:tagLst xmlns:p="http://schemas.openxmlformats.org/presentationml/2006/main">
  <p:tag name="KSO_WM_UNIT_TIMELINE_IDINGROUP" val="4"/>
  <p:tag name="KSO_WM_UNIT_TIMELINE_EMPHASIS_ID" val="3"/>
  <p:tag name="KSO_WM_UNIT_ADJUSTLAYOUT_ID" val="116"/>
  <p:tag name="KSO_WM_UNIT_HIGHLIGHT" val="0"/>
  <p:tag name="KSO_WM_UNIT_COMPATIBLE" val="0"/>
  <p:tag name="KSO_WM_DIAGRAM_GROUP_CODE" val="m1-1"/>
  <p:tag name="KSO_WM_UNIT_TYPE" val="m_h_i"/>
  <p:tag name="KSO_WM_UNIT_INDEX" val="1_1_1"/>
  <p:tag name="KSO_WM_UNIT_ID" val="diagram20191583_2*m_h_i*1_1_1"/>
  <p:tag name="KSO_WM_TEMPLATE_CATEGORY" val="diagram"/>
  <p:tag name="KSO_WM_TEMPLATE_INDEX" val="20191583"/>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09.xml><?xml version="1.0" encoding="utf-8"?>
<p:tagLst xmlns:p="http://schemas.openxmlformats.org/presentationml/2006/main">
  <p:tag name="KSO_WM_BEAUTIFY_FLAG" val="#wm#"/>
  <p:tag name="KSO_WM_TEMPLATE_CATEGORY" val="diagram"/>
  <p:tag name="KSO_WM_TEMPLATE_INDEX" val="20191583"/>
  <p:tag name="KSO_WM_SLIDE_TIMELINE_TYPE" val="single"/>
  <p:tag name="KSO_WM_SLIDE_MODEL_TYPE" val="timeline"/>
  <p:tag name="KSO_WM_SLIDE_TIMELINE_MINITEMS" val="2"/>
  <p:tag name="KSO_WM_SLIDE_TIMELINE_MAXITEMS" val="3"/>
  <p:tag name="KSO_WM_SLIDE_ID" val="diagram20191583_2"/>
  <p:tag name="KSO_WM_SLIDE_TYPE" val="text"/>
  <p:tag name="KSO_WM_SLIDE_SUBTYPE" val="diag"/>
  <p:tag name="KSO_WM_SLIDE_ITEM_CNT" val="3"/>
  <p:tag name="KSO_WM_SLIDE_INDEX" val="2"/>
  <p:tag name="KSO_WM_SLIDE_SIZE" val="331.416*372.336"/>
  <p:tag name="KSO_WM_SLIDE_POSITION" val="545.444*93.6013"/>
  <p:tag name="KSO_WM_DIAGRAM_GROUP_CODE" val="m1-1"/>
  <p:tag name="KSO_WM_SLIDE_DIAGTYPE" val="m"/>
  <p:tag name="KSO_WM_TAG_VERSION" val="1.0"/>
  <p:tag name="KSO_WM_SLIDE_LAYOUT" val="a_f_m"/>
  <p:tag name="KSO_WM_SLIDE_LAYOUT_CNT" val="1_1_1"/>
  <p:tag name="KSO_WM_SLIDE_TIMELINE_USEDCOLOR" val="2"/>
</p:tagLst>
</file>

<file path=ppt/tags/tag61.xml><?xml version="1.0" encoding="utf-8"?>
<p:tagLst xmlns:p="http://schemas.openxmlformats.org/presentationml/2006/main">
  <p:tag name="KSO_WM_UNIT_COLOR_SCHEME_SHAPE_ID" val="4"/>
  <p:tag name="KSO_WM_UNIT_COLOR_SCHEME_PARENT_PAGE" val="2_10"/>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0.xml><?xml version="1.0" encoding="utf-8"?>
<p:tagLst xmlns:p="http://schemas.openxmlformats.org/presentationml/2006/main">
  <p:tag name="KSO_WM_UNIT_ISCONTENTSTITLE" val="0"/>
  <p:tag name="KSO_WM_UNIT_PRESET_TEXT" val="单击添加大标题"/>
  <p:tag name="KSO_WM_UNIT_TEXT_PART_ID" val="3-X"/>
  <p:tag name="KSO_WM_UNIT_TEXT_PART_SIZE" val="49.2*832"/>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1383_1*a*1"/>
  <p:tag name="KSO_WM_TEMPLATE_CATEGORY" val="diagram"/>
  <p:tag name="KSO_WM_TEMPLATE_INDEX" val="20191383"/>
  <p:tag name="KSO_WM_UNIT_LAYERLEVEL" val="1"/>
  <p:tag name="KSO_WM_TAG_VERSION" val="1.0"/>
  <p:tag name="KSO_WM_BEAUTIFY_FLAG" val="#wm#"/>
  <p:tag name="KSO_WM_UNIT_COLOR_SCHEME_SHAPE_ID" val="2"/>
  <p:tag name="KSO_WM_UNIT_COLOR_SCHEME_PARENT_PAGE" val="0_1"/>
  <p:tag name="KSO_WM_UNIT_TEXT_PART_ID_V2" val="a-4-1"/>
</p:tagLst>
</file>

<file path=ppt/tags/tag611.xml><?xml version="1.0" encoding="utf-8"?>
<p:tagLst xmlns:p="http://schemas.openxmlformats.org/presentationml/2006/main">
  <p:tag name="KSO_WM_SLIDE_ID" val="diagram20191383_1"/>
  <p:tag name="KSO_WM_SLIDE_TYPE" val="text"/>
  <p:tag name="KSO_WM_SLIDE_SUBTYPE" val="picTxt"/>
  <p:tag name="KSO_WM_SLIDE_ITEM_CNT" val="0"/>
  <p:tag name="KSO_WM_SLIDE_INDEX" val="1"/>
  <p:tag name="KSO_WM_SLIDE_SIZE" val="959*449"/>
  <p:tag name="KSO_WM_SLIDE_POSITION" val="0*55"/>
  <p:tag name="KSO_WM_TAG_VERSION" val="1.0"/>
  <p:tag name="KSO_WM_BEAUTIFY_FLAG" val="#wm#"/>
  <p:tag name="KSO_WM_TEMPLATE_CATEGORY" val="diagram"/>
  <p:tag name="KSO_WM_TEMPLATE_INDEX" val="20191383"/>
  <p:tag name="KSO_WM_SLIDE_LAYOUT" val="a_d_f"/>
  <p:tag name="KSO_WM_SLIDE_LAYOUT_CNT" val="1_1_1"/>
  <p:tag name="KSO_WM_SLIDE_CONSTRAINT" val="%7b%22slideConstraint%22%3a%7b%22seriesAreas%22%3a%5b%5d%2c%22singleAreas%22%3a%5b%7b%22shapes%22%3a%5b14%5d%2c%22serialConstraintIndex%22%3a-1%2c%22areatextmark%22%3a0%2c%22pictureprocessmark%22%3a0%7d%5d%7d%7d"/>
  <p:tag name="KSO_WM_SLIDE_COLORSCHEME_VERSION" val="3.2"/>
</p:tagLst>
</file>

<file path=ppt/tags/tag612.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diagram20191382_1*i*1"/>
  <p:tag name="KSO_WM_TEMPLATE_CATEGORY" val="diagram"/>
  <p:tag name="KSO_WM_TEMPLATE_INDEX" val="20191382"/>
  <p:tag name="KSO_WM_UNIT_LAYERLEVEL" val="1"/>
  <p:tag name="KSO_WM_TAG_VERSION" val="1.0"/>
  <p:tag name="KSO_WM_BEAUTIFY_FLAG" val="#wm#"/>
  <p:tag name="KSO_WM_UNIT_TYPE" val="i"/>
  <p:tag name="KSO_WM_UNIT_INDEX" val="1"/>
  <p:tag name="KSO_WM_UNIT_ADJUSTLAYOUT_ID" val="23"/>
  <p:tag name="KSO_WM_UNIT_COLOR_SCHEME_SHAPE_ID" val="23"/>
  <p:tag name="KSO_WM_UNIT_COLOR_SCHEME_PARENT_PAGE" val="0_1"/>
</p:tagLst>
</file>

<file path=ppt/tags/tag61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diagram20191382_1*i*3"/>
  <p:tag name="KSO_WM_TEMPLATE_CATEGORY" val="diagram"/>
  <p:tag name="KSO_WM_TEMPLATE_INDEX" val="20191382"/>
  <p:tag name="KSO_WM_UNIT_LAYERLEVEL" val="1"/>
  <p:tag name="KSO_WM_TAG_VERSION" val="1.0"/>
  <p:tag name="KSO_WM_BEAUTIFY_FLAG" val="#wm#"/>
  <p:tag name="KSO_WM_UNIT_TYPE" val="i"/>
  <p:tag name="KSO_WM_UNIT_INDEX" val="3"/>
  <p:tag name="KSO_WM_UNIT_ADJUSTLAYOUT_ID" val="29"/>
  <p:tag name="KSO_WM_UNIT_COLOR_SCHEME_SHAPE_ID" val="29"/>
  <p:tag name="KSO_WM_UNIT_COLOR_SCHEME_PARENT_PAGE" val="0_1"/>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1382_1*i*4"/>
  <p:tag name="KSO_WM_TEMPLATE_CATEGORY" val="diagram"/>
  <p:tag name="KSO_WM_TEMPLATE_INDEX" val="20191382"/>
  <p:tag name="KSO_WM_UNIT_LAYERLEVEL" val="1"/>
  <p:tag name="KSO_WM_TAG_VERSION" val="1.0"/>
  <p:tag name="KSO_WM_BEAUTIFY_FLAG" val="#wm#"/>
  <p:tag name="KSO_WM_UNIT_TYPE" val="i"/>
  <p:tag name="KSO_WM_UNIT_INDEX" val="4"/>
  <p:tag name="KSO_WM_UNIT_ADJUSTLAYOUT_ID" val="54"/>
  <p:tag name="KSO_WM_UNIT_COLOR_SCHEME_SHAPE_ID" val="54"/>
  <p:tag name="KSO_WM_UNIT_COLOR_SCHEME_PARENT_PAGE" val="0_1"/>
  <p:tag name="KSO_WM_UNIT_FOIL_COLOR" val="1"/>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1382_1*i*5"/>
  <p:tag name="KSO_WM_TEMPLATE_CATEGORY" val="diagram"/>
  <p:tag name="KSO_WM_TEMPLATE_INDEX" val="20191382"/>
  <p:tag name="KSO_WM_UNIT_LAYERLEVEL" val="1"/>
  <p:tag name="KSO_WM_TAG_VERSION" val="1.0"/>
  <p:tag name="KSO_WM_BEAUTIFY_FLAG" val="#wm#"/>
  <p:tag name="KSO_WM_UNIT_TYPE" val="i"/>
  <p:tag name="KSO_WM_UNIT_INDEX" val="5"/>
  <p:tag name="KSO_WM_UNIT_ADJUSTLAYOUT_ID" val="55"/>
  <p:tag name="KSO_WM_UNIT_COLOR_SCHEME_SHAPE_ID" val="55"/>
  <p:tag name="KSO_WM_UNIT_COLOR_SCHEME_PARENT_PAGE" val="0_1"/>
  <p:tag name="KSO_WM_UNIT_FOIL_COLOR" val="1"/>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1382_1*i*6"/>
  <p:tag name="KSO_WM_TEMPLATE_CATEGORY" val="diagram"/>
  <p:tag name="KSO_WM_TEMPLATE_INDEX" val="20191382"/>
  <p:tag name="KSO_WM_UNIT_LAYERLEVEL" val="1"/>
  <p:tag name="KSO_WM_TAG_VERSION" val="1.0"/>
  <p:tag name="KSO_WM_BEAUTIFY_FLAG" val="#wm#"/>
  <p:tag name="KSO_WM_UNIT_TYPE" val="i"/>
  <p:tag name="KSO_WM_UNIT_INDEX" val="6"/>
  <p:tag name="KSO_WM_UNIT_ADJUSTLAYOUT_ID" val="27"/>
  <p:tag name="KSO_WM_UNIT_COLOR_SCHEME_SHAPE_ID" val="27"/>
  <p:tag name="KSO_WM_UNIT_COLOR_SCHEME_PARENT_PAGE" val="0_1"/>
</p:tagLst>
</file>

<file path=ppt/tags/tag617.xml><?xml version="1.0" encoding="utf-8"?>
<p:tagLst xmlns:p="http://schemas.openxmlformats.org/presentationml/2006/main">
  <p:tag name="KSO_WM_UNIT_PRESET_TEXT" val="点击此处添加正文，文字是您思想的提炼，为了最终呈现发布的良好效果，请尽量言简意赅的阐述观点，并根据需要酌情增减文字。&#13;您的正文已经字字珠玑，但信息却错综复杂，需要更多的文字来表述；但请您尽量提炼思想的精髓，否则容易造成观者的阅读压力，适得其反。&#13;正如我们都希望改变世界，希望给别人带去光明，但更多的时候我们只需要播下一颗种子，自然有微风吹拂，阳光普照，雨露滋养。恰如其分的表达观点，往往可以事半功倍。&#13;为了能让您有更直观的字数感受，并进一步方便使用，我们为您标注了最适合的位置。您输入的文字到这里时，就是最佳视觉效果，请您务必注意。"/>
  <p:tag name="KSO_WM_UNIT_TEXT_PART_ID" val="3-d"/>
  <p:tag name="KSO_WM_UNIT_TEXT_PART_SIZE" val="254.64*644.5"/>
  <p:tag name="KSO_WM_UNIT_VALUE" val="390"/>
  <p:tag name="KSO_WM_UNIT_HIGHLIGHT" val="0"/>
  <p:tag name="KSO_WM_UNIT_COMPATIBLE" val="0"/>
  <p:tag name="KSO_WM_UNIT_DIAGRAM_ISNUMVISUAL" val="0"/>
  <p:tag name="KSO_WM_UNIT_DIAGRAM_ISREFERUNIT" val="0"/>
  <p:tag name="KSO_WM_UNIT_TYPE" val="f"/>
  <p:tag name="KSO_WM_UNIT_INDEX" val="1"/>
  <p:tag name="KSO_WM_UNIT_ID" val="diagram20191382_1*f*1"/>
  <p:tag name="KSO_WM_TEMPLATE_CATEGORY" val="diagram"/>
  <p:tag name="KSO_WM_TEMPLATE_INDEX" val="20191382"/>
  <p:tag name="KSO_WM_UNIT_LAYERLEVEL" val="1"/>
  <p:tag name="KSO_WM_TAG_VERSION" val="1.0"/>
  <p:tag name="KSO_WM_BEAUTIFY_FLAG" val="#wm#"/>
  <p:tag name="KSO_WM_UNIT_ADJUSTLAYOUT_ID" val="4"/>
  <p:tag name="KSO_WM_UNIT_COLOR_SCHEME_SHAPE_ID" val="4"/>
  <p:tag name="KSO_WM_UNIT_COLOR_SCHEME_PARENT_PAGE" val="0_1"/>
  <p:tag name="KSO_WM_UNIT_TEXT_PART_ID_V2" val="d-3-1"/>
</p:tagLst>
</file>

<file path=ppt/tags/tag618.xml><?xml version="1.0" encoding="utf-8"?>
<p:tagLst xmlns:p="http://schemas.openxmlformats.org/presentationml/2006/main">
  <p:tag name="KSO_WM_UNIT_ISCONTENTSTITLE" val="0"/>
  <p:tag name="KSO_WM_UNIT_PRESET_TEXT" val="单击添加大标题"/>
  <p:tag name="KSO_WM_UNIT_TEXT_PART_ID" val="2-X"/>
  <p:tag name="KSO_WM_UNIT_TEXT_PART_SIZE" val="49.2*559"/>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1382_1*a*1"/>
  <p:tag name="KSO_WM_TEMPLATE_CATEGORY" val="diagram"/>
  <p:tag name="KSO_WM_TEMPLATE_INDEX" val="20191382"/>
  <p:tag name="KSO_WM_UNIT_LAYERLEVEL" val="1"/>
  <p:tag name="KSO_WM_TAG_VERSION" val="1.0"/>
  <p:tag name="KSO_WM_BEAUTIFY_FLAG" val="#wm#"/>
  <p:tag name="KSO_WM_UNIT_COLOR_SCHEME_SHAPE_ID" val="5"/>
  <p:tag name="KSO_WM_UNIT_COLOR_SCHEME_PARENT_PAGE" val="0_1"/>
  <p:tag name="KSO_WM_UNIT_TEXT_PART_ID_V2" val="a-3-1"/>
</p:tagLst>
</file>

<file path=ppt/tags/tag619.xml><?xml version="1.0" encoding="utf-8"?>
<p:tagLst xmlns:p="http://schemas.openxmlformats.org/presentationml/2006/main">
  <p:tag name="KSO_WM_TEMPLATE_CATEGORY" val="diagram"/>
  <p:tag name="KSO_WM_TEMPLATE_INDEX" val="20191382"/>
  <p:tag name="KSO_WM_BEAUTIFY_FLAG" val="#wm#"/>
  <p:tag name="KSO_WM_SLIDE_ID" val="diagram20191382_1"/>
  <p:tag name="KSO_WM_SLIDE_TYPE" val="text"/>
  <p:tag name="KSO_WM_SLIDE_SUBTYPE" val="picTxt"/>
  <p:tag name="KSO_WM_SLIDE_ITEM_CNT" val="0"/>
  <p:tag name="KSO_WM_SLIDE_INDEX" val="1"/>
  <p:tag name="KSO_WM_SLIDE_SIZE" val="974*864"/>
  <p:tag name="KSO_WM_SLIDE_POSITION" val="-14*0"/>
  <p:tag name="KSO_WM_TAG_VERSION" val="1.0"/>
  <p:tag name="KSO_WM_SLIDE_LAYOUT" val="a_d_f"/>
  <p:tag name="KSO_WM_SLIDE_LAYOUT_CNT" val="1_1_1"/>
  <p:tag name="KSO_WM_SLIDE_CONSTRAINT" val="%7b%22slideConstraint%22%3a%7b%22seriesAreas%22%3a%5b%5d%2c%22singleAreas%22%3a%5b%7b%22shapes%22%3a%5b14%5d%2c%22serialConstraintIndex%22%3a-1%2c%22areatextmark%22%3a0%2c%22pictureprocessmark%22%3a0%7d%5d%7d%7d"/>
  <p:tag name="KSO_WM_SLIDE_COLORSCHEME_VERSION" val="3.2"/>
</p:tagLst>
</file>

<file path=ppt/tags/tag62.xml><?xml version="1.0" encoding="utf-8"?>
<p:tagLst xmlns:p="http://schemas.openxmlformats.org/presentationml/2006/main">
  <p:tag name="KSO_WM_UNIT_COLOR_SCHEME_SHAPE_ID" val="5"/>
  <p:tag name="KSO_WM_UNIT_COLOR_SCHEME_PARENT_PAGE" val="2_10"/>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0.xml><?xml version="1.0" encoding="utf-8"?>
<p:tagLst xmlns:p="http://schemas.openxmlformats.org/presentationml/2006/main">
  <p:tag name="KSO_WM_TEMPLATE_CATEGORY" val="basetag"/>
  <p:tag name="KSO_WM_TEMPLATE_INDEX" val="20163606"/>
  <p:tag name="KSO_WM_TAG_VERSION" val="1.0"/>
  <p:tag name="KSO_WM_SLIDE_ID" val="basetag20163606_32"/>
  <p:tag name="KSO_WM_SLIDE_INDEX" val="32"/>
  <p:tag name="KSO_WM_SLIDE_ITEM_CNT" val="0"/>
  <p:tag name="KSO_WM_SLIDE_TYPE" val="endPage"/>
  <p:tag name="KSO_WM_BEAUTIFY_FLAG" val="#wm#"/>
</p:tagLst>
</file>

<file path=ppt/tags/tag621.xml><?xml version="1.0" encoding="utf-8"?>
<p:tagLst xmlns:p="http://schemas.openxmlformats.org/presentationml/2006/main">
  <p:tag name="KSO_WM_DOC_GUID" val="{85d8b76a-23c7-41f9-ad3a-cb51644b7aee}"/>
  <p:tag name="KSO_WM_SCREEN_THEME_FLAG" val="Dlrq25wU2PGuGg5bbmjbDIfcjsQwfiD9h5Y5pogBLiUTKcMQkCnzJYEIbixrmG3UkTSD51HpXBbtvIStrzEff22YypjCR98r+9kPXaMTc5E="/>
</p:tagLst>
</file>

<file path=ppt/tags/tag63.xml><?xml version="1.0" encoding="utf-8"?>
<p:tagLst xmlns:p="http://schemas.openxmlformats.org/presentationml/2006/main">
  <p:tag name="KSO_WM_UNIT_COLOR_SCHEME_SHAPE_ID" val="7"/>
  <p:tag name="KSO_WM_UNIT_COLOR_SCHEME_PARENT_PAGE" val="2_10"/>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SLIDE_COLORSCHEME_VERSION" val="3.2"/>
  <p:tag name="KSO_WM_UNIT_COLOR_SCHEME_SHAPE_ID" val="2"/>
  <p:tag name="KSO_WM_UNIT_COLOR_SCHEME_PARENT_PAGE" val="2_10"/>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COLOR_SCHEME_SHAPE_ID" val="2"/>
  <p:tag name="KSO_WM_UNIT_COLOR_SCHEME_PARENT_PAGE" val="2_1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COLOR_SCHEME_SHAPE_ID" val="3"/>
  <p:tag name="KSO_WM_UNIT_COLOR_SCHEME_PARENT_PAGE" val="2_1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COLOR_SCHEME_SHAPE_ID" val="4"/>
  <p:tag name="KSO_WM_UNIT_COLOR_SCHEME_PARENT_PAGE" val="2_1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COLOR_SCHEME_SHAPE_ID" val="5"/>
  <p:tag name="KSO_WM_UNIT_COLOR_SCHEME_PARENT_PAGE" val="2_1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SLIDE_COLORSCHEME_VERSION" val="3.2"/>
  <p:tag name="KSO_WM_UNIT_COLOR_SCHEME_SHAPE_ID" val="6"/>
  <p:tag name="KSO_WM_UNIT_COLOR_SCHEME_PARENT_PAGE" val="2_1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COLOR_SCHEME_SHAPE_ID" val="17"/>
  <p:tag name="KSO_WM_UNIT_COLOR_SCHEME_PARENT_PAGE" val="2_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BEAUTIFY_FLAG" val="#wm#"/>
  <p:tag name="KSO_WM_UNIT_COLOR_SCHEME_SHAPE_ID" val="2"/>
  <p:tag name="KSO_WM_UNIT_COLOR_SCHEME_PARENT_PAGE" val="1_1"/>
  <p:tag name="KSO_WM_UNIT_HIGHLIGHT" val="0"/>
  <p:tag name="KSO_WM_UNIT_COMPATIBLE" val="0"/>
  <p:tag name="KSO_WM_UNIT_DIAGRAM_ISNUMVISUAL" val="0"/>
  <p:tag name="KSO_WM_UNIT_DIAGRAM_ISREFERUNIT" val="0"/>
  <p:tag name="KSO_WM_UNIT_ID" val="_0**"/>
  <p:tag name="KSO_WM_UNIT_LAYERLEVEL" val="1"/>
  <p:tag name="KSO_WM_TEMPLATE_CATEGORY" val="diagram"/>
  <p:tag name="KSO_WM_TEMPLATE_INDEX" val="20194715"/>
  <p:tag name="KSO_WM_SCREEN_THEME_FLAG" val="Dlrq25wU2PGuGg5bbmjbDIfcjsQwfiD9h5Y5pogBLiUTKcMQkCnzJYEIbixrmG3UkTSD51HpXBbtvIStrzEff22YypjCR98r+9kPXaMTc5E="/>
</p:tagLst>
</file>

<file path=ppt/tags/tag71.xml><?xml version="1.0" encoding="utf-8"?>
<p:tagLst xmlns:p="http://schemas.openxmlformats.org/presentationml/2006/main">
  <p:tag name="KSO_WM_TAG_VERSION" val="1.0"/>
  <p:tag name="KSO_WM_BEAUTIFY_FLAG" val="#wm#"/>
  <p:tag name="KSO_WM_UNIT_COLOR_SCHEME_SHAPE_ID" val="3"/>
  <p:tag name="KSO_WM_UNIT_COLOR_SCHEME_PARENT_PAGE" val="1_1"/>
  <p:tag name="KSO_WM_UNIT_HIGHLIGHT" val="0"/>
  <p:tag name="KSO_WM_UNIT_COMPATIBLE" val="0"/>
  <p:tag name="KSO_WM_UNIT_DIAGRAM_ISNUMVISUAL" val="0"/>
  <p:tag name="KSO_WM_UNIT_DIAGRAM_ISREFERUNIT" val="0"/>
  <p:tag name="KSO_WM_UNIT_ID" val="_0**"/>
  <p:tag name="KSO_WM_UNIT_LAYERLEVEL" val="1"/>
  <p:tag name="KSO_WM_TEMPLATE_CATEGORY" val="diagram"/>
  <p:tag name="KSO_WM_TEMPLATE_INDEX" val="20194715"/>
  <p:tag name="KSO_WM_SCREEN_THEME_FLAG" val="Dlrq25wU2PGuGg5bbmjbDIfcjsQwfiD9h5Y5pogBLiUTKcMQkCnzJYEIbixrmG3UkTSD51HpXBbtvIStrzEff22YypjCR98r+9kPXaMTc5E="/>
</p:tagLst>
</file>

<file path=ppt/tags/tag72.xml><?xml version="1.0" encoding="utf-8"?>
<p:tagLst xmlns:p="http://schemas.openxmlformats.org/presentationml/2006/main">
  <p:tag name="KSO_WM_UNIT_COLOR_SCHEME_SHAPE_ID" val="4"/>
  <p:tag name="KSO_WM_UNIT_COLOR_SCHEME_PARENT_PAGE" val="1_1"/>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IfcjsQwfiD9h5Y5pogBLiUTKcMQkCnzJYEIbixrmG3UkTSD51HpXBbtvIStrzEff22YypjCR98r+9kPXaMTc5E="/>
</p:tagLst>
</file>

<file path=ppt/tags/tag73.xml><?xml version="1.0" encoding="utf-8"?>
<p:tagLst xmlns:p="http://schemas.openxmlformats.org/presentationml/2006/main">
  <p:tag name="KSO_WM_UNIT_COLOR_SCHEME_SHAPE_ID" val="5"/>
  <p:tag name="KSO_WM_UNIT_COLOR_SCHEME_PARENT_PAGE" val="1_1"/>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IfcjsQwfiD9h5Y5pogBLiUTKcMQkCnzJYEIbixrmG3UkTSD51HpXBbtvIStrzEff22YypjCR98r+9kPXaMTc5E="/>
</p:tagLst>
</file>

<file path=ppt/tags/tag74.xml><?xml version="1.0" encoding="utf-8"?>
<p:tagLst xmlns:p="http://schemas.openxmlformats.org/presentationml/2006/main">
  <p:tag name="KSO_WM_UNIT_COLOR_SCHEME_SHAPE_ID" val="6"/>
  <p:tag name="KSO_WM_UNIT_COLOR_SCHEME_PARENT_PAGE" val="1_1"/>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IfcjsQwfiD9h5Y5pogBLiUTKcMQkCnzJYEIbixrmG3UkTSD51HpXBbtvIStrzEff22YypjCR98r+9kPXaMTc5E="/>
</p:tagLst>
</file>

<file path=ppt/tags/tag75.xml><?xml version="1.0" encoding="utf-8"?>
<p:tagLst xmlns:p="http://schemas.openxmlformats.org/presentationml/2006/main">
  <p:tag name="KSO_WM_TAG_VERSION" val="1.0"/>
  <p:tag name="KSO_WM_BEAUTIFY_FLAG" val="#wm#"/>
  <p:tag name="KSO_WM_TEMPLATE_CATEGORY" val="diagram"/>
  <p:tag name="KSO_WM_TEMPLATE_INDEX" val="20194715"/>
  <p:tag name="KSO_WM_SLIDE_COLORSCHEME_VERSION" val="3.2"/>
  <p:tag name="KSO_WM_UNIT_COLOR_SCHEME_SHAPE_ID" val="7"/>
  <p:tag name="KSO_WM_UNIT_COLOR_SCHEME_PARENT_PAGE" val="1_1"/>
  <p:tag name="KSO_WM_TEMPLATE_SUBCATEGORY" val="0"/>
  <p:tag name="KSO_WM_SCREEN_THEME_FLAG" val="Dlrq25wU2PGuGg5bbmjbDIfcjsQwfiD9h5Y5pogBLiUTKcMQkCnzJYEIbixrmG3UkTSD51HpXBbtvIStrzEff22YypjCR98r+9kPXaMTc5E="/>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COLOR_SCHEME_SHAPE_ID" val="18"/>
  <p:tag name="KSO_WM_UNIT_COLOR_SCHEME_PARENT_PAGE" val="2_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SLIDE_COLORSCHEME_VERSION" val="3.2"/>
  <p:tag name="KSO_WM_UNIT_COLOR_SCHEME_SHAPE_ID" val="4"/>
  <p:tag name="KSO_WM_UNIT_COLOR_SCHEME_PARENT_PAGE" val="2_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主题">
      <a:dk1>
        <a:srgbClr val="000000"/>
      </a:dk1>
      <a:lt1>
        <a:srgbClr val="FFFFFF"/>
      </a:lt1>
      <a:dk2>
        <a:srgbClr val="44546A"/>
      </a:dk2>
      <a:lt2>
        <a:srgbClr val="E7E6E6"/>
      </a:lt2>
      <a:accent1>
        <a:srgbClr val="1E6BC5"/>
      </a:accent1>
      <a:accent2>
        <a:srgbClr val="E34D4D"/>
      </a:accent2>
      <a:accent3>
        <a:srgbClr val="C5CFCF"/>
      </a:accent3>
      <a:accent4>
        <a:srgbClr val="1EAAE3"/>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35">
      <a:dk1>
        <a:srgbClr val="000000"/>
      </a:dk1>
      <a:lt1>
        <a:srgbClr val="FFFFFF"/>
      </a:lt1>
      <a:dk2>
        <a:srgbClr val="44546A"/>
      </a:dk2>
      <a:lt2>
        <a:srgbClr val="E7E6E6"/>
      </a:lt2>
      <a:accent1>
        <a:srgbClr val="1E6BC5"/>
      </a:accent1>
      <a:accent2>
        <a:srgbClr val="E34D4D"/>
      </a:accent2>
      <a:accent3>
        <a:srgbClr val="C5CFCF"/>
      </a:accent3>
      <a:accent4>
        <a:srgbClr val="1EAAE3"/>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29">
      <a:dk1>
        <a:srgbClr val="000000"/>
      </a:dk1>
      <a:lt1>
        <a:srgbClr val="FFFFFF"/>
      </a:lt1>
      <a:dk2>
        <a:srgbClr val="44546A"/>
      </a:dk2>
      <a:lt2>
        <a:srgbClr val="E7E6E6"/>
      </a:lt2>
      <a:accent1>
        <a:srgbClr val="1E6BC5"/>
      </a:accent1>
      <a:accent2>
        <a:srgbClr val="E34D4D"/>
      </a:accent2>
      <a:accent3>
        <a:srgbClr val="C5CFCF"/>
      </a:accent3>
      <a:accent4>
        <a:srgbClr val="1EAAE3"/>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12908</Words>
  <Application>WPS 演示</Application>
  <PresentationFormat>在屏幕上显示</PresentationFormat>
  <Paragraphs>1305</Paragraphs>
  <Slides>72</Slides>
  <Notes>0</Notes>
  <HiddenSlides>0</HiddenSlides>
  <MMClips>0</MMClips>
  <ScaleCrop>false</ScaleCrop>
  <HeadingPairs>
    <vt:vector size="8" baseType="variant">
      <vt:variant>
        <vt:lpstr>已用的字体</vt:lpstr>
      </vt:variant>
      <vt:variant>
        <vt:i4>25</vt:i4>
      </vt:variant>
      <vt:variant>
        <vt:lpstr>主题</vt:lpstr>
      </vt:variant>
      <vt:variant>
        <vt:i4>5</vt:i4>
      </vt:variant>
      <vt:variant>
        <vt:lpstr>嵌入 OLE 服务器</vt:lpstr>
      </vt:variant>
      <vt:variant>
        <vt:i4>1</vt:i4>
      </vt:variant>
      <vt:variant>
        <vt:lpstr>幻灯片标题</vt:lpstr>
      </vt:variant>
      <vt:variant>
        <vt:i4>72</vt:i4>
      </vt:variant>
    </vt:vector>
  </HeadingPairs>
  <TitlesOfParts>
    <vt:vector size="103" baseType="lpstr">
      <vt:lpstr>Arial</vt:lpstr>
      <vt:lpstr>宋体</vt:lpstr>
      <vt:lpstr>Wingdings</vt:lpstr>
      <vt:lpstr>黑体</vt:lpstr>
      <vt:lpstr>Calibri Light</vt:lpstr>
      <vt:lpstr>微软雅黑</vt:lpstr>
      <vt:lpstr>楷体_GB2312</vt:lpstr>
      <vt:lpstr>Arial Unicode MS</vt:lpstr>
      <vt:lpstr>Calibri</vt:lpstr>
      <vt:lpstr>Lucida Sans Unicode</vt:lpstr>
      <vt:lpstr>WPS-Bullets</vt:lpstr>
      <vt:lpstr>Latha</vt:lpstr>
      <vt:lpstr>楷体</vt:lpstr>
      <vt:lpstr>Times New Roman</vt:lpstr>
      <vt:lpstr>宋体-PUA</vt:lpstr>
      <vt:lpstr>Times New Roman</vt:lpstr>
      <vt:lpstr>华文中宋</vt:lpstr>
      <vt:lpstr>WPS-Numbers</vt:lpstr>
      <vt:lpstr>Tahoma</vt:lpstr>
      <vt:lpstr>华文楷体</vt:lpstr>
      <vt:lpstr>Wingdings</vt:lpstr>
      <vt:lpstr>希望行书</vt:lpstr>
      <vt:lpstr>Verdana</vt:lpstr>
      <vt:lpstr>华文行楷</vt:lpstr>
      <vt:lpstr>仿宋_GB2312</vt:lpstr>
      <vt:lpstr>Office 主题</vt:lpstr>
      <vt:lpstr>Office 主题​​</vt:lpstr>
      <vt:lpstr>1_Office 主题​​</vt:lpstr>
      <vt:lpstr>2_Office 主题​​</vt:lpstr>
      <vt:lpstr>1_Office 主题</vt:lpstr>
      <vt:lpstr>Photoshop.Image.6</vt:lpstr>
      <vt:lpstr>聚焦提分点，发力后程跑 —高中历史必修二复习的重难点及高考对策</vt:lpstr>
      <vt:lpstr>   一、经济史在高考中主要考什么？</vt:lpstr>
      <vt:lpstr>    古代中国经济是经济史重点，而农业又是重中之重,小农经济、古代土地政策、经济重心的南移、商品经济的发展。</vt:lpstr>
      <vt:lpstr>    晚清经济结构变动是重点,洋务运动与民族资本主义的发展是中国近代化的主要内容与表现，直接影响中国近代化的进程。</vt:lpstr>
      <vt:lpstr>     一五计划是高频考点,从现代化史观角度认识“一五”计划的实施对我国工业建设的影响；注意“一五”计划与苏联关系密切，比较中苏经济体制的异同。</vt:lpstr>
      <vt:lpstr>    近三年全国卷一还未考过</vt:lpstr>
      <vt:lpstr>    工业革命是高频考点,从工业革命的背景、基本状况、对欧洲社会转型的影响，工业革命对社会生活的影响、对社会管理模式的影响、对人们思维方式和生活习惯等方面的影响来把握。</vt:lpstr>
      <vt:lpstr>PowerPoint 演示文稿</vt:lpstr>
      <vt:lpstr>PowerPoint 演示文稿</vt:lpstr>
      <vt:lpstr>     二战后世界政治格局和经济全球化也是高频考点,注意联系现实热点，尤其是20世纪90年代以来经济全球化的表现和各国建立国际新经济秩序的努力。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三大主要经济区域集团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66</cp:revision>
  <dcterms:created xsi:type="dcterms:W3CDTF">2008-02-11T14:17:00Z</dcterms:created>
  <dcterms:modified xsi:type="dcterms:W3CDTF">2019-03-27T14:24:42Z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