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20.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59" r:id="rId3"/>
  </p:sldMasterIdLst>
  <p:notesMasterIdLst>
    <p:notesMasterId r:id="rId26"/>
  </p:notesMasterIdLst>
  <p:sldIdLst>
    <p:sldId id="323" r:id="rId4"/>
    <p:sldId id="324" r:id="rId5"/>
    <p:sldId id="325" r:id="rId6"/>
    <p:sldId id="329" r:id="rId7"/>
    <p:sldId id="331" r:id="rId8"/>
    <p:sldId id="326" r:id="rId9"/>
    <p:sldId id="327" r:id="rId10"/>
    <p:sldId id="328" r:id="rId11"/>
    <p:sldId id="332" r:id="rId12"/>
    <p:sldId id="334" r:id="rId13"/>
    <p:sldId id="262" r:id="rId14"/>
    <p:sldId id="263" r:id="rId15"/>
    <p:sldId id="264" r:id="rId16"/>
    <p:sldId id="265" r:id="rId17"/>
    <p:sldId id="266" r:id="rId18"/>
    <p:sldId id="267" r:id="rId19"/>
    <p:sldId id="268" r:id="rId20"/>
    <p:sldId id="269" r:id="rId21"/>
    <p:sldId id="270" r:id="rId22"/>
    <p:sldId id="271" r:id="rId23"/>
    <p:sldId id="272" r:id="rId24"/>
    <p:sldId id="399" r:id="rId25"/>
    <p:sldId id="400" r:id="rId27"/>
    <p:sldId id="401" r:id="rId28"/>
    <p:sldId id="402" r:id="rId29"/>
    <p:sldId id="403" r:id="rId30"/>
    <p:sldId id="404" r:id="rId31"/>
    <p:sldId id="405" r:id="rId32"/>
    <p:sldId id="406" r:id="rId33"/>
    <p:sldId id="407" r:id="rId34"/>
    <p:sldId id="408" r:id="rId35"/>
    <p:sldId id="409" r:id="rId36"/>
    <p:sldId id="410" r:id="rId37"/>
    <p:sldId id="411" r:id="rId38"/>
    <p:sldId id="412" r:id="rId39"/>
    <p:sldId id="413" r:id="rId40"/>
    <p:sldId id="414" r:id="rId41"/>
    <p:sldId id="415" r:id="rId42"/>
    <p:sldId id="416" r:id="rId43"/>
    <p:sldId id="417" r:id="rId44"/>
    <p:sldId id="418" r:id="rId45"/>
    <p:sldId id="419" r:id="rId46"/>
    <p:sldId id="420" r:id="rId47"/>
    <p:sldId id="421" r:id="rId48"/>
    <p:sldId id="422" r:id="rId49"/>
    <p:sldId id="423" r:id="rId50"/>
    <p:sldId id="424" r:id="rId51"/>
    <p:sldId id="425" r:id="rId52"/>
    <p:sldId id="426" r:id="rId53"/>
    <p:sldId id="427" r:id="rId54"/>
    <p:sldId id="428" r:id="rId55"/>
    <p:sldId id="429" r:id="rId56"/>
    <p:sldId id="430" r:id="rId57"/>
    <p:sldId id="432" r:id="rId58"/>
    <p:sldId id="433" r:id="rId59"/>
    <p:sldId id="288" r:id="rId60"/>
    <p:sldId id="289" r:id="rId61"/>
    <p:sldId id="290" r:id="rId62"/>
    <p:sldId id="291" r:id="rId63"/>
    <p:sldId id="292" r:id="rId64"/>
    <p:sldId id="293" r:id="rId65"/>
    <p:sldId id="294" r:id="rId66"/>
    <p:sldId id="295" r:id="rId67"/>
    <p:sldId id="296" r:id="rId68"/>
    <p:sldId id="302" r:id="rId69"/>
    <p:sldId id="303" r:id="rId70"/>
    <p:sldId id="304" r:id="rId71"/>
    <p:sldId id="307" r:id="rId72"/>
    <p:sldId id="485" r:id="rId73"/>
    <p:sldId id="486" r:id="rId74"/>
    <p:sldId id="308" r:id="rId75"/>
    <p:sldId id="488" r:id="rId76"/>
    <p:sldId id="489" r:id="rId77"/>
    <p:sldId id="490" r:id="rId78"/>
    <p:sldId id="491" r:id="rId79"/>
    <p:sldId id="492" r:id="rId80"/>
    <p:sldId id="493" r:id="rId81"/>
    <p:sldId id="494" r:id="rId82"/>
    <p:sldId id="495" r:id="rId83"/>
    <p:sldId id="496" r:id="rId84"/>
    <p:sldId id="497" r:id="rId85"/>
    <p:sldId id="498" r:id="rId86"/>
    <p:sldId id="499" r:id="rId87"/>
    <p:sldId id="500" r:id="rId88"/>
    <p:sldId id="501" r:id="rId89"/>
    <p:sldId id="502" r:id="rId90"/>
    <p:sldId id="503" r:id="rId91"/>
    <p:sldId id="504" r:id="rId92"/>
    <p:sldId id="505" r:id="rId93"/>
    <p:sldId id="506" r:id="rId94"/>
    <p:sldId id="507" r:id="rId95"/>
    <p:sldId id="508" r:id="rId96"/>
    <p:sldId id="509" r:id="rId97"/>
    <p:sldId id="510" r:id="rId98"/>
    <p:sldId id="511" r:id="rId99"/>
    <p:sldId id="309" r:id="rId100"/>
    <p:sldId id="310" r:id="rId101"/>
    <p:sldId id="512" r:id="rId102"/>
    <p:sldId id="513" r:id="rId103"/>
    <p:sldId id="514" r:id="rId104"/>
    <p:sldId id="515" r:id="rId105"/>
    <p:sldId id="516" r:id="rId106"/>
    <p:sldId id="517" r:id="rId107"/>
    <p:sldId id="518" r:id="rId108"/>
    <p:sldId id="519" r:id="rId109"/>
    <p:sldId id="520" r:id="rId110"/>
    <p:sldId id="521" r:id="rId111"/>
    <p:sldId id="522" r:id="rId112"/>
    <p:sldId id="311" r:id="rId113"/>
    <p:sldId id="312" r:id="rId114"/>
    <p:sldId id="313" r:id="rId115"/>
    <p:sldId id="314" r:id="rId116"/>
    <p:sldId id="315" r:id="rId117"/>
    <p:sldId id="316" r:id="rId118"/>
    <p:sldId id="317" r:id="rId119"/>
    <p:sldId id="318" r:id="rId120"/>
    <p:sldId id="319" r:id="rId121"/>
    <p:sldId id="320" r:id="rId122"/>
    <p:sldId id="321" r:id="rId123"/>
    <p:sldId id="322" r:id="rId124"/>
  </p:sldIdLst>
  <p:sldSz cx="12192000" cy="6858000"/>
  <p:notesSz cx="6858000" cy="9144000"/>
  <p:custDataLst>
    <p:tags r:id="rId1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xiaoxuan Zeng" initials="xZ"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8FB837D-C827-4EFA-A057-4D05807E0F7C}" styleName="主题样式 1 - 强调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860" autoAdjust="0"/>
    <p:restoredTop sz="94660"/>
  </p:normalViewPr>
  <p:slideViewPr>
    <p:cSldViewPr snapToGrid="0">
      <p:cViewPr varScale="1">
        <p:scale>
          <a:sx n="115" d="100"/>
          <a:sy n="115" d="100"/>
        </p:scale>
        <p:origin x="61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5.xml"/><Relationship Id="rId98" Type="http://schemas.openxmlformats.org/officeDocument/2006/relationships/slide" Target="slides/slide94.xml"/><Relationship Id="rId97" Type="http://schemas.openxmlformats.org/officeDocument/2006/relationships/slide" Target="slides/slide93.xml"/><Relationship Id="rId96" Type="http://schemas.openxmlformats.org/officeDocument/2006/relationships/slide" Target="slides/slide92.xml"/><Relationship Id="rId95" Type="http://schemas.openxmlformats.org/officeDocument/2006/relationships/slide" Target="slides/slide91.xml"/><Relationship Id="rId94" Type="http://schemas.openxmlformats.org/officeDocument/2006/relationships/slide" Target="slides/slide90.xml"/><Relationship Id="rId93" Type="http://schemas.openxmlformats.org/officeDocument/2006/relationships/slide" Target="slides/slide89.xml"/><Relationship Id="rId92" Type="http://schemas.openxmlformats.org/officeDocument/2006/relationships/slide" Target="slides/slide88.xml"/><Relationship Id="rId91" Type="http://schemas.openxmlformats.org/officeDocument/2006/relationships/slide" Target="slides/slide87.xml"/><Relationship Id="rId90" Type="http://schemas.openxmlformats.org/officeDocument/2006/relationships/slide" Target="slides/slide86.xml"/><Relationship Id="rId9" Type="http://schemas.openxmlformats.org/officeDocument/2006/relationships/slide" Target="slides/slide6.xml"/><Relationship Id="rId89" Type="http://schemas.openxmlformats.org/officeDocument/2006/relationships/slide" Target="slides/slide85.xml"/><Relationship Id="rId88" Type="http://schemas.openxmlformats.org/officeDocument/2006/relationships/slide" Target="slides/slide84.xml"/><Relationship Id="rId87" Type="http://schemas.openxmlformats.org/officeDocument/2006/relationships/slide" Target="slides/slide83.xml"/><Relationship Id="rId86" Type="http://schemas.openxmlformats.org/officeDocument/2006/relationships/slide" Target="slides/slide82.xml"/><Relationship Id="rId85" Type="http://schemas.openxmlformats.org/officeDocument/2006/relationships/slide" Target="slides/slide81.xml"/><Relationship Id="rId84" Type="http://schemas.openxmlformats.org/officeDocument/2006/relationships/slide" Target="slides/slide80.xml"/><Relationship Id="rId83" Type="http://schemas.openxmlformats.org/officeDocument/2006/relationships/slide" Target="slides/slide79.xml"/><Relationship Id="rId82" Type="http://schemas.openxmlformats.org/officeDocument/2006/relationships/slide" Target="slides/slide78.xml"/><Relationship Id="rId81" Type="http://schemas.openxmlformats.org/officeDocument/2006/relationships/slide" Target="slides/slide77.xml"/><Relationship Id="rId80" Type="http://schemas.openxmlformats.org/officeDocument/2006/relationships/slide" Target="slides/slide76.xml"/><Relationship Id="rId8" Type="http://schemas.openxmlformats.org/officeDocument/2006/relationships/slide" Target="slides/slide5.xml"/><Relationship Id="rId79" Type="http://schemas.openxmlformats.org/officeDocument/2006/relationships/slide" Target="slides/slide75.xml"/><Relationship Id="rId78" Type="http://schemas.openxmlformats.org/officeDocument/2006/relationships/slide" Target="slides/slide74.xml"/><Relationship Id="rId77" Type="http://schemas.openxmlformats.org/officeDocument/2006/relationships/slide" Target="slides/slide73.xml"/><Relationship Id="rId76" Type="http://schemas.openxmlformats.org/officeDocument/2006/relationships/slide" Target="slides/slide72.xml"/><Relationship Id="rId75" Type="http://schemas.openxmlformats.org/officeDocument/2006/relationships/slide" Target="slides/slide71.xml"/><Relationship Id="rId74" Type="http://schemas.openxmlformats.org/officeDocument/2006/relationships/slide" Target="slides/slide70.xml"/><Relationship Id="rId73" Type="http://schemas.openxmlformats.org/officeDocument/2006/relationships/slide" Target="slides/slide69.xml"/><Relationship Id="rId72" Type="http://schemas.openxmlformats.org/officeDocument/2006/relationships/slide" Target="slides/slide68.xml"/><Relationship Id="rId71" Type="http://schemas.openxmlformats.org/officeDocument/2006/relationships/slide" Target="slides/slide67.xml"/><Relationship Id="rId70" Type="http://schemas.openxmlformats.org/officeDocument/2006/relationships/slide" Target="slides/slide66.xml"/><Relationship Id="rId7" Type="http://schemas.openxmlformats.org/officeDocument/2006/relationships/slide" Target="slides/slide4.xml"/><Relationship Id="rId69" Type="http://schemas.openxmlformats.org/officeDocument/2006/relationships/slide" Target="slides/slide65.xml"/><Relationship Id="rId68" Type="http://schemas.openxmlformats.org/officeDocument/2006/relationships/slide" Target="slides/slide64.xml"/><Relationship Id="rId67" Type="http://schemas.openxmlformats.org/officeDocument/2006/relationships/slide" Target="slides/slide63.xml"/><Relationship Id="rId66" Type="http://schemas.openxmlformats.org/officeDocument/2006/relationships/slide" Target="slides/slide62.xml"/><Relationship Id="rId65" Type="http://schemas.openxmlformats.org/officeDocument/2006/relationships/slide" Target="slides/slide61.xml"/><Relationship Id="rId64" Type="http://schemas.openxmlformats.org/officeDocument/2006/relationships/slide" Target="slides/slide60.xml"/><Relationship Id="rId63" Type="http://schemas.openxmlformats.org/officeDocument/2006/relationships/slide" Target="slides/slide59.xml"/><Relationship Id="rId62" Type="http://schemas.openxmlformats.org/officeDocument/2006/relationships/slide" Target="slides/slide58.xml"/><Relationship Id="rId61" Type="http://schemas.openxmlformats.org/officeDocument/2006/relationships/slide" Target="slides/slide57.xml"/><Relationship Id="rId60" Type="http://schemas.openxmlformats.org/officeDocument/2006/relationships/slide" Target="slides/slide56.xml"/><Relationship Id="rId6" Type="http://schemas.openxmlformats.org/officeDocument/2006/relationships/slide" Target="slides/slide3.xml"/><Relationship Id="rId59" Type="http://schemas.openxmlformats.org/officeDocument/2006/relationships/slide" Target="slides/slide55.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slide" Target="slides/slide2.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notesMaster" Target="notesMasters/notesMaster1.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9" Type="http://schemas.openxmlformats.org/officeDocument/2006/relationships/tags" Target="tags/tag15.xml"/><Relationship Id="rId128" Type="http://schemas.openxmlformats.org/officeDocument/2006/relationships/commentAuthors" Target="commentAuthors.xml"/><Relationship Id="rId127" Type="http://schemas.openxmlformats.org/officeDocument/2006/relationships/tableStyles" Target="tableStyles.xml"/><Relationship Id="rId126" Type="http://schemas.openxmlformats.org/officeDocument/2006/relationships/viewProps" Target="viewProps.xml"/><Relationship Id="rId125" Type="http://schemas.openxmlformats.org/officeDocument/2006/relationships/presProps" Target="presProps.xml"/><Relationship Id="rId124" Type="http://schemas.openxmlformats.org/officeDocument/2006/relationships/slide" Target="slides/slide120.xml"/><Relationship Id="rId123" Type="http://schemas.openxmlformats.org/officeDocument/2006/relationships/slide" Target="slides/slide119.xml"/><Relationship Id="rId122" Type="http://schemas.openxmlformats.org/officeDocument/2006/relationships/slide" Target="slides/slide118.xml"/><Relationship Id="rId121" Type="http://schemas.openxmlformats.org/officeDocument/2006/relationships/slide" Target="slides/slide117.xml"/><Relationship Id="rId120" Type="http://schemas.openxmlformats.org/officeDocument/2006/relationships/slide" Target="slides/slide116.xml"/><Relationship Id="rId12" Type="http://schemas.openxmlformats.org/officeDocument/2006/relationships/slide" Target="slides/slide9.xml"/><Relationship Id="rId119" Type="http://schemas.openxmlformats.org/officeDocument/2006/relationships/slide" Target="slides/slide115.xml"/><Relationship Id="rId118" Type="http://schemas.openxmlformats.org/officeDocument/2006/relationships/slide" Target="slides/slide114.xml"/><Relationship Id="rId117" Type="http://schemas.openxmlformats.org/officeDocument/2006/relationships/slide" Target="slides/slide113.xml"/><Relationship Id="rId116" Type="http://schemas.openxmlformats.org/officeDocument/2006/relationships/slide" Target="slides/slide112.xml"/><Relationship Id="rId115" Type="http://schemas.openxmlformats.org/officeDocument/2006/relationships/slide" Target="slides/slide111.xml"/><Relationship Id="rId114" Type="http://schemas.openxmlformats.org/officeDocument/2006/relationships/slide" Target="slides/slide110.xml"/><Relationship Id="rId113" Type="http://schemas.openxmlformats.org/officeDocument/2006/relationships/slide" Target="slides/slide109.xml"/><Relationship Id="rId112" Type="http://schemas.openxmlformats.org/officeDocument/2006/relationships/slide" Target="slides/slide108.xml"/><Relationship Id="rId111" Type="http://schemas.openxmlformats.org/officeDocument/2006/relationships/slide" Target="slides/slide107.xml"/><Relationship Id="rId110" Type="http://schemas.openxmlformats.org/officeDocument/2006/relationships/slide" Target="slides/slide106.xml"/><Relationship Id="rId11" Type="http://schemas.openxmlformats.org/officeDocument/2006/relationships/slide" Target="slides/slide8.xml"/><Relationship Id="rId109" Type="http://schemas.openxmlformats.org/officeDocument/2006/relationships/slide" Target="slides/slide105.xml"/><Relationship Id="rId108" Type="http://schemas.openxmlformats.org/officeDocument/2006/relationships/slide" Target="slides/slide104.xml"/><Relationship Id="rId107" Type="http://schemas.openxmlformats.org/officeDocument/2006/relationships/slide" Target="slides/slide103.xml"/><Relationship Id="rId106" Type="http://schemas.openxmlformats.org/officeDocument/2006/relationships/slide" Target="slides/slide102.xml"/><Relationship Id="rId105" Type="http://schemas.openxmlformats.org/officeDocument/2006/relationships/slide" Target="slides/slide101.xml"/><Relationship Id="rId104" Type="http://schemas.openxmlformats.org/officeDocument/2006/relationships/slide" Target="slides/slide100.xml"/><Relationship Id="rId103" Type="http://schemas.openxmlformats.org/officeDocument/2006/relationships/slide" Target="slides/slide99.xml"/><Relationship Id="rId102" Type="http://schemas.openxmlformats.org/officeDocument/2006/relationships/slide" Target="slides/slide98.xml"/><Relationship Id="rId101" Type="http://schemas.openxmlformats.org/officeDocument/2006/relationships/slide" Target="slides/slide97.xml"/><Relationship Id="rId100" Type="http://schemas.openxmlformats.org/officeDocument/2006/relationships/slide" Target="slides/slide96.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25A8C7-CC1A-4A08-9B4B-31F43B054C7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E1B693-632D-4080-9CF6-EA28B66DC80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showMasterPhAnim="0">
  <p:cSld name="标题幻灯片">
    <p:bg>
      <p:bgPr>
        <a:blipFill rotWithShape="0">
          <a:blip r:embed="rId2"/>
          <a:stretch>
            <a:fillRect/>
          </a:stretch>
        </a:blipFill>
        <a:effectLst/>
      </p:bgPr>
    </p:bg>
    <p:spTree>
      <p:nvGrpSpPr>
        <p:cNvPr id="1" name=""/>
        <p:cNvGrpSpPr/>
        <p:nvPr/>
      </p:nvGrpSpPr>
      <p:grpSpPr/>
      <p:sp>
        <p:nvSpPr>
          <p:cNvPr id="2050" name="标题 2049"/>
          <p:cNvSpPr/>
          <p:nvPr>
            <p:ph type="ctrTitle"/>
          </p:nvPr>
        </p:nvSpPr>
        <p:spPr>
          <a:xfrm>
            <a:off x="719667" y="1866900"/>
            <a:ext cx="10363200" cy="1438275"/>
          </a:xfrm>
          <a:prstGeom prst="rect">
            <a:avLst/>
          </a:prstGeom>
          <a:noFill/>
          <a:ln w="9525">
            <a:noFill/>
          </a:ln>
        </p:spPr>
        <p:txBody>
          <a:bodyPr anchor="ctr"/>
          <a:lstStyle>
            <a:lvl1pPr lvl="0" algn="ctr">
              <a:defRPr sz="4400" b="1">
                <a:solidFill>
                  <a:schemeClr val="bg1"/>
                </a:solidFill>
                <a:effectLst>
                  <a:outerShdw blurRad="38100" dist="38100" dir="2700000">
                    <a:srgbClr val="000000"/>
                  </a:outerShdw>
                </a:effectLst>
              </a:defRPr>
            </a:lvl1pPr>
          </a:lstStyle>
          <a:p>
            <a:pPr lvl="0"/>
            <a:r>
              <a:rPr lang="zh-CN" altLang="en-US"/>
              <a:t>单击此处编辑母版标题样式</a:t>
            </a:r>
            <a:endParaRPr lang="zh-CN" altLang="en-US"/>
          </a:p>
        </p:txBody>
      </p:sp>
      <p:sp>
        <p:nvSpPr>
          <p:cNvPr id="2051" name="副标题 2050"/>
          <p:cNvSpPr/>
          <p:nvPr>
            <p:ph type="subTitle" idx="1"/>
          </p:nvPr>
        </p:nvSpPr>
        <p:spPr>
          <a:xfrm>
            <a:off x="1634067" y="3522663"/>
            <a:ext cx="8534400" cy="1058862"/>
          </a:xfrm>
          <a:prstGeom prst="rect">
            <a:avLst/>
          </a:prstGeom>
          <a:noFill/>
          <a:ln w="9525">
            <a:noFill/>
          </a:ln>
        </p:spPr>
        <p:txBody>
          <a:bodyPr anchor="ctr" anchorCtr="1"/>
          <a:lstStyle>
            <a:lvl1pPr marL="0" lvl="0" indent="0" algn="ctr">
              <a:buNone/>
              <a:defRPr>
                <a:solidFill>
                  <a:schemeClr val="bg1"/>
                </a:solidFill>
              </a:defRPr>
            </a:lvl1pPr>
            <a:lvl2pPr marL="457200" lvl="1" indent="0" algn="ctr">
              <a:buNone/>
              <a:defRPr>
                <a:solidFill>
                  <a:schemeClr val="bg1"/>
                </a:solidFill>
                <a:latin typeface="Arial" panose="020B0604020202020204" pitchFamily="34" charset="0"/>
                <a:ea typeface="宋体" panose="02010600030101010101" pitchFamily="2" charset="-122"/>
              </a:defRPr>
            </a:lvl2pPr>
            <a:lvl3pPr marL="914400" lvl="2" indent="0" algn="ctr">
              <a:buNone/>
              <a:defRPr>
                <a:solidFill>
                  <a:schemeClr val="bg1"/>
                </a:solidFill>
                <a:latin typeface="Arial" panose="020B0604020202020204" pitchFamily="34" charset="0"/>
                <a:ea typeface="宋体" panose="02010600030101010101" pitchFamily="2" charset="-122"/>
              </a:defRPr>
            </a:lvl3pPr>
            <a:lvl4pPr marL="1371600" lvl="3" indent="0" algn="ctr">
              <a:buNone/>
              <a:defRPr>
                <a:solidFill>
                  <a:schemeClr val="bg1"/>
                </a:solidFill>
                <a:latin typeface="Arial" panose="020B0604020202020204" pitchFamily="34" charset="0"/>
                <a:ea typeface="宋体" panose="02010600030101010101" pitchFamily="2" charset="-122"/>
              </a:defRPr>
            </a:lvl4pPr>
            <a:lvl5pPr marL="1828800" lvl="4" indent="0" algn="ctr">
              <a:buNone/>
              <a:defRPr>
                <a:solidFill>
                  <a:schemeClr val="bg1"/>
                </a:solidFill>
                <a:latin typeface="Arial" panose="020B0604020202020204" pitchFamily="34" charset="0"/>
                <a:ea typeface="宋体" panose="02010600030101010101" pitchFamily="2" charset="-122"/>
              </a:defRPr>
            </a:lvl5pPr>
          </a:lstStyle>
          <a:p>
            <a:pPr lvl="0"/>
            <a:r>
              <a:rPr lang="zh-CN" altLang="en-US"/>
              <a:t>单击此处编辑母版副标题样式</a:t>
            </a:r>
            <a:endParaRPr lang="zh-CN" altLang="en-US"/>
          </a:p>
        </p:txBody>
      </p:sp>
      <p:sp>
        <p:nvSpPr>
          <p:cNvPr id="2052" name="日期占位符 2051"/>
          <p:cNvSpPr/>
          <p:nvPr>
            <p:ph type="dt" sz="half" idx="2"/>
          </p:nvPr>
        </p:nvSpPr>
        <p:spPr>
          <a:xfrm>
            <a:off x="609600" y="6245225"/>
            <a:ext cx="2844800" cy="476250"/>
          </a:xfrm>
          <a:prstGeom prst="rect">
            <a:avLst/>
          </a:prstGeom>
          <a:noFill/>
          <a:ln w="9525">
            <a:noFill/>
          </a:ln>
        </p:spPr>
        <p:txBody>
          <a:bodyPr anchor="t"/>
          <a:lstStyle>
            <a:lvl1pPr>
              <a:defRPr sz="1400"/>
            </a:lvl1pPr>
          </a:lstStyle>
          <a:p>
            <a:fld id="{D997B5FA-0921-464F-AAE1-844C04324D75}" type="datetimeFigureOut">
              <a:rPr lang="zh-CN" altLang="en-US" smtClean="0"/>
            </a:fld>
            <a:endParaRPr lang="zh-CN" altLang="en-US" dirty="0"/>
          </a:p>
        </p:txBody>
      </p:sp>
      <p:sp>
        <p:nvSpPr>
          <p:cNvPr id="2053" name="页脚占位符 2052"/>
          <p:cNvSpPr/>
          <p:nvPr>
            <p:ph type="ftr" sz="quarter" idx="3"/>
          </p:nvPr>
        </p:nvSpPr>
        <p:spPr>
          <a:xfrm>
            <a:off x="4165600" y="6245225"/>
            <a:ext cx="3860800" cy="476250"/>
          </a:xfrm>
          <a:prstGeom prst="rect">
            <a:avLst/>
          </a:prstGeom>
          <a:noFill/>
          <a:ln w="9525">
            <a:noFill/>
          </a:ln>
        </p:spPr>
        <p:txBody>
          <a:bodyPr anchor="t"/>
          <a:lstStyle>
            <a:lvl1pPr algn="ctr">
              <a:defRPr sz="1400"/>
            </a:lvl1pPr>
          </a:lstStyle>
          <a:p>
            <a:endParaRPr lang="zh-CN" altLang="en-US"/>
          </a:p>
        </p:txBody>
      </p:sp>
      <p:sp>
        <p:nvSpPr>
          <p:cNvPr id="2054" name="灯片编号占位符 2053"/>
          <p:cNvSpPr/>
          <p:nvPr>
            <p:ph type="sldNum" sz="quarter" idx="4"/>
          </p:nvPr>
        </p:nvSpPr>
        <p:spPr>
          <a:xfrm>
            <a:off x="8737600" y="6245225"/>
            <a:ext cx="2844800" cy="476250"/>
          </a:xfrm>
          <a:prstGeom prst="rect">
            <a:avLst/>
          </a:prstGeom>
          <a:noFill/>
          <a:ln w="9525">
            <a:noFill/>
          </a:ln>
        </p:spPr>
        <p:txBody>
          <a:bodyPr anchor="t"/>
          <a:lstStyle>
            <a:lvl1pPr algn="r">
              <a:defRPr sz="1400"/>
            </a:lvl1pPr>
          </a:lstStyle>
          <a:p>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dirty="0"/>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8"/>
            <a:ext cx="10515600" cy="2852737"/>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527051" y="1855788"/>
            <a:ext cx="5376672" cy="4310062"/>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23179" y="1855788"/>
            <a:ext cx="5376672" cy="4310062"/>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186775" y="1778438"/>
            <a:ext cx="4873575"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1186775" y="2665379"/>
            <a:ext cx="4873575"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256939" y="1778438"/>
            <a:ext cx="4897576"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256939" y="2665379"/>
            <a:ext cx="4897576"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lvl="0"/>
            <a:endParaRPr lang="zh-CN" altLang="en-US">
              <a:latin typeface="Arial" panose="020B0604020202020204" pitchFamily="34" charset="0"/>
            </a:endParaRPr>
          </a:p>
        </p:txBody>
      </p:sp>
      <p:sp>
        <p:nvSpPr>
          <p:cNvPr id="4" name="页脚占位符 3"/>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a:endParaRPr lang="zh-CN" altLang="en-US">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fld>
            <a:endParaRPr lang="zh-CN" altLang="en-US"/>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endParaRPr lang="zh-CN" altLang="en-US" dirty="0"/>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dirty="0"/>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56651" y="776288"/>
            <a:ext cx="2743200" cy="5389562"/>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527051" y="776288"/>
            <a:ext cx="8070573" cy="5389562"/>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endParaRPr lang="zh-CN" altLang="en-US"/>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endParaRPr lang="zh-CN" altLang="en-US" dirty="0"/>
          </a:p>
        </p:txBody>
      </p:sp>
      <p:sp>
        <p:nvSpPr>
          <p:cNvPr id="3" name="日期占位符 2"/>
          <p:cNvSpPr>
            <a:spLocks noGrp="1"/>
          </p:cNvSpPr>
          <p:nvPr>
            <p:ph type="dt" sz="half" idx="10"/>
          </p:nvPr>
        </p:nvSpPr>
        <p:spPr/>
        <p:txBody>
          <a:bodyPr/>
          <a:lstStyle/>
          <a:p>
            <a:fld id="{20DD7636-5BE1-44BC-BB5F-15739D9E18E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87C0E1D-24C4-406F-9615-DBDA8D2D1F93}" type="slidenum">
              <a:rPr lang="zh-CN" altLang="en-US" smtClean="0"/>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endParaRPr lang="zh-CN"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endParaRPr lang="zh-CN" altLang="en-US" dirty="0"/>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endParaRPr lang="zh-CN" altLang="en-US" dirty="0"/>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tags" Target="../tags/tag3.xml"/><Relationship Id="rId12" Type="http://schemas.openxmlformats.org/officeDocument/2006/relationships/tags" Target="../tags/tag2.xml"/><Relationship Id="rId11" Type="http://schemas.openxmlformats.org/officeDocument/2006/relationships/tags" Target="../tags/tag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9.xml"/><Relationship Id="rId8" Type="http://schemas.openxmlformats.org/officeDocument/2006/relationships/slideLayout" Target="../slideLayouts/slideLayout18.xml"/><Relationship Id="rId7" Type="http://schemas.openxmlformats.org/officeDocument/2006/relationships/slideLayout" Target="../slideLayouts/slideLayout17.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3" Type="http://schemas.openxmlformats.org/officeDocument/2006/relationships/slideLayout" Target="../slideLayouts/slideLayout13.xml"/><Relationship Id="rId2" Type="http://schemas.openxmlformats.org/officeDocument/2006/relationships/slideLayout" Target="../slideLayouts/slideLayout12.xml"/><Relationship Id="rId15" Type="http://schemas.openxmlformats.org/officeDocument/2006/relationships/theme" Target="../theme/theme2.xml"/><Relationship Id="rId14" Type="http://schemas.openxmlformats.org/officeDocument/2006/relationships/tags" Target="../tags/tag4.xml"/><Relationship Id="rId13" Type="http://schemas.openxmlformats.org/officeDocument/2006/relationships/image" Target="../media/image2.jpeg"/><Relationship Id="rId12" Type="http://schemas.openxmlformats.org/officeDocument/2006/relationships/slideLayout" Target="../slideLayouts/slideLayout22.xml"/><Relationship Id="rId11" Type="http://schemas.openxmlformats.org/officeDocument/2006/relationships/slideLayout" Target="../slideLayouts/slideLayout21.xml"/><Relationship Id="rId10" Type="http://schemas.openxmlformats.org/officeDocument/2006/relationships/slideLayout" Target="../slideLayouts/slideLayout20.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11"/>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12"/>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fld>
            <a:endParaRPr lang="zh-CN" altLang="en-US" dirty="0"/>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fld>
            <a:endParaRPr lang="zh-CN" altLang="en-US"/>
          </a:p>
        </p:txBody>
      </p:sp>
      <p:sp>
        <p:nvSpPr>
          <p:cNvPr id="2" name="KSO_TEMPLATE" hidden="1"/>
          <p:cNvSpPr/>
          <p:nvPr userDrawn="1">
            <p:custDataLst>
              <p:tags r:id="rId13"/>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a:stretch>
        </a:blipFill>
        <a:effectLst/>
      </p:bgPr>
    </p:bg>
    <p:spTree>
      <p:nvGrpSpPr>
        <p:cNvPr id="1" name=""/>
        <p:cNvGrpSpPr/>
        <p:nvPr/>
      </p:nvGrpSpPr>
      <p:grpSpPr/>
      <p:sp>
        <p:nvSpPr>
          <p:cNvPr id="1026" name="标题 1025"/>
          <p:cNvSpPr/>
          <p:nvPr>
            <p:ph type="title"/>
          </p:nvPr>
        </p:nvSpPr>
        <p:spPr>
          <a:xfrm>
            <a:off x="541867" y="776288"/>
            <a:ext cx="10947400" cy="935037"/>
          </a:xfrm>
          <a:prstGeom prst="rect">
            <a:avLst/>
          </a:prstGeom>
          <a:noFill/>
          <a:ln w="9525">
            <a:noFill/>
          </a:ln>
        </p:spPr>
        <p:txBody>
          <a:bodyPr anchor="ctr"/>
          <a:p>
            <a:pPr lvl="0"/>
            <a:r>
              <a:rPr lang="zh-CN" altLang="en-US"/>
              <a:t>单击此处编辑母版标题样式</a:t>
            </a:r>
            <a:endParaRPr lang="zh-CN" altLang="en-US"/>
          </a:p>
        </p:txBody>
      </p:sp>
      <p:sp>
        <p:nvSpPr>
          <p:cNvPr id="1027" name="文本占位符 1026"/>
          <p:cNvSpPr/>
          <p:nvPr>
            <p:ph type="body" idx="1"/>
          </p:nvPr>
        </p:nvSpPr>
        <p:spPr>
          <a:xfrm>
            <a:off x="527051" y="1855788"/>
            <a:ext cx="10972800" cy="4310062"/>
          </a:xfrm>
          <a:prstGeom prst="rect">
            <a:avLst/>
          </a:prstGeom>
          <a:noFill/>
          <a:ln w="9525">
            <a:noFill/>
          </a:ln>
        </p:spPr>
        <p:txBody>
          <a:bodyPr/>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28" name="日期占位符 1027"/>
          <p:cNvSpPr/>
          <p:nvPr>
            <p:ph type="dt" sz="half" idx="2"/>
          </p:nvPr>
        </p:nvSpPr>
        <p:spPr>
          <a:xfrm>
            <a:off x="609600" y="6245225"/>
            <a:ext cx="2844800" cy="476250"/>
          </a:xfrm>
          <a:prstGeom prst="rect">
            <a:avLst/>
          </a:prstGeom>
          <a:noFill/>
          <a:ln w="9525">
            <a:noFill/>
          </a:ln>
        </p:spPr>
        <p:txBody>
          <a:bodyPr/>
          <a:lstStyle>
            <a:lvl1pPr>
              <a:defRPr sz="1400"/>
            </a:lvl1pPr>
          </a:lstStyle>
          <a:p>
            <a:fld id="{D997B5FA-0921-464F-AAE1-844C04324D75}" type="datetimeFigureOut">
              <a:rPr lang="zh-CN" altLang="en-US" smtClean="0"/>
            </a:fld>
            <a:endParaRPr lang="zh-CN" altLang="en-US" dirty="0"/>
          </a:p>
        </p:txBody>
      </p:sp>
      <p:sp>
        <p:nvSpPr>
          <p:cNvPr id="1029" name="页脚占位符 1028"/>
          <p:cNvSpPr/>
          <p:nvPr>
            <p:ph type="ftr" sz="quarter" idx="3"/>
          </p:nvPr>
        </p:nvSpPr>
        <p:spPr>
          <a:xfrm>
            <a:off x="4165600" y="6245225"/>
            <a:ext cx="3860800" cy="476250"/>
          </a:xfrm>
          <a:prstGeom prst="rect">
            <a:avLst/>
          </a:prstGeom>
          <a:noFill/>
          <a:ln w="9525">
            <a:noFill/>
          </a:ln>
        </p:spPr>
        <p:txBody>
          <a:bodyPr/>
          <a:lstStyle>
            <a:lvl1pPr algn="ctr">
              <a:defRPr sz="1400"/>
            </a:lvl1pPr>
          </a:lstStyle>
          <a:p>
            <a:endParaRPr lang="zh-CN" altLang="en-US"/>
          </a:p>
        </p:txBody>
      </p:sp>
      <p:sp>
        <p:nvSpPr>
          <p:cNvPr id="1030" name="灯片编号占位符 1029"/>
          <p:cNvSpPr/>
          <p:nvPr>
            <p:ph type="sldNum" sz="quarter" idx="4"/>
          </p:nvPr>
        </p:nvSpPr>
        <p:spPr>
          <a:xfrm>
            <a:off x="8737600" y="6245225"/>
            <a:ext cx="2844800" cy="476250"/>
          </a:xfrm>
          <a:prstGeom prst="rect">
            <a:avLst/>
          </a:prstGeom>
          <a:noFill/>
          <a:ln w="9525">
            <a:noFill/>
          </a:ln>
        </p:spPr>
        <p:txBody>
          <a:bodyPr/>
          <a:lstStyle>
            <a:lvl1pPr algn="r">
              <a:defRPr sz="1400"/>
            </a:lvl1pPr>
          </a:lstStyle>
          <a:p>
            <a:fld id="{565CE74E-AB26-4998-AD42-012C4C1AD076}" type="slidenum">
              <a:rPr lang="zh-CN" altLang="en-US" smtClean="0"/>
            </a:fld>
            <a:endParaRPr lang="zh-CN" altLang="en-US"/>
          </a:p>
        </p:txBody>
      </p:sp>
      <p:sp>
        <p:nvSpPr>
          <p:cNvPr id="2" name="KSO_TEMPLATE" hidden="1"/>
          <p:cNvSpPr/>
          <p:nvPr userDrawn="1">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sldNum="0" hdr="0" ftr="0" dt="0"/>
  <p:txStyles>
    <p:titleStyle>
      <a:lvl1pPr marL="0" lvl="0" indent="0" algn="l" defTabSz="914400" eaLnBrk="1" fontAlgn="base" latinLnBrk="0" hangingPunct="1">
        <a:lnSpc>
          <a:spcPct val="100000"/>
        </a:lnSpc>
        <a:spcBef>
          <a:spcPct val="0"/>
        </a:spcBef>
        <a:spcAft>
          <a:spcPct val="0"/>
        </a:spcAft>
        <a:buNone/>
        <a:defRPr sz="3600" b="0" i="0" u="none" kern="1200" baseline="0">
          <a:solidFill>
            <a:schemeClr val="tx1"/>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5.xml"/><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7.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4.xml"/><Relationship Id="rId1"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8.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image" Target="../media/image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0.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1.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image" Target="../media/image1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image" Target="NULL" TargetMode="External"/><Relationship Id="rId1" Type="http://schemas.openxmlformats.org/officeDocument/2006/relationships/image" Target="../media/image13.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image" Target="NULL" TargetMode="External"/><Relationship Id="rId1" Type="http://schemas.openxmlformats.org/officeDocument/2006/relationships/image" Target="../media/image14.pn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16.png"/><Relationship Id="rId2" Type="http://schemas.openxmlformats.org/officeDocument/2006/relationships/hyperlink" Target="http://www.zxls.com/" TargetMode="External"/><Relationship Id="rId1" Type="http://schemas.openxmlformats.org/officeDocument/2006/relationships/image" Target="../media/image1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9.xml"/></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8.png"/></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9.png"/></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0.png"/></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1.jpeg"/></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2.jpeg"/></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3.png"/></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4.jpeg"/></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5.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image" Target="../media/image26.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7.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 name="内容占位符 30"/>
          <p:cNvSpPr>
            <a:spLocks noGrp="1"/>
          </p:cNvSpPr>
          <p:nvPr>
            <p:ph idx="1"/>
          </p:nvPr>
        </p:nvSpPr>
        <p:spPr>
          <a:xfrm>
            <a:off x="660401" y="1273493"/>
            <a:ext cx="10972800" cy="4310062"/>
          </a:xfrm>
        </p:spPr>
        <p:txBody>
          <a:bodyPr/>
          <a:p>
            <a:pPr marL="0" indent="0">
              <a:buNone/>
            </a:pPr>
            <a:r>
              <a:rPr lang="en-US" altLang="zh-CN" b="1" dirty="0">
                <a:solidFill>
                  <a:srgbClr val="FF0000"/>
                </a:solidFill>
                <a:latin typeface="微软雅黑" panose="020B0503020204020204" pitchFamily="34" charset="-122"/>
                <a:ea typeface="微软雅黑" panose="020B0503020204020204" pitchFamily="34" charset="-122"/>
                <a:sym typeface="+mn-ea"/>
              </a:rPr>
              <a:t>               </a:t>
            </a:r>
            <a:r>
              <a:rPr lang="zh-CN" altLang="en-US" b="1" dirty="0">
                <a:solidFill>
                  <a:srgbClr val="000066"/>
                </a:solidFill>
                <a:latin typeface="Arial" panose="020B0604020202020204" pitchFamily="34" charset="0"/>
                <a:ea typeface="微软雅黑" panose="020B0503020204020204" pitchFamily="34" charset="-122"/>
                <a:sym typeface="+mn-ea"/>
              </a:rPr>
              <a:t> </a:t>
            </a:r>
            <a:r>
              <a:rPr lang="en-US" altLang="zh-CN" b="1" dirty="0">
                <a:solidFill>
                  <a:srgbClr val="000066"/>
                </a:solidFill>
                <a:latin typeface="Arial" panose="020B0604020202020204" pitchFamily="34" charset="0"/>
                <a:ea typeface="微软雅黑" panose="020B0503020204020204" pitchFamily="34" charset="-122"/>
                <a:sym typeface="+mn-ea"/>
              </a:rPr>
              <a:t>2019</a:t>
            </a:r>
            <a:r>
              <a:rPr lang="zh-CN" altLang="en-US" b="1" dirty="0">
                <a:solidFill>
                  <a:srgbClr val="000066"/>
                </a:solidFill>
                <a:latin typeface="Arial" panose="020B0604020202020204" pitchFamily="34" charset="0"/>
                <a:ea typeface="微软雅黑" panose="020B0503020204020204" pitchFamily="34" charset="-122"/>
                <a:sym typeface="+mn-ea"/>
              </a:rPr>
              <a:t>年高考历史冲刺阶段复习策略</a:t>
            </a:r>
            <a:endParaRPr lang="zh-CN" altLang="en-US" b="1" dirty="0">
              <a:solidFill>
                <a:srgbClr val="000066"/>
              </a:solidFill>
              <a:latin typeface="Arial" panose="020B0604020202020204" pitchFamily="34" charset="0"/>
              <a:ea typeface="微软雅黑" panose="020B0503020204020204" pitchFamily="34" charset="-122"/>
              <a:sym typeface="+mn-ea"/>
            </a:endParaRPr>
          </a:p>
          <a:p>
            <a:pPr marL="0" indent="0">
              <a:buNone/>
            </a:pPr>
            <a:r>
              <a:rPr lang="zh-CN" altLang="en-US" b="1" dirty="0">
                <a:solidFill>
                  <a:srgbClr val="FF0000"/>
                </a:solidFill>
                <a:latin typeface="微软雅黑" panose="020B0503020204020204" pitchFamily="34" charset="-122"/>
                <a:ea typeface="微软雅黑" panose="020B0503020204020204" pitchFamily="34" charset="-122"/>
                <a:sym typeface="+mn-ea"/>
              </a:rPr>
              <a:t>                          </a:t>
            </a:r>
            <a:r>
              <a:rPr lang="zh-CN" altLang="en-US" sz="2400" b="1" dirty="0">
                <a:solidFill>
                  <a:srgbClr val="FF0000"/>
                </a:solidFill>
                <a:latin typeface="楷体" panose="02010609060101010101" charset="-122"/>
                <a:ea typeface="楷体" panose="02010609060101010101" charset="-122"/>
                <a:cs typeface="楷体" panose="02010609060101010101" charset="-122"/>
                <a:sym typeface="+mn-ea"/>
              </a:rPr>
              <a:t>安徽省太和中学   张祖良</a:t>
            </a:r>
            <a:endParaRPr lang="zh-CN" altLang="en-US" sz="2000" b="1" dirty="0">
              <a:solidFill>
                <a:srgbClr val="FF0000"/>
              </a:solidFill>
              <a:latin typeface="楷体" panose="02010609060101010101" charset="-122"/>
              <a:ea typeface="楷体" panose="02010609060101010101" charset="-122"/>
              <a:cs typeface="楷体" panose="02010609060101010101" charset="-122"/>
              <a:sym typeface="+mn-ea"/>
            </a:endParaRPr>
          </a:p>
          <a:p>
            <a:pPr marL="0" indent="0">
              <a:buNone/>
            </a:pPr>
            <a:endParaRPr lang="zh-CN" altLang="en-US" sz="2000" b="1" dirty="0">
              <a:solidFill>
                <a:srgbClr val="FF0000"/>
              </a:solidFill>
              <a:latin typeface="楷体" panose="02010609060101010101" charset="-122"/>
              <a:ea typeface="楷体" panose="02010609060101010101" charset="-122"/>
              <a:cs typeface="楷体" panose="02010609060101010101" charset="-122"/>
              <a:sym typeface="+mn-ea"/>
            </a:endParaRPr>
          </a:p>
          <a:p>
            <a:pPr marL="0" indent="0">
              <a:buNone/>
            </a:pPr>
            <a:endParaRPr lang="zh-CN" altLang="en-US" sz="2000" b="1" dirty="0">
              <a:solidFill>
                <a:srgbClr val="FF0000"/>
              </a:solidFill>
              <a:latin typeface="楷体" panose="02010609060101010101" charset="-122"/>
              <a:ea typeface="楷体" panose="02010609060101010101" charset="-122"/>
              <a:cs typeface="楷体" panose="02010609060101010101" charset="-122"/>
              <a:sym typeface="+mn-ea"/>
            </a:endParaRPr>
          </a:p>
          <a:p>
            <a:pPr marL="0" indent="0">
              <a:buNone/>
            </a:pPr>
            <a:r>
              <a:rPr lang="zh-CN" altLang="en-US" b="1" dirty="0">
                <a:solidFill>
                  <a:srgbClr val="FF0000"/>
                </a:solidFill>
                <a:latin typeface="微软雅黑" panose="020B0503020204020204" pitchFamily="34" charset="-122"/>
                <a:ea typeface="微软雅黑" panose="020B0503020204020204" pitchFamily="34" charset="-122"/>
                <a:sym typeface="+mn-ea"/>
              </a:rPr>
              <a:t>                    </a:t>
            </a:r>
            <a:r>
              <a:rPr lang="zh-CN" altLang="en-US"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一、考纲研读，明确方向</a:t>
            </a:r>
            <a:endParaRPr lang="zh-CN" altLang="en-US"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endParaRPr>
          </a:p>
          <a:p>
            <a:pPr marL="0" indent="0">
              <a:buNone/>
            </a:pPr>
            <a:r>
              <a:rPr lang="zh-CN" altLang="en-US"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            二、强化能力，提升素养</a:t>
            </a:r>
            <a:endParaRPr lang="zh-CN" altLang="en-US" b="1" dirty="0">
              <a:solidFill>
                <a:srgbClr val="FF0000"/>
              </a:solidFill>
              <a:latin typeface="微软雅黑" panose="020B0503020204020204" pitchFamily="34" charset="-122"/>
              <a:ea typeface="微软雅黑" panose="020B0503020204020204" pitchFamily="34" charset="-122"/>
            </a:endParaRPr>
          </a:p>
          <a:p>
            <a:pPr marL="0" indent="0">
              <a:buNone/>
            </a:pPr>
            <a:r>
              <a:rPr lang="zh-CN" altLang="en-US" dirty="0">
                <a:latin typeface="微软雅黑" panose="020B0503020204020204" pitchFamily="34" charset="-122"/>
                <a:ea typeface="微软雅黑" panose="020B0503020204020204" pitchFamily="34" charset="-122"/>
                <a:sym typeface="+mn-ea"/>
              </a:rPr>
              <a:t>     </a:t>
            </a:r>
            <a:endParaRPr lang="zh-CN" altLang="en-US"/>
          </a:p>
        </p:txBody>
      </p:sp>
      <p:pic>
        <p:nvPicPr>
          <p:cNvPr id="4" name="图片 3"/>
          <p:cNvPicPr>
            <a:picLocks noChangeAspect="1"/>
          </p:cNvPicPr>
          <p:nvPr/>
        </p:nvPicPr>
        <p:blipFill>
          <a:blip r:embed="rId1"/>
          <a:srcRect l="19196" t="16941" r="18315" b="16941"/>
          <a:stretch>
            <a:fillRect/>
          </a:stretch>
        </p:blipFill>
        <p:spPr>
          <a:xfrm>
            <a:off x="552450" y="4871720"/>
            <a:ext cx="1351915" cy="1104265"/>
          </a:xfrm>
          <a:prstGeom prst="rect">
            <a:avLst/>
          </a:prstGeom>
        </p:spPr>
      </p:pic>
      <p:sp>
        <p:nvSpPr>
          <p:cNvPr id="2" name="文本框 1"/>
          <p:cNvSpPr txBox="1"/>
          <p:nvPr/>
        </p:nvSpPr>
        <p:spPr>
          <a:xfrm>
            <a:off x="367665" y="6135370"/>
            <a:ext cx="2263140" cy="368300"/>
          </a:xfrm>
          <a:prstGeom prst="rect">
            <a:avLst/>
          </a:prstGeom>
          <a:noFill/>
        </p:spPr>
        <p:txBody>
          <a:bodyPr wrap="none" rtlCol="0" anchor="t">
            <a:spAutoFit/>
          </a:bodyPr>
          <a:p>
            <a:r>
              <a:rPr lang="en-US" altLang="zh-CN" b="1">
                <a:solidFill>
                  <a:srgbClr val="FF0000"/>
                </a:solidFill>
                <a:latin typeface="楷体" panose="02010609060101010101" charset="-122"/>
                <a:ea typeface="楷体" panose="02010609060101010101" charset="-122"/>
                <a:sym typeface="+mn-ea"/>
              </a:rPr>
              <a:t>wechat:15155824164</a:t>
            </a:r>
            <a:endParaRPr lang="en-US" altLang="zh-CN" b="1">
              <a:solidFill>
                <a:srgbClr val="FF0000"/>
              </a:solidFill>
              <a:latin typeface="楷体" panose="02010609060101010101" charset="-122"/>
              <a:ea typeface="楷体" panose="02010609060101010101" charset="-122"/>
              <a:sym typeface="+mn-ea"/>
            </a:endParaRPr>
          </a:p>
        </p:txBody>
      </p:sp>
      <p:sp>
        <p:nvSpPr>
          <p:cNvPr id="3" name="文本框 2"/>
          <p:cNvSpPr txBox="1"/>
          <p:nvPr/>
        </p:nvSpPr>
        <p:spPr>
          <a:xfrm>
            <a:off x="3078480" y="6135370"/>
            <a:ext cx="1684020" cy="368300"/>
          </a:xfrm>
          <a:prstGeom prst="rect">
            <a:avLst/>
          </a:prstGeom>
          <a:noFill/>
        </p:spPr>
        <p:txBody>
          <a:bodyPr wrap="none" rtlCol="0" anchor="t">
            <a:spAutoFit/>
          </a:bodyPr>
          <a:p>
            <a:pPr defTabSz="951230" fontAlgn="base">
              <a:buNone/>
            </a:pPr>
            <a:r>
              <a:rPr lang="en-US" altLang="zh-CN" b="1">
                <a:solidFill>
                  <a:srgbClr val="050591"/>
                </a:solidFill>
                <a:latin typeface="楷体" panose="02010609060101010101" charset="-122"/>
                <a:ea typeface="楷体" panose="02010609060101010101" charset="-122"/>
                <a:sym typeface="+mn-ea"/>
              </a:rPr>
              <a:t>qq</a:t>
            </a:r>
            <a:r>
              <a:rPr lang="zh-CN" altLang="en-US" b="1">
                <a:solidFill>
                  <a:srgbClr val="050591"/>
                </a:solidFill>
                <a:latin typeface="楷体" panose="02010609060101010101" charset="-122"/>
                <a:ea typeface="楷体" panose="02010609060101010101" charset="-122"/>
                <a:sym typeface="+mn-ea"/>
              </a:rPr>
              <a:t>：</a:t>
            </a:r>
            <a:r>
              <a:rPr lang="en-US" altLang="zh-CN" b="1">
                <a:solidFill>
                  <a:srgbClr val="050591"/>
                </a:solidFill>
                <a:latin typeface="楷体" panose="02010609060101010101" charset="-122"/>
                <a:ea typeface="楷体" panose="02010609060101010101" charset="-122"/>
                <a:sym typeface="+mn-ea"/>
              </a:rPr>
              <a:t>714216171</a:t>
            </a:r>
            <a:endParaRPr lang="zh-CN" altLang="en-US"/>
          </a:p>
        </p:txBody>
      </p:sp>
      <p:sp>
        <p:nvSpPr>
          <p:cNvPr id="5" name="文本框 4"/>
          <p:cNvSpPr txBox="1"/>
          <p:nvPr/>
        </p:nvSpPr>
        <p:spPr>
          <a:xfrm>
            <a:off x="5524500" y="6135370"/>
            <a:ext cx="2030730" cy="368300"/>
          </a:xfrm>
          <a:prstGeom prst="rect">
            <a:avLst/>
          </a:prstGeom>
          <a:noFill/>
        </p:spPr>
        <p:txBody>
          <a:bodyPr wrap="none" rtlCol="0" anchor="t">
            <a:spAutoFit/>
          </a:bodyPr>
          <a:p>
            <a:pPr defTabSz="951230" fontAlgn="base">
              <a:buNone/>
            </a:pPr>
            <a:r>
              <a:rPr lang="en-US" altLang="zh-CN" b="1">
                <a:solidFill>
                  <a:srgbClr val="050591"/>
                </a:solidFill>
                <a:latin typeface="楷体" panose="02010609060101010101" charset="-122"/>
                <a:ea typeface="楷体" panose="02010609060101010101" charset="-122"/>
                <a:sym typeface="+mn-ea"/>
              </a:rPr>
              <a:t>tel</a:t>
            </a:r>
            <a:r>
              <a:rPr lang="zh-CN" altLang="en-US" b="1">
                <a:solidFill>
                  <a:srgbClr val="050591"/>
                </a:solidFill>
                <a:latin typeface="楷体" panose="02010609060101010101" charset="-122"/>
                <a:ea typeface="楷体" panose="02010609060101010101" charset="-122"/>
                <a:sym typeface="+mn-ea"/>
              </a:rPr>
              <a:t>：</a:t>
            </a:r>
            <a:r>
              <a:rPr lang="en-US" altLang="zh-CN" b="1">
                <a:solidFill>
                  <a:srgbClr val="050591"/>
                </a:solidFill>
                <a:latin typeface="楷体" panose="02010609060101010101" charset="-122"/>
                <a:ea typeface="楷体" panose="02010609060101010101" charset="-122"/>
                <a:sym typeface="+mn-ea"/>
              </a:rPr>
              <a:t>15155824164</a:t>
            </a:r>
            <a:endParaRPr lang="zh-CN" altLang="en-US"/>
          </a:p>
        </p:txBody>
      </p:sp>
    </p:spTree>
    <p:custDataLst>
      <p:tags r:id="rId2"/>
    </p:custData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441326" y="1163003"/>
            <a:ext cx="10972800" cy="4310062"/>
          </a:xfrm>
        </p:spPr>
        <p:txBody>
          <a:bodyPr/>
          <a:p>
            <a:pPr marL="0" indent="0">
              <a:buNone/>
            </a:pPr>
            <a:r>
              <a:rPr lang="zh-CN" altLang="en-US"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一、考纲研读，明确方向</a:t>
            </a:r>
            <a:endParaRPr lang="zh-CN" altLang="en-US"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endParaRPr>
          </a:p>
          <a:p>
            <a:pPr marL="0" indent="0">
              <a:buNone/>
            </a:pPr>
            <a:endParaRPr lang="zh-CN" altLang="en-US" sz="2400"/>
          </a:p>
          <a:p>
            <a:pPr marL="0" indent="0">
              <a:buNone/>
            </a:pPr>
            <a:r>
              <a:rPr lang="zh-CN" altLang="en-US" sz="2400" b="1">
                <a:solidFill>
                  <a:srgbClr val="FF0000"/>
                </a:solidFill>
                <a:latin typeface="楷体" panose="02010609060101010101" charset="-122"/>
                <a:ea typeface="楷体" panose="02010609060101010101" charset="-122"/>
                <a:sym typeface="+mn-ea"/>
              </a:rPr>
              <a:t>出题重点：</a:t>
            </a:r>
            <a:endParaRPr lang="en-US" altLang="zh-CN" sz="2400" b="1">
              <a:solidFill>
                <a:srgbClr val="FF0000"/>
              </a:solidFill>
              <a:latin typeface="楷体" panose="02010609060101010101" charset="-122"/>
              <a:ea typeface="楷体" panose="02010609060101010101" charset="-122"/>
              <a:sym typeface="+mn-ea"/>
            </a:endParaRPr>
          </a:p>
          <a:p>
            <a:pPr marL="0" indent="0">
              <a:buNone/>
            </a:pPr>
            <a:r>
              <a:rPr lang="en-US" altLang="zh-CN" sz="2400" b="1">
                <a:latin typeface="楷体" panose="02010609060101010101" charset="-122"/>
                <a:ea typeface="楷体" panose="02010609060101010101" charset="-122"/>
                <a:sym typeface="+mn-ea"/>
              </a:rPr>
              <a:t>    1</a:t>
            </a:r>
            <a:r>
              <a:rPr lang="zh-CN" altLang="en-US" sz="2400" b="1">
                <a:latin typeface="楷体" panose="02010609060101010101" charset="-122"/>
                <a:ea typeface="楷体" panose="02010609060101010101" charset="-122"/>
                <a:sym typeface="+mn-ea"/>
              </a:rPr>
              <a:t>、立德树人（</a:t>
            </a:r>
            <a:r>
              <a:rPr lang="zh-CN" sz="2400" b="1">
                <a:latin typeface="楷体" panose="02010609060101010101" charset="-122"/>
                <a:ea typeface="楷体" panose="02010609060101010101" charset="-122"/>
                <a:sym typeface="+mn-ea"/>
              </a:rPr>
              <a:t>思想道德素质</a:t>
            </a:r>
            <a:r>
              <a:rPr lang="en-US" altLang="zh-CN" sz="2400" b="1">
                <a:latin typeface="楷体" panose="02010609060101010101" charset="-122"/>
                <a:ea typeface="楷体" panose="02010609060101010101" charset="-122"/>
                <a:sym typeface="+mn-ea"/>
              </a:rPr>
              <a:t>---</a:t>
            </a:r>
            <a:r>
              <a:rPr lang="zh-CN" sz="2400" b="1">
                <a:latin typeface="楷体" panose="02010609060101010101" charset="-122"/>
                <a:ea typeface="楷体" panose="02010609060101010101" charset="-122"/>
                <a:sym typeface="+mn-ea"/>
              </a:rPr>
              <a:t>德智体美劳）</a:t>
            </a:r>
            <a:endParaRPr lang="zh-CN" sz="2400" b="1">
              <a:solidFill>
                <a:schemeClr val="tx1"/>
              </a:solidFill>
              <a:latin typeface="楷体" panose="02010609060101010101" charset="-122"/>
              <a:ea typeface="楷体" panose="02010609060101010101" charset="-122"/>
              <a:sym typeface="+mn-ea"/>
            </a:endParaRPr>
          </a:p>
          <a:p>
            <a:pPr marL="0" indent="0">
              <a:buNone/>
            </a:pPr>
            <a:r>
              <a:rPr lang="en-US" altLang="zh-CN" sz="2400" b="1">
                <a:latin typeface="楷体" panose="02010609060101010101" charset="-122"/>
                <a:ea typeface="楷体" panose="02010609060101010101" charset="-122"/>
                <a:sym typeface="+mn-ea"/>
              </a:rPr>
              <a:t>    2</a:t>
            </a:r>
            <a:r>
              <a:rPr lang="zh-CN" altLang="en-US" sz="2400" b="1">
                <a:latin typeface="楷体" panose="02010609060101010101" charset="-122"/>
                <a:ea typeface="楷体" panose="02010609060101010101" charset="-122"/>
                <a:sym typeface="+mn-ea"/>
              </a:rPr>
              <a:t>、核心素养（</a:t>
            </a:r>
            <a:r>
              <a:rPr lang="zh-CN" sz="2400" b="1">
                <a:latin typeface="楷体" panose="02010609060101010101" charset="-122"/>
                <a:ea typeface="楷体" panose="02010609060101010101" charset="-122"/>
                <a:sym typeface="+mn-ea"/>
              </a:rPr>
              <a:t>科学文化素质</a:t>
            </a:r>
            <a:r>
              <a:rPr lang="en-US" altLang="zh-CN" sz="2400" b="1">
                <a:latin typeface="楷体" panose="02010609060101010101" charset="-122"/>
                <a:ea typeface="楷体" panose="02010609060101010101" charset="-122"/>
                <a:sym typeface="+mn-ea"/>
              </a:rPr>
              <a:t>---</a:t>
            </a:r>
            <a:r>
              <a:rPr lang="zh-CN" altLang="en-US" sz="2400" b="1">
                <a:latin typeface="楷体" panose="02010609060101010101" charset="-122"/>
                <a:ea typeface="楷体" panose="02010609060101010101" charset="-122"/>
                <a:sym typeface="+mn-ea"/>
              </a:rPr>
              <a:t>历史五大核心素养）</a:t>
            </a:r>
            <a:endParaRPr lang="zh-CN" altLang="en-US" sz="2400" b="1">
              <a:solidFill>
                <a:schemeClr val="tx1"/>
              </a:solidFill>
              <a:latin typeface="楷体" panose="02010609060101010101" charset="-122"/>
              <a:ea typeface="楷体" panose="02010609060101010101" charset="-122"/>
              <a:sym typeface="+mn-ea"/>
            </a:endParaRPr>
          </a:p>
          <a:p>
            <a:pPr marL="0" indent="0">
              <a:buNone/>
            </a:pPr>
            <a:r>
              <a:rPr lang="en-US" altLang="zh-CN" sz="2400" b="1">
                <a:latin typeface="楷体" panose="02010609060101010101" charset="-122"/>
                <a:ea typeface="楷体" panose="02010609060101010101" charset="-122"/>
                <a:sym typeface="+mn-ea"/>
              </a:rPr>
              <a:t>    3</a:t>
            </a:r>
            <a:r>
              <a:rPr lang="zh-CN" altLang="en-US" sz="2400" b="1">
                <a:latin typeface="楷体" panose="02010609060101010101" charset="-122"/>
                <a:ea typeface="楷体" panose="02010609060101010101" charset="-122"/>
                <a:sym typeface="+mn-ea"/>
              </a:rPr>
              <a:t>、传统文化（</a:t>
            </a:r>
            <a:r>
              <a:rPr lang="zh-CN" sz="2400" b="1">
                <a:latin typeface="楷体" panose="02010609060101010101" charset="-122"/>
                <a:ea typeface="楷体" panose="02010609060101010101" charset="-122"/>
                <a:sym typeface="+mn-ea"/>
              </a:rPr>
              <a:t>人文精神与素养</a:t>
            </a:r>
            <a:r>
              <a:rPr lang="en-US" altLang="zh-CN" sz="2400" b="1">
                <a:latin typeface="楷体" panose="02010609060101010101" charset="-122"/>
                <a:ea typeface="楷体" panose="02010609060101010101" charset="-122"/>
                <a:sym typeface="+mn-ea"/>
              </a:rPr>
              <a:t>---</a:t>
            </a:r>
            <a:r>
              <a:rPr lang="zh-CN" sz="2400" b="1">
                <a:latin typeface="楷体" panose="02010609060101010101" charset="-122"/>
                <a:ea typeface="楷体" panose="02010609060101010101" charset="-122"/>
                <a:sym typeface="+mn-ea"/>
              </a:rPr>
              <a:t>弘扬民族精神、文化自信）</a:t>
            </a:r>
            <a:endParaRPr lang="zh-CN" sz="2400" b="1">
              <a:latin typeface="楷体" panose="02010609060101010101" charset="-122"/>
              <a:ea typeface="楷体" panose="02010609060101010101" charset="-122"/>
              <a:sym typeface="+mn-ea"/>
            </a:endParaRPr>
          </a:p>
          <a:p>
            <a:pPr marL="0" indent="0">
              <a:buNone/>
            </a:pPr>
            <a:r>
              <a:rPr lang="zh-CN" altLang="en-US" sz="2400" b="1">
                <a:solidFill>
                  <a:srgbClr val="FF0000"/>
                </a:solidFill>
                <a:latin typeface="楷体" panose="02010609060101010101" charset="-122"/>
                <a:ea typeface="楷体" panose="02010609060101010101" charset="-122"/>
                <a:cs typeface="楷体" panose="02010609060101010101" charset="-122"/>
                <a:sym typeface="+mn-ea"/>
              </a:rPr>
              <a:t>复习重点：</a:t>
            </a:r>
            <a:endParaRPr lang="zh-CN" altLang="en-US" sz="2400" b="1">
              <a:solidFill>
                <a:srgbClr val="FF0000"/>
              </a:solidFill>
              <a:latin typeface="楷体" panose="02010609060101010101" charset="-122"/>
              <a:ea typeface="楷体" panose="02010609060101010101" charset="-122"/>
              <a:cs typeface="楷体" panose="02010609060101010101" charset="-122"/>
            </a:endParaRPr>
          </a:p>
          <a:p>
            <a:pPr marL="0" indent="0">
              <a:buNone/>
            </a:pPr>
            <a:r>
              <a:rPr lang="zh-CN" altLang="en-US" sz="2400" b="1">
                <a:solidFill>
                  <a:srgbClr val="FF0000"/>
                </a:solidFill>
                <a:latin typeface="楷体" panose="02010609060101010101" charset="-122"/>
                <a:ea typeface="楷体" panose="02010609060101010101" charset="-122"/>
                <a:cs typeface="楷体" panose="02010609060101010101" charset="-122"/>
                <a:sym typeface="+mn-ea"/>
              </a:rPr>
              <a:t>     </a:t>
            </a:r>
            <a:r>
              <a:rPr lang="zh-CN" altLang="en-US" sz="2400" b="1">
                <a:solidFill>
                  <a:srgbClr val="00B0F0"/>
                </a:solidFill>
                <a:latin typeface="楷体" panose="02010609060101010101" charset="-122"/>
                <a:ea typeface="楷体" panose="02010609060101010101" charset="-122"/>
                <a:cs typeface="楷体" panose="02010609060101010101" charset="-122"/>
                <a:sym typeface="+mn-ea"/>
              </a:rPr>
              <a:t>中国传统文化与史料、历史解释；</a:t>
            </a:r>
            <a:endParaRPr lang="zh-CN" altLang="en-US" sz="2400" b="1">
              <a:solidFill>
                <a:srgbClr val="00B0F0"/>
              </a:solidFill>
              <a:latin typeface="楷体" panose="02010609060101010101" charset="-122"/>
              <a:ea typeface="楷体" panose="02010609060101010101" charset="-122"/>
              <a:cs typeface="楷体" panose="02010609060101010101" charset="-122"/>
            </a:endParaRPr>
          </a:p>
          <a:p>
            <a:pPr marL="0" indent="0">
              <a:buNone/>
            </a:pPr>
            <a:r>
              <a:rPr lang="zh-CN" altLang="en-US" sz="2400" b="1">
                <a:solidFill>
                  <a:srgbClr val="00B0F0"/>
                </a:solidFill>
                <a:latin typeface="楷体" panose="02010609060101010101" charset="-122"/>
                <a:ea typeface="楷体" panose="02010609060101010101" charset="-122"/>
                <a:cs typeface="楷体" panose="02010609060101010101" charset="-122"/>
                <a:sym typeface="+mn-ea"/>
              </a:rPr>
              <a:t>     美国（西方）经济繁荣中的社会问题（经济危机）；</a:t>
            </a:r>
            <a:endParaRPr lang="zh-CN" altLang="en-US" sz="2400" b="1">
              <a:solidFill>
                <a:srgbClr val="00B0F0"/>
              </a:solidFill>
              <a:latin typeface="楷体" panose="02010609060101010101" charset="-122"/>
              <a:ea typeface="楷体" panose="02010609060101010101" charset="-122"/>
              <a:cs typeface="楷体" panose="02010609060101010101" charset="-122"/>
            </a:endParaRPr>
          </a:p>
          <a:p>
            <a:pPr marL="0" indent="0">
              <a:buNone/>
            </a:pPr>
            <a:r>
              <a:rPr lang="en-US" altLang="zh-CN" sz="2400" b="1">
                <a:solidFill>
                  <a:srgbClr val="00B0F0"/>
                </a:solidFill>
                <a:latin typeface="楷体" panose="02010609060101010101" charset="-122"/>
                <a:ea typeface="楷体" panose="02010609060101010101" charset="-122"/>
                <a:cs typeface="楷体" panose="02010609060101010101" charset="-122"/>
                <a:sym typeface="+mn-ea"/>
              </a:rPr>
              <a:t>     </a:t>
            </a:r>
            <a:r>
              <a:rPr lang="zh-CN" altLang="en-US" sz="2400" b="1">
                <a:solidFill>
                  <a:srgbClr val="00B0F0"/>
                </a:solidFill>
                <a:latin typeface="楷体" panose="02010609060101010101" charset="-122"/>
                <a:ea typeface="楷体" panose="02010609060101010101" charset="-122"/>
                <a:cs typeface="楷体" panose="02010609060101010101" charset="-122"/>
                <a:sym typeface="+mn-ea"/>
              </a:rPr>
              <a:t>美国实力与对外政策（公海航海、自由主义贸易）；</a:t>
            </a:r>
            <a:endParaRPr lang="zh-CN" altLang="en-US" sz="2400" b="1">
              <a:solidFill>
                <a:srgbClr val="00B0F0"/>
              </a:solidFill>
              <a:latin typeface="楷体" panose="02010609060101010101" charset="-122"/>
              <a:ea typeface="楷体" panose="02010609060101010101" charset="-122"/>
              <a:cs typeface="楷体" panose="02010609060101010101" charset="-122"/>
            </a:endParaRPr>
          </a:p>
          <a:p>
            <a:pPr marL="0" indent="0">
              <a:buNone/>
            </a:pPr>
            <a:endParaRPr lang="zh-CN" altLang="en-US"/>
          </a:p>
        </p:txBody>
      </p:sp>
    </p:spTree>
    <p:custDataLst>
      <p:tags r:id="rId1"/>
    </p:custData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327025" y="442595"/>
            <a:ext cx="11247755" cy="5654675"/>
          </a:xfrm>
        </p:spPr>
        <p:txBody>
          <a:bodyPr>
            <a:normAutofit fontScale="70000"/>
          </a:bodyPr>
          <a:p>
            <a:r>
              <a:rPr lang="en-US" altLang="zh-CN" b="1">
                <a:solidFill>
                  <a:srgbClr val="FF0000"/>
                </a:solidFill>
                <a:latin typeface="楷体" panose="02010609060101010101" charset="-122"/>
                <a:ea typeface="楷体" panose="02010609060101010101" charset="-122"/>
                <a:cs typeface="楷体" panose="02010609060101010101" charset="-122"/>
                <a:sym typeface="+mn-ea"/>
              </a:rPr>
              <a:t>1</a:t>
            </a:r>
            <a:r>
              <a:rPr lang="zh-CN" altLang="en-US" b="1">
                <a:solidFill>
                  <a:srgbClr val="FF0000"/>
                </a:solidFill>
                <a:latin typeface="楷体" panose="02010609060101010101" charset="-122"/>
                <a:ea typeface="楷体" panose="02010609060101010101" charset="-122"/>
                <a:cs typeface="楷体" panose="02010609060101010101" charset="-122"/>
                <a:sym typeface="+mn-ea"/>
              </a:rPr>
              <a:t>、材料出处</a:t>
            </a:r>
            <a:endParaRPr lang="zh-CN" altLang="en-US" b="1">
              <a:solidFill>
                <a:srgbClr val="FF0000"/>
              </a:solidFill>
              <a:latin typeface="楷体" panose="02010609060101010101" charset="-122"/>
              <a:ea typeface="楷体" panose="02010609060101010101" charset="-122"/>
              <a:cs typeface="楷体" panose="02010609060101010101" charset="-122"/>
              <a:sym typeface="+mn-ea"/>
            </a:endParaRPr>
          </a:p>
          <a:p>
            <a:r>
              <a:rPr lang="zh-CN" b="1">
                <a:solidFill>
                  <a:srgbClr val="0070C0"/>
                </a:solidFill>
                <a:latin typeface="楷体" panose="02010609060101010101" charset="-122"/>
                <a:ea typeface="楷体" panose="02010609060101010101" charset="-122"/>
                <a:cs typeface="楷体" panose="02010609060101010101" charset="-122"/>
                <a:sym typeface="+mn-ea"/>
              </a:rPr>
              <a:t>东汉史学家班固所撰《汉</a:t>
            </a:r>
            <a:r>
              <a:rPr lang="zh-CN" b="1">
                <a:solidFill>
                  <a:srgbClr val="00B0F0"/>
                </a:solidFill>
                <a:latin typeface="楷体" panose="02010609060101010101" charset="-122"/>
                <a:ea typeface="楷体" panose="02010609060101010101" charset="-122"/>
                <a:cs typeface="楷体" panose="02010609060101010101" charset="-122"/>
                <a:sym typeface="+mn-ea"/>
              </a:rPr>
              <a:t>书·古今人表》</a:t>
            </a:r>
            <a:endParaRPr lang="zh-CN" b="1">
              <a:solidFill>
                <a:srgbClr val="00B0F0"/>
              </a:solidFill>
              <a:latin typeface="楷体" panose="02010609060101010101" charset="-122"/>
              <a:ea typeface="楷体" panose="02010609060101010101" charset="-122"/>
              <a:cs typeface="楷体" panose="02010609060101010101" charset="-122"/>
              <a:sym typeface="+mn-ea"/>
            </a:endParaRPr>
          </a:p>
          <a:p>
            <a:r>
              <a:rPr lang="en-US" altLang="zh-CN" b="1">
                <a:solidFill>
                  <a:srgbClr val="FF0000"/>
                </a:solidFill>
                <a:latin typeface="楷体" panose="02010609060101010101" charset="-122"/>
                <a:ea typeface="楷体" panose="02010609060101010101" charset="-122"/>
                <a:cs typeface="楷体" panose="02010609060101010101" charset="-122"/>
                <a:sym typeface="+mn-ea"/>
              </a:rPr>
              <a:t>2</a:t>
            </a:r>
            <a:r>
              <a:rPr lang="zh-CN" altLang="en-US" b="1">
                <a:solidFill>
                  <a:srgbClr val="FF0000"/>
                </a:solidFill>
                <a:latin typeface="楷体" panose="02010609060101010101" charset="-122"/>
                <a:ea typeface="楷体" panose="02010609060101010101" charset="-122"/>
                <a:cs typeface="楷体" panose="02010609060101010101" charset="-122"/>
                <a:sym typeface="+mn-ea"/>
              </a:rPr>
              <a:t>、材料内容</a:t>
            </a:r>
            <a:endParaRPr lang="zh-CN" altLang="en-US" b="1">
              <a:solidFill>
                <a:srgbClr val="FF0000"/>
              </a:solidFill>
              <a:latin typeface="楷体" panose="02010609060101010101" charset="-122"/>
              <a:ea typeface="楷体" panose="02010609060101010101" charset="-122"/>
              <a:cs typeface="楷体" panose="02010609060101010101" charset="-122"/>
              <a:sym typeface="+mn-ea"/>
            </a:endParaRPr>
          </a:p>
          <a:p>
            <a:r>
              <a:rPr lang="zh-CN" b="1">
                <a:solidFill>
                  <a:srgbClr val="0070C0"/>
                </a:solidFill>
                <a:latin typeface="楷体" panose="02010609060101010101" charset="-122"/>
                <a:ea typeface="楷体" panose="02010609060101010101" charset="-122"/>
                <a:cs typeface="楷体" panose="02010609060101010101" charset="-122"/>
                <a:sym typeface="+mn-ea"/>
              </a:rPr>
              <a:t>部分人物及相应等级</a:t>
            </a:r>
            <a:endParaRPr lang="zh-CN" b="1">
              <a:solidFill>
                <a:srgbClr val="0070C0"/>
              </a:solidFill>
              <a:latin typeface="楷体" panose="02010609060101010101" charset="-122"/>
              <a:ea typeface="楷体" panose="02010609060101010101" charset="-122"/>
              <a:cs typeface="楷体" panose="02010609060101010101" charset="-122"/>
              <a:sym typeface="+mn-ea"/>
            </a:endParaRPr>
          </a:p>
          <a:p>
            <a:endParaRPr lang="zh-CN" b="1">
              <a:solidFill>
                <a:schemeClr val="bg1"/>
              </a:solidFill>
              <a:latin typeface="楷体" panose="02010609060101010101" charset="-122"/>
              <a:ea typeface="楷体" panose="02010609060101010101" charset="-122"/>
              <a:cs typeface="楷体" panose="02010609060101010101" charset="-122"/>
              <a:sym typeface="+mn-ea"/>
            </a:endParaRPr>
          </a:p>
          <a:p>
            <a:endParaRPr lang="zh-CN" b="1">
              <a:solidFill>
                <a:schemeClr val="bg1"/>
              </a:solidFill>
              <a:latin typeface="楷体" panose="02010609060101010101" charset="-122"/>
              <a:ea typeface="楷体" panose="02010609060101010101" charset="-122"/>
              <a:cs typeface="楷体" panose="02010609060101010101" charset="-122"/>
              <a:sym typeface="+mn-ea"/>
            </a:endParaRPr>
          </a:p>
          <a:p>
            <a:endParaRPr lang="zh-CN" b="1">
              <a:solidFill>
                <a:schemeClr val="bg1"/>
              </a:solidFill>
              <a:latin typeface="楷体" panose="02010609060101010101" charset="-122"/>
              <a:ea typeface="楷体" panose="02010609060101010101" charset="-122"/>
              <a:cs typeface="楷体" panose="02010609060101010101" charset="-122"/>
              <a:sym typeface="+mn-ea"/>
            </a:endParaRPr>
          </a:p>
          <a:p>
            <a:endParaRPr lang="zh-CN" altLang="en-US" b="1">
              <a:solidFill>
                <a:schemeClr val="bg1"/>
              </a:solidFill>
              <a:latin typeface="楷体" panose="02010609060101010101" charset="-122"/>
              <a:ea typeface="楷体" panose="02010609060101010101" charset="-122"/>
              <a:cs typeface="楷体" panose="02010609060101010101" charset="-122"/>
              <a:sym typeface="+mn-ea"/>
            </a:endParaRPr>
          </a:p>
          <a:p>
            <a:endParaRPr lang="zh-CN" altLang="en-US" b="1">
              <a:solidFill>
                <a:schemeClr val="bg1"/>
              </a:solidFill>
              <a:latin typeface="楷体" panose="02010609060101010101" charset="-122"/>
              <a:ea typeface="楷体" panose="02010609060101010101" charset="-122"/>
              <a:cs typeface="楷体" panose="02010609060101010101" charset="-122"/>
              <a:sym typeface="+mn-ea"/>
            </a:endParaRPr>
          </a:p>
          <a:p>
            <a:endParaRPr lang="zh-CN" altLang="en-US" b="1">
              <a:solidFill>
                <a:schemeClr val="bg1"/>
              </a:solidFill>
              <a:latin typeface="楷体" panose="02010609060101010101" charset="-122"/>
              <a:ea typeface="楷体" panose="02010609060101010101" charset="-122"/>
              <a:cs typeface="楷体" panose="02010609060101010101" charset="-122"/>
              <a:sym typeface="+mn-ea"/>
            </a:endParaRPr>
          </a:p>
          <a:p>
            <a:r>
              <a:rPr lang="en-US" altLang="zh-CN" b="1">
                <a:solidFill>
                  <a:srgbClr val="FF0000"/>
                </a:solidFill>
                <a:latin typeface="楷体" panose="02010609060101010101" charset="-122"/>
                <a:ea typeface="楷体" panose="02010609060101010101" charset="-122"/>
                <a:cs typeface="楷体" panose="02010609060101010101" charset="-122"/>
                <a:sym typeface="+mn-ea"/>
              </a:rPr>
              <a:t>3</a:t>
            </a:r>
            <a:r>
              <a:rPr lang="zh-CN" altLang="en-US" b="1">
                <a:solidFill>
                  <a:srgbClr val="FF0000"/>
                </a:solidFill>
                <a:latin typeface="楷体" panose="02010609060101010101" charset="-122"/>
                <a:ea typeface="楷体" panose="02010609060101010101" charset="-122"/>
                <a:cs typeface="楷体" panose="02010609060101010101" charset="-122"/>
                <a:sym typeface="+mn-ea"/>
              </a:rPr>
              <a:t>、题目设问</a:t>
            </a:r>
            <a:endParaRPr lang="zh-CN" altLang="en-US" b="1">
              <a:solidFill>
                <a:srgbClr val="FF0000"/>
              </a:solidFill>
              <a:latin typeface="楷体" panose="02010609060101010101" charset="-122"/>
              <a:ea typeface="楷体" panose="02010609060101010101" charset="-122"/>
              <a:cs typeface="楷体" panose="02010609060101010101" charset="-122"/>
              <a:sym typeface="+mn-ea"/>
            </a:endParaRPr>
          </a:p>
          <a:p>
            <a:r>
              <a:rPr lang="zh-CN" b="1">
                <a:solidFill>
                  <a:srgbClr val="FF0000"/>
                </a:solidFill>
                <a:latin typeface="楷体" panose="02010609060101010101" charset="-122"/>
                <a:ea typeface="楷体" panose="02010609060101010101" charset="-122"/>
                <a:cs typeface="楷体" panose="02010609060101010101" charset="-122"/>
                <a:sym typeface="+mn-ea"/>
              </a:rPr>
              <a:t>根据材料，提出自己的看法</a:t>
            </a:r>
            <a:r>
              <a:rPr lang="zh-CN" altLang="en-US" b="1">
                <a:solidFill>
                  <a:srgbClr val="FF0000"/>
                </a:solidFill>
                <a:latin typeface="楷体" panose="02010609060101010101" charset="-122"/>
                <a:ea typeface="楷体" panose="02010609060101010101" charset="-122"/>
                <a:sym typeface="+mn-ea"/>
              </a:rPr>
              <a:t>（获取和解读信息）</a:t>
            </a:r>
            <a:endParaRPr lang="zh-CN" altLang="en-US" b="1">
              <a:solidFill>
                <a:srgbClr val="FF0000"/>
              </a:solidFill>
              <a:latin typeface="楷体" panose="02010609060101010101" charset="-122"/>
              <a:ea typeface="楷体" panose="02010609060101010101" charset="-122"/>
              <a:sym typeface="+mn-ea"/>
            </a:endParaRPr>
          </a:p>
          <a:p>
            <a:r>
              <a:rPr lang="zh-CN" b="1">
                <a:solidFill>
                  <a:srgbClr val="FF0000"/>
                </a:solidFill>
                <a:latin typeface="楷体" panose="02010609060101010101" charset="-122"/>
                <a:ea typeface="楷体" panose="02010609060101010101" charset="-122"/>
                <a:cs typeface="楷体" panose="02010609060101010101" charset="-122"/>
                <a:sym typeface="+mn-ea"/>
              </a:rPr>
              <a:t>结合所学中国古代史知识</a:t>
            </a:r>
            <a:r>
              <a:rPr lang="zh-CN" altLang="en-US" b="1">
                <a:solidFill>
                  <a:srgbClr val="FF0000"/>
                </a:solidFill>
                <a:latin typeface="楷体" panose="02010609060101010101" charset="-122"/>
                <a:ea typeface="楷体" panose="02010609060101010101" charset="-122"/>
                <a:sym typeface="+mn-ea"/>
              </a:rPr>
              <a:t>（调动和运用知识）</a:t>
            </a:r>
            <a:endParaRPr lang="zh-CN" altLang="en-US" b="1">
              <a:solidFill>
                <a:srgbClr val="FF0000"/>
              </a:solidFill>
              <a:latin typeface="楷体" panose="02010609060101010101" charset="-122"/>
              <a:ea typeface="楷体" panose="02010609060101010101" charset="-122"/>
              <a:sym typeface="+mn-ea"/>
            </a:endParaRPr>
          </a:p>
          <a:p>
            <a:r>
              <a:rPr lang="zh-CN" b="1">
                <a:solidFill>
                  <a:srgbClr val="FF0000"/>
                </a:solidFill>
                <a:latin typeface="楷体" panose="02010609060101010101" charset="-122"/>
                <a:ea typeface="楷体" panose="02010609060101010101" charset="-122"/>
                <a:cs typeface="楷体" panose="02010609060101010101" charset="-122"/>
                <a:sym typeface="+mn-ea"/>
              </a:rPr>
              <a:t>予以说明</a:t>
            </a:r>
            <a:r>
              <a:rPr lang="zh-CN" altLang="en-US" b="1">
                <a:solidFill>
                  <a:srgbClr val="FF0000"/>
                </a:solidFill>
                <a:latin typeface="楷体" panose="02010609060101010101" charset="-122"/>
                <a:ea typeface="楷体" panose="02010609060101010101" charset="-122"/>
                <a:sym typeface="+mn-ea"/>
              </a:rPr>
              <a:t>（描述和阐释事物、论证和探讨问题）</a:t>
            </a:r>
            <a:endParaRPr lang="zh-CN" altLang="en-US" b="1">
              <a:solidFill>
                <a:srgbClr val="FF0000"/>
              </a:solidFill>
              <a:latin typeface="楷体" panose="02010609060101010101" charset="-122"/>
              <a:ea typeface="楷体" panose="02010609060101010101" charset="-122"/>
              <a:sym typeface="+mn-ea"/>
            </a:endParaRPr>
          </a:p>
          <a:p>
            <a:endParaRPr lang="zh-CN" altLang="en-US" b="1">
              <a:solidFill>
                <a:schemeClr val="bg1"/>
              </a:solidFill>
              <a:latin typeface="楷体" panose="02010609060101010101" charset="-122"/>
              <a:ea typeface="楷体" panose="02010609060101010101" charset="-122"/>
              <a:sym typeface="+mn-ea"/>
            </a:endParaRPr>
          </a:p>
          <a:p>
            <a:endParaRPr lang="zh-CN" altLang="en-US" b="1">
              <a:solidFill>
                <a:srgbClr val="FF0000"/>
              </a:solidFill>
              <a:latin typeface="楷体" panose="02010609060101010101" charset="-122"/>
              <a:ea typeface="楷体" panose="02010609060101010101" charset="-122"/>
              <a:cs typeface="楷体" panose="02010609060101010101" charset="-122"/>
              <a:sym typeface="+mn-ea"/>
            </a:endParaRPr>
          </a:p>
          <a:p>
            <a:endParaRPr lang="zh-CN" altLang="en-US"/>
          </a:p>
        </p:txBody>
      </p:sp>
      <p:graphicFrame>
        <p:nvGraphicFramePr>
          <p:cNvPr id="4" name="表格 3"/>
          <p:cNvGraphicFramePr/>
          <p:nvPr/>
        </p:nvGraphicFramePr>
        <p:xfrm>
          <a:off x="574040" y="2282190"/>
          <a:ext cx="9347200" cy="1633855"/>
        </p:xfrm>
        <a:graphic>
          <a:graphicData uri="http://schemas.openxmlformats.org/drawingml/2006/table">
            <a:tbl>
              <a:tblPr firstRow="1" bandRow="1">
                <a:tableStyleId>{5940675A-B579-460E-94D1-54222C63F5DA}</a:tableStyleId>
              </a:tblPr>
              <a:tblGrid>
                <a:gridCol w="1036955"/>
                <a:gridCol w="1036320"/>
                <a:gridCol w="1040130"/>
                <a:gridCol w="1036320"/>
                <a:gridCol w="1038860"/>
                <a:gridCol w="1040765"/>
                <a:gridCol w="1038225"/>
                <a:gridCol w="1037590"/>
                <a:gridCol w="1042035"/>
              </a:tblGrid>
              <a:tr h="748665">
                <a:tc>
                  <a:txBody>
                    <a:bodyPr/>
                    <a:p>
                      <a:pPr indent="0" algn="ctr">
                        <a:buNone/>
                      </a:pPr>
                      <a:r>
                        <a:rPr lang="en-US" sz="1800" b="1">
                          <a:solidFill>
                            <a:srgbClr val="FF0000"/>
                          </a:solidFill>
                          <a:latin typeface="楷体" panose="02010609060101010101" charset="-122"/>
                          <a:ea typeface="楷体" panose="02010609060101010101" charset="-122"/>
                          <a:cs typeface="楷体" panose="02010609060101010101" charset="-122"/>
                        </a:rPr>
                        <a:t>上上（圣人）</a:t>
                      </a:r>
                      <a:endParaRPr lang="en-US" altLang="en-US" sz="1800" b="1">
                        <a:solidFill>
                          <a:srgbClr val="FF0000"/>
                        </a:solidFill>
                        <a:latin typeface="楷体" panose="02010609060101010101" charset="-122"/>
                        <a:ea typeface="楷体" panose="02010609060101010101" charset="-122"/>
                        <a:cs typeface="楷体" panose="02010609060101010101" charset="-122"/>
                      </a:endParaRPr>
                    </a:p>
                  </a:txBody>
                  <a:tcPr marL="68580" marR="68580" marT="0" marB="0" vert="horz" anchor="ctr">
                    <a:lnL w="19050">
                      <a:solidFill>
                        <a:schemeClr val="bg1"/>
                      </a:solidFill>
                      <a:prstDash val="solid"/>
                    </a:lnL>
                    <a:lnR w="19050">
                      <a:solidFill>
                        <a:schemeClr val="bg1"/>
                      </a:solidFill>
                      <a:prstDash val="solid"/>
                    </a:lnR>
                    <a:lnT w="19050">
                      <a:solidFill>
                        <a:schemeClr val="bg1"/>
                      </a:solidFill>
                      <a:prstDash val="solid"/>
                    </a:lnT>
                    <a:lnB w="19050">
                      <a:solidFill>
                        <a:schemeClr val="bg1"/>
                      </a:solidFill>
                      <a:prstDash val="solid"/>
                    </a:lnB>
                    <a:lnTlToBr>
                      <a:noFill/>
                    </a:lnTlToBr>
                    <a:lnBlToTr>
                      <a:noFill/>
                    </a:lnBlToTr>
                    <a:solidFill>
                      <a:schemeClr val="accent2"/>
                    </a:solidFill>
                  </a:tcPr>
                </a:tc>
                <a:tc>
                  <a:txBody>
                    <a:bodyPr/>
                    <a:p>
                      <a:pPr indent="0" algn="ctr">
                        <a:buNone/>
                      </a:pPr>
                      <a:r>
                        <a:rPr lang="zh-CN" altLang="en-US" sz="1800" b="1">
                          <a:solidFill>
                            <a:srgbClr val="FF0000"/>
                          </a:solidFill>
                          <a:latin typeface="楷体" panose="02010609060101010101" charset="-122"/>
                          <a:ea typeface="楷体" panose="02010609060101010101" charset="-122"/>
                          <a:cs typeface="楷体" panose="02010609060101010101" charset="-122"/>
                        </a:rPr>
                        <a:t>上</a:t>
                      </a:r>
                      <a:r>
                        <a:rPr lang="en-US" sz="1800" b="1">
                          <a:solidFill>
                            <a:srgbClr val="FF0000"/>
                          </a:solidFill>
                          <a:latin typeface="楷体" panose="02010609060101010101" charset="-122"/>
                          <a:ea typeface="楷体" panose="02010609060101010101" charset="-122"/>
                          <a:cs typeface="楷体" panose="02010609060101010101" charset="-122"/>
                        </a:rPr>
                        <a:t>中（仁人）</a:t>
                      </a:r>
                      <a:endParaRPr lang="en-US" altLang="en-US" sz="1800" b="1">
                        <a:solidFill>
                          <a:srgbClr val="FF0000"/>
                        </a:solidFill>
                        <a:latin typeface="楷体" panose="02010609060101010101" charset="-122"/>
                        <a:ea typeface="楷体" panose="02010609060101010101" charset="-122"/>
                        <a:cs typeface="楷体" panose="02010609060101010101" charset="-122"/>
                      </a:endParaRPr>
                    </a:p>
                  </a:txBody>
                  <a:tcPr marL="68580" marR="68580" marT="0" marB="0" vert="horz" anchor="ctr">
                    <a:lnL w="19050">
                      <a:solidFill>
                        <a:schemeClr val="bg1"/>
                      </a:solidFill>
                      <a:prstDash val="solid"/>
                    </a:lnL>
                    <a:lnR w="19050">
                      <a:solidFill>
                        <a:schemeClr val="bg1"/>
                      </a:solidFill>
                      <a:prstDash val="solid"/>
                    </a:lnR>
                    <a:lnT w="19050">
                      <a:solidFill>
                        <a:schemeClr val="bg1"/>
                      </a:solidFill>
                      <a:prstDash val="solid"/>
                    </a:lnT>
                    <a:lnB w="19050">
                      <a:solidFill>
                        <a:schemeClr val="bg1"/>
                      </a:solidFill>
                      <a:prstDash val="solid"/>
                    </a:lnB>
                    <a:lnTlToBr>
                      <a:noFill/>
                    </a:lnTlToBr>
                    <a:lnBlToTr>
                      <a:noFill/>
                    </a:lnBlToTr>
                    <a:solidFill>
                      <a:schemeClr val="accent2"/>
                    </a:solidFill>
                  </a:tcPr>
                </a:tc>
                <a:tc>
                  <a:txBody>
                    <a:bodyPr/>
                    <a:p>
                      <a:pPr indent="0" algn="ctr">
                        <a:buNone/>
                      </a:pPr>
                      <a:r>
                        <a:rPr lang="zh-CN" altLang="en-US" sz="1800" b="1">
                          <a:solidFill>
                            <a:srgbClr val="FF0000"/>
                          </a:solidFill>
                          <a:latin typeface="楷体" panose="02010609060101010101" charset="-122"/>
                          <a:ea typeface="楷体" panose="02010609060101010101" charset="-122"/>
                          <a:cs typeface="楷体" panose="02010609060101010101" charset="-122"/>
                        </a:rPr>
                        <a:t>上</a:t>
                      </a:r>
                      <a:r>
                        <a:rPr lang="en-US" sz="1800" b="1">
                          <a:solidFill>
                            <a:srgbClr val="FF0000"/>
                          </a:solidFill>
                          <a:latin typeface="楷体" panose="02010609060101010101" charset="-122"/>
                          <a:ea typeface="楷体" panose="02010609060101010101" charset="-122"/>
                          <a:cs typeface="楷体" panose="02010609060101010101" charset="-122"/>
                        </a:rPr>
                        <a:t>下（智人）</a:t>
                      </a:r>
                      <a:endParaRPr lang="en-US" altLang="en-US" sz="1800" b="1">
                        <a:solidFill>
                          <a:srgbClr val="FF0000"/>
                        </a:solidFill>
                        <a:latin typeface="楷体" panose="02010609060101010101" charset="-122"/>
                        <a:ea typeface="楷体" panose="02010609060101010101" charset="-122"/>
                        <a:cs typeface="楷体" panose="02010609060101010101" charset="-122"/>
                      </a:endParaRPr>
                    </a:p>
                  </a:txBody>
                  <a:tcPr marL="68580" marR="68580" marT="0" marB="0" vert="horz" anchor="ctr">
                    <a:lnL w="19050">
                      <a:solidFill>
                        <a:schemeClr val="bg1"/>
                      </a:solidFill>
                      <a:prstDash val="solid"/>
                    </a:lnL>
                    <a:lnR w="19050">
                      <a:solidFill>
                        <a:schemeClr val="bg1"/>
                      </a:solidFill>
                      <a:prstDash val="solid"/>
                    </a:lnR>
                    <a:lnT w="19050">
                      <a:solidFill>
                        <a:schemeClr val="bg1"/>
                      </a:solidFill>
                      <a:prstDash val="solid"/>
                    </a:lnT>
                    <a:lnB w="19050">
                      <a:solidFill>
                        <a:schemeClr val="bg1"/>
                      </a:solidFill>
                      <a:prstDash val="solid"/>
                    </a:lnB>
                    <a:lnTlToBr>
                      <a:noFill/>
                    </a:lnTlToBr>
                    <a:lnBlToTr>
                      <a:noFill/>
                    </a:lnBlToTr>
                    <a:solidFill>
                      <a:schemeClr val="accent2"/>
                    </a:solidFill>
                  </a:tcPr>
                </a:tc>
                <a:tc>
                  <a:txBody>
                    <a:bodyPr/>
                    <a:p>
                      <a:pPr indent="0" algn="ctr">
                        <a:buNone/>
                      </a:pPr>
                      <a:r>
                        <a:rPr lang="en-US" sz="1800" b="1">
                          <a:solidFill>
                            <a:srgbClr val="FF0000"/>
                          </a:solidFill>
                          <a:latin typeface="楷体" panose="02010609060101010101" charset="-122"/>
                          <a:ea typeface="楷体" panose="02010609060101010101" charset="-122"/>
                          <a:cs typeface="楷体" panose="02010609060101010101" charset="-122"/>
                        </a:rPr>
                        <a:t>中上</a:t>
                      </a:r>
                      <a:endParaRPr lang="en-US" altLang="en-US" sz="1800" b="1">
                        <a:solidFill>
                          <a:srgbClr val="FF0000"/>
                        </a:solidFill>
                        <a:latin typeface="楷体" panose="02010609060101010101" charset="-122"/>
                        <a:ea typeface="楷体" panose="02010609060101010101" charset="-122"/>
                        <a:cs typeface="楷体" panose="02010609060101010101" charset="-122"/>
                      </a:endParaRPr>
                    </a:p>
                  </a:txBody>
                  <a:tcPr marL="68580" marR="68580" marT="0" marB="0" vert="horz" anchor="ctr">
                    <a:lnL w="19050">
                      <a:solidFill>
                        <a:schemeClr val="bg1"/>
                      </a:solidFill>
                      <a:prstDash val="solid"/>
                    </a:lnL>
                    <a:lnR w="19050">
                      <a:solidFill>
                        <a:schemeClr val="bg1"/>
                      </a:solidFill>
                      <a:prstDash val="solid"/>
                    </a:lnR>
                    <a:lnT w="19050">
                      <a:solidFill>
                        <a:schemeClr val="bg1"/>
                      </a:solidFill>
                      <a:prstDash val="solid"/>
                    </a:lnT>
                    <a:lnB w="19050">
                      <a:solidFill>
                        <a:schemeClr val="bg1"/>
                      </a:solidFill>
                      <a:prstDash val="solid"/>
                    </a:lnB>
                    <a:lnTlToBr>
                      <a:noFill/>
                    </a:lnTlToBr>
                    <a:lnBlToTr>
                      <a:noFill/>
                    </a:lnBlToTr>
                    <a:solidFill>
                      <a:schemeClr val="accent2"/>
                    </a:solidFill>
                  </a:tcPr>
                </a:tc>
                <a:tc>
                  <a:txBody>
                    <a:bodyPr/>
                    <a:p>
                      <a:pPr indent="0" algn="ctr">
                        <a:buNone/>
                      </a:pPr>
                      <a:r>
                        <a:rPr lang="en-US" sz="1800" b="1">
                          <a:solidFill>
                            <a:srgbClr val="FF0000"/>
                          </a:solidFill>
                          <a:latin typeface="楷体" panose="02010609060101010101" charset="-122"/>
                          <a:ea typeface="楷体" panose="02010609060101010101" charset="-122"/>
                          <a:cs typeface="楷体" panose="02010609060101010101" charset="-122"/>
                        </a:rPr>
                        <a:t>中中</a:t>
                      </a:r>
                      <a:endParaRPr lang="en-US" altLang="en-US" sz="1800" b="1">
                        <a:solidFill>
                          <a:srgbClr val="FF0000"/>
                        </a:solidFill>
                        <a:latin typeface="楷体" panose="02010609060101010101" charset="-122"/>
                        <a:ea typeface="楷体" panose="02010609060101010101" charset="-122"/>
                        <a:cs typeface="楷体" panose="02010609060101010101" charset="-122"/>
                      </a:endParaRPr>
                    </a:p>
                  </a:txBody>
                  <a:tcPr marL="68580" marR="68580" marT="0" marB="0" vert="horz" anchor="ctr">
                    <a:lnL w="19050">
                      <a:solidFill>
                        <a:schemeClr val="bg1"/>
                      </a:solidFill>
                      <a:prstDash val="solid"/>
                    </a:lnL>
                    <a:lnR w="19050">
                      <a:solidFill>
                        <a:schemeClr val="bg1"/>
                      </a:solidFill>
                      <a:prstDash val="solid"/>
                    </a:lnR>
                    <a:lnT w="19050">
                      <a:solidFill>
                        <a:schemeClr val="bg1"/>
                      </a:solidFill>
                      <a:prstDash val="solid"/>
                    </a:lnT>
                    <a:lnB w="19050">
                      <a:solidFill>
                        <a:schemeClr val="bg1"/>
                      </a:solidFill>
                      <a:prstDash val="solid"/>
                    </a:lnB>
                    <a:lnTlToBr>
                      <a:noFill/>
                    </a:lnTlToBr>
                    <a:lnBlToTr>
                      <a:noFill/>
                    </a:lnBlToTr>
                    <a:solidFill>
                      <a:schemeClr val="accent2"/>
                    </a:solidFill>
                  </a:tcPr>
                </a:tc>
                <a:tc>
                  <a:txBody>
                    <a:bodyPr/>
                    <a:p>
                      <a:pPr indent="0" algn="ctr">
                        <a:buNone/>
                      </a:pPr>
                      <a:r>
                        <a:rPr lang="en-US" sz="1800" b="1">
                          <a:solidFill>
                            <a:srgbClr val="FF0000"/>
                          </a:solidFill>
                          <a:latin typeface="楷体" panose="02010609060101010101" charset="-122"/>
                          <a:ea typeface="楷体" panose="02010609060101010101" charset="-122"/>
                          <a:cs typeface="楷体" panose="02010609060101010101" charset="-122"/>
                        </a:rPr>
                        <a:t>中下</a:t>
                      </a:r>
                      <a:endParaRPr lang="en-US" altLang="en-US" sz="1800" b="1">
                        <a:solidFill>
                          <a:srgbClr val="FF0000"/>
                        </a:solidFill>
                        <a:latin typeface="楷体" panose="02010609060101010101" charset="-122"/>
                        <a:ea typeface="楷体" panose="02010609060101010101" charset="-122"/>
                        <a:cs typeface="楷体" panose="02010609060101010101" charset="-122"/>
                      </a:endParaRPr>
                    </a:p>
                  </a:txBody>
                  <a:tcPr marL="68580" marR="68580" marT="0" marB="0" vert="horz" anchor="ctr">
                    <a:lnL w="19050">
                      <a:solidFill>
                        <a:schemeClr val="bg1"/>
                      </a:solidFill>
                      <a:prstDash val="solid"/>
                    </a:lnL>
                    <a:lnR w="19050">
                      <a:solidFill>
                        <a:schemeClr val="bg1"/>
                      </a:solidFill>
                      <a:prstDash val="solid"/>
                    </a:lnR>
                    <a:lnT w="19050">
                      <a:solidFill>
                        <a:schemeClr val="bg1"/>
                      </a:solidFill>
                      <a:prstDash val="solid"/>
                    </a:lnT>
                    <a:lnB w="19050">
                      <a:solidFill>
                        <a:schemeClr val="bg1"/>
                      </a:solidFill>
                      <a:prstDash val="solid"/>
                    </a:lnB>
                    <a:lnTlToBr>
                      <a:noFill/>
                    </a:lnTlToBr>
                    <a:lnBlToTr>
                      <a:noFill/>
                    </a:lnBlToTr>
                    <a:solidFill>
                      <a:schemeClr val="accent2"/>
                    </a:solidFill>
                  </a:tcPr>
                </a:tc>
                <a:tc>
                  <a:txBody>
                    <a:bodyPr/>
                    <a:p>
                      <a:pPr indent="0" algn="ctr">
                        <a:buNone/>
                      </a:pPr>
                      <a:r>
                        <a:rPr lang="en-US" sz="1800" b="1">
                          <a:solidFill>
                            <a:srgbClr val="FF0000"/>
                          </a:solidFill>
                          <a:latin typeface="楷体" panose="02010609060101010101" charset="-122"/>
                          <a:ea typeface="楷体" panose="02010609060101010101" charset="-122"/>
                          <a:cs typeface="楷体" panose="02010609060101010101" charset="-122"/>
                        </a:rPr>
                        <a:t>下上</a:t>
                      </a:r>
                      <a:endParaRPr lang="en-US" altLang="en-US" sz="1800" b="1">
                        <a:solidFill>
                          <a:srgbClr val="FF0000"/>
                        </a:solidFill>
                        <a:latin typeface="楷体" panose="02010609060101010101" charset="-122"/>
                        <a:ea typeface="楷体" panose="02010609060101010101" charset="-122"/>
                        <a:cs typeface="楷体" panose="02010609060101010101" charset="-122"/>
                      </a:endParaRPr>
                    </a:p>
                  </a:txBody>
                  <a:tcPr marL="68580" marR="68580" marT="0" marB="0" vert="horz" anchor="ctr">
                    <a:lnL w="19050">
                      <a:solidFill>
                        <a:schemeClr val="bg1"/>
                      </a:solidFill>
                      <a:prstDash val="solid"/>
                    </a:lnL>
                    <a:lnR w="19050">
                      <a:solidFill>
                        <a:schemeClr val="bg1"/>
                      </a:solidFill>
                      <a:prstDash val="solid"/>
                    </a:lnR>
                    <a:lnT w="19050">
                      <a:solidFill>
                        <a:schemeClr val="bg1"/>
                      </a:solidFill>
                      <a:prstDash val="solid"/>
                    </a:lnT>
                    <a:lnB w="19050">
                      <a:solidFill>
                        <a:schemeClr val="bg1"/>
                      </a:solidFill>
                      <a:prstDash val="solid"/>
                    </a:lnB>
                    <a:lnTlToBr>
                      <a:noFill/>
                    </a:lnTlToBr>
                    <a:lnBlToTr>
                      <a:noFill/>
                    </a:lnBlToTr>
                    <a:solidFill>
                      <a:schemeClr val="accent2"/>
                    </a:solidFill>
                  </a:tcPr>
                </a:tc>
                <a:tc>
                  <a:txBody>
                    <a:bodyPr/>
                    <a:p>
                      <a:pPr indent="0" algn="ctr">
                        <a:buNone/>
                      </a:pPr>
                      <a:r>
                        <a:rPr lang="en-US" sz="1800" b="1">
                          <a:solidFill>
                            <a:srgbClr val="FF0000"/>
                          </a:solidFill>
                          <a:latin typeface="楷体" panose="02010609060101010101" charset="-122"/>
                          <a:ea typeface="楷体" panose="02010609060101010101" charset="-122"/>
                          <a:cs typeface="楷体" panose="02010609060101010101" charset="-122"/>
                        </a:rPr>
                        <a:t>下中</a:t>
                      </a:r>
                      <a:endParaRPr lang="en-US" altLang="en-US" sz="1800" b="1">
                        <a:solidFill>
                          <a:srgbClr val="FF0000"/>
                        </a:solidFill>
                        <a:latin typeface="楷体" panose="02010609060101010101" charset="-122"/>
                        <a:ea typeface="楷体" panose="02010609060101010101" charset="-122"/>
                        <a:cs typeface="楷体" panose="02010609060101010101" charset="-122"/>
                      </a:endParaRPr>
                    </a:p>
                  </a:txBody>
                  <a:tcPr marL="68580" marR="68580" marT="0" marB="0" vert="horz" anchor="ctr">
                    <a:lnL w="19050">
                      <a:solidFill>
                        <a:schemeClr val="bg1"/>
                      </a:solidFill>
                      <a:prstDash val="solid"/>
                    </a:lnL>
                    <a:lnR w="19050">
                      <a:solidFill>
                        <a:schemeClr val="bg1"/>
                      </a:solidFill>
                      <a:prstDash val="solid"/>
                    </a:lnR>
                    <a:lnT w="19050">
                      <a:solidFill>
                        <a:schemeClr val="bg1"/>
                      </a:solidFill>
                      <a:prstDash val="solid"/>
                    </a:lnT>
                    <a:lnB w="19050">
                      <a:solidFill>
                        <a:schemeClr val="bg1"/>
                      </a:solidFill>
                      <a:prstDash val="solid"/>
                    </a:lnB>
                    <a:lnTlToBr>
                      <a:noFill/>
                    </a:lnTlToBr>
                    <a:lnBlToTr>
                      <a:noFill/>
                    </a:lnBlToTr>
                    <a:solidFill>
                      <a:schemeClr val="accent2"/>
                    </a:solidFill>
                  </a:tcPr>
                </a:tc>
                <a:tc>
                  <a:txBody>
                    <a:bodyPr/>
                    <a:p>
                      <a:pPr indent="0" algn="ctr">
                        <a:buNone/>
                      </a:pPr>
                      <a:r>
                        <a:rPr lang="en-US" sz="1800" b="1">
                          <a:solidFill>
                            <a:srgbClr val="FF0000"/>
                          </a:solidFill>
                          <a:latin typeface="楷体" panose="02010609060101010101" charset="-122"/>
                          <a:ea typeface="楷体" panose="02010609060101010101" charset="-122"/>
                          <a:cs typeface="楷体" panose="02010609060101010101" charset="-122"/>
                        </a:rPr>
                        <a:t>下下（愚人）</a:t>
                      </a:r>
                      <a:endParaRPr lang="en-US" altLang="en-US" sz="1800" b="1">
                        <a:solidFill>
                          <a:srgbClr val="FF0000"/>
                        </a:solidFill>
                        <a:latin typeface="楷体" panose="02010609060101010101" charset="-122"/>
                        <a:ea typeface="楷体" panose="02010609060101010101" charset="-122"/>
                        <a:cs typeface="楷体" panose="02010609060101010101" charset="-122"/>
                      </a:endParaRPr>
                    </a:p>
                  </a:txBody>
                  <a:tcPr marL="68580" marR="68580" marT="0" marB="0" vert="horz" anchor="ctr">
                    <a:lnL w="19050">
                      <a:solidFill>
                        <a:schemeClr val="bg1"/>
                      </a:solidFill>
                      <a:prstDash val="solid"/>
                    </a:lnL>
                    <a:lnR w="19050">
                      <a:solidFill>
                        <a:schemeClr val="bg1"/>
                      </a:solidFill>
                      <a:prstDash val="solid"/>
                    </a:lnR>
                    <a:lnT w="19050">
                      <a:solidFill>
                        <a:schemeClr val="bg1"/>
                      </a:solidFill>
                      <a:prstDash val="solid"/>
                    </a:lnT>
                    <a:lnB w="19050">
                      <a:solidFill>
                        <a:schemeClr val="bg1"/>
                      </a:solidFill>
                      <a:prstDash val="solid"/>
                    </a:lnB>
                    <a:lnTlToBr>
                      <a:noFill/>
                    </a:lnTlToBr>
                    <a:lnBlToTr>
                      <a:noFill/>
                    </a:lnBlToTr>
                    <a:solidFill>
                      <a:schemeClr val="accent2"/>
                    </a:solidFill>
                  </a:tcPr>
                </a:tc>
              </a:tr>
              <a:tr h="885190">
                <a:tc>
                  <a:txBody>
                    <a:bodyPr/>
                    <a:p>
                      <a:pPr indent="0" algn="ctr">
                        <a:buNone/>
                      </a:pPr>
                      <a:r>
                        <a:rPr lang="en-US" sz="1800" b="1">
                          <a:solidFill>
                            <a:schemeClr val="bg1"/>
                          </a:solidFill>
                          <a:latin typeface="楷体" panose="02010609060101010101" charset="-122"/>
                          <a:ea typeface="楷体" panose="02010609060101010101" charset="-122"/>
                          <a:cs typeface="楷体" panose="02010609060101010101" charset="-122"/>
                        </a:rPr>
                        <a:t>尧、舜周文王孔子</a:t>
                      </a:r>
                      <a:endParaRPr lang="en-US" altLang="en-US" sz="1800" b="1">
                        <a:solidFill>
                          <a:schemeClr val="bg1"/>
                        </a:solidFill>
                        <a:latin typeface="楷体" panose="02010609060101010101" charset="-122"/>
                        <a:ea typeface="楷体" panose="02010609060101010101" charset="-122"/>
                        <a:cs typeface="楷体" panose="02010609060101010101" charset="-122"/>
                      </a:endParaRPr>
                    </a:p>
                  </a:txBody>
                  <a:tcPr marL="68580" marR="68580" marT="0" marB="0" vert="horz" anchor="ctr">
                    <a:lnL w="19050">
                      <a:solidFill>
                        <a:schemeClr val="bg1"/>
                      </a:solidFill>
                      <a:prstDash val="solid"/>
                    </a:lnL>
                    <a:lnR w="19050">
                      <a:solidFill>
                        <a:schemeClr val="bg1"/>
                      </a:solidFill>
                      <a:prstDash val="solid"/>
                    </a:lnR>
                    <a:lnT w="19050">
                      <a:solidFill>
                        <a:schemeClr val="bg1"/>
                      </a:solidFill>
                      <a:prstDash val="solid"/>
                    </a:lnT>
                    <a:lnB w="19050">
                      <a:solidFill>
                        <a:schemeClr val="bg1"/>
                      </a:solidFill>
                      <a:prstDash val="solid"/>
                    </a:lnB>
                    <a:lnTlToBr>
                      <a:noFill/>
                    </a:lnTlToBr>
                    <a:lnBlToTr>
                      <a:noFill/>
                    </a:lnBlToTr>
                    <a:solidFill>
                      <a:schemeClr val="accent2"/>
                    </a:solidFill>
                  </a:tcPr>
                </a:tc>
                <a:tc>
                  <a:txBody>
                    <a:bodyPr/>
                    <a:p>
                      <a:pPr indent="0" algn="ctr">
                        <a:buNone/>
                      </a:pPr>
                      <a:r>
                        <a:rPr lang="en-US" sz="1800" b="1">
                          <a:solidFill>
                            <a:schemeClr val="bg1"/>
                          </a:solidFill>
                          <a:latin typeface="楷体" panose="02010609060101010101" charset="-122"/>
                          <a:ea typeface="楷体" panose="02010609060101010101" charset="-122"/>
                          <a:cs typeface="楷体" panose="02010609060101010101" charset="-122"/>
                        </a:rPr>
                        <a:t>孟子</a:t>
                      </a:r>
                      <a:endParaRPr lang="en-US" sz="1800" b="1">
                        <a:solidFill>
                          <a:schemeClr val="bg1"/>
                        </a:solidFill>
                        <a:latin typeface="楷体" panose="02010609060101010101" charset="-122"/>
                        <a:ea typeface="楷体" panose="02010609060101010101" charset="-122"/>
                        <a:cs typeface="楷体" panose="02010609060101010101" charset="-122"/>
                      </a:endParaRPr>
                    </a:p>
                    <a:p>
                      <a:pPr indent="0" algn="ctr">
                        <a:buNone/>
                      </a:pPr>
                      <a:r>
                        <a:rPr lang="en-US" sz="1800" b="1">
                          <a:solidFill>
                            <a:schemeClr val="bg1"/>
                          </a:solidFill>
                          <a:latin typeface="楷体" panose="02010609060101010101" charset="-122"/>
                          <a:ea typeface="楷体" panose="02010609060101010101" charset="-122"/>
                          <a:cs typeface="楷体" panose="02010609060101010101" charset="-122"/>
                        </a:rPr>
                        <a:t>屈原</a:t>
                      </a:r>
                      <a:endParaRPr lang="en-US" sz="1800" b="1">
                        <a:solidFill>
                          <a:schemeClr val="bg1"/>
                        </a:solidFill>
                        <a:latin typeface="楷体" panose="02010609060101010101" charset="-122"/>
                        <a:ea typeface="楷体" panose="02010609060101010101" charset="-122"/>
                        <a:cs typeface="楷体" panose="02010609060101010101" charset="-122"/>
                      </a:endParaRPr>
                    </a:p>
                    <a:p>
                      <a:pPr indent="0" algn="ctr">
                        <a:buNone/>
                      </a:pPr>
                      <a:r>
                        <a:rPr lang="en-US" sz="1800" b="1">
                          <a:solidFill>
                            <a:schemeClr val="bg1"/>
                          </a:solidFill>
                          <a:latin typeface="楷体" panose="02010609060101010101" charset="-122"/>
                          <a:ea typeface="楷体" panose="02010609060101010101" charset="-122"/>
                          <a:cs typeface="楷体" panose="02010609060101010101" charset="-122"/>
                        </a:rPr>
                        <a:t>荀子</a:t>
                      </a:r>
                      <a:endParaRPr lang="en-US" altLang="en-US" sz="1800" b="1">
                        <a:solidFill>
                          <a:schemeClr val="bg1"/>
                        </a:solidFill>
                        <a:latin typeface="楷体" panose="02010609060101010101" charset="-122"/>
                        <a:ea typeface="楷体" panose="02010609060101010101" charset="-122"/>
                        <a:cs typeface="楷体" panose="02010609060101010101" charset="-122"/>
                      </a:endParaRPr>
                    </a:p>
                  </a:txBody>
                  <a:tcPr marL="68580" marR="68580" marT="0" marB="0" vert="horz" anchor="ctr">
                    <a:lnL w="19050">
                      <a:solidFill>
                        <a:schemeClr val="bg1"/>
                      </a:solidFill>
                      <a:prstDash val="solid"/>
                    </a:lnL>
                    <a:lnR w="19050">
                      <a:solidFill>
                        <a:schemeClr val="bg1"/>
                      </a:solidFill>
                      <a:prstDash val="solid"/>
                    </a:lnR>
                    <a:lnT w="19050">
                      <a:solidFill>
                        <a:schemeClr val="bg1"/>
                      </a:solidFill>
                      <a:prstDash val="solid"/>
                    </a:lnT>
                    <a:lnB w="19050">
                      <a:solidFill>
                        <a:schemeClr val="bg1"/>
                      </a:solidFill>
                      <a:prstDash val="solid"/>
                    </a:lnB>
                    <a:lnTlToBr>
                      <a:noFill/>
                    </a:lnTlToBr>
                    <a:lnBlToTr>
                      <a:noFill/>
                    </a:lnBlToTr>
                    <a:solidFill>
                      <a:schemeClr val="accent2"/>
                    </a:solidFill>
                  </a:tcPr>
                </a:tc>
                <a:tc>
                  <a:txBody>
                    <a:bodyPr/>
                    <a:p>
                      <a:pPr indent="0" algn="ctr">
                        <a:buNone/>
                      </a:pPr>
                      <a:r>
                        <a:rPr lang="en-US" sz="1800" b="1">
                          <a:solidFill>
                            <a:srgbClr val="FF0000"/>
                          </a:solidFill>
                          <a:latin typeface="楷体" panose="02010609060101010101" charset="-122"/>
                          <a:ea typeface="楷体" panose="02010609060101010101" charset="-122"/>
                          <a:cs typeface="楷体" panose="02010609060101010101" charset="-122"/>
                        </a:rPr>
                        <a:t>子贡</a:t>
                      </a:r>
                      <a:endParaRPr lang="en-US" sz="1800" b="1">
                        <a:solidFill>
                          <a:srgbClr val="FF0000"/>
                        </a:solidFill>
                        <a:latin typeface="楷体" panose="02010609060101010101" charset="-122"/>
                        <a:ea typeface="楷体" panose="02010609060101010101" charset="-122"/>
                        <a:cs typeface="楷体" panose="02010609060101010101" charset="-122"/>
                      </a:endParaRPr>
                    </a:p>
                    <a:p>
                      <a:pPr indent="0" algn="ctr">
                        <a:buNone/>
                      </a:pPr>
                      <a:r>
                        <a:rPr lang="en-US" sz="1800" b="1">
                          <a:solidFill>
                            <a:srgbClr val="FF0000"/>
                          </a:solidFill>
                          <a:latin typeface="楷体" panose="02010609060101010101" charset="-122"/>
                          <a:ea typeface="楷体" panose="02010609060101010101" charset="-122"/>
                          <a:cs typeface="楷体" panose="02010609060101010101" charset="-122"/>
                        </a:rPr>
                        <a:t>范蠡</a:t>
                      </a:r>
                      <a:endParaRPr lang="en-US" sz="1800" b="1">
                        <a:solidFill>
                          <a:srgbClr val="FF0000"/>
                        </a:solidFill>
                        <a:latin typeface="楷体" panose="02010609060101010101" charset="-122"/>
                        <a:ea typeface="楷体" panose="02010609060101010101" charset="-122"/>
                        <a:cs typeface="楷体" panose="02010609060101010101" charset="-122"/>
                      </a:endParaRPr>
                    </a:p>
                    <a:p>
                      <a:pPr indent="0" algn="ctr">
                        <a:buNone/>
                      </a:pPr>
                      <a:r>
                        <a:rPr lang="en-US" sz="1800" b="1">
                          <a:solidFill>
                            <a:srgbClr val="FF0000"/>
                          </a:solidFill>
                          <a:latin typeface="楷体" panose="02010609060101010101" charset="-122"/>
                          <a:ea typeface="楷体" panose="02010609060101010101" charset="-122"/>
                          <a:cs typeface="楷体" panose="02010609060101010101" charset="-122"/>
                        </a:rPr>
                        <a:t>廉颇</a:t>
                      </a:r>
                      <a:endParaRPr lang="en-US" altLang="en-US" sz="1800" b="1">
                        <a:solidFill>
                          <a:srgbClr val="FF0000"/>
                        </a:solidFill>
                        <a:latin typeface="楷体" panose="02010609060101010101" charset="-122"/>
                        <a:ea typeface="楷体" panose="02010609060101010101" charset="-122"/>
                        <a:cs typeface="楷体" panose="02010609060101010101" charset="-122"/>
                      </a:endParaRPr>
                    </a:p>
                  </a:txBody>
                  <a:tcPr marL="68580" marR="68580" marT="0" marB="0" vert="horz" anchor="ctr">
                    <a:lnL w="19050">
                      <a:solidFill>
                        <a:schemeClr val="bg1"/>
                      </a:solidFill>
                      <a:prstDash val="solid"/>
                    </a:lnL>
                    <a:lnR w="19050">
                      <a:solidFill>
                        <a:schemeClr val="bg1"/>
                      </a:solidFill>
                      <a:prstDash val="solid"/>
                    </a:lnR>
                    <a:lnT w="19050">
                      <a:solidFill>
                        <a:schemeClr val="bg1"/>
                      </a:solidFill>
                      <a:prstDash val="solid"/>
                    </a:lnT>
                    <a:lnB w="19050">
                      <a:solidFill>
                        <a:schemeClr val="bg1"/>
                      </a:solidFill>
                      <a:prstDash val="solid"/>
                    </a:lnB>
                    <a:lnTlToBr>
                      <a:noFill/>
                    </a:lnTlToBr>
                    <a:lnBlToTr>
                      <a:noFill/>
                    </a:lnBlToTr>
                    <a:solidFill>
                      <a:schemeClr val="accent2"/>
                    </a:solidFill>
                  </a:tcPr>
                </a:tc>
                <a:tc>
                  <a:txBody>
                    <a:bodyPr/>
                    <a:p>
                      <a:pPr indent="0" algn="ctr">
                        <a:buNone/>
                      </a:pPr>
                      <a:r>
                        <a:rPr lang="en-US" sz="1800" b="1">
                          <a:solidFill>
                            <a:schemeClr val="bg1"/>
                          </a:solidFill>
                          <a:latin typeface="楷体" panose="02010609060101010101" charset="-122"/>
                          <a:ea typeface="楷体" panose="02010609060101010101" charset="-122"/>
                          <a:cs typeface="楷体" panose="02010609060101010101" charset="-122"/>
                        </a:rPr>
                        <a:t>老子</a:t>
                      </a:r>
                      <a:endParaRPr lang="en-US" sz="1800" b="1">
                        <a:solidFill>
                          <a:schemeClr val="bg1"/>
                        </a:solidFill>
                        <a:latin typeface="楷体" panose="02010609060101010101" charset="-122"/>
                        <a:ea typeface="楷体" panose="02010609060101010101" charset="-122"/>
                        <a:cs typeface="楷体" panose="02010609060101010101" charset="-122"/>
                      </a:endParaRPr>
                    </a:p>
                    <a:p>
                      <a:pPr indent="0" algn="ctr">
                        <a:buNone/>
                      </a:pPr>
                      <a:r>
                        <a:rPr lang="en-US" sz="1800" b="1">
                          <a:solidFill>
                            <a:schemeClr val="bg1"/>
                          </a:solidFill>
                          <a:latin typeface="楷体" panose="02010609060101010101" charset="-122"/>
                          <a:ea typeface="楷体" panose="02010609060101010101" charset="-122"/>
                          <a:cs typeface="楷体" panose="02010609060101010101" charset="-122"/>
                        </a:rPr>
                        <a:t>商鞅</a:t>
                      </a:r>
                      <a:endParaRPr lang="en-US" sz="1800" b="1">
                        <a:solidFill>
                          <a:schemeClr val="bg1"/>
                        </a:solidFill>
                        <a:latin typeface="楷体" panose="02010609060101010101" charset="-122"/>
                        <a:ea typeface="楷体" panose="02010609060101010101" charset="-122"/>
                        <a:cs typeface="楷体" panose="02010609060101010101" charset="-122"/>
                      </a:endParaRPr>
                    </a:p>
                    <a:p>
                      <a:pPr indent="0" algn="ctr">
                        <a:buNone/>
                      </a:pPr>
                      <a:r>
                        <a:rPr lang="en-US" sz="1800" b="1">
                          <a:solidFill>
                            <a:schemeClr val="bg1"/>
                          </a:solidFill>
                          <a:latin typeface="楷体" panose="02010609060101010101" charset="-122"/>
                          <a:ea typeface="楷体" panose="02010609060101010101" charset="-122"/>
                          <a:cs typeface="楷体" panose="02010609060101010101" charset="-122"/>
                        </a:rPr>
                        <a:t>韩非</a:t>
                      </a:r>
                      <a:endParaRPr lang="en-US" altLang="en-US" sz="1800" b="1">
                        <a:solidFill>
                          <a:schemeClr val="bg1"/>
                        </a:solidFill>
                        <a:latin typeface="楷体" panose="02010609060101010101" charset="-122"/>
                        <a:ea typeface="楷体" panose="02010609060101010101" charset="-122"/>
                        <a:cs typeface="楷体" panose="02010609060101010101" charset="-122"/>
                      </a:endParaRPr>
                    </a:p>
                  </a:txBody>
                  <a:tcPr marL="68580" marR="68580" marT="0" marB="0" vert="horz" anchor="ctr">
                    <a:lnL w="19050">
                      <a:solidFill>
                        <a:schemeClr val="bg1"/>
                      </a:solidFill>
                      <a:prstDash val="solid"/>
                    </a:lnL>
                    <a:lnR w="19050">
                      <a:solidFill>
                        <a:schemeClr val="bg1"/>
                      </a:solidFill>
                      <a:prstDash val="solid"/>
                    </a:lnR>
                    <a:lnT w="19050">
                      <a:solidFill>
                        <a:schemeClr val="bg1"/>
                      </a:solidFill>
                      <a:prstDash val="solid"/>
                    </a:lnT>
                    <a:lnB w="19050">
                      <a:solidFill>
                        <a:schemeClr val="bg1"/>
                      </a:solidFill>
                      <a:prstDash val="solid"/>
                    </a:lnB>
                    <a:lnTlToBr>
                      <a:noFill/>
                    </a:lnTlToBr>
                    <a:lnBlToTr>
                      <a:noFill/>
                    </a:lnBlToTr>
                    <a:solidFill>
                      <a:schemeClr val="accent2"/>
                    </a:solidFill>
                  </a:tcPr>
                </a:tc>
                <a:tc>
                  <a:txBody>
                    <a:bodyPr/>
                    <a:p>
                      <a:pPr indent="0" algn="ctr">
                        <a:buNone/>
                      </a:pPr>
                      <a:r>
                        <a:rPr lang="en-US" sz="1800" b="1">
                          <a:solidFill>
                            <a:srgbClr val="FF0000"/>
                          </a:solidFill>
                          <a:latin typeface="楷体" panose="02010609060101010101" charset="-122"/>
                          <a:ea typeface="楷体" panose="02010609060101010101" charset="-122"/>
                          <a:cs typeface="楷体" panose="02010609060101010101" charset="-122"/>
                        </a:rPr>
                        <a:t>齐恒公吕不韦荆轲</a:t>
                      </a:r>
                      <a:endParaRPr lang="en-US" altLang="en-US" sz="1800" b="1">
                        <a:solidFill>
                          <a:srgbClr val="FF0000"/>
                        </a:solidFill>
                        <a:latin typeface="楷体" panose="02010609060101010101" charset="-122"/>
                        <a:ea typeface="楷体" panose="02010609060101010101" charset="-122"/>
                        <a:cs typeface="楷体" panose="02010609060101010101" charset="-122"/>
                      </a:endParaRPr>
                    </a:p>
                  </a:txBody>
                  <a:tcPr marL="68580" marR="68580" marT="0" marB="0" vert="horz" anchor="ctr">
                    <a:lnL w="19050">
                      <a:solidFill>
                        <a:schemeClr val="bg1"/>
                      </a:solidFill>
                      <a:prstDash val="solid"/>
                    </a:lnL>
                    <a:lnR w="19050">
                      <a:solidFill>
                        <a:schemeClr val="bg1"/>
                      </a:solidFill>
                      <a:prstDash val="solid"/>
                    </a:lnR>
                    <a:lnT w="19050">
                      <a:solidFill>
                        <a:schemeClr val="bg1"/>
                      </a:solidFill>
                      <a:prstDash val="solid"/>
                    </a:lnT>
                    <a:lnB w="19050">
                      <a:solidFill>
                        <a:schemeClr val="bg1"/>
                      </a:solidFill>
                      <a:prstDash val="solid"/>
                    </a:lnB>
                    <a:lnTlToBr>
                      <a:noFill/>
                    </a:lnTlToBr>
                    <a:lnBlToTr>
                      <a:noFill/>
                    </a:lnBlToTr>
                    <a:solidFill>
                      <a:schemeClr val="accent2"/>
                    </a:solidFill>
                  </a:tcPr>
                </a:tc>
                <a:tc>
                  <a:txBody>
                    <a:bodyPr/>
                    <a:p>
                      <a:pPr indent="0" algn="ctr">
                        <a:buNone/>
                      </a:pPr>
                      <a:r>
                        <a:rPr lang="en-US" sz="1800" b="1">
                          <a:solidFill>
                            <a:srgbClr val="FF0000"/>
                          </a:solidFill>
                          <a:latin typeface="楷体" panose="02010609060101010101" charset="-122"/>
                          <a:ea typeface="楷体" panose="02010609060101010101" charset="-122"/>
                          <a:cs typeface="楷体" panose="02010609060101010101" charset="-122"/>
                        </a:rPr>
                        <a:t>秦始皇李斯</a:t>
                      </a:r>
                      <a:endParaRPr lang="en-US" sz="1800" b="1">
                        <a:solidFill>
                          <a:srgbClr val="FF0000"/>
                        </a:solidFill>
                        <a:latin typeface="楷体" panose="02010609060101010101" charset="-122"/>
                        <a:ea typeface="楷体" panose="02010609060101010101" charset="-122"/>
                        <a:cs typeface="楷体" panose="02010609060101010101" charset="-122"/>
                      </a:endParaRPr>
                    </a:p>
                    <a:p>
                      <a:pPr indent="0" algn="ctr">
                        <a:buNone/>
                      </a:pPr>
                      <a:r>
                        <a:rPr lang="en-US" sz="1800" b="1">
                          <a:solidFill>
                            <a:srgbClr val="FF0000"/>
                          </a:solidFill>
                          <a:latin typeface="楷体" panose="02010609060101010101" charset="-122"/>
                          <a:ea typeface="楷体" panose="02010609060101010101" charset="-122"/>
                          <a:cs typeface="楷体" panose="02010609060101010101" charset="-122"/>
                        </a:rPr>
                        <a:t>陈胜</a:t>
                      </a:r>
                      <a:endParaRPr lang="en-US" altLang="en-US" sz="1800" b="1">
                        <a:solidFill>
                          <a:srgbClr val="FF0000"/>
                        </a:solidFill>
                        <a:latin typeface="楷体" panose="02010609060101010101" charset="-122"/>
                        <a:ea typeface="楷体" panose="02010609060101010101" charset="-122"/>
                        <a:cs typeface="楷体" panose="02010609060101010101" charset="-122"/>
                      </a:endParaRPr>
                    </a:p>
                  </a:txBody>
                  <a:tcPr marL="68580" marR="68580" marT="0" marB="0" vert="horz" anchor="ctr">
                    <a:lnL w="19050">
                      <a:solidFill>
                        <a:schemeClr val="bg1"/>
                      </a:solidFill>
                      <a:prstDash val="solid"/>
                    </a:lnL>
                    <a:lnR w="19050">
                      <a:solidFill>
                        <a:schemeClr val="bg1"/>
                      </a:solidFill>
                      <a:prstDash val="solid"/>
                    </a:lnR>
                    <a:lnT w="19050">
                      <a:solidFill>
                        <a:schemeClr val="bg1"/>
                      </a:solidFill>
                      <a:prstDash val="solid"/>
                    </a:lnT>
                    <a:lnB w="19050">
                      <a:solidFill>
                        <a:schemeClr val="bg1"/>
                      </a:solidFill>
                      <a:prstDash val="solid"/>
                    </a:lnB>
                    <a:lnTlToBr>
                      <a:noFill/>
                    </a:lnTlToBr>
                    <a:lnBlToTr>
                      <a:noFill/>
                    </a:lnBlToTr>
                    <a:solidFill>
                      <a:schemeClr val="accent2"/>
                    </a:solidFill>
                  </a:tcPr>
                </a:tc>
                <a:tc>
                  <a:txBody>
                    <a:bodyPr/>
                    <a:p>
                      <a:pPr indent="0" algn="ctr">
                        <a:buNone/>
                      </a:pPr>
                      <a:r>
                        <a:rPr lang="en-US" sz="1800" b="1">
                          <a:solidFill>
                            <a:schemeClr val="bg1"/>
                          </a:solidFill>
                          <a:latin typeface="楷体" panose="02010609060101010101" charset="-122"/>
                          <a:ea typeface="楷体" panose="02010609060101010101" charset="-122"/>
                          <a:cs typeface="楷体" panose="02010609060101010101" charset="-122"/>
                        </a:rPr>
                        <a:t>宋襄公</a:t>
                      </a:r>
                      <a:endParaRPr lang="en-US" altLang="en-US" sz="1800" b="1">
                        <a:solidFill>
                          <a:schemeClr val="bg1"/>
                        </a:solidFill>
                        <a:latin typeface="楷体" panose="02010609060101010101" charset="-122"/>
                        <a:ea typeface="楷体" panose="02010609060101010101" charset="-122"/>
                        <a:cs typeface="楷体" panose="02010609060101010101" charset="-122"/>
                      </a:endParaRPr>
                    </a:p>
                  </a:txBody>
                  <a:tcPr marL="68580" marR="68580" marT="0" marB="0" vert="horz" anchor="ctr">
                    <a:lnL w="19050">
                      <a:solidFill>
                        <a:schemeClr val="bg1"/>
                      </a:solidFill>
                      <a:prstDash val="solid"/>
                    </a:lnL>
                    <a:lnR w="19050">
                      <a:solidFill>
                        <a:schemeClr val="bg1"/>
                      </a:solidFill>
                      <a:prstDash val="solid"/>
                    </a:lnR>
                    <a:lnT w="19050">
                      <a:solidFill>
                        <a:schemeClr val="bg1"/>
                      </a:solidFill>
                      <a:prstDash val="solid"/>
                    </a:lnT>
                    <a:lnB w="19050">
                      <a:solidFill>
                        <a:schemeClr val="bg1"/>
                      </a:solidFill>
                      <a:prstDash val="solid"/>
                    </a:lnB>
                    <a:lnTlToBr>
                      <a:noFill/>
                    </a:lnTlToBr>
                    <a:lnBlToTr>
                      <a:noFill/>
                    </a:lnBlToTr>
                    <a:solidFill>
                      <a:schemeClr val="accent2"/>
                    </a:solidFill>
                  </a:tcPr>
                </a:tc>
                <a:tc>
                  <a:txBody>
                    <a:bodyPr/>
                    <a:p>
                      <a:pPr indent="0" algn="ctr">
                        <a:buNone/>
                      </a:pPr>
                      <a:r>
                        <a:rPr lang="en-US" sz="1800" b="1">
                          <a:solidFill>
                            <a:schemeClr val="bg1"/>
                          </a:solidFill>
                          <a:latin typeface="楷体" panose="02010609060101010101" charset="-122"/>
                          <a:ea typeface="楷体" panose="02010609060101010101" charset="-122"/>
                          <a:cs typeface="楷体" panose="02010609060101010101" charset="-122"/>
                        </a:rPr>
                        <a:t>夏桀</a:t>
                      </a:r>
                      <a:endParaRPr lang="en-US" altLang="en-US" sz="1800" b="1">
                        <a:solidFill>
                          <a:schemeClr val="bg1"/>
                        </a:solidFill>
                        <a:latin typeface="楷体" panose="02010609060101010101" charset="-122"/>
                        <a:ea typeface="楷体" panose="02010609060101010101" charset="-122"/>
                        <a:cs typeface="楷体" panose="02010609060101010101" charset="-122"/>
                      </a:endParaRPr>
                    </a:p>
                  </a:txBody>
                  <a:tcPr marL="68580" marR="68580" marT="0" marB="0" vert="horz" anchor="ctr">
                    <a:lnL w="19050">
                      <a:solidFill>
                        <a:schemeClr val="bg1"/>
                      </a:solidFill>
                      <a:prstDash val="solid"/>
                    </a:lnL>
                    <a:lnR w="19050">
                      <a:solidFill>
                        <a:schemeClr val="bg1"/>
                      </a:solidFill>
                      <a:prstDash val="solid"/>
                    </a:lnR>
                    <a:lnT w="19050">
                      <a:solidFill>
                        <a:schemeClr val="bg1"/>
                      </a:solidFill>
                      <a:prstDash val="solid"/>
                    </a:lnT>
                    <a:lnB w="19050">
                      <a:solidFill>
                        <a:schemeClr val="bg1"/>
                      </a:solidFill>
                      <a:prstDash val="solid"/>
                    </a:lnB>
                    <a:lnTlToBr>
                      <a:noFill/>
                    </a:lnTlToBr>
                    <a:lnBlToTr>
                      <a:noFill/>
                    </a:lnBlToTr>
                    <a:solidFill>
                      <a:schemeClr val="accent2"/>
                    </a:solidFill>
                  </a:tcPr>
                </a:tc>
                <a:tc>
                  <a:txBody>
                    <a:bodyPr/>
                    <a:p>
                      <a:pPr indent="0" algn="ctr">
                        <a:buNone/>
                      </a:pPr>
                      <a:r>
                        <a:rPr lang="en-US" sz="1800" b="1">
                          <a:solidFill>
                            <a:schemeClr val="bg1"/>
                          </a:solidFill>
                          <a:latin typeface="楷体" panose="02010609060101010101" charset="-122"/>
                          <a:ea typeface="楷体" panose="02010609060101010101" charset="-122"/>
                          <a:cs typeface="楷体" panose="02010609060101010101" charset="-122"/>
                        </a:rPr>
                        <a:t>商纣</a:t>
                      </a:r>
                      <a:endParaRPr lang="en-US" altLang="en-US" sz="1800" b="1">
                        <a:solidFill>
                          <a:schemeClr val="bg1"/>
                        </a:solidFill>
                        <a:latin typeface="楷体" panose="02010609060101010101" charset="-122"/>
                        <a:ea typeface="楷体" panose="02010609060101010101" charset="-122"/>
                        <a:cs typeface="楷体" panose="02010609060101010101" charset="-122"/>
                      </a:endParaRPr>
                    </a:p>
                  </a:txBody>
                  <a:tcPr marL="68580" marR="68580" marT="0" marB="0" vert="horz" anchor="ctr">
                    <a:lnL w="19050">
                      <a:solidFill>
                        <a:schemeClr val="bg1"/>
                      </a:solidFill>
                      <a:prstDash val="solid"/>
                    </a:lnL>
                    <a:lnR w="19050">
                      <a:solidFill>
                        <a:schemeClr val="bg1"/>
                      </a:solidFill>
                      <a:prstDash val="solid"/>
                    </a:lnR>
                    <a:lnT w="19050">
                      <a:solidFill>
                        <a:schemeClr val="bg1"/>
                      </a:solidFill>
                      <a:prstDash val="solid"/>
                    </a:lnT>
                    <a:lnB w="19050">
                      <a:solidFill>
                        <a:schemeClr val="bg1"/>
                      </a:solidFill>
                      <a:prstDash val="solid"/>
                    </a:lnB>
                    <a:lnTlToBr>
                      <a:noFill/>
                    </a:lnTlToBr>
                    <a:lnBlToTr>
                      <a:noFill/>
                    </a:lnBlToTr>
                    <a:solidFill>
                      <a:schemeClr val="accent2"/>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 calcmode="lin" valueType="num">
                                      <p:cBhvr additive="base">
                                        <p:cTn id="37" dur="500" fill="hold"/>
                                        <p:tgtEl>
                                          <p:spTgt spid="3">
                                            <p:txEl>
                                              <p:pRg st="10" end="10"/>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3">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anim calcmode="lin" valueType="num">
                                      <p:cBhvr additive="base">
                                        <p:cTn id="43" dur="500" fill="hold"/>
                                        <p:tgtEl>
                                          <p:spTgt spid="3">
                                            <p:txEl>
                                              <p:pRg st="11" end="11"/>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3">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3">
                                            <p:txEl>
                                              <p:pRg st="12" end="12"/>
                                            </p:txEl>
                                          </p:spTgt>
                                        </p:tgtEl>
                                        <p:attrNameLst>
                                          <p:attrName>style.visibility</p:attrName>
                                        </p:attrNameLst>
                                      </p:cBhvr>
                                      <p:to>
                                        <p:strVal val="visible"/>
                                      </p:to>
                                    </p:set>
                                    <p:anim calcmode="lin" valueType="num">
                                      <p:cBhvr additive="base">
                                        <p:cTn id="49" dur="500" fill="hold"/>
                                        <p:tgtEl>
                                          <p:spTgt spid="3">
                                            <p:txEl>
                                              <p:pRg st="12" end="12"/>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3">
                                            <p:txEl>
                                              <p:pRg st="12" end="12"/>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3">
                                            <p:txEl>
                                              <p:pRg st="13" end="13"/>
                                            </p:txEl>
                                          </p:spTgt>
                                        </p:tgtEl>
                                        <p:attrNameLst>
                                          <p:attrName>style.visibility</p:attrName>
                                        </p:attrNameLst>
                                      </p:cBhvr>
                                      <p:to>
                                        <p:strVal val="visible"/>
                                      </p:to>
                                    </p:set>
                                    <p:anim calcmode="lin" valueType="num">
                                      <p:cBhvr additive="base">
                                        <p:cTn id="55" dur="500" fill="hold"/>
                                        <p:tgtEl>
                                          <p:spTgt spid="3">
                                            <p:txEl>
                                              <p:pRg st="13" end="13"/>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3">
                                            <p:txEl>
                                              <p:pRg st="13" end="1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1882140" y="1016000"/>
            <a:ext cx="5156835" cy="1932305"/>
          </a:xfrm>
        </p:spPr>
        <p:txBody>
          <a:bodyPr>
            <a:noAutofit/>
          </a:bodyPr>
          <a:p>
            <a:pPr marL="0" indent="0">
              <a:buNone/>
            </a:pPr>
            <a:r>
              <a:rPr lang="zh-CN" altLang="en-US" sz="3200" b="1">
                <a:solidFill>
                  <a:schemeClr val="bg1"/>
                </a:solidFill>
                <a:latin typeface="宋体" panose="02010600030101010101" pitchFamily="2" charset="-122"/>
                <a:ea typeface="宋体" panose="02010600030101010101" pitchFamily="2" charset="-122"/>
                <a:cs typeface="宋体" panose="02010600030101010101" pitchFamily="2" charset="-122"/>
              </a:rPr>
              <a:t>二、</a:t>
            </a:r>
            <a:r>
              <a:rPr lang="en-US" altLang="zh-CN" sz="32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sz="3200" b="1">
                <a:solidFill>
                  <a:srgbClr val="FF0000"/>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sym typeface="+mn-ea"/>
              </a:rPr>
              <a:t>方法技巧：</a:t>
            </a:r>
            <a:endParaRPr lang="zh-CN" altLang="en-US" sz="3200" b="1">
              <a:solidFill>
                <a:schemeClr val="bg1"/>
              </a:solidFill>
              <a:latin typeface="楷体" panose="02010609060101010101" charset="-122"/>
              <a:ea typeface="楷体" panose="02010609060101010101" charset="-122"/>
              <a:cs typeface="楷体" panose="02010609060101010101" charset="-122"/>
              <a:sym typeface="+mn-ea"/>
            </a:endParaRPr>
          </a:p>
          <a:p>
            <a:pPr marL="0" indent="0">
              <a:buNone/>
            </a:pPr>
            <a:r>
              <a:rPr lang="en-US" sz="3200" b="1">
                <a:solidFill>
                  <a:srgbClr val="FF0000"/>
                </a:solidFill>
                <a:latin typeface="楷体" panose="02010609060101010101" charset="-122"/>
                <a:ea typeface="楷体" panose="02010609060101010101" charset="-122"/>
                <a:cs typeface="楷体" panose="02010609060101010101" charset="-122"/>
                <a:sym typeface="+mn-ea"/>
              </a:rPr>
              <a:t> 1</a:t>
            </a:r>
            <a:r>
              <a:rPr lang="zh-CN" sz="3200" b="1">
                <a:solidFill>
                  <a:srgbClr val="FF0000"/>
                </a:solidFill>
                <a:latin typeface="楷体" panose="02010609060101010101" charset="-122"/>
                <a:ea typeface="楷体" panose="02010609060101010101" charset="-122"/>
                <a:cs typeface="楷体" panose="02010609060101010101" charset="-122"/>
                <a:sym typeface="+mn-ea"/>
              </a:rPr>
              <a:t>、</a:t>
            </a:r>
            <a:r>
              <a:rPr lang="zh-CN" altLang="en-US" sz="3200" b="1">
                <a:solidFill>
                  <a:srgbClr val="FF000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审题</a:t>
            </a:r>
            <a:endParaRPr lang="zh-CN" altLang="en-US" sz="3200" b="1">
              <a:solidFill>
                <a:srgbClr val="FF000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endParaRPr>
          </a:p>
          <a:p>
            <a:pPr marL="0" indent="0">
              <a:buNone/>
            </a:pPr>
            <a:r>
              <a:rPr lang="en-US" altLang="zh-CN" sz="3200" b="1">
                <a:solidFill>
                  <a:srgbClr val="FF000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 2</a:t>
            </a:r>
            <a:r>
              <a:rPr lang="zh-CN" altLang="en-US" sz="3200" b="1">
                <a:solidFill>
                  <a:srgbClr val="FF000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、论题</a:t>
            </a:r>
            <a:endParaRPr lang="zh-CN" altLang="en-US" sz="3200" b="1">
              <a:solidFill>
                <a:srgbClr val="FF000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endParaRPr>
          </a:p>
          <a:p>
            <a:pPr marL="0" indent="0">
              <a:buNone/>
            </a:pPr>
            <a:r>
              <a:rPr lang="en-US" altLang="zh-CN" sz="3200" b="1">
                <a:solidFill>
                  <a:srgbClr val="FF000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 3</a:t>
            </a:r>
            <a:r>
              <a:rPr lang="zh-CN" altLang="en-US" sz="3200" b="1">
                <a:solidFill>
                  <a:srgbClr val="FF000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、阐述</a:t>
            </a:r>
            <a:endParaRPr lang="en-US" sz="3200" b="1">
              <a:solidFill>
                <a:srgbClr val="FF0000"/>
              </a:solidFill>
              <a:latin typeface="楷体" panose="02010609060101010101" charset="-122"/>
              <a:ea typeface="楷体" panose="02010609060101010101" charset="-122"/>
              <a:cs typeface="楷体" panose="02010609060101010101" charset="-122"/>
              <a:sym typeface="+mn-ea"/>
            </a:endParaRPr>
          </a:p>
          <a:p>
            <a:pPr marL="0" indent="0">
              <a:buNone/>
            </a:pPr>
            <a:r>
              <a:rPr lang="en-US" sz="3200" b="1">
                <a:solidFill>
                  <a:schemeClr val="bg1"/>
                </a:solidFill>
                <a:latin typeface="楷体" panose="02010609060101010101" charset="-122"/>
                <a:ea typeface="楷体" panose="02010609060101010101" charset="-122"/>
                <a:cs typeface="楷体" panose="02010609060101010101" charset="-122"/>
                <a:sym typeface="+mn-ea"/>
              </a:rPr>
              <a:t> </a:t>
            </a:r>
            <a:endParaRPr lang="en-US" altLang="en-US" sz="3200" b="1">
              <a:solidFill>
                <a:schemeClr val="bg1"/>
              </a:solidFill>
              <a:latin typeface="楷体" panose="02010609060101010101" charset="-122"/>
              <a:ea typeface="楷体" panose="02010609060101010101" charset="-122"/>
              <a:cs typeface="楷体" panose="02010609060101010101" charset="-122"/>
              <a:sym typeface="+mn-ea"/>
            </a:endParaRPr>
          </a:p>
        </p:txBody>
      </p:sp>
    </p:spTree>
  </p:cSld>
  <p:clrMapOvr>
    <a:masterClrMapping/>
  </p:clrMapOvr>
  <p:transition>
    <p:newsflash/>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248920" y="1029335"/>
            <a:ext cx="11367135" cy="4521835"/>
          </a:xfrm>
        </p:spPr>
        <p:txBody>
          <a:bodyPr>
            <a:noAutofit/>
          </a:bodyPr>
          <a:p>
            <a:pPr marL="0" indent="0" fontAlgn="auto">
              <a:lnSpc>
                <a:spcPct val="100000"/>
              </a:lnSpc>
              <a:buNone/>
            </a:pPr>
            <a:r>
              <a:rPr lang="en-US" sz="2400" b="1">
                <a:solidFill>
                  <a:srgbClr val="FF0000"/>
                </a:solidFill>
                <a:latin typeface="楷体" panose="02010609060101010101" charset="-122"/>
                <a:ea typeface="楷体" panose="02010609060101010101" charset="-122"/>
                <a:cs typeface="楷体" panose="02010609060101010101" charset="-122"/>
                <a:sym typeface="+mn-ea"/>
              </a:rPr>
              <a:t>1</a:t>
            </a:r>
            <a:r>
              <a:rPr lang="zh-CN" sz="2400" b="1">
                <a:solidFill>
                  <a:srgbClr val="FF0000"/>
                </a:solidFill>
                <a:latin typeface="楷体" panose="02010609060101010101" charset="-122"/>
                <a:ea typeface="楷体" panose="02010609060101010101" charset="-122"/>
                <a:cs typeface="楷体" panose="02010609060101010101" charset="-122"/>
                <a:sym typeface="+mn-ea"/>
              </a:rPr>
              <a:t>、</a:t>
            </a:r>
            <a:r>
              <a:rPr lang="zh-CN" altLang="en-US" sz="2400" b="1">
                <a:solidFill>
                  <a:srgbClr val="FF000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审题</a:t>
            </a:r>
            <a:endParaRPr lang="zh-CN" altLang="en-US" sz="2400" b="1">
              <a:solidFill>
                <a:schemeClr val="bg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endParaRPr>
          </a:p>
          <a:p>
            <a:pPr marL="0" indent="0" fontAlgn="auto">
              <a:lnSpc>
                <a:spcPct val="100000"/>
              </a:lnSpc>
              <a:spcBef>
                <a:spcPts val="400"/>
              </a:spcBef>
              <a:buNone/>
            </a:pPr>
            <a:r>
              <a:rPr lang="zh-CN" altLang="en-US" sz="2400" b="1">
                <a:solidFill>
                  <a:schemeClr val="bg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 </a:t>
            </a:r>
            <a:r>
              <a:rPr lang="zh-CN" sz="2400" b="1">
                <a:solidFill>
                  <a:schemeClr val="bg1"/>
                </a:solidFill>
                <a:latin typeface="楷体" panose="02010609060101010101" charset="-122"/>
                <a:ea typeface="楷体" panose="02010609060101010101" charset="-122"/>
                <a:cs typeface="楷体" panose="02010609060101010101" charset="-122"/>
                <a:sym typeface="+mn-ea"/>
              </a:rPr>
              <a:t>根</a:t>
            </a:r>
            <a:r>
              <a:rPr lang="zh-CN" sz="2400" b="1">
                <a:solidFill>
                  <a:srgbClr val="0070C0"/>
                </a:solidFill>
                <a:latin typeface="楷体" panose="02010609060101010101" charset="-122"/>
                <a:ea typeface="楷体" panose="02010609060101010101" charset="-122"/>
                <a:cs typeface="楷体" panose="02010609060101010101" charset="-122"/>
                <a:sym typeface="+mn-ea"/>
              </a:rPr>
              <a:t>据材料并结合所学中国古代史知识，对此表的内容提出自己的看法，并予以说明。</a:t>
            </a:r>
            <a:endParaRPr lang="zh-CN" sz="2400" b="1">
              <a:solidFill>
                <a:srgbClr val="0070C0"/>
              </a:solidFill>
              <a:latin typeface="楷体" panose="02010609060101010101" charset="-122"/>
              <a:ea typeface="楷体" panose="02010609060101010101" charset="-122"/>
              <a:cs typeface="楷体" panose="02010609060101010101" charset="-122"/>
              <a:sym typeface="+mn-ea"/>
            </a:endParaRPr>
          </a:p>
          <a:p>
            <a:pPr marL="0" indent="0" fontAlgn="auto">
              <a:lnSpc>
                <a:spcPct val="100000"/>
              </a:lnSpc>
              <a:spcBef>
                <a:spcPts val="400"/>
              </a:spcBef>
              <a:buNone/>
            </a:pPr>
            <a:r>
              <a:rPr lang="zh-CN" sz="2400" b="1">
                <a:solidFill>
                  <a:srgbClr val="0070C0"/>
                </a:solidFill>
                <a:latin typeface="楷体" panose="02010609060101010101" charset="-122"/>
                <a:ea typeface="楷体" panose="02010609060101010101" charset="-122"/>
                <a:cs typeface="楷体" panose="02010609060101010101" charset="-122"/>
                <a:sym typeface="+mn-ea"/>
              </a:rPr>
              <a:t>      （要求：看法具体明确，说明须史论结合。）</a:t>
            </a:r>
            <a:endParaRPr lang="zh-CN" altLang="en-US" sz="2400" b="1">
              <a:solidFill>
                <a:srgbClr val="0070C0"/>
              </a:solidFill>
              <a:latin typeface="楷体" panose="02010609060101010101" charset="-122"/>
              <a:ea typeface="楷体" panose="02010609060101010101" charset="-122"/>
              <a:cs typeface="楷体" panose="02010609060101010101" charset="-122"/>
              <a:sym typeface="+mn-ea"/>
            </a:endParaRPr>
          </a:p>
          <a:p>
            <a:pPr marL="0" indent="0" fontAlgn="auto">
              <a:lnSpc>
                <a:spcPct val="100000"/>
              </a:lnSpc>
              <a:spcBef>
                <a:spcPts val="400"/>
              </a:spcBef>
              <a:buNone/>
            </a:pPr>
            <a:endParaRPr lang="zh-CN" altLang="en-US" sz="2400" b="1">
              <a:solidFill>
                <a:srgbClr val="0070C0"/>
              </a:solidFill>
              <a:latin typeface="楷体" panose="02010609060101010101" charset="-122"/>
              <a:ea typeface="楷体" panose="02010609060101010101" charset="-122"/>
              <a:cs typeface="楷体" panose="02010609060101010101" charset="-122"/>
              <a:sym typeface="+mn-ea"/>
            </a:endParaRPr>
          </a:p>
          <a:p>
            <a:pPr marL="0" indent="0" fontAlgn="auto">
              <a:lnSpc>
                <a:spcPct val="100000"/>
              </a:lnSpc>
              <a:spcBef>
                <a:spcPts val="400"/>
              </a:spcBef>
              <a:buNone/>
            </a:pPr>
            <a:r>
              <a:rPr lang="zh-CN" altLang="en-US" sz="2400" b="1">
                <a:solidFill>
                  <a:srgbClr val="0070C0"/>
                </a:solidFill>
                <a:latin typeface="楷体" panose="02010609060101010101" charset="-122"/>
                <a:ea typeface="楷体" panose="02010609060101010101" charset="-122"/>
                <a:cs typeface="楷体" panose="02010609060101010101" charset="-122"/>
                <a:sym typeface="+mn-ea"/>
              </a:rPr>
              <a:t>时间要求：</a:t>
            </a:r>
            <a:r>
              <a:rPr lang="zh-CN" sz="2400" b="1">
                <a:solidFill>
                  <a:srgbClr val="0070C0"/>
                </a:solidFill>
                <a:latin typeface="楷体" panose="02010609060101010101" charset="-122"/>
                <a:ea typeface="楷体" panose="02010609060101010101" charset="-122"/>
                <a:cs typeface="楷体" panose="02010609060101010101" charset="-122"/>
                <a:sym typeface="+mn-ea"/>
              </a:rPr>
              <a:t>结合所学中国古代史知识</a:t>
            </a:r>
            <a:r>
              <a:rPr lang="zh-CN" altLang="en-US" sz="2400" b="1">
                <a:solidFill>
                  <a:srgbClr val="0070C0"/>
                </a:solidFill>
                <a:latin typeface="楷体" panose="02010609060101010101" charset="-122"/>
                <a:ea typeface="楷体" panose="02010609060101010101" charset="-122"/>
                <a:cs typeface="楷体" panose="02010609060101010101" charset="-122"/>
                <a:sym typeface="+mn-ea"/>
              </a:rPr>
              <a:t>。</a:t>
            </a:r>
            <a:endParaRPr lang="zh-CN" altLang="en-US" sz="2400" b="1">
              <a:solidFill>
                <a:srgbClr val="0070C0"/>
              </a:solidFill>
              <a:latin typeface="楷体" panose="02010609060101010101" charset="-122"/>
              <a:ea typeface="楷体" panose="02010609060101010101" charset="-122"/>
              <a:sym typeface="+mn-ea"/>
            </a:endParaRPr>
          </a:p>
          <a:p>
            <a:pPr marL="0" indent="0" fontAlgn="auto">
              <a:lnSpc>
                <a:spcPct val="100000"/>
              </a:lnSpc>
              <a:spcBef>
                <a:spcPts val="400"/>
              </a:spcBef>
              <a:buNone/>
            </a:pPr>
            <a:r>
              <a:rPr lang="zh-CN" altLang="en-US" sz="2400" b="1">
                <a:solidFill>
                  <a:srgbClr val="0070C0"/>
                </a:solidFill>
                <a:latin typeface="楷体" panose="02010609060101010101" charset="-122"/>
                <a:ea typeface="楷体" panose="02010609060101010101" charset="-122"/>
                <a:sym typeface="+mn-ea"/>
              </a:rPr>
              <a:t>内容要求：</a:t>
            </a:r>
            <a:r>
              <a:rPr lang="zh-CN" sz="2400" b="1">
                <a:solidFill>
                  <a:srgbClr val="0070C0"/>
                </a:solidFill>
                <a:latin typeface="楷体" panose="02010609060101010101" charset="-122"/>
                <a:ea typeface="楷体" panose="02010609060101010101" charset="-122"/>
                <a:cs typeface="楷体" panose="02010609060101010101" charset="-122"/>
                <a:sym typeface="+mn-ea"/>
              </a:rPr>
              <a:t>看法具体明确即</a:t>
            </a:r>
            <a:r>
              <a:rPr lang="zh-CN" altLang="en-US" sz="2400" b="1">
                <a:solidFill>
                  <a:srgbClr val="0070C0"/>
                </a:solidFill>
                <a:latin typeface="楷体" panose="02010609060101010101" charset="-122"/>
                <a:ea typeface="楷体" panose="02010609060101010101" charset="-122"/>
                <a:cs typeface="楷体" panose="02010609060101010101" charset="-122"/>
                <a:sym typeface="+mn-ea"/>
              </a:rPr>
              <a:t>观点明确，从材料中提炼观点。</a:t>
            </a:r>
            <a:endParaRPr lang="zh-CN" altLang="en-US" sz="2400" b="1">
              <a:solidFill>
                <a:srgbClr val="0070C0"/>
              </a:solidFill>
              <a:latin typeface="楷体" panose="02010609060101010101" charset="-122"/>
              <a:ea typeface="楷体" panose="02010609060101010101" charset="-122"/>
              <a:sym typeface="+mn-ea"/>
            </a:endParaRPr>
          </a:p>
          <a:p>
            <a:pPr marL="0" indent="0" fontAlgn="auto">
              <a:lnSpc>
                <a:spcPct val="100000"/>
              </a:lnSpc>
              <a:spcBef>
                <a:spcPts val="400"/>
              </a:spcBef>
              <a:buNone/>
            </a:pPr>
            <a:r>
              <a:rPr lang="zh-CN" altLang="en-US" sz="2400" b="1">
                <a:solidFill>
                  <a:srgbClr val="0070C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          </a:t>
            </a:r>
            <a:r>
              <a:rPr lang="zh-CN" sz="2400" b="1">
                <a:solidFill>
                  <a:srgbClr val="0070C0"/>
                </a:solidFill>
                <a:latin typeface="楷体" panose="02010609060101010101" charset="-122"/>
                <a:ea typeface="楷体" panose="02010609060101010101" charset="-122"/>
                <a:cs typeface="楷体" panose="02010609060101010101" charset="-122"/>
                <a:sym typeface="+mn-ea"/>
              </a:rPr>
              <a:t>说明即</a:t>
            </a:r>
            <a:r>
              <a:rPr lang="zh-CN" altLang="en-US" sz="2400" b="1">
                <a:solidFill>
                  <a:srgbClr val="0070C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史论结合，</a:t>
            </a:r>
            <a:r>
              <a:rPr lang="zh-CN" altLang="en-US" sz="2400" b="1">
                <a:solidFill>
                  <a:srgbClr val="0070C0"/>
                </a:solidFill>
                <a:latin typeface="楷体" panose="02010609060101010101" charset="-122"/>
                <a:ea typeface="楷体" panose="02010609060101010101" charset="-122"/>
                <a:cs typeface="楷体" panose="02010609060101010101" charset="-122"/>
                <a:sym typeface="+mn-ea"/>
              </a:rPr>
              <a:t>结合所学的中国古代史知识予以论证</a:t>
            </a:r>
            <a:r>
              <a:rPr lang="zh-CN" altLang="en-US" sz="2400" b="1">
                <a:solidFill>
                  <a:srgbClr val="0070C0"/>
                </a:solidFill>
                <a:latin typeface="楷体" panose="02010609060101010101" charset="-122"/>
                <a:ea typeface="楷体" panose="02010609060101010101" charset="-122"/>
                <a:sym typeface="+mn-ea"/>
              </a:rPr>
              <a:t>。</a:t>
            </a:r>
            <a:endParaRPr lang="zh-CN" altLang="en-US" sz="2400" b="1">
              <a:solidFill>
                <a:srgbClr val="0070C0"/>
              </a:solidFill>
              <a:latin typeface="楷体" panose="02010609060101010101" charset="-122"/>
              <a:ea typeface="楷体" panose="02010609060101010101" charset="-122"/>
              <a:sym typeface="+mn-ea"/>
            </a:endParaRPr>
          </a:p>
          <a:p>
            <a:pPr marL="0" indent="0" fontAlgn="auto">
              <a:lnSpc>
                <a:spcPct val="100000"/>
              </a:lnSpc>
              <a:spcBef>
                <a:spcPts val="400"/>
              </a:spcBef>
              <a:buNone/>
            </a:pPr>
            <a:r>
              <a:rPr lang="zh-CN" altLang="en-US" sz="2400" b="1">
                <a:solidFill>
                  <a:srgbClr val="0070C0"/>
                </a:solidFill>
                <a:latin typeface="楷体" panose="02010609060101010101" charset="-122"/>
                <a:ea typeface="楷体" panose="02010609060101010101" charset="-122"/>
                <a:cs typeface="楷体" panose="02010609060101010101" charset="-122"/>
                <a:sym typeface="+mn-ea"/>
              </a:rPr>
              <a:t>      </a:t>
            </a:r>
            <a:endParaRPr lang="zh-CN" altLang="en-US" sz="2400" b="1">
              <a:solidFill>
                <a:srgbClr val="0070C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361950" y="343535"/>
            <a:ext cx="11537315" cy="5909945"/>
          </a:xfrm>
        </p:spPr>
        <p:txBody>
          <a:bodyPr>
            <a:normAutofit fontScale="25000"/>
          </a:bodyPr>
          <a:p>
            <a:pPr marL="0" indent="0" fontAlgn="auto">
              <a:lnSpc>
                <a:spcPct val="100000"/>
              </a:lnSpc>
              <a:spcBef>
                <a:spcPts val="400"/>
              </a:spcBef>
              <a:buNone/>
            </a:pPr>
            <a:r>
              <a:rPr lang="en-US" altLang="zh-CN" sz="8000" b="1">
                <a:solidFill>
                  <a:srgbClr val="FF000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2</a:t>
            </a:r>
            <a:r>
              <a:rPr lang="zh-CN" altLang="en-US" sz="8000" b="1">
                <a:solidFill>
                  <a:srgbClr val="FF000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、论题</a:t>
            </a:r>
            <a:endParaRPr lang="zh-CN" altLang="en-US" sz="8000" b="1">
              <a:solidFill>
                <a:schemeClr val="bg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endParaRPr>
          </a:p>
          <a:p>
            <a:pPr marL="0" indent="0" fontAlgn="auto">
              <a:lnSpc>
                <a:spcPct val="100000"/>
              </a:lnSpc>
              <a:spcBef>
                <a:spcPts val="400"/>
              </a:spcBef>
              <a:buNone/>
            </a:pPr>
            <a:r>
              <a:rPr lang="zh-CN" altLang="en-US" sz="8000" b="1">
                <a:solidFill>
                  <a:schemeClr val="bg1"/>
                </a:solidFill>
                <a:latin typeface="楷体" panose="02010609060101010101" charset="-122"/>
                <a:ea typeface="楷体" panose="02010609060101010101" charset="-122"/>
                <a:sym typeface="+mn-ea"/>
              </a:rPr>
              <a:t>    </a:t>
            </a:r>
            <a:r>
              <a:rPr lang="zh-CN" sz="8000" b="1">
                <a:solidFill>
                  <a:srgbClr val="0070C0"/>
                </a:solidFill>
                <a:latin typeface="楷体" panose="02010609060101010101" charset="-122"/>
                <a:ea typeface="楷体" panose="02010609060101010101" charset="-122"/>
                <a:cs typeface="楷体" panose="02010609060101010101" charset="-122"/>
                <a:sym typeface="+mn-ea"/>
              </a:rPr>
              <a:t>看法具体明确即</a:t>
            </a:r>
            <a:r>
              <a:rPr lang="zh-CN" altLang="en-US" sz="8000" b="1">
                <a:solidFill>
                  <a:srgbClr val="0070C0"/>
                </a:solidFill>
                <a:latin typeface="楷体" panose="02010609060101010101" charset="-122"/>
                <a:ea typeface="楷体" panose="02010609060101010101" charset="-122"/>
                <a:cs typeface="楷体" panose="02010609060101010101" charset="-122"/>
                <a:sym typeface="+mn-ea"/>
              </a:rPr>
              <a:t>观点明确，从材料中提炼观点。</a:t>
            </a:r>
            <a:endParaRPr lang="zh-CN" altLang="en-US" sz="8000" b="1">
              <a:solidFill>
                <a:srgbClr val="0070C0"/>
              </a:solidFill>
              <a:latin typeface="楷体" panose="02010609060101010101" charset="-122"/>
              <a:ea typeface="楷体" panose="02010609060101010101" charset="-122"/>
              <a:cs typeface="楷体" panose="02010609060101010101" charset="-122"/>
              <a:sym typeface="+mn-ea"/>
            </a:endParaRPr>
          </a:p>
          <a:p>
            <a:pPr marL="0" indent="0" fontAlgn="auto">
              <a:lnSpc>
                <a:spcPct val="100000"/>
              </a:lnSpc>
              <a:spcBef>
                <a:spcPts val="400"/>
              </a:spcBef>
              <a:buNone/>
            </a:pPr>
            <a:endParaRPr lang="zh-CN" altLang="en-US" sz="8000" b="1">
              <a:solidFill>
                <a:srgbClr val="0070C0"/>
              </a:solidFill>
              <a:latin typeface="楷体" panose="02010609060101010101" charset="-122"/>
              <a:ea typeface="楷体" panose="02010609060101010101" charset="-122"/>
              <a:cs typeface="楷体" panose="02010609060101010101" charset="-122"/>
              <a:sym typeface="+mn-ea"/>
            </a:endParaRPr>
          </a:p>
          <a:p>
            <a:pPr marL="0" indent="0" fontAlgn="auto">
              <a:lnSpc>
                <a:spcPct val="100000"/>
              </a:lnSpc>
              <a:spcBef>
                <a:spcPts val="400"/>
              </a:spcBef>
              <a:buNone/>
            </a:pPr>
            <a:endParaRPr lang="zh-CN" altLang="en-US" sz="8000" b="1">
              <a:solidFill>
                <a:srgbClr val="0070C0"/>
              </a:solidFill>
              <a:latin typeface="楷体" panose="02010609060101010101" charset="-122"/>
              <a:ea typeface="楷体" panose="02010609060101010101" charset="-122"/>
              <a:cs typeface="楷体" panose="02010609060101010101" charset="-122"/>
              <a:sym typeface="+mn-ea"/>
            </a:endParaRPr>
          </a:p>
          <a:p>
            <a:pPr marL="0" indent="0" fontAlgn="auto">
              <a:lnSpc>
                <a:spcPct val="100000"/>
              </a:lnSpc>
              <a:spcBef>
                <a:spcPts val="400"/>
              </a:spcBef>
              <a:buNone/>
            </a:pPr>
            <a:endParaRPr lang="zh-CN" altLang="en-US" sz="8000" b="1">
              <a:solidFill>
                <a:srgbClr val="0070C0"/>
              </a:solidFill>
              <a:latin typeface="楷体" panose="02010609060101010101" charset="-122"/>
              <a:ea typeface="楷体" panose="02010609060101010101" charset="-122"/>
              <a:cs typeface="楷体" panose="02010609060101010101" charset="-122"/>
              <a:sym typeface="+mn-ea"/>
            </a:endParaRPr>
          </a:p>
          <a:p>
            <a:pPr marL="0" indent="0" fontAlgn="auto">
              <a:lnSpc>
                <a:spcPct val="100000"/>
              </a:lnSpc>
              <a:spcBef>
                <a:spcPts val="400"/>
              </a:spcBef>
              <a:buNone/>
            </a:pPr>
            <a:endParaRPr lang="zh-CN" altLang="en-US" sz="8000">
              <a:solidFill>
                <a:srgbClr val="0070C0"/>
              </a:solidFill>
            </a:endParaRPr>
          </a:p>
          <a:p>
            <a:pPr marL="0" indent="0" fontAlgn="auto">
              <a:lnSpc>
                <a:spcPct val="100000"/>
              </a:lnSpc>
              <a:spcBef>
                <a:spcPts val="400"/>
              </a:spcBef>
              <a:buNone/>
            </a:pPr>
            <a:endParaRPr lang="zh-CN" altLang="en-US" sz="8000">
              <a:solidFill>
                <a:srgbClr val="0070C0"/>
              </a:solidFill>
            </a:endParaRPr>
          </a:p>
          <a:p>
            <a:pPr marL="0" indent="0">
              <a:buNone/>
            </a:pPr>
            <a:r>
              <a:rPr lang="zh-CN" altLang="en-US" sz="8000" b="1">
                <a:solidFill>
                  <a:srgbClr val="0070C0"/>
                </a:solidFill>
                <a:latin typeface="楷体" panose="02010609060101010101" charset="-122"/>
                <a:ea typeface="楷体" panose="02010609060101010101" charset="-122"/>
                <a:cs typeface="楷体" panose="02010609060101010101" charset="-122"/>
                <a:sym typeface="+mn-ea"/>
              </a:rPr>
              <a:t>看法</a:t>
            </a:r>
            <a:endParaRPr lang="zh-CN" altLang="en-US" sz="8000" b="1">
              <a:solidFill>
                <a:srgbClr val="0070C0"/>
              </a:solidFill>
              <a:latin typeface="楷体" panose="02010609060101010101" charset="-122"/>
              <a:ea typeface="楷体" panose="02010609060101010101" charset="-122"/>
              <a:cs typeface="楷体" panose="02010609060101010101" charset="-122"/>
              <a:sym typeface="+mn-ea"/>
            </a:endParaRPr>
          </a:p>
          <a:p>
            <a:pPr marL="0" indent="0" fontAlgn="auto">
              <a:lnSpc>
                <a:spcPct val="100000"/>
              </a:lnSpc>
              <a:spcBef>
                <a:spcPts val="400"/>
              </a:spcBef>
              <a:buNone/>
            </a:pPr>
            <a:r>
              <a:rPr lang="en-US" altLang="zh-CN" sz="8000" b="1">
                <a:solidFill>
                  <a:srgbClr val="0070C0"/>
                </a:solidFill>
                <a:latin typeface="楷体" panose="02010609060101010101" charset="-122"/>
                <a:ea typeface="楷体" panose="02010609060101010101" charset="-122"/>
                <a:cs typeface="楷体" panose="02010609060101010101" charset="-122"/>
                <a:sym typeface="+mn-ea"/>
              </a:rPr>
              <a:t>1</a:t>
            </a:r>
            <a:r>
              <a:rPr lang="zh-CN" altLang="en-US" sz="8000" b="1">
                <a:solidFill>
                  <a:srgbClr val="0070C0"/>
                </a:solidFill>
                <a:latin typeface="楷体" panose="02010609060101010101" charset="-122"/>
                <a:ea typeface="楷体" panose="02010609060101010101" charset="-122"/>
                <a:cs typeface="楷体" panose="02010609060101010101" charset="-122"/>
                <a:sym typeface="+mn-ea"/>
              </a:rPr>
              <a:t>、人物按</a:t>
            </a:r>
            <a:r>
              <a:rPr lang="en-US" sz="8000" b="1">
                <a:solidFill>
                  <a:srgbClr val="0070C0"/>
                </a:solidFill>
                <a:latin typeface="楷体" panose="02010609060101010101" charset="-122"/>
                <a:ea typeface="楷体" panose="02010609060101010101" charset="-122"/>
                <a:cs typeface="楷体" panose="02010609060101010101" charset="-122"/>
                <a:sym typeface="+mn-ea"/>
              </a:rPr>
              <a:t>圣人愚人</a:t>
            </a:r>
            <a:r>
              <a:rPr lang="zh-CN" altLang="en-US" sz="8000" b="1">
                <a:solidFill>
                  <a:srgbClr val="0070C0"/>
                </a:solidFill>
                <a:latin typeface="楷体" panose="02010609060101010101" charset="-122"/>
                <a:ea typeface="楷体" panose="02010609060101010101" charset="-122"/>
                <a:cs typeface="楷体" panose="02010609060101010101" charset="-122"/>
                <a:sym typeface="+mn-ea"/>
              </a:rPr>
              <a:t>标准划分，折射出儒家占主流地位的特点。</a:t>
            </a:r>
            <a:endParaRPr lang="zh-CN" altLang="en-US" sz="8000" b="1">
              <a:solidFill>
                <a:srgbClr val="0070C0"/>
              </a:solidFill>
              <a:latin typeface="楷体" panose="02010609060101010101" charset="-122"/>
              <a:ea typeface="楷体" panose="02010609060101010101" charset="-122"/>
              <a:cs typeface="楷体" panose="02010609060101010101" charset="-122"/>
            </a:endParaRPr>
          </a:p>
          <a:p>
            <a:pPr marL="0" indent="0" fontAlgn="auto">
              <a:lnSpc>
                <a:spcPct val="100000"/>
              </a:lnSpc>
              <a:spcBef>
                <a:spcPts val="400"/>
              </a:spcBef>
              <a:buNone/>
            </a:pPr>
            <a:r>
              <a:rPr lang="en-US" altLang="zh-CN" sz="8000" b="1">
                <a:solidFill>
                  <a:srgbClr val="0070C0"/>
                </a:solidFill>
                <a:latin typeface="楷体" panose="02010609060101010101" charset="-122"/>
                <a:ea typeface="楷体" panose="02010609060101010101" charset="-122"/>
                <a:cs typeface="楷体" panose="02010609060101010101" charset="-122"/>
                <a:sym typeface="+mn-ea"/>
              </a:rPr>
              <a:t>2</a:t>
            </a:r>
            <a:r>
              <a:rPr lang="zh-CN" altLang="en-US" sz="8000" b="1">
                <a:solidFill>
                  <a:srgbClr val="0070C0"/>
                </a:solidFill>
                <a:latin typeface="楷体" panose="02010609060101010101" charset="-122"/>
                <a:ea typeface="楷体" panose="02010609060101010101" charset="-122"/>
                <a:cs typeface="楷体" panose="02010609060101010101" charset="-122"/>
                <a:sym typeface="+mn-ea"/>
              </a:rPr>
              <a:t>、道家和法家人物排名前列，折射出汉代新儒学体系的特点。</a:t>
            </a:r>
            <a:endParaRPr lang="zh-CN" altLang="en-US" sz="8000" b="1">
              <a:solidFill>
                <a:srgbClr val="0070C0"/>
              </a:solidFill>
              <a:latin typeface="楷体" panose="02010609060101010101" charset="-122"/>
              <a:ea typeface="楷体" panose="02010609060101010101" charset="-122"/>
              <a:cs typeface="楷体" panose="02010609060101010101" charset="-122"/>
            </a:endParaRPr>
          </a:p>
          <a:p>
            <a:pPr marL="0" indent="0" fontAlgn="auto">
              <a:lnSpc>
                <a:spcPct val="100000"/>
              </a:lnSpc>
              <a:spcBef>
                <a:spcPts val="400"/>
              </a:spcBef>
              <a:buNone/>
            </a:pPr>
            <a:r>
              <a:rPr lang="en-US" altLang="zh-CN" sz="8000" b="1">
                <a:solidFill>
                  <a:srgbClr val="0070C0"/>
                </a:solidFill>
                <a:latin typeface="楷体" panose="02010609060101010101" charset="-122"/>
                <a:ea typeface="楷体" panose="02010609060101010101" charset="-122"/>
                <a:cs typeface="楷体" panose="02010609060101010101" charset="-122"/>
                <a:sym typeface="+mn-ea"/>
              </a:rPr>
              <a:t>3</a:t>
            </a:r>
            <a:r>
              <a:rPr lang="zh-CN" altLang="en-US" sz="8000" b="1">
                <a:solidFill>
                  <a:srgbClr val="0070C0"/>
                </a:solidFill>
                <a:latin typeface="楷体" panose="02010609060101010101" charset="-122"/>
                <a:ea typeface="楷体" panose="02010609060101010101" charset="-122"/>
                <a:cs typeface="楷体" panose="02010609060101010101" charset="-122"/>
                <a:sym typeface="+mn-ea"/>
              </a:rPr>
              <a:t>、商人侠客和农民排名在前，折射出王侯将相宁有种乎特点。</a:t>
            </a:r>
            <a:endParaRPr lang="zh-CN" altLang="en-US" sz="8000" b="1">
              <a:solidFill>
                <a:srgbClr val="0070C0"/>
              </a:solidFill>
              <a:latin typeface="楷体" panose="02010609060101010101" charset="-122"/>
              <a:ea typeface="楷体" panose="02010609060101010101" charset="-122"/>
              <a:cs typeface="楷体" panose="02010609060101010101" charset="-122"/>
            </a:endParaRPr>
          </a:p>
          <a:p>
            <a:pPr marL="0" indent="0" fontAlgn="auto">
              <a:lnSpc>
                <a:spcPct val="100000"/>
              </a:lnSpc>
              <a:spcBef>
                <a:spcPts val="400"/>
              </a:spcBef>
              <a:buNone/>
            </a:pPr>
            <a:r>
              <a:rPr lang="en-US" altLang="zh-CN" sz="8000" b="1">
                <a:solidFill>
                  <a:srgbClr val="0070C0"/>
                </a:solidFill>
                <a:latin typeface="楷体" panose="02010609060101010101" charset="-122"/>
                <a:ea typeface="楷体" panose="02010609060101010101" charset="-122"/>
                <a:cs typeface="楷体" panose="02010609060101010101" charset="-122"/>
                <a:sym typeface="+mn-ea"/>
              </a:rPr>
              <a:t>4</a:t>
            </a:r>
            <a:r>
              <a:rPr lang="zh-CN" altLang="en-US" sz="8000" b="1">
                <a:solidFill>
                  <a:srgbClr val="0070C0"/>
                </a:solidFill>
                <a:latin typeface="楷体" panose="02010609060101010101" charset="-122"/>
                <a:ea typeface="楷体" panose="02010609060101010101" charset="-122"/>
                <a:cs typeface="楷体" panose="02010609060101010101" charset="-122"/>
                <a:sym typeface="+mn-ea"/>
              </a:rPr>
              <a:t>、表中未展列评判汉代人物，折射出史家受制于时代的特点。</a:t>
            </a:r>
            <a:endParaRPr lang="zh-CN" altLang="zh-CN" sz="8000">
              <a:solidFill>
                <a:srgbClr val="0070C0"/>
              </a:solidFill>
              <a:latin typeface="楷体" panose="02010609060101010101" charset="-122"/>
              <a:ea typeface="楷体" panose="02010609060101010101" charset="-122"/>
              <a:cs typeface="楷体" panose="02010609060101010101" charset="-122"/>
              <a:sym typeface="+mn-ea"/>
            </a:endParaRPr>
          </a:p>
          <a:p>
            <a:pPr marL="0" indent="0" fontAlgn="auto">
              <a:lnSpc>
                <a:spcPct val="100000"/>
              </a:lnSpc>
              <a:spcBef>
                <a:spcPts val="400"/>
              </a:spcBef>
              <a:buNone/>
            </a:pPr>
            <a:r>
              <a:rPr lang="zh-CN" altLang="en-US" sz="8000" b="1">
                <a:solidFill>
                  <a:srgbClr val="0070C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a:t>
            </a:r>
            <a:endParaRPr lang="zh-CN" altLang="en-US" sz="8000" b="1">
              <a:solidFill>
                <a:srgbClr val="0070C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endParaRPr>
          </a:p>
          <a:p>
            <a:pPr marL="0" indent="0" fontAlgn="auto">
              <a:lnSpc>
                <a:spcPct val="100000"/>
              </a:lnSpc>
              <a:spcBef>
                <a:spcPts val="400"/>
              </a:spcBef>
              <a:buNone/>
            </a:pPr>
            <a:r>
              <a:rPr lang="zh-CN" altLang="en-US" sz="8000" b="1">
                <a:solidFill>
                  <a:srgbClr val="0070C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 </a:t>
            </a:r>
            <a:r>
              <a:rPr lang="en-US" altLang="zh-CN" sz="8000" b="1">
                <a:solidFill>
                  <a:srgbClr val="0070C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3</a:t>
            </a:r>
            <a:r>
              <a:rPr lang="zh-CN" altLang="en-US" sz="8000" b="1">
                <a:solidFill>
                  <a:srgbClr val="0070C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、阐述</a:t>
            </a:r>
            <a:endParaRPr lang="zh-CN" altLang="en-US" sz="8000" b="1">
              <a:solidFill>
                <a:srgbClr val="0070C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endParaRPr>
          </a:p>
          <a:p>
            <a:pPr marL="0" indent="0" fontAlgn="auto">
              <a:lnSpc>
                <a:spcPct val="100000"/>
              </a:lnSpc>
              <a:spcBef>
                <a:spcPts val="400"/>
              </a:spcBef>
              <a:buNone/>
            </a:pPr>
            <a:r>
              <a:rPr lang="zh-CN" altLang="en-US" sz="8000" b="1">
                <a:solidFill>
                  <a:srgbClr val="0070C0"/>
                </a:solidFill>
                <a:latin typeface="楷体" panose="02010609060101010101" charset="-122"/>
                <a:ea typeface="楷体" panose="02010609060101010101" charset="-122"/>
                <a:sym typeface="+mn-ea"/>
              </a:rPr>
              <a:t>阐释、论证影响</a:t>
            </a:r>
            <a:r>
              <a:rPr lang="zh-CN" sz="8000" b="1">
                <a:solidFill>
                  <a:srgbClr val="0070C0"/>
                </a:solidFill>
                <a:latin typeface="楷体" panose="02010609060101010101" charset="-122"/>
                <a:ea typeface="楷体" panose="02010609060101010101" charset="-122"/>
                <a:cs typeface="楷体" panose="02010609060101010101" charset="-122"/>
                <a:sym typeface="+mn-ea"/>
              </a:rPr>
              <a:t>班固评价历史人物的因素</a:t>
            </a:r>
            <a:r>
              <a:rPr lang="zh-CN" altLang="en-US" sz="8000" b="1">
                <a:solidFill>
                  <a:srgbClr val="0070C0"/>
                </a:solidFill>
                <a:latin typeface="楷体" panose="02010609060101010101" charset="-122"/>
                <a:ea typeface="楷体" panose="02010609060101010101" charset="-122"/>
                <a:sym typeface="+mn-ea"/>
              </a:rPr>
              <a:t>（是什么、为什么、怎么样）。</a:t>
            </a:r>
            <a:endParaRPr lang="zh-CN" altLang="en-US" sz="8000" b="1">
              <a:solidFill>
                <a:srgbClr val="0070C0"/>
              </a:solidFill>
              <a:latin typeface="楷体" panose="02010609060101010101" charset="-122"/>
              <a:ea typeface="楷体" panose="02010609060101010101" charset="-122"/>
              <a:sym typeface="+mn-ea"/>
            </a:endParaRPr>
          </a:p>
          <a:p>
            <a:pPr marL="0" indent="0" fontAlgn="auto">
              <a:lnSpc>
                <a:spcPct val="100000"/>
              </a:lnSpc>
              <a:spcBef>
                <a:spcPts val="400"/>
              </a:spcBef>
              <a:buNone/>
            </a:pPr>
            <a:r>
              <a:rPr lang="zh-CN" altLang="en-US" sz="8000" b="1">
                <a:solidFill>
                  <a:srgbClr val="0070C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阐述具有开放性、多样性（角度、立场、史观不同，阐述的内容不同）。</a:t>
            </a:r>
            <a:endParaRPr lang="zh-CN" altLang="en-US" sz="8000" b="1">
              <a:solidFill>
                <a:schemeClr val="bg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endParaRPr>
          </a:p>
          <a:p>
            <a:pPr marL="0" indent="0" fontAlgn="auto">
              <a:lnSpc>
                <a:spcPct val="100000"/>
              </a:lnSpc>
              <a:spcBef>
                <a:spcPts val="400"/>
              </a:spcBef>
              <a:buNone/>
            </a:pPr>
            <a:endParaRPr lang="zh-CN" altLang="en-US" sz="6000" b="1">
              <a:solidFill>
                <a:schemeClr val="bg1"/>
              </a:solidFill>
              <a:latin typeface="楷体" panose="02010609060101010101" charset="-122"/>
              <a:ea typeface="楷体" panose="02010609060101010101" charset="-122"/>
              <a:cs typeface="楷体" panose="02010609060101010101" charset="-122"/>
              <a:sym typeface="+mn-ea"/>
            </a:endParaRPr>
          </a:p>
          <a:p>
            <a:pPr marL="0" indent="0" fontAlgn="auto">
              <a:lnSpc>
                <a:spcPct val="100000"/>
              </a:lnSpc>
              <a:spcBef>
                <a:spcPts val="400"/>
              </a:spcBef>
              <a:buNone/>
            </a:pPr>
            <a:endParaRPr lang="zh-CN" altLang="en-US" b="1">
              <a:solidFill>
                <a:srgbClr val="FF0000"/>
              </a:solidFill>
              <a:latin typeface="楷体" panose="02010609060101010101" charset="-122"/>
              <a:ea typeface="楷体" panose="02010609060101010101" charset="-122"/>
              <a:cs typeface="楷体" panose="02010609060101010101" charset="-122"/>
              <a:sym typeface="+mn-ea"/>
            </a:endParaRPr>
          </a:p>
          <a:p>
            <a:pPr marL="0" indent="0" fontAlgn="auto">
              <a:lnSpc>
                <a:spcPct val="100000"/>
              </a:lnSpc>
              <a:spcBef>
                <a:spcPts val="400"/>
              </a:spcBef>
              <a:buNone/>
            </a:pPr>
            <a:endParaRPr lang="zh-CN" altLang="en-US" b="1">
              <a:solidFill>
                <a:schemeClr val="bg1"/>
              </a:solidFill>
              <a:latin typeface="楷体" panose="02010609060101010101" charset="-122"/>
              <a:ea typeface="楷体" panose="02010609060101010101" charset="-122"/>
              <a:cs typeface="楷体" panose="02010609060101010101" charset="-122"/>
              <a:sym typeface="+mn-ea"/>
            </a:endParaRPr>
          </a:p>
          <a:p>
            <a:pPr marL="0" indent="0" fontAlgn="auto">
              <a:lnSpc>
                <a:spcPct val="100000"/>
              </a:lnSpc>
              <a:spcBef>
                <a:spcPts val="400"/>
              </a:spcBef>
              <a:buNone/>
            </a:pPr>
            <a:r>
              <a:rPr lang="zh-CN" altLang="en-US" b="1">
                <a:solidFill>
                  <a:schemeClr val="bg1"/>
                </a:solidFill>
                <a:latin typeface="楷体" panose="02010609060101010101" charset="-122"/>
                <a:ea typeface="楷体" panose="02010609060101010101" charset="-122"/>
                <a:cs typeface="楷体" panose="02010609060101010101" charset="-122"/>
                <a:sym typeface="+mn-ea"/>
              </a:rPr>
              <a:t>                 </a:t>
            </a:r>
            <a:endParaRPr lang="zh-CN" altLang="en-US"/>
          </a:p>
        </p:txBody>
      </p:sp>
      <p:graphicFrame>
        <p:nvGraphicFramePr>
          <p:cNvPr id="4" name="表格 3"/>
          <p:cNvGraphicFramePr/>
          <p:nvPr/>
        </p:nvGraphicFramePr>
        <p:xfrm>
          <a:off x="460375" y="1264285"/>
          <a:ext cx="9380855" cy="1371600"/>
        </p:xfrm>
        <a:graphic>
          <a:graphicData uri="http://schemas.openxmlformats.org/drawingml/2006/table">
            <a:tbl>
              <a:tblPr firstRow="1" bandRow="1">
                <a:tableStyleId>{5940675A-B579-460E-94D1-54222C63F5DA}</a:tableStyleId>
              </a:tblPr>
              <a:tblGrid>
                <a:gridCol w="1040765"/>
                <a:gridCol w="1040130"/>
                <a:gridCol w="1043940"/>
                <a:gridCol w="1040130"/>
                <a:gridCol w="1042035"/>
                <a:gridCol w="1044575"/>
                <a:gridCol w="1042035"/>
                <a:gridCol w="1041400"/>
                <a:gridCol w="1045845"/>
              </a:tblGrid>
              <a:tr h="548640">
                <a:tc>
                  <a:txBody>
                    <a:bodyPr/>
                    <a:p>
                      <a:pPr indent="0" algn="ctr">
                        <a:buNone/>
                      </a:pPr>
                      <a:r>
                        <a:rPr lang="en-US" sz="1800" b="1">
                          <a:solidFill>
                            <a:srgbClr val="FF0000"/>
                          </a:solidFill>
                          <a:latin typeface="楷体" panose="02010609060101010101" charset="-122"/>
                          <a:ea typeface="楷体" panose="02010609060101010101" charset="-122"/>
                          <a:cs typeface="楷体" panose="02010609060101010101" charset="-122"/>
                        </a:rPr>
                        <a:t>上上（圣人）</a:t>
                      </a:r>
                      <a:endParaRPr lang="en-US" altLang="en-US" sz="1800" b="1">
                        <a:solidFill>
                          <a:srgbClr val="FF0000"/>
                        </a:solidFill>
                        <a:latin typeface="楷体" panose="02010609060101010101" charset="-122"/>
                        <a:ea typeface="楷体" panose="02010609060101010101" charset="-122"/>
                        <a:cs typeface="楷体" panose="02010609060101010101" charset="-122"/>
                      </a:endParaRPr>
                    </a:p>
                  </a:txBody>
                  <a:tcPr marL="68580" marR="68580" marT="0" marB="0" vert="horz" anchor="ctr">
                    <a:lnL w="19050">
                      <a:solidFill>
                        <a:schemeClr val="bg1"/>
                      </a:solidFill>
                      <a:prstDash val="solid"/>
                    </a:lnL>
                    <a:lnR w="19050">
                      <a:solidFill>
                        <a:schemeClr val="bg1"/>
                      </a:solidFill>
                      <a:prstDash val="solid"/>
                    </a:lnR>
                    <a:lnT w="19050">
                      <a:solidFill>
                        <a:schemeClr val="bg1"/>
                      </a:solidFill>
                      <a:prstDash val="solid"/>
                    </a:lnT>
                    <a:lnB w="19050">
                      <a:solidFill>
                        <a:schemeClr val="bg1"/>
                      </a:solidFill>
                      <a:prstDash val="solid"/>
                    </a:lnB>
                    <a:lnTlToBr>
                      <a:noFill/>
                    </a:lnTlToBr>
                    <a:lnBlToTr>
                      <a:noFill/>
                    </a:lnBlToTr>
                    <a:solidFill>
                      <a:schemeClr val="accent2"/>
                    </a:solidFill>
                  </a:tcPr>
                </a:tc>
                <a:tc>
                  <a:txBody>
                    <a:bodyPr/>
                    <a:p>
                      <a:pPr indent="0" algn="ctr">
                        <a:buNone/>
                      </a:pPr>
                      <a:r>
                        <a:rPr lang="zh-CN" altLang="en-US" sz="1800" b="1">
                          <a:solidFill>
                            <a:srgbClr val="FF0000"/>
                          </a:solidFill>
                          <a:latin typeface="楷体" panose="02010609060101010101" charset="-122"/>
                          <a:ea typeface="楷体" panose="02010609060101010101" charset="-122"/>
                          <a:cs typeface="楷体" panose="02010609060101010101" charset="-122"/>
                        </a:rPr>
                        <a:t>上</a:t>
                      </a:r>
                      <a:r>
                        <a:rPr lang="en-US" sz="1800" b="1">
                          <a:solidFill>
                            <a:srgbClr val="FF0000"/>
                          </a:solidFill>
                          <a:latin typeface="楷体" panose="02010609060101010101" charset="-122"/>
                          <a:ea typeface="楷体" panose="02010609060101010101" charset="-122"/>
                          <a:cs typeface="楷体" panose="02010609060101010101" charset="-122"/>
                        </a:rPr>
                        <a:t>中（仁人）</a:t>
                      </a:r>
                      <a:endParaRPr lang="en-US" altLang="en-US" sz="1800" b="1">
                        <a:solidFill>
                          <a:srgbClr val="FF0000"/>
                        </a:solidFill>
                        <a:latin typeface="楷体" panose="02010609060101010101" charset="-122"/>
                        <a:ea typeface="楷体" panose="02010609060101010101" charset="-122"/>
                        <a:cs typeface="楷体" panose="02010609060101010101" charset="-122"/>
                      </a:endParaRPr>
                    </a:p>
                  </a:txBody>
                  <a:tcPr marL="68580" marR="68580" marT="0" marB="0" vert="horz" anchor="ctr">
                    <a:lnL w="19050">
                      <a:solidFill>
                        <a:schemeClr val="bg1"/>
                      </a:solidFill>
                      <a:prstDash val="solid"/>
                    </a:lnL>
                    <a:lnR w="19050">
                      <a:solidFill>
                        <a:schemeClr val="bg1"/>
                      </a:solidFill>
                      <a:prstDash val="solid"/>
                    </a:lnR>
                    <a:lnT w="19050">
                      <a:solidFill>
                        <a:schemeClr val="bg1"/>
                      </a:solidFill>
                      <a:prstDash val="solid"/>
                    </a:lnT>
                    <a:lnB w="19050">
                      <a:solidFill>
                        <a:schemeClr val="bg1"/>
                      </a:solidFill>
                      <a:prstDash val="solid"/>
                    </a:lnB>
                    <a:lnTlToBr>
                      <a:noFill/>
                    </a:lnTlToBr>
                    <a:lnBlToTr>
                      <a:noFill/>
                    </a:lnBlToTr>
                    <a:solidFill>
                      <a:schemeClr val="accent2"/>
                    </a:solidFill>
                  </a:tcPr>
                </a:tc>
                <a:tc>
                  <a:txBody>
                    <a:bodyPr/>
                    <a:p>
                      <a:pPr indent="0" algn="ctr">
                        <a:buNone/>
                      </a:pPr>
                      <a:r>
                        <a:rPr lang="zh-CN" altLang="en-US" sz="1800" b="1">
                          <a:solidFill>
                            <a:srgbClr val="FF0000"/>
                          </a:solidFill>
                          <a:latin typeface="楷体" panose="02010609060101010101" charset="-122"/>
                          <a:ea typeface="楷体" panose="02010609060101010101" charset="-122"/>
                          <a:cs typeface="楷体" panose="02010609060101010101" charset="-122"/>
                        </a:rPr>
                        <a:t>上</a:t>
                      </a:r>
                      <a:r>
                        <a:rPr lang="en-US" sz="1800" b="1">
                          <a:solidFill>
                            <a:srgbClr val="FF0000"/>
                          </a:solidFill>
                          <a:latin typeface="楷体" panose="02010609060101010101" charset="-122"/>
                          <a:ea typeface="楷体" panose="02010609060101010101" charset="-122"/>
                          <a:cs typeface="楷体" panose="02010609060101010101" charset="-122"/>
                        </a:rPr>
                        <a:t>下（智人）</a:t>
                      </a:r>
                      <a:endParaRPr lang="en-US" altLang="en-US" sz="1800" b="1">
                        <a:solidFill>
                          <a:srgbClr val="FF0000"/>
                        </a:solidFill>
                        <a:latin typeface="楷体" panose="02010609060101010101" charset="-122"/>
                        <a:ea typeface="楷体" panose="02010609060101010101" charset="-122"/>
                        <a:cs typeface="楷体" panose="02010609060101010101" charset="-122"/>
                      </a:endParaRPr>
                    </a:p>
                  </a:txBody>
                  <a:tcPr marL="68580" marR="68580" marT="0" marB="0" vert="horz" anchor="ctr">
                    <a:lnL w="19050">
                      <a:solidFill>
                        <a:schemeClr val="bg1"/>
                      </a:solidFill>
                      <a:prstDash val="solid"/>
                    </a:lnL>
                    <a:lnR w="19050">
                      <a:solidFill>
                        <a:schemeClr val="bg1"/>
                      </a:solidFill>
                      <a:prstDash val="solid"/>
                    </a:lnR>
                    <a:lnT w="19050">
                      <a:solidFill>
                        <a:schemeClr val="bg1"/>
                      </a:solidFill>
                      <a:prstDash val="solid"/>
                    </a:lnT>
                    <a:lnB w="19050">
                      <a:solidFill>
                        <a:schemeClr val="bg1"/>
                      </a:solidFill>
                      <a:prstDash val="solid"/>
                    </a:lnB>
                    <a:lnTlToBr>
                      <a:noFill/>
                    </a:lnTlToBr>
                    <a:lnBlToTr>
                      <a:noFill/>
                    </a:lnBlToTr>
                    <a:solidFill>
                      <a:schemeClr val="accent2"/>
                    </a:solidFill>
                  </a:tcPr>
                </a:tc>
                <a:tc>
                  <a:txBody>
                    <a:bodyPr/>
                    <a:p>
                      <a:pPr indent="0" algn="ctr">
                        <a:buNone/>
                      </a:pPr>
                      <a:r>
                        <a:rPr lang="en-US" sz="1800" b="1">
                          <a:solidFill>
                            <a:srgbClr val="FF0000"/>
                          </a:solidFill>
                          <a:latin typeface="楷体" panose="02010609060101010101" charset="-122"/>
                          <a:ea typeface="楷体" panose="02010609060101010101" charset="-122"/>
                          <a:cs typeface="楷体" panose="02010609060101010101" charset="-122"/>
                        </a:rPr>
                        <a:t>中上</a:t>
                      </a:r>
                      <a:endParaRPr lang="en-US" altLang="en-US" sz="1800" b="1">
                        <a:solidFill>
                          <a:srgbClr val="FF0000"/>
                        </a:solidFill>
                        <a:latin typeface="楷体" panose="02010609060101010101" charset="-122"/>
                        <a:ea typeface="楷体" panose="02010609060101010101" charset="-122"/>
                        <a:cs typeface="楷体" panose="02010609060101010101" charset="-122"/>
                      </a:endParaRPr>
                    </a:p>
                  </a:txBody>
                  <a:tcPr marL="68580" marR="68580" marT="0" marB="0" vert="horz" anchor="ctr">
                    <a:lnL w="19050">
                      <a:solidFill>
                        <a:schemeClr val="bg1"/>
                      </a:solidFill>
                      <a:prstDash val="solid"/>
                    </a:lnL>
                    <a:lnR w="19050">
                      <a:solidFill>
                        <a:schemeClr val="bg1"/>
                      </a:solidFill>
                      <a:prstDash val="solid"/>
                    </a:lnR>
                    <a:lnT w="19050">
                      <a:solidFill>
                        <a:schemeClr val="bg1"/>
                      </a:solidFill>
                      <a:prstDash val="solid"/>
                    </a:lnT>
                    <a:lnB w="19050">
                      <a:solidFill>
                        <a:schemeClr val="bg1"/>
                      </a:solidFill>
                      <a:prstDash val="solid"/>
                    </a:lnB>
                    <a:lnTlToBr>
                      <a:noFill/>
                    </a:lnTlToBr>
                    <a:lnBlToTr>
                      <a:noFill/>
                    </a:lnBlToTr>
                    <a:solidFill>
                      <a:schemeClr val="accent2"/>
                    </a:solidFill>
                  </a:tcPr>
                </a:tc>
                <a:tc>
                  <a:txBody>
                    <a:bodyPr/>
                    <a:p>
                      <a:pPr indent="0" algn="ctr">
                        <a:buNone/>
                      </a:pPr>
                      <a:r>
                        <a:rPr lang="en-US" sz="1800" b="1">
                          <a:solidFill>
                            <a:srgbClr val="FF0000"/>
                          </a:solidFill>
                          <a:latin typeface="楷体" panose="02010609060101010101" charset="-122"/>
                          <a:ea typeface="楷体" panose="02010609060101010101" charset="-122"/>
                          <a:cs typeface="楷体" panose="02010609060101010101" charset="-122"/>
                        </a:rPr>
                        <a:t>中中</a:t>
                      </a:r>
                      <a:endParaRPr lang="en-US" altLang="en-US" sz="1800" b="1">
                        <a:solidFill>
                          <a:srgbClr val="FF0000"/>
                        </a:solidFill>
                        <a:latin typeface="楷体" panose="02010609060101010101" charset="-122"/>
                        <a:ea typeface="楷体" panose="02010609060101010101" charset="-122"/>
                        <a:cs typeface="楷体" panose="02010609060101010101" charset="-122"/>
                      </a:endParaRPr>
                    </a:p>
                  </a:txBody>
                  <a:tcPr marL="68580" marR="68580" marT="0" marB="0" vert="horz" anchor="ctr">
                    <a:lnL w="19050">
                      <a:solidFill>
                        <a:schemeClr val="bg1"/>
                      </a:solidFill>
                      <a:prstDash val="solid"/>
                    </a:lnL>
                    <a:lnR w="19050">
                      <a:solidFill>
                        <a:schemeClr val="bg1"/>
                      </a:solidFill>
                      <a:prstDash val="solid"/>
                    </a:lnR>
                    <a:lnT w="19050">
                      <a:solidFill>
                        <a:schemeClr val="bg1"/>
                      </a:solidFill>
                      <a:prstDash val="solid"/>
                    </a:lnT>
                    <a:lnB w="19050">
                      <a:solidFill>
                        <a:schemeClr val="bg1"/>
                      </a:solidFill>
                      <a:prstDash val="solid"/>
                    </a:lnB>
                    <a:lnTlToBr>
                      <a:noFill/>
                    </a:lnTlToBr>
                    <a:lnBlToTr>
                      <a:noFill/>
                    </a:lnBlToTr>
                    <a:solidFill>
                      <a:schemeClr val="accent2"/>
                    </a:solidFill>
                  </a:tcPr>
                </a:tc>
                <a:tc>
                  <a:txBody>
                    <a:bodyPr/>
                    <a:p>
                      <a:pPr indent="0" algn="ctr">
                        <a:buNone/>
                      </a:pPr>
                      <a:r>
                        <a:rPr lang="en-US" sz="1800" b="1">
                          <a:solidFill>
                            <a:srgbClr val="FF0000"/>
                          </a:solidFill>
                          <a:latin typeface="楷体" panose="02010609060101010101" charset="-122"/>
                          <a:ea typeface="楷体" panose="02010609060101010101" charset="-122"/>
                          <a:cs typeface="楷体" panose="02010609060101010101" charset="-122"/>
                        </a:rPr>
                        <a:t>中下</a:t>
                      </a:r>
                      <a:endParaRPr lang="en-US" altLang="en-US" sz="1800" b="1">
                        <a:solidFill>
                          <a:srgbClr val="FF0000"/>
                        </a:solidFill>
                        <a:latin typeface="楷体" panose="02010609060101010101" charset="-122"/>
                        <a:ea typeface="楷体" panose="02010609060101010101" charset="-122"/>
                        <a:cs typeface="楷体" panose="02010609060101010101" charset="-122"/>
                      </a:endParaRPr>
                    </a:p>
                  </a:txBody>
                  <a:tcPr marL="68580" marR="68580" marT="0" marB="0" vert="horz" anchor="ctr">
                    <a:lnL w="19050">
                      <a:solidFill>
                        <a:schemeClr val="bg1"/>
                      </a:solidFill>
                      <a:prstDash val="solid"/>
                    </a:lnL>
                    <a:lnR w="19050">
                      <a:solidFill>
                        <a:schemeClr val="bg1"/>
                      </a:solidFill>
                      <a:prstDash val="solid"/>
                    </a:lnR>
                    <a:lnT w="19050">
                      <a:solidFill>
                        <a:schemeClr val="bg1"/>
                      </a:solidFill>
                      <a:prstDash val="solid"/>
                    </a:lnT>
                    <a:lnB w="19050">
                      <a:solidFill>
                        <a:schemeClr val="bg1"/>
                      </a:solidFill>
                      <a:prstDash val="solid"/>
                    </a:lnB>
                    <a:lnTlToBr>
                      <a:noFill/>
                    </a:lnTlToBr>
                    <a:lnBlToTr>
                      <a:noFill/>
                    </a:lnBlToTr>
                    <a:solidFill>
                      <a:schemeClr val="accent2"/>
                    </a:solidFill>
                  </a:tcPr>
                </a:tc>
                <a:tc>
                  <a:txBody>
                    <a:bodyPr/>
                    <a:p>
                      <a:pPr indent="0" algn="ctr">
                        <a:buNone/>
                      </a:pPr>
                      <a:r>
                        <a:rPr lang="en-US" sz="1800" b="1">
                          <a:solidFill>
                            <a:srgbClr val="FF0000"/>
                          </a:solidFill>
                          <a:latin typeface="楷体" panose="02010609060101010101" charset="-122"/>
                          <a:ea typeface="楷体" panose="02010609060101010101" charset="-122"/>
                          <a:cs typeface="楷体" panose="02010609060101010101" charset="-122"/>
                        </a:rPr>
                        <a:t>下上</a:t>
                      </a:r>
                      <a:endParaRPr lang="en-US" altLang="en-US" sz="1800" b="1">
                        <a:solidFill>
                          <a:srgbClr val="FF0000"/>
                        </a:solidFill>
                        <a:latin typeface="楷体" panose="02010609060101010101" charset="-122"/>
                        <a:ea typeface="楷体" panose="02010609060101010101" charset="-122"/>
                        <a:cs typeface="楷体" panose="02010609060101010101" charset="-122"/>
                      </a:endParaRPr>
                    </a:p>
                  </a:txBody>
                  <a:tcPr marL="68580" marR="68580" marT="0" marB="0" vert="horz" anchor="ctr">
                    <a:lnL w="19050">
                      <a:solidFill>
                        <a:schemeClr val="bg1"/>
                      </a:solidFill>
                      <a:prstDash val="solid"/>
                    </a:lnL>
                    <a:lnR w="19050">
                      <a:solidFill>
                        <a:schemeClr val="bg1"/>
                      </a:solidFill>
                      <a:prstDash val="solid"/>
                    </a:lnR>
                    <a:lnT w="19050">
                      <a:solidFill>
                        <a:schemeClr val="bg1"/>
                      </a:solidFill>
                      <a:prstDash val="solid"/>
                    </a:lnT>
                    <a:lnB w="19050">
                      <a:solidFill>
                        <a:schemeClr val="bg1"/>
                      </a:solidFill>
                      <a:prstDash val="solid"/>
                    </a:lnB>
                    <a:lnTlToBr>
                      <a:noFill/>
                    </a:lnTlToBr>
                    <a:lnBlToTr>
                      <a:noFill/>
                    </a:lnBlToTr>
                    <a:solidFill>
                      <a:schemeClr val="accent2"/>
                    </a:solidFill>
                  </a:tcPr>
                </a:tc>
                <a:tc>
                  <a:txBody>
                    <a:bodyPr/>
                    <a:p>
                      <a:pPr indent="0" algn="ctr">
                        <a:buNone/>
                      </a:pPr>
                      <a:r>
                        <a:rPr lang="en-US" sz="1800" b="1">
                          <a:solidFill>
                            <a:srgbClr val="FF0000"/>
                          </a:solidFill>
                          <a:latin typeface="楷体" panose="02010609060101010101" charset="-122"/>
                          <a:ea typeface="楷体" panose="02010609060101010101" charset="-122"/>
                          <a:cs typeface="楷体" panose="02010609060101010101" charset="-122"/>
                        </a:rPr>
                        <a:t>下中</a:t>
                      </a:r>
                      <a:endParaRPr lang="en-US" altLang="en-US" sz="1800" b="1">
                        <a:solidFill>
                          <a:srgbClr val="FF0000"/>
                        </a:solidFill>
                        <a:latin typeface="楷体" panose="02010609060101010101" charset="-122"/>
                        <a:ea typeface="楷体" panose="02010609060101010101" charset="-122"/>
                        <a:cs typeface="楷体" panose="02010609060101010101" charset="-122"/>
                      </a:endParaRPr>
                    </a:p>
                  </a:txBody>
                  <a:tcPr marL="68580" marR="68580" marT="0" marB="0" vert="horz" anchor="ctr">
                    <a:lnL w="19050">
                      <a:solidFill>
                        <a:schemeClr val="bg1"/>
                      </a:solidFill>
                      <a:prstDash val="solid"/>
                    </a:lnL>
                    <a:lnR w="19050">
                      <a:solidFill>
                        <a:schemeClr val="bg1"/>
                      </a:solidFill>
                      <a:prstDash val="solid"/>
                    </a:lnR>
                    <a:lnT w="19050">
                      <a:solidFill>
                        <a:schemeClr val="bg1"/>
                      </a:solidFill>
                      <a:prstDash val="solid"/>
                    </a:lnT>
                    <a:lnB w="19050">
                      <a:solidFill>
                        <a:schemeClr val="bg1"/>
                      </a:solidFill>
                      <a:prstDash val="solid"/>
                    </a:lnB>
                    <a:lnTlToBr>
                      <a:noFill/>
                    </a:lnTlToBr>
                    <a:lnBlToTr>
                      <a:noFill/>
                    </a:lnBlToTr>
                    <a:solidFill>
                      <a:schemeClr val="accent2"/>
                    </a:solidFill>
                  </a:tcPr>
                </a:tc>
                <a:tc>
                  <a:txBody>
                    <a:bodyPr/>
                    <a:p>
                      <a:pPr indent="0" algn="ctr">
                        <a:buNone/>
                      </a:pPr>
                      <a:r>
                        <a:rPr lang="en-US" sz="1800" b="1">
                          <a:solidFill>
                            <a:srgbClr val="FF0000"/>
                          </a:solidFill>
                          <a:latin typeface="楷体" panose="02010609060101010101" charset="-122"/>
                          <a:ea typeface="楷体" panose="02010609060101010101" charset="-122"/>
                          <a:cs typeface="楷体" panose="02010609060101010101" charset="-122"/>
                        </a:rPr>
                        <a:t>下下（愚人）</a:t>
                      </a:r>
                      <a:endParaRPr lang="en-US" altLang="en-US" sz="1800" b="1">
                        <a:solidFill>
                          <a:srgbClr val="FF0000"/>
                        </a:solidFill>
                        <a:latin typeface="楷体" panose="02010609060101010101" charset="-122"/>
                        <a:ea typeface="楷体" panose="02010609060101010101" charset="-122"/>
                        <a:cs typeface="楷体" panose="02010609060101010101" charset="-122"/>
                      </a:endParaRPr>
                    </a:p>
                  </a:txBody>
                  <a:tcPr marL="68580" marR="68580" marT="0" marB="0" vert="horz" anchor="ctr">
                    <a:lnL w="19050">
                      <a:solidFill>
                        <a:schemeClr val="bg1"/>
                      </a:solidFill>
                      <a:prstDash val="solid"/>
                    </a:lnL>
                    <a:lnR w="19050">
                      <a:solidFill>
                        <a:schemeClr val="bg1"/>
                      </a:solidFill>
                      <a:prstDash val="solid"/>
                    </a:lnR>
                    <a:lnT w="19050">
                      <a:solidFill>
                        <a:schemeClr val="bg1"/>
                      </a:solidFill>
                      <a:prstDash val="solid"/>
                    </a:lnT>
                    <a:lnB w="19050">
                      <a:solidFill>
                        <a:schemeClr val="bg1"/>
                      </a:solidFill>
                      <a:prstDash val="solid"/>
                    </a:lnB>
                    <a:lnTlToBr>
                      <a:noFill/>
                    </a:lnTlToBr>
                    <a:lnBlToTr>
                      <a:noFill/>
                    </a:lnBlToTr>
                    <a:solidFill>
                      <a:schemeClr val="accent2"/>
                    </a:solidFill>
                  </a:tcPr>
                </a:tc>
              </a:tr>
              <a:tr h="822960">
                <a:tc>
                  <a:txBody>
                    <a:bodyPr/>
                    <a:p>
                      <a:pPr indent="0" algn="ctr">
                        <a:buNone/>
                      </a:pPr>
                      <a:r>
                        <a:rPr lang="en-US" sz="1800" b="1">
                          <a:solidFill>
                            <a:schemeClr val="bg1"/>
                          </a:solidFill>
                          <a:latin typeface="楷体" panose="02010609060101010101" charset="-122"/>
                          <a:ea typeface="楷体" panose="02010609060101010101" charset="-122"/>
                          <a:cs typeface="楷体" panose="02010609060101010101" charset="-122"/>
                        </a:rPr>
                        <a:t>尧、舜周文王孔子</a:t>
                      </a:r>
                      <a:endParaRPr lang="en-US" altLang="en-US" sz="1800" b="1">
                        <a:solidFill>
                          <a:schemeClr val="bg1"/>
                        </a:solidFill>
                        <a:latin typeface="楷体" panose="02010609060101010101" charset="-122"/>
                        <a:ea typeface="楷体" panose="02010609060101010101" charset="-122"/>
                        <a:cs typeface="楷体" panose="02010609060101010101" charset="-122"/>
                      </a:endParaRPr>
                    </a:p>
                  </a:txBody>
                  <a:tcPr marL="68580" marR="68580" marT="0" marB="0" vert="horz" anchor="ctr">
                    <a:lnL w="19050">
                      <a:solidFill>
                        <a:schemeClr val="bg1"/>
                      </a:solidFill>
                      <a:prstDash val="solid"/>
                    </a:lnL>
                    <a:lnR w="19050">
                      <a:solidFill>
                        <a:schemeClr val="bg1"/>
                      </a:solidFill>
                      <a:prstDash val="solid"/>
                    </a:lnR>
                    <a:lnT w="19050">
                      <a:solidFill>
                        <a:schemeClr val="bg1"/>
                      </a:solidFill>
                      <a:prstDash val="solid"/>
                    </a:lnT>
                    <a:lnB w="19050">
                      <a:solidFill>
                        <a:schemeClr val="bg1"/>
                      </a:solidFill>
                      <a:prstDash val="solid"/>
                    </a:lnB>
                    <a:lnTlToBr>
                      <a:noFill/>
                    </a:lnTlToBr>
                    <a:lnBlToTr>
                      <a:noFill/>
                    </a:lnBlToTr>
                    <a:solidFill>
                      <a:schemeClr val="accent2"/>
                    </a:solidFill>
                  </a:tcPr>
                </a:tc>
                <a:tc>
                  <a:txBody>
                    <a:bodyPr/>
                    <a:p>
                      <a:pPr indent="0" algn="ctr">
                        <a:buNone/>
                      </a:pPr>
                      <a:r>
                        <a:rPr lang="en-US" sz="1800" b="1">
                          <a:solidFill>
                            <a:schemeClr val="bg1"/>
                          </a:solidFill>
                          <a:latin typeface="楷体" panose="02010609060101010101" charset="-122"/>
                          <a:ea typeface="楷体" panose="02010609060101010101" charset="-122"/>
                          <a:cs typeface="楷体" panose="02010609060101010101" charset="-122"/>
                        </a:rPr>
                        <a:t>孟子</a:t>
                      </a:r>
                      <a:endParaRPr lang="en-US" sz="1800" b="1">
                        <a:solidFill>
                          <a:schemeClr val="bg1"/>
                        </a:solidFill>
                        <a:latin typeface="楷体" panose="02010609060101010101" charset="-122"/>
                        <a:ea typeface="楷体" panose="02010609060101010101" charset="-122"/>
                        <a:cs typeface="楷体" panose="02010609060101010101" charset="-122"/>
                      </a:endParaRPr>
                    </a:p>
                    <a:p>
                      <a:pPr indent="0" algn="ctr">
                        <a:buNone/>
                      </a:pPr>
                      <a:r>
                        <a:rPr lang="en-US" sz="1800" b="1">
                          <a:solidFill>
                            <a:schemeClr val="bg1"/>
                          </a:solidFill>
                          <a:latin typeface="楷体" panose="02010609060101010101" charset="-122"/>
                          <a:ea typeface="楷体" panose="02010609060101010101" charset="-122"/>
                          <a:cs typeface="楷体" panose="02010609060101010101" charset="-122"/>
                        </a:rPr>
                        <a:t>屈原</a:t>
                      </a:r>
                      <a:endParaRPr lang="en-US" sz="1800" b="1">
                        <a:solidFill>
                          <a:schemeClr val="bg1"/>
                        </a:solidFill>
                        <a:latin typeface="楷体" panose="02010609060101010101" charset="-122"/>
                        <a:ea typeface="楷体" panose="02010609060101010101" charset="-122"/>
                        <a:cs typeface="楷体" panose="02010609060101010101" charset="-122"/>
                      </a:endParaRPr>
                    </a:p>
                    <a:p>
                      <a:pPr indent="0" algn="ctr">
                        <a:buNone/>
                      </a:pPr>
                      <a:r>
                        <a:rPr lang="en-US" sz="1800" b="1">
                          <a:solidFill>
                            <a:schemeClr val="bg1"/>
                          </a:solidFill>
                          <a:latin typeface="楷体" panose="02010609060101010101" charset="-122"/>
                          <a:ea typeface="楷体" panose="02010609060101010101" charset="-122"/>
                          <a:cs typeface="楷体" panose="02010609060101010101" charset="-122"/>
                        </a:rPr>
                        <a:t>荀子</a:t>
                      </a:r>
                      <a:endParaRPr lang="en-US" altLang="en-US" sz="1800" b="1">
                        <a:solidFill>
                          <a:schemeClr val="bg1"/>
                        </a:solidFill>
                        <a:latin typeface="楷体" panose="02010609060101010101" charset="-122"/>
                        <a:ea typeface="楷体" panose="02010609060101010101" charset="-122"/>
                        <a:cs typeface="楷体" panose="02010609060101010101" charset="-122"/>
                      </a:endParaRPr>
                    </a:p>
                  </a:txBody>
                  <a:tcPr marL="68580" marR="68580" marT="0" marB="0" vert="horz" anchor="ctr">
                    <a:lnL w="19050">
                      <a:solidFill>
                        <a:schemeClr val="bg1"/>
                      </a:solidFill>
                      <a:prstDash val="solid"/>
                    </a:lnL>
                    <a:lnR w="19050">
                      <a:solidFill>
                        <a:schemeClr val="bg1"/>
                      </a:solidFill>
                      <a:prstDash val="solid"/>
                    </a:lnR>
                    <a:lnT w="19050">
                      <a:solidFill>
                        <a:schemeClr val="bg1"/>
                      </a:solidFill>
                      <a:prstDash val="solid"/>
                    </a:lnT>
                    <a:lnB w="19050">
                      <a:solidFill>
                        <a:schemeClr val="bg1"/>
                      </a:solidFill>
                      <a:prstDash val="solid"/>
                    </a:lnB>
                    <a:lnTlToBr>
                      <a:noFill/>
                    </a:lnTlToBr>
                    <a:lnBlToTr>
                      <a:noFill/>
                    </a:lnBlToTr>
                    <a:solidFill>
                      <a:schemeClr val="accent2"/>
                    </a:solidFill>
                  </a:tcPr>
                </a:tc>
                <a:tc>
                  <a:txBody>
                    <a:bodyPr/>
                    <a:p>
                      <a:pPr indent="0" algn="ctr">
                        <a:buNone/>
                      </a:pPr>
                      <a:r>
                        <a:rPr lang="en-US" sz="1800" b="1">
                          <a:solidFill>
                            <a:srgbClr val="FF0000"/>
                          </a:solidFill>
                          <a:latin typeface="楷体" panose="02010609060101010101" charset="-122"/>
                          <a:ea typeface="楷体" panose="02010609060101010101" charset="-122"/>
                          <a:cs typeface="楷体" panose="02010609060101010101" charset="-122"/>
                        </a:rPr>
                        <a:t>子贡</a:t>
                      </a:r>
                      <a:endParaRPr lang="en-US" sz="1800" b="1">
                        <a:solidFill>
                          <a:srgbClr val="FF0000"/>
                        </a:solidFill>
                        <a:latin typeface="楷体" panose="02010609060101010101" charset="-122"/>
                        <a:ea typeface="楷体" panose="02010609060101010101" charset="-122"/>
                        <a:cs typeface="楷体" panose="02010609060101010101" charset="-122"/>
                      </a:endParaRPr>
                    </a:p>
                    <a:p>
                      <a:pPr indent="0" algn="ctr">
                        <a:buNone/>
                      </a:pPr>
                      <a:r>
                        <a:rPr lang="en-US" sz="1800" b="1">
                          <a:solidFill>
                            <a:srgbClr val="FF0000"/>
                          </a:solidFill>
                          <a:latin typeface="楷体" panose="02010609060101010101" charset="-122"/>
                          <a:ea typeface="楷体" panose="02010609060101010101" charset="-122"/>
                          <a:cs typeface="楷体" panose="02010609060101010101" charset="-122"/>
                        </a:rPr>
                        <a:t>范蠡</a:t>
                      </a:r>
                      <a:endParaRPr lang="en-US" sz="1800" b="1">
                        <a:solidFill>
                          <a:srgbClr val="FF0000"/>
                        </a:solidFill>
                        <a:latin typeface="楷体" panose="02010609060101010101" charset="-122"/>
                        <a:ea typeface="楷体" panose="02010609060101010101" charset="-122"/>
                        <a:cs typeface="楷体" panose="02010609060101010101" charset="-122"/>
                      </a:endParaRPr>
                    </a:p>
                    <a:p>
                      <a:pPr indent="0" algn="ctr">
                        <a:buNone/>
                      </a:pPr>
                      <a:r>
                        <a:rPr lang="en-US" sz="1800" b="1">
                          <a:solidFill>
                            <a:srgbClr val="FF0000"/>
                          </a:solidFill>
                          <a:latin typeface="楷体" panose="02010609060101010101" charset="-122"/>
                          <a:ea typeface="楷体" panose="02010609060101010101" charset="-122"/>
                          <a:cs typeface="楷体" panose="02010609060101010101" charset="-122"/>
                        </a:rPr>
                        <a:t>廉颇</a:t>
                      </a:r>
                      <a:endParaRPr lang="en-US" altLang="en-US" sz="1800" b="1">
                        <a:solidFill>
                          <a:srgbClr val="FF0000"/>
                        </a:solidFill>
                        <a:latin typeface="楷体" panose="02010609060101010101" charset="-122"/>
                        <a:ea typeface="楷体" panose="02010609060101010101" charset="-122"/>
                        <a:cs typeface="楷体" panose="02010609060101010101" charset="-122"/>
                      </a:endParaRPr>
                    </a:p>
                  </a:txBody>
                  <a:tcPr marL="68580" marR="68580" marT="0" marB="0" vert="horz" anchor="ctr">
                    <a:lnL w="19050">
                      <a:solidFill>
                        <a:schemeClr val="bg1"/>
                      </a:solidFill>
                      <a:prstDash val="solid"/>
                    </a:lnL>
                    <a:lnR w="19050">
                      <a:solidFill>
                        <a:schemeClr val="bg1"/>
                      </a:solidFill>
                      <a:prstDash val="solid"/>
                    </a:lnR>
                    <a:lnT w="19050">
                      <a:solidFill>
                        <a:schemeClr val="bg1"/>
                      </a:solidFill>
                      <a:prstDash val="solid"/>
                    </a:lnT>
                    <a:lnB w="19050">
                      <a:solidFill>
                        <a:schemeClr val="bg1"/>
                      </a:solidFill>
                      <a:prstDash val="solid"/>
                    </a:lnB>
                    <a:lnTlToBr>
                      <a:noFill/>
                    </a:lnTlToBr>
                    <a:lnBlToTr>
                      <a:noFill/>
                    </a:lnBlToTr>
                    <a:solidFill>
                      <a:schemeClr val="accent2"/>
                    </a:solidFill>
                  </a:tcPr>
                </a:tc>
                <a:tc>
                  <a:txBody>
                    <a:bodyPr/>
                    <a:p>
                      <a:pPr indent="0" algn="ctr">
                        <a:buNone/>
                      </a:pPr>
                      <a:r>
                        <a:rPr lang="en-US" sz="1800" b="1">
                          <a:solidFill>
                            <a:schemeClr val="bg1"/>
                          </a:solidFill>
                          <a:latin typeface="楷体" panose="02010609060101010101" charset="-122"/>
                          <a:ea typeface="楷体" panose="02010609060101010101" charset="-122"/>
                          <a:cs typeface="楷体" panose="02010609060101010101" charset="-122"/>
                        </a:rPr>
                        <a:t>老子</a:t>
                      </a:r>
                      <a:endParaRPr lang="en-US" sz="1800" b="1">
                        <a:solidFill>
                          <a:schemeClr val="bg1"/>
                        </a:solidFill>
                        <a:latin typeface="楷体" panose="02010609060101010101" charset="-122"/>
                        <a:ea typeface="楷体" panose="02010609060101010101" charset="-122"/>
                        <a:cs typeface="楷体" panose="02010609060101010101" charset="-122"/>
                      </a:endParaRPr>
                    </a:p>
                    <a:p>
                      <a:pPr indent="0" algn="ctr">
                        <a:buNone/>
                      </a:pPr>
                      <a:r>
                        <a:rPr lang="en-US" sz="1800" b="1">
                          <a:solidFill>
                            <a:schemeClr val="bg1"/>
                          </a:solidFill>
                          <a:latin typeface="楷体" panose="02010609060101010101" charset="-122"/>
                          <a:ea typeface="楷体" panose="02010609060101010101" charset="-122"/>
                          <a:cs typeface="楷体" panose="02010609060101010101" charset="-122"/>
                        </a:rPr>
                        <a:t>商鞅</a:t>
                      </a:r>
                      <a:endParaRPr lang="en-US" sz="1800" b="1">
                        <a:solidFill>
                          <a:schemeClr val="bg1"/>
                        </a:solidFill>
                        <a:latin typeface="楷体" panose="02010609060101010101" charset="-122"/>
                        <a:ea typeface="楷体" panose="02010609060101010101" charset="-122"/>
                        <a:cs typeface="楷体" panose="02010609060101010101" charset="-122"/>
                      </a:endParaRPr>
                    </a:p>
                    <a:p>
                      <a:pPr indent="0" algn="ctr">
                        <a:buNone/>
                      </a:pPr>
                      <a:r>
                        <a:rPr lang="en-US" sz="1800" b="1">
                          <a:solidFill>
                            <a:schemeClr val="bg1"/>
                          </a:solidFill>
                          <a:latin typeface="楷体" panose="02010609060101010101" charset="-122"/>
                          <a:ea typeface="楷体" panose="02010609060101010101" charset="-122"/>
                          <a:cs typeface="楷体" panose="02010609060101010101" charset="-122"/>
                        </a:rPr>
                        <a:t>韩非</a:t>
                      </a:r>
                      <a:endParaRPr lang="en-US" altLang="en-US" sz="1800" b="1">
                        <a:solidFill>
                          <a:schemeClr val="bg1"/>
                        </a:solidFill>
                        <a:latin typeface="楷体" panose="02010609060101010101" charset="-122"/>
                        <a:ea typeface="楷体" panose="02010609060101010101" charset="-122"/>
                        <a:cs typeface="楷体" panose="02010609060101010101" charset="-122"/>
                      </a:endParaRPr>
                    </a:p>
                  </a:txBody>
                  <a:tcPr marL="68580" marR="68580" marT="0" marB="0" vert="horz" anchor="ctr">
                    <a:lnL w="19050">
                      <a:solidFill>
                        <a:schemeClr val="bg1"/>
                      </a:solidFill>
                      <a:prstDash val="solid"/>
                    </a:lnL>
                    <a:lnR w="19050">
                      <a:solidFill>
                        <a:schemeClr val="bg1"/>
                      </a:solidFill>
                      <a:prstDash val="solid"/>
                    </a:lnR>
                    <a:lnT w="19050">
                      <a:solidFill>
                        <a:schemeClr val="bg1"/>
                      </a:solidFill>
                      <a:prstDash val="solid"/>
                    </a:lnT>
                    <a:lnB w="19050">
                      <a:solidFill>
                        <a:schemeClr val="bg1"/>
                      </a:solidFill>
                      <a:prstDash val="solid"/>
                    </a:lnB>
                    <a:lnTlToBr>
                      <a:noFill/>
                    </a:lnTlToBr>
                    <a:lnBlToTr>
                      <a:noFill/>
                    </a:lnBlToTr>
                    <a:solidFill>
                      <a:schemeClr val="accent2"/>
                    </a:solidFill>
                  </a:tcPr>
                </a:tc>
                <a:tc>
                  <a:txBody>
                    <a:bodyPr/>
                    <a:p>
                      <a:pPr indent="0" algn="ctr">
                        <a:buNone/>
                      </a:pPr>
                      <a:r>
                        <a:rPr lang="en-US" sz="1800" b="1">
                          <a:solidFill>
                            <a:srgbClr val="FF0000"/>
                          </a:solidFill>
                          <a:latin typeface="楷体" panose="02010609060101010101" charset="-122"/>
                          <a:ea typeface="楷体" panose="02010609060101010101" charset="-122"/>
                          <a:cs typeface="楷体" panose="02010609060101010101" charset="-122"/>
                        </a:rPr>
                        <a:t>齐恒公吕不韦荆轲</a:t>
                      </a:r>
                      <a:endParaRPr lang="en-US" altLang="en-US" sz="1800" b="1">
                        <a:solidFill>
                          <a:srgbClr val="FF0000"/>
                        </a:solidFill>
                        <a:latin typeface="楷体" panose="02010609060101010101" charset="-122"/>
                        <a:ea typeface="楷体" panose="02010609060101010101" charset="-122"/>
                        <a:cs typeface="楷体" panose="02010609060101010101" charset="-122"/>
                      </a:endParaRPr>
                    </a:p>
                  </a:txBody>
                  <a:tcPr marL="68580" marR="68580" marT="0" marB="0" vert="horz" anchor="ctr">
                    <a:lnL w="19050">
                      <a:solidFill>
                        <a:schemeClr val="bg1"/>
                      </a:solidFill>
                      <a:prstDash val="solid"/>
                    </a:lnL>
                    <a:lnR w="19050">
                      <a:solidFill>
                        <a:schemeClr val="bg1"/>
                      </a:solidFill>
                      <a:prstDash val="solid"/>
                    </a:lnR>
                    <a:lnT w="19050">
                      <a:solidFill>
                        <a:schemeClr val="bg1"/>
                      </a:solidFill>
                      <a:prstDash val="solid"/>
                    </a:lnT>
                    <a:lnB w="19050">
                      <a:solidFill>
                        <a:schemeClr val="bg1"/>
                      </a:solidFill>
                      <a:prstDash val="solid"/>
                    </a:lnB>
                    <a:lnTlToBr>
                      <a:noFill/>
                    </a:lnTlToBr>
                    <a:lnBlToTr>
                      <a:noFill/>
                    </a:lnBlToTr>
                    <a:solidFill>
                      <a:schemeClr val="accent2"/>
                    </a:solidFill>
                  </a:tcPr>
                </a:tc>
                <a:tc>
                  <a:txBody>
                    <a:bodyPr/>
                    <a:p>
                      <a:pPr indent="0" algn="ctr">
                        <a:buNone/>
                      </a:pPr>
                      <a:r>
                        <a:rPr lang="en-US" sz="1800" b="1">
                          <a:solidFill>
                            <a:srgbClr val="FF0000"/>
                          </a:solidFill>
                          <a:latin typeface="楷体" panose="02010609060101010101" charset="-122"/>
                          <a:ea typeface="楷体" panose="02010609060101010101" charset="-122"/>
                          <a:cs typeface="楷体" panose="02010609060101010101" charset="-122"/>
                        </a:rPr>
                        <a:t>秦始皇李斯</a:t>
                      </a:r>
                      <a:endParaRPr lang="en-US" sz="1800" b="1">
                        <a:solidFill>
                          <a:srgbClr val="FF0000"/>
                        </a:solidFill>
                        <a:latin typeface="楷体" panose="02010609060101010101" charset="-122"/>
                        <a:ea typeface="楷体" panose="02010609060101010101" charset="-122"/>
                        <a:cs typeface="楷体" panose="02010609060101010101" charset="-122"/>
                      </a:endParaRPr>
                    </a:p>
                    <a:p>
                      <a:pPr indent="0" algn="ctr">
                        <a:buNone/>
                      </a:pPr>
                      <a:r>
                        <a:rPr lang="en-US" sz="1800" b="1">
                          <a:solidFill>
                            <a:srgbClr val="FF0000"/>
                          </a:solidFill>
                          <a:latin typeface="楷体" panose="02010609060101010101" charset="-122"/>
                          <a:ea typeface="楷体" panose="02010609060101010101" charset="-122"/>
                          <a:cs typeface="楷体" panose="02010609060101010101" charset="-122"/>
                        </a:rPr>
                        <a:t>陈胜</a:t>
                      </a:r>
                      <a:endParaRPr lang="en-US" altLang="en-US" sz="1800" b="1">
                        <a:solidFill>
                          <a:srgbClr val="FF0000"/>
                        </a:solidFill>
                        <a:latin typeface="楷体" panose="02010609060101010101" charset="-122"/>
                        <a:ea typeface="楷体" panose="02010609060101010101" charset="-122"/>
                        <a:cs typeface="楷体" panose="02010609060101010101" charset="-122"/>
                      </a:endParaRPr>
                    </a:p>
                  </a:txBody>
                  <a:tcPr marL="68580" marR="68580" marT="0" marB="0" vert="horz" anchor="ctr">
                    <a:lnL w="19050">
                      <a:solidFill>
                        <a:schemeClr val="bg1"/>
                      </a:solidFill>
                      <a:prstDash val="solid"/>
                    </a:lnL>
                    <a:lnR w="19050">
                      <a:solidFill>
                        <a:schemeClr val="bg1"/>
                      </a:solidFill>
                      <a:prstDash val="solid"/>
                    </a:lnR>
                    <a:lnT w="19050">
                      <a:solidFill>
                        <a:schemeClr val="bg1"/>
                      </a:solidFill>
                      <a:prstDash val="solid"/>
                    </a:lnT>
                    <a:lnB w="19050">
                      <a:solidFill>
                        <a:schemeClr val="bg1"/>
                      </a:solidFill>
                      <a:prstDash val="solid"/>
                    </a:lnB>
                    <a:lnTlToBr>
                      <a:noFill/>
                    </a:lnTlToBr>
                    <a:lnBlToTr>
                      <a:noFill/>
                    </a:lnBlToTr>
                    <a:solidFill>
                      <a:schemeClr val="accent2"/>
                    </a:solidFill>
                  </a:tcPr>
                </a:tc>
                <a:tc>
                  <a:txBody>
                    <a:bodyPr/>
                    <a:p>
                      <a:pPr indent="0" algn="ctr">
                        <a:buNone/>
                      </a:pPr>
                      <a:r>
                        <a:rPr lang="en-US" sz="1800" b="1">
                          <a:solidFill>
                            <a:schemeClr val="bg1"/>
                          </a:solidFill>
                          <a:latin typeface="楷体" panose="02010609060101010101" charset="-122"/>
                          <a:ea typeface="楷体" panose="02010609060101010101" charset="-122"/>
                          <a:cs typeface="楷体" panose="02010609060101010101" charset="-122"/>
                        </a:rPr>
                        <a:t>宋襄公</a:t>
                      </a:r>
                      <a:endParaRPr lang="en-US" altLang="en-US" sz="1800" b="1">
                        <a:solidFill>
                          <a:schemeClr val="bg1"/>
                        </a:solidFill>
                        <a:latin typeface="楷体" panose="02010609060101010101" charset="-122"/>
                        <a:ea typeface="楷体" panose="02010609060101010101" charset="-122"/>
                        <a:cs typeface="楷体" panose="02010609060101010101" charset="-122"/>
                      </a:endParaRPr>
                    </a:p>
                  </a:txBody>
                  <a:tcPr marL="68580" marR="68580" marT="0" marB="0" vert="horz" anchor="ctr">
                    <a:lnL w="19050">
                      <a:solidFill>
                        <a:schemeClr val="bg1"/>
                      </a:solidFill>
                      <a:prstDash val="solid"/>
                    </a:lnL>
                    <a:lnR w="19050">
                      <a:solidFill>
                        <a:schemeClr val="bg1"/>
                      </a:solidFill>
                      <a:prstDash val="solid"/>
                    </a:lnR>
                    <a:lnT w="19050">
                      <a:solidFill>
                        <a:schemeClr val="bg1"/>
                      </a:solidFill>
                      <a:prstDash val="solid"/>
                    </a:lnT>
                    <a:lnB w="19050">
                      <a:solidFill>
                        <a:schemeClr val="bg1"/>
                      </a:solidFill>
                      <a:prstDash val="solid"/>
                    </a:lnB>
                    <a:lnTlToBr>
                      <a:noFill/>
                    </a:lnTlToBr>
                    <a:lnBlToTr>
                      <a:noFill/>
                    </a:lnBlToTr>
                    <a:solidFill>
                      <a:schemeClr val="accent2"/>
                    </a:solidFill>
                  </a:tcPr>
                </a:tc>
                <a:tc>
                  <a:txBody>
                    <a:bodyPr/>
                    <a:p>
                      <a:pPr indent="0" algn="ctr">
                        <a:buNone/>
                      </a:pPr>
                      <a:r>
                        <a:rPr lang="en-US" sz="1800" b="1">
                          <a:solidFill>
                            <a:schemeClr val="bg1"/>
                          </a:solidFill>
                          <a:latin typeface="楷体" panose="02010609060101010101" charset="-122"/>
                          <a:ea typeface="楷体" panose="02010609060101010101" charset="-122"/>
                          <a:cs typeface="楷体" panose="02010609060101010101" charset="-122"/>
                        </a:rPr>
                        <a:t>夏桀</a:t>
                      </a:r>
                      <a:endParaRPr lang="en-US" altLang="en-US" sz="1800" b="1">
                        <a:solidFill>
                          <a:schemeClr val="bg1"/>
                        </a:solidFill>
                        <a:latin typeface="楷体" panose="02010609060101010101" charset="-122"/>
                        <a:ea typeface="楷体" panose="02010609060101010101" charset="-122"/>
                        <a:cs typeface="楷体" panose="02010609060101010101" charset="-122"/>
                      </a:endParaRPr>
                    </a:p>
                  </a:txBody>
                  <a:tcPr marL="68580" marR="68580" marT="0" marB="0" vert="horz" anchor="ctr">
                    <a:lnL w="19050">
                      <a:solidFill>
                        <a:schemeClr val="bg1"/>
                      </a:solidFill>
                      <a:prstDash val="solid"/>
                    </a:lnL>
                    <a:lnR w="19050">
                      <a:solidFill>
                        <a:schemeClr val="bg1"/>
                      </a:solidFill>
                      <a:prstDash val="solid"/>
                    </a:lnR>
                    <a:lnT w="19050">
                      <a:solidFill>
                        <a:schemeClr val="bg1"/>
                      </a:solidFill>
                      <a:prstDash val="solid"/>
                    </a:lnT>
                    <a:lnB w="19050">
                      <a:solidFill>
                        <a:schemeClr val="bg1"/>
                      </a:solidFill>
                      <a:prstDash val="solid"/>
                    </a:lnB>
                    <a:lnTlToBr>
                      <a:noFill/>
                    </a:lnTlToBr>
                    <a:lnBlToTr>
                      <a:noFill/>
                    </a:lnBlToTr>
                    <a:solidFill>
                      <a:schemeClr val="accent2"/>
                    </a:solidFill>
                  </a:tcPr>
                </a:tc>
                <a:tc>
                  <a:txBody>
                    <a:bodyPr/>
                    <a:p>
                      <a:pPr indent="0" algn="ctr">
                        <a:buNone/>
                      </a:pPr>
                      <a:r>
                        <a:rPr lang="en-US" sz="1800" b="1">
                          <a:solidFill>
                            <a:schemeClr val="bg1"/>
                          </a:solidFill>
                          <a:latin typeface="楷体" panose="02010609060101010101" charset="-122"/>
                          <a:ea typeface="楷体" panose="02010609060101010101" charset="-122"/>
                          <a:cs typeface="楷体" panose="02010609060101010101" charset="-122"/>
                        </a:rPr>
                        <a:t>商纣</a:t>
                      </a:r>
                      <a:endParaRPr lang="en-US" altLang="en-US" sz="1800" b="1">
                        <a:solidFill>
                          <a:schemeClr val="bg1"/>
                        </a:solidFill>
                        <a:latin typeface="楷体" panose="02010609060101010101" charset="-122"/>
                        <a:ea typeface="楷体" panose="02010609060101010101" charset="-122"/>
                        <a:cs typeface="楷体" panose="02010609060101010101" charset="-122"/>
                      </a:endParaRPr>
                    </a:p>
                  </a:txBody>
                  <a:tcPr marL="68580" marR="68580" marT="0" marB="0" vert="horz" anchor="ctr">
                    <a:lnL w="19050">
                      <a:solidFill>
                        <a:schemeClr val="bg1"/>
                      </a:solidFill>
                      <a:prstDash val="solid"/>
                    </a:lnL>
                    <a:lnR w="19050">
                      <a:solidFill>
                        <a:schemeClr val="bg1"/>
                      </a:solidFill>
                      <a:prstDash val="solid"/>
                    </a:lnR>
                    <a:lnT w="19050">
                      <a:solidFill>
                        <a:schemeClr val="bg1"/>
                      </a:solidFill>
                      <a:prstDash val="solid"/>
                    </a:lnT>
                    <a:lnB w="19050">
                      <a:solidFill>
                        <a:schemeClr val="bg1"/>
                      </a:solidFill>
                      <a:prstDash val="solid"/>
                    </a:lnB>
                    <a:lnTlToBr>
                      <a:noFill/>
                    </a:lnTlToBr>
                    <a:lnBlToTr>
                      <a:noFill/>
                    </a:lnBlToTr>
                    <a:solidFill>
                      <a:schemeClr val="accent2"/>
                    </a:solidFill>
                  </a:tcPr>
                </a:tc>
              </a:tr>
            </a:tbl>
          </a:graphicData>
        </a:graphic>
      </p:graphicFrame>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 calcmode="lin" valueType="num">
                                      <p:cBhvr additive="base">
                                        <p:cTn id="2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 calcmode="lin" valueType="num">
                                      <p:cBhvr additive="base">
                                        <p:cTn id="3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 calcmode="lin" valueType="num">
                                      <p:cBhvr additive="base">
                                        <p:cTn id="4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 calcmode="lin" valueType="num">
                                      <p:cBhvr additive="base">
                                        <p:cTn id="49"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anim calcmode="lin" valueType="num">
                                      <p:cBhvr additive="base">
                                        <p:cTn id="55"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13" end="13"/>
                                            </p:txEl>
                                          </p:spTgt>
                                        </p:tgtEl>
                                        <p:attrNameLst>
                                          <p:attrName>style.visibility</p:attrName>
                                        </p:attrNameLst>
                                      </p:cBhvr>
                                      <p:to>
                                        <p:strVal val="visible"/>
                                      </p:to>
                                    </p:set>
                                    <p:anim calcmode="lin" valueType="num">
                                      <p:cBhvr additive="base">
                                        <p:cTn id="61"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14" end="14"/>
                                            </p:txEl>
                                          </p:spTgt>
                                        </p:tgtEl>
                                        <p:attrNameLst>
                                          <p:attrName>style.visibility</p:attrName>
                                        </p:attrNameLst>
                                      </p:cBhvr>
                                      <p:to>
                                        <p:strVal val="visible"/>
                                      </p:to>
                                    </p:set>
                                    <p:anim calcmode="lin" valueType="num">
                                      <p:cBhvr additive="base">
                                        <p:cTn id="67"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4" end="14"/>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
                                            <p:txEl>
                                              <p:pRg st="15" end="15"/>
                                            </p:txEl>
                                          </p:spTgt>
                                        </p:tgtEl>
                                        <p:attrNameLst>
                                          <p:attrName>style.visibility</p:attrName>
                                        </p:attrNameLst>
                                      </p:cBhvr>
                                      <p:to>
                                        <p:strVal val="visible"/>
                                      </p:to>
                                    </p:set>
                                    <p:anim calcmode="lin" valueType="num">
                                      <p:cBhvr additive="base">
                                        <p:cTn id="73" dur="500" fill="hold"/>
                                        <p:tgtEl>
                                          <p:spTgt spid="3">
                                            <p:txEl>
                                              <p:pRg st="15" end="15"/>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15" end="1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587375" y="1036955"/>
            <a:ext cx="10888345" cy="4032885"/>
          </a:xfrm>
        </p:spPr>
        <p:txBody>
          <a:bodyPr/>
          <a:p>
            <a:pPr marL="0" indent="0">
              <a:buNone/>
            </a:pPr>
            <a:r>
              <a:rPr lang="zh-CN" altLang="en-US" sz="2400" b="1">
                <a:solidFill>
                  <a:schemeClr val="bg1"/>
                </a:solidFill>
                <a:latin typeface="+mj-ea"/>
                <a:ea typeface="+mj-ea"/>
                <a:cs typeface="楷体" panose="02010609060101010101" charset="-122"/>
              </a:rPr>
              <a:t>三</a:t>
            </a:r>
            <a:r>
              <a:rPr lang="zh-CN" altLang="en-US" sz="2400" b="1">
                <a:solidFill>
                  <a:srgbClr val="00B0F0"/>
                </a:solidFill>
                <a:latin typeface="+mj-ea"/>
                <a:ea typeface="+mj-ea"/>
                <a:cs typeface="楷体" panose="02010609060101010101" charset="-122"/>
              </a:rPr>
              <a:t>答题模式：</a:t>
            </a:r>
            <a:endParaRPr lang="zh-CN" altLang="en-US" sz="2400" b="1">
              <a:solidFill>
                <a:srgbClr val="00B0F0"/>
              </a:solidFill>
              <a:latin typeface="+mj-ea"/>
              <a:ea typeface="+mj-ea"/>
              <a:cs typeface="楷体" panose="02010609060101010101" charset="-122"/>
            </a:endParaRPr>
          </a:p>
          <a:p>
            <a:pPr marL="0" indent="0">
              <a:buNone/>
            </a:pPr>
            <a:r>
              <a:rPr lang="zh-CN" altLang="en-US" sz="2400">
                <a:solidFill>
                  <a:srgbClr val="00B0F0"/>
                </a:solidFill>
              </a:rPr>
              <a:t>         </a:t>
            </a:r>
            <a:r>
              <a:rPr lang="zh-CN" altLang="en-US" sz="2400" b="1">
                <a:solidFill>
                  <a:srgbClr val="00B0F0"/>
                </a:solidFill>
                <a:latin typeface="黑体" panose="02010609060101010101" pitchFamily="49" charset="-122"/>
                <a:ea typeface="黑体" panose="02010609060101010101" pitchFamily="49" charset="-122"/>
                <a:cs typeface="黑体" panose="02010609060101010101" pitchFamily="49" charset="-122"/>
              </a:rPr>
              <a:t>总（观点）</a:t>
            </a:r>
            <a:r>
              <a:rPr lang="en-US" altLang="zh-CN" sz="2400" b="1">
                <a:solidFill>
                  <a:srgbClr val="00B0F0"/>
                </a:solidFill>
                <a:latin typeface="黑体" panose="02010609060101010101" pitchFamily="49" charset="-122"/>
                <a:ea typeface="黑体" panose="02010609060101010101" pitchFamily="49" charset="-122"/>
                <a:cs typeface="黑体" panose="02010609060101010101" pitchFamily="49" charset="-122"/>
              </a:rPr>
              <a:t>------</a:t>
            </a:r>
            <a:r>
              <a:rPr lang="zh-CN" altLang="en-US" sz="2400" b="1">
                <a:solidFill>
                  <a:srgbClr val="00B0F0"/>
                </a:solidFill>
                <a:latin typeface="黑体" panose="02010609060101010101" pitchFamily="49" charset="-122"/>
                <a:ea typeface="黑体" panose="02010609060101010101" pitchFamily="49" charset="-122"/>
                <a:cs typeface="黑体" panose="02010609060101010101" pitchFamily="49" charset="-122"/>
              </a:rPr>
              <a:t>分（论证）</a:t>
            </a:r>
            <a:r>
              <a:rPr lang="en-US" altLang="zh-CN" sz="2400" b="1">
                <a:solidFill>
                  <a:srgbClr val="00B0F0"/>
                </a:solidFill>
                <a:latin typeface="黑体" panose="02010609060101010101" pitchFamily="49" charset="-122"/>
                <a:ea typeface="黑体" panose="02010609060101010101" pitchFamily="49" charset="-122"/>
                <a:cs typeface="黑体" panose="02010609060101010101" pitchFamily="49" charset="-122"/>
              </a:rPr>
              <a:t>--------</a:t>
            </a:r>
            <a:r>
              <a:rPr lang="zh-CN" altLang="en-US" sz="2400" b="1">
                <a:solidFill>
                  <a:srgbClr val="00B0F0"/>
                </a:solidFill>
                <a:latin typeface="黑体" panose="02010609060101010101" pitchFamily="49" charset="-122"/>
                <a:ea typeface="黑体" panose="02010609060101010101" pitchFamily="49" charset="-122"/>
                <a:cs typeface="黑体" panose="02010609060101010101" pitchFamily="49" charset="-122"/>
              </a:rPr>
              <a:t>总（观点）</a:t>
            </a:r>
            <a:endParaRPr lang="zh-CN" altLang="en-US" sz="2400" b="1">
              <a:solidFill>
                <a:srgbClr val="00B0F0"/>
              </a:solidFill>
              <a:latin typeface="黑体" panose="02010609060101010101" pitchFamily="49" charset="-122"/>
              <a:ea typeface="黑体" panose="02010609060101010101" pitchFamily="49" charset="-122"/>
              <a:cs typeface="黑体" panose="02010609060101010101" pitchFamily="49" charset="-122"/>
            </a:endParaRPr>
          </a:p>
          <a:p>
            <a:pPr marL="0" indent="0">
              <a:buNone/>
            </a:pPr>
            <a:endParaRPr lang="zh-CN" altLang="en-US" sz="2400">
              <a:solidFill>
                <a:srgbClr val="00B0F0"/>
              </a:solidFill>
            </a:endParaRPr>
          </a:p>
          <a:p>
            <a:r>
              <a:rPr lang="zh-CN" sz="2400" b="1">
                <a:solidFill>
                  <a:srgbClr val="00B0F0"/>
                </a:solidFill>
                <a:latin typeface="楷体" panose="02010609060101010101" charset="-122"/>
                <a:ea typeface="楷体" panose="02010609060101010101" charset="-122"/>
                <a:cs typeface="楷体" panose="02010609060101010101" charset="-122"/>
                <a:sym typeface="+mn-ea"/>
              </a:rPr>
              <a:t>看法</a:t>
            </a:r>
            <a:r>
              <a:rPr lang="zh-CN" altLang="en-US" sz="2400" b="1">
                <a:solidFill>
                  <a:srgbClr val="00B0F0"/>
                </a:solidFill>
                <a:latin typeface="楷体" panose="02010609060101010101" charset="-122"/>
                <a:ea typeface="楷体" panose="02010609060101010101" charset="-122"/>
                <a:cs typeface="楷体" panose="02010609060101010101" charset="-122"/>
                <a:sym typeface="+mn-ea"/>
              </a:rPr>
              <a:t>（观点明确）</a:t>
            </a:r>
            <a:r>
              <a:rPr lang="zh-CN" altLang="en-US" sz="2400" b="1">
                <a:solidFill>
                  <a:srgbClr val="00B0F0"/>
                </a:solidFill>
                <a:latin typeface="楷体" panose="02010609060101010101" charset="-122"/>
                <a:ea typeface="楷体" panose="02010609060101010101" charset="-122"/>
                <a:cs typeface="楷体" panose="02010609060101010101" charset="-122"/>
              </a:rPr>
              <a:t>：×</a:t>
            </a:r>
            <a:r>
              <a:rPr lang="zh-CN" altLang="en-US" sz="2400" b="1">
                <a:solidFill>
                  <a:srgbClr val="00B0F0"/>
                </a:solidFill>
                <a:latin typeface="楷体" panose="02010609060101010101" charset="-122"/>
                <a:ea typeface="楷体" panose="02010609060101010101" charset="-122"/>
                <a:cs typeface="楷体" panose="02010609060101010101" charset="-122"/>
                <a:sym typeface="+mn-ea"/>
              </a:rPr>
              <a:t>×××××××××××。（从材料中提炼）</a:t>
            </a:r>
            <a:endParaRPr lang="zh-CN" altLang="en-US" sz="2400" b="1">
              <a:solidFill>
                <a:srgbClr val="00B0F0"/>
              </a:solidFill>
              <a:latin typeface="楷体" panose="02010609060101010101" charset="-122"/>
              <a:ea typeface="楷体" panose="02010609060101010101" charset="-122"/>
              <a:cs typeface="楷体" panose="02010609060101010101" charset="-122"/>
              <a:sym typeface="+mn-ea"/>
            </a:endParaRPr>
          </a:p>
          <a:p>
            <a:r>
              <a:rPr lang="zh-CN" altLang="en-US" sz="2400" b="1">
                <a:solidFill>
                  <a:srgbClr val="00B0F0"/>
                </a:solidFill>
                <a:latin typeface="楷体" panose="02010609060101010101" charset="-122"/>
                <a:ea typeface="楷体" panose="02010609060101010101" charset="-122"/>
                <a:cs typeface="楷体" panose="02010609060101010101" charset="-122"/>
                <a:sym typeface="+mn-ea"/>
              </a:rPr>
              <a:t>说明（史论结合）</a:t>
            </a:r>
            <a:r>
              <a:rPr lang="zh-CN" altLang="en-US" sz="2400" b="1">
                <a:solidFill>
                  <a:srgbClr val="00B0F0"/>
                </a:solidFill>
                <a:latin typeface="楷体" panose="02010609060101010101" charset="-122"/>
                <a:ea typeface="楷体" panose="02010609060101010101" charset="-122"/>
                <a:cs typeface="楷体" panose="02010609060101010101" charset="-122"/>
              </a:rPr>
              <a:t>：</a:t>
            </a:r>
            <a:r>
              <a:rPr lang="zh-CN" altLang="en-US" sz="2400" b="1">
                <a:solidFill>
                  <a:srgbClr val="00B0F0"/>
                </a:solidFill>
                <a:latin typeface="楷体" panose="02010609060101010101" charset="-122"/>
                <a:ea typeface="楷体" panose="02010609060101010101" charset="-122"/>
                <a:cs typeface="楷体" panose="02010609060101010101" charset="-122"/>
                <a:sym typeface="+mn-ea"/>
              </a:rPr>
              <a:t>×××××××，×××××××××，××××××××××，×××××××××，×××××××××，×××××××，××××××。（结合所学的中国古代史知识予以说明）       </a:t>
            </a:r>
            <a:endParaRPr lang="zh-CN" altLang="en-US" sz="2400" b="1">
              <a:solidFill>
                <a:srgbClr val="00B0F0"/>
              </a:solidFill>
              <a:latin typeface="楷体" panose="02010609060101010101" charset="-122"/>
              <a:ea typeface="楷体" panose="02010609060101010101" charset="-122"/>
              <a:cs typeface="楷体" panose="02010609060101010101" charset="-122"/>
              <a:sym typeface="+mn-ea"/>
            </a:endParaRPr>
          </a:p>
          <a:p>
            <a:r>
              <a:rPr lang="zh-CN" altLang="en-US" sz="2400" b="1">
                <a:solidFill>
                  <a:srgbClr val="00B0F0"/>
                </a:solidFill>
                <a:latin typeface="楷体" panose="02010609060101010101" charset="-122"/>
                <a:ea typeface="楷体" panose="02010609060101010101" charset="-122"/>
                <a:cs typeface="楷体" panose="02010609060101010101" charset="-122"/>
                <a:sym typeface="+mn-ea"/>
              </a:rPr>
              <a:t>总结（言之成理）：×××××××××。（总结与</a:t>
            </a:r>
            <a:r>
              <a:rPr lang="zh-CN" sz="2400" b="1">
                <a:solidFill>
                  <a:srgbClr val="00B0F0"/>
                </a:solidFill>
                <a:latin typeface="楷体" panose="02010609060101010101" charset="-122"/>
                <a:ea typeface="楷体" panose="02010609060101010101" charset="-122"/>
                <a:cs typeface="楷体" panose="02010609060101010101" charset="-122"/>
                <a:sym typeface="+mn-ea"/>
              </a:rPr>
              <a:t>看法</a:t>
            </a:r>
            <a:r>
              <a:rPr lang="zh-CN" altLang="en-US" sz="2400" b="1">
                <a:solidFill>
                  <a:srgbClr val="00B0F0"/>
                </a:solidFill>
                <a:latin typeface="楷体" panose="02010609060101010101" charset="-122"/>
                <a:ea typeface="楷体" panose="02010609060101010101" charset="-122"/>
                <a:cs typeface="楷体" panose="02010609060101010101" charset="-122"/>
                <a:sym typeface="+mn-ea"/>
              </a:rPr>
              <a:t>前后照应，理论升华）</a:t>
            </a:r>
            <a:endParaRPr lang="zh-CN" altLang="en-US" sz="2400" b="1">
              <a:solidFill>
                <a:srgbClr val="00B0F0"/>
              </a:solidFill>
              <a:latin typeface="楷体" panose="02010609060101010101" charset="-122"/>
              <a:ea typeface="楷体" panose="02010609060101010101" charset="-122"/>
              <a:cs typeface="楷体" panose="02010609060101010101" charset="-122"/>
              <a:sym typeface="+mn-ea"/>
            </a:endParaRPr>
          </a:p>
          <a:p>
            <a:endParaRPr lang="zh-CN" altLang="en-US" sz="2400">
              <a:solidFill>
                <a:srgbClr val="00B0F0"/>
              </a:solidFill>
              <a:latin typeface="Arial" panose="020B0604020202020204" pitchFamily="34" charset="0"/>
            </a:endParaRPr>
          </a:p>
          <a:p>
            <a:endParaRPr lang="zh-CN" altLang="en-US" sz="2400">
              <a:latin typeface="Arial" panose="020B0604020202020204" pitchFamily="34" charset="0"/>
            </a:endParaRPr>
          </a:p>
          <a:p>
            <a:pPr marL="0" indent="0">
              <a:buNone/>
            </a:pPr>
            <a:endParaRPr lang="zh-CN" altLang="en-US" sz="2400">
              <a:latin typeface="Arial" panose="020B0604020202020204" pitchFamily="34" charset="0"/>
            </a:endParaRPr>
          </a:p>
        </p:txBody>
      </p:sp>
    </p:spTree>
  </p:cSld>
  <p:clrMapOvr>
    <a:masterClrMapping/>
  </p:clrMapOvr>
  <p:transition>
    <p:newsflash/>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351790" y="606425"/>
            <a:ext cx="11314430" cy="4723765"/>
          </a:xfrm>
        </p:spPr>
        <p:txBody>
          <a:bodyPr>
            <a:noAutofit/>
          </a:bodyPr>
          <a:p>
            <a:r>
              <a:rPr lang="zh-CN" altLang="en-US" sz="2400" b="1">
                <a:solidFill>
                  <a:srgbClr val="0070C0"/>
                </a:solidFill>
                <a:sym typeface="+mn-ea"/>
              </a:rPr>
              <a:t>示例：</a:t>
            </a:r>
            <a:endParaRPr lang="zh-CN" altLang="en-US" sz="2400" b="1">
              <a:solidFill>
                <a:srgbClr val="0070C0"/>
              </a:solidFill>
              <a:sym typeface="+mn-ea"/>
            </a:endParaRPr>
          </a:p>
          <a:p>
            <a:r>
              <a:rPr lang="zh-CN" sz="2400" b="1">
                <a:solidFill>
                  <a:srgbClr val="0070C0"/>
                </a:solidFill>
                <a:latin typeface="楷体" panose="02010609060101010101" charset="-122"/>
                <a:ea typeface="楷体" panose="02010609060101010101" charset="-122"/>
                <a:cs typeface="楷体" panose="02010609060101010101" charset="-122"/>
                <a:sym typeface="+mn-ea"/>
              </a:rPr>
              <a:t>看法</a:t>
            </a:r>
            <a:r>
              <a:rPr lang="en-US" altLang="zh-CN" sz="2400" b="1">
                <a:solidFill>
                  <a:srgbClr val="0070C0"/>
                </a:solidFill>
                <a:latin typeface="楷体" panose="02010609060101010101" charset="-122"/>
                <a:ea typeface="楷体" panose="02010609060101010101" charset="-122"/>
                <a:cs typeface="楷体" panose="02010609060101010101" charset="-122"/>
                <a:sym typeface="+mn-ea"/>
              </a:rPr>
              <a:t>1</a:t>
            </a:r>
            <a:r>
              <a:rPr lang="zh-CN" altLang="en-US" sz="2400" b="1">
                <a:solidFill>
                  <a:srgbClr val="0070C0"/>
                </a:solidFill>
                <a:latin typeface="楷体" panose="02010609060101010101" charset="-122"/>
                <a:ea typeface="楷体" panose="02010609060101010101" charset="-122"/>
                <a:cs typeface="楷体" panose="02010609060101010101" charset="-122"/>
                <a:sym typeface="+mn-ea"/>
              </a:rPr>
              <a:t>：汉代</a:t>
            </a:r>
            <a:r>
              <a:rPr lang="zh-CN" altLang="zh-CN" sz="2400" b="1">
                <a:solidFill>
                  <a:srgbClr val="0070C0"/>
                </a:solidFill>
                <a:latin typeface="楷体" panose="02010609060101010101" charset="-122"/>
                <a:ea typeface="楷体" panose="02010609060101010101" charset="-122"/>
                <a:cs typeface="楷体" panose="02010609060101010101" charset="-122"/>
                <a:sym typeface="+mn-ea"/>
              </a:rPr>
              <a:t>儒家思想影响了</a:t>
            </a:r>
            <a:r>
              <a:rPr lang="zh-CN" sz="2400" b="1">
                <a:solidFill>
                  <a:srgbClr val="0070C0"/>
                </a:solidFill>
                <a:latin typeface="楷体" panose="02010609060101010101" charset="-122"/>
                <a:ea typeface="楷体" panose="02010609060101010101" charset="-122"/>
                <a:cs typeface="楷体" panose="02010609060101010101" charset="-122"/>
                <a:sym typeface="+mn-ea"/>
              </a:rPr>
              <a:t>班固评价人物等级的标准</a:t>
            </a:r>
            <a:endParaRPr lang="zh-CN" sz="2400" b="1">
              <a:solidFill>
                <a:srgbClr val="0070C0"/>
              </a:solidFill>
              <a:latin typeface="楷体" panose="02010609060101010101" charset="-122"/>
              <a:ea typeface="楷体" panose="02010609060101010101" charset="-122"/>
              <a:cs typeface="楷体" panose="02010609060101010101" charset="-122"/>
              <a:sym typeface="+mn-ea"/>
            </a:endParaRPr>
          </a:p>
          <a:p>
            <a:pPr marL="0" indent="0">
              <a:buNone/>
            </a:pPr>
            <a:r>
              <a:rPr lang="zh-CN" sz="2400" b="1">
                <a:solidFill>
                  <a:srgbClr val="0070C0"/>
                </a:solidFill>
                <a:latin typeface="楷体" panose="02010609060101010101" charset="-122"/>
                <a:ea typeface="楷体" panose="02010609060101010101" charset="-122"/>
                <a:cs typeface="楷体" panose="02010609060101010101" charset="-122"/>
                <a:sym typeface="+mn-ea"/>
              </a:rPr>
              <a:t>       （</a:t>
            </a:r>
            <a:r>
              <a:rPr lang="zh-CN" altLang="en-US" sz="2400" b="1">
                <a:solidFill>
                  <a:srgbClr val="0070C0"/>
                </a:solidFill>
                <a:latin typeface="楷体" panose="02010609060101010101" charset="-122"/>
                <a:ea typeface="楷体" panose="02010609060101010101" charset="-122"/>
                <a:cs typeface="楷体" panose="02010609060101010101" charset="-122"/>
                <a:sym typeface="+mn-ea"/>
              </a:rPr>
              <a:t>人物按</a:t>
            </a:r>
            <a:r>
              <a:rPr lang="en-US" sz="2400" b="1">
                <a:solidFill>
                  <a:srgbClr val="0070C0"/>
                </a:solidFill>
                <a:latin typeface="楷体" panose="02010609060101010101" charset="-122"/>
                <a:ea typeface="楷体" panose="02010609060101010101" charset="-122"/>
                <a:cs typeface="楷体" panose="02010609060101010101" charset="-122"/>
                <a:sym typeface="+mn-ea"/>
              </a:rPr>
              <a:t>圣人愚人</a:t>
            </a:r>
            <a:r>
              <a:rPr lang="zh-CN" altLang="en-US" sz="2400" b="1">
                <a:solidFill>
                  <a:srgbClr val="0070C0"/>
                </a:solidFill>
                <a:latin typeface="楷体" panose="02010609060101010101" charset="-122"/>
                <a:ea typeface="楷体" panose="02010609060101010101" charset="-122"/>
                <a:cs typeface="楷体" panose="02010609060101010101" charset="-122"/>
                <a:sym typeface="+mn-ea"/>
              </a:rPr>
              <a:t>标准划分，折射出儒家占主流地位的特点）</a:t>
            </a:r>
            <a:endParaRPr lang="zh-CN" sz="2400" b="1">
              <a:solidFill>
                <a:srgbClr val="0070C0"/>
              </a:solidFill>
              <a:latin typeface="楷体" panose="02010609060101010101" charset="-122"/>
              <a:ea typeface="楷体" panose="02010609060101010101" charset="-122"/>
              <a:cs typeface="楷体" panose="02010609060101010101" charset="-122"/>
              <a:sym typeface="+mn-ea"/>
            </a:endParaRPr>
          </a:p>
          <a:p>
            <a:r>
              <a:rPr lang="zh-CN" altLang="zh-CN" sz="2400" b="1">
                <a:solidFill>
                  <a:srgbClr val="0070C0"/>
                </a:solidFill>
                <a:latin typeface="楷体" panose="02010609060101010101" charset="-122"/>
                <a:ea typeface="楷体" panose="02010609060101010101" charset="-122"/>
                <a:cs typeface="楷体" panose="02010609060101010101" charset="-122"/>
                <a:sym typeface="+mn-ea"/>
              </a:rPr>
              <a:t>说明：西汉时，董仲舒提出了三纲五常的道德标准，汉武帝接受了罢黜百家，独尊儒术的建议，儒家思想成为正统思想。</a:t>
            </a:r>
            <a:endParaRPr lang="zh-CN" altLang="zh-CN" sz="2400" b="1">
              <a:solidFill>
                <a:srgbClr val="0070C0"/>
              </a:solidFill>
              <a:latin typeface="楷体" panose="02010609060101010101" charset="-122"/>
              <a:ea typeface="楷体" panose="02010609060101010101" charset="-122"/>
              <a:cs typeface="楷体" panose="02010609060101010101" charset="-122"/>
              <a:sym typeface="+mn-ea"/>
            </a:endParaRPr>
          </a:p>
          <a:p>
            <a:pPr marL="0" indent="0">
              <a:buNone/>
            </a:pPr>
            <a:r>
              <a:rPr lang="zh-CN" altLang="zh-CN" sz="2400" b="1">
                <a:solidFill>
                  <a:srgbClr val="0070C0"/>
                </a:solidFill>
                <a:latin typeface="楷体" panose="02010609060101010101" charset="-122"/>
                <a:ea typeface="楷体" panose="02010609060101010101" charset="-122"/>
                <a:cs typeface="楷体" panose="02010609060101010101" charset="-122"/>
                <a:sym typeface="+mn-ea"/>
              </a:rPr>
              <a:t>    东汉史学家班固受到儒家道德标准的影响，因此把</a:t>
            </a:r>
            <a:r>
              <a:rPr lang="en-US" sz="2400" b="1">
                <a:solidFill>
                  <a:srgbClr val="0070C0"/>
                </a:solidFill>
                <a:latin typeface="楷体" panose="02010609060101010101" charset="-122"/>
                <a:ea typeface="楷体" panose="02010609060101010101" charset="-122"/>
                <a:cs typeface="楷体" panose="02010609060101010101" charset="-122"/>
                <a:sym typeface="+mn-ea"/>
              </a:rPr>
              <a:t>尧、舜</a:t>
            </a:r>
            <a:r>
              <a:rPr lang="zh-CN" altLang="en-US" sz="2400" b="1">
                <a:solidFill>
                  <a:srgbClr val="0070C0"/>
                </a:solidFill>
                <a:latin typeface="楷体" panose="02010609060101010101" charset="-122"/>
                <a:ea typeface="楷体" panose="02010609060101010101" charset="-122"/>
                <a:cs typeface="楷体" panose="02010609060101010101" charset="-122"/>
                <a:sym typeface="+mn-ea"/>
              </a:rPr>
              <a:t>、</a:t>
            </a:r>
            <a:r>
              <a:rPr lang="en-US" sz="2400" b="1">
                <a:solidFill>
                  <a:srgbClr val="0070C0"/>
                </a:solidFill>
                <a:latin typeface="楷体" panose="02010609060101010101" charset="-122"/>
                <a:ea typeface="楷体" panose="02010609060101010101" charset="-122"/>
                <a:cs typeface="楷体" panose="02010609060101010101" charset="-122"/>
                <a:sym typeface="+mn-ea"/>
              </a:rPr>
              <a:t>周文王</a:t>
            </a:r>
            <a:r>
              <a:rPr lang="zh-CN" altLang="en-US" sz="2400" b="1">
                <a:solidFill>
                  <a:srgbClr val="0070C0"/>
                </a:solidFill>
                <a:latin typeface="楷体" panose="02010609060101010101" charset="-122"/>
                <a:ea typeface="楷体" panose="02010609060101010101" charset="-122"/>
                <a:cs typeface="楷体" panose="02010609060101010101" charset="-122"/>
                <a:sym typeface="+mn-ea"/>
              </a:rPr>
              <a:t>、</a:t>
            </a:r>
            <a:r>
              <a:rPr lang="en-US" sz="2400" b="1">
                <a:solidFill>
                  <a:srgbClr val="0070C0"/>
                </a:solidFill>
                <a:latin typeface="楷体" panose="02010609060101010101" charset="-122"/>
                <a:ea typeface="楷体" panose="02010609060101010101" charset="-122"/>
                <a:cs typeface="楷体" panose="02010609060101010101" charset="-122"/>
                <a:sym typeface="+mn-ea"/>
              </a:rPr>
              <a:t>孔子</a:t>
            </a:r>
            <a:r>
              <a:rPr lang="zh-CN" altLang="en-US" sz="2400" b="1">
                <a:solidFill>
                  <a:srgbClr val="0070C0"/>
                </a:solidFill>
                <a:latin typeface="楷体" panose="02010609060101010101" charset="-122"/>
                <a:ea typeface="楷体" panose="02010609060101010101" charset="-122"/>
                <a:cs typeface="楷体" panose="02010609060101010101" charset="-122"/>
                <a:sym typeface="+mn-ea"/>
              </a:rPr>
              <a:t>看作圣人、把</a:t>
            </a:r>
            <a:r>
              <a:rPr lang="en-US" sz="2400" b="1">
                <a:solidFill>
                  <a:srgbClr val="0070C0"/>
                </a:solidFill>
                <a:latin typeface="楷体" panose="02010609060101010101" charset="-122"/>
                <a:ea typeface="楷体" panose="02010609060101010101" charset="-122"/>
                <a:cs typeface="楷体" panose="02010609060101010101" charset="-122"/>
                <a:sym typeface="+mn-ea"/>
              </a:rPr>
              <a:t>孟子屈原荀子</a:t>
            </a:r>
            <a:r>
              <a:rPr lang="zh-CN" altLang="en-US" sz="2400" b="1">
                <a:solidFill>
                  <a:srgbClr val="0070C0"/>
                </a:solidFill>
                <a:latin typeface="楷体" panose="02010609060101010101" charset="-122"/>
                <a:ea typeface="楷体" panose="02010609060101010101" charset="-122"/>
                <a:cs typeface="楷体" panose="02010609060101010101" charset="-122"/>
                <a:sym typeface="+mn-ea"/>
              </a:rPr>
              <a:t>看作仁人。汉代新儒学是道家、法家、阴阳五行学说糅合到儒家中而形成的，汉武帝的治国理念是外儒内法，因此</a:t>
            </a:r>
            <a:r>
              <a:rPr lang="zh-CN" altLang="zh-CN" sz="2400" b="1">
                <a:solidFill>
                  <a:srgbClr val="0070C0"/>
                </a:solidFill>
                <a:latin typeface="楷体" panose="02010609060101010101" charset="-122"/>
                <a:ea typeface="楷体" panose="02010609060101010101" charset="-122"/>
                <a:cs typeface="楷体" panose="02010609060101010101" charset="-122"/>
                <a:sym typeface="+mn-ea"/>
              </a:rPr>
              <a:t>班固把老子、商鞅、</a:t>
            </a:r>
            <a:r>
              <a:rPr lang="en-US" sz="2400" b="1">
                <a:solidFill>
                  <a:srgbClr val="0070C0"/>
                </a:solidFill>
                <a:latin typeface="楷体" panose="02010609060101010101" charset="-122"/>
                <a:ea typeface="楷体" panose="02010609060101010101" charset="-122"/>
                <a:cs typeface="楷体" panose="02010609060101010101" charset="-122"/>
                <a:sym typeface="+mn-ea"/>
              </a:rPr>
              <a:t>韩非</a:t>
            </a:r>
            <a:r>
              <a:rPr lang="zh-CN" altLang="en-US" sz="2400" b="1">
                <a:solidFill>
                  <a:srgbClr val="0070C0"/>
                </a:solidFill>
                <a:latin typeface="楷体" panose="02010609060101010101" charset="-122"/>
                <a:ea typeface="楷体" panose="02010609060101010101" charset="-122"/>
                <a:cs typeface="楷体" panose="02010609060101010101" charset="-122"/>
                <a:sym typeface="+mn-ea"/>
              </a:rPr>
              <a:t>等人看作中等人。</a:t>
            </a:r>
            <a:r>
              <a:rPr lang="en-US" sz="2400" b="1">
                <a:solidFill>
                  <a:srgbClr val="0070C0"/>
                </a:solidFill>
                <a:latin typeface="楷体" panose="02010609060101010101" charset="-122"/>
                <a:ea typeface="楷体" panose="02010609060101010101" charset="-122"/>
                <a:cs typeface="楷体" panose="02010609060101010101" charset="-122"/>
                <a:sym typeface="+mn-ea"/>
              </a:rPr>
              <a:t>宋襄公</a:t>
            </a:r>
            <a:r>
              <a:rPr lang="zh-CN" altLang="en-US" sz="2400" b="1">
                <a:solidFill>
                  <a:srgbClr val="0070C0"/>
                </a:solidFill>
                <a:latin typeface="楷体" panose="02010609060101010101" charset="-122"/>
                <a:ea typeface="楷体" panose="02010609060101010101" charset="-122"/>
                <a:cs typeface="楷体" panose="02010609060101010101" charset="-122"/>
                <a:sym typeface="+mn-ea"/>
              </a:rPr>
              <a:t>是春秋五霸之一，</a:t>
            </a:r>
            <a:r>
              <a:rPr lang="en-US" sz="2400" b="1">
                <a:solidFill>
                  <a:srgbClr val="0070C0"/>
                </a:solidFill>
                <a:latin typeface="楷体" panose="02010609060101010101" charset="-122"/>
                <a:ea typeface="楷体" panose="02010609060101010101" charset="-122"/>
                <a:cs typeface="楷体" panose="02010609060101010101" charset="-122"/>
                <a:sym typeface="+mn-ea"/>
              </a:rPr>
              <a:t>夏桀</a:t>
            </a:r>
            <a:r>
              <a:rPr lang="zh-CN" altLang="en-US" sz="2400" b="1">
                <a:solidFill>
                  <a:srgbClr val="0070C0"/>
                </a:solidFill>
                <a:latin typeface="楷体" panose="02010609060101010101" charset="-122"/>
                <a:ea typeface="楷体" panose="02010609060101010101" charset="-122"/>
                <a:cs typeface="楷体" panose="02010609060101010101" charset="-122"/>
                <a:sym typeface="+mn-ea"/>
              </a:rPr>
              <a:t>、</a:t>
            </a:r>
            <a:r>
              <a:rPr lang="en-US" sz="2400" b="1">
                <a:solidFill>
                  <a:srgbClr val="0070C0"/>
                </a:solidFill>
                <a:latin typeface="楷体" panose="02010609060101010101" charset="-122"/>
                <a:ea typeface="楷体" panose="02010609060101010101" charset="-122"/>
                <a:cs typeface="楷体" panose="02010609060101010101" charset="-122"/>
                <a:sym typeface="+mn-ea"/>
              </a:rPr>
              <a:t>商纣</a:t>
            </a:r>
            <a:r>
              <a:rPr lang="zh-CN" altLang="en-US" sz="2400" b="1">
                <a:solidFill>
                  <a:srgbClr val="0070C0"/>
                </a:solidFill>
                <a:latin typeface="楷体" panose="02010609060101010101" charset="-122"/>
                <a:ea typeface="楷体" panose="02010609060101010101" charset="-122"/>
                <a:cs typeface="楷体" panose="02010609060101010101" charset="-122"/>
                <a:sym typeface="+mn-ea"/>
              </a:rPr>
              <a:t>实行暴政，他们不符合儒家的仁、德、礼的道德标准，因此把他们看作下等人。</a:t>
            </a:r>
            <a:endParaRPr lang="zh-CN" altLang="en-US" sz="2400" b="1">
              <a:solidFill>
                <a:srgbClr val="0070C0"/>
              </a:solidFill>
              <a:latin typeface="楷体" panose="02010609060101010101" charset="-122"/>
              <a:ea typeface="楷体" panose="02010609060101010101" charset="-122"/>
              <a:cs typeface="楷体" panose="02010609060101010101" charset="-122"/>
              <a:sym typeface="+mn-ea"/>
            </a:endParaRPr>
          </a:p>
          <a:p>
            <a:pPr marL="0" indent="0">
              <a:buNone/>
            </a:pPr>
            <a:r>
              <a:rPr lang="zh-CN" altLang="en-US" sz="2400" b="1">
                <a:solidFill>
                  <a:srgbClr val="0070C0"/>
                </a:solidFill>
                <a:latin typeface="楷体" panose="02010609060101010101" charset="-122"/>
                <a:ea typeface="楷体" panose="02010609060101010101" charset="-122"/>
                <a:cs typeface="楷体" panose="02010609060101010101" charset="-122"/>
                <a:sym typeface="+mn-ea"/>
              </a:rPr>
              <a:t>由此可知：不同时代的主流思想、价值观影响了不同时代评价人物的标准，汉代</a:t>
            </a:r>
            <a:r>
              <a:rPr lang="zh-CN" altLang="zh-CN" sz="2400" b="1">
                <a:solidFill>
                  <a:srgbClr val="0070C0"/>
                </a:solidFill>
                <a:latin typeface="楷体" panose="02010609060101010101" charset="-122"/>
                <a:ea typeface="楷体" panose="02010609060101010101" charset="-122"/>
                <a:cs typeface="楷体" panose="02010609060101010101" charset="-122"/>
                <a:sym typeface="+mn-ea"/>
              </a:rPr>
              <a:t>儒家思想深刻影响了</a:t>
            </a:r>
            <a:r>
              <a:rPr lang="zh-CN" sz="2400" b="1">
                <a:solidFill>
                  <a:srgbClr val="0070C0"/>
                </a:solidFill>
                <a:latin typeface="楷体" panose="02010609060101010101" charset="-122"/>
                <a:ea typeface="楷体" panose="02010609060101010101" charset="-122"/>
                <a:cs typeface="楷体" panose="02010609060101010101" charset="-122"/>
                <a:sym typeface="+mn-ea"/>
              </a:rPr>
              <a:t>班固评价人的标准。</a:t>
            </a:r>
            <a:endParaRPr lang="zh-CN" sz="2400" b="1">
              <a:solidFill>
                <a:srgbClr val="0070C0"/>
              </a:solidFill>
              <a:latin typeface="楷体" panose="02010609060101010101" charset="-122"/>
              <a:ea typeface="楷体" panose="02010609060101010101" charset="-122"/>
              <a:cs typeface="楷体" panose="02010609060101010101" charset="-122"/>
              <a:sym typeface="+mn-ea"/>
            </a:endParaRPr>
          </a:p>
          <a:p>
            <a:pPr marL="0" indent="0">
              <a:buNone/>
            </a:pPr>
            <a:endParaRPr lang="zh-CN" altLang="zh-CN" sz="2400">
              <a:latin typeface="楷体" panose="02010609060101010101" charset="-122"/>
              <a:ea typeface="楷体" panose="02010609060101010101" charset="-122"/>
              <a:cs typeface="楷体" panose="02010609060101010101" charset="-122"/>
              <a:sym typeface="+mn-ea"/>
            </a:endParaRPr>
          </a:p>
          <a:p>
            <a:endParaRPr lang="zh-CN" altLang="en-US" sz="2000" b="1">
              <a:solidFill>
                <a:schemeClr val="bg1"/>
              </a:solidFill>
              <a:latin typeface="楷体" panose="02010609060101010101" charset="-122"/>
              <a:ea typeface="楷体" panose="02010609060101010101" charset="-122"/>
              <a:cs typeface="楷体"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1"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edg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1"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edg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1"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edg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grpId="1"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edg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0" presetClass="entr" presetSubtype="0" fill="hold" grpId="1"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edge">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grpId="1"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edge">
                                      <p:cBhvr>
                                        <p:cTn id="3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uiExpand="1"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376555" y="1497965"/>
            <a:ext cx="11180445" cy="4351655"/>
          </a:xfrm>
        </p:spPr>
        <p:txBody>
          <a:bodyPr/>
          <a:p>
            <a:r>
              <a:rPr lang="zh-CN" sz="2400" b="1">
                <a:solidFill>
                  <a:srgbClr val="00B0F0"/>
                </a:solidFill>
                <a:latin typeface="楷体" panose="02010609060101010101" charset="-122"/>
                <a:ea typeface="楷体" panose="02010609060101010101" charset="-122"/>
                <a:cs typeface="楷体" panose="02010609060101010101" charset="-122"/>
                <a:sym typeface="+mn-ea"/>
              </a:rPr>
              <a:t>看法</a:t>
            </a:r>
            <a:r>
              <a:rPr lang="en-US" altLang="zh-CN" sz="2400" b="1">
                <a:solidFill>
                  <a:srgbClr val="00B0F0"/>
                </a:solidFill>
                <a:latin typeface="楷体" panose="02010609060101010101" charset="-122"/>
                <a:ea typeface="楷体" panose="02010609060101010101" charset="-122"/>
                <a:cs typeface="楷体" panose="02010609060101010101" charset="-122"/>
                <a:sym typeface="+mn-ea"/>
              </a:rPr>
              <a:t>2</a:t>
            </a:r>
            <a:r>
              <a:rPr lang="zh-CN" altLang="en-US" sz="2400" b="1">
                <a:solidFill>
                  <a:srgbClr val="00B0F0"/>
                </a:solidFill>
                <a:latin typeface="楷体" panose="02010609060101010101" charset="-122"/>
                <a:ea typeface="楷体" panose="02010609060101010101" charset="-122"/>
                <a:cs typeface="楷体" panose="02010609060101010101" charset="-122"/>
                <a:sym typeface="+mn-ea"/>
              </a:rPr>
              <a:t>：道家和法家人物排名前列，折射出汉代新儒学体系的特点。</a:t>
            </a:r>
            <a:endParaRPr lang="zh-CN" altLang="en-US" sz="2400" b="1">
              <a:solidFill>
                <a:srgbClr val="00B0F0"/>
              </a:solidFill>
              <a:latin typeface="楷体" panose="02010609060101010101" charset="-122"/>
              <a:ea typeface="楷体" panose="02010609060101010101" charset="-122"/>
              <a:cs typeface="楷体" panose="02010609060101010101" charset="-122"/>
              <a:sym typeface="+mn-ea"/>
            </a:endParaRPr>
          </a:p>
          <a:p>
            <a:r>
              <a:rPr lang="zh-CN" altLang="zh-CN" sz="2400" b="1">
                <a:solidFill>
                  <a:srgbClr val="00B0F0"/>
                </a:solidFill>
                <a:latin typeface="楷体" panose="02010609060101010101" charset="-122"/>
                <a:ea typeface="楷体" panose="02010609060101010101" charset="-122"/>
                <a:cs typeface="楷体" panose="02010609060101010101" charset="-122"/>
                <a:sym typeface="+mn-ea"/>
              </a:rPr>
              <a:t>说明：汉初，汉承秦制，继承了法家的专制主义中央集权制度；以道家无为而治作为治国理念；董仲舒把</a:t>
            </a:r>
            <a:r>
              <a:rPr lang="zh-CN" altLang="en-US" sz="2400" b="1">
                <a:solidFill>
                  <a:srgbClr val="00B0F0"/>
                </a:solidFill>
                <a:latin typeface="楷体" panose="02010609060101010101" charset="-122"/>
                <a:ea typeface="楷体" panose="02010609060101010101" charset="-122"/>
                <a:cs typeface="楷体" panose="02010609060101010101" charset="-122"/>
                <a:sym typeface="+mn-ea"/>
              </a:rPr>
              <a:t>道家、法家、阴阳五行学说糅合到儒家中而形成了汉代新儒学体系，适应了汉武帝大一统的需要，</a:t>
            </a:r>
            <a:r>
              <a:rPr lang="zh-CN" altLang="zh-CN" sz="2400" b="1">
                <a:solidFill>
                  <a:srgbClr val="00B0F0"/>
                </a:solidFill>
                <a:latin typeface="楷体" panose="02010609060101010101" charset="-122"/>
                <a:ea typeface="楷体" panose="02010609060101010101" charset="-122"/>
                <a:cs typeface="楷体" panose="02010609060101010101" charset="-122"/>
                <a:sym typeface="+mn-ea"/>
              </a:rPr>
              <a:t>儒家思想成为正统思想；汉武帝的治国理念为</a:t>
            </a:r>
            <a:r>
              <a:rPr lang="en-US" altLang="zh-CN" sz="2400" b="1">
                <a:solidFill>
                  <a:srgbClr val="00B0F0"/>
                </a:solidFill>
                <a:latin typeface="楷体" panose="02010609060101010101" charset="-122"/>
                <a:ea typeface="楷体" panose="02010609060101010101" charset="-122"/>
                <a:cs typeface="楷体" panose="02010609060101010101" charset="-122"/>
                <a:sym typeface="+mn-ea"/>
              </a:rPr>
              <a:t>“</a:t>
            </a:r>
            <a:r>
              <a:rPr lang="zh-CN" altLang="zh-CN" sz="2400" b="1">
                <a:solidFill>
                  <a:srgbClr val="00B0F0"/>
                </a:solidFill>
                <a:latin typeface="楷体" panose="02010609060101010101" charset="-122"/>
                <a:ea typeface="楷体" panose="02010609060101010101" charset="-122"/>
                <a:cs typeface="楷体" panose="02010609060101010101" charset="-122"/>
                <a:sym typeface="+mn-ea"/>
              </a:rPr>
              <a:t>霸王道杂之</a:t>
            </a:r>
            <a:r>
              <a:rPr lang="en-US" altLang="zh-CN" sz="2400" b="1">
                <a:solidFill>
                  <a:srgbClr val="00B0F0"/>
                </a:solidFill>
                <a:latin typeface="楷体" panose="02010609060101010101" charset="-122"/>
                <a:ea typeface="楷体" panose="02010609060101010101" charset="-122"/>
                <a:cs typeface="楷体" panose="02010609060101010101" charset="-122"/>
                <a:sym typeface="+mn-ea"/>
              </a:rPr>
              <a:t>”</a:t>
            </a:r>
            <a:r>
              <a:rPr lang="zh-CN" altLang="en-US" sz="2400" b="1">
                <a:solidFill>
                  <a:srgbClr val="00B0F0"/>
                </a:solidFill>
                <a:latin typeface="楷体" panose="02010609060101010101" charset="-122"/>
                <a:ea typeface="楷体" panose="02010609060101010101" charset="-122"/>
                <a:cs typeface="楷体" panose="02010609060101010101" charset="-122"/>
                <a:sym typeface="+mn-ea"/>
              </a:rPr>
              <a:t>，即儒法并用，外儒内法，尊儒尚法。</a:t>
            </a:r>
            <a:endParaRPr lang="zh-CN" altLang="en-US" sz="2400" b="1">
              <a:solidFill>
                <a:srgbClr val="00B0F0"/>
              </a:solidFill>
              <a:latin typeface="楷体" panose="02010609060101010101" charset="-122"/>
              <a:ea typeface="楷体" panose="02010609060101010101" charset="-122"/>
              <a:cs typeface="楷体" panose="02010609060101010101" charset="-122"/>
              <a:sym typeface="+mn-ea"/>
            </a:endParaRPr>
          </a:p>
          <a:p>
            <a:r>
              <a:rPr lang="zh-CN" altLang="en-US" sz="2400" b="1">
                <a:solidFill>
                  <a:srgbClr val="00B0F0"/>
                </a:solidFill>
                <a:latin typeface="楷体" panose="02010609060101010101" charset="-122"/>
                <a:ea typeface="楷体" panose="02010609060101010101" charset="-122"/>
                <a:cs typeface="楷体" panose="02010609060101010101" charset="-122"/>
                <a:sym typeface="+mn-ea"/>
              </a:rPr>
              <a:t>由此可知：</a:t>
            </a:r>
            <a:r>
              <a:rPr lang="zh-CN" altLang="zh-CN" sz="2400" b="1">
                <a:solidFill>
                  <a:srgbClr val="00B0F0"/>
                </a:solidFill>
                <a:latin typeface="楷体" panose="02010609060101010101" charset="-122"/>
                <a:ea typeface="楷体" panose="02010609060101010101" charset="-122"/>
                <a:cs typeface="楷体" panose="02010609060101010101" charset="-122"/>
                <a:sym typeface="+mn-ea"/>
              </a:rPr>
              <a:t>班固深受汉代治国思想的影响，</a:t>
            </a:r>
            <a:r>
              <a:rPr lang="zh-CN" altLang="en-US" sz="2400" b="1">
                <a:solidFill>
                  <a:srgbClr val="00B0F0"/>
                </a:solidFill>
                <a:latin typeface="楷体" panose="02010609060101010101" charset="-122"/>
                <a:ea typeface="楷体" panose="02010609060101010101" charset="-122"/>
                <a:cs typeface="楷体" panose="02010609060101010101" charset="-122"/>
                <a:sym typeface="+mn-ea"/>
              </a:rPr>
              <a:t>道家和法家人物排名前列，折射出汉代新儒学体系的时代特征。</a:t>
            </a:r>
            <a:endParaRPr lang="zh-CN" altLang="zh-CN" sz="2400" b="1">
              <a:solidFill>
                <a:srgbClr val="00B0F0"/>
              </a:solidFill>
              <a:latin typeface="楷体" panose="02010609060101010101" charset="-122"/>
              <a:ea typeface="楷体" panose="02010609060101010101" charset="-122"/>
              <a:cs typeface="楷体" panose="02010609060101010101" charset="-122"/>
              <a:sym typeface="+mn-ea"/>
            </a:endParaRPr>
          </a:p>
          <a:p>
            <a:pPr marL="0" indent="0">
              <a:buNone/>
            </a:pPr>
            <a:endParaRPr lang="zh-CN" altLang="zh-CN" sz="2400" b="1">
              <a:solidFill>
                <a:srgbClr val="00B0F0"/>
              </a:solidFill>
              <a:latin typeface="楷体" panose="02010609060101010101" charset="-122"/>
              <a:ea typeface="楷体" panose="02010609060101010101" charset="-122"/>
              <a:cs typeface="楷体"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347345" y="1377950"/>
            <a:ext cx="11151870" cy="4351655"/>
          </a:xfrm>
        </p:spPr>
        <p:txBody>
          <a:bodyPr/>
          <a:p>
            <a:r>
              <a:rPr lang="zh-CN" sz="2400" b="1">
                <a:solidFill>
                  <a:srgbClr val="00B0F0"/>
                </a:solidFill>
                <a:latin typeface="楷体" panose="02010609060101010101" charset="-122"/>
                <a:ea typeface="楷体" panose="02010609060101010101" charset="-122"/>
                <a:cs typeface="楷体" panose="02010609060101010101" charset="-122"/>
                <a:sym typeface="+mn-ea"/>
              </a:rPr>
              <a:t>看法</a:t>
            </a:r>
            <a:r>
              <a:rPr lang="en-US" altLang="zh-CN" sz="2400" b="1">
                <a:solidFill>
                  <a:srgbClr val="00B0F0"/>
                </a:solidFill>
                <a:latin typeface="楷体" panose="02010609060101010101" charset="-122"/>
                <a:ea typeface="楷体" panose="02010609060101010101" charset="-122"/>
                <a:cs typeface="楷体" panose="02010609060101010101" charset="-122"/>
                <a:sym typeface="+mn-ea"/>
              </a:rPr>
              <a:t>3</a:t>
            </a:r>
            <a:r>
              <a:rPr lang="zh-CN" altLang="en-US" sz="2400" b="1">
                <a:solidFill>
                  <a:srgbClr val="00B0F0"/>
                </a:solidFill>
                <a:latin typeface="楷体" panose="02010609060101010101" charset="-122"/>
                <a:ea typeface="楷体" panose="02010609060101010101" charset="-122"/>
                <a:cs typeface="楷体" panose="02010609060101010101" charset="-122"/>
                <a:sym typeface="+mn-ea"/>
              </a:rPr>
              <a:t>：商人侠客和农民排名在前，折射出</a:t>
            </a:r>
            <a:r>
              <a:rPr lang="en-US" altLang="zh-CN" sz="2400" b="1">
                <a:solidFill>
                  <a:srgbClr val="00B0F0"/>
                </a:solidFill>
                <a:latin typeface="楷体" panose="02010609060101010101" charset="-122"/>
                <a:ea typeface="楷体" panose="02010609060101010101" charset="-122"/>
                <a:cs typeface="楷体" panose="02010609060101010101" charset="-122"/>
                <a:sym typeface="+mn-ea"/>
              </a:rPr>
              <a:t>“</a:t>
            </a:r>
            <a:r>
              <a:rPr lang="zh-CN" altLang="en-US" sz="2400" b="1">
                <a:solidFill>
                  <a:srgbClr val="00B0F0"/>
                </a:solidFill>
                <a:latin typeface="楷体" panose="02010609060101010101" charset="-122"/>
                <a:ea typeface="楷体" panose="02010609060101010101" charset="-122"/>
                <a:cs typeface="楷体" panose="02010609060101010101" charset="-122"/>
                <a:sym typeface="+mn-ea"/>
              </a:rPr>
              <a:t>王侯将相宁有种乎</a:t>
            </a:r>
            <a:r>
              <a:rPr lang="en-US" altLang="zh-CN" sz="2400" b="1">
                <a:solidFill>
                  <a:srgbClr val="00B0F0"/>
                </a:solidFill>
                <a:latin typeface="楷体" panose="02010609060101010101" charset="-122"/>
                <a:ea typeface="楷体" panose="02010609060101010101" charset="-122"/>
                <a:cs typeface="楷体" panose="02010609060101010101" charset="-122"/>
                <a:sym typeface="+mn-ea"/>
              </a:rPr>
              <a:t>”</a:t>
            </a:r>
            <a:r>
              <a:rPr lang="zh-CN" altLang="en-US" sz="2400" b="1">
                <a:solidFill>
                  <a:srgbClr val="00B0F0"/>
                </a:solidFill>
                <a:latin typeface="楷体" panose="02010609060101010101" charset="-122"/>
                <a:ea typeface="楷体" panose="02010609060101010101" charset="-122"/>
                <a:cs typeface="楷体" panose="02010609060101010101" charset="-122"/>
                <a:sym typeface="+mn-ea"/>
              </a:rPr>
              <a:t>的特点。</a:t>
            </a:r>
            <a:endParaRPr lang="zh-CN" altLang="en-US" sz="2400" b="1">
              <a:solidFill>
                <a:srgbClr val="00B0F0"/>
              </a:solidFill>
              <a:latin typeface="楷体" panose="02010609060101010101" charset="-122"/>
              <a:ea typeface="楷体" panose="02010609060101010101" charset="-122"/>
              <a:cs typeface="楷体" panose="02010609060101010101" charset="-122"/>
              <a:sym typeface="+mn-ea"/>
            </a:endParaRPr>
          </a:p>
          <a:p>
            <a:r>
              <a:rPr lang="zh-CN" altLang="zh-CN" sz="2400" b="1">
                <a:solidFill>
                  <a:srgbClr val="00B0F0"/>
                </a:solidFill>
                <a:latin typeface="楷体" panose="02010609060101010101" charset="-122"/>
                <a:ea typeface="楷体" panose="02010609060101010101" charset="-122"/>
                <a:cs typeface="楷体" panose="02010609060101010101" charset="-122"/>
                <a:sym typeface="+mn-ea"/>
              </a:rPr>
              <a:t>说明：先秦时代</a:t>
            </a:r>
            <a:r>
              <a:rPr lang="zh-CN" altLang="en-US" sz="2400" b="1">
                <a:solidFill>
                  <a:srgbClr val="00B0F0"/>
                </a:solidFill>
                <a:latin typeface="楷体" panose="02010609060101010101" charset="-122"/>
                <a:ea typeface="楷体" panose="02010609060101010101" charset="-122"/>
                <a:cs typeface="楷体" panose="02010609060101010101" charset="-122"/>
                <a:sym typeface="+mn-ea"/>
              </a:rPr>
              <a:t>王侯将相</a:t>
            </a:r>
            <a:r>
              <a:rPr lang="zh-CN" altLang="zh-CN" sz="2400" b="1">
                <a:solidFill>
                  <a:srgbClr val="00B0F0"/>
                </a:solidFill>
                <a:latin typeface="楷体" panose="02010609060101010101" charset="-122"/>
                <a:ea typeface="楷体" panose="02010609060101010101" charset="-122"/>
                <a:cs typeface="楷体" panose="02010609060101010101" charset="-122"/>
                <a:sym typeface="+mn-ea"/>
              </a:rPr>
              <a:t>以宗法血缘门第为标准，实行世卿世禄制。春秋战国时期，生产力的发展，商业繁荣，民间商人的地位提高。为推翻暴秦，民间侠客</a:t>
            </a:r>
            <a:r>
              <a:rPr lang="en-US" sz="2400" b="1">
                <a:solidFill>
                  <a:srgbClr val="00B0F0"/>
                </a:solidFill>
                <a:latin typeface="楷体" panose="02010609060101010101" charset="-122"/>
                <a:ea typeface="楷体" panose="02010609060101010101" charset="-122"/>
                <a:cs typeface="楷体" panose="02010609060101010101" charset="-122"/>
                <a:sym typeface="+mn-ea"/>
              </a:rPr>
              <a:t>荆轲</a:t>
            </a:r>
            <a:r>
              <a:rPr lang="zh-CN" altLang="en-US" sz="2400" b="1">
                <a:solidFill>
                  <a:srgbClr val="00B0F0"/>
                </a:solidFill>
                <a:latin typeface="楷体" panose="02010609060101010101" charset="-122"/>
                <a:ea typeface="楷体" panose="02010609060101010101" charset="-122"/>
                <a:cs typeface="楷体" panose="02010609060101010101" charset="-122"/>
                <a:sym typeface="+mn-ea"/>
              </a:rPr>
              <a:t>刺秦王，敢于挑战王侯将相。陈胜领导农民起义，继而引发刘邦起义，汉一统天下，汉代形成布衣为王侯将相的局面。</a:t>
            </a:r>
            <a:r>
              <a:rPr lang="zh-CN" altLang="zh-CN" sz="2400" b="1">
                <a:solidFill>
                  <a:srgbClr val="00B0F0"/>
                </a:solidFill>
                <a:latin typeface="楷体" panose="02010609060101010101" charset="-122"/>
                <a:ea typeface="楷体" panose="02010609060101010101" charset="-122"/>
                <a:cs typeface="楷体" panose="02010609060101010101" charset="-122"/>
                <a:sym typeface="+mn-ea"/>
              </a:rPr>
              <a:t>先秦至秦汉时代政治变革深刻影响了班固的历史观。</a:t>
            </a:r>
            <a:endParaRPr lang="zh-CN" altLang="en-US" sz="2400" b="1">
              <a:solidFill>
                <a:srgbClr val="00B0F0"/>
              </a:solidFill>
              <a:latin typeface="楷体" panose="02010609060101010101" charset="-122"/>
              <a:ea typeface="楷体" panose="02010609060101010101" charset="-122"/>
              <a:cs typeface="楷体" panose="02010609060101010101" charset="-122"/>
              <a:sym typeface="+mn-ea"/>
            </a:endParaRPr>
          </a:p>
          <a:p>
            <a:r>
              <a:rPr lang="zh-CN" altLang="en-US" sz="2400" b="1">
                <a:solidFill>
                  <a:srgbClr val="00B0F0"/>
                </a:solidFill>
                <a:latin typeface="楷体" panose="02010609060101010101" charset="-122"/>
                <a:ea typeface="楷体" panose="02010609060101010101" charset="-122"/>
                <a:cs typeface="楷体" panose="02010609060101010101" charset="-122"/>
                <a:sym typeface="+mn-ea"/>
              </a:rPr>
              <a:t>由此可知：</a:t>
            </a:r>
            <a:r>
              <a:rPr lang="zh-CN" altLang="zh-CN" sz="2400" b="1">
                <a:solidFill>
                  <a:srgbClr val="00B0F0"/>
                </a:solidFill>
                <a:latin typeface="楷体" panose="02010609060101010101" charset="-122"/>
                <a:ea typeface="楷体" panose="02010609060101010101" charset="-122"/>
                <a:cs typeface="楷体" panose="02010609060101010101" charset="-122"/>
                <a:sym typeface="+mn-ea"/>
              </a:rPr>
              <a:t>班固把</a:t>
            </a:r>
            <a:r>
              <a:rPr lang="zh-CN" altLang="en-US" sz="2400" b="1">
                <a:solidFill>
                  <a:srgbClr val="00B0F0"/>
                </a:solidFill>
                <a:latin typeface="楷体" panose="02010609060101010101" charset="-122"/>
                <a:ea typeface="楷体" panose="02010609060101010101" charset="-122"/>
                <a:cs typeface="楷体" panose="02010609060101010101" charset="-122"/>
                <a:sym typeface="+mn-ea"/>
              </a:rPr>
              <a:t>商人、侠客和农民排名在前</a:t>
            </a:r>
            <a:r>
              <a:rPr lang="zh-CN" altLang="zh-CN" sz="2400" b="1">
                <a:solidFill>
                  <a:srgbClr val="00B0F0"/>
                </a:solidFill>
                <a:latin typeface="楷体" panose="02010609060101010101" charset="-122"/>
                <a:ea typeface="楷体" panose="02010609060101010101" charset="-122"/>
                <a:cs typeface="楷体" panose="02010609060101010101" charset="-122"/>
                <a:sym typeface="+mn-ea"/>
              </a:rPr>
              <a:t>，</a:t>
            </a:r>
            <a:r>
              <a:rPr lang="zh-CN" altLang="en-US" sz="2400" b="1">
                <a:solidFill>
                  <a:srgbClr val="00B0F0"/>
                </a:solidFill>
                <a:latin typeface="楷体" panose="02010609060101010101" charset="-122"/>
                <a:ea typeface="楷体" panose="02010609060101010101" charset="-122"/>
                <a:cs typeface="楷体" panose="02010609060101010101" charset="-122"/>
                <a:sym typeface="+mn-ea"/>
              </a:rPr>
              <a:t>折射出世袭贵族让位于布衣平民，折射出</a:t>
            </a:r>
            <a:r>
              <a:rPr lang="en-US" altLang="zh-CN" sz="2400" b="1">
                <a:solidFill>
                  <a:srgbClr val="00B0F0"/>
                </a:solidFill>
                <a:latin typeface="楷体" panose="02010609060101010101" charset="-122"/>
                <a:ea typeface="楷体" panose="02010609060101010101" charset="-122"/>
                <a:cs typeface="楷体" panose="02010609060101010101" charset="-122"/>
                <a:sym typeface="+mn-ea"/>
              </a:rPr>
              <a:t>“</a:t>
            </a:r>
            <a:r>
              <a:rPr lang="zh-CN" altLang="en-US" sz="2400" b="1">
                <a:solidFill>
                  <a:srgbClr val="00B0F0"/>
                </a:solidFill>
                <a:latin typeface="楷体" panose="02010609060101010101" charset="-122"/>
                <a:ea typeface="楷体" panose="02010609060101010101" charset="-122"/>
                <a:cs typeface="楷体" panose="02010609060101010101" charset="-122"/>
                <a:sym typeface="+mn-ea"/>
              </a:rPr>
              <a:t>王侯将相宁有种乎</a:t>
            </a:r>
            <a:r>
              <a:rPr lang="en-US" altLang="zh-CN" sz="2400" b="1">
                <a:solidFill>
                  <a:srgbClr val="00B0F0"/>
                </a:solidFill>
                <a:latin typeface="楷体" panose="02010609060101010101" charset="-122"/>
                <a:ea typeface="楷体" panose="02010609060101010101" charset="-122"/>
                <a:cs typeface="楷体" panose="02010609060101010101" charset="-122"/>
                <a:sym typeface="+mn-ea"/>
              </a:rPr>
              <a:t>”</a:t>
            </a:r>
            <a:r>
              <a:rPr lang="zh-CN" altLang="en-US" sz="2400" b="1">
                <a:solidFill>
                  <a:srgbClr val="00B0F0"/>
                </a:solidFill>
                <a:latin typeface="楷体" panose="02010609060101010101" charset="-122"/>
                <a:ea typeface="楷体" panose="02010609060101010101" charset="-122"/>
                <a:cs typeface="楷体" panose="02010609060101010101" charset="-122"/>
                <a:sym typeface="+mn-ea"/>
              </a:rPr>
              <a:t>的时代特征。</a:t>
            </a:r>
            <a:endParaRPr lang="zh-CN" altLang="zh-CN" sz="2400" b="1">
              <a:solidFill>
                <a:srgbClr val="00B0F0"/>
              </a:solidFill>
              <a:latin typeface="楷体" panose="02010609060101010101" charset="-122"/>
              <a:ea typeface="楷体" panose="02010609060101010101" charset="-122"/>
              <a:cs typeface="楷体" panose="02010609060101010101" charset="-122"/>
              <a:sym typeface="+mn-ea"/>
            </a:endParaRPr>
          </a:p>
          <a:p>
            <a:endParaRPr lang="zh-CN" altLang="zh-CN" sz="2400" b="1">
              <a:solidFill>
                <a:srgbClr val="00B0F0"/>
              </a:solidFill>
              <a:latin typeface="楷体" panose="02010609060101010101" charset="-122"/>
              <a:ea typeface="楷体" panose="02010609060101010101" charset="-122"/>
              <a:cs typeface="楷体" panose="02010609060101010101" charset="-122"/>
              <a:sym typeface="+mn-ea"/>
            </a:endParaRPr>
          </a:p>
        </p:txBody>
      </p:sp>
      <p:pic>
        <p:nvPicPr>
          <p:cNvPr id="8" name="内容占位符 3" descr="03"/>
          <p:cNvPicPr>
            <a:picLocks noChangeAspect="1"/>
          </p:cNvPicPr>
          <p:nvPr/>
        </p:nvPicPr>
        <p:blipFill>
          <a:blip r:embed="rId1"/>
          <a:srcRect l="9947" t="9074" r="22526" b="46972"/>
          <a:stretch>
            <a:fillRect/>
          </a:stretch>
        </p:blipFill>
        <p:spPr>
          <a:xfrm>
            <a:off x="8863965" y="178435"/>
            <a:ext cx="3260090" cy="663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0050" name="Rectangle 3"/>
          <p:cNvSpPr/>
          <p:nvPr/>
        </p:nvSpPr>
        <p:spPr>
          <a:xfrm>
            <a:off x="2191385" y="1372870"/>
            <a:ext cx="5619115" cy="3261360"/>
          </a:xfrm>
          <a:prstGeom prst="rect">
            <a:avLst/>
          </a:prstGeom>
          <a:noFill/>
          <a:ln w="9525">
            <a:noFill/>
          </a:ln>
        </p:spPr>
        <p:txBody>
          <a:bodyPr wrap="square">
            <a:spAutoFit/>
          </a:bodyPr>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0" fontAlgn="base" latinLnBrk="0" hangingPunct="0">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0" fontAlgn="base" latinLnBrk="0" hangingPunct="0">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5pPr>
          </a:lstStyle>
          <a:p>
            <a:pPr marL="0" lvl="0" indent="0" eaLnBrk="1" hangingPunct="1">
              <a:spcBef>
                <a:spcPct val="50000"/>
              </a:spcBef>
              <a:buNone/>
            </a:pPr>
            <a:r>
              <a:rPr lang="zh-CN" b="1" dirty="0">
                <a:solidFill>
                  <a:srgbClr val="0070C0"/>
                </a:solidFill>
                <a:effectLst>
                  <a:outerShdw blurRad="38100" dist="38100" dir="2700000">
                    <a:srgbClr val="C0C0C0"/>
                  </a:outerShdw>
                </a:effectLst>
                <a:latin typeface="黑体" panose="02010609060101010101" pitchFamily="49" charset="-122"/>
                <a:ea typeface="黑体" panose="02010609060101010101" pitchFamily="49" charset="-122"/>
              </a:rPr>
              <a:t>方法小结：</a:t>
            </a:r>
            <a:endParaRPr lang="zh-CN" b="1" dirty="0">
              <a:solidFill>
                <a:srgbClr val="0070C0"/>
              </a:solidFill>
              <a:effectLst>
                <a:outerShdw blurRad="38100" dist="38100" dir="2700000">
                  <a:srgbClr val="C0C0C0"/>
                </a:outerShdw>
              </a:effectLst>
              <a:latin typeface="黑体" panose="02010609060101010101" pitchFamily="49" charset="-122"/>
              <a:ea typeface="黑体" panose="02010609060101010101" pitchFamily="49" charset="-122"/>
            </a:endParaRPr>
          </a:p>
          <a:p>
            <a:pPr marL="0" lvl="0" indent="0" eaLnBrk="1" hangingPunct="1">
              <a:spcBef>
                <a:spcPct val="50000"/>
              </a:spcBef>
              <a:buNone/>
            </a:pPr>
            <a:r>
              <a:rPr lang="zh-CN" sz="2000" b="1" dirty="0">
                <a:solidFill>
                  <a:srgbClr val="0070C0"/>
                </a:solidFill>
                <a:effectLst>
                  <a:outerShdw blurRad="38100" dist="38100" dir="2700000">
                    <a:srgbClr val="C0C0C0"/>
                  </a:outerShdw>
                </a:effectLst>
                <a:latin typeface="黑体" panose="02010609060101010101" pitchFamily="49" charset="-122"/>
                <a:ea typeface="黑体" panose="02010609060101010101" pitchFamily="49" charset="-122"/>
              </a:rPr>
              <a:t>（总</a:t>
            </a:r>
            <a:r>
              <a:rPr lang="en-US" altLang="zh-CN" sz="2000" b="1" dirty="0">
                <a:solidFill>
                  <a:srgbClr val="0070C0"/>
                </a:solidFill>
                <a:effectLst>
                  <a:outerShdw blurRad="38100" dist="38100" dir="2700000">
                    <a:srgbClr val="C0C0C0"/>
                  </a:outerShdw>
                </a:effectLst>
                <a:latin typeface="黑体" panose="02010609060101010101" pitchFamily="49" charset="-122"/>
                <a:ea typeface="黑体" panose="02010609060101010101" pitchFamily="49" charset="-122"/>
              </a:rPr>
              <a:t>---</a:t>
            </a:r>
            <a:r>
              <a:rPr lang="zh-CN" altLang="en-US" sz="2000" b="1" dirty="0">
                <a:solidFill>
                  <a:srgbClr val="0070C0"/>
                </a:solidFill>
                <a:effectLst>
                  <a:outerShdw blurRad="38100" dist="38100" dir="2700000">
                    <a:srgbClr val="C0C0C0"/>
                  </a:outerShdw>
                </a:effectLst>
                <a:latin typeface="黑体" panose="02010609060101010101" pitchFamily="49" charset="-122"/>
                <a:ea typeface="黑体" panose="02010609060101010101" pitchFamily="49" charset="-122"/>
              </a:rPr>
              <a:t>分</a:t>
            </a:r>
            <a:r>
              <a:rPr lang="en-US" altLang="zh-CN" sz="2000" b="1" dirty="0">
                <a:solidFill>
                  <a:srgbClr val="0070C0"/>
                </a:solidFill>
                <a:effectLst>
                  <a:outerShdw blurRad="38100" dist="38100" dir="2700000">
                    <a:srgbClr val="C0C0C0"/>
                  </a:outerShdw>
                </a:effectLst>
                <a:latin typeface="黑体" panose="02010609060101010101" pitchFamily="49" charset="-122"/>
                <a:ea typeface="黑体" panose="02010609060101010101" pitchFamily="49" charset="-122"/>
              </a:rPr>
              <a:t>---</a:t>
            </a:r>
            <a:r>
              <a:rPr lang="zh-CN" altLang="en-US" sz="2000" b="1" dirty="0">
                <a:solidFill>
                  <a:srgbClr val="0070C0"/>
                </a:solidFill>
                <a:effectLst>
                  <a:outerShdw blurRad="38100" dist="38100" dir="2700000">
                    <a:srgbClr val="C0C0C0"/>
                  </a:outerShdw>
                </a:effectLst>
                <a:latin typeface="黑体" panose="02010609060101010101" pitchFamily="49" charset="-122"/>
                <a:ea typeface="黑体" panose="02010609060101010101" pitchFamily="49" charset="-122"/>
              </a:rPr>
              <a:t>总）</a:t>
            </a:r>
            <a:endParaRPr lang="zh-CN" altLang="en-US" b="1" dirty="0">
              <a:solidFill>
                <a:srgbClr val="0070C0"/>
              </a:solidFill>
              <a:effectLst>
                <a:outerShdw blurRad="38100" dist="38100" dir="2700000">
                  <a:srgbClr val="C0C0C0"/>
                </a:outerShdw>
              </a:effectLst>
              <a:latin typeface="黑体" panose="02010609060101010101" pitchFamily="49" charset="-122"/>
              <a:ea typeface="黑体" panose="02010609060101010101" pitchFamily="49" charset="-122"/>
            </a:endParaRPr>
          </a:p>
          <a:p>
            <a:pPr marL="0" lvl="0" indent="0" eaLnBrk="1" hangingPunct="1">
              <a:spcBef>
                <a:spcPct val="50000"/>
              </a:spcBef>
              <a:buNone/>
            </a:pPr>
            <a:r>
              <a:rPr lang="en-US" altLang="x-none" sz="2400" b="1" dirty="0">
                <a:solidFill>
                  <a:srgbClr val="0070C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1</a:t>
            </a:r>
            <a:r>
              <a:rPr lang="zh-CN" altLang="en-US" sz="2400" b="1" dirty="0">
                <a:solidFill>
                  <a:srgbClr val="0070C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a:t>
            </a:r>
            <a:r>
              <a:rPr lang="zh-CN" altLang="en-US" sz="2400" b="1" dirty="0">
                <a:solidFill>
                  <a:srgbClr val="0070C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论证题</a:t>
            </a:r>
            <a:r>
              <a:rPr lang="zh-CN" altLang="en-US" sz="2400" b="1" dirty="0">
                <a:solidFill>
                  <a:srgbClr val="0070C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重在</a:t>
            </a:r>
            <a:r>
              <a:rPr lang="zh-CN" sz="2400" b="1">
                <a:solidFill>
                  <a:srgbClr val="0070C0"/>
                </a:solidFill>
                <a:latin typeface="楷体" panose="02010609060101010101" charset="-122"/>
                <a:ea typeface="楷体" panose="02010609060101010101" charset="-122"/>
                <a:cs typeface="楷体" panose="02010609060101010101" charset="-122"/>
                <a:sym typeface="+mn-ea"/>
              </a:rPr>
              <a:t>看法</a:t>
            </a:r>
            <a:r>
              <a:rPr lang="zh-CN" altLang="en-US" sz="2400" b="1" dirty="0">
                <a:solidFill>
                  <a:srgbClr val="0070C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a:t>
            </a:r>
            <a:r>
              <a:rPr lang="zh-CN" altLang="en-US" sz="2400" b="1">
                <a:solidFill>
                  <a:srgbClr val="0070C0"/>
                </a:solidFill>
                <a:latin typeface="楷体" panose="02010609060101010101" charset="-122"/>
                <a:ea typeface="楷体" panose="02010609060101010101" charset="-122"/>
                <a:cs typeface="楷体" panose="02010609060101010101" charset="-122"/>
                <a:sym typeface="+mn-ea"/>
              </a:rPr>
              <a:t>观点明确</a:t>
            </a:r>
            <a:r>
              <a:rPr lang="zh-CN" altLang="en-US" sz="2400" b="1" dirty="0">
                <a:solidFill>
                  <a:srgbClr val="0070C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。（总）</a:t>
            </a:r>
            <a:endParaRPr lang="zh-CN" altLang="en-US" sz="2400" b="1" dirty="0">
              <a:solidFill>
                <a:srgbClr val="0070C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endParaRPr>
          </a:p>
          <a:p>
            <a:pPr marL="0" lvl="0" indent="0" eaLnBrk="1" hangingPunct="1">
              <a:spcBef>
                <a:spcPct val="50000"/>
              </a:spcBef>
              <a:buNone/>
            </a:pPr>
            <a:r>
              <a:rPr lang="en-US" altLang="zh-CN" sz="2400" b="1" dirty="0">
                <a:solidFill>
                  <a:srgbClr val="0070C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2</a:t>
            </a:r>
            <a:r>
              <a:rPr lang="zh-CN" altLang="en-US" sz="2400" b="1" dirty="0">
                <a:solidFill>
                  <a:srgbClr val="0070C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、论证题重在说明，史论结合。（分）</a:t>
            </a:r>
            <a:endParaRPr lang="zh-CN" altLang="en-US" sz="2400" b="1" dirty="0">
              <a:solidFill>
                <a:srgbClr val="0070C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endParaRPr>
          </a:p>
          <a:p>
            <a:pPr marL="0" lvl="0" indent="0" eaLnBrk="1" hangingPunct="1">
              <a:spcBef>
                <a:spcPct val="50000"/>
              </a:spcBef>
              <a:buNone/>
            </a:pPr>
            <a:r>
              <a:rPr lang="en-US" altLang="zh-CN" sz="2400" b="1" dirty="0">
                <a:solidFill>
                  <a:srgbClr val="0070C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3</a:t>
            </a:r>
            <a:r>
              <a:rPr lang="zh-CN" altLang="en-US" sz="2400" b="1" dirty="0">
                <a:solidFill>
                  <a:srgbClr val="0070C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、论证题重在</a:t>
            </a:r>
            <a:r>
              <a:rPr lang="zh-CN" altLang="en-US" sz="2400" b="1" dirty="0">
                <a:solidFill>
                  <a:srgbClr val="0070C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总结</a:t>
            </a:r>
            <a:r>
              <a:rPr lang="zh-CN" altLang="en-US" sz="2400" b="1" dirty="0">
                <a:solidFill>
                  <a:srgbClr val="0070C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a:t>
            </a:r>
            <a:r>
              <a:rPr lang="zh-CN" altLang="en-US" sz="2400" b="1">
                <a:solidFill>
                  <a:srgbClr val="0070C0"/>
                </a:solidFill>
                <a:latin typeface="楷体" panose="02010609060101010101" charset="-122"/>
                <a:ea typeface="楷体" panose="02010609060101010101" charset="-122"/>
                <a:cs typeface="楷体" panose="02010609060101010101" charset="-122"/>
                <a:sym typeface="+mn-ea"/>
              </a:rPr>
              <a:t>言之成理</a:t>
            </a:r>
            <a:r>
              <a:rPr lang="zh-CN" altLang="en-US" sz="2400" b="1" dirty="0">
                <a:solidFill>
                  <a:srgbClr val="0070C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。（总）</a:t>
            </a:r>
            <a:endParaRPr lang="zh-CN" altLang="en-US" sz="2400" b="1" dirty="0">
              <a:solidFill>
                <a:schemeClr val="bg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endParaRPr>
          </a:p>
          <a:p>
            <a:pPr marL="0" lvl="0" indent="0" eaLnBrk="1" hangingPunct="1">
              <a:spcBef>
                <a:spcPct val="50000"/>
              </a:spcBef>
              <a:buNone/>
            </a:pPr>
            <a:endParaRPr lang="zh-CN" altLang="en-US" sz="2400" b="1" dirty="0">
              <a:solidFill>
                <a:schemeClr val="bg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endParaRPr>
          </a:p>
        </p:txBody>
      </p:sp>
    </p:spTree>
  </p:cSld>
  <p:clrMapOvr>
    <a:masterClrMapping/>
  </p:clrMapOvr>
  <p:transition>
    <p:pull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0050">
                                            <p:txEl>
                                              <p:pRg st="0" end="0"/>
                                            </p:txEl>
                                          </p:spTgt>
                                        </p:tgtEl>
                                        <p:attrNameLst>
                                          <p:attrName>style.visibility</p:attrName>
                                        </p:attrNameLst>
                                      </p:cBhvr>
                                      <p:to>
                                        <p:strVal val="visible"/>
                                      </p:to>
                                    </p:set>
                                    <p:anim calcmode="lin" valueType="num">
                                      <p:cBhvr additive="base">
                                        <p:cTn id="7" dur="500" fill="hold"/>
                                        <p:tgtEl>
                                          <p:spTgt spid="13005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005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0050">
                                            <p:txEl>
                                              <p:pRg st="1" end="1"/>
                                            </p:txEl>
                                          </p:spTgt>
                                        </p:tgtEl>
                                        <p:attrNameLst>
                                          <p:attrName>style.visibility</p:attrName>
                                        </p:attrNameLst>
                                      </p:cBhvr>
                                      <p:to>
                                        <p:strVal val="visible"/>
                                      </p:to>
                                    </p:set>
                                    <p:anim calcmode="lin" valueType="num">
                                      <p:cBhvr additive="base">
                                        <p:cTn id="13" dur="500" fill="hold"/>
                                        <p:tgtEl>
                                          <p:spTgt spid="13005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005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0050">
                                            <p:txEl>
                                              <p:pRg st="2" end="2"/>
                                            </p:txEl>
                                          </p:spTgt>
                                        </p:tgtEl>
                                        <p:attrNameLst>
                                          <p:attrName>style.visibility</p:attrName>
                                        </p:attrNameLst>
                                      </p:cBhvr>
                                      <p:to>
                                        <p:strVal val="visible"/>
                                      </p:to>
                                    </p:set>
                                    <p:anim calcmode="lin" valueType="num">
                                      <p:cBhvr additive="base">
                                        <p:cTn id="19" dur="500" fill="hold"/>
                                        <p:tgtEl>
                                          <p:spTgt spid="13005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005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0050">
                                            <p:txEl>
                                              <p:pRg st="3" end="3"/>
                                            </p:txEl>
                                          </p:spTgt>
                                        </p:tgtEl>
                                        <p:attrNameLst>
                                          <p:attrName>style.visibility</p:attrName>
                                        </p:attrNameLst>
                                      </p:cBhvr>
                                      <p:to>
                                        <p:strVal val="visible"/>
                                      </p:to>
                                    </p:set>
                                    <p:anim calcmode="lin" valueType="num">
                                      <p:cBhvr additive="base">
                                        <p:cTn id="25" dur="500" fill="hold"/>
                                        <p:tgtEl>
                                          <p:spTgt spid="13005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005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0050">
                                            <p:txEl>
                                              <p:pRg st="4" end="4"/>
                                            </p:txEl>
                                          </p:spTgt>
                                        </p:tgtEl>
                                        <p:attrNameLst>
                                          <p:attrName>style.visibility</p:attrName>
                                        </p:attrNameLst>
                                      </p:cBhvr>
                                      <p:to>
                                        <p:strVal val="visible"/>
                                      </p:to>
                                    </p:set>
                                    <p:anim calcmode="lin" valueType="num">
                                      <p:cBhvr additive="base">
                                        <p:cTn id="31" dur="500" fill="hold"/>
                                        <p:tgtEl>
                                          <p:spTgt spid="130050">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005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375920" y="948055"/>
            <a:ext cx="11440160" cy="5997575"/>
          </a:xfrm>
        </p:spPr>
        <p:txBody>
          <a:bodyPr>
            <a:normAutofit fontScale="70000"/>
          </a:bodyPr>
          <a:p>
            <a:pPr marL="0" indent="0">
              <a:buNone/>
            </a:pPr>
            <a:r>
              <a:rPr lang="zh-CN" altLang="en-US" sz="4000" b="1">
                <a:solidFill>
                  <a:schemeClr val="tx1"/>
                </a:solidFill>
                <a:latin typeface="黑体" panose="02010609060101010101" pitchFamily="49" charset="-122"/>
                <a:ea typeface="黑体" panose="02010609060101010101" pitchFamily="49" charset="-122"/>
              </a:rPr>
              <a:t>小结技巧：</a:t>
            </a:r>
            <a:endParaRPr lang="zh-CN" altLang="en-US">
              <a:solidFill>
                <a:srgbClr val="FF0000"/>
              </a:solidFill>
              <a:latin typeface="黑体" panose="02010609060101010101" pitchFamily="49" charset="-122"/>
              <a:ea typeface="黑体" panose="02010609060101010101" pitchFamily="49" charset="-122"/>
            </a:endParaRPr>
          </a:p>
          <a:p>
            <a:pPr marL="0" indent="0">
              <a:buNone/>
            </a:pPr>
            <a:r>
              <a:rPr lang="zh-CN" altLang="en-US" b="1">
                <a:solidFill>
                  <a:srgbClr val="FF0000"/>
                </a:solidFill>
                <a:latin typeface="楷体" panose="02010609060101010101" charset="-122"/>
                <a:ea typeface="楷体" panose="02010609060101010101" charset="-122"/>
              </a:rPr>
              <a:t>选择题：（</a:t>
            </a:r>
            <a:r>
              <a:rPr lang="zh-CN" altLang="en-US" b="1">
                <a:solidFill>
                  <a:srgbClr val="FF0000"/>
                </a:solidFill>
                <a:latin typeface="楷体" panose="02010609060101010101" charset="-122"/>
                <a:ea typeface="楷体" panose="02010609060101010101" charset="-122"/>
                <a:sym typeface="+mn-ea"/>
              </a:rPr>
              <a:t>题干与题支）</a:t>
            </a:r>
            <a:endParaRPr lang="zh-CN" altLang="en-US" b="1">
              <a:solidFill>
                <a:srgbClr val="FF0000"/>
              </a:solidFill>
              <a:latin typeface="楷体" panose="02010609060101010101" charset="-122"/>
              <a:ea typeface="楷体" panose="02010609060101010101" charset="-122"/>
              <a:sym typeface="+mn-ea"/>
            </a:endParaRPr>
          </a:p>
          <a:p>
            <a:pPr marL="0" indent="0">
              <a:buNone/>
            </a:pPr>
            <a:r>
              <a:rPr lang="zh-CN" altLang="en-US" b="1">
                <a:solidFill>
                  <a:srgbClr val="0000CC"/>
                </a:solidFill>
                <a:latin typeface="楷体" panose="02010609060101010101" charset="-122"/>
                <a:ea typeface="楷体" panose="02010609060101010101" charset="-122"/>
              </a:rPr>
              <a:t>  仔细审题，看清题干与题支，读懂材料，分析历史事件和现象的本质，由表及里，去伪存真；识图题，看清图表，回顾所学，分析图表的历史背景再作答；</a:t>
            </a:r>
            <a:endParaRPr lang="zh-CN" altLang="en-US" b="1">
              <a:solidFill>
                <a:srgbClr val="0000CC"/>
              </a:solidFill>
              <a:latin typeface="楷体" panose="02010609060101010101" charset="-122"/>
              <a:ea typeface="楷体" panose="02010609060101010101" charset="-122"/>
            </a:endParaRPr>
          </a:p>
          <a:p>
            <a:pPr marL="0" indent="0">
              <a:buNone/>
            </a:pPr>
            <a:r>
              <a:rPr lang="zh-CN" altLang="en-US" b="1">
                <a:solidFill>
                  <a:srgbClr val="FF0000"/>
                </a:solidFill>
                <a:latin typeface="楷体" panose="02010609060101010101" charset="-122"/>
                <a:ea typeface="楷体" panose="02010609060101010101" charset="-122"/>
              </a:rPr>
              <a:t>材料题：（读、审、写）</a:t>
            </a:r>
            <a:endParaRPr lang="zh-CN" altLang="en-US" b="1">
              <a:solidFill>
                <a:srgbClr val="FF0000"/>
              </a:solidFill>
              <a:latin typeface="楷体" panose="02010609060101010101" charset="-122"/>
              <a:ea typeface="楷体" panose="02010609060101010101" charset="-122"/>
            </a:endParaRPr>
          </a:p>
          <a:p>
            <a:pPr marL="0" indent="0">
              <a:buNone/>
            </a:pPr>
            <a:r>
              <a:rPr lang="zh-CN" altLang="en-US" b="1">
                <a:solidFill>
                  <a:srgbClr val="0000CC"/>
                </a:solidFill>
                <a:latin typeface="楷体" panose="02010609060101010101" charset="-122"/>
                <a:ea typeface="楷体" panose="02010609060101010101" charset="-122"/>
              </a:rPr>
              <a:t>   第一，先看材料出处，断定材料反映什么时期哪方面的内容；第二，再审问题，列出问题要点；第三，带着问题审材料，获取有郊信息，将相关的有郊信息列在相关的问题之后 ；第四问题中的</a:t>
            </a:r>
            <a:r>
              <a:rPr lang="en-US" altLang="zh-CN" b="1">
                <a:solidFill>
                  <a:srgbClr val="0000CC"/>
                </a:solidFill>
                <a:latin typeface="楷体" panose="02010609060101010101" charset="-122"/>
                <a:ea typeface="楷体" panose="02010609060101010101" charset="-122"/>
              </a:rPr>
              <a:t>“</a:t>
            </a:r>
            <a:r>
              <a:rPr lang="zh-CN" altLang="en-US" b="1">
                <a:solidFill>
                  <a:srgbClr val="0000CC"/>
                </a:solidFill>
                <a:latin typeface="楷体" panose="02010609060101010101" charset="-122"/>
                <a:ea typeface="楷体" panose="02010609060101010101" charset="-122"/>
              </a:rPr>
              <a:t>根据材料</a:t>
            </a:r>
            <a:r>
              <a:rPr lang="en-US" altLang="zh-CN" b="1">
                <a:solidFill>
                  <a:srgbClr val="0000CC"/>
                </a:solidFill>
                <a:latin typeface="楷体" panose="02010609060101010101" charset="-122"/>
                <a:ea typeface="楷体" panose="02010609060101010101" charset="-122"/>
              </a:rPr>
              <a:t>”</a:t>
            </a:r>
            <a:r>
              <a:rPr lang="zh-CN" altLang="en-US" b="1">
                <a:solidFill>
                  <a:srgbClr val="0000CC"/>
                </a:solidFill>
                <a:latin typeface="楷体" panose="02010609060101010101" charset="-122"/>
                <a:ea typeface="楷体" panose="02010609060101010101" charset="-122"/>
              </a:rPr>
              <a:t>的，答案从材料中得出；</a:t>
            </a:r>
            <a:r>
              <a:rPr lang="en-US" altLang="zh-CN" b="1">
                <a:solidFill>
                  <a:srgbClr val="0000CC"/>
                </a:solidFill>
                <a:latin typeface="楷体" panose="02010609060101010101" charset="-122"/>
                <a:ea typeface="楷体" panose="02010609060101010101" charset="-122"/>
              </a:rPr>
              <a:t>“</a:t>
            </a:r>
            <a:r>
              <a:rPr lang="zh-CN" altLang="en-US" b="1">
                <a:solidFill>
                  <a:srgbClr val="0000CC"/>
                </a:solidFill>
                <a:latin typeface="楷体" panose="02010609060101010101" charset="-122"/>
                <a:ea typeface="楷体" panose="02010609060101010101" charset="-122"/>
              </a:rPr>
              <a:t>结合材料和所学知识</a:t>
            </a:r>
            <a:r>
              <a:rPr lang="en-US" altLang="zh-CN" b="1">
                <a:solidFill>
                  <a:srgbClr val="0000CC"/>
                </a:solidFill>
                <a:latin typeface="楷体" panose="02010609060101010101" charset="-122"/>
                <a:ea typeface="楷体" panose="02010609060101010101" charset="-122"/>
              </a:rPr>
              <a:t>”</a:t>
            </a:r>
            <a:r>
              <a:rPr lang="zh-CN" altLang="en-US" b="1">
                <a:solidFill>
                  <a:srgbClr val="0000CC"/>
                </a:solidFill>
                <a:latin typeface="楷体" panose="02010609060101010101" charset="-122"/>
                <a:ea typeface="楷体" panose="02010609060101010101" charset="-122"/>
              </a:rPr>
              <a:t>的答案从材料和我们所学知识中求得。这样学生往往看一遍大功告成。</a:t>
            </a:r>
            <a:endParaRPr lang="zh-CN" altLang="en-US" b="1">
              <a:solidFill>
                <a:srgbClr val="0000CC"/>
              </a:solidFill>
              <a:latin typeface="楷体" panose="02010609060101010101" charset="-122"/>
              <a:ea typeface="楷体" panose="02010609060101010101" charset="-122"/>
            </a:endParaRPr>
          </a:p>
          <a:p>
            <a:pPr marL="0" indent="0">
              <a:buNone/>
            </a:pPr>
            <a:r>
              <a:rPr lang="en-US" altLang="zh-CN" b="1">
                <a:solidFill>
                  <a:srgbClr val="FF0000"/>
                </a:solidFill>
                <a:latin typeface="楷体" panose="02010609060101010101" charset="-122"/>
                <a:ea typeface="楷体" panose="02010609060101010101" charset="-122"/>
              </a:rPr>
              <a:t>41</a:t>
            </a:r>
            <a:r>
              <a:rPr lang="zh-CN" altLang="en-US" b="1">
                <a:solidFill>
                  <a:srgbClr val="FF0000"/>
                </a:solidFill>
                <a:latin typeface="楷体" panose="02010609060101010101" charset="-122"/>
                <a:ea typeface="楷体" panose="02010609060101010101" charset="-122"/>
              </a:rPr>
              <a:t>题：（观点</a:t>
            </a:r>
            <a:r>
              <a:rPr lang="en-US" altLang="zh-CN" b="1">
                <a:solidFill>
                  <a:srgbClr val="FF0000"/>
                </a:solidFill>
                <a:latin typeface="楷体" panose="02010609060101010101" charset="-122"/>
                <a:ea typeface="楷体" panose="02010609060101010101" charset="-122"/>
              </a:rPr>
              <a:t>----</a:t>
            </a:r>
            <a:r>
              <a:rPr lang="zh-CN" altLang="en-US" b="1">
                <a:solidFill>
                  <a:srgbClr val="FF0000"/>
                </a:solidFill>
                <a:latin typeface="楷体" panose="02010609060101010101" charset="-122"/>
                <a:ea typeface="楷体" panose="02010609060101010101" charset="-122"/>
              </a:rPr>
              <a:t>论证</a:t>
            </a:r>
            <a:r>
              <a:rPr lang="en-US" altLang="zh-CN" b="1">
                <a:solidFill>
                  <a:srgbClr val="FF0000"/>
                </a:solidFill>
                <a:latin typeface="楷体" panose="02010609060101010101" charset="-122"/>
                <a:ea typeface="楷体" panose="02010609060101010101" charset="-122"/>
              </a:rPr>
              <a:t>---</a:t>
            </a:r>
            <a:r>
              <a:rPr lang="zh-CN" altLang="en-US" b="1">
                <a:solidFill>
                  <a:srgbClr val="FF0000"/>
                </a:solidFill>
                <a:latin typeface="楷体" panose="02010609060101010101" charset="-122"/>
                <a:ea typeface="楷体" panose="02010609060101010101" charset="-122"/>
              </a:rPr>
              <a:t>总结）</a:t>
            </a:r>
            <a:endParaRPr lang="zh-CN" altLang="en-US" b="1">
              <a:solidFill>
                <a:srgbClr val="FF0000"/>
              </a:solidFill>
              <a:latin typeface="楷体" panose="02010609060101010101" charset="-122"/>
              <a:ea typeface="楷体" panose="02010609060101010101" charset="-122"/>
            </a:endParaRPr>
          </a:p>
          <a:p>
            <a:pPr marL="0" indent="0">
              <a:buNone/>
            </a:pPr>
            <a:r>
              <a:rPr lang="zh-CN" altLang="en-US" b="1">
                <a:solidFill>
                  <a:srgbClr val="0000CC"/>
                </a:solidFill>
                <a:latin typeface="楷体" panose="02010609060101010101" charset="-122"/>
                <a:ea typeface="楷体" panose="02010609060101010101" charset="-122"/>
              </a:rPr>
              <a:t>   仔细阅读材料：文字材料、历史地图、历史目录、历史图表·······，按要求，第一步提取观点（信息、自拟题目、独立提出观点），第二步认证观点，史论结合，第三步总结，前后照应，理论升华。</a:t>
            </a:r>
            <a:endParaRPr lang="zh-CN" altLang="en-US" b="1">
              <a:solidFill>
                <a:srgbClr val="0000CC"/>
              </a:solidFill>
              <a:latin typeface="楷体" panose="02010609060101010101" charset="-122"/>
              <a:ea typeface="楷体" panose="02010609060101010101" charset="-122"/>
            </a:endParaRP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433706" y="1327468"/>
            <a:ext cx="10972800" cy="4310062"/>
          </a:xfrm>
        </p:spPr>
        <p:txBody>
          <a:bodyPr/>
          <a:p>
            <a:pPr marL="0" indent="0">
              <a:buNone/>
            </a:pPr>
            <a:r>
              <a:rPr lang="zh-CN" altLang="en-US"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二、强化能力，提升素养</a:t>
            </a:r>
            <a:endParaRPr lang="zh-CN" altLang="en-US"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endParaRPr>
          </a:p>
          <a:p>
            <a:pPr marL="0" indent="0">
              <a:buNone/>
            </a:pPr>
            <a:r>
              <a:rPr lang="zh-CN" altLang="en-US" b="1">
                <a:latin typeface="黑体" panose="02010609060101010101" pitchFamily="49" charset="-122"/>
                <a:ea typeface="黑体" panose="02010609060101010101" pitchFamily="49" charset="-122"/>
                <a:cs typeface="黑体" panose="02010609060101010101" pitchFamily="49" charset="-122"/>
                <a:sym typeface="+mn-ea"/>
              </a:rPr>
              <a:t>（</a:t>
            </a:r>
            <a:r>
              <a:rPr lang="en-US" altLang="zh-CN" b="1">
                <a:latin typeface="黑体" panose="02010609060101010101" pitchFamily="49" charset="-122"/>
                <a:ea typeface="黑体" panose="02010609060101010101" pitchFamily="49" charset="-122"/>
                <a:cs typeface="黑体" panose="02010609060101010101" pitchFamily="49" charset="-122"/>
                <a:sym typeface="+mn-ea"/>
              </a:rPr>
              <a:t>1</a:t>
            </a:r>
            <a:r>
              <a:rPr lang="zh-CN" altLang="en-US" b="1">
                <a:latin typeface="黑体" panose="02010609060101010101" pitchFamily="49" charset="-122"/>
                <a:ea typeface="黑体" panose="02010609060101010101" pitchFamily="49" charset="-122"/>
                <a:cs typeface="黑体" panose="02010609060101010101" pitchFamily="49" charset="-122"/>
                <a:sym typeface="+mn-ea"/>
              </a:rPr>
              <a:t>）</a:t>
            </a:r>
            <a:r>
              <a:rPr lang="zh-CN" altLang="en-US" b="1" dirty="0">
                <a:solidFill>
                  <a:schemeClr val="tx1"/>
                </a:solidFill>
                <a:latin typeface="黑体" panose="02010609060101010101" pitchFamily="49" charset="-122"/>
                <a:ea typeface="黑体" panose="02010609060101010101" pitchFamily="49" charset="-122"/>
                <a:sym typeface="+mn-ea"/>
              </a:rPr>
              <a:t>命题趋向</a:t>
            </a:r>
            <a:endParaRPr lang="zh-CN" altLang="en-US" b="1">
              <a:solidFill>
                <a:schemeClr val="tx1"/>
              </a:solidFill>
              <a:latin typeface="黑体" panose="02010609060101010101" pitchFamily="49" charset="-122"/>
              <a:ea typeface="黑体" panose="02010609060101010101" pitchFamily="49" charset="-122"/>
              <a:sym typeface="+mn-ea"/>
            </a:endParaRPr>
          </a:p>
          <a:p>
            <a:pPr marL="0" indent="0">
              <a:buNone/>
            </a:pPr>
            <a:r>
              <a:rPr lang="zh-CN" altLang="en-US" b="1" dirty="0">
                <a:latin typeface="黑体" panose="02010609060101010101" pitchFamily="49" charset="-122"/>
                <a:ea typeface="黑体" panose="02010609060101010101" pitchFamily="49" charset="-122"/>
                <a:cs typeface="黑体" panose="02010609060101010101" pitchFamily="49" charset="-122"/>
                <a:sym typeface="+mn-ea"/>
              </a:rPr>
              <a:t>（</a:t>
            </a:r>
            <a:r>
              <a:rPr lang="en-US" altLang="zh-CN" b="1" dirty="0">
                <a:latin typeface="黑体" panose="02010609060101010101" pitchFamily="49" charset="-122"/>
                <a:ea typeface="黑体" panose="02010609060101010101" pitchFamily="49" charset="-122"/>
                <a:cs typeface="黑体" panose="02010609060101010101" pitchFamily="49" charset="-122"/>
                <a:sym typeface="+mn-ea"/>
              </a:rPr>
              <a:t>2</a:t>
            </a:r>
            <a:r>
              <a:rPr lang="zh-CN" altLang="en-US" b="1" dirty="0">
                <a:latin typeface="黑体" panose="02010609060101010101" pitchFamily="49" charset="-122"/>
                <a:ea typeface="黑体" panose="02010609060101010101" pitchFamily="49" charset="-122"/>
                <a:cs typeface="黑体" panose="02010609060101010101" pitchFamily="49" charset="-122"/>
                <a:sym typeface="+mn-ea"/>
              </a:rPr>
              <a:t>）题型结构</a:t>
            </a:r>
            <a:endParaRPr lang="zh-CN" altLang="en-US" b="1" dirty="0">
              <a:latin typeface="黑体" panose="02010609060101010101" pitchFamily="49" charset="-122"/>
              <a:ea typeface="黑体" panose="02010609060101010101" pitchFamily="49" charset="-122"/>
              <a:cs typeface="黑体" panose="02010609060101010101" pitchFamily="49" charset="-122"/>
              <a:sym typeface="+mn-ea"/>
            </a:endParaRPr>
          </a:p>
          <a:p>
            <a:pPr marL="0" indent="0">
              <a:buNone/>
            </a:pPr>
            <a:r>
              <a:rPr lang="zh-CN" altLang="en-US" b="1" dirty="0">
                <a:latin typeface="黑体" panose="02010609060101010101" pitchFamily="49" charset="-122"/>
                <a:ea typeface="黑体" panose="02010609060101010101" pitchFamily="49" charset="-122"/>
                <a:cs typeface="黑体" panose="02010609060101010101" pitchFamily="49" charset="-122"/>
                <a:sym typeface="+mn-ea"/>
              </a:rPr>
              <a:t>（</a:t>
            </a:r>
            <a:r>
              <a:rPr lang="en-US" altLang="zh-CN" b="1" dirty="0">
                <a:latin typeface="黑体" panose="02010609060101010101" pitchFamily="49" charset="-122"/>
                <a:ea typeface="黑体" panose="02010609060101010101" pitchFamily="49" charset="-122"/>
                <a:cs typeface="黑体" panose="02010609060101010101" pitchFamily="49" charset="-122"/>
                <a:sym typeface="+mn-ea"/>
              </a:rPr>
              <a:t>3</a:t>
            </a:r>
            <a:r>
              <a:rPr lang="zh-CN" altLang="en-US" b="1" dirty="0">
                <a:latin typeface="黑体" panose="02010609060101010101" pitchFamily="49" charset="-122"/>
                <a:ea typeface="黑体" panose="02010609060101010101" pitchFamily="49" charset="-122"/>
                <a:cs typeface="黑体" panose="02010609060101010101" pitchFamily="49" charset="-122"/>
                <a:sym typeface="+mn-ea"/>
              </a:rPr>
              <a:t>）失分原因</a:t>
            </a:r>
            <a:endParaRPr lang="zh-CN" altLang="en-US" b="1" dirty="0">
              <a:latin typeface="黑体" panose="02010609060101010101" pitchFamily="49" charset="-122"/>
              <a:ea typeface="黑体" panose="02010609060101010101" pitchFamily="49" charset="-122"/>
              <a:cs typeface="黑体" panose="02010609060101010101" pitchFamily="49" charset="-122"/>
              <a:sym typeface="+mn-ea"/>
            </a:endParaRPr>
          </a:p>
          <a:p>
            <a:pPr marL="0" indent="0">
              <a:buNone/>
            </a:pPr>
            <a:r>
              <a:rPr lang="zh-CN" altLang="en-US" b="1" dirty="0">
                <a:latin typeface="黑体" panose="02010609060101010101" pitchFamily="49" charset="-122"/>
                <a:ea typeface="黑体" panose="02010609060101010101" pitchFamily="49" charset="-122"/>
                <a:cs typeface="黑体" panose="02010609060101010101" pitchFamily="49" charset="-122"/>
                <a:sym typeface="+mn-ea"/>
              </a:rPr>
              <a:t>（</a:t>
            </a:r>
            <a:r>
              <a:rPr lang="en-US" altLang="zh-CN" b="1" dirty="0">
                <a:latin typeface="黑体" panose="02010609060101010101" pitchFamily="49" charset="-122"/>
                <a:ea typeface="黑体" panose="02010609060101010101" pitchFamily="49" charset="-122"/>
                <a:cs typeface="黑体" panose="02010609060101010101" pitchFamily="49" charset="-122"/>
                <a:sym typeface="+mn-ea"/>
              </a:rPr>
              <a:t>4</a:t>
            </a:r>
            <a:r>
              <a:rPr lang="zh-CN" altLang="en-US" b="1" dirty="0">
                <a:latin typeface="黑体" panose="02010609060101010101" pitchFamily="49" charset="-122"/>
                <a:ea typeface="黑体" panose="02010609060101010101" pitchFamily="49" charset="-122"/>
                <a:cs typeface="黑体" panose="02010609060101010101" pitchFamily="49" charset="-122"/>
                <a:sym typeface="+mn-ea"/>
              </a:rPr>
              <a:t>）解题技巧</a:t>
            </a:r>
            <a:endParaRPr lang="zh-CN" altLang="en-US" b="1" dirty="0">
              <a:latin typeface="黑体" panose="02010609060101010101" pitchFamily="49" charset="-122"/>
              <a:ea typeface="黑体" panose="02010609060101010101" pitchFamily="49" charset="-122"/>
              <a:cs typeface="黑体" panose="02010609060101010101" pitchFamily="49" charset="-122"/>
              <a:sym typeface="+mn-ea"/>
            </a:endParaRPr>
          </a:p>
          <a:p>
            <a:pPr marL="0" indent="0">
              <a:buNone/>
            </a:pPr>
            <a:r>
              <a:rPr lang="zh-CN" altLang="en-US" b="1" dirty="0">
                <a:latin typeface="黑体" panose="02010609060101010101" pitchFamily="49" charset="-122"/>
                <a:ea typeface="黑体" panose="02010609060101010101" pitchFamily="49" charset="-122"/>
                <a:cs typeface="黑体" panose="02010609060101010101" pitchFamily="49" charset="-122"/>
                <a:sym typeface="+mn-ea"/>
              </a:rPr>
              <a:t>（</a:t>
            </a:r>
            <a:r>
              <a:rPr lang="en-US" altLang="zh-CN" b="1" dirty="0">
                <a:latin typeface="黑体" panose="02010609060101010101" pitchFamily="49" charset="-122"/>
                <a:ea typeface="黑体" panose="02010609060101010101" pitchFamily="49" charset="-122"/>
                <a:cs typeface="黑体" panose="02010609060101010101" pitchFamily="49" charset="-122"/>
                <a:sym typeface="+mn-ea"/>
              </a:rPr>
              <a:t>5</a:t>
            </a:r>
            <a:r>
              <a:rPr lang="zh-CN" altLang="en-US" b="1" dirty="0">
                <a:latin typeface="黑体" panose="02010609060101010101" pitchFamily="49" charset="-122"/>
                <a:ea typeface="黑体" panose="02010609060101010101" pitchFamily="49" charset="-122"/>
                <a:cs typeface="黑体" panose="02010609060101010101" pitchFamily="49" charset="-122"/>
                <a:sym typeface="+mn-ea"/>
              </a:rPr>
              <a:t>）</a:t>
            </a:r>
            <a:r>
              <a:rPr lang="zh-CN" b="1">
                <a:solidFill>
                  <a:schemeClr val="tx1"/>
                </a:solidFill>
                <a:latin typeface="黑体" panose="02010609060101010101" pitchFamily="49" charset="-122"/>
                <a:ea typeface="黑体" panose="02010609060101010101" pitchFamily="49" charset="-122"/>
                <a:cs typeface="黑体" panose="02010609060101010101" pitchFamily="49" charset="-122"/>
                <a:sym typeface="+mn-ea"/>
              </a:rPr>
              <a:t>批改及答题要求</a:t>
            </a:r>
            <a:endParaRPr lang="zh-CN" altLang="en-US" b="1">
              <a:solidFill>
                <a:schemeClr val="tx1"/>
              </a:solidFill>
              <a:latin typeface="黑体" panose="02010609060101010101" pitchFamily="49" charset="-122"/>
              <a:ea typeface="黑体" panose="02010609060101010101" pitchFamily="49" charset="-122"/>
              <a:cs typeface="黑体" panose="02010609060101010101" pitchFamily="49" charset="-122"/>
              <a:sym typeface="+mn-ea"/>
            </a:endParaRPr>
          </a:p>
        </p:txBody>
      </p:sp>
    </p:spTree>
  </p:cSld>
  <p:clrMapOvr>
    <a:masterClrMapping/>
  </p:clrMapOvr>
  <p:transition>
    <p:fad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2" name="标题 5121"/>
          <p:cNvSpPr/>
          <p:nvPr>
            <p:ph type="ctrTitle"/>
          </p:nvPr>
        </p:nvSpPr>
        <p:spPr>
          <a:xfrm>
            <a:off x="1258641" y="552732"/>
            <a:ext cx="7772400" cy="1323622"/>
          </a:xfrm>
        </p:spPr>
        <p:txBody>
          <a:bodyPr anchor="ctr">
            <a:normAutofit fontScale="90000"/>
          </a:bodyPr>
          <a:p>
            <a:pPr defTabSz="951230">
              <a:buNone/>
            </a:pPr>
            <a:r>
              <a:rPr lang="zh-CN" kern="1200" baseline="0">
                <a:solidFill>
                  <a:srgbClr val="FF0000"/>
                </a:solidFill>
                <a:latin typeface="楷体" panose="02010609060101010101" charset="-122"/>
                <a:ea typeface="楷体" panose="02010609060101010101" charset="-122"/>
              </a:rPr>
              <a:t>（</a:t>
            </a:r>
            <a:r>
              <a:rPr lang="en-US" altLang="zh-CN" kern="1200" baseline="0">
                <a:solidFill>
                  <a:srgbClr val="FF0000"/>
                </a:solidFill>
                <a:latin typeface="楷体" panose="02010609060101010101" charset="-122"/>
                <a:ea typeface="楷体" panose="02010609060101010101" charset="-122"/>
              </a:rPr>
              <a:t>5</a:t>
            </a:r>
            <a:r>
              <a:rPr lang="zh-CN" altLang="en-US" kern="1200" baseline="0">
                <a:solidFill>
                  <a:srgbClr val="FF0000"/>
                </a:solidFill>
                <a:latin typeface="楷体" panose="02010609060101010101" charset="-122"/>
                <a:ea typeface="楷体" panose="02010609060101010101" charset="-122"/>
              </a:rPr>
              <a:t>）</a:t>
            </a:r>
            <a:r>
              <a:rPr lang="zh-CN" kern="1200" baseline="0">
                <a:solidFill>
                  <a:srgbClr val="FF0000"/>
                </a:solidFill>
                <a:latin typeface="楷体" panose="02010609060101010101" charset="-122"/>
                <a:ea typeface="楷体" panose="02010609060101010101" charset="-122"/>
              </a:rPr>
              <a:t>、文综历史高考批改及要求</a:t>
            </a:r>
            <a:endParaRPr lang="zh-CN" kern="1200" baseline="0">
              <a:solidFill>
                <a:srgbClr val="FF0000"/>
              </a:solidFill>
              <a:latin typeface="楷体" panose="02010609060101010101" charset="-122"/>
              <a:ea typeface="楷体" panose="02010609060101010101" charset="-122"/>
            </a:endParaRPr>
          </a:p>
        </p:txBody>
      </p:sp>
      <p:sp>
        <p:nvSpPr>
          <p:cNvPr id="2" name="文本框 1"/>
          <p:cNvSpPr txBox="1"/>
          <p:nvPr/>
        </p:nvSpPr>
        <p:spPr>
          <a:xfrm>
            <a:off x="3208655" y="2042795"/>
            <a:ext cx="3575050" cy="460375"/>
          </a:xfrm>
          <a:prstGeom prst="rect">
            <a:avLst/>
          </a:prstGeom>
          <a:noFill/>
        </p:spPr>
        <p:txBody>
          <a:bodyPr wrap="square" rtlCol="0" anchor="t">
            <a:spAutoFit/>
          </a:bodyPr>
          <a:p>
            <a:r>
              <a:rPr lang="zh-CN" altLang="en-US" sz="2400" b="1">
                <a:solidFill>
                  <a:srgbClr val="FF0000"/>
                </a:solidFill>
                <a:latin typeface="楷体" panose="02010609060101010101" charset="-122"/>
                <a:ea typeface="楷体" panose="02010609060101010101" charset="-122"/>
                <a:sym typeface="+mn-ea"/>
              </a:rPr>
              <a:t>计算机阅卷</a:t>
            </a:r>
            <a:r>
              <a:rPr lang="zh-CN" altLang="en-US" sz="2400" b="1" dirty="0">
                <a:solidFill>
                  <a:srgbClr val="FF0000"/>
                </a:solidFill>
                <a:latin typeface="楷体" panose="02010609060101010101" charset="-122"/>
                <a:ea typeface="楷体" panose="02010609060101010101" charset="-122"/>
                <a:sym typeface="+mn-ea"/>
              </a:rPr>
              <a:t>书写规范要求</a:t>
            </a:r>
            <a:endParaRPr lang="zh-CN" altLang="en-US" sz="2400" b="1" dirty="0">
              <a:solidFill>
                <a:srgbClr val="FF0000"/>
              </a:solidFill>
              <a:latin typeface="楷体" panose="02010609060101010101" charset="-122"/>
              <a:ea typeface="楷体" panose="02010609060101010101" charset="-122"/>
              <a:sym typeface="+mn-ea"/>
            </a:endParaRPr>
          </a:p>
        </p:txBody>
      </p:sp>
    </p:spTree>
  </p:cSld>
  <p:clrMapOvr>
    <a:masterClrMapping/>
  </p:clrMapOvr>
  <p:transition>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574675" y="1016000"/>
            <a:ext cx="10897870" cy="5379720"/>
          </a:xfrm>
        </p:spPr>
        <p:txBody>
          <a:bodyPr/>
          <a:p>
            <a:r>
              <a:rPr lang="zh-CN" altLang="en-US" sz="2490"/>
              <a:t>一、网上阅卷要求</a:t>
            </a:r>
            <a:endParaRPr lang="zh-CN" altLang="en-US" sz="2490"/>
          </a:p>
          <a:p>
            <a:r>
              <a:rPr lang="en-US" altLang="zh-CN" sz="2490" b="1">
                <a:latin typeface="楷体" panose="02010609060101010101" charset="-122"/>
                <a:ea typeface="楷体" panose="02010609060101010101" charset="-122"/>
              </a:rPr>
              <a:t>1</a:t>
            </a:r>
            <a:r>
              <a:rPr lang="zh-CN" altLang="en-US" sz="2490" b="1">
                <a:latin typeface="楷体" panose="02010609060101010101" charset="-122"/>
                <a:ea typeface="楷体" panose="02010609060101010101" charset="-122"/>
              </a:rPr>
              <a:t>、时间紧、高强度</a:t>
            </a:r>
            <a:endParaRPr lang="zh-CN" altLang="en-US" sz="2490" b="1">
              <a:latin typeface="楷体" panose="02010609060101010101" charset="-122"/>
              <a:ea typeface="楷体" panose="02010609060101010101" charset="-122"/>
            </a:endParaRPr>
          </a:p>
          <a:p>
            <a:r>
              <a:rPr lang="zh-CN" altLang="en-US" sz="2490" b="1">
                <a:latin typeface="楷体" panose="02010609060101010101" charset="-122"/>
                <a:ea typeface="楷体" panose="02010609060101010101" charset="-122"/>
              </a:rPr>
              <a:t>（上午</a:t>
            </a:r>
            <a:r>
              <a:rPr lang="en-US" altLang="zh-CN" sz="2490" b="1">
                <a:latin typeface="楷体" panose="02010609060101010101" charset="-122"/>
                <a:ea typeface="楷体" panose="02010609060101010101" charset="-122"/>
              </a:rPr>
              <a:t>7</a:t>
            </a:r>
            <a:r>
              <a:rPr lang="zh-CN" altLang="en-US" sz="2490" b="1">
                <a:latin typeface="楷体" panose="02010609060101010101" charset="-122"/>
                <a:ea typeface="楷体" panose="02010609060101010101" charset="-122"/>
              </a:rPr>
              <a:t>：</a:t>
            </a:r>
            <a:r>
              <a:rPr lang="en-US" altLang="zh-CN" sz="2490" b="1">
                <a:latin typeface="楷体" panose="02010609060101010101" charset="-122"/>
                <a:ea typeface="楷体" panose="02010609060101010101" charset="-122"/>
              </a:rPr>
              <a:t>40---11</a:t>
            </a:r>
            <a:r>
              <a:rPr lang="zh-CN" altLang="en-US" sz="2490" b="1">
                <a:latin typeface="楷体" panose="02010609060101010101" charset="-122"/>
                <a:ea typeface="楷体" panose="02010609060101010101" charset="-122"/>
              </a:rPr>
              <a:t>：</a:t>
            </a:r>
            <a:r>
              <a:rPr lang="en-US" altLang="zh-CN" sz="2490" b="1">
                <a:latin typeface="楷体" panose="02010609060101010101" charset="-122"/>
                <a:ea typeface="楷体" panose="02010609060101010101" charset="-122"/>
              </a:rPr>
              <a:t>40      </a:t>
            </a:r>
            <a:r>
              <a:rPr lang="zh-CN" altLang="en-US" sz="2490" b="1">
                <a:latin typeface="楷体" panose="02010609060101010101" charset="-122"/>
                <a:ea typeface="楷体" panose="02010609060101010101" charset="-122"/>
              </a:rPr>
              <a:t>下午</a:t>
            </a:r>
            <a:r>
              <a:rPr lang="en-US" altLang="zh-CN" sz="2490" b="1">
                <a:latin typeface="楷体" panose="02010609060101010101" charset="-122"/>
                <a:ea typeface="楷体" panose="02010609060101010101" charset="-122"/>
              </a:rPr>
              <a:t>14</a:t>
            </a:r>
            <a:r>
              <a:rPr lang="zh-CN" altLang="en-US" sz="2490" b="1">
                <a:latin typeface="楷体" panose="02010609060101010101" charset="-122"/>
                <a:ea typeface="楷体" panose="02010609060101010101" charset="-122"/>
              </a:rPr>
              <a:t>：</a:t>
            </a:r>
            <a:r>
              <a:rPr lang="en-US" altLang="zh-CN" sz="2490" b="1">
                <a:latin typeface="楷体" panose="02010609060101010101" charset="-122"/>
                <a:ea typeface="楷体" panose="02010609060101010101" charset="-122"/>
              </a:rPr>
              <a:t>00---18</a:t>
            </a:r>
            <a:r>
              <a:rPr lang="zh-CN" altLang="en-US" sz="2490" b="1">
                <a:latin typeface="楷体" panose="02010609060101010101" charset="-122"/>
                <a:ea typeface="楷体" panose="02010609060101010101" charset="-122"/>
              </a:rPr>
              <a:t>：</a:t>
            </a:r>
            <a:r>
              <a:rPr lang="en-US" altLang="zh-CN" sz="2490" b="1">
                <a:latin typeface="楷体" panose="02010609060101010101" charset="-122"/>
                <a:ea typeface="楷体" panose="02010609060101010101" charset="-122"/>
              </a:rPr>
              <a:t>00</a:t>
            </a:r>
            <a:r>
              <a:rPr lang="zh-CN" altLang="en-US" sz="2490" b="1">
                <a:latin typeface="楷体" panose="02010609060101010101" charset="-122"/>
                <a:ea typeface="楷体" panose="02010609060101010101" charset="-122"/>
              </a:rPr>
              <a:t>）</a:t>
            </a:r>
            <a:endParaRPr lang="zh-CN" altLang="en-US" sz="2490" b="1">
              <a:latin typeface="楷体" panose="02010609060101010101" charset="-122"/>
              <a:ea typeface="楷体" panose="02010609060101010101" charset="-122"/>
            </a:endParaRPr>
          </a:p>
          <a:p>
            <a:r>
              <a:rPr lang="en-US" altLang="zh-CN" sz="2490" b="1">
                <a:latin typeface="楷体" panose="02010609060101010101" charset="-122"/>
                <a:ea typeface="楷体" panose="02010609060101010101" charset="-122"/>
              </a:rPr>
              <a:t>2</a:t>
            </a:r>
            <a:r>
              <a:rPr lang="zh-CN" altLang="en-US" sz="2490" b="1">
                <a:latin typeface="楷体" panose="02010609060101010101" charset="-122"/>
                <a:ea typeface="楷体" panose="02010609060101010101" charset="-122"/>
              </a:rPr>
              <a:t>、要求严、全程电子监控</a:t>
            </a:r>
            <a:endParaRPr lang="zh-CN" altLang="en-US" sz="2490" b="1">
              <a:latin typeface="楷体" panose="02010609060101010101" charset="-122"/>
              <a:ea typeface="楷体" panose="02010609060101010101" charset="-122"/>
            </a:endParaRPr>
          </a:p>
          <a:p>
            <a:r>
              <a:rPr lang="zh-CN" altLang="en-US" sz="2490" b="1">
                <a:latin typeface="楷体" panose="02010609060101010101" charset="-122"/>
                <a:ea typeface="楷体" panose="02010609060101010101" charset="-122"/>
              </a:rPr>
              <a:t>   评分细则不准外传，不准抄写，高度机密</a:t>
            </a:r>
            <a:endParaRPr lang="zh-CN" altLang="en-US" sz="2490" b="1">
              <a:latin typeface="楷体" panose="02010609060101010101" charset="-122"/>
              <a:ea typeface="楷体" panose="02010609060101010101" charset="-122"/>
            </a:endParaRPr>
          </a:p>
          <a:p>
            <a:r>
              <a:rPr lang="en-US" altLang="zh-CN" sz="2490" b="1">
                <a:latin typeface="楷体" panose="02010609060101010101" charset="-122"/>
                <a:ea typeface="楷体" panose="02010609060101010101" charset="-122"/>
              </a:rPr>
              <a:t>3</a:t>
            </a:r>
            <a:r>
              <a:rPr lang="zh-CN" altLang="en-US" sz="2490" b="1">
                <a:latin typeface="楷体" panose="02010609060101010101" charset="-122"/>
                <a:ea typeface="楷体" panose="02010609060101010101" charset="-122"/>
              </a:rPr>
              <a:t>、改卷做到客观公正</a:t>
            </a:r>
            <a:endParaRPr lang="zh-CN" altLang="en-US" sz="2490" b="1">
              <a:latin typeface="楷体" panose="02010609060101010101" charset="-122"/>
              <a:ea typeface="楷体" panose="02010609060101010101" charset="-122"/>
            </a:endParaRPr>
          </a:p>
          <a:p>
            <a:r>
              <a:rPr lang="zh-CN" altLang="en-US" sz="2490" b="1">
                <a:latin typeface="楷体" panose="02010609060101010101" charset="-122"/>
                <a:ea typeface="楷体" panose="02010609060101010101" charset="-122"/>
              </a:rPr>
              <a:t>   试题批改有一评、二评，甚至三评、四评</a:t>
            </a:r>
            <a:endParaRPr lang="zh-CN" altLang="en-US" sz="2490" b="1">
              <a:latin typeface="楷体" panose="02010609060101010101" charset="-122"/>
              <a:ea typeface="楷体" panose="02010609060101010101" charset="-122"/>
            </a:endParaRPr>
          </a:p>
          <a:p>
            <a:r>
              <a:rPr lang="zh-CN" altLang="en-US" sz="2490" b="1">
                <a:latin typeface="楷体" panose="02010609060101010101" charset="-122"/>
                <a:ea typeface="楷体" panose="02010609060101010101" charset="-122"/>
              </a:rPr>
              <a:t>   做到</a:t>
            </a:r>
            <a:r>
              <a:rPr lang="zh-CN" altLang="en-US" sz="2490" b="1">
                <a:solidFill>
                  <a:srgbClr val="FF0000"/>
                </a:solidFill>
                <a:latin typeface="楷体" panose="02010609060101010101" charset="-122"/>
                <a:ea typeface="楷体" panose="02010609060101010101" charset="-122"/>
              </a:rPr>
              <a:t>给分有理、扣分有据</a:t>
            </a:r>
            <a:endParaRPr lang="zh-CN" altLang="en-US" sz="2490" b="1">
              <a:solidFill>
                <a:srgbClr val="FF0000"/>
              </a:solidFill>
              <a:latin typeface="楷体" panose="02010609060101010101" charset="-122"/>
              <a:ea typeface="楷体" panose="02010609060101010101" charset="-122"/>
            </a:endParaRPr>
          </a:p>
        </p:txBody>
      </p:sp>
    </p:spTree>
  </p:cSld>
  <p:clrMapOvr>
    <a:masterClrMapping/>
  </p:clrMapOvr>
  <p:transition>
    <p:fad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461010" y="1209040"/>
            <a:ext cx="11270615" cy="5365750"/>
          </a:xfrm>
        </p:spPr>
        <p:txBody>
          <a:bodyPr>
            <a:normAutofit/>
          </a:bodyPr>
          <a:p>
            <a:pPr marL="0" indent="0">
              <a:buNone/>
            </a:pPr>
            <a:r>
              <a:rPr lang="zh-CN" altLang="en-US" b="1">
                <a:solidFill>
                  <a:srgbClr val="0000CC"/>
                </a:solidFill>
                <a:latin typeface="楷体" panose="02010609060101010101" charset="-122"/>
                <a:ea typeface="楷体" panose="02010609060101010101" charset="-122"/>
                <a:cs typeface="楷体" panose="02010609060101010101" charset="-122"/>
              </a:rPr>
              <a:t>二、答案及评分细则的制定</a:t>
            </a:r>
            <a:endParaRPr lang="zh-CN" altLang="en-US" b="1">
              <a:solidFill>
                <a:srgbClr val="0000CC"/>
              </a:solidFill>
              <a:latin typeface="楷体" panose="02010609060101010101" charset="-122"/>
              <a:ea typeface="楷体" panose="02010609060101010101" charset="-122"/>
              <a:cs typeface="楷体" panose="02010609060101010101" charset="-122"/>
            </a:endParaRPr>
          </a:p>
          <a:p>
            <a:pPr marL="0" indent="0">
              <a:buNone/>
            </a:pPr>
            <a:r>
              <a:rPr lang="zh-CN" altLang="en-US" sz="2800" b="1">
                <a:latin typeface="楷体" panose="02010609060101010101" charset="-122"/>
                <a:ea typeface="楷体" panose="02010609060101010101" charset="-122"/>
                <a:cs typeface="楷体" panose="02010609060101010101" charset="-122"/>
              </a:rPr>
              <a:t>       依据教育部所给答案，重新制定答案及评分细则。</a:t>
            </a:r>
            <a:endParaRPr lang="zh-CN" altLang="en-US" sz="2800" b="1">
              <a:latin typeface="楷体" panose="02010609060101010101" charset="-122"/>
              <a:ea typeface="楷体" panose="02010609060101010101" charset="-122"/>
              <a:cs typeface="楷体" panose="02010609060101010101" charset="-122"/>
            </a:endParaRPr>
          </a:p>
          <a:p>
            <a:pPr>
              <a:lnSpc>
                <a:spcPct val="90000"/>
              </a:lnSpc>
              <a:buNone/>
            </a:pPr>
            <a:r>
              <a:rPr lang="en-US" altLang="zh-CN" sz="2800" b="1">
                <a:latin typeface="楷体" panose="02010609060101010101" charset="-122"/>
                <a:ea typeface="楷体" panose="02010609060101010101" charset="-122"/>
                <a:cs typeface="楷体" panose="02010609060101010101" charset="-122"/>
              </a:rPr>
              <a:t>    6</a:t>
            </a:r>
            <a:r>
              <a:rPr lang="zh-CN" altLang="en-US" sz="2800" b="1">
                <a:latin typeface="楷体" panose="02010609060101010101" charset="-122"/>
                <a:ea typeface="楷体" panose="02010609060101010101" charset="-122"/>
                <a:cs typeface="楷体" panose="02010609060101010101" charset="-122"/>
              </a:rPr>
              <a:t>月</a:t>
            </a:r>
            <a:r>
              <a:rPr lang="en-US" altLang="zh-CN" sz="2800" b="1">
                <a:latin typeface="楷体" panose="02010609060101010101" charset="-122"/>
                <a:ea typeface="楷体" panose="02010609060101010101" charset="-122"/>
                <a:cs typeface="楷体" panose="02010609060101010101" charset="-122"/>
              </a:rPr>
              <a:t>10</a:t>
            </a:r>
            <a:r>
              <a:rPr lang="zh-CN" altLang="en-US" sz="2800" b="1">
                <a:latin typeface="楷体" panose="02010609060101010101" charset="-122"/>
                <a:ea typeface="楷体" panose="02010609060101010101" charset="-122"/>
                <a:cs typeface="楷体" panose="02010609060101010101" charset="-122"/>
              </a:rPr>
              <a:t>日先由历史系研究生及某一中历史老师，先批改抽样试卷，按照学生的语言答题情况，重新制定答案及评分细则</a:t>
            </a:r>
            <a:r>
              <a:rPr lang="zh-CN" altLang="en-US" sz="2800" b="1">
                <a:solidFill>
                  <a:srgbClr val="FF0000"/>
                </a:solidFill>
                <a:latin typeface="楷体" panose="02010609060101010101" charset="-122"/>
                <a:ea typeface="楷体" panose="02010609060101010101" charset="-122"/>
                <a:cs typeface="楷体" panose="02010609060101010101" charset="-122"/>
              </a:rPr>
              <a:t>（</a:t>
            </a:r>
            <a:r>
              <a:rPr lang="zh-CN" altLang="en-US" sz="2800" b="1">
                <a:solidFill>
                  <a:srgbClr val="FF0000"/>
                </a:solidFill>
                <a:latin typeface="楷体" panose="02010609060101010101" charset="-122"/>
                <a:ea typeface="楷体" panose="02010609060101010101" charset="-122"/>
                <a:cs typeface="楷体" panose="02010609060101010101" charset="-122"/>
                <a:sym typeface="+mn-ea"/>
              </a:rPr>
              <a:t>抽样答案；答案扩展；语言相似）</a:t>
            </a:r>
            <a:r>
              <a:rPr lang="zh-CN" altLang="en-US" sz="2800" b="1">
                <a:solidFill>
                  <a:schemeClr val="bg2"/>
                </a:solidFill>
                <a:latin typeface="楷体" panose="02010609060101010101" charset="-122"/>
                <a:ea typeface="楷体" panose="02010609060101010101" charset="-122"/>
                <a:cs typeface="楷体" panose="02010609060101010101" charset="-122"/>
                <a:sym typeface="+mn-ea"/>
              </a:rPr>
              <a:t>。</a:t>
            </a:r>
            <a:endParaRPr lang="zh-CN" altLang="en-US" sz="2800" b="1">
              <a:solidFill>
                <a:schemeClr val="bg2"/>
              </a:solidFill>
              <a:latin typeface="楷体" panose="02010609060101010101" charset="-122"/>
              <a:ea typeface="楷体" panose="02010609060101010101" charset="-122"/>
              <a:cs typeface="楷体" panose="02010609060101010101" charset="-122"/>
              <a:sym typeface="+mn-ea"/>
            </a:endParaRPr>
          </a:p>
          <a:p>
            <a:pPr>
              <a:lnSpc>
                <a:spcPct val="90000"/>
              </a:lnSpc>
              <a:buNone/>
            </a:pPr>
            <a:r>
              <a:rPr lang="zh-CN" altLang="en-US" sz="2800" b="1">
                <a:latin typeface="楷体" panose="02010609060101010101" charset="-122"/>
                <a:ea typeface="楷体" panose="02010609060101010101" charset="-122"/>
                <a:cs typeface="楷体" panose="02010609060101010101" charset="-122"/>
              </a:rPr>
              <a:t>     批改过的试卷分值即为专家评分，</a:t>
            </a:r>
            <a:r>
              <a:rPr lang="en-US" altLang="zh-CN" sz="2800" b="1">
                <a:latin typeface="楷体" panose="02010609060101010101" charset="-122"/>
                <a:ea typeface="楷体" panose="02010609060101010101" charset="-122"/>
                <a:cs typeface="楷体" panose="02010609060101010101" charset="-122"/>
              </a:rPr>
              <a:t>6</a:t>
            </a:r>
            <a:r>
              <a:rPr lang="zh-CN" altLang="en-US" sz="2800" b="1">
                <a:latin typeface="楷体" panose="02010609060101010101" charset="-122"/>
                <a:ea typeface="楷体" panose="02010609060101010101" charset="-122"/>
                <a:cs typeface="楷体" panose="02010609060101010101" charset="-122"/>
              </a:rPr>
              <a:t>月</a:t>
            </a:r>
            <a:r>
              <a:rPr lang="en-US" altLang="zh-CN" sz="2800" b="1">
                <a:latin typeface="楷体" panose="02010609060101010101" charset="-122"/>
                <a:ea typeface="楷体" panose="02010609060101010101" charset="-122"/>
                <a:cs typeface="楷体" panose="02010609060101010101" charset="-122"/>
              </a:rPr>
              <a:t>11</a:t>
            </a:r>
            <a:r>
              <a:rPr lang="zh-CN" altLang="en-US" sz="2800" b="1">
                <a:latin typeface="楷体" panose="02010609060101010101" charset="-122"/>
                <a:ea typeface="楷体" panose="02010609060101010101" charset="-122"/>
                <a:cs typeface="楷体" panose="02010609060101010101" charset="-122"/>
              </a:rPr>
              <a:t>再用这些批改过的试卷培训抽调的阅卷教师，阅卷教师经过一天的练习，所</a:t>
            </a:r>
            <a:r>
              <a:rPr lang="zh-CN" altLang="en-US" sz="2800" b="1">
                <a:latin typeface="楷体" panose="02010609060101010101" charset="-122"/>
                <a:ea typeface="楷体" panose="02010609060101010101" charset="-122"/>
                <a:cs typeface="楷体" panose="02010609060101010101" charset="-122"/>
                <a:sym typeface="+mn-ea"/>
              </a:rPr>
              <a:t>批改的分值必须与专家分值一致，方可正式参加批改。这样做到阅卷批改客观公正。</a:t>
            </a:r>
            <a:endParaRPr lang="zh-CN" altLang="en-US" sz="2800" b="1">
              <a:latin typeface="楷体" panose="02010609060101010101" charset="-122"/>
              <a:ea typeface="楷体" panose="02010609060101010101" charset="-122"/>
              <a:cs typeface="楷体" panose="02010609060101010101" charset="-122"/>
              <a:sym typeface="+mn-ea"/>
            </a:endParaRPr>
          </a:p>
          <a:p>
            <a:pPr>
              <a:lnSpc>
                <a:spcPct val="90000"/>
              </a:lnSpc>
              <a:buNone/>
            </a:pPr>
            <a:r>
              <a:rPr lang="zh-CN" altLang="en-US" sz="2800" b="1">
                <a:latin typeface="楷体" panose="02010609060101010101" charset="-122"/>
                <a:ea typeface="楷体" panose="02010609060101010101" charset="-122"/>
                <a:cs typeface="楷体" panose="02010609060101010101" charset="-122"/>
              </a:rPr>
              <a:t>     </a:t>
            </a:r>
            <a:r>
              <a:rPr lang="en-US" altLang="zh-CN" sz="2800" b="1">
                <a:latin typeface="楷体" panose="02010609060101010101" charset="-122"/>
                <a:ea typeface="楷体" panose="02010609060101010101" charset="-122"/>
                <a:cs typeface="楷体" panose="02010609060101010101" charset="-122"/>
              </a:rPr>
              <a:t>6</a:t>
            </a:r>
            <a:r>
              <a:rPr lang="zh-CN" altLang="en-US" sz="2800" b="1">
                <a:latin typeface="楷体" panose="02010609060101010101" charset="-122"/>
                <a:ea typeface="楷体" panose="02010609060101010101" charset="-122"/>
                <a:cs typeface="楷体" panose="02010609060101010101" charset="-122"/>
              </a:rPr>
              <a:t>月</a:t>
            </a:r>
            <a:r>
              <a:rPr lang="en-US" altLang="zh-CN" sz="2800" b="1">
                <a:latin typeface="楷体" panose="02010609060101010101" charset="-122"/>
                <a:ea typeface="楷体" panose="02010609060101010101" charset="-122"/>
                <a:cs typeface="楷体" panose="02010609060101010101" charset="-122"/>
              </a:rPr>
              <a:t>12----19</a:t>
            </a:r>
            <a:r>
              <a:rPr lang="zh-CN" altLang="en-US" sz="2800" b="1">
                <a:latin typeface="楷体" panose="02010609060101010101" charset="-122"/>
                <a:ea typeface="楷体" panose="02010609060101010101" charset="-122"/>
                <a:cs typeface="楷体" panose="02010609060101010101" charset="-122"/>
              </a:rPr>
              <a:t>日必须完成，</a:t>
            </a:r>
            <a:r>
              <a:rPr lang="en-US" altLang="zh-CN" sz="2800" b="1">
                <a:latin typeface="楷体" panose="02010609060101010101" charset="-122"/>
                <a:ea typeface="楷体" panose="02010609060101010101" charset="-122"/>
                <a:cs typeface="楷体" panose="02010609060101010101" charset="-122"/>
              </a:rPr>
              <a:t>20</a:t>
            </a:r>
            <a:r>
              <a:rPr lang="zh-CN" altLang="en-US" sz="2800" b="1">
                <a:latin typeface="楷体" panose="02010609060101010101" charset="-122"/>
                <a:ea typeface="楷体" panose="02010609060101010101" charset="-122"/>
                <a:cs typeface="楷体" panose="02010609060101010101" charset="-122"/>
              </a:rPr>
              <a:t>日处理</a:t>
            </a:r>
            <a:r>
              <a:rPr lang="zh-CN" altLang="en-US" sz="2800" b="1">
                <a:solidFill>
                  <a:srgbClr val="FF0000"/>
                </a:solidFill>
                <a:latin typeface="楷体" panose="02010609060101010101" charset="-122"/>
                <a:ea typeface="楷体" panose="02010609060101010101" charset="-122"/>
                <a:cs typeface="楷体" panose="02010609060101010101" charset="-122"/>
              </a:rPr>
              <a:t>异样试卷（</a:t>
            </a:r>
            <a:r>
              <a:rPr lang="zh-CN" altLang="en-US" sz="2800" b="1">
                <a:solidFill>
                  <a:schemeClr val="tx1"/>
                </a:solidFill>
                <a:latin typeface="楷体" panose="02010609060101010101" charset="-122"/>
                <a:ea typeface="楷体" panose="02010609060101010101" charset="-122"/>
                <a:cs typeface="楷体" panose="02010609060101010101" charset="-122"/>
              </a:rPr>
              <a:t>答错试卷位置、选修涂错题号</a:t>
            </a:r>
            <a:r>
              <a:rPr lang="zh-CN" altLang="en-US" sz="2800" b="1">
                <a:solidFill>
                  <a:srgbClr val="FF0000"/>
                </a:solidFill>
                <a:latin typeface="楷体" panose="02010609060101010101" charset="-122"/>
                <a:ea typeface="楷体" panose="02010609060101010101" charset="-122"/>
                <a:cs typeface="楷体" panose="02010609060101010101" charset="-122"/>
              </a:rPr>
              <a:t>），试卷的复核（</a:t>
            </a:r>
            <a:r>
              <a:rPr lang="en-US" altLang="zh-CN" sz="2800" b="1">
                <a:solidFill>
                  <a:schemeClr val="tx1"/>
                </a:solidFill>
                <a:latin typeface="楷体" panose="02010609060101010101" charset="-122"/>
                <a:ea typeface="楷体" panose="02010609060101010101" charset="-122"/>
                <a:cs typeface="楷体" panose="02010609060101010101" charset="-122"/>
              </a:rPr>
              <a:t>0</a:t>
            </a:r>
            <a:r>
              <a:rPr lang="zh-CN" altLang="en-US" sz="2800" b="1">
                <a:solidFill>
                  <a:schemeClr val="tx1"/>
                </a:solidFill>
                <a:latin typeface="楷体" panose="02010609060101010101" charset="-122"/>
                <a:ea typeface="楷体" panose="02010609060101010101" charset="-122"/>
                <a:cs typeface="楷体" panose="02010609060101010101" charset="-122"/>
              </a:rPr>
              <a:t>分试卷</a:t>
            </a:r>
            <a:r>
              <a:rPr lang="zh-CN" altLang="en-US" sz="2800" b="1">
                <a:solidFill>
                  <a:srgbClr val="FF0000"/>
                </a:solidFill>
                <a:latin typeface="楷体" panose="02010609060101010101" charset="-122"/>
                <a:ea typeface="楷体" panose="02010609060101010101" charset="-122"/>
                <a:cs typeface="楷体" panose="02010609060101010101" charset="-122"/>
              </a:rPr>
              <a:t>）等。</a:t>
            </a:r>
            <a:endParaRPr lang="zh-CN" altLang="en-US" sz="2800" b="1">
              <a:solidFill>
                <a:srgbClr val="FF0000"/>
              </a:solidFill>
              <a:latin typeface="楷体" panose="02010609060101010101" charset="-122"/>
              <a:ea typeface="楷体" panose="02010609060101010101" charset="-122"/>
              <a:cs typeface="楷体" panose="02010609060101010101" charset="-122"/>
            </a:endParaRPr>
          </a:p>
        </p:txBody>
      </p:sp>
    </p:spTree>
  </p:cSld>
  <p:clrMapOvr>
    <a:masterClrMapping/>
  </p:clrMapOvr>
  <p:transition>
    <p:fad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103505" y="1019810"/>
            <a:ext cx="11791950" cy="5476875"/>
          </a:xfrm>
        </p:spPr>
        <p:txBody>
          <a:bodyPr>
            <a:normAutofit fontScale="90000"/>
          </a:bodyPr>
          <a:p>
            <a:r>
              <a:rPr lang="zh-CN" altLang="en-US" sz="2800" b="1">
                <a:latin typeface="楷体" panose="02010609060101010101" charset="-122"/>
                <a:ea typeface="楷体" panose="02010609060101010101" charset="-122"/>
              </a:rPr>
              <a:t>三、批改要求</a:t>
            </a:r>
            <a:endParaRPr lang="zh-CN" altLang="en-US" sz="2800" b="1">
              <a:latin typeface="楷体" panose="02010609060101010101" charset="-122"/>
              <a:ea typeface="楷体" panose="02010609060101010101" charset="-122"/>
            </a:endParaRPr>
          </a:p>
          <a:p>
            <a:r>
              <a:rPr lang="en-US" altLang="zh-CN" sz="2800" b="1">
                <a:latin typeface="楷体" panose="02010609060101010101" charset="-122"/>
                <a:ea typeface="楷体" panose="02010609060101010101" charset="-122"/>
                <a:sym typeface="+mn-ea"/>
              </a:rPr>
              <a:t>1</a:t>
            </a:r>
            <a:r>
              <a:rPr lang="zh-CN" altLang="en-US" sz="2800" b="1">
                <a:latin typeface="楷体" panose="02010609060101010101" charset="-122"/>
                <a:ea typeface="楷体" panose="02010609060101010101" charset="-122"/>
                <a:sym typeface="+mn-ea"/>
              </a:rPr>
              <a:t>、</a:t>
            </a:r>
            <a:r>
              <a:rPr lang="zh-CN" altLang="en-US" sz="2800" b="1">
                <a:solidFill>
                  <a:srgbClr val="FF0000"/>
                </a:solidFill>
                <a:latin typeface="楷体" panose="02010609060101010101" charset="-122"/>
                <a:ea typeface="楷体" panose="02010609060101010101" charset="-122"/>
                <a:sym typeface="+mn-ea"/>
              </a:rPr>
              <a:t>改卷做到客观公正</a:t>
            </a:r>
            <a:endParaRPr lang="zh-CN" altLang="en-US" sz="2800" b="1">
              <a:solidFill>
                <a:srgbClr val="FF0000"/>
              </a:solidFill>
              <a:latin typeface="楷体" panose="02010609060101010101" charset="-122"/>
              <a:ea typeface="楷体" panose="02010609060101010101" charset="-122"/>
              <a:sym typeface="+mn-ea"/>
            </a:endParaRPr>
          </a:p>
          <a:p>
            <a:r>
              <a:rPr lang="zh-CN" altLang="en-US" sz="2800" b="1">
                <a:latin typeface="楷体" panose="02010609060101010101" charset="-122"/>
                <a:ea typeface="楷体" panose="02010609060101010101" charset="-122"/>
                <a:sym typeface="+mn-ea"/>
              </a:rPr>
              <a:t>   试题批改有一评、二评，甚至三评、四评</a:t>
            </a:r>
            <a:endParaRPr lang="zh-CN" altLang="en-US" sz="2800" b="1">
              <a:latin typeface="楷体" panose="02010609060101010101" charset="-122"/>
              <a:ea typeface="楷体" panose="02010609060101010101" charset="-122"/>
            </a:endParaRPr>
          </a:p>
          <a:p>
            <a:r>
              <a:rPr lang="zh-CN" altLang="en-US" sz="2800" b="1">
                <a:latin typeface="楷体" panose="02010609060101010101" charset="-122"/>
                <a:ea typeface="楷体" panose="02010609060101010101" charset="-122"/>
                <a:sym typeface="+mn-ea"/>
              </a:rPr>
              <a:t>   做到</a:t>
            </a:r>
            <a:r>
              <a:rPr lang="zh-CN" altLang="en-US" sz="2800" b="1">
                <a:solidFill>
                  <a:srgbClr val="FF0000"/>
                </a:solidFill>
                <a:latin typeface="楷体" panose="02010609060101010101" charset="-122"/>
                <a:ea typeface="楷体" panose="02010609060101010101" charset="-122"/>
                <a:sym typeface="+mn-ea"/>
              </a:rPr>
              <a:t>给分有理、扣分有据</a:t>
            </a:r>
            <a:endParaRPr lang="zh-CN" altLang="en-US" sz="2800" b="1">
              <a:solidFill>
                <a:srgbClr val="FF0000"/>
              </a:solidFill>
              <a:latin typeface="楷体" panose="02010609060101010101" charset="-122"/>
              <a:ea typeface="楷体" panose="02010609060101010101" charset="-122"/>
              <a:sym typeface="+mn-ea"/>
            </a:endParaRPr>
          </a:p>
          <a:p>
            <a:r>
              <a:rPr lang="zh-CN" altLang="en-US" sz="2800" b="1">
                <a:solidFill>
                  <a:srgbClr val="FF0000"/>
                </a:solidFill>
                <a:latin typeface="楷体" panose="02010609060101010101" charset="-122"/>
                <a:ea typeface="楷体" panose="02010609060101010101" charset="-122"/>
                <a:sym typeface="+mn-ea"/>
              </a:rPr>
              <a:t>  </a:t>
            </a:r>
            <a:r>
              <a:rPr lang="zh-CN" altLang="en-US" sz="2800" b="1">
                <a:solidFill>
                  <a:schemeClr val="tx1"/>
                </a:solidFill>
                <a:latin typeface="楷体" panose="02010609060101010101" charset="-122"/>
                <a:ea typeface="楷体" panose="02010609060101010101" charset="-122"/>
                <a:sym typeface="+mn-ea"/>
              </a:rPr>
              <a:t>由两位教师批改一题（计算机随机抽题分给教师），求平均值，</a:t>
            </a:r>
            <a:r>
              <a:rPr lang="en-US" altLang="zh-CN" sz="2800" b="1">
                <a:solidFill>
                  <a:schemeClr val="tx1"/>
                </a:solidFill>
                <a:latin typeface="楷体" panose="02010609060101010101" charset="-122"/>
                <a:ea typeface="楷体" panose="02010609060101010101" charset="-122"/>
                <a:sym typeface="+mn-ea"/>
              </a:rPr>
              <a:t>0.5</a:t>
            </a:r>
            <a:r>
              <a:rPr lang="zh-CN" altLang="en-US" sz="2800" b="1">
                <a:solidFill>
                  <a:schemeClr val="tx1"/>
                </a:solidFill>
                <a:latin typeface="楷体" panose="02010609060101010101" charset="-122"/>
                <a:ea typeface="楷体" panose="02010609060101010101" charset="-122"/>
                <a:sym typeface="+mn-ea"/>
              </a:rPr>
              <a:t>分则进</a:t>
            </a:r>
            <a:r>
              <a:rPr lang="en-US" altLang="zh-CN" sz="2800" b="1">
                <a:solidFill>
                  <a:schemeClr val="tx1"/>
                </a:solidFill>
                <a:latin typeface="楷体" panose="02010609060101010101" charset="-122"/>
                <a:ea typeface="楷体" panose="02010609060101010101" charset="-122"/>
                <a:sym typeface="+mn-ea"/>
              </a:rPr>
              <a:t>1</a:t>
            </a:r>
            <a:r>
              <a:rPr lang="zh-CN" altLang="en-US" sz="2800" b="1">
                <a:solidFill>
                  <a:schemeClr val="tx1"/>
                </a:solidFill>
                <a:latin typeface="楷体" panose="02010609060101010101" charset="-122"/>
                <a:ea typeface="楷体" panose="02010609060101010101" charset="-122"/>
                <a:sym typeface="+mn-ea"/>
              </a:rPr>
              <a:t>分。两人的分值差为</a:t>
            </a:r>
            <a:r>
              <a:rPr lang="en-US" altLang="zh-CN" sz="2800" b="1">
                <a:solidFill>
                  <a:schemeClr val="tx1"/>
                </a:solidFill>
                <a:latin typeface="楷体" panose="02010609060101010101" charset="-122"/>
                <a:ea typeface="楷体" panose="02010609060101010101" charset="-122"/>
                <a:sym typeface="+mn-ea"/>
              </a:rPr>
              <a:t>2</a:t>
            </a:r>
            <a:r>
              <a:rPr lang="zh-CN" altLang="en-US" sz="2800" b="1">
                <a:solidFill>
                  <a:schemeClr val="tx1"/>
                </a:solidFill>
                <a:latin typeface="楷体" panose="02010609060101010101" charset="-122"/>
                <a:ea typeface="楷体" panose="02010609060101010101" charset="-122"/>
                <a:sym typeface="+mn-ea"/>
              </a:rPr>
              <a:t>分，若超过</a:t>
            </a:r>
            <a:r>
              <a:rPr lang="en-US" altLang="zh-CN" sz="2800" b="1">
                <a:solidFill>
                  <a:schemeClr val="tx1"/>
                </a:solidFill>
                <a:latin typeface="楷体" panose="02010609060101010101" charset="-122"/>
                <a:ea typeface="楷体" panose="02010609060101010101" charset="-122"/>
                <a:sym typeface="+mn-ea"/>
              </a:rPr>
              <a:t>2</a:t>
            </a:r>
            <a:r>
              <a:rPr lang="zh-CN" altLang="en-US" sz="2800" b="1">
                <a:solidFill>
                  <a:schemeClr val="tx1"/>
                </a:solidFill>
                <a:latin typeface="楷体" panose="02010609060101010101" charset="-122"/>
                <a:ea typeface="楷体" panose="02010609060101010101" charset="-122"/>
                <a:sym typeface="+mn-ea"/>
              </a:rPr>
              <a:t>分，计算机不通过，则进行三评，三评没通过，则由四评</a:t>
            </a:r>
            <a:r>
              <a:rPr lang="zh-CN" altLang="en-US" sz="2800" b="1">
                <a:solidFill>
                  <a:srgbClr val="FF0000"/>
                </a:solidFill>
                <a:latin typeface="楷体" panose="02010609060101010101" charset="-122"/>
                <a:ea typeface="楷体" panose="02010609060101010101" charset="-122"/>
                <a:sym typeface="+mn-ea"/>
              </a:rPr>
              <a:t>（小组组长批改）</a:t>
            </a:r>
            <a:r>
              <a:rPr lang="zh-CN" altLang="en-US" sz="2800" b="1">
                <a:solidFill>
                  <a:schemeClr val="tx1"/>
                </a:solidFill>
                <a:latin typeface="楷体" panose="02010609060101010101" charset="-122"/>
                <a:ea typeface="楷体" panose="02010609060101010101" charset="-122"/>
                <a:sym typeface="+mn-ea"/>
              </a:rPr>
              <a:t>。</a:t>
            </a:r>
            <a:endParaRPr lang="zh-CN" altLang="en-US" sz="2800" b="1">
              <a:solidFill>
                <a:schemeClr val="tx1"/>
              </a:solidFill>
              <a:latin typeface="楷体" panose="02010609060101010101" charset="-122"/>
              <a:ea typeface="楷体" panose="02010609060101010101" charset="-122"/>
              <a:sym typeface="+mn-ea"/>
            </a:endParaRPr>
          </a:p>
          <a:p>
            <a:r>
              <a:rPr lang="en-US" altLang="zh-CN" sz="2800" b="1">
                <a:solidFill>
                  <a:schemeClr val="tx1"/>
                </a:solidFill>
                <a:latin typeface="楷体" panose="02010609060101010101" charset="-122"/>
                <a:ea typeface="楷体" panose="02010609060101010101" charset="-122"/>
                <a:sym typeface="+mn-ea"/>
              </a:rPr>
              <a:t>2</a:t>
            </a:r>
            <a:r>
              <a:rPr lang="zh-CN" altLang="en-US" sz="2800" b="1">
                <a:solidFill>
                  <a:schemeClr val="tx1"/>
                </a:solidFill>
                <a:latin typeface="楷体" panose="02010609060101010101" charset="-122"/>
                <a:ea typeface="楷体" panose="02010609060101010101" charset="-122"/>
                <a:sym typeface="+mn-ea"/>
              </a:rPr>
              <a:t>、</a:t>
            </a:r>
            <a:r>
              <a:rPr lang="zh-CN" altLang="en-US" sz="2800" b="1">
                <a:solidFill>
                  <a:srgbClr val="FF0000"/>
                </a:solidFill>
                <a:latin typeface="楷体" panose="02010609060101010101" charset="-122"/>
                <a:ea typeface="楷体" panose="02010609060101010101" charset="-122"/>
                <a:sym typeface="+mn-ea"/>
              </a:rPr>
              <a:t>批改要求宽松，能给分则给分，就高不就低。</a:t>
            </a:r>
            <a:endParaRPr lang="zh-CN" altLang="en-US" sz="2800" b="1">
              <a:solidFill>
                <a:srgbClr val="FF0000"/>
              </a:solidFill>
              <a:latin typeface="楷体" panose="02010609060101010101" charset="-122"/>
              <a:ea typeface="楷体" panose="02010609060101010101" charset="-122"/>
              <a:sym typeface="+mn-ea"/>
            </a:endParaRPr>
          </a:p>
          <a:p>
            <a:r>
              <a:rPr lang="zh-CN" altLang="en-US" sz="2800" b="1">
                <a:latin typeface="楷体" panose="02010609060101010101" charset="-122"/>
                <a:ea typeface="楷体" panose="02010609060101010101" charset="-122"/>
                <a:sym typeface="+mn-ea"/>
              </a:rPr>
              <a:t>   理由是：不能影响我省的教学质量，一本分数如果过低，影响</a:t>
            </a:r>
            <a:r>
              <a:rPr lang="en-US" altLang="zh-CN" sz="2800" b="1">
                <a:latin typeface="楷体" panose="02010609060101010101" charset="-122"/>
                <a:ea typeface="楷体" panose="02010609060101010101" charset="-122"/>
                <a:sym typeface="+mn-ea"/>
              </a:rPr>
              <a:t>985</a:t>
            </a:r>
            <a:r>
              <a:rPr lang="zh-CN" altLang="en-US" sz="2800" b="1">
                <a:latin typeface="楷体" panose="02010609060101010101" charset="-122"/>
                <a:ea typeface="楷体" panose="02010609060101010101" charset="-122"/>
                <a:sym typeface="+mn-ea"/>
              </a:rPr>
              <a:t>高校在我省的投放名额。</a:t>
            </a:r>
            <a:endParaRPr lang="zh-CN" altLang="en-US" sz="2800" b="1">
              <a:latin typeface="楷体" panose="02010609060101010101" charset="-122"/>
              <a:ea typeface="楷体" panose="02010609060101010101" charset="-122"/>
              <a:sym typeface="+mn-ea"/>
            </a:endParaRPr>
          </a:p>
          <a:p>
            <a:r>
              <a:rPr lang="zh-CN" altLang="en-US" sz="2800" b="1">
                <a:latin typeface="楷体" panose="02010609060101010101" charset="-122"/>
                <a:ea typeface="楷体" panose="02010609060101010101" charset="-122"/>
                <a:sym typeface="+mn-ea"/>
              </a:rPr>
              <a:t>   </a:t>
            </a:r>
            <a:r>
              <a:rPr lang="zh-CN" altLang="en-US" sz="2800" b="1">
                <a:solidFill>
                  <a:srgbClr val="0000CC"/>
                </a:solidFill>
                <a:latin typeface="楷体" panose="02010609060101010101" charset="-122"/>
                <a:ea typeface="楷体" panose="02010609060101010101" charset="-122"/>
                <a:sym typeface="+mn-ea"/>
              </a:rPr>
              <a:t>只要写字，不许打</a:t>
            </a:r>
            <a:r>
              <a:rPr lang="en-US" altLang="zh-CN" sz="2800" b="1">
                <a:solidFill>
                  <a:srgbClr val="0000CC"/>
                </a:solidFill>
                <a:latin typeface="楷体" panose="02010609060101010101" charset="-122"/>
                <a:ea typeface="楷体" panose="02010609060101010101" charset="-122"/>
                <a:sym typeface="+mn-ea"/>
              </a:rPr>
              <a:t>0</a:t>
            </a:r>
            <a:r>
              <a:rPr lang="zh-CN" altLang="en-US" sz="2800" b="1">
                <a:solidFill>
                  <a:srgbClr val="0000CC"/>
                </a:solidFill>
                <a:latin typeface="楷体" panose="02010609060101010101" charset="-122"/>
                <a:ea typeface="楷体" panose="02010609060101010101" charset="-122"/>
                <a:sym typeface="+mn-ea"/>
              </a:rPr>
              <a:t>分，最低打</a:t>
            </a:r>
            <a:r>
              <a:rPr lang="en-US" altLang="zh-CN" sz="2800" b="1">
                <a:solidFill>
                  <a:srgbClr val="0000CC"/>
                </a:solidFill>
                <a:latin typeface="楷体" panose="02010609060101010101" charset="-122"/>
                <a:ea typeface="楷体" panose="02010609060101010101" charset="-122"/>
                <a:sym typeface="+mn-ea"/>
              </a:rPr>
              <a:t>1</a:t>
            </a:r>
            <a:r>
              <a:rPr lang="zh-CN" altLang="en-US" sz="2800" b="1">
                <a:solidFill>
                  <a:srgbClr val="0000CC"/>
                </a:solidFill>
                <a:latin typeface="楷体" panose="02010609060101010101" charset="-122"/>
                <a:ea typeface="楷体" panose="02010609060101010101" charset="-122"/>
                <a:sym typeface="+mn-ea"/>
              </a:rPr>
              <a:t>分（只要抄材料，只要有字绝对给分）。</a:t>
            </a:r>
            <a:endParaRPr lang="zh-CN" altLang="en-US" sz="2800" b="1">
              <a:solidFill>
                <a:srgbClr val="0000CC"/>
              </a:solidFill>
              <a:latin typeface="楷体" panose="02010609060101010101" charset="-122"/>
              <a:ea typeface="楷体" panose="02010609060101010101" charset="-122"/>
              <a:sym typeface="+mn-ea"/>
            </a:endParaRPr>
          </a:p>
          <a:p>
            <a:endParaRPr lang="zh-CN" altLang="en-US" b="1">
              <a:solidFill>
                <a:srgbClr val="0000CC"/>
              </a:solidFill>
              <a:latin typeface="楷体" panose="02010609060101010101" charset="-122"/>
              <a:ea typeface="楷体" panose="02010609060101010101" charset="-122"/>
              <a:sym typeface="+mn-ea"/>
            </a:endParaRPr>
          </a:p>
          <a:p>
            <a:endParaRPr lang="zh-CN" altLang="en-US"/>
          </a:p>
        </p:txBody>
      </p:sp>
    </p:spTree>
  </p:cSld>
  <p:clrMapOvr>
    <a:masterClrMapping/>
  </p:clrMapOvr>
  <p:transition>
    <p:fad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361950" y="1133475"/>
            <a:ext cx="11215370" cy="5484495"/>
          </a:xfrm>
        </p:spPr>
        <p:txBody>
          <a:bodyPr/>
          <a:p>
            <a:pPr marL="0" indent="0">
              <a:buNone/>
            </a:pPr>
            <a:r>
              <a:rPr lang="en-US" altLang="zh-CN" sz="2490" b="1">
                <a:latin typeface="楷体" panose="02010609060101010101" charset="-122"/>
                <a:ea typeface="楷体" panose="02010609060101010101" charset="-122"/>
              </a:rPr>
              <a:t>3</a:t>
            </a:r>
            <a:r>
              <a:rPr lang="zh-CN" altLang="en-US" sz="2490" b="1">
                <a:latin typeface="楷体" panose="02010609060101010101" charset="-122"/>
                <a:ea typeface="楷体" panose="02010609060101010101" charset="-122"/>
              </a:rPr>
              <a:t>、</a:t>
            </a:r>
            <a:r>
              <a:rPr lang="zh-CN" altLang="en-US" sz="2490" b="1">
                <a:latin typeface="楷体" panose="02010609060101010101" charset="-122"/>
                <a:ea typeface="楷体" panose="02010609060101010101" charset="-122"/>
                <a:sym typeface="+mn-ea"/>
              </a:rPr>
              <a:t>异样试卷</a:t>
            </a:r>
            <a:endParaRPr lang="zh-CN" altLang="en-US" sz="2490" b="1">
              <a:latin typeface="楷体" panose="02010609060101010101" charset="-122"/>
              <a:ea typeface="楷体" panose="02010609060101010101" charset="-122"/>
              <a:sym typeface="+mn-ea"/>
            </a:endParaRPr>
          </a:p>
          <a:p>
            <a:pPr marL="0" indent="0">
              <a:buNone/>
            </a:pPr>
            <a:r>
              <a:rPr lang="zh-CN" altLang="en-US" sz="2490" b="1">
                <a:latin typeface="楷体" panose="02010609060101010101" charset="-122"/>
                <a:ea typeface="楷体" panose="02010609060101010101" charset="-122"/>
                <a:sym typeface="+mn-ea"/>
              </a:rPr>
              <a:t>   </a:t>
            </a:r>
            <a:r>
              <a:rPr lang="zh-CN" altLang="en-US" sz="2490" b="1">
                <a:latin typeface="楷体" panose="02010609060101010101" charset="-122"/>
                <a:ea typeface="楷体" panose="02010609060101010101" charset="-122"/>
              </a:rPr>
              <a:t>选错题号、答案不是本题，则为异样试卷，最后</a:t>
            </a:r>
            <a:r>
              <a:rPr lang="en-US" altLang="zh-CN" sz="2490" b="1">
                <a:latin typeface="楷体" panose="02010609060101010101" charset="-122"/>
                <a:ea typeface="楷体" panose="02010609060101010101" charset="-122"/>
              </a:rPr>
              <a:t>20</a:t>
            </a:r>
            <a:r>
              <a:rPr lang="zh-CN" altLang="en-US" sz="2490" b="1">
                <a:latin typeface="楷体" panose="02010609060101010101" charset="-122"/>
                <a:ea typeface="楷体" panose="02010609060101010101" charset="-122"/>
              </a:rPr>
              <a:t>日统一处理批改。</a:t>
            </a:r>
            <a:endParaRPr lang="zh-CN" altLang="en-US" sz="2490" b="1">
              <a:latin typeface="楷体" panose="02010609060101010101" charset="-122"/>
              <a:ea typeface="楷体" panose="02010609060101010101" charset="-122"/>
            </a:endParaRPr>
          </a:p>
          <a:p>
            <a:pPr marL="0" indent="0">
              <a:buNone/>
            </a:pPr>
            <a:r>
              <a:rPr lang="zh-CN" altLang="en-US" sz="2490" b="1">
                <a:latin typeface="楷体" panose="02010609060101010101" charset="-122"/>
                <a:ea typeface="楷体" panose="02010609060101010101" charset="-122"/>
                <a:sym typeface="+mn-ea"/>
              </a:rPr>
              <a:t>四、对学生要求</a:t>
            </a:r>
            <a:endParaRPr lang="zh-CN" altLang="en-US" sz="2490" b="1">
              <a:latin typeface="楷体" panose="02010609060101010101" charset="-122"/>
              <a:ea typeface="楷体" panose="02010609060101010101" charset="-122"/>
              <a:sym typeface="+mn-ea"/>
            </a:endParaRPr>
          </a:p>
          <a:p>
            <a:pPr marL="0" indent="0">
              <a:buNone/>
            </a:pPr>
            <a:r>
              <a:rPr lang="en-US" altLang="zh-CN" sz="2490" b="1">
                <a:solidFill>
                  <a:srgbClr val="FF0000"/>
                </a:solidFill>
                <a:latin typeface="楷体" panose="02010609060101010101" charset="-122"/>
                <a:ea typeface="楷体" panose="02010609060101010101" charset="-122"/>
              </a:rPr>
              <a:t>1</a:t>
            </a:r>
            <a:r>
              <a:rPr lang="zh-CN" altLang="en-US" sz="2490" b="1">
                <a:solidFill>
                  <a:srgbClr val="FF0000"/>
                </a:solidFill>
                <a:latin typeface="楷体" panose="02010609060101010101" charset="-122"/>
                <a:ea typeface="楷体" panose="02010609060101010101" charset="-122"/>
              </a:rPr>
              <a:t>、不准试卷</a:t>
            </a:r>
            <a:r>
              <a:rPr lang="zh-CN" altLang="en-US" sz="2490" b="1">
                <a:solidFill>
                  <a:srgbClr val="FF0000"/>
                </a:solidFill>
                <a:latin typeface="楷体" panose="02010609060101010101" charset="-122"/>
                <a:ea typeface="楷体" panose="02010609060101010101" charset="-122"/>
                <a:sym typeface="+mn-ea"/>
              </a:rPr>
              <a:t>空白</a:t>
            </a:r>
            <a:r>
              <a:rPr lang="zh-CN" altLang="en-US" sz="2490" b="1">
                <a:solidFill>
                  <a:srgbClr val="FF0000"/>
                </a:solidFill>
                <a:latin typeface="楷体" panose="02010609060101010101" charset="-122"/>
                <a:ea typeface="楷体" panose="02010609060101010101" charset="-122"/>
              </a:rPr>
              <a:t>。</a:t>
            </a:r>
            <a:endParaRPr lang="zh-CN" altLang="en-US" sz="2490" b="1">
              <a:solidFill>
                <a:srgbClr val="FF0000"/>
              </a:solidFill>
              <a:latin typeface="楷体" panose="02010609060101010101" charset="-122"/>
              <a:ea typeface="楷体" panose="02010609060101010101" charset="-122"/>
            </a:endParaRPr>
          </a:p>
          <a:p>
            <a:pPr marL="0" indent="0">
              <a:buNone/>
            </a:pPr>
            <a:r>
              <a:rPr lang="zh-CN" altLang="en-US" sz="2490" b="1">
                <a:latin typeface="楷体" panose="02010609060101010101" charset="-122"/>
                <a:ea typeface="楷体" panose="02010609060101010101" charset="-122"/>
              </a:rPr>
              <a:t>   即使不会，抄段材料即可得分；错了也可得分，只要有其中的关键词。</a:t>
            </a:r>
            <a:endParaRPr lang="zh-CN" altLang="en-US" sz="2490" b="1">
              <a:latin typeface="楷体" panose="02010609060101010101" charset="-122"/>
              <a:ea typeface="楷体" panose="02010609060101010101" charset="-122"/>
            </a:endParaRPr>
          </a:p>
          <a:p>
            <a:pPr marL="0" indent="0">
              <a:buNone/>
            </a:pPr>
            <a:r>
              <a:rPr lang="en-US" altLang="zh-CN" sz="2490" b="1">
                <a:latin typeface="楷体" panose="02010609060101010101" charset="-122"/>
                <a:ea typeface="楷体" panose="02010609060101010101" charset="-122"/>
              </a:rPr>
              <a:t>2</a:t>
            </a:r>
            <a:r>
              <a:rPr lang="zh-CN" altLang="en-US" sz="2490" b="1">
                <a:latin typeface="楷体" panose="02010609060101010101" charset="-122"/>
                <a:ea typeface="楷体" panose="02010609060101010101" charset="-122"/>
              </a:rPr>
              <a:t>、</a:t>
            </a:r>
            <a:r>
              <a:rPr lang="zh-CN" altLang="en-US" sz="2490" b="1">
                <a:solidFill>
                  <a:srgbClr val="FF0000"/>
                </a:solidFill>
                <a:latin typeface="楷体" panose="02010609060101010101" charset="-122"/>
                <a:ea typeface="楷体" panose="02010609060101010101" charset="-122"/>
              </a:rPr>
              <a:t>字迹工整、要点化、层次化、逻辑性强、</a:t>
            </a:r>
            <a:r>
              <a:rPr lang="zh-CN" altLang="en-US" sz="2490" b="1">
                <a:latin typeface="楷体" panose="02010609060101010101" charset="-122"/>
                <a:ea typeface="楷体" panose="02010609060101010101" charset="-122"/>
              </a:rPr>
              <a:t>即可得高分，满分。</a:t>
            </a:r>
            <a:endParaRPr lang="zh-CN" altLang="en-US" sz="2490" b="1">
              <a:latin typeface="楷体" panose="02010609060101010101" charset="-122"/>
              <a:ea typeface="楷体" panose="02010609060101010101" charset="-122"/>
            </a:endParaRPr>
          </a:p>
        </p:txBody>
      </p:sp>
    </p:spTree>
  </p:cSld>
  <p:clrMapOvr>
    <a:masterClrMapping/>
  </p:clrMapOvr>
  <p:transition>
    <p:fad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207010" y="909320"/>
            <a:ext cx="11777345" cy="5838825"/>
          </a:xfrm>
        </p:spPr>
        <p:txBody>
          <a:bodyPr>
            <a:normAutofit fontScale="90000"/>
          </a:bodyPr>
          <a:p>
            <a:pPr marL="0" indent="0">
              <a:buNone/>
            </a:pPr>
            <a:r>
              <a:rPr lang="zh-CN" altLang="en-US" b="1" dirty="0">
                <a:latin typeface="Arial" panose="020B0604020202020204" pitchFamily="34" charset="0"/>
                <a:ea typeface="宋体" panose="02010600030101010101" pitchFamily="2" charset="-122"/>
                <a:sym typeface="+mn-ea"/>
              </a:rPr>
              <a:t>总结和分析：</a:t>
            </a:r>
            <a:endParaRPr lang="zh-CN" altLang="en-US" b="1" dirty="0">
              <a:latin typeface="Arial" panose="020B0604020202020204" pitchFamily="34" charset="0"/>
              <a:ea typeface="宋体" panose="02010600030101010101" pitchFamily="2" charset="-122"/>
            </a:endParaRPr>
          </a:p>
          <a:p>
            <a:r>
              <a:rPr lang="en-US" altLang="zh-CN" sz="2800" b="1">
                <a:solidFill>
                  <a:schemeClr val="tx1"/>
                </a:solidFill>
                <a:latin typeface="楷体" panose="02010609060101010101" charset="-122"/>
                <a:ea typeface="楷体" panose="02010609060101010101" charset="-122"/>
                <a:cs typeface="楷体" panose="02010609060101010101" charset="-122"/>
                <a:sym typeface="+mn-ea"/>
              </a:rPr>
              <a:t>1</a:t>
            </a:r>
            <a:r>
              <a:rPr lang="zh-CN" altLang="en-US" sz="2800" b="1" dirty="0">
                <a:solidFill>
                  <a:schemeClr val="tx1"/>
                </a:solidFill>
                <a:latin typeface="楷体" panose="02010609060101010101" charset="-122"/>
                <a:ea typeface="楷体" panose="02010609060101010101" charset="-122"/>
                <a:cs typeface="楷体" panose="02010609060101010101" charset="-122"/>
                <a:sym typeface="+mn-ea"/>
              </a:rPr>
              <a:t>、高考评卷总体来说还是相对公平、公正的。</a:t>
            </a:r>
            <a:endParaRPr lang="zh-CN" altLang="en-US" sz="2800" b="1" dirty="0">
              <a:solidFill>
                <a:schemeClr val="tx1"/>
              </a:solidFill>
              <a:latin typeface="楷体" panose="02010609060101010101" charset="-122"/>
              <a:ea typeface="楷体" panose="02010609060101010101" charset="-122"/>
              <a:cs typeface="楷体" panose="02010609060101010101" charset="-122"/>
              <a:sym typeface="+mn-ea"/>
            </a:endParaRPr>
          </a:p>
          <a:p>
            <a:r>
              <a:rPr lang="zh-CN" altLang="en-US" sz="2800" b="1" dirty="0">
                <a:solidFill>
                  <a:schemeClr val="tx1"/>
                </a:solidFill>
                <a:latin typeface="楷体" panose="02010609060101010101" charset="-122"/>
                <a:ea typeface="楷体" panose="02010609060101010101" charset="-122"/>
                <a:cs typeface="楷体" panose="02010609060101010101" charset="-122"/>
                <a:sym typeface="+mn-ea"/>
              </a:rPr>
              <a:t>省质检组要求：</a:t>
            </a:r>
            <a:r>
              <a:rPr lang="en-US" altLang="zh-CN" sz="2800" b="1">
                <a:solidFill>
                  <a:schemeClr val="tx1"/>
                </a:solidFill>
                <a:latin typeface="楷体" panose="02010609060101010101" charset="-122"/>
                <a:ea typeface="楷体" panose="02010609060101010101" charset="-122"/>
                <a:cs typeface="楷体" panose="02010609060101010101" charset="-122"/>
                <a:sym typeface="+mn-ea"/>
              </a:rPr>
              <a:t>0</a:t>
            </a:r>
            <a:r>
              <a:rPr lang="zh-CN" altLang="en-US" sz="2800" b="1" dirty="0">
                <a:solidFill>
                  <a:schemeClr val="tx1"/>
                </a:solidFill>
                <a:latin typeface="楷体" panose="02010609060101010101" charset="-122"/>
                <a:ea typeface="楷体" panose="02010609060101010101" charset="-122"/>
                <a:cs typeface="楷体" panose="02010609060101010101" charset="-122"/>
                <a:sym typeface="+mn-ea"/>
              </a:rPr>
              <a:t>分卷和满分卷必须百分之百复查，其他分值的要复查百分之二 十。</a:t>
            </a:r>
            <a:endParaRPr lang="zh-CN" altLang="en-US" sz="2800" b="1" dirty="0">
              <a:solidFill>
                <a:schemeClr val="tx1"/>
              </a:solidFill>
              <a:latin typeface="楷体" panose="02010609060101010101" charset="-122"/>
              <a:ea typeface="楷体" panose="02010609060101010101" charset="-122"/>
              <a:cs typeface="楷体" panose="02010609060101010101" charset="-122"/>
              <a:sym typeface="+mn-ea"/>
            </a:endParaRPr>
          </a:p>
          <a:p>
            <a:r>
              <a:rPr lang="en-US" altLang="zh-CN" sz="2800" b="1">
                <a:solidFill>
                  <a:schemeClr val="tx1"/>
                </a:solidFill>
                <a:latin typeface="楷体" panose="02010609060101010101" charset="-122"/>
                <a:ea typeface="楷体" panose="02010609060101010101" charset="-122"/>
                <a:cs typeface="楷体" panose="02010609060101010101" charset="-122"/>
                <a:sym typeface="+mn-ea"/>
              </a:rPr>
              <a:t>2</a:t>
            </a:r>
            <a:r>
              <a:rPr lang="zh-CN" altLang="en-US" sz="2800" b="1" dirty="0">
                <a:solidFill>
                  <a:schemeClr val="tx1"/>
                </a:solidFill>
                <a:latin typeface="楷体" panose="02010609060101010101" charset="-122"/>
                <a:ea typeface="楷体" panose="02010609060101010101" charset="-122"/>
                <a:cs typeface="楷体" panose="02010609060101010101" charset="-122"/>
                <a:sym typeface="+mn-ea"/>
              </a:rPr>
              <a:t>、答案要要点化、序号化。</a:t>
            </a:r>
            <a:endParaRPr lang="zh-CN" altLang="en-US" sz="2800" b="1" dirty="0">
              <a:solidFill>
                <a:schemeClr val="tx1"/>
              </a:solidFill>
              <a:latin typeface="楷体" panose="02010609060101010101" charset="-122"/>
              <a:ea typeface="楷体" panose="02010609060101010101" charset="-122"/>
              <a:cs typeface="楷体" panose="02010609060101010101" charset="-122"/>
              <a:sym typeface="+mn-ea"/>
            </a:endParaRPr>
          </a:p>
          <a:p>
            <a:r>
              <a:rPr lang="zh-CN" altLang="en-US" sz="2800" b="1" dirty="0">
                <a:solidFill>
                  <a:schemeClr val="tx1"/>
                </a:solidFill>
                <a:latin typeface="楷体" panose="02010609060101010101" charset="-122"/>
                <a:ea typeface="楷体" panose="02010609060101010101" charset="-122"/>
                <a:cs typeface="楷体" panose="02010609060101010101" charset="-122"/>
                <a:sym typeface="+mn-ea"/>
              </a:rPr>
              <a:t>虽然在评卷 时不大强调序号化、条理化。但能做到序号化、条理化的考生是占优势的。即使抄材料 按层次抄和大段抄是不一样的。</a:t>
            </a:r>
            <a:endParaRPr lang="zh-CN" altLang="en-US" sz="2800" b="1" dirty="0">
              <a:solidFill>
                <a:schemeClr val="tx1"/>
              </a:solidFill>
              <a:latin typeface="楷体" panose="02010609060101010101" charset="-122"/>
              <a:ea typeface="楷体" panose="02010609060101010101" charset="-122"/>
              <a:cs typeface="楷体" panose="02010609060101010101" charset="-122"/>
              <a:sym typeface="+mn-ea"/>
            </a:endParaRPr>
          </a:p>
          <a:p>
            <a:r>
              <a:rPr lang="en-US" altLang="zh-CN" sz="2800" b="1">
                <a:solidFill>
                  <a:schemeClr val="tx1"/>
                </a:solidFill>
                <a:latin typeface="楷体" panose="02010609060101010101" charset="-122"/>
                <a:ea typeface="楷体" panose="02010609060101010101" charset="-122"/>
                <a:cs typeface="楷体" panose="02010609060101010101" charset="-122"/>
                <a:sym typeface="+mn-ea"/>
              </a:rPr>
              <a:t>3</a:t>
            </a:r>
            <a:r>
              <a:rPr lang="zh-CN" altLang="en-US" sz="2800" b="1" dirty="0">
                <a:solidFill>
                  <a:schemeClr val="tx1"/>
                </a:solidFill>
                <a:latin typeface="楷体" panose="02010609060101010101" charset="-122"/>
                <a:ea typeface="楷体" panose="02010609060101010101" charset="-122"/>
                <a:cs typeface="楷体" panose="02010609060101010101" charset="-122"/>
                <a:sym typeface="+mn-ea"/>
              </a:rPr>
              <a:t>、注意字体，要工整、清楚，要让评卷人看得懂。</a:t>
            </a:r>
            <a:endParaRPr lang="zh-CN" altLang="en-US" sz="2800" b="1" dirty="0">
              <a:solidFill>
                <a:schemeClr val="tx1"/>
              </a:solidFill>
              <a:latin typeface="楷体" panose="02010609060101010101" charset="-122"/>
              <a:ea typeface="楷体" panose="02010609060101010101" charset="-122"/>
              <a:cs typeface="楷体" panose="02010609060101010101" charset="-122"/>
              <a:sym typeface="+mn-ea"/>
            </a:endParaRPr>
          </a:p>
          <a:p>
            <a:r>
              <a:rPr lang="en-US" altLang="zh-CN" sz="2800" b="1">
                <a:solidFill>
                  <a:schemeClr val="tx1"/>
                </a:solidFill>
                <a:latin typeface="楷体" panose="02010609060101010101" charset="-122"/>
                <a:ea typeface="楷体" panose="02010609060101010101" charset="-122"/>
                <a:cs typeface="楷体" panose="02010609060101010101" charset="-122"/>
                <a:sym typeface="+mn-ea"/>
              </a:rPr>
              <a:t>4</a:t>
            </a:r>
            <a:r>
              <a:rPr lang="zh-CN" altLang="en-US" sz="2800" b="1" dirty="0">
                <a:solidFill>
                  <a:schemeClr val="tx1"/>
                </a:solidFill>
                <a:latin typeface="楷体" panose="02010609060101010101" charset="-122"/>
                <a:ea typeface="楷体" panose="02010609060101010101" charset="-122"/>
                <a:cs typeface="楷体" panose="02010609060101010101" charset="-122"/>
                <a:sym typeface="+mn-ea"/>
              </a:rPr>
              <a:t>、注意历史语言的应用，尽量少写大白话，注意准确表达，语句通顺。</a:t>
            </a:r>
            <a:endParaRPr lang="zh-CN" altLang="en-US" sz="2800" b="1" dirty="0">
              <a:solidFill>
                <a:schemeClr val="tx1"/>
              </a:solidFill>
              <a:latin typeface="楷体" panose="02010609060101010101" charset="-122"/>
              <a:ea typeface="楷体" panose="02010609060101010101" charset="-122"/>
              <a:cs typeface="楷体" panose="02010609060101010101" charset="-122"/>
              <a:sym typeface="+mn-ea"/>
            </a:endParaRPr>
          </a:p>
          <a:p>
            <a:r>
              <a:rPr lang="en-US" altLang="zh-CN" sz="2800" b="1">
                <a:solidFill>
                  <a:schemeClr val="tx1"/>
                </a:solidFill>
                <a:latin typeface="楷体" panose="02010609060101010101" charset="-122"/>
                <a:ea typeface="楷体" panose="02010609060101010101" charset="-122"/>
                <a:cs typeface="楷体" panose="02010609060101010101" charset="-122"/>
                <a:sym typeface="+mn-ea"/>
              </a:rPr>
              <a:t>5</a:t>
            </a:r>
            <a:r>
              <a:rPr lang="zh-CN" altLang="en-US" sz="2800" b="1" dirty="0">
                <a:solidFill>
                  <a:schemeClr val="tx1"/>
                </a:solidFill>
                <a:latin typeface="楷体" panose="02010609060101010101" charset="-122"/>
                <a:ea typeface="楷体" panose="02010609060101010101" charset="-122"/>
                <a:cs typeface="楷体" panose="02010609060101010101" charset="-122"/>
                <a:sym typeface="+mn-ea"/>
              </a:rPr>
              <a:t>、不要随意的用简称尤其是自己随意写简化的语言。</a:t>
            </a:r>
            <a:endParaRPr lang="zh-CN" altLang="en-US" sz="2800" b="1" dirty="0">
              <a:solidFill>
                <a:schemeClr val="tx1"/>
              </a:solidFill>
              <a:latin typeface="楷体" panose="02010609060101010101" charset="-122"/>
              <a:ea typeface="楷体" panose="02010609060101010101" charset="-122"/>
              <a:cs typeface="楷体" panose="02010609060101010101" charset="-122"/>
              <a:sym typeface="+mn-ea"/>
            </a:endParaRPr>
          </a:p>
          <a:p>
            <a:r>
              <a:rPr lang="en-US" altLang="zh-CN" sz="2800" b="1">
                <a:solidFill>
                  <a:schemeClr val="tx1"/>
                </a:solidFill>
                <a:latin typeface="楷体" panose="02010609060101010101" charset="-122"/>
                <a:ea typeface="楷体" panose="02010609060101010101" charset="-122"/>
                <a:cs typeface="楷体" panose="02010609060101010101" charset="-122"/>
                <a:sym typeface="+mn-ea"/>
              </a:rPr>
              <a:t>6</a:t>
            </a:r>
            <a:r>
              <a:rPr lang="zh-CN" altLang="en-US" sz="2800" b="1" dirty="0">
                <a:solidFill>
                  <a:schemeClr val="tx1"/>
                </a:solidFill>
                <a:latin typeface="楷体" panose="02010609060101010101" charset="-122"/>
                <a:ea typeface="楷体" panose="02010609060101010101" charset="-122"/>
                <a:cs typeface="楷体" panose="02010609060101010101" charset="-122"/>
                <a:sym typeface="+mn-ea"/>
              </a:rPr>
              <a:t>、尽量准确的抄原材料，不要分层次的大量抄原材料，并注意对原材料做一些修改</a:t>
            </a:r>
            <a:r>
              <a:rPr lang="en-US" altLang="zh-CN" sz="2800" b="1" dirty="0">
                <a:solidFill>
                  <a:schemeClr val="tx1"/>
                </a:solidFill>
                <a:latin typeface="楷体" panose="02010609060101010101" charset="-122"/>
                <a:ea typeface="楷体" panose="02010609060101010101" charset="-122"/>
                <a:cs typeface="楷体" panose="02010609060101010101" charset="-122"/>
                <a:sym typeface="+mn-ea"/>
              </a:rPr>
              <a:t>,</a:t>
            </a:r>
            <a:r>
              <a:rPr lang="zh-CN" altLang="en-US" sz="2800" b="1" dirty="0">
                <a:solidFill>
                  <a:schemeClr val="tx1"/>
                </a:solidFill>
                <a:latin typeface="楷体" panose="02010609060101010101" charset="-122"/>
                <a:ea typeface="楷体" panose="02010609060101010101" charset="-122"/>
                <a:cs typeface="楷体" panose="02010609060101010101" charset="-122"/>
                <a:sym typeface="+mn-ea"/>
              </a:rPr>
              <a:t>总体意思不变即可。</a:t>
            </a:r>
            <a:endParaRPr lang="zh-CN" altLang="en-US" sz="2800" b="1" dirty="0">
              <a:solidFill>
                <a:schemeClr val="tx1"/>
              </a:solidFill>
              <a:latin typeface="楷体" panose="02010609060101010101" charset="-122"/>
              <a:ea typeface="楷体" panose="02010609060101010101" charset="-122"/>
              <a:cs typeface="楷体" panose="02010609060101010101" charset="-122"/>
              <a:sym typeface="+mn-ea"/>
            </a:endParaRPr>
          </a:p>
          <a:p>
            <a:endParaRPr lang="zh-CN" altLang="en-US" sz="2800" b="1" dirty="0">
              <a:solidFill>
                <a:schemeClr val="tx1"/>
              </a:solidFill>
              <a:latin typeface="楷体" panose="02010609060101010101" charset="-122"/>
              <a:ea typeface="楷体" panose="02010609060101010101" charset="-122"/>
              <a:cs typeface="楷体" panose="02010609060101010101" charset="-122"/>
              <a:sym typeface="+mn-ea"/>
            </a:endParaRPr>
          </a:p>
        </p:txBody>
      </p:sp>
    </p:spTree>
  </p:cSld>
  <p:clrMapOvr>
    <a:masterClrMapping/>
  </p:clrMapOvr>
  <p:transition>
    <p:fad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4" name="标题 8193"/>
          <p:cNvSpPr>
            <a:spLocks noGrp="1"/>
          </p:cNvSpPr>
          <p:nvPr>
            <p:ph type="title"/>
          </p:nvPr>
        </p:nvSpPr>
        <p:spPr>
          <a:xfrm>
            <a:off x="115782" y="750888"/>
            <a:ext cx="10947400" cy="935037"/>
          </a:xfrm>
        </p:spPr>
        <p:txBody>
          <a:bodyPr anchor="ctr"/>
          <a:p>
            <a:r>
              <a:rPr lang="en-US" altLang="zh-CN"/>
              <a:t>     </a:t>
            </a:r>
            <a:r>
              <a:rPr lang="zh-CN" altLang="en-US" b="1">
                <a:solidFill>
                  <a:srgbClr val="FF0000"/>
                </a:solidFill>
                <a:latin typeface="楷体" panose="02010609060101010101" charset="-122"/>
                <a:ea typeface="楷体" panose="02010609060101010101" charset="-122"/>
              </a:rPr>
              <a:t>计算机阅卷</a:t>
            </a:r>
            <a:r>
              <a:rPr lang="zh-CN" altLang="en-US" b="1" dirty="0">
                <a:solidFill>
                  <a:srgbClr val="FF0000"/>
                </a:solidFill>
                <a:latin typeface="楷体" panose="02010609060101010101" charset="-122"/>
                <a:ea typeface="楷体" panose="02010609060101010101" charset="-122"/>
                <a:sym typeface="+mn-ea"/>
              </a:rPr>
              <a:t>书写规范要求</a:t>
            </a:r>
            <a:endParaRPr lang="zh-CN" altLang="en-US" b="1" dirty="0">
              <a:solidFill>
                <a:srgbClr val="FF0000"/>
              </a:solidFill>
              <a:latin typeface="楷体" panose="02010609060101010101" charset="-122"/>
              <a:ea typeface="楷体" panose="02010609060101010101" charset="-122"/>
              <a:sym typeface="+mn-ea"/>
            </a:endParaRPr>
          </a:p>
        </p:txBody>
      </p:sp>
      <p:sp>
        <p:nvSpPr>
          <p:cNvPr id="8195" name="文本占位符 8194"/>
          <p:cNvSpPr>
            <a:spLocks noGrp="1"/>
          </p:cNvSpPr>
          <p:nvPr>
            <p:ph type="body" idx="1"/>
          </p:nvPr>
        </p:nvSpPr>
        <p:spPr>
          <a:xfrm>
            <a:off x="195580" y="1585595"/>
            <a:ext cx="11565255" cy="4864735"/>
          </a:xfrm>
        </p:spPr>
        <p:txBody>
          <a:bodyPr/>
          <a:p>
            <a:pPr>
              <a:buNone/>
            </a:pPr>
            <a:r>
              <a:rPr lang="zh-CN" altLang="en-US" sz="2525" b="1" dirty="0">
                <a:latin typeface="楷体" panose="02010609060101010101" charset="-122"/>
                <a:ea typeface="楷体" panose="02010609060101010101" charset="-122"/>
              </a:rPr>
              <a:t>（一）要认真审题，要使答案更加具有逻辑性；</a:t>
            </a:r>
            <a:endParaRPr lang="zh-CN" altLang="en-US" sz="2525" b="1" dirty="0">
              <a:latin typeface="楷体" panose="02010609060101010101" charset="-122"/>
              <a:ea typeface="楷体" panose="02010609060101010101" charset="-122"/>
            </a:endParaRPr>
          </a:p>
          <a:p>
            <a:pPr>
              <a:buNone/>
            </a:pPr>
            <a:r>
              <a:rPr lang="zh-CN" altLang="en-US" sz="2525" b="1" dirty="0">
                <a:latin typeface="楷体" panose="02010609060101010101" charset="-122"/>
                <a:ea typeface="楷体" panose="02010609060101010101" charset="-122"/>
              </a:rPr>
              <a:t>  机器阅卷与在纸上阅卷不同，对教师的阅卷习惯的一种改变，</a:t>
            </a:r>
            <a:r>
              <a:rPr lang="zh-CN" altLang="en-US" sz="2525" b="1" dirty="0">
                <a:solidFill>
                  <a:srgbClr val="FF0000"/>
                </a:solidFill>
                <a:latin typeface="楷体" panose="02010609060101010101" charset="-122"/>
                <a:ea typeface="楷体" panose="02010609060101010101" charset="-122"/>
              </a:rPr>
              <a:t>逻辑性的答案更容易被关注。</a:t>
            </a:r>
            <a:endParaRPr lang="zh-CN" altLang="en-US" sz="2525" b="1" dirty="0">
              <a:solidFill>
                <a:srgbClr val="FF0000"/>
              </a:solidFill>
              <a:latin typeface="楷体" panose="02010609060101010101" charset="-122"/>
              <a:ea typeface="楷体" panose="02010609060101010101" charset="-122"/>
            </a:endParaRPr>
          </a:p>
          <a:p>
            <a:pPr>
              <a:buNone/>
            </a:pPr>
            <a:r>
              <a:rPr lang="zh-CN" altLang="en-US" sz="2525" b="1" dirty="0">
                <a:latin typeface="楷体" panose="02010609060101010101" charset="-122"/>
                <a:ea typeface="楷体" panose="02010609060101010101" charset="-122"/>
              </a:rPr>
              <a:t>（二）要突出关键词，使阅卷教师更容易把握；</a:t>
            </a:r>
            <a:endParaRPr lang="zh-CN" altLang="en-US" sz="2525" b="1" dirty="0">
              <a:latin typeface="楷体" panose="02010609060101010101" charset="-122"/>
              <a:ea typeface="楷体" panose="02010609060101010101" charset="-122"/>
            </a:endParaRPr>
          </a:p>
          <a:p>
            <a:pPr>
              <a:buNone/>
            </a:pPr>
            <a:r>
              <a:rPr lang="zh-CN" altLang="en-US" sz="2525" b="1" dirty="0">
                <a:latin typeface="楷体" panose="02010609060101010101" charset="-122"/>
                <a:ea typeface="楷体" panose="02010609060101010101" charset="-122"/>
              </a:rPr>
              <a:t>  网上阅卷强度大，要使你的答案更易于被阅卷教师关注到，</a:t>
            </a:r>
            <a:r>
              <a:rPr lang="zh-CN" altLang="en-US" sz="2525" b="1" dirty="0">
                <a:solidFill>
                  <a:srgbClr val="FF0000"/>
                </a:solidFill>
                <a:latin typeface="楷体" panose="02010609060101010101" charset="-122"/>
                <a:ea typeface="楷体" panose="02010609060101010101" charset="-122"/>
              </a:rPr>
              <a:t>就要突出答题的关键词。</a:t>
            </a:r>
            <a:endParaRPr lang="zh-CN" altLang="en-US" sz="2525" b="1" dirty="0">
              <a:solidFill>
                <a:srgbClr val="FF0000"/>
              </a:solidFill>
              <a:latin typeface="楷体" panose="02010609060101010101" charset="-122"/>
              <a:ea typeface="楷体" panose="02010609060101010101" charset="-122"/>
            </a:endParaRPr>
          </a:p>
          <a:p>
            <a:pPr>
              <a:buNone/>
            </a:pPr>
            <a:r>
              <a:rPr lang="zh-CN" altLang="en-US" sz="2525" b="1" dirty="0">
                <a:latin typeface="楷体" panose="02010609060101010101" charset="-122"/>
                <a:ea typeface="楷体" panose="02010609060101010101" charset="-122"/>
              </a:rPr>
              <a:t>（三）答题一定要分层次，吸引教师的注意力；</a:t>
            </a:r>
            <a:endParaRPr lang="zh-CN" altLang="en-US" sz="2525" b="1" dirty="0">
              <a:latin typeface="楷体" panose="02010609060101010101" charset="-122"/>
              <a:ea typeface="楷体" panose="02010609060101010101" charset="-122"/>
            </a:endParaRPr>
          </a:p>
          <a:p>
            <a:pPr>
              <a:buNone/>
            </a:pPr>
            <a:r>
              <a:rPr lang="zh-CN" altLang="en-US" sz="2525" b="1" dirty="0">
                <a:latin typeface="楷体" panose="02010609060101010101" charset="-122"/>
                <a:ea typeface="楷体" panose="02010609060101010101" charset="-122"/>
              </a:rPr>
              <a:t>（四）使用概括性的语言，直接引起阅卷教师的兴趣；</a:t>
            </a:r>
            <a:endParaRPr lang="zh-CN" altLang="en-US" sz="2525" b="1" dirty="0">
              <a:latin typeface="楷体" panose="02010609060101010101" charset="-122"/>
              <a:ea typeface="楷体" panose="02010609060101010101" charset="-122"/>
            </a:endParaRPr>
          </a:p>
          <a:p>
            <a:pPr>
              <a:buNone/>
            </a:pPr>
            <a:r>
              <a:rPr lang="zh-CN" altLang="en-US" sz="2525" b="1" dirty="0">
                <a:latin typeface="楷体" panose="02010609060101010101" charset="-122"/>
                <a:ea typeface="楷体" panose="02010609060101010101" charset="-122"/>
              </a:rPr>
              <a:t>（五）一定要看清题义，不要文不对题；</a:t>
            </a:r>
            <a:endParaRPr lang="zh-CN" altLang="en-US" sz="2525" b="1" dirty="0">
              <a:latin typeface="楷体" panose="02010609060101010101" charset="-122"/>
              <a:ea typeface="楷体" panose="02010609060101010101" charset="-122"/>
            </a:endParaRPr>
          </a:p>
          <a:p>
            <a:pPr>
              <a:buNone/>
            </a:pPr>
            <a:r>
              <a:rPr lang="zh-CN" altLang="en-US" b="1" dirty="0"/>
              <a:t>  </a:t>
            </a:r>
            <a:endParaRPr lang="zh-CN" altLang="en-US" b="1" dirty="0"/>
          </a:p>
        </p:txBody>
      </p:sp>
    </p:spTree>
  </p:cSld>
  <p:clrMapOvr>
    <a:masterClrMapping/>
  </p:clrMapOvr>
  <p:transition>
    <p:fad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8" name="文本占位符 9217"/>
          <p:cNvSpPr>
            <a:spLocks noGrp="1"/>
          </p:cNvSpPr>
          <p:nvPr>
            <p:ph type="body" idx="1"/>
          </p:nvPr>
        </p:nvSpPr>
        <p:spPr>
          <a:xfrm>
            <a:off x="68580" y="1400175"/>
            <a:ext cx="11917680" cy="6155690"/>
          </a:xfrm>
        </p:spPr>
        <p:txBody>
          <a:bodyPr/>
          <a:p>
            <a:pPr>
              <a:buNone/>
            </a:pPr>
            <a:r>
              <a:rPr lang="zh-CN" altLang="en-US" sz="2525" b="1">
                <a:latin typeface="楷体" panose="02010609060101010101" charset="-122"/>
                <a:ea typeface="楷体" panose="02010609060101010101" charset="-122"/>
              </a:rPr>
              <a:t>（六）不要照抄原题，要充分认识到高考历史题是对运用思维解决问题能力的答案；</a:t>
            </a:r>
            <a:endParaRPr lang="zh-CN" altLang="en-US" sz="2525" b="1">
              <a:latin typeface="楷体" panose="02010609060101010101" charset="-122"/>
              <a:ea typeface="楷体" panose="02010609060101010101" charset="-122"/>
            </a:endParaRPr>
          </a:p>
          <a:p>
            <a:pPr>
              <a:buNone/>
            </a:pPr>
            <a:r>
              <a:rPr lang="zh-CN" altLang="en-US" sz="2525" b="1">
                <a:latin typeface="楷体" panose="02010609060101010101" charset="-122"/>
                <a:ea typeface="楷体" panose="02010609060101010101" charset="-122"/>
              </a:rPr>
              <a:t>（七）不要</a:t>
            </a:r>
            <a:r>
              <a:rPr lang="zh-CN" altLang="en-US" sz="2525" b="1">
                <a:solidFill>
                  <a:srgbClr val="FF0000"/>
                </a:solidFill>
                <a:latin typeface="楷体" panose="02010609060101010101" charset="-122"/>
                <a:ea typeface="楷体" panose="02010609060101010101" charset="-122"/>
              </a:rPr>
              <a:t>留空白</a:t>
            </a:r>
            <a:r>
              <a:rPr lang="zh-CN" altLang="en-US" sz="2525" b="1">
                <a:latin typeface="楷体" panose="02010609060101010101" charset="-122"/>
                <a:ea typeface="楷体" panose="02010609060101010101" charset="-122"/>
              </a:rPr>
              <a:t>，显示器上很刺眼，</a:t>
            </a:r>
            <a:r>
              <a:rPr lang="zh-CN" altLang="en-US" sz="2525" b="1">
                <a:solidFill>
                  <a:srgbClr val="FF0000"/>
                </a:solidFill>
                <a:latin typeface="楷体" panose="02010609060101010101" charset="-122"/>
                <a:ea typeface="楷体" panose="02010609060101010101" charset="-122"/>
              </a:rPr>
              <a:t>抄原材料可给分</a:t>
            </a:r>
            <a:r>
              <a:rPr lang="zh-CN" altLang="en-US" sz="2525" b="1">
                <a:latin typeface="楷体" panose="02010609060101010101" charset="-122"/>
                <a:ea typeface="楷体" panose="02010609060101010101" charset="-122"/>
              </a:rPr>
              <a:t>；</a:t>
            </a:r>
            <a:endParaRPr lang="zh-CN" altLang="en-US" sz="2525" b="1">
              <a:latin typeface="楷体" panose="02010609060101010101" charset="-122"/>
              <a:ea typeface="楷体" panose="02010609060101010101" charset="-122"/>
            </a:endParaRPr>
          </a:p>
          <a:p>
            <a:pPr>
              <a:buNone/>
            </a:pPr>
            <a:r>
              <a:rPr lang="zh-CN" altLang="en-US" sz="2525" b="1">
                <a:latin typeface="楷体" panose="02010609060101010101" charset="-122"/>
                <a:ea typeface="楷体" panose="02010609060101010101" charset="-122"/>
              </a:rPr>
              <a:t>  </a:t>
            </a:r>
            <a:r>
              <a:rPr lang="zh-CN" altLang="en-US" sz="2525" b="1">
                <a:solidFill>
                  <a:srgbClr val="FF0000"/>
                </a:solidFill>
                <a:latin typeface="楷体" panose="02010609060101010101" charset="-122"/>
                <a:ea typeface="楷体" panose="02010609060101010101" charset="-122"/>
              </a:rPr>
              <a:t>历史答案具有开放性与多样性，</a:t>
            </a:r>
            <a:r>
              <a:rPr lang="zh-CN" altLang="en-US" sz="2525" b="1">
                <a:solidFill>
                  <a:schemeClr val="tx1"/>
                </a:solidFill>
                <a:latin typeface="楷体" panose="02010609060101010101" charset="-122"/>
                <a:ea typeface="楷体" panose="02010609060101010101" charset="-122"/>
              </a:rPr>
              <a:t>只要认真去回答，就有可能切题得分。</a:t>
            </a:r>
            <a:r>
              <a:rPr lang="zh-CN" altLang="en-US" sz="2525" b="1">
                <a:solidFill>
                  <a:srgbClr val="FF0000"/>
                </a:solidFill>
                <a:latin typeface="楷体" panose="02010609060101010101" charset="-122"/>
                <a:ea typeface="楷体" panose="02010609060101010101" charset="-122"/>
              </a:rPr>
              <a:t>抄原材料可给分。</a:t>
            </a:r>
            <a:endParaRPr lang="zh-CN" altLang="en-US" sz="2525" b="1">
              <a:solidFill>
                <a:srgbClr val="FF0000"/>
              </a:solidFill>
              <a:latin typeface="楷体" panose="02010609060101010101" charset="-122"/>
              <a:ea typeface="楷体" panose="02010609060101010101" charset="-122"/>
            </a:endParaRPr>
          </a:p>
          <a:p>
            <a:pPr>
              <a:buNone/>
            </a:pPr>
            <a:r>
              <a:rPr lang="zh-CN" altLang="en-US" sz="2525" b="1">
                <a:latin typeface="楷体" panose="02010609060101010101" charset="-122"/>
                <a:ea typeface="楷体" panose="02010609060101010101" charset="-122"/>
              </a:rPr>
              <a:t>（八）</a:t>
            </a:r>
            <a:r>
              <a:rPr lang="zh-CN" altLang="en-US" sz="2520" b="1">
                <a:latin typeface="楷体" panose="02010609060101010101" charset="-122"/>
                <a:ea typeface="楷体" panose="02010609060101010101" charset="-122"/>
                <a:sym typeface="+mn-ea"/>
              </a:rPr>
              <a:t>不要</a:t>
            </a:r>
            <a:r>
              <a:rPr lang="zh-CN" altLang="en-US" sz="2525" b="1">
                <a:latin typeface="楷体" panose="02010609060101010101" charset="-122"/>
                <a:ea typeface="楷体" panose="02010609060101010101" charset="-122"/>
              </a:rPr>
              <a:t>字迹潦草，在屏幕上辨认更困难；</a:t>
            </a:r>
            <a:endParaRPr lang="zh-CN" altLang="en-US" sz="2525" b="1">
              <a:latin typeface="楷体" panose="02010609060101010101" charset="-122"/>
              <a:ea typeface="楷体" panose="02010609060101010101" charset="-122"/>
            </a:endParaRPr>
          </a:p>
          <a:p>
            <a:pPr>
              <a:buNone/>
            </a:pPr>
            <a:r>
              <a:rPr lang="zh-CN" altLang="en-US" sz="2525" b="1">
                <a:latin typeface="楷体" panose="02010609060101010101" charset="-122"/>
                <a:ea typeface="楷体" panose="02010609060101010101" charset="-122"/>
              </a:rPr>
              <a:t>  字迹潦草，字迹过轻，经过扫描后会更更难识别。</a:t>
            </a:r>
            <a:endParaRPr lang="zh-CN" altLang="en-US" sz="2525" b="1">
              <a:latin typeface="楷体" panose="02010609060101010101" charset="-122"/>
              <a:ea typeface="楷体" panose="02010609060101010101" charset="-122"/>
            </a:endParaRPr>
          </a:p>
          <a:p>
            <a:pPr>
              <a:buNone/>
            </a:pPr>
            <a:r>
              <a:rPr lang="zh-CN" altLang="en-US" sz="2525" b="1">
                <a:latin typeface="楷体" panose="02010609060101010101" charset="-122"/>
                <a:ea typeface="楷体" panose="02010609060101010101" charset="-122"/>
              </a:rPr>
              <a:t>（九）要用历史语言，不要用政治语言，会刺激历史教师；</a:t>
            </a:r>
            <a:endParaRPr lang="zh-CN" altLang="en-US" sz="2525" b="1">
              <a:latin typeface="楷体" panose="02010609060101010101" charset="-122"/>
              <a:ea typeface="楷体" panose="02010609060101010101" charset="-122"/>
            </a:endParaRPr>
          </a:p>
          <a:p>
            <a:pPr>
              <a:buNone/>
            </a:pPr>
            <a:r>
              <a:rPr lang="zh-CN" altLang="en-US" sz="2525" b="1">
                <a:latin typeface="楷体" panose="02010609060101010101" charset="-122"/>
                <a:ea typeface="楷体" panose="02010609060101010101" charset="-122"/>
              </a:rPr>
              <a:t>（十）千万不要答错位置，阅卷教师无法帮你查找；阅卷教师的权限仅限于小题，不能超出界限。</a:t>
            </a:r>
            <a:endParaRPr lang="zh-CN" altLang="en-US" sz="2525" b="1">
              <a:solidFill>
                <a:schemeClr val="folHlink"/>
              </a:solidFill>
              <a:latin typeface="楷体" panose="02010609060101010101" charset="-122"/>
              <a:ea typeface="楷体" panose="02010609060101010101" charset="-122"/>
            </a:endParaRPr>
          </a:p>
        </p:txBody>
      </p:sp>
    </p:spTree>
  </p:cSld>
  <p:clrMapOvr>
    <a:masterClrMapping/>
  </p:clrMapOvr>
  <p:transition>
    <p:fad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7" name="文本占位符 6146"/>
          <p:cNvSpPr/>
          <p:nvPr>
            <p:ph type="body" idx="1"/>
          </p:nvPr>
        </p:nvSpPr>
        <p:spPr>
          <a:xfrm>
            <a:off x="916305" y="1782445"/>
            <a:ext cx="10399395" cy="4076700"/>
          </a:xfrm>
        </p:spPr>
        <p:txBody>
          <a:bodyPr>
            <a:normAutofit lnSpcReduction="10000"/>
          </a:bodyPr>
          <a:p>
            <a:r>
              <a:rPr lang="en-US" altLang="zh-CN" sz="2845" b="1" dirty="0">
                <a:latin typeface="楷体" panose="02010609060101010101" charset="-122"/>
                <a:ea typeface="楷体" panose="02010609060101010101" charset="-122"/>
                <a:sym typeface="+mn-ea"/>
              </a:rPr>
              <a:t>1</a:t>
            </a:r>
            <a:r>
              <a:rPr lang="zh-CN" altLang="en-US" sz="2845" b="1" dirty="0">
                <a:latin typeface="楷体" panose="02010609060101010101" charset="-122"/>
                <a:ea typeface="楷体" panose="02010609060101010101" charset="-122"/>
                <a:sym typeface="+mn-ea"/>
              </a:rPr>
              <a:t>、逻辑性</a:t>
            </a:r>
            <a:endParaRPr lang="zh-CN" altLang="en-US" sz="2845" b="1" dirty="0">
              <a:latin typeface="楷体" panose="02010609060101010101" charset="-122"/>
              <a:ea typeface="楷体" panose="02010609060101010101" charset="-122"/>
              <a:sym typeface="+mn-ea"/>
            </a:endParaRPr>
          </a:p>
          <a:p>
            <a:r>
              <a:rPr lang="en-US" altLang="zh-CN" sz="2845" b="1" dirty="0">
                <a:latin typeface="楷体" panose="02010609060101010101" charset="-122"/>
                <a:ea typeface="楷体" panose="02010609060101010101" charset="-122"/>
                <a:sym typeface="+mn-ea"/>
              </a:rPr>
              <a:t>2</a:t>
            </a:r>
            <a:r>
              <a:rPr lang="zh-CN" altLang="en-US" sz="2845" b="1" dirty="0">
                <a:latin typeface="楷体" panose="02010609060101010101" charset="-122"/>
                <a:ea typeface="楷体" panose="02010609060101010101" charset="-122"/>
                <a:sym typeface="+mn-ea"/>
              </a:rPr>
              <a:t>、层次性</a:t>
            </a:r>
            <a:endParaRPr lang="zh-CN" altLang="en-US" sz="2845" b="1" dirty="0">
              <a:latin typeface="楷体" panose="02010609060101010101" charset="-122"/>
              <a:ea typeface="楷体" panose="02010609060101010101" charset="-122"/>
              <a:sym typeface="+mn-ea"/>
            </a:endParaRPr>
          </a:p>
          <a:p>
            <a:r>
              <a:rPr lang="en-US" altLang="zh-CN" sz="2845" b="1" dirty="0">
                <a:latin typeface="楷体" panose="02010609060101010101" charset="-122"/>
                <a:ea typeface="楷体" panose="02010609060101010101" charset="-122"/>
                <a:sym typeface="+mn-ea"/>
              </a:rPr>
              <a:t>3</a:t>
            </a:r>
            <a:r>
              <a:rPr lang="zh-CN" altLang="en-US" sz="2845" b="1" dirty="0">
                <a:latin typeface="楷体" panose="02010609060101010101" charset="-122"/>
                <a:ea typeface="楷体" panose="02010609060101010101" charset="-122"/>
                <a:sym typeface="+mn-ea"/>
              </a:rPr>
              <a:t>、概括性</a:t>
            </a:r>
            <a:endParaRPr lang="zh-CN" altLang="en-US" sz="2845" b="1" dirty="0">
              <a:latin typeface="楷体" panose="02010609060101010101" charset="-122"/>
              <a:ea typeface="楷体" panose="02010609060101010101" charset="-122"/>
              <a:sym typeface="+mn-ea"/>
            </a:endParaRPr>
          </a:p>
          <a:p>
            <a:r>
              <a:rPr lang="en-US" altLang="zh-CN" sz="2845" b="1" dirty="0">
                <a:latin typeface="楷体" panose="02010609060101010101" charset="-122"/>
                <a:ea typeface="楷体" panose="02010609060101010101" charset="-122"/>
                <a:sym typeface="+mn-ea"/>
              </a:rPr>
              <a:t>4</a:t>
            </a:r>
            <a:r>
              <a:rPr lang="zh-CN" altLang="en-US" sz="2845" b="1" dirty="0">
                <a:latin typeface="楷体" panose="02010609060101010101" charset="-122"/>
                <a:ea typeface="楷体" panose="02010609060101010101" charset="-122"/>
                <a:sym typeface="+mn-ea"/>
              </a:rPr>
              <a:t>、关键词</a:t>
            </a:r>
            <a:endParaRPr lang="zh-CN" altLang="en-US" sz="2845" b="1" dirty="0">
              <a:latin typeface="楷体" panose="02010609060101010101" charset="-122"/>
              <a:ea typeface="楷体" panose="02010609060101010101" charset="-122"/>
              <a:sym typeface="+mn-ea"/>
            </a:endParaRPr>
          </a:p>
          <a:p>
            <a:r>
              <a:rPr lang="en-US" altLang="zh-CN" sz="2845" b="1" dirty="0">
                <a:latin typeface="楷体" panose="02010609060101010101" charset="-122"/>
                <a:ea typeface="楷体" panose="02010609060101010101" charset="-122"/>
                <a:sym typeface="+mn-ea"/>
              </a:rPr>
              <a:t>5</a:t>
            </a:r>
            <a:r>
              <a:rPr lang="zh-CN" altLang="en-US" sz="2845" b="1" dirty="0">
                <a:latin typeface="楷体" panose="02010609060101010101" charset="-122"/>
                <a:ea typeface="楷体" panose="02010609060101010101" charset="-122"/>
                <a:sym typeface="+mn-ea"/>
              </a:rPr>
              <a:t>、</a:t>
            </a:r>
            <a:r>
              <a:rPr lang="zh-CN" altLang="en-US" sz="2845" b="1">
                <a:latin typeface="楷体" panose="02010609060101010101" charset="-122"/>
                <a:ea typeface="楷体" panose="02010609060101010101" charset="-122"/>
                <a:sym typeface="+mn-ea"/>
              </a:rPr>
              <a:t>历史语言</a:t>
            </a:r>
            <a:endParaRPr lang="zh-CN" altLang="en-US" sz="2845" b="1">
              <a:latin typeface="楷体" panose="02010609060101010101" charset="-122"/>
              <a:ea typeface="楷体" panose="02010609060101010101" charset="-122"/>
              <a:sym typeface="+mn-ea"/>
            </a:endParaRPr>
          </a:p>
          <a:p>
            <a:r>
              <a:rPr lang="en-US" altLang="zh-CN" sz="2845" b="1">
                <a:latin typeface="楷体" panose="02010609060101010101" charset="-122"/>
                <a:ea typeface="楷体" panose="02010609060101010101" charset="-122"/>
                <a:sym typeface="+mn-ea"/>
              </a:rPr>
              <a:t>6</a:t>
            </a:r>
            <a:r>
              <a:rPr lang="zh-CN" altLang="en-US" sz="2845" b="1">
                <a:latin typeface="楷体" panose="02010609060101010101" charset="-122"/>
                <a:ea typeface="楷体" panose="02010609060101010101" charset="-122"/>
                <a:sym typeface="+mn-ea"/>
              </a:rPr>
              <a:t>、</a:t>
            </a:r>
            <a:r>
              <a:rPr lang="zh-CN" altLang="en-US" sz="2845" b="1">
                <a:solidFill>
                  <a:schemeClr val="tx1"/>
                </a:solidFill>
                <a:latin typeface="楷体" panose="02010609060101010101" charset="-122"/>
                <a:ea typeface="楷体" panose="02010609060101010101" charset="-122"/>
                <a:sym typeface="+mn-ea"/>
              </a:rPr>
              <a:t>不留空白</a:t>
            </a:r>
            <a:r>
              <a:rPr lang="zh-CN" altLang="en-US" sz="2845" b="1">
                <a:solidFill>
                  <a:srgbClr val="FF0000"/>
                </a:solidFill>
                <a:latin typeface="楷体" panose="02010609060101010101" charset="-122"/>
                <a:ea typeface="楷体" panose="02010609060101010101" charset="-122"/>
                <a:sym typeface="+mn-ea"/>
              </a:rPr>
              <a:t>（会抄材料可给分）</a:t>
            </a:r>
            <a:endParaRPr lang="zh-CN" altLang="en-US" sz="2845" b="1">
              <a:solidFill>
                <a:srgbClr val="FF0000"/>
              </a:solidFill>
              <a:latin typeface="楷体" panose="02010609060101010101" charset="-122"/>
              <a:ea typeface="楷体" panose="02010609060101010101" charset="-122"/>
              <a:sym typeface="+mn-ea"/>
            </a:endParaRPr>
          </a:p>
          <a:p>
            <a:r>
              <a:rPr lang="en-US" altLang="zh-CN" sz="2845" b="1">
                <a:solidFill>
                  <a:schemeClr val="tx1"/>
                </a:solidFill>
                <a:latin typeface="楷体" panose="02010609060101010101" charset="-122"/>
                <a:ea typeface="楷体" panose="02010609060101010101" charset="-122"/>
                <a:sym typeface="+mn-ea"/>
              </a:rPr>
              <a:t>7</a:t>
            </a:r>
            <a:r>
              <a:rPr lang="zh-CN" altLang="en-US" sz="2845" b="1">
                <a:solidFill>
                  <a:schemeClr val="tx1"/>
                </a:solidFill>
                <a:latin typeface="楷体" panose="02010609060101010101" charset="-122"/>
                <a:ea typeface="楷体" panose="02010609060101010101" charset="-122"/>
                <a:sym typeface="+mn-ea"/>
              </a:rPr>
              <a:t>、</a:t>
            </a:r>
            <a:r>
              <a:rPr lang="zh-CN" altLang="en-US" sz="2845" b="1">
                <a:latin typeface="楷体" panose="02010609060101010101" charset="-122"/>
                <a:ea typeface="楷体" panose="02010609060101010101" charset="-122"/>
                <a:sym typeface="+mn-ea"/>
              </a:rPr>
              <a:t>不潦草</a:t>
            </a:r>
            <a:endParaRPr lang="zh-CN" altLang="en-US" sz="2845" b="1">
              <a:latin typeface="楷体" panose="02010609060101010101" charset="-122"/>
              <a:ea typeface="楷体" panose="02010609060101010101" charset="-122"/>
              <a:sym typeface="+mn-ea"/>
            </a:endParaRPr>
          </a:p>
          <a:p>
            <a:r>
              <a:rPr lang="en-US" altLang="zh-CN" sz="2845" b="1">
                <a:latin typeface="楷体" panose="02010609060101010101" charset="-122"/>
                <a:ea typeface="楷体" panose="02010609060101010101" charset="-122"/>
                <a:sym typeface="+mn-ea"/>
              </a:rPr>
              <a:t>8</a:t>
            </a:r>
            <a:r>
              <a:rPr lang="zh-CN" altLang="en-US" sz="2845" b="1">
                <a:latin typeface="楷体" panose="02010609060101010101" charset="-122"/>
                <a:ea typeface="楷体" panose="02010609060101010101" charset="-122"/>
                <a:sym typeface="+mn-ea"/>
              </a:rPr>
              <a:t>、不答错位置</a:t>
            </a:r>
            <a:endParaRPr lang="zh-CN" altLang="en-US" sz="2845" b="1">
              <a:latin typeface="楷体" panose="02010609060101010101" charset="-122"/>
              <a:ea typeface="楷体" panose="02010609060101010101" charset="-122"/>
              <a:sym typeface="+mn-ea"/>
            </a:endParaRPr>
          </a:p>
        </p:txBody>
      </p:sp>
    </p:spTree>
  </p:cSld>
  <p:clrMapOvr>
    <a:masterClrMapping/>
  </p:clrMapOvr>
  <p:transition>
    <p:fad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2" name="标题 10241"/>
          <p:cNvSpPr>
            <a:spLocks noGrp="1"/>
          </p:cNvSpPr>
          <p:nvPr>
            <p:ph type="title"/>
          </p:nvPr>
        </p:nvSpPr>
        <p:spPr>
          <a:xfrm>
            <a:off x="264513" y="749723"/>
            <a:ext cx="8229600" cy="1028700"/>
          </a:xfrm>
        </p:spPr>
        <p:txBody>
          <a:bodyPr anchor="ctr"/>
          <a:p>
            <a:r>
              <a:rPr lang="en-US" altLang="zh-CN">
                <a:latin typeface="黑体" panose="02010609060101010101" pitchFamily="49" charset="-122"/>
                <a:ea typeface="黑体" panose="02010609060101010101" pitchFamily="49" charset="-122"/>
              </a:rPr>
              <a:t>    </a:t>
            </a:r>
            <a:r>
              <a:rPr lang="zh-CN" altLang="en-US">
                <a:latin typeface="黑体" panose="02010609060101010101" pitchFamily="49" charset="-122"/>
                <a:ea typeface="黑体" panose="02010609060101010101" pitchFamily="49" charset="-122"/>
              </a:rPr>
              <a:t>高考历史答题的几点建议</a:t>
            </a:r>
            <a:endParaRPr lang="zh-CN" altLang="en-US">
              <a:latin typeface="黑体" panose="02010609060101010101" pitchFamily="49" charset="-122"/>
              <a:ea typeface="黑体" panose="02010609060101010101" pitchFamily="49" charset="-122"/>
            </a:endParaRPr>
          </a:p>
        </p:txBody>
      </p:sp>
      <p:sp>
        <p:nvSpPr>
          <p:cNvPr id="10243" name="文本占位符 10242"/>
          <p:cNvSpPr>
            <a:spLocks noGrp="1"/>
          </p:cNvSpPr>
          <p:nvPr>
            <p:ph type="body" idx="1"/>
          </p:nvPr>
        </p:nvSpPr>
        <p:spPr>
          <a:xfrm>
            <a:off x="812165" y="1778635"/>
            <a:ext cx="10672445" cy="4605020"/>
          </a:xfrm>
        </p:spPr>
        <p:txBody>
          <a:bodyPr/>
          <a:p>
            <a:r>
              <a:rPr lang="zh-CN" altLang="en-US" sz="2490" b="1">
                <a:ea typeface="楷体" panose="02010609060101010101" charset="-122"/>
              </a:rPr>
              <a:t>（一）加强题目识读能力训练，读懂题目；</a:t>
            </a:r>
            <a:endParaRPr lang="zh-CN" altLang="en-US" sz="2490" b="1">
              <a:ea typeface="楷体" panose="02010609060101010101" charset="-122"/>
            </a:endParaRPr>
          </a:p>
          <a:p>
            <a:r>
              <a:rPr lang="zh-CN" altLang="en-US" sz="2490" b="1">
                <a:ea typeface="楷体" panose="02010609060101010101" charset="-122"/>
              </a:rPr>
              <a:t>（二）加强逻辑性，条理性训练；</a:t>
            </a:r>
            <a:endParaRPr lang="zh-CN" altLang="en-US" sz="2490" b="1">
              <a:ea typeface="楷体" panose="02010609060101010101" charset="-122"/>
            </a:endParaRPr>
          </a:p>
          <a:p>
            <a:r>
              <a:rPr lang="zh-CN" altLang="en-US" sz="2490" b="1">
                <a:ea typeface="楷体" panose="02010609060101010101" charset="-122"/>
              </a:rPr>
              <a:t>（三）加强概括性训练；</a:t>
            </a:r>
            <a:endParaRPr lang="zh-CN" altLang="en-US" sz="2490" b="1">
              <a:ea typeface="楷体" panose="02010609060101010101" charset="-122"/>
            </a:endParaRPr>
          </a:p>
          <a:p>
            <a:r>
              <a:rPr lang="zh-CN" altLang="en-US" sz="2490" b="1">
                <a:ea typeface="楷体" panose="02010609060101010101" charset="-122"/>
              </a:rPr>
              <a:t>（四）加强语言表达的准确性与科学性；</a:t>
            </a:r>
            <a:endParaRPr lang="zh-CN" altLang="en-US" sz="2490" b="1">
              <a:ea typeface="楷体" panose="02010609060101010101" charset="-122"/>
            </a:endParaRPr>
          </a:p>
          <a:p>
            <a:r>
              <a:rPr lang="zh-CN" altLang="en-US" sz="2490" b="1">
                <a:ea typeface="楷体" panose="02010609060101010101" charset="-122"/>
              </a:rPr>
              <a:t>（五）加强书写习惯的培养；</a:t>
            </a:r>
            <a:endParaRPr lang="zh-CN" altLang="en-US" sz="2490" b="1">
              <a:ea typeface="楷体" panose="02010609060101010101" charset="-122"/>
            </a:endParaRPr>
          </a:p>
          <a:p>
            <a:r>
              <a:rPr lang="zh-CN" altLang="en-US" sz="2490" b="1">
                <a:ea typeface="楷体" panose="02010609060101010101" charset="-122"/>
              </a:rPr>
              <a:t>（六）强调扫描操作对答题要求，避免答错位置；</a:t>
            </a:r>
            <a:endParaRPr lang="zh-CN" altLang="en-US" sz="2490" b="1">
              <a:ea typeface="楷体" panose="02010609060101010101" charset="-122"/>
            </a:endParaRPr>
          </a:p>
          <a:p>
            <a:r>
              <a:rPr lang="zh-CN" altLang="en-US" sz="2490" b="1">
                <a:ea typeface="楷体" panose="02010609060101010101" charset="-122"/>
              </a:rPr>
              <a:t>（七）加强基本功训练，不要出现太多的错别字；</a:t>
            </a:r>
            <a:endParaRPr lang="zh-CN" altLang="en-US" sz="2490" b="1">
              <a:ea typeface="楷体" panose="02010609060101010101" charset="-122"/>
            </a:endParaRPr>
          </a:p>
          <a:p>
            <a:r>
              <a:rPr lang="zh-CN" altLang="en-US" sz="2490" b="1">
                <a:ea typeface="楷体" panose="02010609060101010101" charset="-122"/>
              </a:rPr>
              <a:t>（八）重视历史思维培养；</a:t>
            </a:r>
            <a:endParaRPr lang="zh-CN" altLang="en-US" sz="2490" b="1">
              <a:ea typeface="楷体" panose="02010609060101010101" charset="-122"/>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97" name="文本占位符 3073"/>
          <p:cNvSpPr>
            <a:spLocks noGrp="1"/>
          </p:cNvSpPr>
          <p:nvPr>
            <p:ph idx="4294967295"/>
          </p:nvPr>
        </p:nvSpPr>
        <p:spPr>
          <a:xfrm>
            <a:off x="222250" y="1658620"/>
            <a:ext cx="11229975" cy="4043045"/>
          </a:xfrm>
        </p:spPr>
        <p:txBody>
          <a:bodyPr anchor="t"/>
          <a:p>
            <a:pPr marL="1905" lvl="0" indent="-1905">
              <a:lnSpc>
                <a:spcPct val="80000"/>
              </a:lnSpc>
              <a:buNone/>
            </a:pPr>
            <a:r>
              <a:rPr lang="en-US" altLang="zh-CN" sz="2400" b="1">
                <a:latin typeface="黑体" panose="02010609060101010101" pitchFamily="49" charset="-122"/>
                <a:ea typeface="黑体" panose="02010609060101010101" pitchFamily="49" charset="-122"/>
              </a:rPr>
              <a:t>                 2019</a:t>
            </a:r>
            <a:r>
              <a:rPr lang="zh-CN" altLang="en-US" sz="2400" b="1">
                <a:latin typeface="黑体" panose="02010609060101010101" pitchFamily="49" charset="-122"/>
                <a:ea typeface="黑体" panose="02010609060101010101" pitchFamily="49" charset="-122"/>
              </a:rPr>
              <a:t>年全国（教育部）</a:t>
            </a:r>
            <a:r>
              <a:rPr lang="zh-CN" altLang="en-US" sz="2400" b="1">
                <a:latin typeface="黑体" panose="02010609060101010101" pitchFamily="49" charset="-122"/>
                <a:ea typeface="黑体" panose="02010609060101010101" pitchFamily="49" charset="-122"/>
                <a:sym typeface="+mn-ea"/>
              </a:rPr>
              <a:t>历史</a:t>
            </a:r>
            <a:r>
              <a:rPr lang="zh-CN" altLang="en-US" sz="2400" b="1">
                <a:latin typeface="黑体" panose="02010609060101010101" pitchFamily="49" charset="-122"/>
                <a:ea typeface="黑体" panose="02010609060101010101" pitchFamily="49" charset="-122"/>
              </a:rPr>
              <a:t>高考考试说明</a:t>
            </a:r>
            <a:r>
              <a:rPr lang="zh-CN" altLang="en-US" sz="2000" b="1">
                <a:latin typeface="黑体" panose="02010609060101010101" pitchFamily="49" charset="-122"/>
                <a:ea typeface="黑体" panose="02010609060101010101" pitchFamily="49" charset="-122"/>
              </a:rPr>
              <a:t>  </a:t>
            </a:r>
            <a:r>
              <a:rPr lang="zh-CN" altLang="en-US" sz="2400" b="1">
                <a:latin typeface="黑体" panose="02010609060101010101" pitchFamily="49" charset="-122"/>
                <a:ea typeface="黑体" panose="02010609060101010101" pitchFamily="49" charset="-122"/>
              </a:rPr>
              <a:t>                  </a:t>
            </a:r>
            <a:endParaRPr lang="zh-CN" altLang="en-US" sz="2400" b="1">
              <a:latin typeface="黑体" panose="02010609060101010101" pitchFamily="49" charset="-122"/>
              <a:ea typeface="黑体" panose="02010609060101010101" pitchFamily="49" charset="-122"/>
            </a:endParaRPr>
          </a:p>
          <a:p>
            <a:pPr marL="1905" lvl="0" indent="-1905">
              <a:lnSpc>
                <a:spcPct val="80000"/>
              </a:lnSpc>
              <a:buNone/>
            </a:pPr>
            <a:r>
              <a:rPr lang="zh-CN" altLang="en-US" sz="2400" b="1">
                <a:latin typeface="黑体" panose="02010609060101010101" pitchFamily="49" charset="-122"/>
                <a:ea typeface="黑体" panose="02010609060101010101" pitchFamily="49" charset="-122"/>
              </a:rPr>
              <a:t>                          </a:t>
            </a:r>
            <a:endParaRPr lang="zh-CN" altLang="en-US" sz="2400" b="1">
              <a:latin typeface="黑体" panose="02010609060101010101" pitchFamily="49" charset="-122"/>
              <a:ea typeface="黑体" panose="02010609060101010101" pitchFamily="49" charset="-122"/>
            </a:endParaRPr>
          </a:p>
          <a:p>
            <a:pPr marL="1905" lvl="0" indent="-1905">
              <a:lnSpc>
                <a:spcPct val="80000"/>
              </a:lnSpc>
              <a:buNone/>
            </a:pPr>
            <a:r>
              <a:rPr lang="zh-CN" altLang="en-US" sz="2400"/>
              <a:t>　 </a:t>
            </a:r>
            <a:r>
              <a:rPr sz="2400" b="1">
                <a:solidFill>
                  <a:schemeClr val="tx1"/>
                </a:solidFill>
                <a:latin typeface="楷体" panose="02010609060101010101" charset="-122"/>
                <a:ea typeface="楷体" panose="02010609060101010101" charset="-122"/>
              </a:rPr>
              <a:t>历史学科考查对基本历史知识的掌握程度；考查学科素养和学习潜力；注重考查在唯物史观指导下运用学科思维和学科方法</a:t>
            </a:r>
            <a:r>
              <a:rPr sz="2400" b="1">
                <a:solidFill>
                  <a:srgbClr val="FF0000"/>
                </a:solidFill>
                <a:latin typeface="楷体" panose="02010609060101010101" charset="-122"/>
                <a:ea typeface="楷体" panose="02010609060101010101" charset="-122"/>
              </a:rPr>
              <a:t>发现问题、分析问题、解决问题</a:t>
            </a:r>
            <a:r>
              <a:rPr sz="2400" b="1">
                <a:solidFill>
                  <a:schemeClr val="tx1"/>
                </a:solidFill>
                <a:latin typeface="楷体" panose="02010609060101010101" charset="-122"/>
                <a:ea typeface="楷体" panose="02010609060101010101" charset="-122"/>
              </a:rPr>
              <a:t>的能力</a:t>
            </a:r>
            <a:r>
              <a:rPr lang="zh-CN" sz="2400" b="1">
                <a:solidFill>
                  <a:schemeClr val="tx1"/>
                </a:solidFill>
                <a:latin typeface="楷体" panose="02010609060101010101" charset="-122"/>
                <a:ea typeface="楷体" panose="02010609060101010101" charset="-122"/>
              </a:rPr>
              <a:t>；</a:t>
            </a:r>
            <a:r>
              <a:rPr lang="zh-CN" sz="2400" b="1">
                <a:solidFill>
                  <a:srgbClr val="FF0000"/>
                </a:solidFill>
                <a:latin typeface="楷体" panose="02010609060101010101" charset="-122"/>
                <a:ea typeface="楷体" panose="02010609060101010101" charset="-122"/>
                <a:sym typeface="+mn-ea"/>
              </a:rPr>
              <a:t>考查考生的人文精神与素养，引导其实现德智体美劳全面发展。</a:t>
            </a:r>
            <a:endParaRPr sz="2400" b="1">
              <a:solidFill>
                <a:schemeClr val="tx1"/>
              </a:solidFill>
              <a:latin typeface="楷体" panose="02010609060101010101" charset="-122"/>
              <a:ea typeface="楷体" panose="02010609060101010101" charset="-122"/>
            </a:endParaRPr>
          </a:p>
          <a:p>
            <a:pPr marL="1905" lvl="0" indent="-1905">
              <a:lnSpc>
                <a:spcPct val="80000"/>
              </a:lnSpc>
              <a:buNone/>
            </a:pPr>
            <a:r>
              <a:rPr sz="2400" b="1">
                <a:solidFill>
                  <a:schemeClr val="tx1"/>
                </a:solidFill>
                <a:latin typeface="楷体" panose="02010609060101010101" charset="-122"/>
                <a:ea typeface="楷体" panose="02010609060101010101" charset="-122"/>
              </a:rPr>
              <a:t>  </a:t>
            </a:r>
            <a:endParaRPr sz="2400" b="1">
              <a:solidFill>
                <a:schemeClr val="tx1"/>
              </a:solidFill>
              <a:latin typeface="楷体" panose="02010609060101010101" charset="-122"/>
              <a:ea typeface="楷体" panose="02010609060101010101" charset="-122"/>
            </a:endParaRPr>
          </a:p>
          <a:p>
            <a:pPr marL="1905" lvl="0" indent="-1905">
              <a:lnSpc>
                <a:spcPct val="80000"/>
              </a:lnSpc>
              <a:buNone/>
            </a:pPr>
            <a:r>
              <a:rPr sz="2400" b="1">
                <a:solidFill>
                  <a:schemeClr val="tx1"/>
                </a:solidFill>
                <a:latin typeface="楷体" panose="02010609060101010101" charset="-122"/>
                <a:ea typeface="楷体" panose="02010609060101010101" charset="-122"/>
              </a:rPr>
              <a:t>   命题不拘泥于教科书，运用新材料，创设新情境，</a:t>
            </a:r>
            <a:r>
              <a:rPr sz="2400" b="1">
                <a:solidFill>
                  <a:srgbClr val="FF0000"/>
                </a:solidFill>
                <a:latin typeface="楷体" panose="02010609060101010101" charset="-122"/>
                <a:ea typeface="楷体" panose="02010609060101010101" charset="-122"/>
              </a:rPr>
              <a:t>古今贯通，中外关联</a:t>
            </a:r>
            <a:r>
              <a:rPr sz="2400" b="1">
                <a:solidFill>
                  <a:schemeClr val="tx1"/>
                </a:solidFill>
                <a:latin typeface="楷体" panose="02010609060101010101" charset="-122"/>
                <a:ea typeface="楷体" panose="02010609060101010101" charset="-122"/>
              </a:rPr>
              <a:t>，把握历史发展的基本脉络。</a:t>
            </a:r>
            <a:endParaRPr sz="2400" b="1">
              <a:solidFill>
                <a:schemeClr val="tx1"/>
              </a:solidFill>
              <a:latin typeface="楷体" panose="02010609060101010101" charset="-122"/>
              <a:ea typeface="楷体" panose="02010609060101010101" charset="-122"/>
            </a:endParaRPr>
          </a:p>
        </p:txBody>
      </p:sp>
      <p:sp>
        <p:nvSpPr>
          <p:cNvPr id="2" name="文本框 1"/>
          <p:cNvSpPr txBox="1"/>
          <p:nvPr/>
        </p:nvSpPr>
        <p:spPr>
          <a:xfrm>
            <a:off x="222250" y="940435"/>
            <a:ext cx="4674235" cy="583565"/>
          </a:xfrm>
          <a:prstGeom prst="rect">
            <a:avLst/>
          </a:prstGeom>
          <a:noFill/>
        </p:spPr>
        <p:txBody>
          <a:bodyPr wrap="none" rtlCol="0" anchor="t">
            <a:spAutoFit/>
          </a:bodyPr>
          <a:p>
            <a:r>
              <a:rPr lang="zh-CN" altLang="en-US" sz="3200"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二、强化能力，提升素养</a:t>
            </a:r>
            <a:endParaRPr lang="zh-CN" altLang="en-US" sz="3200"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endParaRPr>
          </a:p>
        </p:txBody>
      </p:sp>
    </p:spTree>
  </p:cSld>
  <p:clrMapOvr>
    <a:masterClrMapping/>
  </p:clrMapOvr>
  <p:transition>
    <p:fade/>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 name="标题 29"/>
          <p:cNvSpPr>
            <a:spLocks noGrp="1"/>
          </p:cNvSpPr>
          <p:nvPr>
            <p:ph type="title"/>
          </p:nvPr>
        </p:nvSpPr>
        <p:spPr>
          <a:xfrm>
            <a:off x="552662" y="921068"/>
            <a:ext cx="10947400" cy="935037"/>
          </a:xfrm>
        </p:spPr>
        <p:txBody>
          <a:bodyPr/>
          <a:p>
            <a:br>
              <a:rPr lang="zh-CN" altLang="en-US" b="1" dirty="0">
                <a:solidFill>
                  <a:srgbClr val="000066"/>
                </a:solidFill>
                <a:latin typeface="Arial" panose="020B0604020202020204" pitchFamily="34" charset="0"/>
                <a:ea typeface="微软雅黑" panose="020B0503020204020204" pitchFamily="34" charset="-122"/>
                <a:sym typeface="+mn-ea"/>
              </a:rPr>
            </a:br>
            <a:r>
              <a:rPr lang="zh-CN" altLang="en-US" b="1" dirty="0">
                <a:solidFill>
                  <a:srgbClr val="000066"/>
                </a:solidFill>
                <a:latin typeface="Arial" panose="020B0604020202020204" pitchFamily="34" charset="0"/>
                <a:ea typeface="微软雅黑" panose="020B0503020204020204" pitchFamily="34" charset="-122"/>
                <a:sym typeface="+mn-ea"/>
              </a:rPr>
              <a:t>               </a:t>
            </a:r>
            <a:br>
              <a:rPr lang="zh-CN" altLang="en-US" b="1" dirty="0">
                <a:solidFill>
                  <a:srgbClr val="000066"/>
                </a:solidFill>
                <a:latin typeface="Arial" panose="020B0604020202020204" pitchFamily="34" charset="0"/>
                <a:ea typeface="微软雅黑" panose="020B0503020204020204" pitchFamily="34" charset="-122"/>
              </a:rPr>
            </a:br>
            <a:endParaRPr lang="zh-CN" altLang="en-US"/>
          </a:p>
        </p:txBody>
      </p:sp>
      <p:sp>
        <p:nvSpPr>
          <p:cNvPr id="31" name="内容占位符 30"/>
          <p:cNvSpPr>
            <a:spLocks noGrp="1"/>
          </p:cNvSpPr>
          <p:nvPr>
            <p:ph idx="1"/>
          </p:nvPr>
        </p:nvSpPr>
        <p:spPr>
          <a:xfrm>
            <a:off x="720091" y="1481138"/>
            <a:ext cx="10972800" cy="4310062"/>
          </a:xfrm>
        </p:spPr>
        <p:txBody>
          <a:bodyPr/>
          <a:p>
            <a:pPr marL="0" indent="0">
              <a:buNone/>
            </a:pPr>
            <a:r>
              <a:rPr lang="en-US" altLang="zh-CN" b="1" dirty="0">
                <a:solidFill>
                  <a:srgbClr val="FF0000"/>
                </a:solidFill>
                <a:latin typeface="微软雅黑" panose="020B0503020204020204" pitchFamily="34" charset="-122"/>
                <a:ea typeface="微软雅黑" panose="020B0503020204020204" pitchFamily="34" charset="-122"/>
                <a:sym typeface="+mn-ea"/>
              </a:rPr>
              <a:t>               </a:t>
            </a:r>
            <a:r>
              <a:rPr lang="zh-CN" altLang="en-US" b="1" dirty="0">
                <a:solidFill>
                  <a:srgbClr val="000066"/>
                </a:solidFill>
                <a:latin typeface="Arial" panose="020B0604020202020204" pitchFamily="34" charset="0"/>
                <a:ea typeface="微软雅黑" panose="020B0503020204020204" pitchFamily="34" charset="-122"/>
                <a:sym typeface="+mn-ea"/>
              </a:rPr>
              <a:t> </a:t>
            </a:r>
            <a:r>
              <a:rPr lang="en-US" altLang="zh-CN" b="1" dirty="0">
                <a:solidFill>
                  <a:srgbClr val="000066"/>
                </a:solidFill>
                <a:latin typeface="Arial" panose="020B0604020202020204" pitchFamily="34" charset="0"/>
                <a:ea typeface="微软雅黑" panose="020B0503020204020204" pitchFamily="34" charset="-122"/>
                <a:sym typeface="+mn-ea"/>
              </a:rPr>
              <a:t>2019</a:t>
            </a:r>
            <a:r>
              <a:rPr lang="zh-CN" altLang="en-US" b="1" dirty="0">
                <a:solidFill>
                  <a:srgbClr val="000066"/>
                </a:solidFill>
                <a:latin typeface="Arial" panose="020B0604020202020204" pitchFamily="34" charset="0"/>
                <a:ea typeface="微软雅黑" panose="020B0503020204020204" pitchFamily="34" charset="-122"/>
                <a:sym typeface="+mn-ea"/>
              </a:rPr>
              <a:t>年高考历史冲刺阶段复习策略</a:t>
            </a:r>
            <a:endParaRPr lang="zh-CN" altLang="en-US" b="1" dirty="0">
              <a:solidFill>
                <a:srgbClr val="000066"/>
              </a:solidFill>
              <a:latin typeface="Arial" panose="020B0604020202020204" pitchFamily="34" charset="0"/>
              <a:ea typeface="微软雅黑" panose="020B0503020204020204" pitchFamily="34" charset="-122"/>
              <a:sym typeface="+mn-ea"/>
            </a:endParaRPr>
          </a:p>
          <a:p>
            <a:pPr marL="0" indent="0">
              <a:buNone/>
            </a:pPr>
            <a:r>
              <a:rPr lang="zh-CN" altLang="en-US" b="1" dirty="0">
                <a:solidFill>
                  <a:srgbClr val="FF0000"/>
                </a:solidFill>
                <a:latin typeface="微软雅黑" panose="020B0503020204020204" pitchFamily="34" charset="-122"/>
                <a:ea typeface="微软雅黑" panose="020B0503020204020204" pitchFamily="34" charset="-122"/>
                <a:sym typeface="+mn-ea"/>
              </a:rPr>
              <a:t>                      </a:t>
            </a:r>
            <a:r>
              <a:rPr lang="zh-CN" altLang="en-US" sz="2400" b="1" dirty="0">
                <a:solidFill>
                  <a:srgbClr val="FF0000"/>
                </a:solidFill>
                <a:latin typeface="楷体" panose="02010609060101010101" charset="-122"/>
                <a:ea typeface="楷体" panose="02010609060101010101" charset="-122"/>
                <a:cs typeface="楷体" panose="02010609060101010101" charset="-122"/>
                <a:sym typeface="+mn-ea"/>
              </a:rPr>
              <a:t>安徽省太和中学   张祖良</a:t>
            </a:r>
            <a:endParaRPr lang="zh-CN" altLang="en-US" sz="2000" b="1" dirty="0">
              <a:solidFill>
                <a:srgbClr val="FF0000"/>
              </a:solidFill>
              <a:latin typeface="楷体" panose="02010609060101010101" charset="-122"/>
              <a:ea typeface="楷体" panose="02010609060101010101" charset="-122"/>
              <a:cs typeface="楷体" panose="02010609060101010101" charset="-122"/>
              <a:sym typeface="+mn-ea"/>
            </a:endParaRPr>
          </a:p>
          <a:p>
            <a:pPr marL="0" indent="0">
              <a:buNone/>
            </a:pPr>
            <a:endParaRPr lang="zh-CN" altLang="en-US" sz="2000" b="1" dirty="0">
              <a:solidFill>
                <a:srgbClr val="FF0000"/>
              </a:solidFill>
              <a:latin typeface="楷体" panose="02010609060101010101" charset="-122"/>
              <a:ea typeface="楷体" panose="02010609060101010101" charset="-122"/>
              <a:cs typeface="楷体" panose="02010609060101010101" charset="-122"/>
              <a:sym typeface="+mn-ea"/>
            </a:endParaRPr>
          </a:p>
          <a:p>
            <a:pPr marL="0" indent="0">
              <a:buNone/>
            </a:pPr>
            <a:endParaRPr lang="zh-CN" altLang="en-US" sz="2000" b="1" dirty="0">
              <a:solidFill>
                <a:srgbClr val="FF0000"/>
              </a:solidFill>
              <a:latin typeface="楷体" panose="02010609060101010101" charset="-122"/>
              <a:ea typeface="楷体" panose="02010609060101010101" charset="-122"/>
              <a:cs typeface="楷体" panose="02010609060101010101" charset="-122"/>
              <a:sym typeface="+mn-ea"/>
            </a:endParaRPr>
          </a:p>
          <a:p>
            <a:pPr marL="0" indent="0">
              <a:buNone/>
            </a:pPr>
            <a:r>
              <a:rPr lang="zh-CN" altLang="en-US" b="1" dirty="0">
                <a:solidFill>
                  <a:srgbClr val="FF0000"/>
                </a:solidFill>
                <a:latin typeface="微软雅黑" panose="020B0503020204020204" pitchFamily="34" charset="-122"/>
                <a:ea typeface="微软雅黑" panose="020B0503020204020204" pitchFamily="34" charset="-122"/>
                <a:sym typeface="+mn-ea"/>
              </a:rPr>
              <a:t>                    </a:t>
            </a:r>
            <a:r>
              <a:rPr lang="zh-CN" altLang="en-US"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一、考纲研读，明确方向</a:t>
            </a:r>
            <a:endParaRPr lang="zh-CN" altLang="en-US"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endParaRPr>
          </a:p>
          <a:p>
            <a:pPr marL="0" indent="0">
              <a:buNone/>
            </a:pPr>
            <a:r>
              <a:rPr lang="zh-CN" altLang="en-US"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            二、强化能力，提升素养</a:t>
            </a:r>
            <a:endParaRPr lang="zh-CN" altLang="en-US" b="1" dirty="0">
              <a:solidFill>
                <a:srgbClr val="FF0000"/>
              </a:solidFill>
              <a:latin typeface="微软雅黑" panose="020B0503020204020204" pitchFamily="34" charset="-122"/>
              <a:ea typeface="微软雅黑" panose="020B0503020204020204" pitchFamily="34" charset="-122"/>
            </a:endParaRPr>
          </a:p>
          <a:p>
            <a:pPr marL="0" indent="0">
              <a:buNone/>
            </a:pPr>
            <a:r>
              <a:rPr lang="zh-CN" altLang="en-US" dirty="0">
                <a:latin typeface="微软雅黑" panose="020B0503020204020204" pitchFamily="34" charset="-122"/>
                <a:ea typeface="微软雅黑" panose="020B0503020204020204" pitchFamily="34" charset="-122"/>
                <a:sym typeface="+mn-ea"/>
              </a:rPr>
              <a:t>     </a:t>
            </a:r>
            <a:endParaRPr lang="zh-CN" altLang="en-US"/>
          </a:p>
        </p:txBody>
      </p:sp>
      <p:pic>
        <p:nvPicPr>
          <p:cNvPr id="4" name="图片 3"/>
          <p:cNvPicPr>
            <a:picLocks noChangeAspect="1"/>
          </p:cNvPicPr>
          <p:nvPr/>
        </p:nvPicPr>
        <p:blipFill>
          <a:blip r:embed="rId1"/>
          <a:srcRect l="19196" t="16941" r="18315" b="16941"/>
          <a:stretch>
            <a:fillRect/>
          </a:stretch>
        </p:blipFill>
        <p:spPr>
          <a:xfrm>
            <a:off x="552450" y="4871720"/>
            <a:ext cx="1351915" cy="1104265"/>
          </a:xfrm>
          <a:prstGeom prst="rect">
            <a:avLst/>
          </a:prstGeom>
        </p:spPr>
      </p:pic>
      <p:sp>
        <p:nvSpPr>
          <p:cNvPr id="2" name="文本框 1"/>
          <p:cNvSpPr txBox="1"/>
          <p:nvPr/>
        </p:nvSpPr>
        <p:spPr>
          <a:xfrm>
            <a:off x="367665" y="6135370"/>
            <a:ext cx="2263140" cy="368300"/>
          </a:xfrm>
          <a:prstGeom prst="rect">
            <a:avLst/>
          </a:prstGeom>
          <a:noFill/>
        </p:spPr>
        <p:txBody>
          <a:bodyPr wrap="none" rtlCol="0" anchor="t">
            <a:spAutoFit/>
          </a:bodyPr>
          <a:p>
            <a:r>
              <a:rPr lang="en-US" altLang="zh-CN" b="1">
                <a:solidFill>
                  <a:srgbClr val="FF0000"/>
                </a:solidFill>
                <a:latin typeface="楷体" panose="02010609060101010101" charset="-122"/>
                <a:ea typeface="楷体" panose="02010609060101010101" charset="-122"/>
                <a:sym typeface="+mn-ea"/>
              </a:rPr>
              <a:t>wechat:15155824164</a:t>
            </a:r>
            <a:endParaRPr lang="en-US" altLang="zh-CN" b="1">
              <a:solidFill>
                <a:srgbClr val="FF0000"/>
              </a:solidFill>
              <a:latin typeface="楷体" panose="02010609060101010101" charset="-122"/>
              <a:ea typeface="楷体" panose="02010609060101010101" charset="-122"/>
              <a:sym typeface="+mn-ea"/>
            </a:endParaRPr>
          </a:p>
        </p:txBody>
      </p:sp>
      <p:sp>
        <p:nvSpPr>
          <p:cNvPr id="3" name="文本框 2"/>
          <p:cNvSpPr txBox="1"/>
          <p:nvPr/>
        </p:nvSpPr>
        <p:spPr>
          <a:xfrm>
            <a:off x="3078480" y="6135370"/>
            <a:ext cx="1684020" cy="368300"/>
          </a:xfrm>
          <a:prstGeom prst="rect">
            <a:avLst/>
          </a:prstGeom>
          <a:noFill/>
        </p:spPr>
        <p:txBody>
          <a:bodyPr wrap="none" rtlCol="0" anchor="t">
            <a:spAutoFit/>
          </a:bodyPr>
          <a:p>
            <a:pPr defTabSz="951230" fontAlgn="base">
              <a:buNone/>
            </a:pPr>
            <a:r>
              <a:rPr lang="en-US" altLang="zh-CN" b="1">
                <a:solidFill>
                  <a:srgbClr val="050591"/>
                </a:solidFill>
                <a:latin typeface="楷体" panose="02010609060101010101" charset="-122"/>
                <a:ea typeface="楷体" panose="02010609060101010101" charset="-122"/>
                <a:sym typeface="+mn-ea"/>
              </a:rPr>
              <a:t>qq</a:t>
            </a:r>
            <a:r>
              <a:rPr lang="zh-CN" altLang="en-US" b="1">
                <a:solidFill>
                  <a:srgbClr val="050591"/>
                </a:solidFill>
                <a:latin typeface="楷体" panose="02010609060101010101" charset="-122"/>
                <a:ea typeface="楷体" panose="02010609060101010101" charset="-122"/>
                <a:sym typeface="+mn-ea"/>
              </a:rPr>
              <a:t>：</a:t>
            </a:r>
            <a:r>
              <a:rPr lang="en-US" altLang="zh-CN" b="1">
                <a:solidFill>
                  <a:srgbClr val="050591"/>
                </a:solidFill>
                <a:latin typeface="楷体" panose="02010609060101010101" charset="-122"/>
                <a:ea typeface="楷体" panose="02010609060101010101" charset="-122"/>
                <a:sym typeface="+mn-ea"/>
              </a:rPr>
              <a:t>714216171</a:t>
            </a:r>
            <a:endParaRPr lang="zh-CN" altLang="en-US"/>
          </a:p>
        </p:txBody>
      </p:sp>
      <p:sp>
        <p:nvSpPr>
          <p:cNvPr id="5" name="文本框 4"/>
          <p:cNvSpPr txBox="1"/>
          <p:nvPr/>
        </p:nvSpPr>
        <p:spPr>
          <a:xfrm>
            <a:off x="5524500" y="6135370"/>
            <a:ext cx="2030730" cy="368300"/>
          </a:xfrm>
          <a:prstGeom prst="rect">
            <a:avLst/>
          </a:prstGeom>
          <a:noFill/>
        </p:spPr>
        <p:txBody>
          <a:bodyPr wrap="none" rtlCol="0" anchor="t">
            <a:spAutoFit/>
          </a:bodyPr>
          <a:p>
            <a:pPr defTabSz="951230" fontAlgn="base">
              <a:buNone/>
            </a:pPr>
            <a:r>
              <a:rPr lang="en-US" altLang="zh-CN" b="1">
                <a:solidFill>
                  <a:srgbClr val="050591"/>
                </a:solidFill>
                <a:latin typeface="楷体" panose="02010609060101010101" charset="-122"/>
                <a:ea typeface="楷体" panose="02010609060101010101" charset="-122"/>
                <a:sym typeface="+mn-ea"/>
              </a:rPr>
              <a:t>tel</a:t>
            </a:r>
            <a:r>
              <a:rPr lang="zh-CN" altLang="en-US" b="1">
                <a:solidFill>
                  <a:srgbClr val="050591"/>
                </a:solidFill>
                <a:latin typeface="楷体" panose="02010609060101010101" charset="-122"/>
                <a:ea typeface="楷体" panose="02010609060101010101" charset="-122"/>
                <a:sym typeface="+mn-ea"/>
              </a:rPr>
              <a:t>：</a:t>
            </a:r>
            <a:r>
              <a:rPr lang="en-US" altLang="zh-CN" b="1">
                <a:solidFill>
                  <a:srgbClr val="050591"/>
                </a:solidFill>
                <a:latin typeface="楷体" panose="02010609060101010101" charset="-122"/>
                <a:ea typeface="楷体" panose="02010609060101010101" charset="-122"/>
                <a:sym typeface="+mn-ea"/>
              </a:rPr>
              <a:t>15155824164</a:t>
            </a:r>
            <a:endParaRPr lang="zh-CN" altLang="en-US"/>
          </a:p>
        </p:txBody>
      </p:sp>
    </p:spTree>
    <p:custDataLst>
      <p:tags r:id="rId2"/>
    </p:custData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文本占位符 4097"/>
          <p:cNvSpPr>
            <a:spLocks noGrp="1"/>
          </p:cNvSpPr>
          <p:nvPr>
            <p:ph idx="4294967295"/>
          </p:nvPr>
        </p:nvSpPr>
        <p:spPr>
          <a:xfrm>
            <a:off x="709295" y="1344930"/>
            <a:ext cx="10658475" cy="5370195"/>
          </a:xfrm>
        </p:spPr>
        <p:txBody>
          <a:bodyPr anchor="t">
            <a:normAutofit fontScale="90000" lnSpcReduction="20000"/>
          </a:bodyPr>
          <a:p>
            <a:pPr lvl="0">
              <a:lnSpc>
                <a:spcPct val="60000"/>
              </a:lnSpc>
              <a:spcBef>
                <a:spcPct val="0"/>
              </a:spcBef>
              <a:buNone/>
            </a:pPr>
            <a:r>
              <a:rPr lang="en-US" altLang="x-none" sz="2400" b="1" dirty="0">
                <a:latin typeface="黑体" panose="02010609060101010101" pitchFamily="49" charset="-122"/>
                <a:ea typeface="黑体" panose="02010609060101010101" pitchFamily="49" charset="-122"/>
              </a:rPr>
              <a:t> </a:t>
            </a:r>
            <a:r>
              <a:rPr lang="zh-CN" altLang="en-US" b="1" dirty="0">
                <a:solidFill>
                  <a:srgbClr val="FF0000"/>
                </a:solidFill>
                <a:latin typeface="楷体" panose="02010609060101010101" charset="-122"/>
                <a:ea typeface="楷体" panose="02010609060101010101" charset="-122"/>
              </a:rPr>
              <a:t>四大能力</a:t>
            </a:r>
            <a:r>
              <a:rPr lang="zh-CN" altLang="en-US" b="1" dirty="0">
                <a:solidFill>
                  <a:srgbClr val="FF0000"/>
                </a:solidFill>
                <a:latin typeface="楷体" panose="02010609060101010101" charset="-122"/>
                <a:ea typeface="楷体" panose="02010609060101010101" charset="-122"/>
                <a:cs typeface="楷体" panose="02010609060101010101" charset="-122"/>
              </a:rPr>
              <a:t>目标与要求</a:t>
            </a:r>
            <a:endParaRPr lang="zh-CN" altLang="en-US" b="1" dirty="0">
              <a:solidFill>
                <a:srgbClr val="FF0000"/>
              </a:solidFill>
              <a:latin typeface="楷体" panose="02010609060101010101" charset="-122"/>
              <a:ea typeface="楷体" panose="02010609060101010101" charset="-122"/>
              <a:cs typeface="楷体" panose="02010609060101010101" charset="-122"/>
            </a:endParaRPr>
          </a:p>
          <a:p>
            <a:pPr lvl="0">
              <a:lnSpc>
                <a:spcPct val="60000"/>
              </a:lnSpc>
              <a:spcBef>
                <a:spcPct val="0"/>
              </a:spcBef>
            </a:pPr>
            <a:endParaRPr lang="zh-CN" altLang="en-US" sz="2400" b="1" dirty="0">
              <a:solidFill>
                <a:srgbClr val="0000CC"/>
              </a:solidFill>
              <a:latin typeface="楷体" panose="02010609060101010101" charset="-122"/>
              <a:ea typeface="楷体" panose="02010609060101010101" charset="-122"/>
              <a:cs typeface="楷体" panose="02010609060101010101" charset="-122"/>
            </a:endParaRPr>
          </a:p>
          <a:p>
            <a:pPr lvl="0">
              <a:lnSpc>
                <a:spcPct val="60000"/>
              </a:lnSpc>
              <a:spcBef>
                <a:spcPct val="0"/>
              </a:spcBef>
              <a:buNone/>
            </a:pPr>
            <a:r>
              <a:rPr lang="zh-CN" altLang="en-US" sz="2000" b="1" dirty="0">
                <a:solidFill>
                  <a:srgbClr val="FF5050"/>
                </a:solidFill>
                <a:latin typeface="楷体" panose="02010609060101010101" charset="-122"/>
                <a:ea typeface="楷体" panose="02010609060101010101" charset="-122"/>
                <a:cs typeface="楷体" panose="02010609060101010101" charset="-122"/>
              </a:rPr>
              <a:t> </a:t>
            </a:r>
            <a:endParaRPr lang="zh-CN" altLang="en-US" sz="2000" b="1" dirty="0">
              <a:solidFill>
                <a:srgbClr val="FF5050"/>
              </a:solidFill>
              <a:latin typeface="楷体" panose="02010609060101010101" charset="-122"/>
              <a:ea typeface="楷体" panose="02010609060101010101" charset="-122"/>
              <a:cs typeface="楷体" panose="02010609060101010101" charset="-122"/>
            </a:endParaRPr>
          </a:p>
          <a:p>
            <a:pPr lvl="0">
              <a:lnSpc>
                <a:spcPct val="60000"/>
              </a:lnSpc>
              <a:spcBef>
                <a:spcPct val="0"/>
              </a:spcBef>
              <a:buNone/>
            </a:pPr>
            <a:r>
              <a:rPr lang="zh-CN" altLang="en-US" sz="2000" b="1" dirty="0">
                <a:solidFill>
                  <a:srgbClr val="FF5050"/>
                </a:solidFill>
                <a:latin typeface="楷体" panose="02010609060101010101" charset="-122"/>
                <a:ea typeface="楷体" panose="02010609060101010101" charset="-122"/>
                <a:cs typeface="楷体" panose="02010609060101010101" charset="-122"/>
              </a:rPr>
              <a:t>  </a:t>
            </a:r>
            <a:endParaRPr lang="zh-CN" altLang="en-US" sz="2400" b="1" dirty="0">
              <a:solidFill>
                <a:srgbClr val="FF5050"/>
              </a:solidFill>
              <a:latin typeface="楷体" panose="02010609060101010101" charset="-122"/>
              <a:ea typeface="楷体" panose="02010609060101010101" charset="-122"/>
              <a:cs typeface="楷体" panose="02010609060101010101" charset="-122"/>
            </a:endParaRPr>
          </a:p>
          <a:p>
            <a:pPr lvl="0">
              <a:lnSpc>
                <a:spcPct val="60000"/>
              </a:lnSpc>
              <a:spcBef>
                <a:spcPct val="0"/>
              </a:spcBef>
              <a:buNone/>
            </a:pPr>
            <a:r>
              <a:rPr lang="zh-CN" altLang="en-US" sz="2400" b="1" dirty="0">
                <a:solidFill>
                  <a:srgbClr val="FF5050"/>
                </a:solidFill>
                <a:latin typeface="楷体" panose="02010609060101010101" charset="-122"/>
                <a:ea typeface="楷体" panose="02010609060101010101" charset="-122"/>
                <a:cs typeface="楷体" panose="02010609060101010101" charset="-122"/>
              </a:rPr>
              <a:t>   1。 获取和解读信息</a:t>
            </a:r>
            <a:endParaRPr lang="zh-CN" altLang="en-US" sz="2400" b="1" dirty="0">
              <a:solidFill>
                <a:srgbClr val="FF5050"/>
              </a:solidFill>
              <a:latin typeface="楷体" panose="02010609060101010101" charset="-122"/>
              <a:ea typeface="楷体" panose="02010609060101010101" charset="-122"/>
              <a:cs typeface="楷体" panose="02010609060101010101" charset="-122"/>
            </a:endParaRPr>
          </a:p>
          <a:p>
            <a:pPr lvl="0">
              <a:lnSpc>
                <a:spcPct val="60000"/>
              </a:lnSpc>
              <a:spcBef>
                <a:spcPct val="0"/>
              </a:spcBef>
              <a:buNone/>
            </a:pPr>
            <a:r>
              <a:rPr lang="zh-CN" altLang="en-US" sz="2400" b="1" dirty="0">
                <a:solidFill>
                  <a:srgbClr val="FF5050"/>
                </a:solidFill>
                <a:latin typeface="楷体" panose="02010609060101010101" charset="-122"/>
                <a:ea typeface="楷体" panose="02010609060101010101" charset="-122"/>
                <a:cs typeface="楷体" panose="02010609060101010101" charset="-122"/>
              </a:rPr>
              <a:t>　　</a:t>
            </a:r>
            <a:endParaRPr lang="zh-CN" altLang="en-US" sz="2400" b="1" dirty="0">
              <a:solidFill>
                <a:srgbClr val="0000CC"/>
              </a:solidFill>
              <a:latin typeface="楷体" panose="02010609060101010101" charset="-122"/>
              <a:ea typeface="楷体" panose="02010609060101010101" charset="-122"/>
              <a:cs typeface="楷体" panose="02010609060101010101" charset="-122"/>
            </a:endParaRPr>
          </a:p>
          <a:p>
            <a:pPr lvl="0">
              <a:lnSpc>
                <a:spcPct val="60000"/>
              </a:lnSpc>
              <a:spcBef>
                <a:spcPct val="0"/>
              </a:spcBef>
              <a:buNone/>
            </a:pPr>
            <a:r>
              <a:rPr lang="zh-CN" altLang="en-US" sz="2400" b="1" dirty="0">
                <a:solidFill>
                  <a:srgbClr val="0000CC"/>
                </a:solidFill>
                <a:latin typeface="楷体" panose="02010609060101010101" charset="-122"/>
                <a:ea typeface="楷体" panose="02010609060101010101" charset="-122"/>
                <a:cs typeface="楷体" panose="02010609060101010101" charset="-122"/>
              </a:rPr>
              <a:t>       理解试题提供的图文材料和考试要求。</a:t>
            </a:r>
            <a:endParaRPr lang="zh-CN" altLang="en-US" sz="2400" b="1" dirty="0">
              <a:solidFill>
                <a:srgbClr val="0000CC"/>
              </a:solidFill>
              <a:latin typeface="楷体" panose="02010609060101010101" charset="-122"/>
              <a:ea typeface="楷体" panose="02010609060101010101" charset="-122"/>
              <a:cs typeface="楷体" panose="02010609060101010101" charset="-122"/>
            </a:endParaRPr>
          </a:p>
          <a:p>
            <a:pPr lvl="0">
              <a:lnSpc>
                <a:spcPct val="60000"/>
              </a:lnSpc>
              <a:spcBef>
                <a:spcPct val="0"/>
              </a:spcBef>
              <a:buNone/>
            </a:pPr>
            <a:r>
              <a:rPr lang="zh-CN" altLang="en-US" sz="2400" b="1" dirty="0">
                <a:solidFill>
                  <a:srgbClr val="0000CC"/>
                </a:solidFill>
                <a:latin typeface="楷体" panose="02010609060101010101" charset="-122"/>
                <a:ea typeface="楷体" panose="02010609060101010101" charset="-122"/>
                <a:cs typeface="楷体" panose="02010609060101010101" charset="-122"/>
              </a:rPr>
              <a:t>　　</a:t>
            </a:r>
            <a:endParaRPr lang="zh-CN" altLang="en-US" sz="2400" b="1" dirty="0">
              <a:solidFill>
                <a:srgbClr val="0000CC"/>
              </a:solidFill>
              <a:latin typeface="楷体" panose="02010609060101010101" charset="-122"/>
              <a:ea typeface="楷体" panose="02010609060101010101" charset="-122"/>
              <a:cs typeface="楷体" panose="02010609060101010101" charset="-122"/>
            </a:endParaRPr>
          </a:p>
          <a:p>
            <a:pPr lvl="0">
              <a:lnSpc>
                <a:spcPct val="60000"/>
              </a:lnSpc>
              <a:spcBef>
                <a:spcPct val="0"/>
              </a:spcBef>
              <a:buNone/>
            </a:pPr>
            <a:r>
              <a:rPr lang="zh-CN" altLang="en-US" sz="2400" b="1" dirty="0">
                <a:solidFill>
                  <a:srgbClr val="0000CC"/>
                </a:solidFill>
                <a:latin typeface="楷体" panose="02010609060101010101" charset="-122"/>
                <a:ea typeface="楷体" panose="02010609060101010101" charset="-122"/>
                <a:cs typeface="楷体" panose="02010609060101010101" charset="-122"/>
              </a:rPr>
              <a:t>       整理材料，最大限度地获取有效信息。</a:t>
            </a:r>
            <a:endParaRPr lang="zh-CN" altLang="en-US" sz="2400" b="1" dirty="0">
              <a:solidFill>
                <a:srgbClr val="0000CC"/>
              </a:solidFill>
              <a:latin typeface="楷体" panose="02010609060101010101" charset="-122"/>
              <a:ea typeface="楷体" panose="02010609060101010101" charset="-122"/>
              <a:cs typeface="楷体" panose="02010609060101010101" charset="-122"/>
            </a:endParaRPr>
          </a:p>
          <a:p>
            <a:pPr lvl="0">
              <a:lnSpc>
                <a:spcPct val="60000"/>
              </a:lnSpc>
              <a:spcBef>
                <a:spcPct val="0"/>
              </a:spcBef>
              <a:buNone/>
            </a:pPr>
            <a:r>
              <a:rPr lang="zh-CN" altLang="en-US" sz="2400" b="1" dirty="0">
                <a:solidFill>
                  <a:srgbClr val="0000CC"/>
                </a:solidFill>
                <a:latin typeface="楷体" panose="02010609060101010101" charset="-122"/>
                <a:ea typeface="楷体" panose="02010609060101010101" charset="-122"/>
                <a:cs typeface="楷体" panose="02010609060101010101" charset="-122"/>
              </a:rPr>
              <a:t>　　</a:t>
            </a:r>
            <a:endParaRPr lang="zh-CN" altLang="en-US" sz="2400" b="1" dirty="0">
              <a:solidFill>
                <a:srgbClr val="0000CC"/>
              </a:solidFill>
              <a:latin typeface="楷体" panose="02010609060101010101" charset="-122"/>
              <a:ea typeface="楷体" panose="02010609060101010101" charset="-122"/>
              <a:cs typeface="楷体" panose="02010609060101010101" charset="-122"/>
            </a:endParaRPr>
          </a:p>
          <a:p>
            <a:pPr lvl="0">
              <a:lnSpc>
                <a:spcPct val="60000"/>
              </a:lnSpc>
              <a:spcBef>
                <a:spcPct val="0"/>
              </a:spcBef>
              <a:buNone/>
            </a:pPr>
            <a:r>
              <a:rPr lang="zh-CN" altLang="en-US" sz="2400" b="1" dirty="0">
                <a:solidFill>
                  <a:srgbClr val="0000CC"/>
                </a:solidFill>
                <a:latin typeface="楷体" panose="02010609060101010101" charset="-122"/>
                <a:ea typeface="楷体" panose="02010609060101010101" charset="-122"/>
                <a:cs typeface="楷体" panose="02010609060101010101" charset="-122"/>
              </a:rPr>
              <a:t>       对有效信息进行完整、准确、合理的解读。</a:t>
            </a:r>
            <a:endParaRPr lang="zh-CN" altLang="en-US" sz="2400" b="1" dirty="0">
              <a:solidFill>
                <a:srgbClr val="0000CC"/>
              </a:solidFill>
              <a:latin typeface="楷体" panose="02010609060101010101" charset="-122"/>
              <a:ea typeface="楷体" panose="02010609060101010101" charset="-122"/>
              <a:cs typeface="楷体" panose="02010609060101010101" charset="-122"/>
            </a:endParaRPr>
          </a:p>
          <a:p>
            <a:pPr lvl="0">
              <a:lnSpc>
                <a:spcPct val="60000"/>
              </a:lnSpc>
              <a:spcBef>
                <a:spcPct val="0"/>
              </a:spcBef>
              <a:buNone/>
            </a:pPr>
            <a:r>
              <a:rPr lang="zh-CN" altLang="en-US" sz="2400" b="1" dirty="0">
                <a:solidFill>
                  <a:srgbClr val="FF5050"/>
                </a:solidFill>
                <a:latin typeface="楷体" panose="02010609060101010101" charset="-122"/>
                <a:ea typeface="楷体" panose="02010609060101010101" charset="-122"/>
                <a:cs typeface="楷体" panose="02010609060101010101" charset="-122"/>
              </a:rPr>
              <a:t>　　</a:t>
            </a:r>
            <a:endParaRPr lang="zh-CN" altLang="en-US" sz="2400" b="1" dirty="0">
              <a:solidFill>
                <a:srgbClr val="FF5050"/>
              </a:solidFill>
              <a:latin typeface="楷体" panose="02010609060101010101" charset="-122"/>
              <a:ea typeface="楷体" panose="02010609060101010101" charset="-122"/>
              <a:cs typeface="楷体" panose="02010609060101010101" charset="-122"/>
            </a:endParaRPr>
          </a:p>
          <a:p>
            <a:pPr lvl="0">
              <a:lnSpc>
                <a:spcPct val="60000"/>
              </a:lnSpc>
              <a:spcBef>
                <a:spcPct val="0"/>
              </a:spcBef>
              <a:buNone/>
            </a:pPr>
            <a:r>
              <a:rPr lang="zh-CN" altLang="en-US" sz="2400" b="1" dirty="0">
                <a:solidFill>
                  <a:srgbClr val="FF5050"/>
                </a:solidFill>
                <a:latin typeface="楷体" panose="02010609060101010101" charset="-122"/>
                <a:ea typeface="楷体" panose="02010609060101010101" charset="-122"/>
                <a:cs typeface="楷体" panose="02010609060101010101" charset="-122"/>
              </a:rPr>
              <a:t>   2。 调动和运用知识</a:t>
            </a:r>
            <a:endParaRPr lang="zh-CN" altLang="en-US" sz="2400" b="1" dirty="0">
              <a:solidFill>
                <a:srgbClr val="FF5050"/>
              </a:solidFill>
              <a:latin typeface="楷体" panose="02010609060101010101" charset="-122"/>
              <a:ea typeface="楷体" panose="02010609060101010101" charset="-122"/>
              <a:cs typeface="楷体" panose="02010609060101010101" charset="-122"/>
            </a:endParaRPr>
          </a:p>
          <a:p>
            <a:pPr lvl="0">
              <a:lnSpc>
                <a:spcPct val="60000"/>
              </a:lnSpc>
              <a:spcBef>
                <a:spcPct val="0"/>
              </a:spcBef>
              <a:buNone/>
            </a:pPr>
            <a:r>
              <a:rPr lang="zh-CN" altLang="en-US" sz="2400" b="1" dirty="0">
                <a:solidFill>
                  <a:srgbClr val="FF5050"/>
                </a:solidFill>
                <a:latin typeface="楷体" panose="02010609060101010101" charset="-122"/>
                <a:ea typeface="楷体" panose="02010609060101010101" charset="-122"/>
                <a:cs typeface="楷体" panose="02010609060101010101" charset="-122"/>
              </a:rPr>
              <a:t>　　</a:t>
            </a:r>
            <a:endParaRPr lang="zh-CN" altLang="en-US" sz="2400" b="1" dirty="0">
              <a:solidFill>
                <a:srgbClr val="FF5050"/>
              </a:solidFill>
              <a:latin typeface="楷体" panose="02010609060101010101" charset="-122"/>
              <a:ea typeface="楷体" panose="02010609060101010101" charset="-122"/>
              <a:cs typeface="楷体" panose="02010609060101010101" charset="-122"/>
            </a:endParaRPr>
          </a:p>
          <a:p>
            <a:pPr lvl="0">
              <a:lnSpc>
                <a:spcPct val="60000"/>
              </a:lnSpc>
              <a:spcBef>
                <a:spcPct val="0"/>
              </a:spcBef>
              <a:buNone/>
            </a:pPr>
            <a:r>
              <a:rPr lang="zh-CN" altLang="en-US" sz="2400" b="1" dirty="0">
                <a:solidFill>
                  <a:srgbClr val="FF5050"/>
                </a:solidFill>
                <a:latin typeface="楷体" panose="02010609060101010101" charset="-122"/>
                <a:ea typeface="楷体" panose="02010609060101010101" charset="-122"/>
                <a:cs typeface="楷体" panose="02010609060101010101" charset="-122"/>
              </a:rPr>
              <a:t>       </a:t>
            </a:r>
            <a:r>
              <a:rPr lang="zh-CN" altLang="en-US" sz="2400" b="1" dirty="0">
                <a:solidFill>
                  <a:srgbClr val="0000CC"/>
                </a:solidFill>
                <a:latin typeface="楷体" panose="02010609060101010101" charset="-122"/>
                <a:ea typeface="楷体" panose="02010609060101010101" charset="-122"/>
                <a:cs typeface="楷体" panose="02010609060101010101" charset="-122"/>
              </a:rPr>
              <a:t>辨别历史事实与历史叙述。</a:t>
            </a:r>
            <a:endParaRPr lang="zh-CN" altLang="en-US" sz="2400" b="1" dirty="0">
              <a:solidFill>
                <a:srgbClr val="0000CC"/>
              </a:solidFill>
              <a:latin typeface="楷体" panose="02010609060101010101" charset="-122"/>
              <a:ea typeface="楷体" panose="02010609060101010101" charset="-122"/>
              <a:cs typeface="楷体" panose="02010609060101010101" charset="-122"/>
            </a:endParaRPr>
          </a:p>
          <a:p>
            <a:pPr lvl="0">
              <a:lnSpc>
                <a:spcPct val="60000"/>
              </a:lnSpc>
              <a:spcBef>
                <a:spcPct val="0"/>
              </a:spcBef>
              <a:buNone/>
            </a:pPr>
            <a:r>
              <a:rPr lang="zh-CN" altLang="en-US" sz="2400" b="1" dirty="0">
                <a:solidFill>
                  <a:srgbClr val="0000CC"/>
                </a:solidFill>
                <a:latin typeface="楷体" panose="02010609060101010101" charset="-122"/>
                <a:ea typeface="楷体" panose="02010609060101010101" charset="-122"/>
                <a:cs typeface="楷体" panose="02010609060101010101" charset="-122"/>
              </a:rPr>
              <a:t>　　 </a:t>
            </a:r>
            <a:endParaRPr lang="zh-CN" altLang="en-US" sz="2400" b="1" dirty="0">
              <a:solidFill>
                <a:srgbClr val="0000CC"/>
              </a:solidFill>
              <a:latin typeface="楷体" panose="02010609060101010101" charset="-122"/>
              <a:ea typeface="楷体" panose="02010609060101010101" charset="-122"/>
              <a:cs typeface="楷体" panose="02010609060101010101" charset="-122"/>
            </a:endParaRPr>
          </a:p>
          <a:p>
            <a:pPr lvl="0">
              <a:lnSpc>
                <a:spcPct val="60000"/>
              </a:lnSpc>
              <a:spcBef>
                <a:spcPct val="0"/>
              </a:spcBef>
              <a:buNone/>
            </a:pPr>
            <a:r>
              <a:rPr lang="zh-CN" altLang="en-US" sz="2400" b="1" dirty="0">
                <a:solidFill>
                  <a:srgbClr val="0000CC"/>
                </a:solidFill>
                <a:latin typeface="楷体" panose="02010609060101010101" charset="-122"/>
                <a:ea typeface="楷体" panose="02010609060101010101" charset="-122"/>
                <a:cs typeface="楷体" panose="02010609060101010101" charset="-122"/>
              </a:rPr>
              <a:t>       理解历史叙述与历史结论。</a:t>
            </a:r>
            <a:endParaRPr lang="zh-CN" altLang="en-US" sz="2400" b="1" dirty="0">
              <a:solidFill>
                <a:srgbClr val="0000CC"/>
              </a:solidFill>
              <a:latin typeface="楷体" panose="02010609060101010101" charset="-122"/>
              <a:ea typeface="楷体" panose="02010609060101010101" charset="-122"/>
              <a:cs typeface="楷体" panose="02010609060101010101" charset="-122"/>
            </a:endParaRPr>
          </a:p>
          <a:p>
            <a:pPr lvl="0">
              <a:lnSpc>
                <a:spcPct val="60000"/>
              </a:lnSpc>
              <a:spcBef>
                <a:spcPct val="0"/>
              </a:spcBef>
              <a:buNone/>
            </a:pPr>
            <a:r>
              <a:rPr lang="zh-CN" altLang="en-US" sz="2400" b="1" dirty="0">
                <a:solidFill>
                  <a:srgbClr val="0000CC"/>
                </a:solidFill>
                <a:latin typeface="楷体" panose="02010609060101010101" charset="-122"/>
                <a:ea typeface="楷体" panose="02010609060101010101" charset="-122"/>
                <a:cs typeface="楷体" panose="02010609060101010101" charset="-122"/>
              </a:rPr>
              <a:t>　 </a:t>
            </a:r>
            <a:endParaRPr lang="zh-CN" altLang="en-US" sz="2400" b="1" dirty="0">
              <a:solidFill>
                <a:srgbClr val="0000CC"/>
              </a:solidFill>
              <a:latin typeface="楷体" panose="02010609060101010101" charset="-122"/>
              <a:ea typeface="楷体" panose="02010609060101010101" charset="-122"/>
              <a:cs typeface="楷体" panose="02010609060101010101" charset="-122"/>
            </a:endParaRPr>
          </a:p>
          <a:p>
            <a:pPr lvl="0">
              <a:lnSpc>
                <a:spcPct val="60000"/>
              </a:lnSpc>
              <a:spcBef>
                <a:spcPct val="0"/>
              </a:spcBef>
              <a:buNone/>
            </a:pPr>
            <a:r>
              <a:rPr lang="zh-CN" altLang="en-US" sz="2400" b="1" dirty="0">
                <a:solidFill>
                  <a:srgbClr val="0000CC"/>
                </a:solidFill>
                <a:latin typeface="楷体" panose="02010609060101010101" charset="-122"/>
                <a:ea typeface="楷体" panose="02010609060101010101" charset="-122"/>
                <a:cs typeface="楷体" panose="02010609060101010101" charset="-122"/>
              </a:rPr>
              <a:t>　     说明历史现象和历史观点。</a:t>
            </a:r>
            <a:endParaRPr lang="zh-CN" altLang="en-US" sz="2400" b="1" dirty="0">
              <a:solidFill>
                <a:srgbClr val="0000CC"/>
              </a:solidFill>
              <a:latin typeface="楷体" panose="02010609060101010101" charset="-122"/>
              <a:ea typeface="楷体" panose="02010609060101010101" charset="-122"/>
              <a:cs typeface="楷体" panose="02010609060101010101" charset="-122"/>
            </a:endParaRPr>
          </a:p>
          <a:p>
            <a:pPr lvl="0">
              <a:lnSpc>
                <a:spcPct val="60000"/>
              </a:lnSpc>
              <a:spcBef>
                <a:spcPct val="0"/>
              </a:spcBef>
              <a:buNone/>
            </a:pPr>
            <a:r>
              <a:rPr lang="zh-CN" altLang="en-US" sz="2400" b="1" dirty="0">
                <a:solidFill>
                  <a:srgbClr val="FF5050"/>
                </a:solidFill>
                <a:latin typeface="楷体" panose="02010609060101010101" charset="-122"/>
                <a:ea typeface="楷体" panose="02010609060101010101" charset="-122"/>
                <a:cs typeface="楷体" panose="02010609060101010101" charset="-122"/>
              </a:rPr>
              <a:t>　</a:t>
            </a:r>
            <a:endParaRPr lang="zh-CN" altLang="en-US" sz="2400" b="1" dirty="0">
              <a:solidFill>
                <a:srgbClr val="FF5050"/>
              </a:solidFill>
              <a:latin typeface="楷体" panose="02010609060101010101" charset="-122"/>
              <a:ea typeface="楷体" panose="02010609060101010101" charset="-122"/>
              <a:cs typeface="楷体" panose="02010609060101010101" charset="-122"/>
            </a:endParaRPr>
          </a:p>
          <a:p>
            <a:pPr lvl="0">
              <a:lnSpc>
                <a:spcPct val="60000"/>
              </a:lnSpc>
              <a:spcBef>
                <a:spcPct val="0"/>
              </a:spcBef>
              <a:buNone/>
            </a:pPr>
            <a:r>
              <a:rPr lang="zh-CN" altLang="en-US" sz="2400" b="1" dirty="0">
                <a:solidFill>
                  <a:srgbClr val="FF5050"/>
                </a:solidFill>
                <a:latin typeface="楷体" panose="02010609060101010101" charset="-122"/>
                <a:ea typeface="楷体" panose="02010609060101010101" charset="-122"/>
                <a:cs typeface="楷体" panose="02010609060101010101" charset="-122"/>
              </a:rPr>
              <a:t>　 3。 描述和阐释事物</a:t>
            </a:r>
            <a:endParaRPr lang="zh-CN" altLang="en-US" sz="2400" b="1" dirty="0">
              <a:solidFill>
                <a:srgbClr val="FF5050"/>
              </a:solidFill>
              <a:latin typeface="楷体" panose="02010609060101010101" charset="-122"/>
              <a:ea typeface="楷体" panose="02010609060101010101" charset="-122"/>
              <a:cs typeface="楷体" panose="02010609060101010101" charset="-122"/>
            </a:endParaRPr>
          </a:p>
          <a:p>
            <a:pPr lvl="0">
              <a:lnSpc>
                <a:spcPct val="60000"/>
              </a:lnSpc>
              <a:spcBef>
                <a:spcPct val="0"/>
              </a:spcBef>
              <a:buNone/>
            </a:pPr>
            <a:r>
              <a:rPr lang="zh-CN" altLang="en-US" sz="2400" b="1" dirty="0">
                <a:solidFill>
                  <a:srgbClr val="FF5050"/>
                </a:solidFill>
                <a:latin typeface="楷体" panose="02010609060101010101" charset="-122"/>
                <a:ea typeface="楷体" panose="02010609060101010101" charset="-122"/>
                <a:cs typeface="楷体" panose="02010609060101010101" charset="-122"/>
              </a:rPr>
              <a:t>　</a:t>
            </a:r>
            <a:endParaRPr lang="zh-CN" altLang="en-US" sz="2400" b="1" dirty="0">
              <a:solidFill>
                <a:srgbClr val="FF5050"/>
              </a:solidFill>
              <a:latin typeface="楷体" panose="02010609060101010101" charset="-122"/>
              <a:ea typeface="楷体" panose="02010609060101010101" charset="-122"/>
              <a:cs typeface="楷体" panose="02010609060101010101" charset="-122"/>
            </a:endParaRPr>
          </a:p>
          <a:p>
            <a:pPr lvl="0">
              <a:lnSpc>
                <a:spcPct val="60000"/>
              </a:lnSpc>
              <a:spcBef>
                <a:spcPct val="0"/>
              </a:spcBef>
              <a:buNone/>
            </a:pPr>
            <a:r>
              <a:rPr lang="zh-CN" altLang="en-US" sz="2400" b="1" dirty="0">
                <a:solidFill>
                  <a:srgbClr val="FF5050"/>
                </a:solidFill>
                <a:latin typeface="楷体" panose="02010609060101010101" charset="-122"/>
                <a:ea typeface="楷体" panose="02010609060101010101" charset="-122"/>
                <a:cs typeface="楷体" panose="02010609060101010101" charset="-122"/>
              </a:rPr>
              <a:t>　     </a:t>
            </a:r>
            <a:r>
              <a:rPr lang="zh-CN" altLang="en-US" sz="2400" b="1" dirty="0">
                <a:solidFill>
                  <a:srgbClr val="0000CC"/>
                </a:solidFill>
                <a:latin typeface="楷体" panose="02010609060101010101" charset="-122"/>
                <a:ea typeface="楷体" panose="02010609060101010101" charset="-122"/>
                <a:cs typeface="楷体" panose="02010609060101010101" charset="-122"/>
              </a:rPr>
              <a:t>客观叙述历史事实。</a:t>
            </a:r>
            <a:endParaRPr lang="zh-CN" altLang="en-US" sz="2400" b="1" dirty="0">
              <a:solidFill>
                <a:srgbClr val="0000CC"/>
              </a:solidFill>
              <a:latin typeface="楷体" panose="02010609060101010101" charset="-122"/>
              <a:ea typeface="楷体" panose="02010609060101010101" charset="-122"/>
              <a:cs typeface="楷体" panose="02010609060101010101" charset="-122"/>
            </a:endParaRPr>
          </a:p>
          <a:p>
            <a:pPr lvl="0">
              <a:lnSpc>
                <a:spcPct val="60000"/>
              </a:lnSpc>
              <a:spcBef>
                <a:spcPct val="0"/>
              </a:spcBef>
              <a:buNone/>
            </a:pPr>
            <a:r>
              <a:rPr lang="zh-CN" altLang="en-US" sz="2400" b="1" dirty="0">
                <a:solidFill>
                  <a:srgbClr val="0000CC"/>
                </a:solidFill>
                <a:latin typeface="楷体" panose="02010609060101010101" charset="-122"/>
                <a:ea typeface="楷体" panose="02010609060101010101" charset="-122"/>
                <a:cs typeface="楷体" panose="02010609060101010101" charset="-122"/>
              </a:rPr>
              <a:t>　    </a:t>
            </a:r>
            <a:endParaRPr lang="zh-CN" altLang="en-US" sz="2400" b="1" dirty="0">
              <a:solidFill>
                <a:srgbClr val="0000CC"/>
              </a:solidFill>
              <a:latin typeface="楷体" panose="02010609060101010101" charset="-122"/>
              <a:ea typeface="楷体" panose="02010609060101010101" charset="-122"/>
              <a:cs typeface="楷体" panose="02010609060101010101" charset="-122"/>
            </a:endParaRPr>
          </a:p>
          <a:p>
            <a:pPr lvl="0">
              <a:lnSpc>
                <a:spcPct val="60000"/>
              </a:lnSpc>
              <a:spcBef>
                <a:spcPct val="0"/>
              </a:spcBef>
              <a:buNone/>
            </a:pPr>
            <a:r>
              <a:rPr lang="zh-CN" altLang="en-US" sz="2400" b="1" dirty="0">
                <a:solidFill>
                  <a:srgbClr val="0000CC"/>
                </a:solidFill>
                <a:latin typeface="楷体" panose="02010609060101010101" charset="-122"/>
                <a:ea typeface="楷体" panose="02010609060101010101" charset="-122"/>
                <a:cs typeface="楷体" panose="02010609060101010101" charset="-122"/>
              </a:rPr>
              <a:t>　     正确解释历史事物。</a:t>
            </a:r>
            <a:endParaRPr lang="zh-CN" altLang="en-US" sz="2400" b="1" dirty="0">
              <a:solidFill>
                <a:srgbClr val="0000CC"/>
              </a:solidFill>
              <a:latin typeface="楷体" panose="02010609060101010101" charset="-122"/>
              <a:ea typeface="楷体" panose="02010609060101010101" charset="-122"/>
              <a:cs typeface="楷体" panose="02010609060101010101" charset="-122"/>
            </a:endParaRPr>
          </a:p>
          <a:p>
            <a:pPr lvl="0">
              <a:lnSpc>
                <a:spcPct val="60000"/>
              </a:lnSpc>
              <a:spcBef>
                <a:spcPct val="0"/>
              </a:spcBef>
              <a:buNone/>
            </a:pPr>
            <a:r>
              <a:rPr lang="zh-CN" altLang="en-US" sz="2400" b="1" dirty="0">
                <a:solidFill>
                  <a:srgbClr val="0000CC"/>
                </a:solidFill>
                <a:latin typeface="楷体" panose="02010609060101010101" charset="-122"/>
                <a:ea typeface="楷体" panose="02010609060101010101" charset="-122"/>
                <a:cs typeface="楷体" panose="02010609060101010101" charset="-122"/>
              </a:rPr>
              <a:t>　  </a:t>
            </a:r>
            <a:endParaRPr lang="zh-CN" altLang="en-US" sz="2400" b="1" dirty="0">
              <a:solidFill>
                <a:srgbClr val="0000CC"/>
              </a:solidFill>
              <a:latin typeface="楷体" panose="02010609060101010101" charset="-122"/>
              <a:ea typeface="楷体" panose="02010609060101010101" charset="-122"/>
              <a:cs typeface="楷体" panose="02010609060101010101" charset="-122"/>
            </a:endParaRPr>
          </a:p>
          <a:p>
            <a:pPr lvl="0">
              <a:lnSpc>
                <a:spcPct val="60000"/>
              </a:lnSpc>
              <a:spcBef>
                <a:spcPct val="0"/>
              </a:spcBef>
              <a:buNone/>
            </a:pPr>
            <a:r>
              <a:rPr lang="zh-CN" altLang="en-US" sz="2400" b="1" dirty="0">
                <a:solidFill>
                  <a:srgbClr val="0000CC"/>
                </a:solidFill>
                <a:latin typeface="楷体" panose="02010609060101010101" charset="-122"/>
                <a:ea typeface="楷体" panose="02010609060101010101" charset="-122"/>
                <a:cs typeface="楷体" panose="02010609060101010101" charset="-122"/>
              </a:rPr>
              <a:t>　     认识历史事物的本质</a:t>
            </a:r>
            <a:r>
              <a:rPr lang="zh-CN" altLang="en-US" sz="2400" b="1" dirty="0">
                <a:solidFill>
                  <a:srgbClr val="FF5050"/>
                </a:solidFill>
                <a:latin typeface="楷体" panose="02010609060101010101" charset="-122"/>
                <a:ea typeface="楷体" panose="02010609060101010101" charset="-122"/>
                <a:cs typeface="楷体" panose="02010609060101010101" charset="-122"/>
              </a:rPr>
              <a:t>。</a:t>
            </a:r>
            <a:endParaRPr lang="zh-CN" altLang="en-US" sz="2400" b="1" dirty="0">
              <a:solidFill>
                <a:srgbClr val="FF5050"/>
              </a:solidFill>
              <a:latin typeface="楷体" panose="02010609060101010101" charset="-122"/>
              <a:ea typeface="楷体" panose="02010609060101010101" charset="-122"/>
              <a:cs typeface="楷体" panose="02010609060101010101" charset="-122"/>
            </a:endParaRPr>
          </a:p>
          <a:p>
            <a:pPr lvl="0">
              <a:lnSpc>
                <a:spcPct val="60000"/>
              </a:lnSpc>
              <a:spcBef>
                <a:spcPct val="0"/>
              </a:spcBef>
              <a:buNone/>
            </a:pPr>
            <a:r>
              <a:rPr lang="zh-CN" altLang="en-US" sz="2400" b="1" dirty="0">
                <a:solidFill>
                  <a:srgbClr val="FF5050"/>
                </a:solidFill>
                <a:latin typeface="楷体" panose="02010609060101010101" charset="-122"/>
                <a:ea typeface="楷体" panose="02010609060101010101" charset="-122"/>
                <a:cs typeface="楷体" panose="02010609060101010101" charset="-122"/>
              </a:rPr>
              <a:t>　</a:t>
            </a:r>
            <a:endParaRPr lang="zh-CN" altLang="en-US" sz="2400" b="1" dirty="0">
              <a:solidFill>
                <a:srgbClr val="FF5050"/>
              </a:solidFill>
              <a:latin typeface="楷体" panose="02010609060101010101" charset="-122"/>
              <a:ea typeface="楷体" panose="02010609060101010101" charset="-122"/>
              <a:cs typeface="楷体" panose="02010609060101010101" charset="-122"/>
            </a:endParaRPr>
          </a:p>
          <a:p>
            <a:pPr lvl="0">
              <a:lnSpc>
                <a:spcPct val="60000"/>
              </a:lnSpc>
              <a:spcBef>
                <a:spcPct val="0"/>
              </a:spcBef>
              <a:buNone/>
            </a:pPr>
            <a:r>
              <a:rPr lang="zh-CN" altLang="en-US" sz="2400" b="1" dirty="0">
                <a:solidFill>
                  <a:srgbClr val="FF5050"/>
                </a:solidFill>
                <a:latin typeface="楷体" panose="02010609060101010101" charset="-122"/>
                <a:ea typeface="楷体" panose="02010609060101010101" charset="-122"/>
                <a:cs typeface="楷体" panose="02010609060101010101" charset="-122"/>
              </a:rPr>
              <a:t>　 4。 论证和探讨问题</a:t>
            </a:r>
            <a:endParaRPr lang="zh-CN" altLang="en-US" sz="2400" b="1" dirty="0">
              <a:solidFill>
                <a:srgbClr val="FF5050"/>
              </a:solidFill>
              <a:latin typeface="楷体" panose="02010609060101010101" charset="-122"/>
              <a:ea typeface="楷体" panose="02010609060101010101" charset="-122"/>
              <a:cs typeface="楷体" panose="02010609060101010101" charset="-122"/>
            </a:endParaRPr>
          </a:p>
          <a:p>
            <a:pPr lvl="0">
              <a:lnSpc>
                <a:spcPct val="60000"/>
              </a:lnSpc>
              <a:spcBef>
                <a:spcPct val="0"/>
              </a:spcBef>
              <a:buNone/>
            </a:pPr>
            <a:r>
              <a:rPr lang="zh-CN" altLang="en-US" sz="2400" b="1" dirty="0">
                <a:solidFill>
                  <a:srgbClr val="FF5050"/>
                </a:solidFill>
                <a:latin typeface="楷体" panose="02010609060101010101" charset="-122"/>
                <a:ea typeface="楷体" panose="02010609060101010101" charset="-122"/>
                <a:cs typeface="楷体" panose="02010609060101010101" charset="-122"/>
              </a:rPr>
              <a:t>　 　</a:t>
            </a:r>
            <a:endParaRPr lang="zh-CN" altLang="en-US" sz="2400" b="1" dirty="0">
              <a:solidFill>
                <a:srgbClr val="FF5050"/>
              </a:solidFill>
              <a:latin typeface="楷体" panose="02010609060101010101" charset="-122"/>
              <a:ea typeface="楷体" panose="02010609060101010101" charset="-122"/>
              <a:cs typeface="楷体" panose="02010609060101010101" charset="-122"/>
            </a:endParaRPr>
          </a:p>
          <a:p>
            <a:pPr lvl="0">
              <a:lnSpc>
                <a:spcPct val="60000"/>
              </a:lnSpc>
              <a:spcBef>
                <a:spcPct val="0"/>
              </a:spcBef>
              <a:buNone/>
            </a:pPr>
            <a:r>
              <a:rPr lang="zh-CN" altLang="en-US" sz="2400" b="1" dirty="0">
                <a:solidFill>
                  <a:srgbClr val="FF5050"/>
                </a:solidFill>
                <a:latin typeface="楷体" panose="02010609060101010101" charset="-122"/>
                <a:ea typeface="楷体" panose="02010609060101010101" charset="-122"/>
                <a:cs typeface="楷体" panose="02010609060101010101" charset="-122"/>
              </a:rPr>
              <a:t>       </a:t>
            </a:r>
            <a:r>
              <a:rPr lang="zh-CN" altLang="en-US" sz="2400" b="1" dirty="0">
                <a:solidFill>
                  <a:srgbClr val="0000CC"/>
                </a:solidFill>
                <a:latin typeface="楷体" panose="02010609060101010101" charset="-122"/>
                <a:ea typeface="楷体" panose="02010609060101010101" charset="-122"/>
                <a:cs typeface="楷体" panose="02010609060101010101" charset="-122"/>
              </a:rPr>
              <a:t>发现历史问题。</a:t>
            </a:r>
            <a:endParaRPr lang="zh-CN" altLang="en-US" sz="2400" b="1" dirty="0">
              <a:solidFill>
                <a:srgbClr val="0000CC"/>
              </a:solidFill>
              <a:latin typeface="楷体" panose="02010609060101010101" charset="-122"/>
              <a:ea typeface="楷体" panose="02010609060101010101" charset="-122"/>
              <a:cs typeface="楷体" panose="02010609060101010101" charset="-122"/>
            </a:endParaRPr>
          </a:p>
          <a:p>
            <a:pPr lvl="0">
              <a:lnSpc>
                <a:spcPct val="60000"/>
              </a:lnSpc>
              <a:spcBef>
                <a:spcPct val="0"/>
              </a:spcBef>
              <a:buNone/>
            </a:pPr>
            <a:r>
              <a:rPr lang="zh-CN" altLang="en-US" sz="2400" b="1" dirty="0">
                <a:solidFill>
                  <a:srgbClr val="0000CC"/>
                </a:solidFill>
                <a:latin typeface="楷体" panose="02010609060101010101" charset="-122"/>
                <a:ea typeface="楷体" panose="02010609060101010101" charset="-122"/>
                <a:cs typeface="楷体" panose="02010609060101010101" charset="-122"/>
              </a:rPr>
              <a:t>　  </a:t>
            </a:r>
            <a:endParaRPr lang="zh-CN" altLang="en-US" sz="2400" b="1" dirty="0">
              <a:solidFill>
                <a:srgbClr val="0000CC"/>
              </a:solidFill>
              <a:latin typeface="楷体" panose="02010609060101010101" charset="-122"/>
              <a:ea typeface="楷体" panose="02010609060101010101" charset="-122"/>
              <a:cs typeface="楷体" panose="02010609060101010101" charset="-122"/>
            </a:endParaRPr>
          </a:p>
          <a:p>
            <a:pPr lvl="0">
              <a:lnSpc>
                <a:spcPct val="60000"/>
              </a:lnSpc>
              <a:spcBef>
                <a:spcPct val="0"/>
              </a:spcBef>
              <a:buNone/>
            </a:pPr>
            <a:r>
              <a:rPr lang="zh-CN" altLang="en-US" sz="2400" b="1" dirty="0">
                <a:solidFill>
                  <a:srgbClr val="0000CC"/>
                </a:solidFill>
                <a:latin typeface="楷体" panose="02010609060101010101" charset="-122"/>
                <a:ea typeface="楷体" panose="02010609060101010101" charset="-122"/>
                <a:cs typeface="楷体" panose="02010609060101010101" charset="-122"/>
              </a:rPr>
              <a:t>　     论证历史问题。</a:t>
            </a:r>
            <a:endParaRPr lang="zh-CN" altLang="en-US" sz="2400" b="1" dirty="0">
              <a:solidFill>
                <a:srgbClr val="0000CC"/>
              </a:solidFill>
              <a:latin typeface="楷体" panose="02010609060101010101" charset="-122"/>
              <a:ea typeface="楷体" panose="02010609060101010101" charset="-122"/>
              <a:cs typeface="楷体" panose="02010609060101010101" charset="-122"/>
            </a:endParaRPr>
          </a:p>
          <a:p>
            <a:pPr lvl="0">
              <a:lnSpc>
                <a:spcPct val="60000"/>
              </a:lnSpc>
              <a:spcBef>
                <a:spcPct val="0"/>
              </a:spcBef>
              <a:buNone/>
            </a:pPr>
            <a:r>
              <a:rPr lang="zh-CN" altLang="en-US" sz="2400" b="1" dirty="0">
                <a:solidFill>
                  <a:srgbClr val="0000CC"/>
                </a:solidFill>
                <a:latin typeface="楷体" panose="02010609060101010101" charset="-122"/>
                <a:ea typeface="楷体" panose="02010609060101010101" charset="-122"/>
                <a:cs typeface="楷体" panose="02010609060101010101" charset="-122"/>
              </a:rPr>
              <a:t>　 </a:t>
            </a:r>
            <a:endParaRPr lang="zh-CN" altLang="en-US" sz="2400" b="1" dirty="0">
              <a:solidFill>
                <a:srgbClr val="0000CC"/>
              </a:solidFill>
              <a:latin typeface="楷体" panose="02010609060101010101" charset="-122"/>
              <a:ea typeface="楷体" panose="02010609060101010101" charset="-122"/>
              <a:cs typeface="楷体" panose="02010609060101010101" charset="-122"/>
            </a:endParaRPr>
          </a:p>
          <a:p>
            <a:pPr lvl="0">
              <a:lnSpc>
                <a:spcPct val="60000"/>
              </a:lnSpc>
              <a:spcBef>
                <a:spcPct val="0"/>
              </a:spcBef>
              <a:buNone/>
            </a:pPr>
            <a:r>
              <a:rPr lang="zh-CN" altLang="en-US" sz="2400" b="1" dirty="0">
                <a:solidFill>
                  <a:srgbClr val="0000CC"/>
                </a:solidFill>
                <a:latin typeface="楷体" panose="02010609060101010101" charset="-122"/>
                <a:ea typeface="楷体" panose="02010609060101010101" charset="-122"/>
                <a:cs typeface="楷体" panose="02010609060101010101" charset="-122"/>
              </a:rPr>
              <a:t>　     独立提出观点。</a:t>
            </a:r>
            <a:endParaRPr lang="zh-CN" altLang="en-US" sz="2400" b="1" dirty="0">
              <a:solidFill>
                <a:srgbClr val="0000CC"/>
              </a:solidFill>
              <a:latin typeface="楷体" panose="02010609060101010101" charset="-122"/>
              <a:ea typeface="楷体" panose="02010609060101010101" charset="-122"/>
              <a:cs typeface="楷体" panose="02010609060101010101" charset="-122"/>
            </a:endParaRPr>
          </a:p>
          <a:p>
            <a:pPr lvl="0">
              <a:lnSpc>
                <a:spcPct val="20000"/>
              </a:lnSpc>
              <a:spcBef>
                <a:spcPct val="40000"/>
              </a:spcBef>
            </a:pPr>
            <a:endParaRPr lang="zh-CN" altLang="en-US" sz="2400" b="1" dirty="0">
              <a:solidFill>
                <a:srgbClr val="0000CC"/>
              </a:solidFill>
              <a:latin typeface="黑体" panose="02010609060101010101" pitchFamily="49" charset="-122"/>
              <a:ea typeface="黑体" panose="02010609060101010101" pitchFamily="49" charset="-122"/>
            </a:endParaRPr>
          </a:p>
          <a:p>
            <a:pPr lvl="0">
              <a:lnSpc>
                <a:spcPct val="60000"/>
              </a:lnSpc>
              <a:spcBef>
                <a:spcPct val="0"/>
              </a:spcBef>
            </a:pPr>
            <a:endParaRPr lang="zh-CN" altLang="en-US" sz="1600" b="1" dirty="0">
              <a:latin typeface="黑体" panose="02010609060101010101" pitchFamily="49" charset="-122"/>
              <a:ea typeface="黑体" panose="02010609060101010101" pitchFamily="49" charset="-122"/>
            </a:endParaRPr>
          </a:p>
          <a:p>
            <a:pPr lvl="0">
              <a:lnSpc>
                <a:spcPct val="80000"/>
              </a:lnSpc>
            </a:pPr>
            <a:r>
              <a:rPr lang="zh-CN" altLang="en-US" sz="1000" dirty="0"/>
              <a:t>    </a:t>
            </a:r>
            <a:endParaRPr lang="zh-CN" altLang="en-US" sz="1000" dirty="0"/>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4" name="内容占位符 6"/>
          <p:cNvPicPr>
            <a:picLocks noGrp="1" noChangeAspect="1"/>
          </p:cNvPicPr>
          <p:nvPr>
            <p:ph idx="1"/>
          </p:nvPr>
        </p:nvPicPr>
        <p:blipFill>
          <a:blip r:embed="rId1">
            <a:extLst>
              <a:ext uri="{28A0092B-C50C-407E-A947-70E740481C1C}">
                <a14:useLocalDpi xmlns:a14="http://schemas.microsoft.com/office/drawing/2010/main" val="0"/>
              </a:ext>
            </a:extLst>
          </a:blip>
          <a:srcRect/>
          <a:stretch>
            <a:fillRect/>
          </a:stretch>
        </p:blipFill>
        <p:spPr>
          <a:xfrm>
            <a:off x="-50165" y="4067810"/>
            <a:ext cx="2239645" cy="1608455"/>
          </a:xfrm>
        </p:spPr>
      </p:pic>
      <p:pic>
        <p:nvPicPr>
          <p:cNvPr id="107525" name="内容占位符 6"/>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2414905" y="4069080"/>
            <a:ext cx="2342515" cy="1607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6" name="内容占位符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46650" y="4069080"/>
            <a:ext cx="2298065" cy="1608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7" name="内容占位符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61555" y="4018915"/>
            <a:ext cx="2174875" cy="1607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8" name="内容占位符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1055" y="4018280"/>
            <a:ext cx="2240915" cy="1608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本框 12"/>
          <p:cNvSpPr txBox="1"/>
          <p:nvPr/>
        </p:nvSpPr>
        <p:spPr>
          <a:xfrm>
            <a:off x="7591743" y="4456906"/>
            <a:ext cx="1944687" cy="730885"/>
          </a:xfrm>
          <a:prstGeom prst="rect">
            <a:avLst/>
          </a:prstGeom>
          <a:noFill/>
        </p:spPr>
        <p:txBody>
          <a:bodyPr>
            <a:spAutoFit/>
          </a:bodyPr>
          <a:lstStyle/>
          <a:p>
            <a:pPr algn="ctr">
              <a:lnSpc>
                <a:spcPct val="130000"/>
              </a:lnSpc>
              <a:defRPr/>
            </a:pPr>
            <a:r>
              <a:rPr lang="zh-CN" altLang="en-US" sz="3200" b="1" dirty="0">
                <a:solidFill>
                  <a:srgbClr val="FF0000"/>
                </a:solidFill>
                <a:effectLst>
                  <a:outerShdw blurRad="38100" dist="38100" dir="2700000" algn="tl">
                    <a:srgbClr val="000000">
                      <a:alpha val="43137"/>
                    </a:srgbClr>
                  </a:outerShdw>
                </a:effectLst>
                <a:ea typeface="微软雅黑" panose="020B0503020204020204" pitchFamily="34" charset="-122"/>
              </a:rPr>
              <a:t>历史解释</a:t>
            </a:r>
            <a:endParaRPr lang="zh-CN" altLang="en-US" sz="3200" b="1" dirty="0">
              <a:solidFill>
                <a:srgbClr val="FF0000"/>
              </a:solidFill>
              <a:effectLst>
                <a:outerShdw blurRad="38100" dist="38100" dir="2700000" algn="tl">
                  <a:srgbClr val="000000">
                    <a:alpha val="43137"/>
                  </a:srgbClr>
                </a:outerShdw>
              </a:effectLst>
              <a:ea typeface="微软雅黑" panose="020B0503020204020204" pitchFamily="34" charset="-122"/>
            </a:endParaRPr>
          </a:p>
        </p:txBody>
      </p:sp>
      <p:sp>
        <p:nvSpPr>
          <p:cNvPr id="15" name="文本框 14"/>
          <p:cNvSpPr txBox="1"/>
          <p:nvPr/>
        </p:nvSpPr>
        <p:spPr>
          <a:xfrm>
            <a:off x="5124767" y="4457731"/>
            <a:ext cx="1943100" cy="730885"/>
          </a:xfrm>
          <a:prstGeom prst="rect">
            <a:avLst/>
          </a:prstGeom>
          <a:noFill/>
        </p:spPr>
        <p:txBody>
          <a:bodyPr>
            <a:spAutoFit/>
          </a:bodyPr>
          <a:lstStyle/>
          <a:p>
            <a:pPr algn="ctr">
              <a:lnSpc>
                <a:spcPct val="130000"/>
              </a:lnSpc>
              <a:defRPr/>
            </a:pPr>
            <a:r>
              <a:rPr lang="zh-CN" altLang="en-US" sz="3200" b="1" dirty="0">
                <a:solidFill>
                  <a:srgbClr val="FF0000"/>
                </a:solidFill>
                <a:effectLst>
                  <a:outerShdw blurRad="38100" dist="38100" dir="2700000" algn="tl">
                    <a:srgbClr val="000000">
                      <a:alpha val="43137"/>
                    </a:srgbClr>
                  </a:outerShdw>
                </a:effectLst>
                <a:ea typeface="微软雅黑" panose="020B0503020204020204" pitchFamily="34" charset="-122"/>
              </a:rPr>
              <a:t>史料实证</a:t>
            </a:r>
            <a:endParaRPr lang="zh-CN" altLang="en-US" sz="3200" b="1" dirty="0">
              <a:solidFill>
                <a:srgbClr val="FF0000"/>
              </a:solidFill>
              <a:effectLst>
                <a:outerShdw blurRad="38100" dist="38100" dir="2700000" algn="tl">
                  <a:srgbClr val="000000">
                    <a:alpha val="43137"/>
                  </a:srgbClr>
                </a:outerShdw>
              </a:effectLst>
              <a:ea typeface="微软雅黑" panose="020B0503020204020204" pitchFamily="34" charset="-122"/>
            </a:endParaRPr>
          </a:p>
        </p:txBody>
      </p:sp>
      <p:sp>
        <p:nvSpPr>
          <p:cNvPr id="16" name="文本框 15"/>
          <p:cNvSpPr txBox="1"/>
          <p:nvPr/>
        </p:nvSpPr>
        <p:spPr>
          <a:xfrm>
            <a:off x="2713543" y="4457519"/>
            <a:ext cx="1944687" cy="730885"/>
          </a:xfrm>
          <a:prstGeom prst="rect">
            <a:avLst/>
          </a:prstGeom>
          <a:noFill/>
        </p:spPr>
        <p:txBody>
          <a:bodyPr>
            <a:spAutoFit/>
          </a:bodyPr>
          <a:lstStyle/>
          <a:p>
            <a:pPr algn="ctr">
              <a:lnSpc>
                <a:spcPct val="130000"/>
              </a:lnSpc>
              <a:defRPr/>
            </a:pPr>
            <a:r>
              <a:rPr lang="zh-CN" altLang="en-US" sz="3200" b="1" dirty="0">
                <a:solidFill>
                  <a:srgbClr val="FF0000"/>
                </a:solidFill>
                <a:effectLst>
                  <a:outerShdw blurRad="38100" dist="38100" dir="2700000" algn="tl">
                    <a:srgbClr val="000000">
                      <a:alpha val="43137"/>
                    </a:srgbClr>
                  </a:outerShdw>
                </a:effectLst>
                <a:ea typeface="微软雅黑" panose="020B0503020204020204" pitchFamily="34" charset="-122"/>
              </a:rPr>
              <a:t>时空观念</a:t>
            </a:r>
            <a:endParaRPr lang="zh-CN" altLang="en-US" sz="3200" b="1" dirty="0">
              <a:solidFill>
                <a:srgbClr val="FF0000"/>
              </a:solidFill>
              <a:effectLst>
                <a:outerShdw blurRad="38100" dist="38100" dir="2700000" algn="tl">
                  <a:srgbClr val="000000">
                    <a:alpha val="43137"/>
                  </a:srgbClr>
                </a:outerShdw>
              </a:effectLst>
              <a:ea typeface="微软雅黑" panose="020B0503020204020204" pitchFamily="34" charset="-122"/>
            </a:endParaRPr>
          </a:p>
        </p:txBody>
      </p:sp>
      <p:sp>
        <p:nvSpPr>
          <p:cNvPr id="17" name="文本框 16"/>
          <p:cNvSpPr txBox="1"/>
          <p:nvPr/>
        </p:nvSpPr>
        <p:spPr>
          <a:xfrm>
            <a:off x="9719628" y="4457065"/>
            <a:ext cx="2232025" cy="691515"/>
          </a:xfrm>
          <a:prstGeom prst="rect">
            <a:avLst/>
          </a:prstGeom>
          <a:noFill/>
        </p:spPr>
        <p:txBody>
          <a:bodyPr>
            <a:spAutoFit/>
          </a:bodyPr>
          <a:lstStyle/>
          <a:p>
            <a:pPr algn="ctr">
              <a:lnSpc>
                <a:spcPct val="130000"/>
              </a:lnSpc>
              <a:defRPr/>
            </a:pPr>
            <a:r>
              <a:rPr lang="zh-CN" altLang="en-US" sz="3000" b="1" dirty="0">
                <a:solidFill>
                  <a:srgbClr val="FF0000"/>
                </a:solidFill>
                <a:effectLst>
                  <a:outerShdw blurRad="38100" dist="38100" dir="2700000" algn="tl">
                    <a:srgbClr val="000000">
                      <a:alpha val="43137"/>
                    </a:srgbClr>
                  </a:outerShdw>
                </a:effectLst>
                <a:ea typeface="微软雅黑" panose="020B0503020204020204" pitchFamily="34" charset="-122"/>
              </a:rPr>
              <a:t>家国情怀</a:t>
            </a:r>
            <a:endParaRPr lang="zh-CN" altLang="en-US" sz="3000" b="1" dirty="0">
              <a:solidFill>
                <a:srgbClr val="FF0000"/>
              </a:solidFill>
              <a:effectLst>
                <a:outerShdw blurRad="38100" dist="38100" dir="2700000" algn="tl">
                  <a:srgbClr val="000000">
                    <a:alpha val="43137"/>
                  </a:srgbClr>
                </a:outerShdw>
              </a:effectLst>
              <a:ea typeface="微软雅黑" panose="020B0503020204020204" pitchFamily="34" charset="-122"/>
            </a:endParaRPr>
          </a:p>
        </p:txBody>
      </p:sp>
      <p:grpSp>
        <p:nvGrpSpPr>
          <p:cNvPr id="3" name="组合 2"/>
          <p:cNvGrpSpPr/>
          <p:nvPr/>
        </p:nvGrpSpPr>
        <p:grpSpPr>
          <a:xfrm>
            <a:off x="2909570" y="1080135"/>
            <a:ext cx="5715000" cy="2533650"/>
            <a:chOff x="-45243" y="739451"/>
            <a:chExt cx="5715000" cy="3486150"/>
          </a:xfrm>
        </p:grpSpPr>
        <p:pic>
          <p:nvPicPr>
            <p:cNvPr id="107522" name="图片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243" y="739451"/>
              <a:ext cx="57150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文本框 18"/>
            <p:cNvSpPr txBox="1"/>
            <p:nvPr/>
          </p:nvSpPr>
          <p:spPr>
            <a:xfrm>
              <a:off x="1192213" y="1924216"/>
              <a:ext cx="3240087" cy="1116616"/>
            </a:xfrm>
            <a:prstGeom prst="rect">
              <a:avLst/>
            </a:prstGeom>
            <a:noFill/>
          </p:spPr>
          <p:txBody>
            <a:bodyPr>
              <a:spAutoFit/>
            </a:bodyPr>
            <a:lstStyle/>
            <a:p>
              <a:pPr algn="ctr">
                <a:lnSpc>
                  <a:spcPct val="130000"/>
                </a:lnSpc>
                <a:defRPr/>
              </a:pPr>
              <a:r>
                <a:rPr lang="zh-CN" altLang="en-US" sz="3600" b="1" dirty="0">
                  <a:solidFill>
                    <a:srgbClr val="C00000"/>
                  </a:solidFill>
                  <a:effectLst>
                    <a:outerShdw blurRad="38100" dist="38100" dir="2700000" algn="tl">
                      <a:srgbClr val="000000">
                        <a:alpha val="43137"/>
                      </a:srgbClr>
                    </a:outerShdw>
                  </a:effectLst>
                  <a:ea typeface="微软雅黑" panose="020B0503020204020204" pitchFamily="34" charset="-122"/>
                </a:rPr>
                <a:t>五大核心素养</a:t>
              </a:r>
              <a:endParaRPr lang="zh-CN" altLang="en-US" sz="3600" b="1" dirty="0">
                <a:solidFill>
                  <a:srgbClr val="C00000"/>
                </a:solidFill>
                <a:effectLst>
                  <a:outerShdw blurRad="38100" dist="38100" dir="2700000" algn="tl">
                    <a:srgbClr val="000000">
                      <a:alpha val="43137"/>
                    </a:srgbClr>
                  </a:outerShdw>
                </a:effectLst>
                <a:ea typeface="微软雅黑" panose="020B0503020204020204" pitchFamily="34" charset="-122"/>
              </a:endParaRPr>
            </a:p>
          </p:txBody>
        </p:sp>
      </p:grpSp>
      <p:sp>
        <p:nvSpPr>
          <p:cNvPr id="18" name="文本框 17"/>
          <p:cNvSpPr txBox="1"/>
          <p:nvPr/>
        </p:nvSpPr>
        <p:spPr>
          <a:xfrm>
            <a:off x="97373" y="4456758"/>
            <a:ext cx="1944687" cy="730885"/>
          </a:xfrm>
          <a:prstGeom prst="rect">
            <a:avLst/>
          </a:prstGeom>
          <a:noFill/>
        </p:spPr>
        <p:txBody>
          <a:bodyPr>
            <a:spAutoFit/>
          </a:bodyPr>
          <a:lstStyle/>
          <a:p>
            <a:pPr algn="ctr">
              <a:lnSpc>
                <a:spcPct val="130000"/>
              </a:lnSpc>
              <a:defRPr/>
            </a:pPr>
            <a:r>
              <a:rPr lang="zh-CN" altLang="en-US" sz="3200" b="1" dirty="0">
                <a:solidFill>
                  <a:srgbClr val="FF0000"/>
                </a:solidFill>
                <a:effectLst>
                  <a:outerShdw blurRad="38100" dist="38100" dir="2700000" algn="tl">
                    <a:srgbClr val="000000">
                      <a:alpha val="43137"/>
                    </a:srgbClr>
                  </a:outerShdw>
                </a:effectLst>
                <a:ea typeface="微软雅黑" panose="020B0503020204020204" pitchFamily="34" charset="-122"/>
              </a:rPr>
              <a:t>唯物史观</a:t>
            </a:r>
            <a:endParaRPr lang="zh-CN" altLang="en-US" sz="3200" b="1" dirty="0">
              <a:solidFill>
                <a:srgbClr val="FF0000"/>
              </a:solidFill>
              <a:effectLst>
                <a:outerShdw blurRad="38100" dist="38100" dir="2700000" algn="tl">
                  <a:srgbClr val="000000">
                    <a:alpha val="43137"/>
                  </a:srgbClr>
                </a:outerShdw>
              </a:effectLst>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p:cNvPicPr>
            <a:picLocks noChangeAspect="1"/>
          </p:cNvPicPr>
          <p:nvPr>
            <p:ph idx="1"/>
          </p:nvPr>
        </p:nvPicPr>
        <p:blipFill>
          <a:blip r:embed="rId1"/>
          <a:srcRect t="6646" r="20815"/>
          <a:stretch>
            <a:fillRect/>
          </a:stretch>
        </p:blipFill>
        <p:spPr>
          <a:xfrm>
            <a:off x="74295" y="828040"/>
            <a:ext cx="11969750" cy="5982970"/>
          </a:xfrm>
          <a:prstGeom prst="rect">
            <a:avLst/>
          </a:prstGeom>
          <a:noFill/>
          <a:ln w="9525">
            <a:noFill/>
          </a:ln>
        </p:spPr>
      </p:pic>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409" name="文本占位符 8193"/>
          <p:cNvSpPr>
            <a:spLocks noGrp="1"/>
          </p:cNvSpPr>
          <p:nvPr>
            <p:ph idx="1"/>
          </p:nvPr>
        </p:nvSpPr>
        <p:spPr>
          <a:xfrm>
            <a:off x="308610" y="895985"/>
            <a:ext cx="10950575" cy="5392420"/>
          </a:xfrm>
        </p:spPr>
        <p:txBody>
          <a:bodyPr anchor="t">
            <a:normAutofit lnSpcReduction="10000"/>
          </a:bodyPr>
          <a:p>
            <a:pPr marL="1905" indent="-344805">
              <a:buNone/>
            </a:pPr>
            <a:r>
              <a:rPr lang="zh-CN" altLang="en-US" b="1" dirty="0">
                <a:solidFill>
                  <a:srgbClr val="FF0000"/>
                </a:solidFill>
                <a:latin typeface="楷体" panose="02010609060101010101" charset="-122"/>
                <a:ea typeface="楷体" panose="02010609060101010101" charset="-122"/>
                <a:sym typeface="+mn-ea"/>
              </a:rPr>
              <a:t>（1）、命题趋向</a:t>
            </a:r>
            <a:endParaRPr lang="zh-CN" altLang="en-US" dirty="0"/>
          </a:p>
          <a:p>
            <a:pPr marL="1905" indent="-344805">
              <a:buNone/>
            </a:pPr>
            <a:r>
              <a:rPr lang="zh-CN" altLang="en-US" sz="2400" dirty="0">
                <a:ea typeface="楷体" panose="02010609060101010101" charset="-122"/>
              </a:rPr>
              <a:t>       </a:t>
            </a:r>
            <a:r>
              <a:rPr lang="zh-CN" altLang="en-US" sz="24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唯物史观</a:t>
            </a:r>
            <a:r>
              <a:rPr lang="zh-CN" altLang="en-US" sz="2400" b="1" dirty="0">
                <a:solidFill>
                  <a:schemeClr val="tx1">
                    <a:lumMod val="50000"/>
                  </a:schemeClr>
                </a:solidFill>
                <a:latin typeface="楷体" panose="02010609060101010101" charset="-122"/>
                <a:ea typeface="楷体" panose="02010609060101010101" charset="-122"/>
                <a:sym typeface="+mn-ea"/>
              </a:rPr>
              <a:t>指导下、</a:t>
            </a:r>
            <a:r>
              <a:rPr lang="zh-CN" altLang="en-US" sz="24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发现问题</a:t>
            </a:r>
            <a:r>
              <a:rPr lang="zh-CN" altLang="en-US" sz="2400" b="1" dirty="0">
                <a:solidFill>
                  <a:schemeClr val="tx1">
                    <a:lumMod val="50000"/>
                  </a:schemeClr>
                </a:solidFill>
                <a:latin typeface="楷体" panose="02010609060101010101" charset="-122"/>
                <a:ea typeface="楷体" panose="02010609060101010101" charset="-122"/>
                <a:sym typeface="+mn-ea"/>
              </a:rPr>
              <a:t>、分析问题、解决问题的能力。</a:t>
            </a:r>
            <a:endParaRPr lang="zh-CN" altLang="en-US" sz="2000" b="1" dirty="0">
              <a:latin typeface="黑体" panose="02010609060101010101" pitchFamily="49" charset="-122"/>
              <a:ea typeface="黑体" panose="02010609060101010101" pitchFamily="49" charset="-122"/>
            </a:endParaRPr>
          </a:p>
          <a:p>
            <a:pPr marL="1905" indent="-344805">
              <a:buNone/>
            </a:pPr>
            <a:r>
              <a:rPr lang="zh-CN" altLang="en-US" sz="2400" b="1" dirty="0">
                <a:latin typeface="黑体" panose="02010609060101010101" pitchFamily="49" charset="-122"/>
                <a:ea typeface="黑体" panose="02010609060101010101" pitchFamily="49" charset="-122"/>
              </a:rPr>
              <a:t>　　</a:t>
            </a:r>
            <a:r>
              <a:rPr lang="zh-CN" altLang="en-US" sz="2400" b="1" dirty="0">
                <a:latin typeface="楷体" panose="02010609060101010101" charset="-122"/>
                <a:ea typeface="楷体" panose="02010609060101010101" charset="-122"/>
              </a:rPr>
              <a:t>运用新材料，创设新情境，古今贯通，中外关联。</a:t>
            </a:r>
            <a:r>
              <a:rPr lang="zh-CN" altLang="en-US" sz="2400" b="1" dirty="0">
                <a:latin typeface="楷体" panose="02010609060101010101" charset="-122"/>
                <a:ea typeface="楷体" panose="02010609060101010101" charset="-122"/>
                <a:sym typeface="+mn-ea"/>
              </a:rPr>
              <a:t>    </a:t>
            </a:r>
            <a:endParaRPr lang="zh-CN" altLang="en-US" sz="2400" b="1" dirty="0">
              <a:latin typeface="楷体" panose="02010609060101010101" charset="-122"/>
              <a:ea typeface="楷体" panose="02010609060101010101" charset="-122"/>
              <a:sym typeface="+mn-ea"/>
            </a:endParaRPr>
          </a:p>
          <a:p>
            <a:pPr>
              <a:lnSpc>
                <a:spcPct val="90000"/>
              </a:lnSpc>
              <a:buNone/>
            </a:pPr>
            <a:r>
              <a:rPr lang="zh-CN" altLang="en-US" sz="2400" b="1" dirty="0">
                <a:sym typeface="+mn-ea"/>
              </a:rPr>
              <a:t> </a:t>
            </a:r>
            <a:endParaRPr lang="zh-CN" altLang="en-US" sz="2400">
              <a:latin typeface="楷体" panose="02010609060101010101" charset="-122"/>
              <a:ea typeface="楷体" panose="02010609060101010101" charset="-122"/>
              <a:sym typeface="+mn-ea"/>
            </a:endParaRPr>
          </a:p>
          <a:p>
            <a:pPr>
              <a:lnSpc>
                <a:spcPct val="90000"/>
              </a:lnSpc>
              <a:buNone/>
            </a:pPr>
            <a:r>
              <a:rPr lang="zh-CN" altLang="en-US" sz="2400">
                <a:sym typeface="+mn-ea"/>
              </a:rPr>
              <a:t>      高考主观题命题：</a:t>
            </a:r>
            <a:endParaRPr lang="zh-CN" altLang="en-US" sz="2400">
              <a:sym typeface="+mn-ea"/>
            </a:endParaRPr>
          </a:p>
          <a:p>
            <a:pPr marL="0" indent="0">
              <a:buNone/>
            </a:pPr>
            <a:r>
              <a:rPr lang="zh-CN" altLang="en-US" sz="2400">
                <a:sym typeface="+mn-ea"/>
              </a:rPr>
              <a:t>      </a:t>
            </a:r>
            <a:r>
              <a:rPr lang="zh-CN" altLang="en-US" sz="2400">
                <a:solidFill>
                  <a:srgbClr val="FF0000"/>
                </a:solidFill>
                <a:sym typeface="+mn-ea"/>
              </a:rPr>
              <a:t>社会主义核心价值观</a:t>
            </a:r>
            <a:r>
              <a:rPr lang="zh-CN" altLang="en-US" sz="2400">
                <a:sym typeface="+mn-ea"/>
              </a:rPr>
              <a:t>、</a:t>
            </a:r>
            <a:r>
              <a:rPr lang="zh-CN" altLang="en-US" sz="2400" b="1">
                <a:solidFill>
                  <a:srgbClr val="FF0000"/>
                </a:solidFill>
                <a:latin typeface="黑体" panose="02010609060101010101" pitchFamily="49" charset="-122"/>
                <a:ea typeface="黑体" panose="02010609060101010101" pitchFamily="49" charset="-122"/>
                <a:sym typeface="+mn-ea"/>
              </a:rPr>
              <a:t>依法治国、反思传统文化、弘扬民族精神。</a:t>
            </a:r>
            <a:endParaRPr lang="zh-CN" altLang="en-US" sz="2400" b="1" dirty="0">
              <a:solidFill>
                <a:srgbClr val="FF0000"/>
              </a:solidFill>
              <a:latin typeface="黑体" panose="02010609060101010101" pitchFamily="49" charset="-122"/>
              <a:ea typeface="黑体" panose="02010609060101010101" pitchFamily="49" charset="-122"/>
              <a:sym typeface="+mn-ea"/>
            </a:endParaRPr>
          </a:p>
          <a:p>
            <a:pPr>
              <a:lnSpc>
                <a:spcPct val="90000"/>
              </a:lnSpc>
              <a:buNone/>
            </a:pPr>
            <a:endParaRPr lang="zh-CN" altLang="en-US" sz="2400" b="1" dirty="0"/>
          </a:p>
          <a:p>
            <a:pPr marL="0" indent="0">
              <a:buNone/>
            </a:pPr>
            <a:r>
              <a:rPr lang="en-US" altLang="zh-CN" sz="2400" b="1">
                <a:latin typeface="楷体" panose="02010609060101010101" charset="-122"/>
                <a:ea typeface="楷体" panose="02010609060101010101" charset="-122"/>
                <a:sym typeface="+mn-ea"/>
              </a:rPr>
              <a:t>    1</a:t>
            </a:r>
            <a:r>
              <a:rPr lang="zh-CN" altLang="en-US" sz="2400" b="1">
                <a:latin typeface="楷体" panose="02010609060101010101" charset="-122"/>
                <a:ea typeface="楷体" panose="02010609060101010101" charset="-122"/>
                <a:sym typeface="+mn-ea"/>
              </a:rPr>
              <a:t>、立德树人（</a:t>
            </a:r>
            <a:r>
              <a:rPr lang="zh-CN" sz="2400" b="1">
                <a:latin typeface="楷体" panose="02010609060101010101" charset="-122"/>
                <a:ea typeface="楷体" panose="02010609060101010101" charset="-122"/>
                <a:sym typeface="+mn-ea"/>
              </a:rPr>
              <a:t>思想道德素质</a:t>
            </a:r>
            <a:r>
              <a:rPr lang="en-US" altLang="zh-CN" sz="2400" b="1">
                <a:latin typeface="楷体" panose="02010609060101010101" charset="-122"/>
                <a:ea typeface="楷体" panose="02010609060101010101" charset="-122"/>
                <a:sym typeface="+mn-ea"/>
              </a:rPr>
              <a:t>---</a:t>
            </a:r>
            <a:r>
              <a:rPr lang="zh-CN" sz="2400" b="1">
                <a:latin typeface="楷体" panose="02010609060101010101" charset="-122"/>
                <a:ea typeface="楷体" panose="02010609060101010101" charset="-122"/>
                <a:sym typeface="+mn-ea"/>
              </a:rPr>
              <a:t>德智体美劳）</a:t>
            </a:r>
            <a:endParaRPr lang="zh-CN" sz="2400" b="1">
              <a:solidFill>
                <a:schemeClr val="tx1"/>
              </a:solidFill>
              <a:latin typeface="楷体" panose="02010609060101010101" charset="-122"/>
              <a:ea typeface="楷体" panose="02010609060101010101" charset="-122"/>
              <a:sym typeface="+mn-ea"/>
            </a:endParaRPr>
          </a:p>
          <a:p>
            <a:pPr marL="0" indent="0">
              <a:buNone/>
            </a:pPr>
            <a:r>
              <a:rPr lang="en-US" altLang="zh-CN" sz="2400" b="1">
                <a:latin typeface="楷体" panose="02010609060101010101" charset="-122"/>
                <a:ea typeface="楷体" panose="02010609060101010101" charset="-122"/>
                <a:sym typeface="+mn-ea"/>
              </a:rPr>
              <a:t>    2</a:t>
            </a:r>
            <a:r>
              <a:rPr lang="zh-CN" altLang="en-US" sz="2400" b="1">
                <a:latin typeface="楷体" panose="02010609060101010101" charset="-122"/>
                <a:ea typeface="楷体" panose="02010609060101010101" charset="-122"/>
                <a:sym typeface="+mn-ea"/>
              </a:rPr>
              <a:t>、核心素养（</a:t>
            </a:r>
            <a:r>
              <a:rPr lang="zh-CN" sz="2400" b="1">
                <a:latin typeface="楷体" panose="02010609060101010101" charset="-122"/>
                <a:ea typeface="楷体" panose="02010609060101010101" charset="-122"/>
                <a:sym typeface="+mn-ea"/>
              </a:rPr>
              <a:t>科学文化素质</a:t>
            </a:r>
            <a:r>
              <a:rPr lang="en-US" altLang="zh-CN" sz="2400" b="1">
                <a:latin typeface="楷体" panose="02010609060101010101" charset="-122"/>
                <a:ea typeface="楷体" panose="02010609060101010101" charset="-122"/>
                <a:sym typeface="+mn-ea"/>
              </a:rPr>
              <a:t>---</a:t>
            </a:r>
            <a:r>
              <a:rPr lang="zh-CN" altLang="en-US" sz="2400" b="1">
                <a:latin typeface="楷体" panose="02010609060101010101" charset="-122"/>
                <a:ea typeface="楷体" panose="02010609060101010101" charset="-122"/>
                <a:sym typeface="+mn-ea"/>
              </a:rPr>
              <a:t>历史五大核心素养）</a:t>
            </a:r>
            <a:endParaRPr lang="zh-CN" altLang="en-US" sz="2400" b="1">
              <a:solidFill>
                <a:schemeClr val="tx1"/>
              </a:solidFill>
              <a:latin typeface="楷体" panose="02010609060101010101" charset="-122"/>
              <a:ea typeface="楷体" panose="02010609060101010101" charset="-122"/>
              <a:sym typeface="+mn-ea"/>
            </a:endParaRPr>
          </a:p>
          <a:p>
            <a:pPr marL="0" indent="0">
              <a:buNone/>
            </a:pPr>
            <a:r>
              <a:rPr lang="en-US" altLang="zh-CN" sz="2400" b="1">
                <a:latin typeface="楷体" panose="02010609060101010101" charset="-122"/>
                <a:ea typeface="楷体" panose="02010609060101010101" charset="-122"/>
                <a:sym typeface="+mn-ea"/>
              </a:rPr>
              <a:t>    3</a:t>
            </a:r>
            <a:r>
              <a:rPr lang="zh-CN" altLang="en-US" sz="2400" b="1">
                <a:latin typeface="楷体" panose="02010609060101010101" charset="-122"/>
                <a:ea typeface="楷体" panose="02010609060101010101" charset="-122"/>
                <a:sym typeface="+mn-ea"/>
              </a:rPr>
              <a:t>、传统文化（</a:t>
            </a:r>
            <a:r>
              <a:rPr lang="zh-CN" sz="2400" b="1">
                <a:latin typeface="楷体" panose="02010609060101010101" charset="-122"/>
                <a:ea typeface="楷体" panose="02010609060101010101" charset="-122"/>
                <a:sym typeface="+mn-ea"/>
              </a:rPr>
              <a:t>人文精神与素养</a:t>
            </a:r>
            <a:r>
              <a:rPr lang="en-US" altLang="zh-CN" sz="2400" b="1">
                <a:latin typeface="楷体" panose="02010609060101010101" charset="-122"/>
                <a:ea typeface="楷体" panose="02010609060101010101" charset="-122"/>
                <a:sym typeface="+mn-ea"/>
              </a:rPr>
              <a:t>---</a:t>
            </a:r>
            <a:r>
              <a:rPr lang="zh-CN" sz="2400" b="1">
                <a:latin typeface="楷体" panose="02010609060101010101" charset="-122"/>
                <a:ea typeface="楷体" panose="02010609060101010101" charset="-122"/>
                <a:sym typeface="+mn-ea"/>
              </a:rPr>
              <a:t>弘扬民族精神、文化自信）</a:t>
            </a:r>
            <a:endParaRPr lang="zh-CN" sz="2400" b="1">
              <a:latin typeface="楷体" panose="02010609060101010101" charset="-122"/>
              <a:ea typeface="楷体" panose="02010609060101010101" charset="-122"/>
              <a:sym typeface="+mn-ea"/>
            </a:endParaRPr>
          </a:p>
          <a:p>
            <a:pPr>
              <a:lnSpc>
                <a:spcPct val="90000"/>
              </a:lnSpc>
              <a:buNone/>
            </a:pPr>
            <a:r>
              <a:rPr lang="zh-CN" altLang="en-US" sz="2400" b="1" dirty="0">
                <a:solidFill>
                  <a:srgbClr val="CC0000"/>
                </a:solidFill>
                <a:latin typeface="楷体" panose="02010609060101010101" charset="-122"/>
                <a:ea typeface="楷体" panose="02010609060101010101" charset="-122"/>
                <a:sym typeface="+mn-ea"/>
              </a:rPr>
              <a:t>     增加中华优秀传统文化的考核内容</a:t>
            </a:r>
            <a:r>
              <a:rPr lang="zh-CN" altLang="en-US" sz="2400" b="1" dirty="0">
                <a:latin typeface="楷体" panose="02010609060101010101" charset="-122"/>
                <a:ea typeface="楷体" panose="02010609060101010101" charset="-122"/>
                <a:sym typeface="+mn-ea"/>
              </a:rPr>
              <a:t>。</a:t>
            </a:r>
            <a:endParaRPr lang="zh-CN" altLang="en-US" sz="2400" b="1" dirty="0">
              <a:solidFill>
                <a:srgbClr val="CC0000"/>
              </a:solidFill>
              <a:latin typeface="楷体" panose="02010609060101010101" charset="-122"/>
              <a:ea typeface="楷体" panose="02010609060101010101" charset="-122"/>
              <a:sym typeface="+mn-ea"/>
            </a:endParaRPr>
          </a:p>
          <a:p>
            <a:pPr>
              <a:lnSpc>
                <a:spcPct val="90000"/>
              </a:lnSpc>
              <a:buNone/>
            </a:pPr>
            <a:r>
              <a:rPr lang="zh-CN" altLang="en-US" sz="2400" b="1" dirty="0">
                <a:solidFill>
                  <a:srgbClr val="CC0000"/>
                </a:solidFill>
                <a:latin typeface="楷体" panose="02010609060101010101" charset="-122"/>
                <a:ea typeface="楷体" panose="02010609060101010101" charset="-122"/>
                <a:sym typeface="+mn-ea"/>
              </a:rPr>
              <a:t>     </a:t>
            </a:r>
            <a:r>
              <a:rPr lang="zh-CN" altLang="en-US" sz="2400" b="1" dirty="0">
                <a:latin typeface="楷体" panose="02010609060101010101" charset="-122"/>
                <a:ea typeface="楷体" panose="02010609060101010101" charset="-122"/>
                <a:sym typeface="+mn-ea"/>
              </a:rPr>
              <a:t>中华民族的</a:t>
            </a:r>
            <a:r>
              <a:rPr lang="zh-CN" altLang="en-US" sz="2400" b="1" dirty="0">
                <a:solidFill>
                  <a:srgbClr val="FF0000"/>
                </a:solidFill>
                <a:latin typeface="楷体" panose="02010609060101010101" charset="-122"/>
                <a:ea typeface="楷体" panose="02010609060101010101" charset="-122"/>
                <a:sym typeface="+mn-ea"/>
              </a:rPr>
              <a:t>历史传统和文化积淀</a:t>
            </a:r>
            <a:r>
              <a:rPr lang="zh-CN" altLang="en-US" sz="2400" b="1" dirty="0">
                <a:latin typeface="楷体" panose="02010609060101010101" charset="-122"/>
                <a:ea typeface="楷体" panose="02010609060101010101" charset="-122"/>
                <a:sym typeface="+mn-ea"/>
              </a:rPr>
              <a:t>，从而增强中华文化自信。</a:t>
            </a:r>
            <a:endParaRPr lang="zh-CN" altLang="en-US" sz="2400" b="1" dirty="0">
              <a:latin typeface="黑体" panose="02010609060101010101" pitchFamily="49" charset="-122"/>
              <a:ea typeface="黑体" panose="02010609060101010101" pitchFamily="49"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2000" fill="hold">
                                          <p:stCondLst>
                                            <p:cond delay="0"/>
                                          </p:stCondLst>
                                        </p:cTn>
                                        <p:tgtEl>
                                          <p:spTgt spid="17409">
                                            <p:txEl>
                                              <p:pRg st="1" end="1"/>
                                            </p:txEl>
                                          </p:spTgt>
                                        </p:tgtEl>
                                        <p:attrNameLst>
                                          <p:attrName>style.visibility</p:attrName>
                                        </p:attrNameLst>
                                      </p:cBhvr>
                                      <p:to>
                                        <p:strVal val="visible"/>
                                      </p:to>
                                    </p:set>
                                    <p:anim calcmode="lin" valueType="num">
                                      <p:cBhvr additive="base">
                                        <p:cTn id="7" dur="2000" fill="hold"/>
                                        <p:tgtEl>
                                          <p:spTgt spid="17409">
                                            <p:txEl>
                                              <p:pRg st="1" end="1"/>
                                            </p:txEl>
                                          </p:spTgt>
                                        </p:tgtEl>
                                        <p:attrNameLst>
                                          <p:attrName>ppt_x</p:attrName>
                                        </p:attrNameLst>
                                      </p:cBhvr>
                                      <p:tavLst>
                                        <p:tav tm="0">
                                          <p:val>
                                            <p:strVal val="1+#ppt_w/2"/>
                                          </p:val>
                                        </p:tav>
                                        <p:tav tm="100000">
                                          <p:val>
                                            <p:strVal val="#ppt_x"/>
                                          </p:val>
                                        </p:tav>
                                      </p:tavLst>
                                    </p:anim>
                                    <p:anim calcmode="lin" valueType="num">
                                      <p:cBhvr additive="base">
                                        <p:cTn id="8" dur="2000" fill="hold"/>
                                        <p:tgtEl>
                                          <p:spTgt spid="17409">
                                            <p:txEl>
                                              <p:pRg st="1" end="1"/>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2000" fill="hold">
                                          <p:stCondLst>
                                            <p:cond delay="0"/>
                                          </p:stCondLst>
                                        </p:cTn>
                                        <p:tgtEl>
                                          <p:spTgt spid="17409">
                                            <p:txEl>
                                              <p:pRg st="2" end="2"/>
                                            </p:txEl>
                                          </p:spTgt>
                                        </p:tgtEl>
                                        <p:attrNameLst>
                                          <p:attrName>style.visibility</p:attrName>
                                        </p:attrNameLst>
                                      </p:cBhvr>
                                      <p:to>
                                        <p:strVal val="visible"/>
                                      </p:to>
                                    </p:set>
                                    <p:anim calcmode="lin" valueType="num">
                                      <p:cBhvr additive="base">
                                        <p:cTn id="11" dur="2000" fill="hold"/>
                                        <p:tgtEl>
                                          <p:spTgt spid="17409">
                                            <p:txEl>
                                              <p:pRg st="2" end="2"/>
                                            </p:txEl>
                                          </p:spTgt>
                                        </p:tgtEl>
                                        <p:attrNameLst>
                                          <p:attrName>ppt_x</p:attrName>
                                        </p:attrNameLst>
                                      </p:cBhvr>
                                      <p:tavLst>
                                        <p:tav tm="0">
                                          <p:val>
                                            <p:strVal val="1+#ppt_w/2"/>
                                          </p:val>
                                        </p:tav>
                                        <p:tav tm="100000">
                                          <p:val>
                                            <p:strVal val="#ppt_x"/>
                                          </p:val>
                                        </p:tav>
                                      </p:tavLst>
                                    </p:anim>
                                    <p:anim calcmode="lin" valueType="num">
                                      <p:cBhvr additive="base">
                                        <p:cTn id="12" dur="2000" fill="hold"/>
                                        <p:tgtEl>
                                          <p:spTgt spid="17409">
                                            <p:txEl>
                                              <p:pRg st="2" end="2"/>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2000" fill="hold">
                                          <p:stCondLst>
                                            <p:cond delay="0"/>
                                          </p:stCondLst>
                                        </p:cTn>
                                        <p:tgtEl>
                                          <p:spTgt spid="17409">
                                            <p:txEl>
                                              <p:pRg st="3" end="3"/>
                                            </p:txEl>
                                          </p:spTgt>
                                        </p:tgtEl>
                                        <p:attrNameLst>
                                          <p:attrName>style.visibility</p:attrName>
                                        </p:attrNameLst>
                                      </p:cBhvr>
                                      <p:to>
                                        <p:strVal val="visible"/>
                                      </p:to>
                                    </p:set>
                                    <p:anim calcmode="lin" valueType="num">
                                      <p:cBhvr additive="base">
                                        <p:cTn id="15" dur="2000" fill="hold"/>
                                        <p:tgtEl>
                                          <p:spTgt spid="17409">
                                            <p:txEl>
                                              <p:pRg st="3" end="3"/>
                                            </p:txEl>
                                          </p:spTgt>
                                        </p:tgtEl>
                                        <p:attrNameLst>
                                          <p:attrName>ppt_x</p:attrName>
                                        </p:attrNameLst>
                                      </p:cBhvr>
                                      <p:tavLst>
                                        <p:tav tm="0">
                                          <p:val>
                                            <p:strVal val="1+#ppt_w/2"/>
                                          </p:val>
                                        </p:tav>
                                        <p:tav tm="100000">
                                          <p:val>
                                            <p:strVal val="#ppt_x"/>
                                          </p:val>
                                        </p:tav>
                                      </p:tavLst>
                                    </p:anim>
                                    <p:anim calcmode="lin" valueType="num">
                                      <p:cBhvr additive="base">
                                        <p:cTn id="16" dur="2000" fill="hold"/>
                                        <p:tgtEl>
                                          <p:spTgt spid="17409">
                                            <p:txEl>
                                              <p:pRg st="3" end="3"/>
                                            </p:txEl>
                                          </p:spTgt>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2000" fill="hold">
                                          <p:stCondLst>
                                            <p:cond delay="0"/>
                                          </p:stCondLst>
                                        </p:cTn>
                                        <p:tgtEl>
                                          <p:spTgt spid="17409">
                                            <p:txEl>
                                              <p:pRg st="4" end="4"/>
                                            </p:txEl>
                                          </p:spTgt>
                                        </p:tgtEl>
                                        <p:attrNameLst>
                                          <p:attrName>style.visibility</p:attrName>
                                        </p:attrNameLst>
                                      </p:cBhvr>
                                      <p:to>
                                        <p:strVal val="visible"/>
                                      </p:to>
                                    </p:set>
                                    <p:anim calcmode="lin" valueType="num">
                                      <p:cBhvr additive="base">
                                        <p:cTn id="19" dur="2000" fill="hold"/>
                                        <p:tgtEl>
                                          <p:spTgt spid="17409">
                                            <p:txEl>
                                              <p:pRg st="4" end="4"/>
                                            </p:txEl>
                                          </p:spTgt>
                                        </p:tgtEl>
                                        <p:attrNameLst>
                                          <p:attrName>ppt_x</p:attrName>
                                        </p:attrNameLst>
                                      </p:cBhvr>
                                      <p:tavLst>
                                        <p:tav tm="0">
                                          <p:val>
                                            <p:strVal val="1+#ppt_w/2"/>
                                          </p:val>
                                        </p:tav>
                                        <p:tav tm="100000">
                                          <p:val>
                                            <p:strVal val="#ppt_x"/>
                                          </p:val>
                                        </p:tav>
                                      </p:tavLst>
                                    </p:anim>
                                    <p:anim calcmode="lin" valueType="num">
                                      <p:cBhvr additive="base">
                                        <p:cTn id="20" dur="2000" fill="hold"/>
                                        <p:tgtEl>
                                          <p:spTgt spid="17409">
                                            <p:txEl>
                                              <p:pRg st="4" end="4"/>
                                            </p:txEl>
                                          </p:spTgt>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2000" fill="hold">
                                          <p:stCondLst>
                                            <p:cond delay="0"/>
                                          </p:stCondLst>
                                        </p:cTn>
                                        <p:tgtEl>
                                          <p:spTgt spid="17409">
                                            <p:txEl>
                                              <p:pRg st="5" end="5"/>
                                            </p:txEl>
                                          </p:spTgt>
                                        </p:tgtEl>
                                        <p:attrNameLst>
                                          <p:attrName>style.visibility</p:attrName>
                                        </p:attrNameLst>
                                      </p:cBhvr>
                                      <p:to>
                                        <p:strVal val="visible"/>
                                      </p:to>
                                    </p:set>
                                    <p:anim calcmode="lin" valueType="num">
                                      <p:cBhvr additive="base">
                                        <p:cTn id="23" dur="2000" fill="hold"/>
                                        <p:tgtEl>
                                          <p:spTgt spid="17409">
                                            <p:txEl>
                                              <p:pRg st="5" end="5"/>
                                            </p:txEl>
                                          </p:spTgt>
                                        </p:tgtEl>
                                        <p:attrNameLst>
                                          <p:attrName>ppt_x</p:attrName>
                                        </p:attrNameLst>
                                      </p:cBhvr>
                                      <p:tavLst>
                                        <p:tav tm="0">
                                          <p:val>
                                            <p:strVal val="1+#ppt_w/2"/>
                                          </p:val>
                                        </p:tav>
                                        <p:tav tm="100000">
                                          <p:val>
                                            <p:strVal val="#ppt_x"/>
                                          </p:val>
                                        </p:tav>
                                      </p:tavLst>
                                    </p:anim>
                                    <p:anim calcmode="lin" valueType="num">
                                      <p:cBhvr additive="base">
                                        <p:cTn id="24" dur="2000" fill="hold"/>
                                        <p:tgtEl>
                                          <p:spTgt spid="17409">
                                            <p:txEl>
                                              <p:pRg st="5" end="5"/>
                                            </p:txEl>
                                          </p:spTgt>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2000" fill="hold">
                                          <p:stCondLst>
                                            <p:cond delay="0"/>
                                          </p:stCondLst>
                                        </p:cTn>
                                        <p:tgtEl>
                                          <p:spTgt spid="17409">
                                            <p:txEl>
                                              <p:pRg st="7" end="7"/>
                                            </p:txEl>
                                          </p:spTgt>
                                        </p:tgtEl>
                                        <p:attrNameLst>
                                          <p:attrName>style.visibility</p:attrName>
                                        </p:attrNameLst>
                                      </p:cBhvr>
                                      <p:to>
                                        <p:strVal val="visible"/>
                                      </p:to>
                                    </p:set>
                                    <p:anim calcmode="lin" valueType="num">
                                      <p:cBhvr additive="base">
                                        <p:cTn id="27" dur="2000" fill="hold"/>
                                        <p:tgtEl>
                                          <p:spTgt spid="17409">
                                            <p:txEl>
                                              <p:pRg st="7" end="7"/>
                                            </p:txEl>
                                          </p:spTgt>
                                        </p:tgtEl>
                                        <p:attrNameLst>
                                          <p:attrName>ppt_x</p:attrName>
                                        </p:attrNameLst>
                                      </p:cBhvr>
                                      <p:tavLst>
                                        <p:tav tm="0">
                                          <p:val>
                                            <p:strVal val="1+#ppt_w/2"/>
                                          </p:val>
                                        </p:tav>
                                        <p:tav tm="100000">
                                          <p:val>
                                            <p:strVal val="#ppt_x"/>
                                          </p:val>
                                        </p:tav>
                                      </p:tavLst>
                                    </p:anim>
                                    <p:anim calcmode="lin" valueType="num">
                                      <p:cBhvr additive="base">
                                        <p:cTn id="28" dur="2000" fill="hold"/>
                                        <p:tgtEl>
                                          <p:spTgt spid="17409">
                                            <p:txEl>
                                              <p:pRg st="7" end="7"/>
                                            </p:txEl>
                                          </p:spTgt>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2000" fill="hold">
                                          <p:stCondLst>
                                            <p:cond delay="0"/>
                                          </p:stCondLst>
                                        </p:cTn>
                                        <p:tgtEl>
                                          <p:spTgt spid="17409">
                                            <p:txEl>
                                              <p:pRg st="8" end="8"/>
                                            </p:txEl>
                                          </p:spTgt>
                                        </p:tgtEl>
                                        <p:attrNameLst>
                                          <p:attrName>style.visibility</p:attrName>
                                        </p:attrNameLst>
                                      </p:cBhvr>
                                      <p:to>
                                        <p:strVal val="visible"/>
                                      </p:to>
                                    </p:set>
                                    <p:anim calcmode="lin" valueType="num">
                                      <p:cBhvr additive="base">
                                        <p:cTn id="31" dur="2000" fill="hold"/>
                                        <p:tgtEl>
                                          <p:spTgt spid="17409">
                                            <p:txEl>
                                              <p:pRg st="8" end="8"/>
                                            </p:txEl>
                                          </p:spTgt>
                                        </p:tgtEl>
                                        <p:attrNameLst>
                                          <p:attrName>ppt_x</p:attrName>
                                        </p:attrNameLst>
                                      </p:cBhvr>
                                      <p:tavLst>
                                        <p:tav tm="0">
                                          <p:val>
                                            <p:strVal val="1+#ppt_w/2"/>
                                          </p:val>
                                        </p:tav>
                                        <p:tav tm="100000">
                                          <p:val>
                                            <p:strVal val="#ppt_x"/>
                                          </p:val>
                                        </p:tav>
                                      </p:tavLst>
                                    </p:anim>
                                    <p:anim calcmode="lin" valueType="num">
                                      <p:cBhvr additive="base">
                                        <p:cTn id="32" dur="2000" fill="hold"/>
                                        <p:tgtEl>
                                          <p:spTgt spid="17409">
                                            <p:txEl>
                                              <p:pRg st="8" end="8"/>
                                            </p:txEl>
                                          </p:spTgt>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2000" fill="hold">
                                          <p:stCondLst>
                                            <p:cond delay="0"/>
                                          </p:stCondLst>
                                        </p:cTn>
                                        <p:tgtEl>
                                          <p:spTgt spid="17409">
                                            <p:txEl>
                                              <p:pRg st="9" end="9"/>
                                            </p:txEl>
                                          </p:spTgt>
                                        </p:tgtEl>
                                        <p:attrNameLst>
                                          <p:attrName>style.visibility</p:attrName>
                                        </p:attrNameLst>
                                      </p:cBhvr>
                                      <p:to>
                                        <p:strVal val="visible"/>
                                      </p:to>
                                    </p:set>
                                    <p:anim calcmode="lin" valueType="num">
                                      <p:cBhvr additive="base">
                                        <p:cTn id="35" dur="2000" fill="hold"/>
                                        <p:tgtEl>
                                          <p:spTgt spid="17409">
                                            <p:txEl>
                                              <p:pRg st="9" end="9"/>
                                            </p:txEl>
                                          </p:spTgt>
                                        </p:tgtEl>
                                        <p:attrNameLst>
                                          <p:attrName>ppt_x</p:attrName>
                                        </p:attrNameLst>
                                      </p:cBhvr>
                                      <p:tavLst>
                                        <p:tav tm="0">
                                          <p:val>
                                            <p:strVal val="1+#ppt_w/2"/>
                                          </p:val>
                                        </p:tav>
                                        <p:tav tm="100000">
                                          <p:val>
                                            <p:strVal val="#ppt_x"/>
                                          </p:val>
                                        </p:tav>
                                      </p:tavLst>
                                    </p:anim>
                                    <p:anim calcmode="lin" valueType="num">
                                      <p:cBhvr additive="base">
                                        <p:cTn id="36" dur="2000" fill="hold"/>
                                        <p:tgtEl>
                                          <p:spTgt spid="17409">
                                            <p:txEl>
                                              <p:pRg st="9" end="9"/>
                                            </p:txEl>
                                          </p:spTgt>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2000" fill="hold">
                                          <p:stCondLst>
                                            <p:cond delay="0"/>
                                          </p:stCondLst>
                                        </p:cTn>
                                        <p:tgtEl>
                                          <p:spTgt spid="17409">
                                            <p:txEl>
                                              <p:pRg st="10" end="10"/>
                                            </p:txEl>
                                          </p:spTgt>
                                        </p:tgtEl>
                                        <p:attrNameLst>
                                          <p:attrName>style.visibility</p:attrName>
                                        </p:attrNameLst>
                                      </p:cBhvr>
                                      <p:to>
                                        <p:strVal val="visible"/>
                                      </p:to>
                                    </p:set>
                                    <p:anim calcmode="lin" valueType="num">
                                      <p:cBhvr additive="base">
                                        <p:cTn id="39" dur="2000" fill="hold"/>
                                        <p:tgtEl>
                                          <p:spTgt spid="17409">
                                            <p:txEl>
                                              <p:pRg st="10" end="10"/>
                                            </p:txEl>
                                          </p:spTgt>
                                        </p:tgtEl>
                                        <p:attrNameLst>
                                          <p:attrName>ppt_x</p:attrName>
                                        </p:attrNameLst>
                                      </p:cBhvr>
                                      <p:tavLst>
                                        <p:tav tm="0">
                                          <p:val>
                                            <p:strVal val="1+#ppt_w/2"/>
                                          </p:val>
                                        </p:tav>
                                        <p:tav tm="100000">
                                          <p:val>
                                            <p:strVal val="#ppt_x"/>
                                          </p:val>
                                        </p:tav>
                                      </p:tavLst>
                                    </p:anim>
                                    <p:anim calcmode="lin" valueType="num">
                                      <p:cBhvr additive="base">
                                        <p:cTn id="40" dur="2000" fill="hold"/>
                                        <p:tgtEl>
                                          <p:spTgt spid="17409">
                                            <p:txEl>
                                              <p:pRg st="10" end="10"/>
                                            </p:txEl>
                                          </p:spTgt>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0"/>
                                  </p:stCondLst>
                                  <p:childTnLst>
                                    <p:set>
                                      <p:cBhvr>
                                        <p:cTn id="42" dur="2000" fill="hold">
                                          <p:stCondLst>
                                            <p:cond delay="0"/>
                                          </p:stCondLst>
                                        </p:cTn>
                                        <p:tgtEl>
                                          <p:spTgt spid="17409">
                                            <p:txEl>
                                              <p:pRg st="11" end="11"/>
                                            </p:txEl>
                                          </p:spTgt>
                                        </p:tgtEl>
                                        <p:attrNameLst>
                                          <p:attrName>style.visibility</p:attrName>
                                        </p:attrNameLst>
                                      </p:cBhvr>
                                      <p:to>
                                        <p:strVal val="visible"/>
                                      </p:to>
                                    </p:set>
                                    <p:anim calcmode="lin" valueType="num">
                                      <p:cBhvr additive="base">
                                        <p:cTn id="43" dur="2000" fill="hold"/>
                                        <p:tgtEl>
                                          <p:spTgt spid="17409">
                                            <p:txEl>
                                              <p:pRg st="11" end="11"/>
                                            </p:txEl>
                                          </p:spTgt>
                                        </p:tgtEl>
                                        <p:attrNameLst>
                                          <p:attrName>ppt_x</p:attrName>
                                        </p:attrNameLst>
                                      </p:cBhvr>
                                      <p:tavLst>
                                        <p:tav tm="0">
                                          <p:val>
                                            <p:strVal val="1+#ppt_w/2"/>
                                          </p:val>
                                        </p:tav>
                                        <p:tav tm="100000">
                                          <p:val>
                                            <p:strVal val="#ppt_x"/>
                                          </p:val>
                                        </p:tav>
                                      </p:tavLst>
                                    </p:anim>
                                    <p:anim calcmode="lin" valueType="num">
                                      <p:cBhvr additive="base">
                                        <p:cTn id="44" dur="2000" fill="hold"/>
                                        <p:tgtEl>
                                          <p:spTgt spid="17409">
                                            <p:txEl>
                                              <p:pRg st="11" end="1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5777" name="TextBox 2"/>
          <p:cNvSpPr txBox="1"/>
          <p:nvPr/>
        </p:nvSpPr>
        <p:spPr>
          <a:xfrm>
            <a:off x="344170" y="912495"/>
            <a:ext cx="11569065" cy="5600700"/>
          </a:xfrm>
          <a:prstGeom prst="rect">
            <a:avLst/>
          </a:prstGeom>
          <a:noFill/>
          <a:ln w="9525">
            <a:noFill/>
          </a:ln>
        </p:spPr>
        <p:txBody>
          <a:bodyPr wrap="square" anchor="t">
            <a:spAutoFit/>
          </a:bodyPr>
          <a:p>
            <a:pPr lvl="0" indent="0"/>
            <a:r>
              <a:rPr lang="zh-CN" altLang="en-US" sz="3200" b="1" dirty="0">
                <a:solidFill>
                  <a:schemeClr val="tx1"/>
                </a:solidFill>
                <a:latin typeface="黑体" panose="02010609060101010101" pitchFamily="49" charset="-122"/>
                <a:ea typeface="黑体" panose="02010609060101010101" pitchFamily="49" charset="-122"/>
                <a:cs typeface="黑体" panose="02010609060101010101" pitchFamily="49" charset="-122"/>
              </a:rPr>
              <a:t>（</a:t>
            </a:r>
            <a:r>
              <a:rPr lang="en-US" altLang="zh-CN" sz="3200" b="1" dirty="0">
                <a:solidFill>
                  <a:schemeClr val="tx1"/>
                </a:solidFill>
                <a:latin typeface="黑体" panose="02010609060101010101" pitchFamily="49" charset="-122"/>
                <a:ea typeface="黑体" panose="02010609060101010101" pitchFamily="49" charset="-122"/>
                <a:cs typeface="黑体" panose="02010609060101010101" pitchFamily="49" charset="-122"/>
              </a:rPr>
              <a:t>2</a:t>
            </a:r>
            <a:r>
              <a:rPr lang="zh-CN" altLang="en-US" sz="3200" b="1" dirty="0">
                <a:solidFill>
                  <a:schemeClr val="tx1"/>
                </a:solidFill>
                <a:latin typeface="黑体" panose="02010609060101010101" pitchFamily="49" charset="-122"/>
                <a:ea typeface="黑体" panose="02010609060101010101" pitchFamily="49" charset="-122"/>
                <a:cs typeface="黑体" panose="02010609060101010101" pitchFamily="49" charset="-122"/>
              </a:rPr>
              <a:t>）文科综合历史题型结构</a:t>
            </a:r>
            <a:r>
              <a:rPr lang="zh-CN" altLang="en-US" sz="4400" b="1" dirty="0">
                <a:latin typeface="黑体" panose="02010609060101010101" pitchFamily="49" charset="-122"/>
                <a:ea typeface="黑体" panose="02010609060101010101" pitchFamily="49" charset="-122"/>
                <a:cs typeface="黑体" panose="02010609060101010101" pitchFamily="49" charset="-122"/>
              </a:rPr>
              <a:t>：</a:t>
            </a:r>
            <a:endParaRPr lang="zh-CN" altLang="en-US" sz="2400" b="1" dirty="0">
              <a:latin typeface="宋体" panose="02010600030101010101" pitchFamily="2" charset="-122"/>
              <a:ea typeface="宋体" panose="02010600030101010101" pitchFamily="2" charset="-122"/>
              <a:cs typeface="宋体" panose="02010600030101010101" pitchFamily="2" charset="-122"/>
            </a:endParaRPr>
          </a:p>
          <a:p>
            <a:pPr lvl="0" indent="0" fontAlgn="auto">
              <a:lnSpc>
                <a:spcPts val="3480"/>
              </a:lnSpc>
            </a:pPr>
            <a:r>
              <a:rPr lang="zh-CN" altLang="en-US" sz="2400" b="1" dirty="0">
                <a:latin typeface="宋体" panose="02010600030101010101" pitchFamily="2" charset="-122"/>
                <a:ea typeface="宋体" panose="02010600030101010101" pitchFamily="2" charset="-122"/>
                <a:cs typeface="宋体" panose="02010600030101010101" pitchFamily="2" charset="-122"/>
              </a:rPr>
              <a:t>1</a:t>
            </a:r>
            <a:r>
              <a:rPr lang="en-US" altLang="zh-CN" sz="2400" b="1" dirty="0">
                <a:latin typeface="宋体" panose="02010600030101010101" pitchFamily="2" charset="-122"/>
                <a:ea typeface="宋体" panose="02010600030101010101" pitchFamily="2" charset="-122"/>
                <a:cs typeface="宋体" panose="02010600030101010101" pitchFamily="2" charset="-122"/>
              </a:rPr>
              <a:t>)</a:t>
            </a:r>
            <a:r>
              <a:rPr lang="zh-CN" altLang="en-US" sz="2400" b="1" dirty="0">
                <a:latin typeface="宋体" panose="02010600030101010101" pitchFamily="2" charset="-122"/>
                <a:ea typeface="宋体" panose="02010600030101010101" pitchFamily="2" charset="-122"/>
                <a:cs typeface="宋体" panose="02010600030101010101" pitchFamily="2" charset="-122"/>
              </a:rPr>
              <a:t>、选择题:</a:t>
            </a:r>
            <a:r>
              <a:rPr lang="zh-CN" altLang="en-US" sz="2400" b="1" dirty="0">
                <a:solidFill>
                  <a:srgbClr val="0000CC"/>
                </a:solidFill>
                <a:latin typeface="宋体" panose="02010600030101010101" pitchFamily="2" charset="-122"/>
                <a:ea typeface="宋体" panose="02010600030101010101" pitchFamily="2" charset="-122"/>
                <a:cs typeface="宋体" panose="02010600030101010101" pitchFamily="2" charset="-122"/>
              </a:rPr>
              <a:t>（48分）</a:t>
            </a:r>
            <a:r>
              <a:rPr lang="zh-CN" altLang="en-US" sz="2400" b="1" dirty="0">
                <a:latin typeface="宋体" panose="02010600030101010101" pitchFamily="2" charset="-122"/>
                <a:ea typeface="宋体" panose="02010600030101010101" pitchFamily="2" charset="-122"/>
                <a:cs typeface="宋体" panose="02010600030101010101" pitchFamily="2" charset="-122"/>
              </a:rPr>
              <a:t>24-35题。</a:t>
            </a:r>
            <a:endParaRPr lang="zh-CN" altLang="en-US" sz="2400" b="1"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lvl="0" indent="0" fontAlgn="auto">
              <a:lnSpc>
                <a:spcPts val="3480"/>
              </a:lnSpc>
            </a:pPr>
            <a:r>
              <a:rPr lang="zh-CN" altLang="en-US" sz="2400" b="1"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sz="2400" b="1" dirty="0">
                <a:solidFill>
                  <a:schemeClr val="tx1"/>
                </a:solidFill>
                <a:latin typeface="楷体" panose="02010609060101010101" charset="-122"/>
                <a:ea typeface="楷体" panose="02010609060101010101" charset="-122"/>
                <a:cs typeface="楷体" panose="02010609060101010101" charset="-122"/>
                <a:sym typeface="+mn-ea"/>
              </a:rPr>
              <a:t>中国古代（</a:t>
            </a:r>
            <a:r>
              <a:rPr lang="en-US" altLang="zh-CN" sz="2400" b="1" dirty="0">
                <a:solidFill>
                  <a:schemeClr val="tx1"/>
                </a:solidFill>
                <a:latin typeface="楷体" panose="02010609060101010101" charset="-122"/>
                <a:ea typeface="楷体" panose="02010609060101010101" charset="-122"/>
                <a:cs typeface="楷体" panose="02010609060101010101" charset="-122"/>
                <a:sym typeface="+mn-ea"/>
              </a:rPr>
              <a:t>24</a:t>
            </a:r>
            <a:r>
              <a:rPr lang="zh-CN" altLang="en-US" sz="2400" b="1" dirty="0">
                <a:solidFill>
                  <a:schemeClr val="tx1"/>
                </a:solidFill>
                <a:latin typeface="楷体" panose="02010609060101010101" charset="-122"/>
                <a:ea typeface="楷体" panose="02010609060101010101" charset="-122"/>
                <a:cs typeface="楷体" panose="02010609060101010101" charset="-122"/>
                <a:sym typeface="+mn-ea"/>
              </a:rPr>
              <a:t>、</a:t>
            </a:r>
            <a:r>
              <a:rPr lang="en-US" altLang="zh-CN" sz="2400" b="1" dirty="0">
                <a:solidFill>
                  <a:schemeClr val="tx1"/>
                </a:solidFill>
                <a:latin typeface="楷体" panose="02010609060101010101" charset="-122"/>
                <a:ea typeface="楷体" panose="02010609060101010101" charset="-122"/>
                <a:cs typeface="楷体" panose="02010609060101010101" charset="-122"/>
                <a:sym typeface="+mn-ea"/>
              </a:rPr>
              <a:t>25</a:t>
            </a:r>
            <a:r>
              <a:rPr lang="zh-CN" altLang="en-US" sz="2400" b="1" dirty="0">
                <a:solidFill>
                  <a:schemeClr val="tx1"/>
                </a:solidFill>
                <a:latin typeface="楷体" panose="02010609060101010101" charset="-122"/>
                <a:ea typeface="楷体" panose="02010609060101010101" charset="-122"/>
                <a:cs typeface="楷体" panose="02010609060101010101" charset="-122"/>
                <a:sym typeface="+mn-ea"/>
              </a:rPr>
              <a:t>、</a:t>
            </a:r>
            <a:r>
              <a:rPr lang="en-US" altLang="zh-CN" sz="2400" b="1" dirty="0">
                <a:solidFill>
                  <a:schemeClr val="tx1"/>
                </a:solidFill>
                <a:latin typeface="楷体" panose="02010609060101010101" charset="-122"/>
                <a:ea typeface="楷体" panose="02010609060101010101" charset="-122"/>
                <a:cs typeface="楷体" panose="02010609060101010101" charset="-122"/>
                <a:sym typeface="+mn-ea"/>
              </a:rPr>
              <a:t>26</a:t>
            </a:r>
            <a:r>
              <a:rPr lang="zh-CN" altLang="en-US" sz="2400" b="1" dirty="0">
                <a:solidFill>
                  <a:schemeClr val="tx1"/>
                </a:solidFill>
                <a:latin typeface="楷体" panose="02010609060101010101" charset="-122"/>
                <a:ea typeface="楷体" panose="02010609060101010101" charset="-122"/>
                <a:cs typeface="楷体" panose="02010609060101010101" charset="-122"/>
                <a:sym typeface="+mn-ea"/>
              </a:rPr>
              <a:t>、</a:t>
            </a:r>
            <a:r>
              <a:rPr lang="en-US" altLang="zh-CN" sz="2400" b="1" dirty="0">
                <a:solidFill>
                  <a:schemeClr val="tx1"/>
                </a:solidFill>
                <a:latin typeface="楷体" panose="02010609060101010101" charset="-122"/>
                <a:ea typeface="楷体" panose="02010609060101010101" charset="-122"/>
                <a:cs typeface="楷体" panose="02010609060101010101" charset="-122"/>
                <a:sym typeface="+mn-ea"/>
              </a:rPr>
              <a:t>27)</a:t>
            </a:r>
            <a:r>
              <a:rPr lang="zh-CN" altLang="en-US" sz="2400" b="1" dirty="0">
                <a:solidFill>
                  <a:schemeClr val="tx1"/>
                </a:solidFill>
                <a:latin typeface="楷体" panose="02010609060101010101" charset="-122"/>
                <a:ea typeface="楷体" panose="02010609060101010101" charset="-122"/>
                <a:cs typeface="楷体" panose="02010609060101010101" charset="-122"/>
                <a:sym typeface="+mn-ea"/>
              </a:rPr>
              <a:t>；中国近现代史（</a:t>
            </a:r>
            <a:r>
              <a:rPr lang="en-US" altLang="zh-CN" sz="2400" b="1" dirty="0">
                <a:solidFill>
                  <a:schemeClr val="tx1"/>
                </a:solidFill>
                <a:latin typeface="楷体" panose="02010609060101010101" charset="-122"/>
                <a:ea typeface="楷体" panose="02010609060101010101" charset="-122"/>
                <a:cs typeface="楷体" panose="02010609060101010101" charset="-122"/>
                <a:sym typeface="+mn-ea"/>
              </a:rPr>
              <a:t>28</a:t>
            </a:r>
            <a:r>
              <a:rPr lang="zh-CN" altLang="en-US" sz="2400" b="1" dirty="0">
                <a:solidFill>
                  <a:schemeClr val="tx1"/>
                </a:solidFill>
                <a:latin typeface="楷体" panose="02010609060101010101" charset="-122"/>
                <a:ea typeface="楷体" panose="02010609060101010101" charset="-122"/>
                <a:cs typeface="楷体" panose="02010609060101010101" charset="-122"/>
                <a:sym typeface="+mn-ea"/>
              </a:rPr>
              <a:t>、</a:t>
            </a:r>
            <a:r>
              <a:rPr lang="en-US" altLang="zh-CN" sz="2400" b="1" dirty="0">
                <a:solidFill>
                  <a:schemeClr val="tx1"/>
                </a:solidFill>
                <a:latin typeface="楷体" panose="02010609060101010101" charset="-122"/>
                <a:ea typeface="楷体" panose="02010609060101010101" charset="-122"/>
                <a:cs typeface="楷体" panose="02010609060101010101" charset="-122"/>
                <a:sym typeface="+mn-ea"/>
              </a:rPr>
              <a:t>29</a:t>
            </a:r>
            <a:r>
              <a:rPr lang="zh-CN" altLang="en-US" sz="2400" b="1" dirty="0">
                <a:solidFill>
                  <a:schemeClr val="tx1"/>
                </a:solidFill>
                <a:latin typeface="楷体" panose="02010609060101010101" charset="-122"/>
                <a:ea typeface="楷体" panose="02010609060101010101" charset="-122"/>
                <a:cs typeface="楷体" panose="02010609060101010101" charset="-122"/>
                <a:sym typeface="+mn-ea"/>
              </a:rPr>
              <a:t>、</a:t>
            </a:r>
            <a:r>
              <a:rPr lang="en-US" altLang="zh-CN" sz="2400" b="1" dirty="0">
                <a:solidFill>
                  <a:schemeClr val="tx1"/>
                </a:solidFill>
                <a:latin typeface="楷体" panose="02010609060101010101" charset="-122"/>
                <a:ea typeface="楷体" panose="02010609060101010101" charset="-122"/>
                <a:cs typeface="楷体" panose="02010609060101010101" charset="-122"/>
                <a:sym typeface="+mn-ea"/>
              </a:rPr>
              <a:t>30</a:t>
            </a:r>
            <a:r>
              <a:rPr lang="zh-CN" altLang="en-US" sz="2400" b="1" dirty="0">
                <a:solidFill>
                  <a:schemeClr val="tx1"/>
                </a:solidFill>
                <a:latin typeface="楷体" panose="02010609060101010101" charset="-122"/>
                <a:ea typeface="楷体" panose="02010609060101010101" charset="-122"/>
                <a:cs typeface="楷体" panose="02010609060101010101" charset="-122"/>
                <a:sym typeface="+mn-ea"/>
              </a:rPr>
              <a:t>、</a:t>
            </a:r>
            <a:r>
              <a:rPr lang="en-US" altLang="zh-CN" sz="2400" b="1" dirty="0">
                <a:solidFill>
                  <a:schemeClr val="tx1"/>
                </a:solidFill>
                <a:latin typeface="楷体" panose="02010609060101010101" charset="-122"/>
                <a:ea typeface="楷体" panose="02010609060101010101" charset="-122"/>
                <a:cs typeface="楷体" panose="02010609060101010101" charset="-122"/>
                <a:sym typeface="+mn-ea"/>
              </a:rPr>
              <a:t>31</a:t>
            </a:r>
            <a:r>
              <a:rPr lang="zh-CN" altLang="en-US" sz="2400" b="1" dirty="0">
                <a:solidFill>
                  <a:schemeClr val="tx1"/>
                </a:solidFill>
                <a:latin typeface="楷体" panose="02010609060101010101" charset="-122"/>
                <a:ea typeface="楷体" panose="02010609060101010101" charset="-122"/>
                <a:cs typeface="楷体" panose="02010609060101010101" charset="-122"/>
                <a:sym typeface="+mn-ea"/>
              </a:rPr>
              <a:t>）；</a:t>
            </a:r>
            <a:endParaRPr lang="zh-CN" altLang="en-US" sz="2400" b="1" dirty="0">
              <a:solidFill>
                <a:schemeClr val="tx1"/>
              </a:solidFill>
              <a:latin typeface="楷体" panose="02010609060101010101" charset="-122"/>
              <a:ea typeface="楷体" panose="02010609060101010101" charset="-122"/>
              <a:cs typeface="楷体" panose="02010609060101010101" charset="-122"/>
              <a:sym typeface="+mn-ea"/>
            </a:endParaRPr>
          </a:p>
          <a:p>
            <a:pPr lvl="0" indent="0" fontAlgn="auto">
              <a:lnSpc>
                <a:spcPts val="3480"/>
              </a:lnSpc>
            </a:pPr>
            <a:r>
              <a:rPr lang="zh-CN" altLang="en-US" sz="2400" b="1" dirty="0">
                <a:solidFill>
                  <a:schemeClr val="tx1"/>
                </a:solidFill>
                <a:latin typeface="楷体" panose="02010609060101010101" charset="-122"/>
                <a:ea typeface="楷体" panose="02010609060101010101" charset="-122"/>
                <a:cs typeface="楷体" panose="02010609060101010101" charset="-122"/>
                <a:sym typeface="+mn-ea"/>
              </a:rPr>
              <a:t>   世界史（</a:t>
            </a:r>
            <a:r>
              <a:rPr lang="en-US" altLang="zh-CN" sz="2400" b="1" dirty="0">
                <a:solidFill>
                  <a:schemeClr val="tx1"/>
                </a:solidFill>
                <a:latin typeface="楷体" panose="02010609060101010101" charset="-122"/>
                <a:ea typeface="楷体" panose="02010609060101010101" charset="-122"/>
                <a:cs typeface="楷体" panose="02010609060101010101" charset="-122"/>
                <a:sym typeface="+mn-ea"/>
              </a:rPr>
              <a:t>32</a:t>
            </a:r>
            <a:r>
              <a:rPr lang="zh-CN" altLang="en-US" sz="2400" b="1" dirty="0">
                <a:solidFill>
                  <a:schemeClr val="tx1"/>
                </a:solidFill>
                <a:latin typeface="楷体" panose="02010609060101010101" charset="-122"/>
                <a:ea typeface="楷体" panose="02010609060101010101" charset="-122"/>
                <a:cs typeface="楷体" panose="02010609060101010101" charset="-122"/>
                <a:sym typeface="+mn-ea"/>
              </a:rPr>
              <a:t>、</a:t>
            </a:r>
            <a:r>
              <a:rPr lang="en-US" altLang="zh-CN" sz="2400" b="1" dirty="0">
                <a:solidFill>
                  <a:schemeClr val="tx1"/>
                </a:solidFill>
                <a:latin typeface="楷体" panose="02010609060101010101" charset="-122"/>
                <a:ea typeface="楷体" panose="02010609060101010101" charset="-122"/>
                <a:cs typeface="楷体" panose="02010609060101010101" charset="-122"/>
                <a:sym typeface="+mn-ea"/>
              </a:rPr>
              <a:t>33</a:t>
            </a:r>
            <a:r>
              <a:rPr lang="zh-CN" altLang="en-US" sz="2400" b="1" dirty="0">
                <a:solidFill>
                  <a:schemeClr val="tx1"/>
                </a:solidFill>
                <a:latin typeface="楷体" panose="02010609060101010101" charset="-122"/>
                <a:ea typeface="楷体" panose="02010609060101010101" charset="-122"/>
                <a:cs typeface="楷体" panose="02010609060101010101" charset="-122"/>
                <a:sym typeface="+mn-ea"/>
              </a:rPr>
              <a:t>、</a:t>
            </a:r>
            <a:r>
              <a:rPr lang="en-US" altLang="zh-CN" sz="2400" b="1" dirty="0">
                <a:solidFill>
                  <a:schemeClr val="tx1"/>
                </a:solidFill>
                <a:latin typeface="楷体" panose="02010609060101010101" charset="-122"/>
                <a:ea typeface="楷体" panose="02010609060101010101" charset="-122"/>
                <a:cs typeface="楷体" panose="02010609060101010101" charset="-122"/>
                <a:sym typeface="+mn-ea"/>
              </a:rPr>
              <a:t>34</a:t>
            </a:r>
            <a:r>
              <a:rPr lang="zh-CN" altLang="zh-CN" sz="2400" b="1" dirty="0">
                <a:solidFill>
                  <a:schemeClr val="tx1"/>
                </a:solidFill>
                <a:latin typeface="楷体" panose="02010609060101010101" charset="-122"/>
                <a:ea typeface="楷体" panose="02010609060101010101" charset="-122"/>
                <a:cs typeface="楷体" panose="02010609060101010101" charset="-122"/>
                <a:sym typeface="+mn-ea"/>
              </a:rPr>
              <a:t>、</a:t>
            </a:r>
            <a:r>
              <a:rPr lang="en-US" altLang="zh-CN" sz="2400" b="1" dirty="0">
                <a:solidFill>
                  <a:schemeClr val="tx1"/>
                </a:solidFill>
                <a:latin typeface="楷体" panose="02010609060101010101" charset="-122"/>
                <a:ea typeface="楷体" panose="02010609060101010101" charset="-122"/>
                <a:cs typeface="楷体" panose="02010609060101010101" charset="-122"/>
                <a:sym typeface="+mn-ea"/>
              </a:rPr>
              <a:t>35</a:t>
            </a:r>
            <a:r>
              <a:rPr lang="zh-CN" altLang="en-US" sz="2400" b="1" dirty="0">
                <a:solidFill>
                  <a:schemeClr val="tx1"/>
                </a:solidFill>
                <a:latin typeface="楷体" panose="02010609060101010101" charset="-122"/>
                <a:ea typeface="楷体" panose="02010609060101010101" charset="-122"/>
                <a:cs typeface="楷体" panose="02010609060101010101" charset="-122"/>
                <a:sym typeface="+mn-ea"/>
              </a:rPr>
              <a:t>）。</a:t>
            </a:r>
            <a:endParaRPr lang="en-US" altLang="zh-CN" sz="2400" b="1" dirty="0">
              <a:latin typeface="宋体" panose="02010600030101010101" pitchFamily="2" charset="-122"/>
              <a:ea typeface="宋体" panose="02010600030101010101" pitchFamily="2" charset="-122"/>
              <a:cs typeface="宋体" panose="02010600030101010101" pitchFamily="2" charset="-122"/>
            </a:endParaRPr>
          </a:p>
          <a:p>
            <a:pPr lvl="0" indent="0" fontAlgn="auto">
              <a:lnSpc>
                <a:spcPts val="3480"/>
              </a:lnSpc>
            </a:pPr>
            <a:r>
              <a:rPr lang="zh-CN" altLang="en-US" sz="2400" b="1" dirty="0">
                <a:latin typeface="宋体" panose="02010600030101010101" pitchFamily="2" charset="-122"/>
                <a:ea typeface="宋体" panose="02010600030101010101" pitchFamily="2" charset="-122"/>
                <a:cs typeface="宋体" panose="02010600030101010101" pitchFamily="2" charset="-122"/>
              </a:rPr>
              <a:t>2</a:t>
            </a:r>
            <a:r>
              <a:rPr lang="en-US" altLang="zh-CN" sz="2400" b="1" dirty="0">
                <a:latin typeface="宋体" panose="02010600030101010101" pitchFamily="2" charset="-122"/>
                <a:ea typeface="宋体" panose="02010600030101010101" pitchFamily="2" charset="-122"/>
                <a:cs typeface="宋体" panose="02010600030101010101" pitchFamily="2" charset="-122"/>
              </a:rPr>
              <a:t>)</a:t>
            </a:r>
            <a:r>
              <a:rPr lang="zh-CN" altLang="en-US" sz="2400" b="1" dirty="0">
                <a:latin typeface="宋体" panose="02010600030101010101" pitchFamily="2" charset="-122"/>
                <a:ea typeface="宋体" panose="02010600030101010101" pitchFamily="2" charset="-122"/>
                <a:cs typeface="宋体" panose="02010600030101010101" pitchFamily="2" charset="-122"/>
              </a:rPr>
              <a:t>、</a:t>
            </a:r>
            <a:r>
              <a:rPr lang="zh-CN" altLang="en-US" sz="2400" b="1" dirty="0">
                <a:latin typeface="宋体" panose="02010600030101010101" pitchFamily="2" charset="-122"/>
                <a:ea typeface="宋体" panose="02010600030101010101" pitchFamily="2" charset="-122"/>
                <a:cs typeface="宋体" panose="02010600030101010101" pitchFamily="2" charset="-122"/>
                <a:sym typeface="+mn-ea"/>
              </a:rPr>
              <a:t>4</a:t>
            </a:r>
            <a:r>
              <a:rPr lang="en-US" altLang="zh-CN" sz="2400" b="1" dirty="0">
                <a:latin typeface="宋体" panose="02010600030101010101" pitchFamily="2" charset="-122"/>
                <a:ea typeface="宋体" panose="02010600030101010101" pitchFamily="2" charset="-122"/>
                <a:cs typeface="宋体" panose="02010600030101010101" pitchFamily="2" charset="-122"/>
                <a:sym typeface="+mn-ea"/>
              </a:rPr>
              <a:t>1</a:t>
            </a:r>
            <a:r>
              <a:rPr lang="zh-CN" altLang="en-US" sz="2400" b="1" dirty="0">
                <a:latin typeface="宋体" panose="02010600030101010101" pitchFamily="2" charset="-122"/>
                <a:ea typeface="宋体" panose="02010600030101010101" pitchFamily="2" charset="-122"/>
                <a:cs typeface="宋体" panose="02010600030101010101" pitchFamily="2" charset="-122"/>
                <a:sym typeface="+mn-ea"/>
              </a:rPr>
              <a:t>大题</a:t>
            </a:r>
            <a:r>
              <a:rPr lang="zh-CN" altLang="en-US" sz="2400" b="1" dirty="0">
                <a:latin typeface="宋体" panose="02010600030101010101" pitchFamily="2" charset="-122"/>
                <a:ea typeface="宋体" panose="02010600030101010101" pitchFamily="2" charset="-122"/>
                <a:cs typeface="宋体" panose="02010600030101010101" pitchFamily="2" charset="-122"/>
              </a:rPr>
              <a:t>材料题：</a:t>
            </a:r>
            <a:r>
              <a:rPr lang="zh-CN" altLang="en-US" sz="2400" b="1" dirty="0">
                <a:solidFill>
                  <a:srgbClr val="0000CC"/>
                </a:solidFill>
                <a:latin typeface="宋体" panose="02010600030101010101" pitchFamily="2" charset="-122"/>
                <a:ea typeface="宋体" panose="02010600030101010101" pitchFamily="2" charset="-122"/>
                <a:cs typeface="宋体" panose="02010600030101010101" pitchFamily="2" charset="-122"/>
              </a:rPr>
              <a:t>（25分）</a:t>
            </a:r>
            <a:endParaRPr lang="zh-CN" altLang="en-US" sz="2400" b="1" dirty="0">
              <a:latin typeface="宋体" panose="02010600030101010101" pitchFamily="2" charset="-122"/>
              <a:ea typeface="宋体" panose="02010600030101010101" pitchFamily="2" charset="-122"/>
              <a:cs typeface="宋体" panose="02010600030101010101" pitchFamily="2" charset="-122"/>
            </a:endParaRPr>
          </a:p>
          <a:p>
            <a:pPr lvl="0" indent="0" fontAlgn="auto">
              <a:lnSpc>
                <a:spcPts val="3480"/>
              </a:lnSpc>
            </a:pPr>
            <a:r>
              <a:rPr lang="zh-CN" altLang="en-US" sz="2400" b="1" dirty="0">
                <a:latin typeface="宋体" panose="02010600030101010101" pitchFamily="2" charset="-122"/>
                <a:ea typeface="宋体" panose="02010600030101010101" pitchFamily="2" charset="-122"/>
                <a:cs typeface="宋体" panose="02010600030101010101" pitchFamily="2" charset="-122"/>
              </a:rPr>
              <a:t>    </a:t>
            </a:r>
            <a:r>
              <a:rPr lang="zh-CN" altLang="en-US" sz="2400" b="1" dirty="0">
                <a:latin typeface="楷体" panose="02010609060101010101" charset="-122"/>
                <a:ea typeface="楷体" panose="02010609060101010101" charset="-122"/>
                <a:cs typeface="楷体" panose="02010609060101010101" charset="-122"/>
              </a:rPr>
              <a:t>（</a:t>
            </a:r>
            <a:r>
              <a:rPr lang="zh-CN" altLang="en-US" sz="2400" b="1" dirty="0">
                <a:solidFill>
                  <a:srgbClr val="FF0000"/>
                </a:solidFill>
                <a:latin typeface="楷体" panose="02010609060101010101" charset="-122"/>
                <a:ea typeface="楷体" panose="02010609060101010101" charset="-122"/>
                <a:cs typeface="楷体" panose="02010609060101010101" charset="-122"/>
                <a:sym typeface="+mn-ea"/>
              </a:rPr>
              <a:t>4</a:t>
            </a:r>
            <a:r>
              <a:rPr lang="en-US" altLang="zh-CN" sz="2400" b="1" dirty="0">
                <a:solidFill>
                  <a:srgbClr val="FF0000"/>
                </a:solidFill>
                <a:latin typeface="楷体" panose="02010609060101010101" charset="-122"/>
                <a:ea typeface="楷体" panose="02010609060101010101" charset="-122"/>
                <a:cs typeface="楷体" panose="02010609060101010101" charset="-122"/>
                <a:sym typeface="+mn-ea"/>
              </a:rPr>
              <a:t>1</a:t>
            </a:r>
            <a:r>
              <a:rPr lang="zh-CN" altLang="en-US" sz="2400" b="1" dirty="0">
                <a:solidFill>
                  <a:srgbClr val="FF0000"/>
                </a:solidFill>
                <a:latin typeface="楷体" panose="02010609060101010101" charset="-122"/>
                <a:ea typeface="楷体" panose="02010609060101010101" charset="-122"/>
                <a:cs typeface="楷体" panose="02010609060101010101" charset="-122"/>
                <a:sym typeface="+mn-ea"/>
              </a:rPr>
              <a:t>题主要考查概括、比较、分析）</a:t>
            </a:r>
            <a:endParaRPr lang="zh-CN" altLang="en-US" sz="2400" b="1" dirty="0">
              <a:latin typeface="宋体" panose="02010600030101010101" pitchFamily="2" charset="-122"/>
              <a:ea typeface="宋体" panose="02010600030101010101" pitchFamily="2" charset="-122"/>
              <a:cs typeface="宋体" panose="02010600030101010101" pitchFamily="2" charset="-122"/>
            </a:endParaRPr>
          </a:p>
          <a:p>
            <a:pPr lvl="0" indent="0" fontAlgn="auto">
              <a:lnSpc>
                <a:spcPts val="3480"/>
              </a:lnSpc>
            </a:pPr>
            <a:r>
              <a:rPr lang="en-US" altLang="zh-CN" sz="2400" b="1" dirty="0">
                <a:latin typeface="宋体" panose="02010600030101010101" pitchFamily="2" charset="-122"/>
                <a:ea typeface="宋体" panose="02010600030101010101" pitchFamily="2" charset="-122"/>
                <a:cs typeface="宋体" panose="02010600030101010101" pitchFamily="2" charset="-122"/>
                <a:sym typeface="+mn-ea"/>
              </a:rPr>
              <a:t>3)</a:t>
            </a:r>
            <a:r>
              <a:rPr lang="zh-CN" altLang="en-US" sz="2400" b="1" dirty="0">
                <a:solidFill>
                  <a:srgbClr val="0000CC"/>
                </a:solidFill>
                <a:latin typeface="宋体" panose="02010600030101010101" pitchFamily="2" charset="-122"/>
                <a:ea typeface="宋体" panose="02010600030101010101" pitchFamily="2" charset="-122"/>
                <a:cs typeface="宋体" panose="02010600030101010101" pitchFamily="2" charset="-122"/>
              </a:rPr>
              <a:t>、</a:t>
            </a:r>
            <a:r>
              <a:rPr lang="zh-CN" altLang="en-US" sz="2400" b="1" dirty="0">
                <a:latin typeface="宋体" panose="02010600030101010101" pitchFamily="2" charset="-122"/>
                <a:ea typeface="宋体" panose="02010600030101010101" pitchFamily="2" charset="-122"/>
                <a:cs typeface="宋体" panose="02010600030101010101" pitchFamily="2" charset="-122"/>
                <a:sym typeface="+mn-ea"/>
              </a:rPr>
              <a:t>4</a:t>
            </a:r>
            <a:r>
              <a:rPr lang="en-US" altLang="zh-CN" sz="2400" b="1" dirty="0">
                <a:latin typeface="宋体" panose="02010600030101010101" pitchFamily="2" charset="-122"/>
                <a:ea typeface="宋体" panose="02010600030101010101" pitchFamily="2" charset="-122"/>
                <a:cs typeface="宋体" panose="02010600030101010101" pitchFamily="2" charset="-122"/>
                <a:sym typeface="+mn-ea"/>
              </a:rPr>
              <a:t>2</a:t>
            </a:r>
            <a:r>
              <a:rPr lang="zh-CN" altLang="en-US" sz="2400" b="1" dirty="0">
                <a:latin typeface="宋体" panose="02010600030101010101" pitchFamily="2" charset="-122"/>
                <a:ea typeface="宋体" panose="02010600030101010101" pitchFamily="2" charset="-122"/>
                <a:cs typeface="宋体" panose="02010600030101010101" pitchFamily="2" charset="-122"/>
                <a:sym typeface="+mn-ea"/>
              </a:rPr>
              <a:t>大题</a:t>
            </a:r>
            <a:r>
              <a:rPr lang="zh-CN" altLang="en-US" sz="2400" b="1" dirty="0">
                <a:solidFill>
                  <a:srgbClr val="0000CC"/>
                </a:solidFill>
                <a:latin typeface="宋体" panose="02010600030101010101" pitchFamily="2" charset="-122"/>
                <a:ea typeface="宋体" panose="02010600030101010101" pitchFamily="2" charset="-122"/>
                <a:cs typeface="宋体" panose="02010600030101010101" pitchFamily="2" charset="-122"/>
              </a:rPr>
              <a:t>论证题：（12分）</a:t>
            </a:r>
            <a:r>
              <a:rPr lang="zh-CN" altLang="en-US" sz="2400" b="1" dirty="0">
                <a:latin typeface="宋体" panose="02010600030101010101" pitchFamily="2" charset="-122"/>
                <a:ea typeface="宋体" panose="02010600030101010101" pitchFamily="2" charset="-122"/>
                <a:cs typeface="宋体" panose="02010600030101010101" pitchFamily="2" charset="-122"/>
              </a:rPr>
              <a:t>    </a:t>
            </a:r>
            <a:endParaRPr lang="zh-CN" altLang="en-US" sz="2400" b="1" dirty="0">
              <a:latin typeface="宋体" panose="02010600030101010101" pitchFamily="2" charset="-122"/>
              <a:ea typeface="宋体" panose="02010600030101010101" pitchFamily="2" charset="-122"/>
              <a:cs typeface="宋体" panose="02010600030101010101" pitchFamily="2" charset="-122"/>
            </a:endParaRPr>
          </a:p>
          <a:p>
            <a:pPr lvl="0" indent="0" fontAlgn="auto">
              <a:lnSpc>
                <a:spcPts val="3480"/>
              </a:lnSpc>
            </a:pPr>
            <a:r>
              <a:rPr lang="zh-CN" altLang="en-US" sz="2400" b="1" dirty="0">
                <a:latin typeface="楷体" panose="02010609060101010101" charset="-122"/>
                <a:ea typeface="楷体" panose="02010609060101010101" charset="-122"/>
                <a:cs typeface="楷体" panose="02010609060101010101" charset="-122"/>
              </a:rPr>
              <a:t>（</a:t>
            </a:r>
            <a:r>
              <a:rPr lang="en-US" altLang="zh-CN" sz="2400" b="1" dirty="0">
                <a:latin typeface="楷体" panose="02010609060101010101" charset="-122"/>
                <a:ea typeface="楷体" panose="02010609060101010101" charset="-122"/>
                <a:cs typeface="楷体" panose="02010609060101010101" charset="-122"/>
              </a:rPr>
              <a:t>42</a:t>
            </a:r>
            <a:r>
              <a:rPr lang="zh-CN" altLang="en-US" sz="2400" b="1" dirty="0">
                <a:latin typeface="楷体" panose="02010609060101010101" charset="-122"/>
                <a:ea typeface="楷体" panose="02010609060101010101" charset="-122"/>
                <a:cs typeface="楷体" panose="02010609060101010101" charset="-122"/>
              </a:rPr>
              <a:t>题年年变，是开放性试题，主要考查历史研究的理论、方法；</a:t>
            </a:r>
            <a:endParaRPr lang="zh-CN" altLang="en-US" sz="2400" b="1" dirty="0">
              <a:latin typeface="楷体" panose="02010609060101010101" charset="-122"/>
              <a:ea typeface="楷体" panose="02010609060101010101" charset="-122"/>
              <a:cs typeface="楷体" panose="02010609060101010101" charset="-122"/>
            </a:endParaRPr>
          </a:p>
          <a:p>
            <a:pPr lvl="0" indent="0" fontAlgn="auto">
              <a:lnSpc>
                <a:spcPts val="3480"/>
              </a:lnSpc>
            </a:pPr>
            <a:r>
              <a:rPr lang="zh-CN" altLang="en-US" sz="2400" b="1" dirty="0">
                <a:latin typeface="楷体" panose="02010609060101010101" charset="-122"/>
                <a:ea typeface="楷体" panose="02010609060101010101" charset="-122"/>
                <a:cs typeface="楷体" panose="02010609060101010101" charset="-122"/>
              </a:rPr>
              <a:t>     考查</a:t>
            </a:r>
            <a:r>
              <a:rPr lang="zh-CN" altLang="en-US" sz="2400" b="1" dirty="0">
                <a:solidFill>
                  <a:srgbClr val="FF0000"/>
                </a:solidFill>
                <a:latin typeface="楷体" panose="02010609060101010101" charset="-122"/>
                <a:ea typeface="楷体" panose="02010609060101010101" charset="-122"/>
                <a:cs typeface="楷体" panose="02010609060101010101" charset="-122"/>
              </a:rPr>
              <a:t>发现历史问题、论证历史问题、独立提出观点</a:t>
            </a:r>
            <a:r>
              <a:rPr lang="zh-CN" altLang="en-US" sz="2400" b="1" dirty="0">
                <a:latin typeface="楷体" panose="02010609060101010101" charset="-122"/>
                <a:ea typeface="楷体" panose="02010609060101010101" charset="-122"/>
                <a:cs typeface="楷体" panose="02010609060101010101" charset="-122"/>
              </a:rPr>
              <a:t>的能力）</a:t>
            </a:r>
            <a:endParaRPr lang="zh-CN" altLang="en-US" sz="2400" b="1" dirty="0">
              <a:solidFill>
                <a:srgbClr val="FF0000"/>
              </a:solidFill>
              <a:latin typeface="楷体" panose="02010609060101010101" charset="-122"/>
              <a:ea typeface="楷体" panose="02010609060101010101" charset="-122"/>
              <a:cs typeface="楷体" panose="02010609060101010101" charset="-122"/>
            </a:endParaRPr>
          </a:p>
          <a:p>
            <a:pPr lvl="0" indent="0" fontAlgn="auto">
              <a:lnSpc>
                <a:spcPts val="3480"/>
              </a:lnSpc>
            </a:pPr>
            <a:r>
              <a:rPr lang="en-US" altLang="zh-CN" sz="2400" b="1" dirty="0">
                <a:latin typeface="宋体" panose="02010600030101010101" pitchFamily="2" charset="-122"/>
                <a:ea typeface="宋体" panose="02010600030101010101" pitchFamily="2" charset="-122"/>
                <a:cs typeface="宋体" panose="02010600030101010101" pitchFamily="2" charset="-122"/>
              </a:rPr>
              <a:t>4)</a:t>
            </a:r>
            <a:r>
              <a:rPr lang="zh-CN" altLang="en-US" sz="2400" b="1" dirty="0">
                <a:latin typeface="宋体" panose="02010600030101010101" pitchFamily="2" charset="-122"/>
                <a:ea typeface="宋体" panose="02010600030101010101" pitchFamily="2" charset="-122"/>
                <a:cs typeface="宋体" panose="02010600030101010101" pitchFamily="2" charset="-122"/>
              </a:rPr>
              <a:t>、选修：</a:t>
            </a:r>
            <a:r>
              <a:rPr lang="zh-CN" altLang="en-US" sz="2400" b="1" dirty="0">
                <a:solidFill>
                  <a:srgbClr val="0000CC"/>
                </a:solidFill>
                <a:latin typeface="宋体" panose="02010600030101010101" pitchFamily="2" charset="-122"/>
                <a:ea typeface="宋体" panose="02010600030101010101" pitchFamily="2" charset="-122"/>
                <a:cs typeface="宋体" panose="02010600030101010101" pitchFamily="2" charset="-122"/>
              </a:rPr>
              <a:t>（15分）</a:t>
            </a:r>
            <a:r>
              <a:rPr lang="zh-CN" altLang="en-US" sz="2400" b="1" dirty="0">
                <a:latin typeface="宋体" panose="02010600030101010101" pitchFamily="2" charset="-122"/>
                <a:ea typeface="宋体" panose="02010600030101010101" pitchFamily="2" charset="-122"/>
                <a:cs typeface="宋体" panose="02010600030101010101" pitchFamily="2" charset="-122"/>
              </a:rPr>
              <a:t>4</a:t>
            </a:r>
            <a:r>
              <a:rPr lang="en-US" altLang="zh-CN" sz="2400" b="1" dirty="0">
                <a:latin typeface="宋体" panose="02010600030101010101" pitchFamily="2" charset="-122"/>
                <a:ea typeface="宋体" panose="02010600030101010101" pitchFamily="2" charset="-122"/>
                <a:cs typeface="宋体" panose="02010600030101010101" pitchFamily="2" charset="-122"/>
              </a:rPr>
              <a:t>4</a:t>
            </a:r>
            <a:r>
              <a:rPr lang="zh-CN" altLang="en-US" sz="2400" b="1" dirty="0">
                <a:latin typeface="宋体" panose="02010600030101010101" pitchFamily="2" charset="-122"/>
                <a:ea typeface="宋体" panose="02010600030101010101" pitchFamily="2" charset="-122"/>
                <a:cs typeface="宋体" panose="02010600030101010101" pitchFamily="2" charset="-122"/>
              </a:rPr>
              <a:t>—4</a:t>
            </a:r>
            <a:r>
              <a:rPr lang="en-US" altLang="zh-CN" sz="2400" b="1" dirty="0">
                <a:latin typeface="宋体" panose="02010600030101010101" pitchFamily="2" charset="-122"/>
                <a:ea typeface="宋体" panose="02010600030101010101" pitchFamily="2" charset="-122"/>
                <a:cs typeface="宋体" panose="02010600030101010101" pitchFamily="2" charset="-122"/>
              </a:rPr>
              <a:t>6</a:t>
            </a:r>
            <a:r>
              <a:rPr lang="zh-CN" altLang="en-US" sz="2400" b="1" dirty="0">
                <a:latin typeface="宋体" panose="02010600030101010101" pitchFamily="2" charset="-122"/>
                <a:ea typeface="宋体" panose="02010600030101010101" pitchFamily="2" charset="-122"/>
                <a:cs typeface="宋体" panose="02010600030101010101" pitchFamily="2" charset="-122"/>
              </a:rPr>
              <a:t>（改革、战争与和平、人物评价）中选取一道题。</a:t>
            </a:r>
            <a:endParaRPr lang="zh-CN" altLang="en-US" sz="2400" b="1" dirty="0">
              <a:solidFill>
                <a:srgbClr val="FF0000"/>
              </a:solidFill>
              <a:latin typeface="宋体" panose="02010600030101010101" pitchFamily="2" charset="-122"/>
              <a:ea typeface="宋体" panose="02010600030101010101" pitchFamily="2" charset="-122"/>
              <a:cs typeface="宋体" panose="02010600030101010101" pitchFamily="2" charset="-122"/>
            </a:endParaRPr>
          </a:p>
          <a:p>
            <a:pPr lvl="0" indent="0" fontAlgn="auto">
              <a:lnSpc>
                <a:spcPts val="3480"/>
              </a:lnSpc>
            </a:pPr>
            <a:r>
              <a:rPr lang="zh-CN" altLang="en-US" sz="2400" b="1" dirty="0">
                <a:solidFill>
                  <a:srgbClr val="FF0000"/>
                </a:solidFill>
                <a:latin typeface="宋体" panose="02010600030101010101" pitchFamily="2" charset="-122"/>
                <a:ea typeface="宋体" panose="02010600030101010101" pitchFamily="2" charset="-122"/>
                <a:cs typeface="宋体" panose="02010600030101010101" pitchFamily="2" charset="-122"/>
              </a:rPr>
              <a:t>     </a:t>
            </a:r>
            <a:r>
              <a:rPr lang="zh-CN" altLang="en-US" sz="2400" b="1" dirty="0">
                <a:solidFill>
                  <a:srgbClr val="FF0000"/>
                </a:solidFill>
                <a:latin typeface="楷体" panose="02010609060101010101" charset="-122"/>
                <a:ea typeface="楷体" panose="02010609060101010101" charset="-122"/>
                <a:cs typeface="宋体" panose="02010600030101010101" pitchFamily="2" charset="-122"/>
              </a:rPr>
              <a:t>改革、人物相对容易，战争与和平相对难。</a:t>
            </a:r>
            <a:endParaRPr lang="zh-CN" altLang="en-US" sz="2400" b="1" dirty="0">
              <a:solidFill>
                <a:srgbClr val="FF0000"/>
              </a:solidFill>
              <a:latin typeface="楷体" panose="02010609060101010101" charset="-122"/>
              <a:ea typeface="楷体" panose="02010609060101010101" charset="-122"/>
              <a:cs typeface="宋体" panose="02010600030101010101" pitchFamily="2" charset="-122"/>
            </a:endParaRPr>
          </a:p>
          <a:p>
            <a:pPr lvl="0" indent="0"/>
            <a:endParaRPr lang="zh-CN" altLang="en-US" sz="2400" b="1" dirty="0">
              <a:solidFill>
                <a:srgbClr val="FF0000"/>
              </a:solidFill>
              <a:latin typeface="楷体" panose="02010609060101010101" charset="-122"/>
              <a:ea typeface="楷体" panose="02010609060101010101" charset="-122"/>
              <a:cs typeface="宋体" panose="02010600030101010101" pitchFamily="2"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2000" fill="hold">
                                          <p:stCondLst>
                                            <p:cond delay="0"/>
                                          </p:stCondLst>
                                        </p:cTn>
                                        <p:tgtEl>
                                          <p:spTgt spid="75777">
                                            <p:txEl>
                                              <p:pRg st="1" end="1"/>
                                            </p:txEl>
                                          </p:spTgt>
                                        </p:tgtEl>
                                        <p:attrNameLst>
                                          <p:attrName>style.visibility</p:attrName>
                                        </p:attrNameLst>
                                      </p:cBhvr>
                                      <p:to>
                                        <p:strVal val="visible"/>
                                      </p:to>
                                    </p:set>
                                    <p:anim calcmode="lin" valueType="num">
                                      <p:cBhvr additive="base">
                                        <p:cTn id="7" dur="2000" fill="hold"/>
                                        <p:tgtEl>
                                          <p:spTgt spid="75777">
                                            <p:txEl>
                                              <p:pRg st="1" end="1"/>
                                            </p:txEl>
                                          </p:spTgt>
                                        </p:tgtEl>
                                        <p:attrNameLst>
                                          <p:attrName>ppt_x</p:attrName>
                                        </p:attrNameLst>
                                      </p:cBhvr>
                                      <p:tavLst>
                                        <p:tav tm="0">
                                          <p:val>
                                            <p:strVal val="1+#ppt_w/2"/>
                                          </p:val>
                                        </p:tav>
                                        <p:tav tm="100000">
                                          <p:val>
                                            <p:strVal val="#ppt_x"/>
                                          </p:val>
                                        </p:tav>
                                      </p:tavLst>
                                    </p:anim>
                                    <p:anim calcmode="lin" valueType="num">
                                      <p:cBhvr additive="base">
                                        <p:cTn id="8" dur="2000" fill="hold"/>
                                        <p:tgtEl>
                                          <p:spTgt spid="75777">
                                            <p:txEl>
                                              <p:pRg st="1" end="1"/>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2000" fill="hold">
                                          <p:stCondLst>
                                            <p:cond delay="0"/>
                                          </p:stCondLst>
                                        </p:cTn>
                                        <p:tgtEl>
                                          <p:spTgt spid="75777">
                                            <p:txEl>
                                              <p:pRg st="2" end="2"/>
                                            </p:txEl>
                                          </p:spTgt>
                                        </p:tgtEl>
                                        <p:attrNameLst>
                                          <p:attrName>style.visibility</p:attrName>
                                        </p:attrNameLst>
                                      </p:cBhvr>
                                      <p:to>
                                        <p:strVal val="visible"/>
                                      </p:to>
                                    </p:set>
                                    <p:anim calcmode="lin" valueType="num">
                                      <p:cBhvr additive="base">
                                        <p:cTn id="11" dur="2000" fill="hold"/>
                                        <p:tgtEl>
                                          <p:spTgt spid="75777">
                                            <p:txEl>
                                              <p:pRg st="2" end="2"/>
                                            </p:txEl>
                                          </p:spTgt>
                                        </p:tgtEl>
                                        <p:attrNameLst>
                                          <p:attrName>ppt_x</p:attrName>
                                        </p:attrNameLst>
                                      </p:cBhvr>
                                      <p:tavLst>
                                        <p:tav tm="0">
                                          <p:val>
                                            <p:strVal val="1+#ppt_w/2"/>
                                          </p:val>
                                        </p:tav>
                                        <p:tav tm="100000">
                                          <p:val>
                                            <p:strVal val="#ppt_x"/>
                                          </p:val>
                                        </p:tav>
                                      </p:tavLst>
                                    </p:anim>
                                    <p:anim calcmode="lin" valueType="num">
                                      <p:cBhvr additive="base">
                                        <p:cTn id="12" dur="2000" fill="hold"/>
                                        <p:tgtEl>
                                          <p:spTgt spid="75777">
                                            <p:txEl>
                                              <p:pRg st="2" end="2"/>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2000" fill="hold">
                                          <p:stCondLst>
                                            <p:cond delay="0"/>
                                          </p:stCondLst>
                                        </p:cTn>
                                        <p:tgtEl>
                                          <p:spTgt spid="75777">
                                            <p:txEl>
                                              <p:pRg st="3" end="3"/>
                                            </p:txEl>
                                          </p:spTgt>
                                        </p:tgtEl>
                                        <p:attrNameLst>
                                          <p:attrName>style.visibility</p:attrName>
                                        </p:attrNameLst>
                                      </p:cBhvr>
                                      <p:to>
                                        <p:strVal val="visible"/>
                                      </p:to>
                                    </p:set>
                                    <p:anim calcmode="lin" valueType="num">
                                      <p:cBhvr additive="base">
                                        <p:cTn id="15" dur="2000" fill="hold"/>
                                        <p:tgtEl>
                                          <p:spTgt spid="75777">
                                            <p:txEl>
                                              <p:pRg st="3" end="3"/>
                                            </p:txEl>
                                          </p:spTgt>
                                        </p:tgtEl>
                                        <p:attrNameLst>
                                          <p:attrName>ppt_x</p:attrName>
                                        </p:attrNameLst>
                                      </p:cBhvr>
                                      <p:tavLst>
                                        <p:tav tm="0">
                                          <p:val>
                                            <p:strVal val="1+#ppt_w/2"/>
                                          </p:val>
                                        </p:tav>
                                        <p:tav tm="100000">
                                          <p:val>
                                            <p:strVal val="#ppt_x"/>
                                          </p:val>
                                        </p:tav>
                                      </p:tavLst>
                                    </p:anim>
                                    <p:anim calcmode="lin" valueType="num">
                                      <p:cBhvr additive="base">
                                        <p:cTn id="16" dur="2000" fill="hold"/>
                                        <p:tgtEl>
                                          <p:spTgt spid="75777">
                                            <p:txEl>
                                              <p:pRg st="3" end="3"/>
                                            </p:txEl>
                                          </p:spTgt>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2000" fill="hold">
                                          <p:stCondLst>
                                            <p:cond delay="0"/>
                                          </p:stCondLst>
                                        </p:cTn>
                                        <p:tgtEl>
                                          <p:spTgt spid="75777">
                                            <p:txEl>
                                              <p:pRg st="4" end="4"/>
                                            </p:txEl>
                                          </p:spTgt>
                                        </p:tgtEl>
                                        <p:attrNameLst>
                                          <p:attrName>style.visibility</p:attrName>
                                        </p:attrNameLst>
                                      </p:cBhvr>
                                      <p:to>
                                        <p:strVal val="visible"/>
                                      </p:to>
                                    </p:set>
                                    <p:anim calcmode="lin" valueType="num">
                                      <p:cBhvr additive="base">
                                        <p:cTn id="19" dur="2000" fill="hold"/>
                                        <p:tgtEl>
                                          <p:spTgt spid="75777">
                                            <p:txEl>
                                              <p:pRg st="4" end="4"/>
                                            </p:txEl>
                                          </p:spTgt>
                                        </p:tgtEl>
                                        <p:attrNameLst>
                                          <p:attrName>ppt_x</p:attrName>
                                        </p:attrNameLst>
                                      </p:cBhvr>
                                      <p:tavLst>
                                        <p:tav tm="0">
                                          <p:val>
                                            <p:strVal val="1+#ppt_w/2"/>
                                          </p:val>
                                        </p:tav>
                                        <p:tav tm="100000">
                                          <p:val>
                                            <p:strVal val="#ppt_x"/>
                                          </p:val>
                                        </p:tav>
                                      </p:tavLst>
                                    </p:anim>
                                    <p:anim calcmode="lin" valueType="num">
                                      <p:cBhvr additive="base">
                                        <p:cTn id="20" dur="2000" fill="hold"/>
                                        <p:tgtEl>
                                          <p:spTgt spid="75777">
                                            <p:txEl>
                                              <p:pRg st="4" end="4"/>
                                            </p:txEl>
                                          </p:spTgt>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2000" fill="hold">
                                          <p:stCondLst>
                                            <p:cond delay="0"/>
                                          </p:stCondLst>
                                        </p:cTn>
                                        <p:tgtEl>
                                          <p:spTgt spid="75777">
                                            <p:txEl>
                                              <p:pRg st="5" end="5"/>
                                            </p:txEl>
                                          </p:spTgt>
                                        </p:tgtEl>
                                        <p:attrNameLst>
                                          <p:attrName>style.visibility</p:attrName>
                                        </p:attrNameLst>
                                      </p:cBhvr>
                                      <p:to>
                                        <p:strVal val="visible"/>
                                      </p:to>
                                    </p:set>
                                    <p:anim calcmode="lin" valueType="num">
                                      <p:cBhvr additive="base">
                                        <p:cTn id="23" dur="2000" fill="hold"/>
                                        <p:tgtEl>
                                          <p:spTgt spid="75777">
                                            <p:txEl>
                                              <p:pRg st="5" end="5"/>
                                            </p:txEl>
                                          </p:spTgt>
                                        </p:tgtEl>
                                        <p:attrNameLst>
                                          <p:attrName>ppt_x</p:attrName>
                                        </p:attrNameLst>
                                      </p:cBhvr>
                                      <p:tavLst>
                                        <p:tav tm="0">
                                          <p:val>
                                            <p:strVal val="1+#ppt_w/2"/>
                                          </p:val>
                                        </p:tav>
                                        <p:tav tm="100000">
                                          <p:val>
                                            <p:strVal val="#ppt_x"/>
                                          </p:val>
                                        </p:tav>
                                      </p:tavLst>
                                    </p:anim>
                                    <p:anim calcmode="lin" valueType="num">
                                      <p:cBhvr additive="base">
                                        <p:cTn id="24" dur="2000" fill="hold"/>
                                        <p:tgtEl>
                                          <p:spTgt spid="75777">
                                            <p:txEl>
                                              <p:pRg st="5" end="5"/>
                                            </p:txEl>
                                          </p:spTgt>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2000" fill="hold">
                                          <p:stCondLst>
                                            <p:cond delay="0"/>
                                          </p:stCondLst>
                                        </p:cTn>
                                        <p:tgtEl>
                                          <p:spTgt spid="75777">
                                            <p:txEl>
                                              <p:pRg st="6" end="6"/>
                                            </p:txEl>
                                          </p:spTgt>
                                        </p:tgtEl>
                                        <p:attrNameLst>
                                          <p:attrName>style.visibility</p:attrName>
                                        </p:attrNameLst>
                                      </p:cBhvr>
                                      <p:to>
                                        <p:strVal val="visible"/>
                                      </p:to>
                                    </p:set>
                                    <p:anim calcmode="lin" valueType="num">
                                      <p:cBhvr additive="base">
                                        <p:cTn id="27" dur="2000" fill="hold"/>
                                        <p:tgtEl>
                                          <p:spTgt spid="75777">
                                            <p:txEl>
                                              <p:pRg st="6" end="6"/>
                                            </p:txEl>
                                          </p:spTgt>
                                        </p:tgtEl>
                                        <p:attrNameLst>
                                          <p:attrName>ppt_x</p:attrName>
                                        </p:attrNameLst>
                                      </p:cBhvr>
                                      <p:tavLst>
                                        <p:tav tm="0">
                                          <p:val>
                                            <p:strVal val="1+#ppt_w/2"/>
                                          </p:val>
                                        </p:tav>
                                        <p:tav tm="100000">
                                          <p:val>
                                            <p:strVal val="#ppt_x"/>
                                          </p:val>
                                        </p:tav>
                                      </p:tavLst>
                                    </p:anim>
                                    <p:anim calcmode="lin" valueType="num">
                                      <p:cBhvr additive="base">
                                        <p:cTn id="28" dur="2000" fill="hold"/>
                                        <p:tgtEl>
                                          <p:spTgt spid="75777">
                                            <p:txEl>
                                              <p:pRg st="6" end="6"/>
                                            </p:txEl>
                                          </p:spTgt>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2000" fill="hold">
                                          <p:stCondLst>
                                            <p:cond delay="0"/>
                                          </p:stCondLst>
                                        </p:cTn>
                                        <p:tgtEl>
                                          <p:spTgt spid="75777">
                                            <p:txEl>
                                              <p:pRg st="7" end="7"/>
                                            </p:txEl>
                                          </p:spTgt>
                                        </p:tgtEl>
                                        <p:attrNameLst>
                                          <p:attrName>style.visibility</p:attrName>
                                        </p:attrNameLst>
                                      </p:cBhvr>
                                      <p:to>
                                        <p:strVal val="visible"/>
                                      </p:to>
                                    </p:set>
                                    <p:anim calcmode="lin" valueType="num">
                                      <p:cBhvr additive="base">
                                        <p:cTn id="31" dur="2000" fill="hold"/>
                                        <p:tgtEl>
                                          <p:spTgt spid="75777">
                                            <p:txEl>
                                              <p:pRg st="7" end="7"/>
                                            </p:txEl>
                                          </p:spTgt>
                                        </p:tgtEl>
                                        <p:attrNameLst>
                                          <p:attrName>ppt_x</p:attrName>
                                        </p:attrNameLst>
                                      </p:cBhvr>
                                      <p:tavLst>
                                        <p:tav tm="0">
                                          <p:val>
                                            <p:strVal val="1+#ppt_w/2"/>
                                          </p:val>
                                        </p:tav>
                                        <p:tav tm="100000">
                                          <p:val>
                                            <p:strVal val="#ppt_x"/>
                                          </p:val>
                                        </p:tav>
                                      </p:tavLst>
                                    </p:anim>
                                    <p:anim calcmode="lin" valueType="num">
                                      <p:cBhvr additive="base">
                                        <p:cTn id="32" dur="2000" fill="hold"/>
                                        <p:tgtEl>
                                          <p:spTgt spid="75777">
                                            <p:txEl>
                                              <p:pRg st="7" end="7"/>
                                            </p:txEl>
                                          </p:spTgt>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2000" fill="hold">
                                          <p:stCondLst>
                                            <p:cond delay="0"/>
                                          </p:stCondLst>
                                        </p:cTn>
                                        <p:tgtEl>
                                          <p:spTgt spid="75777">
                                            <p:txEl>
                                              <p:pRg st="8" end="8"/>
                                            </p:txEl>
                                          </p:spTgt>
                                        </p:tgtEl>
                                        <p:attrNameLst>
                                          <p:attrName>style.visibility</p:attrName>
                                        </p:attrNameLst>
                                      </p:cBhvr>
                                      <p:to>
                                        <p:strVal val="visible"/>
                                      </p:to>
                                    </p:set>
                                    <p:anim calcmode="lin" valueType="num">
                                      <p:cBhvr additive="base">
                                        <p:cTn id="35" dur="2000" fill="hold"/>
                                        <p:tgtEl>
                                          <p:spTgt spid="75777">
                                            <p:txEl>
                                              <p:pRg st="8" end="8"/>
                                            </p:txEl>
                                          </p:spTgt>
                                        </p:tgtEl>
                                        <p:attrNameLst>
                                          <p:attrName>ppt_x</p:attrName>
                                        </p:attrNameLst>
                                      </p:cBhvr>
                                      <p:tavLst>
                                        <p:tav tm="0">
                                          <p:val>
                                            <p:strVal val="1+#ppt_w/2"/>
                                          </p:val>
                                        </p:tav>
                                        <p:tav tm="100000">
                                          <p:val>
                                            <p:strVal val="#ppt_x"/>
                                          </p:val>
                                        </p:tav>
                                      </p:tavLst>
                                    </p:anim>
                                    <p:anim calcmode="lin" valueType="num">
                                      <p:cBhvr additive="base">
                                        <p:cTn id="36" dur="2000" fill="hold"/>
                                        <p:tgtEl>
                                          <p:spTgt spid="75777">
                                            <p:txEl>
                                              <p:pRg st="8" end="8"/>
                                            </p:txEl>
                                          </p:spTgt>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2000" fill="hold">
                                          <p:stCondLst>
                                            <p:cond delay="0"/>
                                          </p:stCondLst>
                                        </p:cTn>
                                        <p:tgtEl>
                                          <p:spTgt spid="75777">
                                            <p:txEl>
                                              <p:pRg st="9" end="9"/>
                                            </p:txEl>
                                          </p:spTgt>
                                        </p:tgtEl>
                                        <p:attrNameLst>
                                          <p:attrName>style.visibility</p:attrName>
                                        </p:attrNameLst>
                                      </p:cBhvr>
                                      <p:to>
                                        <p:strVal val="visible"/>
                                      </p:to>
                                    </p:set>
                                    <p:anim calcmode="lin" valueType="num">
                                      <p:cBhvr additive="base">
                                        <p:cTn id="39" dur="2000" fill="hold"/>
                                        <p:tgtEl>
                                          <p:spTgt spid="75777">
                                            <p:txEl>
                                              <p:pRg st="9" end="9"/>
                                            </p:txEl>
                                          </p:spTgt>
                                        </p:tgtEl>
                                        <p:attrNameLst>
                                          <p:attrName>ppt_x</p:attrName>
                                        </p:attrNameLst>
                                      </p:cBhvr>
                                      <p:tavLst>
                                        <p:tav tm="0">
                                          <p:val>
                                            <p:strVal val="1+#ppt_w/2"/>
                                          </p:val>
                                        </p:tav>
                                        <p:tav tm="100000">
                                          <p:val>
                                            <p:strVal val="#ppt_x"/>
                                          </p:val>
                                        </p:tav>
                                      </p:tavLst>
                                    </p:anim>
                                    <p:anim calcmode="lin" valueType="num">
                                      <p:cBhvr additive="base">
                                        <p:cTn id="40" dur="2000" fill="hold"/>
                                        <p:tgtEl>
                                          <p:spTgt spid="75777">
                                            <p:txEl>
                                              <p:pRg st="9" end="9"/>
                                            </p:txEl>
                                          </p:spTgt>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0"/>
                                  </p:stCondLst>
                                  <p:childTnLst>
                                    <p:set>
                                      <p:cBhvr>
                                        <p:cTn id="42" dur="2000" fill="hold">
                                          <p:stCondLst>
                                            <p:cond delay="0"/>
                                          </p:stCondLst>
                                        </p:cTn>
                                        <p:tgtEl>
                                          <p:spTgt spid="75777">
                                            <p:txEl>
                                              <p:pRg st="10" end="10"/>
                                            </p:txEl>
                                          </p:spTgt>
                                        </p:tgtEl>
                                        <p:attrNameLst>
                                          <p:attrName>style.visibility</p:attrName>
                                        </p:attrNameLst>
                                      </p:cBhvr>
                                      <p:to>
                                        <p:strVal val="visible"/>
                                      </p:to>
                                    </p:set>
                                    <p:anim calcmode="lin" valueType="num">
                                      <p:cBhvr additive="base">
                                        <p:cTn id="43" dur="2000" fill="hold"/>
                                        <p:tgtEl>
                                          <p:spTgt spid="75777">
                                            <p:txEl>
                                              <p:pRg st="10" end="10"/>
                                            </p:txEl>
                                          </p:spTgt>
                                        </p:tgtEl>
                                        <p:attrNameLst>
                                          <p:attrName>ppt_x</p:attrName>
                                        </p:attrNameLst>
                                      </p:cBhvr>
                                      <p:tavLst>
                                        <p:tav tm="0">
                                          <p:val>
                                            <p:strVal val="1+#ppt_w/2"/>
                                          </p:val>
                                        </p:tav>
                                        <p:tav tm="100000">
                                          <p:val>
                                            <p:strVal val="#ppt_x"/>
                                          </p:val>
                                        </p:tav>
                                      </p:tavLst>
                                    </p:anim>
                                    <p:anim calcmode="lin" valueType="num">
                                      <p:cBhvr additive="base">
                                        <p:cTn id="44" dur="2000" fill="hold"/>
                                        <p:tgtEl>
                                          <p:spTgt spid="75777">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9873" name="文本占位符 61441"/>
          <p:cNvSpPr>
            <a:spLocks noGrp="1"/>
          </p:cNvSpPr>
          <p:nvPr>
            <p:ph idx="1"/>
          </p:nvPr>
        </p:nvSpPr>
        <p:spPr>
          <a:xfrm>
            <a:off x="294640" y="895985"/>
            <a:ext cx="11410315" cy="5307965"/>
          </a:xfrm>
        </p:spPr>
        <p:txBody>
          <a:bodyPr anchor="t">
            <a:noAutofit/>
          </a:bodyPr>
          <a:p>
            <a:pPr>
              <a:lnSpc>
                <a:spcPct val="80000"/>
              </a:lnSpc>
              <a:spcBef>
                <a:spcPct val="0"/>
              </a:spcBef>
              <a:buNone/>
            </a:pPr>
            <a:r>
              <a:rPr lang="zh-CN" altLang="en-US" b="1" dirty="0">
                <a:solidFill>
                  <a:schemeClr val="tx1"/>
                </a:solidFill>
                <a:latin typeface="黑体" panose="02010609060101010101" pitchFamily="49" charset="-122"/>
                <a:ea typeface="黑体" panose="02010609060101010101" pitchFamily="49" charset="-122"/>
                <a:cs typeface="黑体" panose="02010609060101010101" pitchFamily="49" charset="-122"/>
              </a:rPr>
              <a:t>（</a:t>
            </a:r>
            <a:r>
              <a:rPr lang="en-US" altLang="zh-CN" b="1" dirty="0">
                <a:solidFill>
                  <a:schemeClr val="tx1"/>
                </a:solidFill>
                <a:latin typeface="黑体" panose="02010609060101010101" pitchFamily="49" charset="-122"/>
                <a:ea typeface="黑体" panose="02010609060101010101" pitchFamily="49" charset="-122"/>
                <a:cs typeface="黑体" panose="02010609060101010101" pitchFamily="49" charset="-122"/>
              </a:rPr>
              <a:t>3</a:t>
            </a:r>
            <a:r>
              <a:rPr lang="zh-CN" altLang="en-US" b="1" dirty="0">
                <a:solidFill>
                  <a:schemeClr val="tx1"/>
                </a:solidFill>
                <a:latin typeface="黑体" panose="02010609060101010101" pitchFamily="49" charset="-122"/>
                <a:ea typeface="黑体" panose="02010609060101010101" pitchFamily="49" charset="-122"/>
                <a:cs typeface="黑体" panose="02010609060101010101" pitchFamily="49" charset="-122"/>
              </a:rPr>
              <a:t>）学生高考失分的原因</a:t>
            </a:r>
            <a:endParaRPr lang="zh-CN" altLang="en-US" b="1" dirty="0">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a:lnSpc>
                <a:spcPct val="80000"/>
              </a:lnSpc>
              <a:spcBef>
                <a:spcPct val="0"/>
              </a:spcBef>
              <a:buNone/>
            </a:pPr>
            <a:r>
              <a:rPr lang="zh-CN" altLang="en-US" sz="1200" b="1" dirty="0"/>
              <a:t>      </a:t>
            </a:r>
            <a:endParaRPr lang="zh-CN" altLang="en-US" sz="1200" b="1" dirty="0"/>
          </a:p>
          <a:p>
            <a:pPr>
              <a:lnSpc>
                <a:spcPct val="60000"/>
              </a:lnSpc>
              <a:spcBef>
                <a:spcPct val="0"/>
              </a:spcBef>
              <a:buNone/>
            </a:pPr>
            <a:endParaRPr lang="zh-CN" altLang="en-US" sz="2400" b="1" dirty="0">
              <a:solidFill>
                <a:srgbClr val="0000CC"/>
              </a:solidFill>
              <a:latin typeface="楷体" panose="02010609060101010101" charset="-122"/>
              <a:ea typeface="楷体" panose="02010609060101010101" charset="-122"/>
            </a:endParaRPr>
          </a:p>
          <a:p>
            <a:pPr>
              <a:lnSpc>
                <a:spcPct val="60000"/>
              </a:lnSpc>
              <a:spcBef>
                <a:spcPct val="0"/>
              </a:spcBef>
              <a:buNone/>
            </a:pPr>
            <a:r>
              <a:rPr lang="zh-CN" altLang="en-US" sz="2400" b="1" dirty="0">
                <a:solidFill>
                  <a:srgbClr val="0000CC"/>
                </a:solidFill>
                <a:latin typeface="楷体" panose="02010609060101010101" charset="-122"/>
                <a:ea typeface="楷体" panose="02010609060101010101" charset="-122"/>
              </a:rPr>
              <a:t>①基础知识欠缺。教材不熟、运用不活、理解不透。      </a:t>
            </a:r>
            <a:endParaRPr lang="zh-CN" altLang="en-US" sz="2400" b="1" dirty="0">
              <a:solidFill>
                <a:srgbClr val="0000CC"/>
              </a:solidFill>
              <a:latin typeface="楷体" panose="02010609060101010101" charset="-122"/>
              <a:ea typeface="楷体" panose="02010609060101010101" charset="-122"/>
            </a:endParaRPr>
          </a:p>
          <a:p>
            <a:pPr>
              <a:lnSpc>
                <a:spcPct val="60000"/>
              </a:lnSpc>
              <a:spcBef>
                <a:spcPct val="0"/>
              </a:spcBef>
              <a:buNone/>
            </a:pPr>
            <a:endParaRPr lang="zh-CN" altLang="en-US" sz="2400" b="1" dirty="0">
              <a:solidFill>
                <a:srgbClr val="0000CC"/>
              </a:solidFill>
              <a:latin typeface="楷体" panose="02010609060101010101" charset="-122"/>
              <a:ea typeface="楷体" panose="02010609060101010101" charset="-122"/>
            </a:endParaRPr>
          </a:p>
          <a:p>
            <a:pPr>
              <a:lnSpc>
                <a:spcPct val="60000"/>
              </a:lnSpc>
              <a:spcBef>
                <a:spcPct val="0"/>
              </a:spcBef>
              <a:buNone/>
            </a:pPr>
            <a:r>
              <a:rPr lang="zh-CN" altLang="en-US" sz="2400" b="1" dirty="0">
                <a:solidFill>
                  <a:srgbClr val="0000CC"/>
                </a:solidFill>
                <a:latin typeface="楷体" panose="02010609060101010101" charset="-122"/>
                <a:ea typeface="楷体" panose="02010609060101010101" charset="-122"/>
              </a:rPr>
              <a:t>② </a:t>
            </a:r>
            <a:r>
              <a:rPr lang="zh-CN" altLang="en-US" sz="2400" b="1" dirty="0">
                <a:solidFill>
                  <a:srgbClr val="0000CC"/>
                </a:solidFill>
                <a:latin typeface="楷体" panose="02010609060101010101" charset="-122"/>
                <a:ea typeface="楷体" panose="02010609060101010101" charset="-122"/>
                <a:sym typeface="+mn-ea"/>
              </a:rPr>
              <a:t>文史常识欠缺。不喜欢记忆，积累不够。</a:t>
            </a:r>
            <a:r>
              <a:rPr lang="zh-CN" altLang="en-US" sz="2400" b="1" dirty="0">
                <a:solidFill>
                  <a:srgbClr val="0000CC"/>
                </a:solidFill>
                <a:latin typeface="楷体" panose="02010609060101010101" charset="-122"/>
                <a:ea typeface="楷体" panose="02010609060101010101" charset="-122"/>
              </a:rPr>
              <a:t>  </a:t>
            </a:r>
            <a:endParaRPr lang="zh-CN" altLang="en-US" sz="2400" b="1" dirty="0">
              <a:solidFill>
                <a:srgbClr val="0000CC"/>
              </a:solidFill>
              <a:latin typeface="楷体" panose="02010609060101010101" charset="-122"/>
              <a:ea typeface="楷体" panose="02010609060101010101" charset="-122"/>
            </a:endParaRPr>
          </a:p>
          <a:p>
            <a:pPr>
              <a:lnSpc>
                <a:spcPct val="60000"/>
              </a:lnSpc>
              <a:spcBef>
                <a:spcPct val="0"/>
              </a:spcBef>
              <a:buNone/>
            </a:pPr>
            <a:r>
              <a:rPr lang="zh-CN" altLang="en-US" sz="2400" b="1" dirty="0">
                <a:solidFill>
                  <a:srgbClr val="0000CC"/>
                </a:solidFill>
                <a:latin typeface="楷体" panose="02010609060101010101" charset="-122"/>
                <a:ea typeface="楷体" panose="02010609060101010101" charset="-122"/>
              </a:rPr>
              <a:t>      </a:t>
            </a:r>
            <a:endParaRPr lang="zh-CN" altLang="en-US" sz="2400" b="1" dirty="0">
              <a:solidFill>
                <a:srgbClr val="0000CC"/>
              </a:solidFill>
              <a:latin typeface="楷体" panose="02010609060101010101" charset="-122"/>
              <a:ea typeface="楷体" panose="02010609060101010101" charset="-122"/>
            </a:endParaRPr>
          </a:p>
          <a:p>
            <a:pPr>
              <a:lnSpc>
                <a:spcPct val="60000"/>
              </a:lnSpc>
              <a:spcBef>
                <a:spcPct val="0"/>
              </a:spcBef>
              <a:buNone/>
            </a:pPr>
            <a:r>
              <a:rPr lang="zh-CN" altLang="en-US" sz="2400" b="1" dirty="0">
                <a:solidFill>
                  <a:srgbClr val="0000CC"/>
                </a:solidFill>
                <a:latin typeface="楷体" panose="02010609060101010101" charset="-122"/>
                <a:ea typeface="楷体" panose="02010609060101010101" charset="-122"/>
              </a:rPr>
              <a:t>③</a:t>
            </a:r>
            <a:r>
              <a:rPr lang="zh-CN" altLang="en-US" sz="2400" b="1" dirty="0">
                <a:solidFill>
                  <a:srgbClr val="0000CC"/>
                </a:solidFill>
                <a:latin typeface="楷体" panose="02010609060101010101" charset="-122"/>
                <a:ea typeface="楷体" panose="02010609060101010101" charset="-122"/>
                <a:sym typeface="+mn-ea"/>
              </a:rPr>
              <a:t>阅读能力欠缺。读不懂材料。</a:t>
            </a:r>
            <a:endParaRPr lang="zh-CN" altLang="en-US" sz="2400" b="1" dirty="0">
              <a:solidFill>
                <a:srgbClr val="0000CC"/>
              </a:solidFill>
              <a:latin typeface="楷体" panose="02010609060101010101" charset="-122"/>
              <a:ea typeface="楷体" panose="02010609060101010101" charset="-122"/>
              <a:sym typeface="+mn-ea"/>
            </a:endParaRPr>
          </a:p>
          <a:p>
            <a:pPr>
              <a:lnSpc>
                <a:spcPct val="60000"/>
              </a:lnSpc>
              <a:spcBef>
                <a:spcPct val="0"/>
              </a:spcBef>
              <a:buNone/>
            </a:pPr>
            <a:r>
              <a:rPr lang="zh-CN" altLang="en-US" sz="2400" b="1" dirty="0">
                <a:solidFill>
                  <a:srgbClr val="0000CC"/>
                </a:solidFill>
                <a:latin typeface="楷体" panose="02010609060101010101" charset="-122"/>
                <a:ea typeface="楷体" panose="02010609060101010101" charset="-122"/>
              </a:rPr>
              <a:t>      </a:t>
            </a:r>
            <a:endParaRPr lang="zh-CN" altLang="en-US" sz="2400" b="1" dirty="0">
              <a:solidFill>
                <a:srgbClr val="0000CC"/>
              </a:solidFill>
              <a:latin typeface="楷体" panose="02010609060101010101" charset="-122"/>
              <a:ea typeface="楷体" panose="02010609060101010101" charset="-122"/>
            </a:endParaRPr>
          </a:p>
          <a:p>
            <a:pPr>
              <a:lnSpc>
                <a:spcPct val="60000"/>
              </a:lnSpc>
              <a:spcBef>
                <a:spcPct val="0"/>
              </a:spcBef>
              <a:buNone/>
            </a:pPr>
            <a:r>
              <a:rPr lang="zh-CN" altLang="en-US" sz="2400" b="1" dirty="0">
                <a:solidFill>
                  <a:srgbClr val="0000CC"/>
                </a:solidFill>
                <a:latin typeface="楷体" panose="02010609060101010101" charset="-122"/>
                <a:ea typeface="楷体" panose="02010609060101010101" charset="-122"/>
              </a:rPr>
              <a:t>④</a:t>
            </a:r>
            <a:r>
              <a:rPr lang="zh-CN" altLang="en-US" sz="2400" b="1" dirty="0">
                <a:solidFill>
                  <a:srgbClr val="0000CC"/>
                </a:solidFill>
                <a:latin typeface="楷体" panose="02010609060101010101" charset="-122"/>
                <a:ea typeface="楷体" panose="02010609060101010101" charset="-122"/>
                <a:sym typeface="+mn-ea"/>
              </a:rPr>
              <a:t>读图识图欠缺。史图脱节，空间概念模糊。</a:t>
            </a:r>
            <a:r>
              <a:rPr lang="zh-CN" altLang="en-US" sz="2400" b="1" dirty="0">
                <a:solidFill>
                  <a:srgbClr val="0000CC"/>
                </a:solidFill>
                <a:latin typeface="楷体" panose="02010609060101010101" charset="-122"/>
                <a:ea typeface="楷体" panose="02010609060101010101" charset="-122"/>
              </a:rPr>
              <a:t>    </a:t>
            </a:r>
            <a:endParaRPr lang="zh-CN" altLang="en-US" sz="2400" b="1" dirty="0">
              <a:solidFill>
                <a:srgbClr val="0000CC"/>
              </a:solidFill>
              <a:latin typeface="楷体" panose="02010609060101010101" charset="-122"/>
              <a:ea typeface="楷体" panose="02010609060101010101" charset="-122"/>
            </a:endParaRPr>
          </a:p>
          <a:p>
            <a:pPr>
              <a:lnSpc>
                <a:spcPct val="60000"/>
              </a:lnSpc>
              <a:spcBef>
                <a:spcPct val="0"/>
              </a:spcBef>
              <a:buNone/>
            </a:pPr>
            <a:r>
              <a:rPr lang="zh-CN" altLang="en-US" sz="2400" b="1" dirty="0">
                <a:solidFill>
                  <a:srgbClr val="0000CC"/>
                </a:solidFill>
                <a:latin typeface="楷体" panose="02010609060101010101" charset="-122"/>
                <a:ea typeface="楷体" panose="02010609060101010101" charset="-122"/>
              </a:rPr>
              <a:t> </a:t>
            </a:r>
            <a:endParaRPr lang="zh-CN" altLang="en-US" sz="2400" b="1" dirty="0">
              <a:solidFill>
                <a:srgbClr val="0000CC"/>
              </a:solidFill>
              <a:latin typeface="楷体" panose="02010609060101010101" charset="-122"/>
              <a:ea typeface="楷体" panose="02010609060101010101" charset="-122"/>
            </a:endParaRPr>
          </a:p>
          <a:p>
            <a:pPr>
              <a:lnSpc>
                <a:spcPct val="60000"/>
              </a:lnSpc>
              <a:spcBef>
                <a:spcPct val="0"/>
              </a:spcBef>
              <a:buNone/>
            </a:pPr>
            <a:r>
              <a:rPr lang="zh-CN" altLang="en-US" sz="2400" b="1" dirty="0">
                <a:solidFill>
                  <a:srgbClr val="0000CC"/>
                </a:solidFill>
                <a:latin typeface="楷体" panose="02010609060101010101" charset="-122"/>
                <a:ea typeface="楷体" panose="02010609060101010101" charset="-122"/>
              </a:rPr>
              <a:t>⑤ </a:t>
            </a:r>
            <a:r>
              <a:rPr lang="zh-CN" altLang="en-US" sz="2400" b="1" dirty="0">
                <a:solidFill>
                  <a:srgbClr val="0000CC"/>
                </a:solidFill>
                <a:latin typeface="楷体" panose="02010609060101010101" charset="-122"/>
                <a:ea typeface="楷体" panose="02010609060101010101" charset="-122"/>
                <a:sym typeface="+mn-ea"/>
              </a:rPr>
              <a:t>解题技巧欠缺。技巧不熟练，应变能力差。 </a:t>
            </a:r>
            <a:r>
              <a:rPr lang="zh-CN" altLang="en-US" sz="2400" b="1" dirty="0">
                <a:solidFill>
                  <a:srgbClr val="0000CC"/>
                </a:solidFill>
                <a:latin typeface="楷体" panose="02010609060101010101" charset="-122"/>
                <a:ea typeface="楷体" panose="02010609060101010101" charset="-122"/>
              </a:rPr>
              <a:t>   </a:t>
            </a:r>
            <a:endParaRPr lang="zh-CN" altLang="en-US" sz="2400" b="1" dirty="0">
              <a:solidFill>
                <a:srgbClr val="0000CC"/>
              </a:solidFill>
              <a:latin typeface="楷体" panose="02010609060101010101" charset="-122"/>
              <a:ea typeface="楷体" panose="02010609060101010101" charset="-122"/>
            </a:endParaRPr>
          </a:p>
          <a:p>
            <a:pPr>
              <a:lnSpc>
                <a:spcPct val="60000"/>
              </a:lnSpc>
              <a:spcBef>
                <a:spcPct val="0"/>
              </a:spcBef>
              <a:buNone/>
            </a:pPr>
            <a:endParaRPr lang="zh-CN" altLang="en-US" sz="2400" b="1" dirty="0">
              <a:solidFill>
                <a:srgbClr val="0000CC"/>
              </a:solidFill>
              <a:latin typeface="楷体" panose="02010609060101010101" charset="-122"/>
              <a:ea typeface="楷体" panose="02010609060101010101" charset="-122"/>
            </a:endParaRPr>
          </a:p>
          <a:p>
            <a:pPr>
              <a:lnSpc>
                <a:spcPct val="60000"/>
              </a:lnSpc>
              <a:spcBef>
                <a:spcPct val="0"/>
              </a:spcBef>
              <a:buNone/>
            </a:pPr>
            <a:r>
              <a:rPr lang="zh-CN" altLang="en-US" sz="2400" b="1" dirty="0">
                <a:solidFill>
                  <a:srgbClr val="0000CC"/>
                </a:solidFill>
                <a:latin typeface="楷体" panose="02010609060101010101" charset="-122"/>
                <a:ea typeface="楷体" panose="02010609060101010101" charset="-122"/>
              </a:rPr>
              <a:t>⑥</a:t>
            </a:r>
            <a:r>
              <a:rPr lang="zh-CN" altLang="en-US" sz="2400" b="1" dirty="0">
                <a:solidFill>
                  <a:srgbClr val="0000CC"/>
                </a:solidFill>
                <a:latin typeface="楷体" panose="02010609060101010101" charset="-122"/>
                <a:ea typeface="楷体" panose="02010609060101010101" charset="-122"/>
                <a:sym typeface="+mn-ea"/>
              </a:rPr>
              <a:t>逻辑分析欠缺。不能正确理解作者的思想和意图。 </a:t>
            </a:r>
            <a:r>
              <a:rPr lang="zh-CN" altLang="en-US" sz="2400" b="1" dirty="0">
                <a:solidFill>
                  <a:srgbClr val="0000CC"/>
                </a:solidFill>
                <a:latin typeface="楷体" panose="02010609060101010101" charset="-122"/>
                <a:ea typeface="楷体" panose="02010609060101010101" charset="-122"/>
              </a:rPr>
              <a:t>  </a:t>
            </a:r>
            <a:endParaRPr lang="zh-CN" altLang="en-US" sz="2400" b="1" dirty="0">
              <a:solidFill>
                <a:srgbClr val="0000CC"/>
              </a:solidFill>
              <a:latin typeface="楷体" panose="02010609060101010101" charset="-122"/>
              <a:ea typeface="楷体" panose="02010609060101010101" charset="-122"/>
            </a:endParaRPr>
          </a:p>
          <a:p>
            <a:pPr>
              <a:lnSpc>
                <a:spcPct val="60000"/>
              </a:lnSpc>
              <a:spcBef>
                <a:spcPct val="0"/>
              </a:spcBef>
              <a:buNone/>
            </a:pPr>
            <a:endParaRPr lang="zh-CN" altLang="en-US" sz="2400" b="1" dirty="0">
              <a:solidFill>
                <a:srgbClr val="0000CC"/>
              </a:solidFill>
              <a:latin typeface="楷体" panose="02010609060101010101" charset="-122"/>
              <a:ea typeface="楷体" panose="02010609060101010101" charset="-122"/>
            </a:endParaRPr>
          </a:p>
          <a:p>
            <a:pPr>
              <a:lnSpc>
                <a:spcPct val="60000"/>
              </a:lnSpc>
              <a:spcBef>
                <a:spcPct val="0"/>
              </a:spcBef>
              <a:buNone/>
            </a:pPr>
            <a:r>
              <a:rPr lang="zh-CN" altLang="en-US" sz="2400" b="1" dirty="0">
                <a:solidFill>
                  <a:srgbClr val="0000CC"/>
                </a:solidFill>
                <a:latin typeface="楷体" panose="02010609060101010101" charset="-122"/>
                <a:ea typeface="楷体" panose="02010609060101010101" charset="-122"/>
              </a:rPr>
              <a:t>⑦ </a:t>
            </a:r>
            <a:r>
              <a:rPr lang="zh-CN" altLang="en-US" sz="2400" b="1" dirty="0">
                <a:solidFill>
                  <a:srgbClr val="0000CC"/>
                </a:solidFill>
                <a:latin typeface="楷体" panose="02010609060101010101" charset="-122"/>
                <a:ea typeface="楷体" panose="02010609060101010101" charset="-122"/>
                <a:sym typeface="+mn-ea"/>
              </a:rPr>
              <a:t>文字表述欠缺。概括能力欠缺，学术语言表述能力弱。</a:t>
            </a:r>
            <a:r>
              <a:rPr lang="zh-CN" altLang="en-US" sz="2400" b="1" dirty="0">
                <a:solidFill>
                  <a:srgbClr val="0000CC"/>
                </a:solidFill>
                <a:latin typeface="楷体" panose="02010609060101010101" charset="-122"/>
                <a:ea typeface="楷体" panose="02010609060101010101" charset="-122"/>
              </a:rPr>
              <a:t>        </a:t>
            </a:r>
            <a:endParaRPr lang="zh-CN" altLang="en-US" sz="2400" b="1" dirty="0">
              <a:solidFill>
                <a:srgbClr val="0000CC"/>
              </a:solidFill>
              <a:latin typeface="楷体" panose="02010609060101010101" charset="-122"/>
              <a:ea typeface="楷体" panose="02010609060101010101" charset="-122"/>
            </a:endParaRPr>
          </a:p>
          <a:p>
            <a:pPr>
              <a:lnSpc>
                <a:spcPct val="60000"/>
              </a:lnSpc>
              <a:spcBef>
                <a:spcPct val="0"/>
              </a:spcBef>
              <a:buNone/>
            </a:pPr>
            <a:r>
              <a:rPr lang="zh-CN" altLang="en-US" sz="2400" b="1" dirty="0">
                <a:solidFill>
                  <a:srgbClr val="0000CC"/>
                </a:solidFill>
                <a:latin typeface="楷体" panose="02010609060101010101" charset="-122"/>
                <a:ea typeface="楷体" panose="02010609060101010101" charset="-122"/>
              </a:rPr>
              <a:t> </a:t>
            </a:r>
            <a:endParaRPr lang="zh-CN" altLang="en-US" sz="2400" b="1" dirty="0">
              <a:solidFill>
                <a:srgbClr val="0000CC"/>
              </a:solidFill>
              <a:latin typeface="楷体" panose="02010609060101010101" charset="-122"/>
              <a:ea typeface="楷体" panose="02010609060101010101" charset="-122"/>
            </a:endParaRPr>
          </a:p>
          <a:p>
            <a:pPr>
              <a:lnSpc>
                <a:spcPct val="60000"/>
              </a:lnSpc>
              <a:spcBef>
                <a:spcPct val="0"/>
              </a:spcBef>
              <a:buNone/>
            </a:pPr>
            <a:r>
              <a:rPr lang="zh-CN" altLang="en-US" sz="2400" b="1" dirty="0">
                <a:solidFill>
                  <a:srgbClr val="0000CC"/>
                </a:solidFill>
                <a:latin typeface="楷体" panose="02010609060101010101" charset="-122"/>
                <a:ea typeface="楷体" panose="02010609060101010101" charset="-122"/>
              </a:rPr>
              <a:t>⑧ </a:t>
            </a:r>
            <a:r>
              <a:rPr lang="zh-CN" altLang="en-US" sz="2400" b="1" dirty="0">
                <a:solidFill>
                  <a:srgbClr val="0000CC"/>
                </a:solidFill>
                <a:latin typeface="楷体" panose="02010609060101010101" charset="-122"/>
                <a:ea typeface="楷体" panose="02010609060101010101" charset="-122"/>
                <a:sym typeface="+mn-ea"/>
              </a:rPr>
              <a:t>答题规范欠缺。书写不工整，书写不规范。</a:t>
            </a:r>
            <a:r>
              <a:rPr lang="zh-CN" altLang="en-US" sz="2400" b="1" dirty="0">
                <a:solidFill>
                  <a:srgbClr val="0000CC"/>
                </a:solidFill>
                <a:latin typeface="楷体" panose="02010609060101010101" charset="-122"/>
                <a:ea typeface="楷体" panose="02010609060101010101" charset="-122"/>
              </a:rPr>
              <a:t>     </a:t>
            </a:r>
            <a:endParaRPr lang="zh-CN" altLang="en-US" sz="2400" b="1" dirty="0">
              <a:solidFill>
                <a:srgbClr val="0000CC"/>
              </a:solidFill>
              <a:latin typeface="楷体" panose="02010609060101010101" charset="-122"/>
              <a:ea typeface="楷体" panose="02010609060101010101" charset="-122"/>
            </a:endParaRPr>
          </a:p>
          <a:p>
            <a:pPr>
              <a:lnSpc>
                <a:spcPct val="80000"/>
              </a:lnSpc>
              <a:spcBef>
                <a:spcPct val="0"/>
              </a:spcBef>
              <a:buNone/>
            </a:pPr>
            <a:r>
              <a:rPr lang="zh-CN" altLang="en-US" sz="2400" b="1" dirty="0">
                <a:solidFill>
                  <a:srgbClr val="0000CC"/>
                </a:solidFill>
                <a:latin typeface="楷体" panose="02010609060101010101" charset="-122"/>
                <a:ea typeface="楷体" panose="02010609060101010101" charset="-122"/>
              </a:rPr>
              <a:t> </a:t>
            </a:r>
            <a:endParaRPr lang="zh-CN" altLang="en-US" sz="2400" b="1" dirty="0">
              <a:solidFill>
                <a:srgbClr val="0000CC"/>
              </a:solidFill>
              <a:latin typeface="楷体" panose="02010609060101010101" charset="-122"/>
              <a:ea typeface="楷体" panose="02010609060101010101" charset="-122"/>
            </a:endParaRPr>
          </a:p>
          <a:p>
            <a:pPr>
              <a:lnSpc>
                <a:spcPct val="80000"/>
              </a:lnSpc>
              <a:spcBef>
                <a:spcPct val="0"/>
              </a:spcBef>
              <a:buNone/>
            </a:pPr>
            <a:endParaRPr lang="zh-CN" altLang="en-US" sz="2400" b="1" dirty="0">
              <a:solidFill>
                <a:srgbClr val="0000CC"/>
              </a:solidFill>
              <a:latin typeface="楷体" panose="02010609060101010101" charset="-122"/>
              <a:ea typeface="楷体" panose="02010609060101010101" charset="-122"/>
            </a:endParaRPr>
          </a:p>
          <a:p>
            <a:pPr>
              <a:lnSpc>
                <a:spcPct val="80000"/>
              </a:lnSpc>
              <a:spcBef>
                <a:spcPct val="0"/>
              </a:spcBef>
              <a:buNone/>
            </a:pPr>
            <a:r>
              <a:rPr lang="zh-CN" altLang="en-US" sz="2400" b="1" dirty="0">
                <a:solidFill>
                  <a:srgbClr val="FF0000"/>
                </a:solidFill>
              </a:rPr>
              <a:t>记忆是根本</a:t>
            </a:r>
            <a:r>
              <a:rPr lang="zh-CN" altLang="en-US" sz="2400" b="1" dirty="0">
                <a:solidFill>
                  <a:srgbClr val="FF0066"/>
                </a:solidFill>
              </a:rPr>
              <a:t>（基础知识是根本；理解记忆显能力；活学活用才升华）</a:t>
            </a:r>
            <a:endParaRPr lang="zh-CN" altLang="en-US" sz="2400" b="1" dirty="0">
              <a:solidFill>
                <a:srgbClr val="FF0066"/>
              </a:solidFill>
            </a:endParaRPr>
          </a:p>
          <a:p>
            <a:pPr>
              <a:lnSpc>
                <a:spcPct val="80000"/>
              </a:lnSpc>
              <a:spcBef>
                <a:spcPct val="0"/>
              </a:spcBef>
              <a:buNone/>
            </a:pPr>
            <a:r>
              <a:rPr lang="zh-CN" altLang="en-US" sz="1800" b="1" dirty="0"/>
              <a:t>      </a:t>
            </a:r>
            <a:endParaRPr lang="zh-CN" altLang="en-US" sz="1800" b="1" dirty="0"/>
          </a:p>
          <a:p>
            <a:pPr>
              <a:lnSpc>
                <a:spcPct val="80000"/>
              </a:lnSpc>
              <a:spcBef>
                <a:spcPct val="0"/>
              </a:spcBef>
              <a:buNone/>
            </a:pPr>
            <a:r>
              <a:rPr lang="zh-CN" altLang="en-US" sz="1600" b="1" dirty="0"/>
              <a:t>     </a:t>
            </a:r>
            <a:endParaRPr lang="zh-CN" altLang="en-US" sz="1600" b="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2000" fill="hold">
                                          <p:stCondLst>
                                            <p:cond delay="0"/>
                                          </p:stCondLst>
                                        </p:cTn>
                                        <p:tgtEl>
                                          <p:spTgt spid="79873">
                                            <p:txEl>
                                              <p:pRg st="3" end="3"/>
                                            </p:txEl>
                                          </p:spTgt>
                                        </p:tgtEl>
                                        <p:attrNameLst>
                                          <p:attrName>style.visibility</p:attrName>
                                        </p:attrNameLst>
                                      </p:cBhvr>
                                      <p:to>
                                        <p:strVal val="visible"/>
                                      </p:to>
                                    </p:set>
                                    <p:anim calcmode="lin" valueType="num">
                                      <p:cBhvr additive="base">
                                        <p:cTn id="7" dur="2000" fill="hold"/>
                                        <p:tgtEl>
                                          <p:spTgt spid="79873">
                                            <p:txEl>
                                              <p:pRg st="3" end="3"/>
                                            </p:txEl>
                                          </p:spTgt>
                                        </p:tgtEl>
                                        <p:attrNameLst>
                                          <p:attrName>ppt_x</p:attrName>
                                        </p:attrNameLst>
                                      </p:cBhvr>
                                      <p:tavLst>
                                        <p:tav tm="0">
                                          <p:val>
                                            <p:strVal val="1+#ppt_w/2"/>
                                          </p:val>
                                        </p:tav>
                                        <p:tav tm="100000">
                                          <p:val>
                                            <p:strVal val="#ppt_x"/>
                                          </p:val>
                                        </p:tav>
                                      </p:tavLst>
                                    </p:anim>
                                    <p:anim calcmode="lin" valueType="num">
                                      <p:cBhvr additive="base">
                                        <p:cTn id="8" dur="2000" fill="hold"/>
                                        <p:tgtEl>
                                          <p:spTgt spid="79873">
                                            <p:txEl>
                                              <p:pRg st="3" end="3"/>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2000" fill="hold">
                                          <p:stCondLst>
                                            <p:cond delay="0"/>
                                          </p:stCondLst>
                                        </p:cTn>
                                        <p:tgtEl>
                                          <p:spTgt spid="79873">
                                            <p:txEl>
                                              <p:pRg st="5" end="5"/>
                                            </p:txEl>
                                          </p:spTgt>
                                        </p:tgtEl>
                                        <p:attrNameLst>
                                          <p:attrName>style.visibility</p:attrName>
                                        </p:attrNameLst>
                                      </p:cBhvr>
                                      <p:to>
                                        <p:strVal val="visible"/>
                                      </p:to>
                                    </p:set>
                                    <p:anim calcmode="lin" valueType="num">
                                      <p:cBhvr additive="base">
                                        <p:cTn id="11" dur="2000" fill="hold"/>
                                        <p:tgtEl>
                                          <p:spTgt spid="79873">
                                            <p:txEl>
                                              <p:pRg st="5" end="5"/>
                                            </p:txEl>
                                          </p:spTgt>
                                        </p:tgtEl>
                                        <p:attrNameLst>
                                          <p:attrName>ppt_x</p:attrName>
                                        </p:attrNameLst>
                                      </p:cBhvr>
                                      <p:tavLst>
                                        <p:tav tm="0">
                                          <p:val>
                                            <p:strVal val="1+#ppt_w/2"/>
                                          </p:val>
                                        </p:tav>
                                        <p:tav tm="100000">
                                          <p:val>
                                            <p:strVal val="#ppt_x"/>
                                          </p:val>
                                        </p:tav>
                                      </p:tavLst>
                                    </p:anim>
                                    <p:anim calcmode="lin" valueType="num">
                                      <p:cBhvr additive="base">
                                        <p:cTn id="12" dur="2000" fill="hold"/>
                                        <p:tgtEl>
                                          <p:spTgt spid="79873">
                                            <p:txEl>
                                              <p:pRg st="5" end="5"/>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2000" fill="hold">
                                          <p:stCondLst>
                                            <p:cond delay="0"/>
                                          </p:stCondLst>
                                        </p:cTn>
                                        <p:tgtEl>
                                          <p:spTgt spid="79873">
                                            <p:txEl>
                                              <p:pRg st="6" end="6"/>
                                            </p:txEl>
                                          </p:spTgt>
                                        </p:tgtEl>
                                        <p:attrNameLst>
                                          <p:attrName>style.visibility</p:attrName>
                                        </p:attrNameLst>
                                      </p:cBhvr>
                                      <p:to>
                                        <p:strVal val="visible"/>
                                      </p:to>
                                    </p:set>
                                    <p:anim calcmode="lin" valueType="num">
                                      <p:cBhvr additive="base">
                                        <p:cTn id="15" dur="2000" fill="hold"/>
                                        <p:tgtEl>
                                          <p:spTgt spid="79873">
                                            <p:txEl>
                                              <p:pRg st="6" end="6"/>
                                            </p:txEl>
                                          </p:spTgt>
                                        </p:tgtEl>
                                        <p:attrNameLst>
                                          <p:attrName>ppt_x</p:attrName>
                                        </p:attrNameLst>
                                      </p:cBhvr>
                                      <p:tavLst>
                                        <p:tav tm="0">
                                          <p:val>
                                            <p:strVal val="1+#ppt_w/2"/>
                                          </p:val>
                                        </p:tav>
                                        <p:tav tm="100000">
                                          <p:val>
                                            <p:strVal val="#ppt_x"/>
                                          </p:val>
                                        </p:tav>
                                      </p:tavLst>
                                    </p:anim>
                                    <p:anim calcmode="lin" valueType="num">
                                      <p:cBhvr additive="base">
                                        <p:cTn id="16" dur="2000" fill="hold"/>
                                        <p:tgtEl>
                                          <p:spTgt spid="79873">
                                            <p:txEl>
                                              <p:pRg st="6" end="6"/>
                                            </p:txEl>
                                          </p:spTgt>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2000" fill="hold">
                                          <p:stCondLst>
                                            <p:cond delay="0"/>
                                          </p:stCondLst>
                                        </p:cTn>
                                        <p:tgtEl>
                                          <p:spTgt spid="79873">
                                            <p:txEl>
                                              <p:pRg st="7" end="7"/>
                                            </p:txEl>
                                          </p:spTgt>
                                        </p:tgtEl>
                                        <p:attrNameLst>
                                          <p:attrName>style.visibility</p:attrName>
                                        </p:attrNameLst>
                                      </p:cBhvr>
                                      <p:to>
                                        <p:strVal val="visible"/>
                                      </p:to>
                                    </p:set>
                                    <p:anim calcmode="lin" valueType="num">
                                      <p:cBhvr additive="base">
                                        <p:cTn id="19" dur="2000" fill="hold"/>
                                        <p:tgtEl>
                                          <p:spTgt spid="79873">
                                            <p:txEl>
                                              <p:pRg st="7" end="7"/>
                                            </p:txEl>
                                          </p:spTgt>
                                        </p:tgtEl>
                                        <p:attrNameLst>
                                          <p:attrName>ppt_x</p:attrName>
                                        </p:attrNameLst>
                                      </p:cBhvr>
                                      <p:tavLst>
                                        <p:tav tm="0">
                                          <p:val>
                                            <p:strVal val="1+#ppt_w/2"/>
                                          </p:val>
                                        </p:tav>
                                        <p:tav tm="100000">
                                          <p:val>
                                            <p:strVal val="#ppt_x"/>
                                          </p:val>
                                        </p:tav>
                                      </p:tavLst>
                                    </p:anim>
                                    <p:anim calcmode="lin" valueType="num">
                                      <p:cBhvr additive="base">
                                        <p:cTn id="20" dur="2000" fill="hold"/>
                                        <p:tgtEl>
                                          <p:spTgt spid="79873">
                                            <p:txEl>
                                              <p:pRg st="7" end="7"/>
                                            </p:txEl>
                                          </p:spTgt>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2000" fill="hold">
                                          <p:stCondLst>
                                            <p:cond delay="0"/>
                                          </p:stCondLst>
                                        </p:cTn>
                                        <p:tgtEl>
                                          <p:spTgt spid="79873">
                                            <p:txEl>
                                              <p:pRg st="8" end="8"/>
                                            </p:txEl>
                                          </p:spTgt>
                                        </p:tgtEl>
                                        <p:attrNameLst>
                                          <p:attrName>style.visibility</p:attrName>
                                        </p:attrNameLst>
                                      </p:cBhvr>
                                      <p:to>
                                        <p:strVal val="visible"/>
                                      </p:to>
                                    </p:set>
                                    <p:anim calcmode="lin" valueType="num">
                                      <p:cBhvr additive="base">
                                        <p:cTn id="23" dur="2000" fill="hold"/>
                                        <p:tgtEl>
                                          <p:spTgt spid="79873">
                                            <p:txEl>
                                              <p:pRg st="8" end="8"/>
                                            </p:txEl>
                                          </p:spTgt>
                                        </p:tgtEl>
                                        <p:attrNameLst>
                                          <p:attrName>ppt_x</p:attrName>
                                        </p:attrNameLst>
                                      </p:cBhvr>
                                      <p:tavLst>
                                        <p:tav tm="0">
                                          <p:val>
                                            <p:strVal val="1+#ppt_w/2"/>
                                          </p:val>
                                        </p:tav>
                                        <p:tav tm="100000">
                                          <p:val>
                                            <p:strVal val="#ppt_x"/>
                                          </p:val>
                                        </p:tav>
                                      </p:tavLst>
                                    </p:anim>
                                    <p:anim calcmode="lin" valueType="num">
                                      <p:cBhvr additive="base">
                                        <p:cTn id="24" dur="2000" fill="hold"/>
                                        <p:tgtEl>
                                          <p:spTgt spid="79873">
                                            <p:txEl>
                                              <p:pRg st="8" end="8"/>
                                            </p:txEl>
                                          </p:spTgt>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2000" fill="hold">
                                          <p:stCondLst>
                                            <p:cond delay="0"/>
                                          </p:stCondLst>
                                        </p:cTn>
                                        <p:tgtEl>
                                          <p:spTgt spid="79873">
                                            <p:txEl>
                                              <p:pRg st="9" end="9"/>
                                            </p:txEl>
                                          </p:spTgt>
                                        </p:tgtEl>
                                        <p:attrNameLst>
                                          <p:attrName>style.visibility</p:attrName>
                                        </p:attrNameLst>
                                      </p:cBhvr>
                                      <p:to>
                                        <p:strVal val="visible"/>
                                      </p:to>
                                    </p:set>
                                    <p:anim calcmode="lin" valueType="num">
                                      <p:cBhvr additive="base">
                                        <p:cTn id="27" dur="2000" fill="hold"/>
                                        <p:tgtEl>
                                          <p:spTgt spid="79873">
                                            <p:txEl>
                                              <p:pRg st="9" end="9"/>
                                            </p:txEl>
                                          </p:spTgt>
                                        </p:tgtEl>
                                        <p:attrNameLst>
                                          <p:attrName>ppt_x</p:attrName>
                                        </p:attrNameLst>
                                      </p:cBhvr>
                                      <p:tavLst>
                                        <p:tav tm="0">
                                          <p:val>
                                            <p:strVal val="1+#ppt_w/2"/>
                                          </p:val>
                                        </p:tav>
                                        <p:tav tm="100000">
                                          <p:val>
                                            <p:strVal val="#ppt_x"/>
                                          </p:val>
                                        </p:tav>
                                      </p:tavLst>
                                    </p:anim>
                                    <p:anim calcmode="lin" valueType="num">
                                      <p:cBhvr additive="base">
                                        <p:cTn id="28" dur="2000" fill="hold"/>
                                        <p:tgtEl>
                                          <p:spTgt spid="79873">
                                            <p:txEl>
                                              <p:pRg st="9" end="9"/>
                                            </p:txEl>
                                          </p:spTgt>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2000" fill="hold">
                                          <p:stCondLst>
                                            <p:cond delay="0"/>
                                          </p:stCondLst>
                                        </p:cTn>
                                        <p:tgtEl>
                                          <p:spTgt spid="79873">
                                            <p:txEl>
                                              <p:pRg st="10" end="10"/>
                                            </p:txEl>
                                          </p:spTgt>
                                        </p:tgtEl>
                                        <p:attrNameLst>
                                          <p:attrName>style.visibility</p:attrName>
                                        </p:attrNameLst>
                                      </p:cBhvr>
                                      <p:to>
                                        <p:strVal val="visible"/>
                                      </p:to>
                                    </p:set>
                                    <p:anim calcmode="lin" valueType="num">
                                      <p:cBhvr additive="base">
                                        <p:cTn id="31" dur="2000" fill="hold"/>
                                        <p:tgtEl>
                                          <p:spTgt spid="79873">
                                            <p:txEl>
                                              <p:pRg st="10" end="10"/>
                                            </p:txEl>
                                          </p:spTgt>
                                        </p:tgtEl>
                                        <p:attrNameLst>
                                          <p:attrName>ppt_x</p:attrName>
                                        </p:attrNameLst>
                                      </p:cBhvr>
                                      <p:tavLst>
                                        <p:tav tm="0">
                                          <p:val>
                                            <p:strVal val="1+#ppt_w/2"/>
                                          </p:val>
                                        </p:tav>
                                        <p:tav tm="100000">
                                          <p:val>
                                            <p:strVal val="#ppt_x"/>
                                          </p:val>
                                        </p:tav>
                                      </p:tavLst>
                                    </p:anim>
                                    <p:anim calcmode="lin" valueType="num">
                                      <p:cBhvr additive="base">
                                        <p:cTn id="32" dur="2000" fill="hold"/>
                                        <p:tgtEl>
                                          <p:spTgt spid="79873">
                                            <p:txEl>
                                              <p:pRg st="10" end="10"/>
                                            </p:txEl>
                                          </p:spTgt>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2000" fill="hold">
                                          <p:stCondLst>
                                            <p:cond delay="0"/>
                                          </p:stCondLst>
                                        </p:cTn>
                                        <p:tgtEl>
                                          <p:spTgt spid="79873">
                                            <p:txEl>
                                              <p:pRg st="11" end="11"/>
                                            </p:txEl>
                                          </p:spTgt>
                                        </p:tgtEl>
                                        <p:attrNameLst>
                                          <p:attrName>style.visibility</p:attrName>
                                        </p:attrNameLst>
                                      </p:cBhvr>
                                      <p:to>
                                        <p:strVal val="visible"/>
                                      </p:to>
                                    </p:set>
                                    <p:anim calcmode="lin" valueType="num">
                                      <p:cBhvr additive="base">
                                        <p:cTn id="35" dur="2000" fill="hold"/>
                                        <p:tgtEl>
                                          <p:spTgt spid="79873">
                                            <p:txEl>
                                              <p:pRg st="11" end="11"/>
                                            </p:txEl>
                                          </p:spTgt>
                                        </p:tgtEl>
                                        <p:attrNameLst>
                                          <p:attrName>ppt_x</p:attrName>
                                        </p:attrNameLst>
                                      </p:cBhvr>
                                      <p:tavLst>
                                        <p:tav tm="0">
                                          <p:val>
                                            <p:strVal val="1+#ppt_w/2"/>
                                          </p:val>
                                        </p:tav>
                                        <p:tav tm="100000">
                                          <p:val>
                                            <p:strVal val="#ppt_x"/>
                                          </p:val>
                                        </p:tav>
                                      </p:tavLst>
                                    </p:anim>
                                    <p:anim calcmode="lin" valueType="num">
                                      <p:cBhvr additive="base">
                                        <p:cTn id="36" dur="2000" fill="hold"/>
                                        <p:tgtEl>
                                          <p:spTgt spid="79873">
                                            <p:txEl>
                                              <p:pRg st="11" end="11"/>
                                            </p:txEl>
                                          </p:spTgt>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2000" fill="hold">
                                          <p:stCondLst>
                                            <p:cond delay="0"/>
                                          </p:stCondLst>
                                        </p:cTn>
                                        <p:tgtEl>
                                          <p:spTgt spid="79873">
                                            <p:txEl>
                                              <p:pRg st="13" end="13"/>
                                            </p:txEl>
                                          </p:spTgt>
                                        </p:tgtEl>
                                        <p:attrNameLst>
                                          <p:attrName>style.visibility</p:attrName>
                                        </p:attrNameLst>
                                      </p:cBhvr>
                                      <p:to>
                                        <p:strVal val="visible"/>
                                      </p:to>
                                    </p:set>
                                    <p:anim calcmode="lin" valueType="num">
                                      <p:cBhvr additive="base">
                                        <p:cTn id="39" dur="2000" fill="hold"/>
                                        <p:tgtEl>
                                          <p:spTgt spid="79873">
                                            <p:txEl>
                                              <p:pRg st="13" end="13"/>
                                            </p:txEl>
                                          </p:spTgt>
                                        </p:tgtEl>
                                        <p:attrNameLst>
                                          <p:attrName>ppt_x</p:attrName>
                                        </p:attrNameLst>
                                      </p:cBhvr>
                                      <p:tavLst>
                                        <p:tav tm="0">
                                          <p:val>
                                            <p:strVal val="1+#ppt_w/2"/>
                                          </p:val>
                                        </p:tav>
                                        <p:tav tm="100000">
                                          <p:val>
                                            <p:strVal val="#ppt_x"/>
                                          </p:val>
                                        </p:tav>
                                      </p:tavLst>
                                    </p:anim>
                                    <p:anim calcmode="lin" valueType="num">
                                      <p:cBhvr additive="base">
                                        <p:cTn id="40" dur="2000" fill="hold"/>
                                        <p:tgtEl>
                                          <p:spTgt spid="79873">
                                            <p:txEl>
                                              <p:pRg st="13" end="13"/>
                                            </p:txEl>
                                          </p:spTgt>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0"/>
                                  </p:stCondLst>
                                  <p:childTnLst>
                                    <p:set>
                                      <p:cBhvr>
                                        <p:cTn id="42" dur="2000" fill="hold">
                                          <p:stCondLst>
                                            <p:cond delay="0"/>
                                          </p:stCondLst>
                                        </p:cTn>
                                        <p:tgtEl>
                                          <p:spTgt spid="79873">
                                            <p:txEl>
                                              <p:pRg st="15" end="15"/>
                                            </p:txEl>
                                          </p:spTgt>
                                        </p:tgtEl>
                                        <p:attrNameLst>
                                          <p:attrName>style.visibility</p:attrName>
                                        </p:attrNameLst>
                                      </p:cBhvr>
                                      <p:to>
                                        <p:strVal val="visible"/>
                                      </p:to>
                                    </p:set>
                                    <p:anim calcmode="lin" valueType="num">
                                      <p:cBhvr additive="base">
                                        <p:cTn id="43" dur="2000" fill="hold"/>
                                        <p:tgtEl>
                                          <p:spTgt spid="79873">
                                            <p:txEl>
                                              <p:pRg st="15" end="15"/>
                                            </p:txEl>
                                          </p:spTgt>
                                        </p:tgtEl>
                                        <p:attrNameLst>
                                          <p:attrName>ppt_x</p:attrName>
                                        </p:attrNameLst>
                                      </p:cBhvr>
                                      <p:tavLst>
                                        <p:tav tm="0">
                                          <p:val>
                                            <p:strVal val="1+#ppt_w/2"/>
                                          </p:val>
                                        </p:tav>
                                        <p:tav tm="100000">
                                          <p:val>
                                            <p:strVal val="#ppt_x"/>
                                          </p:val>
                                        </p:tav>
                                      </p:tavLst>
                                    </p:anim>
                                    <p:anim calcmode="lin" valueType="num">
                                      <p:cBhvr additive="base">
                                        <p:cTn id="44" dur="2000" fill="hold"/>
                                        <p:tgtEl>
                                          <p:spTgt spid="79873">
                                            <p:txEl>
                                              <p:pRg st="15" end="15"/>
                                            </p:txEl>
                                          </p:spTgt>
                                        </p:tgtEl>
                                        <p:attrNameLst>
                                          <p:attrName>ppt_y</p:attrName>
                                        </p:attrNameLst>
                                      </p:cBhvr>
                                      <p:tavLst>
                                        <p:tav tm="0">
                                          <p:val>
                                            <p:strVal val="#ppt_y"/>
                                          </p:val>
                                        </p:tav>
                                        <p:tav tm="100000">
                                          <p:val>
                                            <p:strVal val="#ppt_y"/>
                                          </p:val>
                                        </p:tav>
                                      </p:tavLst>
                                    </p:anim>
                                  </p:childTnLst>
                                </p:cTn>
                              </p:par>
                              <p:par>
                                <p:cTn id="45" presetID="2" presetClass="entr" presetSubtype="2" fill="hold" nodeType="withEffect">
                                  <p:stCondLst>
                                    <p:cond delay="0"/>
                                  </p:stCondLst>
                                  <p:childTnLst>
                                    <p:set>
                                      <p:cBhvr>
                                        <p:cTn id="46" dur="2000" fill="hold">
                                          <p:stCondLst>
                                            <p:cond delay="0"/>
                                          </p:stCondLst>
                                        </p:cTn>
                                        <p:tgtEl>
                                          <p:spTgt spid="79873">
                                            <p:txEl>
                                              <p:pRg st="16" end="16"/>
                                            </p:txEl>
                                          </p:spTgt>
                                        </p:tgtEl>
                                        <p:attrNameLst>
                                          <p:attrName>style.visibility</p:attrName>
                                        </p:attrNameLst>
                                      </p:cBhvr>
                                      <p:to>
                                        <p:strVal val="visible"/>
                                      </p:to>
                                    </p:set>
                                    <p:anim calcmode="lin" valueType="num">
                                      <p:cBhvr additive="base">
                                        <p:cTn id="47" dur="2000" fill="hold"/>
                                        <p:tgtEl>
                                          <p:spTgt spid="79873">
                                            <p:txEl>
                                              <p:pRg st="16" end="16"/>
                                            </p:txEl>
                                          </p:spTgt>
                                        </p:tgtEl>
                                        <p:attrNameLst>
                                          <p:attrName>ppt_x</p:attrName>
                                        </p:attrNameLst>
                                      </p:cBhvr>
                                      <p:tavLst>
                                        <p:tav tm="0">
                                          <p:val>
                                            <p:strVal val="1+#ppt_w/2"/>
                                          </p:val>
                                        </p:tav>
                                        <p:tav tm="100000">
                                          <p:val>
                                            <p:strVal val="#ppt_x"/>
                                          </p:val>
                                        </p:tav>
                                      </p:tavLst>
                                    </p:anim>
                                    <p:anim calcmode="lin" valueType="num">
                                      <p:cBhvr additive="base">
                                        <p:cTn id="48" dur="2000" fill="hold"/>
                                        <p:tgtEl>
                                          <p:spTgt spid="79873">
                                            <p:txEl>
                                              <p:pRg st="16" end="16"/>
                                            </p:txEl>
                                          </p:spTgt>
                                        </p:tgtEl>
                                        <p:attrNameLst>
                                          <p:attrName>ppt_y</p:attrName>
                                        </p:attrNameLst>
                                      </p:cBhvr>
                                      <p:tavLst>
                                        <p:tav tm="0">
                                          <p:val>
                                            <p:strVal val="#ppt_y"/>
                                          </p:val>
                                        </p:tav>
                                        <p:tav tm="100000">
                                          <p:val>
                                            <p:strVal val="#ppt_y"/>
                                          </p:val>
                                        </p:tav>
                                      </p:tavLst>
                                    </p:anim>
                                  </p:childTnLst>
                                </p:cTn>
                              </p:par>
                              <p:par>
                                <p:cTn id="49" presetID="2" presetClass="entr" presetSubtype="2" fill="hold" nodeType="withEffect">
                                  <p:stCondLst>
                                    <p:cond delay="0"/>
                                  </p:stCondLst>
                                  <p:childTnLst>
                                    <p:set>
                                      <p:cBhvr>
                                        <p:cTn id="50" dur="2000" fill="hold">
                                          <p:stCondLst>
                                            <p:cond delay="0"/>
                                          </p:stCondLst>
                                        </p:cTn>
                                        <p:tgtEl>
                                          <p:spTgt spid="79873">
                                            <p:txEl>
                                              <p:pRg st="17" end="17"/>
                                            </p:txEl>
                                          </p:spTgt>
                                        </p:tgtEl>
                                        <p:attrNameLst>
                                          <p:attrName>style.visibility</p:attrName>
                                        </p:attrNameLst>
                                      </p:cBhvr>
                                      <p:to>
                                        <p:strVal val="visible"/>
                                      </p:to>
                                    </p:set>
                                    <p:anim calcmode="lin" valueType="num">
                                      <p:cBhvr additive="base">
                                        <p:cTn id="51" dur="2000" fill="hold"/>
                                        <p:tgtEl>
                                          <p:spTgt spid="79873">
                                            <p:txEl>
                                              <p:pRg st="17" end="17"/>
                                            </p:txEl>
                                          </p:spTgt>
                                        </p:tgtEl>
                                        <p:attrNameLst>
                                          <p:attrName>ppt_x</p:attrName>
                                        </p:attrNameLst>
                                      </p:cBhvr>
                                      <p:tavLst>
                                        <p:tav tm="0">
                                          <p:val>
                                            <p:strVal val="1+#ppt_w/2"/>
                                          </p:val>
                                        </p:tav>
                                        <p:tav tm="100000">
                                          <p:val>
                                            <p:strVal val="#ppt_x"/>
                                          </p:val>
                                        </p:tav>
                                      </p:tavLst>
                                    </p:anim>
                                    <p:anim calcmode="lin" valueType="num">
                                      <p:cBhvr additive="base">
                                        <p:cTn id="52" dur="2000" fill="hold"/>
                                        <p:tgtEl>
                                          <p:spTgt spid="79873">
                                            <p:txEl>
                                              <p:pRg st="17" end="17"/>
                                            </p:txEl>
                                          </p:spTgt>
                                        </p:tgtEl>
                                        <p:attrNameLst>
                                          <p:attrName>ppt_y</p:attrName>
                                        </p:attrNameLst>
                                      </p:cBhvr>
                                      <p:tavLst>
                                        <p:tav tm="0">
                                          <p:val>
                                            <p:strVal val="#ppt_y"/>
                                          </p:val>
                                        </p:tav>
                                        <p:tav tm="100000">
                                          <p:val>
                                            <p:strVal val="#ppt_y"/>
                                          </p:val>
                                        </p:tav>
                                      </p:tavLst>
                                    </p:anim>
                                  </p:childTnLst>
                                </p:cTn>
                              </p:par>
                              <p:par>
                                <p:cTn id="53" presetID="2" presetClass="entr" presetSubtype="2" fill="hold" nodeType="withEffect">
                                  <p:stCondLst>
                                    <p:cond delay="0"/>
                                  </p:stCondLst>
                                  <p:childTnLst>
                                    <p:set>
                                      <p:cBhvr>
                                        <p:cTn id="54" dur="2000" fill="hold">
                                          <p:stCondLst>
                                            <p:cond delay="0"/>
                                          </p:stCondLst>
                                        </p:cTn>
                                        <p:tgtEl>
                                          <p:spTgt spid="79873">
                                            <p:txEl>
                                              <p:pRg st="18" end="18"/>
                                            </p:txEl>
                                          </p:spTgt>
                                        </p:tgtEl>
                                        <p:attrNameLst>
                                          <p:attrName>style.visibility</p:attrName>
                                        </p:attrNameLst>
                                      </p:cBhvr>
                                      <p:to>
                                        <p:strVal val="visible"/>
                                      </p:to>
                                    </p:set>
                                    <p:anim calcmode="lin" valueType="num">
                                      <p:cBhvr additive="base">
                                        <p:cTn id="55" dur="2000" fill="hold"/>
                                        <p:tgtEl>
                                          <p:spTgt spid="79873">
                                            <p:txEl>
                                              <p:pRg st="18" end="18"/>
                                            </p:txEl>
                                          </p:spTgt>
                                        </p:tgtEl>
                                        <p:attrNameLst>
                                          <p:attrName>ppt_x</p:attrName>
                                        </p:attrNameLst>
                                      </p:cBhvr>
                                      <p:tavLst>
                                        <p:tav tm="0">
                                          <p:val>
                                            <p:strVal val="1+#ppt_w/2"/>
                                          </p:val>
                                        </p:tav>
                                        <p:tav tm="100000">
                                          <p:val>
                                            <p:strVal val="#ppt_x"/>
                                          </p:val>
                                        </p:tav>
                                      </p:tavLst>
                                    </p:anim>
                                    <p:anim calcmode="lin" valueType="num">
                                      <p:cBhvr additive="base">
                                        <p:cTn id="56" dur="2000" fill="hold"/>
                                        <p:tgtEl>
                                          <p:spTgt spid="79873">
                                            <p:txEl>
                                              <p:pRg st="18" end="18"/>
                                            </p:txEl>
                                          </p:spTgt>
                                        </p:tgtEl>
                                        <p:attrNameLst>
                                          <p:attrName>ppt_y</p:attrName>
                                        </p:attrNameLst>
                                      </p:cBhvr>
                                      <p:tavLst>
                                        <p:tav tm="0">
                                          <p:val>
                                            <p:strVal val="#ppt_y"/>
                                          </p:val>
                                        </p:tav>
                                        <p:tav tm="100000">
                                          <p:val>
                                            <p:strVal val="#ppt_y"/>
                                          </p:val>
                                        </p:tav>
                                      </p:tavLst>
                                    </p:anim>
                                  </p:childTnLst>
                                </p:cTn>
                              </p:par>
                              <p:par>
                                <p:cTn id="57" presetID="2" presetClass="entr" presetSubtype="2" fill="hold" nodeType="withEffect">
                                  <p:stCondLst>
                                    <p:cond delay="0"/>
                                  </p:stCondLst>
                                  <p:childTnLst>
                                    <p:set>
                                      <p:cBhvr>
                                        <p:cTn id="58" dur="2000" fill="hold">
                                          <p:stCondLst>
                                            <p:cond delay="0"/>
                                          </p:stCondLst>
                                        </p:cTn>
                                        <p:tgtEl>
                                          <p:spTgt spid="79873">
                                            <p:txEl>
                                              <p:pRg st="20" end="20"/>
                                            </p:txEl>
                                          </p:spTgt>
                                        </p:tgtEl>
                                        <p:attrNameLst>
                                          <p:attrName>style.visibility</p:attrName>
                                        </p:attrNameLst>
                                      </p:cBhvr>
                                      <p:to>
                                        <p:strVal val="visible"/>
                                      </p:to>
                                    </p:set>
                                    <p:anim calcmode="lin" valueType="num">
                                      <p:cBhvr additive="base">
                                        <p:cTn id="59" dur="2000" fill="hold"/>
                                        <p:tgtEl>
                                          <p:spTgt spid="79873">
                                            <p:txEl>
                                              <p:pRg st="20" end="20"/>
                                            </p:txEl>
                                          </p:spTgt>
                                        </p:tgtEl>
                                        <p:attrNameLst>
                                          <p:attrName>ppt_x</p:attrName>
                                        </p:attrNameLst>
                                      </p:cBhvr>
                                      <p:tavLst>
                                        <p:tav tm="0">
                                          <p:val>
                                            <p:strVal val="1+#ppt_w/2"/>
                                          </p:val>
                                        </p:tav>
                                        <p:tav tm="100000">
                                          <p:val>
                                            <p:strVal val="#ppt_x"/>
                                          </p:val>
                                        </p:tav>
                                      </p:tavLst>
                                    </p:anim>
                                    <p:anim calcmode="lin" valueType="num">
                                      <p:cBhvr additive="base">
                                        <p:cTn id="60" dur="2000" fill="hold"/>
                                        <p:tgtEl>
                                          <p:spTgt spid="79873">
                                            <p:txEl>
                                              <p:pRg st="20" end="2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8849" name="文本占位符 60417"/>
          <p:cNvSpPr>
            <a:spLocks noGrp="1"/>
          </p:cNvSpPr>
          <p:nvPr>
            <p:ph idx="1"/>
          </p:nvPr>
        </p:nvSpPr>
        <p:spPr>
          <a:xfrm>
            <a:off x="441325" y="970915"/>
            <a:ext cx="11082020" cy="5795645"/>
          </a:xfrm>
        </p:spPr>
        <p:txBody>
          <a:bodyPr anchor="t">
            <a:normAutofit lnSpcReduction="20000"/>
          </a:bodyPr>
          <a:p>
            <a:pPr marL="0" indent="0">
              <a:lnSpc>
                <a:spcPct val="80000"/>
              </a:lnSpc>
              <a:buNone/>
            </a:pPr>
            <a:r>
              <a:rPr lang="zh-CN" altLang="en-US" sz="3600" b="1" dirty="0">
                <a:latin typeface="黑体" panose="02010609060101010101" pitchFamily="49" charset="-122"/>
                <a:ea typeface="黑体" panose="02010609060101010101" pitchFamily="49" charset="-122"/>
                <a:cs typeface="黑体" panose="02010609060101010101" pitchFamily="49" charset="-122"/>
                <a:sym typeface="+mn-ea"/>
              </a:rPr>
              <a:t>（</a:t>
            </a:r>
            <a:r>
              <a:rPr lang="en-US" altLang="zh-CN" sz="3600" b="1" dirty="0">
                <a:latin typeface="黑体" panose="02010609060101010101" pitchFamily="49" charset="-122"/>
                <a:ea typeface="黑体" panose="02010609060101010101" pitchFamily="49" charset="-122"/>
                <a:cs typeface="黑体" panose="02010609060101010101" pitchFamily="49" charset="-122"/>
                <a:sym typeface="+mn-ea"/>
              </a:rPr>
              <a:t>4</a:t>
            </a:r>
            <a:r>
              <a:rPr lang="zh-CN" altLang="en-US" sz="3600" b="1" dirty="0">
                <a:latin typeface="黑体" panose="02010609060101010101" pitchFamily="49" charset="-122"/>
                <a:ea typeface="黑体" panose="02010609060101010101" pitchFamily="49" charset="-122"/>
                <a:cs typeface="黑体" panose="02010609060101010101" pitchFamily="49" charset="-122"/>
                <a:sym typeface="+mn-ea"/>
              </a:rPr>
              <a:t>）解题技巧</a:t>
            </a:r>
            <a:r>
              <a:rPr lang="zh-CN" altLang="en-US" b="1" dirty="0">
                <a:solidFill>
                  <a:srgbClr val="C00000"/>
                </a:solidFill>
                <a:latin typeface="黑体" panose="02010609060101010101" pitchFamily="49" charset="-122"/>
                <a:ea typeface="黑体" panose="02010609060101010101" pitchFamily="49" charset="-122"/>
                <a:cs typeface="黑体" panose="02010609060101010101" pitchFamily="49" charset="-122"/>
              </a:rPr>
              <a:t>：</a:t>
            </a:r>
            <a:endParaRPr lang="zh-CN" altLang="en-US" sz="2800" b="1" dirty="0">
              <a:solidFill>
                <a:srgbClr val="C00000"/>
              </a:solidFill>
            </a:endParaRPr>
          </a:p>
          <a:p>
            <a:pPr marL="0" indent="0">
              <a:lnSpc>
                <a:spcPct val="80000"/>
              </a:lnSpc>
              <a:buNone/>
            </a:pPr>
            <a:endParaRPr lang="en-US" altLang="x-none" sz="2400" b="1" dirty="0"/>
          </a:p>
          <a:p>
            <a:pPr marL="0" indent="0">
              <a:lnSpc>
                <a:spcPct val="80000"/>
              </a:lnSpc>
              <a:buNone/>
            </a:pPr>
            <a:r>
              <a:rPr lang="en-US" altLang="x-none" sz="2400" b="1" dirty="0">
                <a:latin typeface="楷体" panose="02010609060101010101" charset="-122"/>
                <a:ea typeface="楷体" panose="02010609060101010101" charset="-122"/>
              </a:rPr>
              <a:t>1</a:t>
            </a:r>
            <a:r>
              <a:rPr lang="zh-CN" altLang="en-US" sz="2400" b="1" dirty="0">
                <a:latin typeface="楷体" panose="02010609060101010101" charset="-122"/>
                <a:ea typeface="楷体" panose="02010609060101010101" charset="-122"/>
              </a:rPr>
              <a:t>）、</a:t>
            </a:r>
            <a:r>
              <a:rPr lang="zh-CN" altLang="en-US" sz="2400" b="1" dirty="0">
                <a:solidFill>
                  <a:srgbClr val="C00000"/>
                </a:solidFill>
                <a:latin typeface="楷体" panose="02010609060101010101" charset="-122"/>
                <a:ea typeface="楷体" panose="02010609060101010101" charset="-122"/>
                <a:sym typeface="+mn-ea"/>
              </a:rPr>
              <a:t>选择题应对策略：</a:t>
            </a:r>
            <a:endParaRPr lang="zh-CN" altLang="en-US" sz="2400" dirty="0">
              <a:solidFill>
                <a:srgbClr val="C00000"/>
              </a:solidFill>
              <a:latin typeface="楷体" panose="02010609060101010101" charset="-122"/>
              <a:ea typeface="楷体" panose="02010609060101010101" charset="-122"/>
            </a:endParaRPr>
          </a:p>
          <a:p>
            <a:pPr marL="0" indent="0">
              <a:lnSpc>
                <a:spcPct val="80000"/>
              </a:lnSpc>
              <a:buNone/>
            </a:pPr>
            <a:r>
              <a:rPr lang="zh-CN" altLang="en-US" sz="2400" b="1" dirty="0">
                <a:solidFill>
                  <a:srgbClr val="0000CC"/>
                </a:solidFill>
                <a:latin typeface="楷体" panose="02010609060101010101" charset="-122"/>
                <a:ea typeface="楷体" panose="02010609060101010101" charset="-122"/>
                <a:sym typeface="+mn-ea"/>
              </a:rPr>
              <a:t>   分析题干的特点。</a:t>
            </a:r>
            <a:endParaRPr lang="zh-CN" altLang="en-US" sz="2400" b="1" dirty="0">
              <a:solidFill>
                <a:srgbClr val="0000CC"/>
              </a:solidFill>
              <a:latin typeface="楷体" panose="02010609060101010101" charset="-122"/>
              <a:ea typeface="楷体" panose="02010609060101010101" charset="-122"/>
            </a:endParaRPr>
          </a:p>
          <a:p>
            <a:pPr marL="0" indent="0">
              <a:lnSpc>
                <a:spcPct val="80000"/>
              </a:lnSpc>
              <a:buNone/>
            </a:pPr>
            <a:r>
              <a:rPr lang="zh-CN" altLang="en-US" sz="2400" b="1" dirty="0">
                <a:solidFill>
                  <a:srgbClr val="0000CC"/>
                </a:solidFill>
                <a:latin typeface="楷体" panose="02010609060101010101" charset="-122"/>
                <a:ea typeface="楷体" panose="02010609060101010101" charset="-122"/>
                <a:sym typeface="+mn-ea"/>
              </a:rPr>
              <a:t>   分析四个选项与题干信息的关系。</a:t>
            </a:r>
            <a:endParaRPr lang="zh-CN" altLang="en-US" sz="2400" b="1" dirty="0">
              <a:latin typeface="楷体" panose="02010609060101010101" charset="-122"/>
              <a:ea typeface="楷体" panose="02010609060101010101" charset="-122"/>
            </a:endParaRPr>
          </a:p>
          <a:p>
            <a:pPr marL="0" indent="0">
              <a:lnSpc>
                <a:spcPct val="80000"/>
              </a:lnSpc>
              <a:buNone/>
            </a:pPr>
            <a:endParaRPr lang="en-US" altLang="zh-CN" sz="2400" b="1" dirty="0">
              <a:solidFill>
                <a:srgbClr val="C00000"/>
              </a:solidFill>
              <a:latin typeface="楷体" panose="02010609060101010101" charset="-122"/>
              <a:ea typeface="楷体" panose="02010609060101010101" charset="-122"/>
            </a:endParaRPr>
          </a:p>
          <a:p>
            <a:pPr marL="0" indent="0">
              <a:lnSpc>
                <a:spcPct val="80000"/>
              </a:lnSpc>
              <a:buNone/>
            </a:pPr>
            <a:r>
              <a:rPr lang="en-US" altLang="zh-CN" sz="2400" b="1" dirty="0">
                <a:solidFill>
                  <a:srgbClr val="C00000"/>
                </a:solidFill>
                <a:latin typeface="楷体" panose="02010609060101010101" charset="-122"/>
                <a:ea typeface="楷体" panose="02010609060101010101" charset="-122"/>
              </a:rPr>
              <a:t>2</a:t>
            </a:r>
            <a:r>
              <a:rPr lang="zh-CN" altLang="en-US" sz="2400" b="1" dirty="0">
                <a:solidFill>
                  <a:srgbClr val="C00000"/>
                </a:solidFill>
                <a:latin typeface="楷体" panose="02010609060101010101" charset="-122"/>
                <a:ea typeface="楷体" panose="02010609060101010101" charset="-122"/>
              </a:rPr>
              <a:t>）、</a:t>
            </a:r>
            <a:r>
              <a:rPr lang="en-US" altLang="x-none" sz="2400" b="1" dirty="0">
                <a:latin typeface="楷体" panose="02010609060101010101" charset="-122"/>
                <a:ea typeface="楷体" panose="02010609060101010101" charset="-122"/>
                <a:sym typeface="+mn-ea"/>
              </a:rPr>
              <a:t>41</a:t>
            </a:r>
            <a:r>
              <a:rPr lang="zh-CN" altLang="en-US" sz="2400" b="1" dirty="0">
                <a:latin typeface="楷体" panose="02010609060101010101" charset="-122"/>
                <a:ea typeface="楷体" panose="02010609060101010101" charset="-122"/>
                <a:sym typeface="+mn-ea"/>
              </a:rPr>
              <a:t>题</a:t>
            </a:r>
            <a:endParaRPr lang="en-US" altLang="x-none" sz="2400" b="1" dirty="0">
              <a:latin typeface="楷体" panose="02010609060101010101" charset="-122"/>
              <a:ea typeface="楷体" panose="02010609060101010101" charset="-122"/>
            </a:endParaRPr>
          </a:p>
          <a:p>
            <a:pPr marL="0" indent="0">
              <a:lnSpc>
                <a:spcPct val="80000"/>
              </a:lnSpc>
              <a:buNone/>
            </a:pPr>
            <a:r>
              <a:rPr lang="en-US" altLang="x-none" sz="2400" b="1" dirty="0">
                <a:latin typeface="楷体" panose="02010609060101010101" charset="-122"/>
                <a:ea typeface="楷体" panose="02010609060101010101" charset="-122"/>
                <a:sym typeface="+mn-ea"/>
              </a:rPr>
              <a:t>    </a:t>
            </a:r>
            <a:r>
              <a:rPr lang="zh-CN" altLang="x-none" sz="2400" b="1" dirty="0">
                <a:latin typeface="楷体" panose="02010609060101010101" charset="-122"/>
                <a:ea typeface="楷体" panose="02010609060101010101" charset="-122"/>
                <a:sym typeface="+mn-ea"/>
              </a:rPr>
              <a:t>看分值，定要点；读材料，分层次；关键词，概括性。</a:t>
            </a:r>
            <a:endParaRPr lang="en-US" altLang="x-none" sz="2400" b="1" dirty="0">
              <a:latin typeface="楷体" panose="02010609060101010101" charset="-122"/>
              <a:ea typeface="楷体" panose="02010609060101010101" charset="-122"/>
              <a:sym typeface="+mn-ea"/>
            </a:endParaRPr>
          </a:p>
          <a:p>
            <a:pPr marL="0" indent="0">
              <a:lnSpc>
                <a:spcPct val="80000"/>
              </a:lnSpc>
              <a:buNone/>
            </a:pPr>
            <a:endParaRPr lang="en-US" altLang="x-none" sz="2400" b="1" dirty="0">
              <a:latin typeface="楷体" panose="02010609060101010101" charset="-122"/>
              <a:ea typeface="楷体" panose="02010609060101010101" charset="-122"/>
              <a:sym typeface="+mn-ea"/>
            </a:endParaRPr>
          </a:p>
          <a:p>
            <a:pPr marL="0" indent="0">
              <a:lnSpc>
                <a:spcPct val="80000"/>
              </a:lnSpc>
              <a:buNone/>
            </a:pPr>
            <a:r>
              <a:rPr lang="en-US" altLang="x-none" sz="2400" b="1" dirty="0">
                <a:latin typeface="楷体" panose="02010609060101010101" charset="-122"/>
                <a:ea typeface="楷体" panose="02010609060101010101" charset="-122"/>
                <a:sym typeface="+mn-ea"/>
              </a:rPr>
              <a:t>3</a:t>
            </a:r>
            <a:r>
              <a:rPr lang="zh-CN" altLang="en-US" sz="2400" b="1" dirty="0">
                <a:latin typeface="楷体" panose="02010609060101010101" charset="-122"/>
                <a:ea typeface="楷体" panose="02010609060101010101" charset="-122"/>
                <a:sym typeface="+mn-ea"/>
              </a:rPr>
              <a:t>）、</a:t>
            </a:r>
            <a:r>
              <a:rPr lang="en-US" altLang="x-none" sz="2400" b="1" dirty="0">
                <a:latin typeface="楷体" panose="02010609060101010101" charset="-122"/>
                <a:ea typeface="楷体" panose="02010609060101010101" charset="-122"/>
                <a:sym typeface="+mn-ea"/>
              </a:rPr>
              <a:t>42</a:t>
            </a:r>
            <a:r>
              <a:rPr lang="zh-CN" altLang="en-US" sz="2400" b="1" dirty="0">
                <a:latin typeface="楷体" panose="02010609060101010101" charset="-122"/>
                <a:ea typeface="楷体" panose="02010609060101010101" charset="-122"/>
                <a:sym typeface="+mn-ea"/>
              </a:rPr>
              <a:t>题</a:t>
            </a:r>
            <a:endParaRPr lang="zh-CN" altLang="en-US" sz="2400" b="1" dirty="0">
              <a:latin typeface="楷体" panose="02010609060101010101" charset="-122"/>
              <a:ea typeface="楷体" panose="02010609060101010101" charset="-122"/>
              <a:sym typeface="+mn-ea"/>
            </a:endParaRPr>
          </a:p>
          <a:p>
            <a:pPr marL="0" indent="0">
              <a:lnSpc>
                <a:spcPct val="80000"/>
              </a:lnSpc>
              <a:buNone/>
            </a:pPr>
            <a:r>
              <a:rPr lang="zh-CN" altLang="en-US" sz="2400" b="1" dirty="0">
                <a:latin typeface="楷体" panose="02010609060101010101" charset="-122"/>
                <a:ea typeface="楷体" panose="02010609060101010101" charset="-122"/>
                <a:sym typeface="+mn-ea"/>
              </a:rPr>
              <a:t>     </a:t>
            </a:r>
            <a:r>
              <a:rPr lang="zh-CN" altLang="en-US" sz="2400" b="1" dirty="0" smtClean="0">
                <a:solidFill>
                  <a:srgbClr val="FF0000"/>
                </a:solidFill>
                <a:latin typeface="楷体" panose="02010609060101010101" charset="-122"/>
                <a:ea typeface="楷体" panose="02010609060101010101" charset="-122"/>
                <a:cs typeface="Times New Roman" panose="02020603050405020304" charset="0"/>
                <a:sym typeface="+mn-ea"/>
              </a:rPr>
              <a:t>列观点</a:t>
            </a:r>
            <a:r>
              <a:rPr lang="en-US" altLang="zh-CN" sz="2400" b="1" dirty="0" smtClean="0">
                <a:solidFill>
                  <a:srgbClr val="FF0000"/>
                </a:solidFill>
                <a:latin typeface="楷体" panose="02010609060101010101" charset="-122"/>
                <a:ea typeface="楷体" panose="02010609060101010101" charset="-122"/>
                <a:cs typeface="Times New Roman" panose="02020603050405020304" charset="0"/>
                <a:sym typeface="+mn-ea"/>
              </a:rPr>
              <a:t>--(</a:t>
            </a:r>
            <a:r>
              <a:rPr lang="zh-CN" altLang="en-US" sz="2400" b="1" dirty="0" smtClean="0">
                <a:solidFill>
                  <a:srgbClr val="FF0000"/>
                </a:solidFill>
                <a:latin typeface="楷体" panose="02010609060101010101" charset="-122"/>
                <a:ea typeface="楷体" panose="02010609060101010101" charset="-122"/>
                <a:cs typeface="Times New Roman" panose="02020603050405020304" charset="0"/>
                <a:sym typeface="+mn-ea"/>
              </a:rPr>
              <a:t>表态度</a:t>
            </a:r>
            <a:r>
              <a:rPr lang="en-US" altLang="zh-CN" sz="2400" b="1" dirty="0" smtClean="0">
                <a:solidFill>
                  <a:srgbClr val="FF0000"/>
                </a:solidFill>
                <a:latin typeface="楷体" panose="02010609060101010101" charset="-122"/>
                <a:ea typeface="楷体" panose="02010609060101010101" charset="-122"/>
                <a:cs typeface="Times New Roman" panose="02020603050405020304" charset="0"/>
                <a:sym typeface="+mn-ea"/>
              </a:rPr>
              <a:t>)---</a:t>
            </a:r>
            <a:r>
              <a:rPr lang="zh-CN" altLang="en-US" sz="2400" b="1" dirty="0" smtClean="0">
                <a:solidFill>
                  <a:srgbClr val="FF0000"/>
                </a:solidFill>
                <a:latin typeface="楷体" panose="02010609060101010101" charset="-122"/>
                <a:ea typeface="楷体" panose="02010609060101010101" charset="-122"/>
                <a:cs typeface="Times New Roman" panose="02020603050405020304" charset="0"/>
                <a:sym typeface="+mn-ea"/>
              </a:rPr>
              <a:t>论证</a:t>
            </a:r>
            <a:r>
              <a:rPr lang="en-US" altLang="zh-CN" sz="2400" b="1" dirty="0" smtClean="0">
                <a:solidFill>
                  <a:srgbClr val="FF0000"/>
                </a:solidFill>
                <a:latin typeface="楷体" panose="02010609060101010101" charset="-122"/>
                <a:ea typeface="楷体" panose="02010609060101010101" charset="-122"/>
                <a:cs typeface="Times New Roman" panose="02020603050405020304" charset="0"/>
                <a:sym typeface="+mn-ea"/>
              </a:rPr>
              <a:t>---</a:t>
            </a:r>
            <a:r>
              <a:rPr lang="zh-CN" altLang="en-US" sz="2400" b="1" dirty="0" smtClean="0">
                <a:solidFill>
                  <a:srgbClr val="FF0000"/>
                </a:solidFill>
                <a:latin typeface="楷体" panose="02010609060101010101" charset="-122"/>
                <a:ea typeface="楷体" panose="02010609060101010101" charset="-122"/>
                <a:cs typeface="Times New Roman" panose="02020603050405020304" charset="0"/>
                <a:sym typeface="+mn-ea"/>
              </a:rPr>
              <a:t>总结</a:t>
            </a:r>
            <a:endParaRPr lang="zh-CN" altLang="en-US" sz="2400" b="1" dirty="0" smtClean="0">
              <a:solidFill>
                <a:srgbClr val="FF0000"/>
              </a:solidFill>
              <a:latin typeface="楷体" panose="02010609060101010101" charset="-122"/>
              <a:ea typeface="楷体" panose="02010609060101010101" charset="-122"/>
              <a:cs typeface="Times New Roman" panose="02020603050405020304" charset="0"/>
              <a:sym typeface="+mn-ea"/>
            </a:endParaRPr>
          </a:p>
          <a:p>
            <a:pPr marL="0" indent="0">
              <a:lnSpc>
                <a:spcPct val="80000"/>
              </a:lnSpc>
              <a:buNone/>
            </a:pPr>
            <a:r>
              <a:rPr lang="zh-CN" altLang="en-US" sz="2400" b="1" dirty="0">
                <a:latin typeface="楷体" panose="02010609060101010101" charset="-122"/>
                <a:ea typeface="楷体" panose="02010609060101010101" charset="-122"/>
                <a:sym typeface="+mn-ea"/>
              </a:rPr>
              <a:t>     史观要鲜明，论证要层次，史论要结合。</a:t>
            </a:r>
            <a:endParaRPr lang="zh-CN" altLang="en-US" sz="2400" b="1" dirty="0">
              <a:latin typeface="楷体" panose="02010609060101010101" charset="-122"/>
              <a:ea typeface="楷体" panose="02010609060101010101" charset="-122"/>
              <a:sym typeface="+mn-ea"/>
            </a:endParaRPr>
          </a:p>
          <a:p>
            <a:pPr marL="0" indent="0">
              <a:lnSpc>
                <a:spcPct val="80000"/>
              </a:lnSpc>
              <a:buNone/>
            </a:pPr>
            <a:endParaRPr lang="zh-CN" altLang="en-US" sz="2400" b="1" dirty="0">
              <a:solidFill>
                <a:srgbClr val="FF0000"/>
              </a:solidFill>
              <a:latin typeface="楷体" panose="02010609060101010101" charset="-122"/>
              <a:ea typeface="楷体" panose="02010609060101010101" charset="-122"/>
            </a:endParaRPr>
          </a:p>
          <a:p>
            <a:pPr marL="0" indent="0">
              <a:lnSpc>
                <a:spcPct val="80000"/>
              </a:lnSpc>
              <a:buNone/>
            </a:pPr>
            <a:r>
              <a:rPr lang="zh-CN" altLang="en-US" sz="2400" b="1" dirty="0">
                <a:solidFill>
                  <a:srgbClr val="FF0000"/>
                </a:solidFill>
                <a:latin typeface="楷体" panose="02010609060101010101" charset="-122"/>
                <a:ea typeface="楷体" panose="02010609060101010101" charset="-122"/>
              </a:rPr>
              <a:t>4)、选修：改革、人物首先考虑。</a:t>
            </a:r>
            <a:endParaRPr lang="zh-CN" altLang="en-US" sz="2400" b="1" dirty="0">
              <a:solidFill>
                <a:srgbClr val="FF0000"/>
              </a:solidFill>
              <a:latin typeface="楷体" panose="02010609060101010101" charset="-122"/>
              <a:ea typeface="楷体" panose="02010609060101010101" charset="-122"/>
            </a:endParaRPr>
          </a:p>
          <a:p>
            <a:pPr marL="0" indent="0">
              <a:lnSpc>
                <a:spcPct val="80000"/>
              </a:lnSpc>
              <a:buNone/>
            </a:pPr>
            <a:r>
              <a:rPr lang="zh-CN" altLang="x-none" sz="2400" b="1" dirty="0">
                <a:latin typeface="楷体" panose="02010609060101010101" charset="-122"/>
                <a:ea typeface="楷体" panose="02010609060101010101" charset="-122"/>
                <a:sym typeface="+mn-ea"/>
              </a:rPr>
              <a:t>    看分值，定要点；读材料，分层次；关键词，概括性。</a:t>
            </a:r>
            <a:endParaRPr lang="en-US" altLang="zh-CN" sz="2400" b="1" dirty="0">
              <a:solidFill>
                <a:srgbClr val="FF0000"/>
              </a:solidFill>
              <a:latin typeface="楷体" panose="02010609060101010101" charset="-122"/>
              <a:ea typeface="楷体" panose="02010609060101010101"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2000" fill="hold">
                                          <p:stCondLst>
                                            <p:cond delay="0"/>
                                          </p:stCondLst>
                                        </p:cTn>
                                        <p:tgtEl>
                                          <p:spTgt spid="78849">
                                            <p:txEl>
                                              <p:pRg st="2" end="2"/>
                                            </p:txEl>
                                          </p:spTgt>
                                        </p:tgtEl>
                                        <p:attrNameLst>
                                          <p:attrName>style.visibility</p:attrName>
                                        </p:attrNameLst>
                                      </p:cBhvr>
                                      <p:to>
                                        <p:strVal val="visible"/>
                                      </p:to>
                                    </p:set>
                                    <p:anim calcmode="lin" valueType="num">
                                      <p:cBhvr additive="base">
                                        <p:cTn id="7" dur="2000" fill="hold"/>
                                        <p:tgtEl>
                                          <p:spTgt spid="78849">
                                            <p:txEl>
                                              <p:pRg st="2" end="2"/>
                                            </p:txEl>
                                          </p:spTgt>
                                        </p:tgtEl>
                                        <p:attrNameLst>
                                          <p:attrName>ppt_x</p:attrName>
                                        </p:attrNameLst>
                                      </p:cBhvr>
                                      <p:tavLst>
                                        <p:tav tm="0">
                                          <p:val>
                                            <p:strVal val="1+#ppt_w/2"/>
                                          </p:val>
                                        </p:tav>
                                        <p:tav tm="100000">
                                          <p:val>
                                            <p:strVal val="#ppt_x"/>
                                          </p:val>
                                        </p:tav>
                                      </p:tavLst>
                                    </p:anim>
                                    <p:anim calcmode="lin" valueType="num">
                                      <p:cBhvr additive="base">
                                        <p:cTn id="8" dur="2000" fill="hold"/>
                                        <p:tgtEl>
                                          <p:spTgt spid="78849">
                                            <p:txEl>
                                              <p:pRg st="2" end="2"/>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2000" fill="hold">
                                          <p:stCondLst>
                                            <p:cond delay="0"/>
                                          </p:stCondLst>
                                        </p:cTn>
                                        <p:tgtEl>
                                          <p:spTgt spid="78849">
                                            <p:txEl>
                                              <p:pRg st="3" end="3"/>
                                            </p:txEl>
                                          </p:spTgt>
                                        </p:tgtEl>
                                        <p:attrNameLst>
                                          <p:attrName>style.visibility</p:attrName>
                                        </p:attrNameLst>
                                      </p:cBhvr>
                                      <p:to>
                                        <p:strVal val="visible"/>
                                      </p:to>
                                    </p:set>
                                    <p:anim calcmode="lin" valueType="num">
                                      <p:cBhvr additive="base">
                                        <p:cTn id="11" dur="2000" fill="hold"/>
                                        <p:tgtEl>
                                          <p:spTgt spid="78849">
                                            <p:txEl>
                                              <p:pRg st="3" end="3"/>
                                            </p:txEl>
                                          </p:spTgt>
                                        </p:tgtEl>
                                        <p:attrNameLst>
                                          <p:attrName>ppt_x</p:attrName>
                                        </p:attrNameLst>
                                      </p:cBhvr>
                                      <p:tavLst>
                                        <p:tav tm="0">
                                          <p:val>
                                            <p:strVal val="1+#ppt_w/2"/>
                                          </p:val>
                                        </p:tav>
                                        <p:tav tm="100000">
                                          <p:val>
                                            <p:strVal val="#ppt_x"/>
                                          </p:val>
                                        </p:tav>
                                      </p:tavLst>
                                    </p:anim>
                                    <p:anim calcmode="lin" valueType="num">
                                      <p:cBhvr additive="base">
                                        <p:cTn id="12" dur="2000" fill="hold"/>
                                        <p:tgtEl>
                                          <p:spTgt spid="78849">
                                            <p:txEl>
                                              <p:pRg st="3" end="3"/>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2000" fill="hold">
                                          <p:stCondLst>
                                            <p:cond delay="0"/>
                                          </p:stCondLst>
                                        </p:cTn>
                                        <p:tgtEl>
                                          <p:spTgt spid="78849">
                                            <p:txEl>
                                              <p:pRg st="4" end="4"/>
                                            </p:txEl>
                                          </p:spTgt>
                                        </p:tgtEl>
                                        <p:attrNameLst>
                                          <p:attrName>style.visibility</p:attrName>
                                        </p:attrNameLst>
                                      </p:cBhvr>
                                      <p:to>
                                        <p:strVal val="visible"/>
                                      </p:to>
                                    </p:set>
                                    <p:anim calcmode="lin" valueType="num">
                                      <p:cBhvr additive="base">
                                        <p:cTn id="15" dur="2000" fill="hold"/>
                                        <p:tgtEl>
                                          <p:spTgt spid="78849">
                                            <p:txEl>
                                              <p:pRg st="4" end="4"/>
                                            </p:txEl>
                                          </p:spTgt>
                                        </p:tgtEl>
                                        <p:attrNameLst>
                                          <p:attrName>ppt_x</p:attrName>
                                        </p:attrNameLst>
                                      </p:cBhvr>
                                      <p:tavLst>
                                        <p:tav tm="0">
                                          <p:val>
                                            <p:strVal val="1+#ppt_w/2"/>
                                          </p:val>
                                        </p:tav>
                                        <p:tav tm="100000">
                                          <p:val>
                                            <p:strVal val="#ppt_x"/>
                                          </p:val>
                                        </p:tav>
                                      </p:tavLst>
                                    </p:anim>
                                    <p:anim calcmode="lin" valueType="num">
                                      <p:cBhvr additive="base">
                                        <p:cTn id="16" dur="2000" fill="hold"/>
                                        <p:tgtEl>
                                          <p:spTgt spid="78849">
                                            <p:txEl>
                                              <p:pRg st="4" end="4"/>
                                            </p:txEl>
                                          </p:spTgt>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2000" fill="hold">
                                          <p:stCondLst>
                                            <p:cond delay="0"/>
                                          </p:stCondLst>
                                        </p:cTn>
                                        <p:tgtEl>
                                          <p:spTgt spid="78849">
                                            <p:txEl>
                                              <p:pRg st="6" end="6"/>
                                            </p:txEl>
                                          </p:spTgt>
                                        </p:tgtEl>
                                        <p:attrNameLst>
                                          <p:attrName>style.visibility</p:attrName>
                                        </p:attrNameLst>
                                      </p:cBhvr>
                                      <p:to>
                                        <p:strVal val="visible"/>
                                      </p:to>
                                    </p:set>
                                    <p:anim calcmode="lin" valueType="num">
                                      <p:cBhvr additive="base">
                                        <p:cTn id="19" dur="2000" fill="hold"/>
                                        <p:tgtEl>
                                          <p:spTgt spid="78849">
                                            <p:txEl>
                                              <p:pRg st="6" end="6"/>
                                            </p:txEl>
                                          </p:spTgt>
                                        </p:tgtEl>
                                        <p:attrNameLst>
                                          <p:attrName>ppt_x</p:attrName>
                                        </p:attrNameLst>
                                      </p:cBhvr>
                                      <p:tavLst>
                                        <p:tav tm="0">
                                          <p:val>
                                            <p:strVal val="1+#ppt_w/2"/>
                                          </p:val>
                                        </p:tav>
                                        <p:tav tm="100000">
                                          <p:val>
                                            <p:strVal val="#ppt_x"/>
                                          </p:val>
                                        </p:tav>
                                      </p:tavLst>
                                    </p:anim>
                                    <p:anim calcmode="lin" valueType="num">
                                      <p:cBhvr additive="base">
                                        <p:cTn id="20" dur="2000" fill="hold"/>
                                        <p:tgtEl>
                                          <p:spTgt spid="78849">
                                            <p:txEl>
                                              <p:pRg st="6" end="6"/>
                                            </p:txEl>
                                          </p:spTgt>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2000" fill="hold">
                                          <p:stCondLst>
                                            <p:cond delay="0"/>
                                          </p:stCondLst>
                                        </p:cTn>
                                        <p:tgtEl>
                                          <p:spTgt spid="78849">
                                            <p:txEl>
                                              <p:pRg st="7" end="7"/>
                                            </p:txEl>
                                          </p:spTgt>
                                        </p:tgtEl>
                                        <p:attrNameLst>
                                          <p:attrName>style.visibility</p:attrName>
                                        </p:attrNameLst>
                                      </p:cBhvr>
                                      <p:to>
                                        <p:strVal val="visible"/>
                                      </p:to>
                                    </p:set>
                                    <p:anim calcmode="lin" valueType="num">
                                      <p:cBhvr additive="base">
                                        <p:cTn id="23" dur="2000" fill="hold"/>
                                        <p:tgtEl>
                                          <p:spTgt spid="78849">
                                            <p:txEl>
                                              <p:pRg st="7" end="7"/>
                                            </p:txEl>
                                          </p:spTgt>
                                        </p:tgtEl>
                                        <p:attrNameLst>
                                          <p:attrName>ppt_x</p:attrName>
                                        </p:attrNameLst>
                                      </p:cBhvr>
                                      <p:tavLst>
                                        <p:tav tm="0">
                                          <p:val>
                                            <p:strVal val="1+#ppt_w/2"/>
                                          </p:val>
                                        </p:tav>
                                        <p:tav tm="100000">
                                          <p:val>
                                            <p:strVal val="#ppt_x"/>
                                          </p:val>
                                        </p:tav>
                                      </p:tavLst>
                                    </p:anim>
                                    <p:anim calcmode="lin" valueType="num">
                                      <p:cBhvr additive="base">
                                        <p:cTn id="24" dur="2000" fill="hold"/>
                                        <p:tgtEl>
                                          <p:spTgt spid="78849">
                                            <p:txEl>
                                              <p:pRg st="7" end="7"/>
                                            </p:txEl>
                                          </p:spTgt>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2000" fill="hold">
                                          <p:stCondLst>
                                            <p:cond delay="0"/>
                                          </p:stCondLst>
                                        </p:cTn>
                                        <p:tgtEl>
                                          <p:spTgt spid="78849">
                                            <p:txEl>
                                              <p:pRg st="9" end="9"/>
                                            </p:txEl>
                                          </p:spTgt>
                                        </p:tgtEl>
                                        <p:attrNameLst>
                                          <p:attrName>style.visibility</p:attrName>
                                        </p:attrNameLst>
                                      </p:cBhvr>
                                      <p:to>
                                        <p:strVal val="visible"/>
                                      </p:to>
                                    </p:set>
                                    <p:anim calcmode="lin" valueType="num">
                                      <p:cBhvr additive="base">
                                        <p:cTn id="27" dur="2000" fill="hold"/>
                                        <p:tgtEl>
                                          <p:spTgt spid="78849">
                                            <p:txEl>
                                              <p:pRg st="9" end="9"/>
                                            </p:txEl>
                                          </p:spTgt>
                                        </p:tgtEl>
                                        <p:attrNameLst>
                                          <p:attrName>ppt_x</p:attrName>
                                        </p:attrNameLst>
                                      </p:cBhvr>
                                      <p:tavLst>
                                        <p:tav tm="0">
                                          <p:val>
                                            <p:strVal val="1+#ppt_w/2"/>
                                          </p:val>
                                        </p:tav>
                                        <p:tav tm="100000">
                                          <p:val>
                                            <p:strVal val="#ppt_x"/>
                                          </p:val>
                                        </p:tav>
                                      </p:tavLst>
                                    </p:anim>
                                    <p:anim calcmode="lin" valueType="num">
                                      <p:cBhvr additive="base">
                                        <p:cTn id="28" dur="2000" fill="hold"/>
                                        <p:tgtEl>
                                          <p:spTgt spid="78849">
                                            <p:txEl>
                                              <p:pRg st="9" end="9"/>
                                            </p:txEl>
                                          </p:spTgt>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2000" fill="hold">
                                          <p:stCondLst>
                                            <p:cond delay="0"/>
                                          </p:stCondLst>
                                        </p:cTn>
                                        <p:tgtEl>
                                          <p:spTgt spid="78849">
                                            <p:txEl>
                                              <p:pRg st="10" end="10"/>
                                            </p:txEl>
                                          </p:spTgt>
                                        </p:tgtEl>
                                        <p:attrNameLst>
                                          <p:attrName>style.visibility</p:attrName>
                                        </p:attrNameLst>
                                      </p:cBhvr>
                                      <p:to>
                                        <p:strVal val="visible"/>
                                      </p:to>
                                    </p:set>
                                    <p:anim calcmode="lin" valueType="num">
                                      <p:cBhvr additive="base">
                                        <p:cTn id="31" dur="2000" fill="hold"/>
                                        <p:tgtEl>
                                          <p:spTgt spid="78849">
                                            <p:txEl>
                                              <p:pRg st="10" end="10"/>
                                            </p:txEl>
                                          </p:spTgt>
                                        </p:tgtEl>
                                        <p:attrNameLst>
                                          <p:attrName>ppt_x</p:attrName>
                                        </p:attrNameLst>
                                      </p:cBhvr>
                                      <p:tavLst>
                                        <p:tav tm="0">
                                          <p:val>
                                            <p:strVal val="1+#ppt_w/2"/>
                                          </p:val>
                                        </p:tav>
                                        <p:tav tm="100000">
                                          <p:val>
                                            <p:strVal val="#ppt_x"/>
                                          </p:val>
                                        </p:tav>
                                      </p:tavLst>
                                    </p:anim>
                                    <p:anim calcmode="lin" valueType="num">
                                      <p:cBhvr additive="base">
                                        <p:cTn id="32" dur="2000" fill="hold"/>
                                        <p:tgtEl>
                                          <p:spTgt spid="78849">
                                            <p:txEl>
                                              <p:pRg st="10" end="10"/>
                                            </p:txEl>
                                          </p:spTgt>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2000" fill="hold">
                                          <p:stCondLst>
                                            <p:cond delay="0"/>
                                          </p:stCondLst>
                                        </p:cTn>
                                        <p:tgtEl>
                                          <p:spTgt spid="78849">
                                            <p:txEl>
                                              <p:pRg st="11" end="11"/>
                                            </p:txEl>
                                          </p:spTgt>
                                        </p:tgtEl>
                                        <p:attrNameLst>
                                          <p:attrName>style.visibility</p:attrName>
                                        </p:attrNameLst>
                                      </p:cBhvr>
                                      <p:to>
                                        <p:strVal val="visible"/>
                                      </p:to>
                                    </p:set>
                                    <p:anim calcmode="lin" valueType="num">
                                      <p:cBhvr additive="base">
                                        <p:cTn id="35" dur="2000" fill="hold"/>
                                        <p:tgtEl>
                                          <p:spTgt spid="78849">
                                            <p:txEl>
                                              <p:pRg st="11" end="11"/>
                                            </p:txEl>
                                          </p:spTgt>
                                        </p:tgtEl>
                                        <p:attrNameLst>
                                          <p:attrName>ppt_x</p:attrName>
                                        </p:attrNameLst>
                                      </p:cBhvr>
                                      <p:tavLst>
                                        <p:tav tm="0">
                                          <p:val>
                                            <p:strVal val="1+#ppt_w/2"/>
                                          </p:val>
                                        </p:tav>
                                        <p:tav tm="100000">
                                          <p:val>
                                            <p:strVal val="#ppt_x"/>
                                          </p:val>
                                        </p:tav>
                                      </p:tavLst>
                                    </p:anim>
                                    <p:anim calcmode="lin" valueType="num">
                                      <p:cBhvr additive="base">
                                        <p:cTn id="36" dur="2000" fill="hold"/>
                                        <p:tgtEl>
                                          <p:spTgt spid="78849">
                                            <p:txEl>
                                              <p:pRg st="11" end="11"/>
                                            </p:txEl>
                                          </p:spTgt>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2000" fill="hold">
                                          <p:stCondLst>
                                            <p:cond delay="0"/>
                                          </p:stCondLst>
                                        </p:cTn>
                                        <p:tgtEl>
                                          <p:spTgt spid="78849">
                                            <p:txEl>
                                              <p:pRg st="13" end="13"/>
                                            </p:txEl>
                                          </p:spTgt>
                                        </p:tgtEl>
                                        <p:attrNameLst>
                                          <p:attrName>style.visibility</p:attrName>
                                        </p:attrNameLst>
                                      </p:cBhvr>
                                      <p:to>
                                        <p:strVal val="visible"/>
                                      </p:to>
                                    </p:set>
                                    <p:anim calcmode="lin" valueType="num">
                                      <p:cBhvr additive="base">
                                        <p:cTn id="39" dur="2000" fill="hold"/>
                                        <p:tgtEl>
                                          <p:spTgt spid="78849">
                                            <p:txEl>
                                              <p:pRg st="13" end="13"/>
                                            </p:txEl>
                                          </p:spTgt>
                                        </p:tgtEl>
                                        <p:attrNameLst>
                                          <p:attrName>ppt_x</p:attrName>
                                        </p:attrNameLst>
                                      </p:cBhvr>
                                      <p:tavLst>
                                        <p:tav tm="0">
                                          <p:val>
                                            <p:strVal val="1+#ppt_w/2"/>
                                          </p:val>
                                        </p:tav>
                                        <p:tav tm="100000">
                                          <p:val>
                                            <p:strVal val="#ppt_x"/>
                                          </p:val>
                                        </p:tav>
                                      </p:tavLst>
                                    </p:anim>
                                    <p:anim calcmode="lin" valueType="num">
                                      <p:cBhvr additive="base">
                                        <p:cTn id="40" dur="2000" fill="hold"/>
                                        <p:tgtEl>
                                          <p:spTgt spid="78849">
                                            <p:txEl>
                                              <p:pRg st="13" end="13"/>
                                            </p:txEl>
                                          </p:spTgt>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0"/>
                                  </p:stCondLst>
                                  <p:childTnLst>
                                    <p:set>
                                      <p:cBhvr>
                                        <p:cTn id="42" dur="2000" fill="hold">
                                          <p:stCondLst>
                                            <p:cond delay="0"/>
                                          </p:stCondLst>
                                        </p:cTn>
                                        <p:tgtEl>
                                          <p:spTgt spid="78849">
                                            <p:txEl>
                                              <p:pRg st="14" end="14"/>
                                            </p:txEl>
                                          </p:spTgt>
                                        </p:tgtEl>
                                        <p:attrNameLst>
                                          <p:attrName>style.visibility</p:attrName>
                                        </p:attrNameLst>
                                      </p:cBhvr>
                                      <p:to>
                                        <p:strVal val="visible"/>
                                      </p:to>
                                    </p:set>
                                    <p:anim calcmode="lin" valueType="num">
                                      <p:cBhvr additive="base">
                                        <p:cTn id="43" dur="2000" fill="hold"/>
                                        <p:tgtEl>
                                          <p:spTgt spid="78849">
                                            <p:txEl>
                                              <p:pRg st="14" end="14"/>
                                            </p:txEl>
                                          </p:spTgt>
                                        </p:tgtEl>
                                        <p:attrNameLst>
                                          <p:attrName>ppt_x</p:attrName>
                                        </p:attrNameLst>
                                      </p:cBhvr>
                                      <p:tavLst>
                                        <p:tav tm="0">
                                          <p:val>
                                            <p:strVal val="1+#ppt_w/2"/>
                                          </p:val>
                                        </p:tav>
                                        <p:tav tm="100000">
                                          <p:val>
                                            <p:strVal val="#ppt_x"/>
                                          </p:val>
                                        </p:tav>
                                      </p:tavLst>
                                    </p:anim>
                                    <p:anim calcmode="lin" valueType="num">
                                      <p:cBhvr additive="base">
                                        <p:cTn id="44" dur="2000" fill="hold"/>
                                        <p:tgtEl>
                                          <p:spTgt spid="78849">
                                            <p:txEl>
                                              <p:pRg st="14" end="1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399416" y="1327468"/>
            <a:ext cx="10972800" cy="4310062"/>
          </a:xfrm>
        </p:spPr>
        <p:txBody>
          <a:bodyPr/>
          <a:p>
            <a:pPr marL="0" indent="0">
              <a:buNone/>
            </a:pPr>
            <a:r>
              <a:rPr lang="zh-CN" altLang="en-US" b="1" dirty="0">
                <a:solidFill>
                  <a:srgbClr val="FF0000"/>
                </a:solidFill>
                <a:latin typeface="微软雅黑" panose="020B0503020204020204" pitchFamily="34" charset="-122"/>
                <a:ea typeface="微软雅黑" panose="020B0503020204020204" pitchFamily="34" charset="-122"/>
                <a:sym typeface="+mn-ea"/>
              </a:rPr>
              <a:t> </a:t>
            </a:r>
            <a:r>
              <a:rPr lang="zh-CN" altLang="en-US"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一、考纲研读，明确方向</a:t>
            </a:r>
            <a:endParaRPr lang="zh-CN" altLang="en-US" b="1">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r>
              <a:rPr lang="en-US" altLang="zh-CN" sz="3600" b="1">
                <a:latin typeface="楷体" panose="02010609060101010101" charset="-122"/>
                <a:ea typeface="楷体" panose="02010609060101010101" charset="-122"/>
                <a:cs typeface="楷体" panose="02010609060101010101" charset="-122"/>
                <a:sym typeface="+mn-ea"/>
              </a:rPr>
              <a:t>1</a:t>
            </a:r>
            <a:r>
              <a:rPr lang="zh-CN" altLang="en-US" sz="3600" b="1">
                <a:latin typeface="楷体" panose="02010609060101010101" charset="-122"/>
                <a:ea typeface="楷体" panose="02010609060101010101" charset="-122"/>
                <a:cs typeface="楷体" panose="02010609060101010101" charset="-122"/>
                <a:sym typeface="+mn-ea"/>
              </a:rPr>
              <a:t>、</a:t>
            </a:r>
            <a:r>
              <a:rPr lang="en-US" altLang="zh-CN" sz="3600" b="1">
                <a:latin typeface="楷体" panose="02010609060101010101" charset="-122"/>
                <a:ea typeface="楷体" panose="02010609060101010101" charset="-122"/>
                <a:cs typeface="楷体" panose="02010609060101010101" charset="-122"/>
                <a:sym typeface="+mn-ea"/>
              </a:rPr>
              <a:t>2019</a:t>
            </a:r>
            <a:r>
              <a:rPr lang="zh-CN" altLang="en-US" sz="3600" b="1">
                <a:latin typeface="楷体" panose="02010609060101010101" charset="-122"/>
                <a:ea typeface="楷体" panose="02010609060101010101" charset="-122"/>
                <a:cs typeface="楷体" panose="02010609060101010101" charset="-122"/>
                <a:sym typeface="+mn-ea"/>
              </a:rPr>
              <a:t>年《历史考试说明》</a:t>
            </a:r>
            <a:r>
              <a:rPr lang="zh-CN" altLang="en-US" sz="3600" b="1">
                <a:solidFill>
                  <a:srgbClr val="00B0F0"/>
                </a:solidFill>
                <a:latin typeface="楷体" panose="02010609060101010101" charset="-122"/>
                <a:ea typeface="楷体" panose="02010609060101010101" charset="-122"/>
                <a:cs typeface="楷体" panose="02010609060101010101" charset="-122"/>
                <a:sym typeface="+mn-ea"/>
              </a:rPr>
              <a:t>前言变化</a:t>
            </a:r>
            <a:endParaRPr lang="zh-CN" altLang="en-US" sz="3600" b="1">
              <a:solidFill>
                <a:schemeClr val="tx1"/>
              </a:solidFill>
              <a:latin typeface="楷体" panose="02010609060101010101" charset="-122"/>
              <a:ea typeface="楷体" panose="02010609060101010101" charset="-122"/>
              <a:cs typeface="楷体" panose="02010609060101010101" charset="-122"/>
              <a:sym typeface="+mn-ea"/>
            </a:endParaRPr>
          </a:p>
          <a:p>
            <a:r>
              <a:rPr lang="en-US" altLang="zh-CN" sz="3600" b="1">
                <a:latin typeface="楷体" panose="02010609060101010101" charset="-122"/>
                <a:ea typeface="楷体" panose="02010609060101010101" charset="-122"/>
                <a:cs typeface="楷体" panose="02010609060101010101" charset="-122"/>
                <a:sym typeface="+mn-ea"/>
              </a:rPr>
              <a:t>2</a:t>
            </a:r>
            <a:r>
              <a:rPr lang="zh-CN" altLang="en-US" sz="3600" b="1">
                <a:latin typeface="楷体" panose="02010609060101010101" charset="-122"/>
                <a:ea typeface="楷体" panose="02010609060101010101" charset="-122"/>
                <a:cs typeface="楷体" panose="02010609060101010101" charset="-122"/>
                <a:sym typeface="+mn-ea"/>
              </a:rPr>
              <a:t>、</a:t>
            </a:r>
            <a:r>
              <a:rPr lang="zh-CN" altLang="en-US" sz="3600" b="1" dirty="0">
                <a:latin typeface="楷体" panose="02010609060101010101" charset="-122"/>
                <a:ea typeface="楷体" panose="02010609060101010101" charset="-122"/>
                <a:cs typeface="楷体" panose="02010609060101010101" charset="-122"/>
                <a:sym typeface="+mn-ea"/>
              </a:rPr>
              <a:t>考核目标与要求</a:t>
            </a:r>
            <a:r>
              <a:rPr lang="zh-CN" altLang="en-US" sz="3600" b="1" dirty="0">
                <a:solidFill>
                  <a:srgbClr val="00B0F0"/>
                </a:solidFill>
                <a:latin typeface="楷体" panose="02010609060101010101" charset="-122"/>
                <a:ea typeface="楷体" panose="02010609060101010101" charset="-122"/>
                <a:cs typeface="楷体" panose="02010609060101010101" charset="-122"/>
                <a:sym typeface="+mn-ea"/>
              </a:rPr>
              <a:t>例题变化</a:t>
            </a:r>
            <a:endParaRPr lang="zh-CN" altLang="en-US" sz="3600" b="1" dirty="0">
              <a:solidFill>
                <a:schemeClr val="tx1"/>
              </a:solidFill>
              <a:latin typeface="楷体" panose="02010609060101010101" charset="-122"/>
              <a:ea typeface="楷体" panose="02010609060101010101" charset="-122"/>
              <a:cs typeface="楷体" panose="02010609060101010101" charset="-122"/>
              <a:sym typeface="+mn-ea"/>
            </a:endParaRPr>
          </a:p>
          <a:p>
            <a:r>
              <a:rPr lang="en-US" altLang="zh-CN" sz="3600" b="1">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3</a:t>
            </a:r>
            <a:r>
              <a:rPr lang="zh-CN" altLang="en-US" sz="3600" b="1">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a:t>
            </a:r>
            <a:r>
              <a:rPr lang="zh-CN" altLang="en-US" sz="3600" b="1">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题型</a:t>
            </a:r>
            <a:r>
              <a:rPr lang="zh-CN" altLang="en-US" sz="3600" b="1">
                <a:solidFill>
                  <a:srgbClr val="00B0F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示例变化</a:t>
            </a:r>
            <a:endParaRPr lang="zh-CN" altLang="en-US" sz="3600" b="1">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endParaRPr>
          </a:p>
          <a:p>
            <a:endParaRPr lang="zh-CN" altLang="en-US" sz="3600" b="1">
              <a:latin typeface="楷体" panose="02010609060101010101" charset="-122"/>
              <a:ea typeface="楷体" panose="02010609060101010101" charset="-122"/>
              <a:cs typeface="楷体" panose="02010609060101010101" charset="-122"/>
            </a:endParaRP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264795" y="1045210"/>
            <a:ext cx="11662410" cy="5189220"/>
          </a:xfrm>
        </p:spPr>
        <p:txBody>
          <a:bodyPr/>
          <a:p>
            <a:pPr marL="1905" indent="-344805">
              <a:buNone/>
            </a:pPr>
            <a:endParaRPr lang="en-US" altLang="zh-CN" b="1" dirty="0">
              <a:latin typeface="黑体" panose="02010609060101010101" pitchFamily="49" charset="-122"/>
              <a:ea typeface="黑体" panose="02010609060101010101" pitchFamily="49" charset="-122"/>
              <a:sym typeface="+mn-ea"/>
            </a:endParaRPr>
          </a:p>
          <a:p>
            <a:pPr marL="1905" indent="-344805">
              <a:buNone/>
            </a:pPr>
            <a:r>
              <a:rPr lang="en-US" altLang="zh-CN" b="1" dirty="0">
                <a:latin typeface="黑体" panose="02010609060101010101" pitchFamily="49" charset="-122"/>
                <a:ea typeface="黑体" panose="02010609060101010101" pitchFamily="49" charset="-122"/>
                <a:sym typeface="+mn-ea"/>
              </a:rPr>
              <a:t>  </a:t>
            </a:r>
            <a:r>
              <a:rPr lang="zh-CN" altLang="en-US" b="1" dirty="0">
                <a:latin typeface="黑体" panose="02010609060101010101" pitchFamily="49" charset="-122"/>
                <a:ea typeface="黑体" panose="02010609060101010101" pitchFamily="49" charset="-122"/>
                <a:sym typeface="+mn-ea"/>
              </a:rPr>
              <a:t>（一）</a:t>
            </a:r>
            <a:r>
              <a:rPr lang="zh-CN" altLang="en-US" sz="2400" b="1" dirty="0">
                <a:latin typeface="楷体" panose="02010609060101010101" charset="-122"/>
                <a:ea typeface="楷体" panose="02010609060101010101" charset="-122"/>
                <a:cs typeface="楷体" panose="02010609060101010101" charset="-122"/>
                <a:sym typeface="+mn-ea"/>
              </a:rPr>
              <a:t>、</a:t>
            </a:r>
            <a:r>
              <a:rPr lang="zh-CN" altLang="en-US" sz="2800" b="1" dirty="0">
                <a:latin typeface="楷体" panose="02010609060101010101" charset="-122"/>
                <a:ea typeface="楷体" panose="02010609060101010101" charset="-122"/>
                <a:cs typeface="楷体" panose="02010609060101010101" charset="-122"/>
                <a:sym typeface="+mn-ea"/>
              </a:rPr>
              <a:t>选择题解法：</a:t>
            </a:r>
            <a:r>
              <a:rPr lang="zh-CN" altLang="en-US" sz="2800" b="1">
                <a:solidFill>
                  <a:srgbClr val="FF0000"/>
                </a:solidFill>
                <a:latin typeface="楷体" panose="02010609060101010101" charset="-122"/>
                <a:ea typeface="楷体" panose="02010609060101010101" charset="-122"/>
                <a:cs typeface="楷体" panose="02010609060101010101" charset="-122"/>
                <a:sym typeface="+mn-ea"/>
              </a:rPr>
              <a:t>（题干与题支）</a:t>
            </a:r>
            <a:endParaRPr lang="zh-CN" altLang="en-US" sz="2400" b="1">
              <a:solidFill>
                <a:srgbClr val="FF0000"/>
              </a:solidFill>
              <a:latin typeface="楷体" panose="02010609060101010101" charset="-122"/>
              <a:ea typeface="楷体" panose="02010609060101010101" charset="-122"/>
              <a:cs typeface="楷体" panose="02010609060101010101" charset="-122"/>
              <a:sym typeface="+mn-ea"/>
            </a:endParaRPr>
          </a:p>
          <a:p>
            <a:pPr marL="0" indent="0">
              <a:buNone/>
            </a:pPr>
            <a:r>
              <a:rPr lang="zh-CN" altLang="en-US" sz="2400" b="1">
                <a:solidFill>
                  <a:srgbClr val="0000CC"/>
                </a:solidFill>
                <a:latin typeface="楷体" panose="02010609060101010101" charset="-122"/>
                <a:ea typeface="楷体" panose="02010609060101010101" charset="-122"/>
                <a:cs typeface="楷体" panose="02010609060101010101" charset="-122"/>
                <a:sym typeface="+mn-ea"/>
              </a:rPr>
              <a:t>  仔细审题，看清题干与题支；</a:t>
            </a:r>
            <a:endParaRPr lang="zh-CN" altLang="en-US" sz="2400" b="1">
              <a:solidFill>
                <a:srgbClr val="0000CC"/>
              </a:solidFill>
              <a:latin typeface="楷体" panose="02010609060101010101" charset="-122"/>
              <a:ea typeface="楷体" panose="02010609060101010101" charset="-122"/>
              <a:cs typeface="楷体" panose="02010609060101010101" charset="-122"/>
              <a:sym typeface="+mn-ea"/>
            </a:endParaRPr>
          </a:p>
          <a:p>
            <a:pPr marL="0" indent="0">
              <a:buNone/>
            </a:pPr>
            <a:r>
              <a:rPr lang="zh-CN" altLang="en-US" sz="2400" b="1">
                <a:solidFill>
                  <a:srgbClr val="0000CC"/>
                </a:solidFill>
                <a:latin typeface="楷体" panose="02010609060101010101" charset="-122"/>
                <a:ea typeface="楷体" panose="02010609060101010101" charset="-122"/>
                <a:cs typeface="楷体" panose="02010609060101010101" charset="-122"/>
                <a:sym typeface="+mn-ea"/>
              </a:rPr>
              <a:t>  读懂材料，分析历史事件和现象的本质，由表及里，去伪存真；</a:t>
            </a:r>
            <a:endParaRPr lang="zh-CN" altLang="en-US" sz="2400" b="1">
              <a:solidFill>
                <a:srgbClr val="0000CC"/>
              </a:solidFill>
              <a:latin typeface="楷体" panose="02010609060101010101" charset="-122"/>
              <a:ea typeface="楷体" panose="02010609060101010101" charset="-122"/>
              <a:cs typeface="楷体" panose="02010609060101010101" charset="-122"/>
              <a:sym typeface="+mn-ea"/>
            </a:endParaRPr>
          </a:p>
          <a:p>
            <a:pPr marL="0" indent="0">
              <a:buNone/>
            </a:pPr>
            <a:r>
              <a:rPr lang="zh-CN" altLang="en-US" sz="2400" b="1">
                <a:solidFill>
                  <a:srgbClr val="0000CC"/>
                </a:solidFill>
                <a:latin typeface="楷体" panose="02010609060101010101" charset="-122"/>
                <a:ea typeface="楷体" panose="02010609060101010101" charset="-122"/>
                <a:cs typeface="楷体" panose="02010609060101010101" charset="-122"/>
                <a:sym typeface="+mn-ea"/>
              </a:rPr>
              <a:t>  识图题，看清图表，回顾所学，分析图表的历史背景再作答。</a:t>
            </a:r>
            <a:endParaRPr lang="zh-CN" altLang="en-US" sz="2400" b="1">
              <a:solidFill>
                <a:srgbClr val="0000CC"/>
              </a:solidFill>
              <a:latin typeface="楷体" panose="02010609060101010101" charset="-122"/>
              <a:ea typeface="楷体" panose="02010609060101010101" charset="-122"/>
              <a:cs typeface="楷体" panose="02010609060101010101" charset="-122"/>
            </a:endParaRPr>
          </a:p>
          <a:p>
            <a:pPr marL="0" indent="0">
              <a:buNone/>
            </a:pPr>
            <a:r>
              <a:rPr lang="zh-CN" altLang="en-US" sz="2400" b="1" dirty="0">
                <a:latin typeface="楷体" panose="02010609060101010101" charset="-122"/>
                <a:ea typeface="楷体" panose="02010609060101010101" charset="-122"/>
                <a:cs typeface="楷体" panose="02010609060101010101" charset="-122"/>
                <a:sym typeface="+mn-ea"/>
              </a:rPr>
              <a:t>    阅读题目（从题干到题支），弄清限制性条件</a:t>
            </a:r>
            <a:r>
              <a:rPr lang="zh-CN" altLang="en-US" sz="2400" b="1" dirty="0">
                <a:solidFill>
                  <a:srgbClr val="FF0000"/>
                </a:solidFill>
                <a:latin typeface="楷体" panose="02010609060101010101" charset="-122"/>
                <a:ea typeface="楷体" panose="02010609060101010101" charset="-122"/>
                <a:cs typeface="楷体" panose="02010609060101010101" charset="-122"/>
                <a:sym typeface="+mn-ea"/>
              </a:rPr>
              <a:t>（时间、空间、程度等）</a:t>
            </a:r>
            <a:r>
              <a:rPr lang="zh-CN" altLang="en-US" sz="2400" b="1" dirty="0">
                <a:latin typeface="楷体" panose="02010609060101010101" charset="-122"/>
                <a:ea typeface="楷体" panose="02010609060101010101" charset="-122"/>
                <a:cs typeface="楷体" panose="02010609060101010101" charset="-122"/>
                <a:sym typeface="+mn-ea"/>
              </a:rPr>
              <a:t>，理解特殊词语的含义，确定答案符合每一限制性条件。</a:t>
            </a:r>
            <a:endParaRPr lang="zh-CN" altLang="en-US" sz="2400" b="1" dirty="0">
              <a:latin typeface="楷体" panose="02010609060101010101" charset="-122"/>
              <a:ea typeface="楷体" panose="02010609060101010101" charset="-122"/>
              <a:cs typeface="楷体" panose="02010609060101010101" charset="-122"/>
            </a:endParaRPr>
          </a:p>
          <a:p>
            <a:pPr marL="0" indent="0">
              <a:buNone/>
            </a:pPr>
            <a:r>
              <a:rPr lang="zh-CN" altLang="en-US" sz="2400" b="1" dirty="0">
                <a:latin typeface="楷体" panose="02010609060101010101" charset="-122"/>
                <a:ea typeface="楷体" panose="02010609060101010101" charset="-122"/>
                <a:cs typeface="楷体" panose="02010609060101010101" charset="-122"/>
                <a:sym typeface="+mn-ea"/>
              </a:rPr>
              <a:t>     </a:t>
            </a:r>
            <a:endParaRPr lang="zh-CN" altLang="en-US" sz="2400" b="1" dirty="0">
              <a:latin typeface="楷体" panose="02010609060101010101" charset="-122"/>
              <a:ea typeface="楷体" panose="02010609060101010101" charset="-122"/>
              <a:cs typeface="楷体" panose="02010609060101010101" charset="-122"/>
            </a:endParaRPr>
          </a:p>
          <a:p>
            <a:pPr marL="1905" indent="-344805"/>
            <a:endParaRPr lang="zh-CN" altLang="en-US" b="1" dirty="0">
              <a:solidFill>
                <a:srgbClr val="0000CC"/>
              </a:solidFill>
              <a:ea typeface="楷体" panose="02010609060101010101" charset="-122"/>
            </a:endParaRPr>
          </a:p>
          <a:p>
            <a:endParaRPr lang="zh-CN" altLang="en-US"/>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508636" y="1446848"/>
            <a:ext cx="10972800" cy="4310062"/>
          </a:xfrm>
        </p:spPr>
        <p:txBody>
          <a:bodyPr/>
          <a:p>
            <a:pPr>
              <a:lnSpc>
                <a:spcPct val="90000"/>
              </a:lnSpc>
              <a:buNone/>
            </a:pPr>
            <a:r>
              <a:rPr lang="zh-CN" altLang="en-US" sz="2400" b="1" dirty="0">
                <a:latin typeface="楷体" panose="02010609060101010101" charset="-122"/>
                <a:ea typeface="楷体" panose="02010609060101010101" charset="-122"/>
                <a:sym typeface="+mn-ea"/>
              </a:rPr>
              <a:t>四步骤：</a:t>
            </a:r>
            <a:endParaRPr lang="zh-CN" altLang="en-US" sz="2400" b="1" dirty="0">
              <a:latin typeface="楷体" panose="02010609060101010101" charset="-122"/>
              <a:ea typeface="楷体" panose="02010609060101010101" charset="-122"/>
            </a:endParaRPr>
          </a:p>
          <a:p>
            <a:pPr>
              <a:lnSpc>
                <a:spcPct val="90000"/>
              </a:lnSpc>
              <a:buNone/>
            </a:pPr>
            <a:r>
              <a:rPr lang="en-US" altLang="x-none" sz="2400" b="1" dirty="0">
                <a:solidFill>
                  <a:srgbClr val="FF0000"/>
                </a:solidFill>
                <a:latin typeface="楷体" panose="02010609060101010101" charset="-122"/>
                <a:ea typeface="楷体" panose="02010609060101010101" charset="-122"/>
                <a:sym typeface="+mn-ea"/>
              </a:rPr>
              <a:t>1</a:t>
            </a:r>
            <a:r>
              <a:rPr lang="zh-CN" altLang="en-US" sz="2400" b="1" dirty="0">
                <a:solidFill>
                  <a:srgbClr val="FF0000"/>
                </a:solidFill>
                <a:latin typeface="楷体" panose="02010609060101010101" charset="-122"/>
                <a:ea typeface="楷体" panose="02010609060101010101" charset="-122"/>
                <a:sym typeface="+mn-ea"/>
              </a:rPr>
              <a:t>、读题干；</a:t>
            </a:r>
            <a:endParaRPr lang="zh-CN" altLang="en-US" sz="2400" b="1" dirty="0">
              <a:solidFill>
                <a:srgbClr val="FF0000"/>
              </a:solidFill>
              <a:latin typeface="楷体" panose="02010609060101010101" charset="-122"/>
              <a:ea typeface="楷体" panose="02010609060101010101" charset="-122"/>
            </a:endParaRPr>
          </a:p>
          <a:p>
            <a:pPr>
              <a:lnSpc>
                <a:spcPct val="90000"/>
              </a:lnSpc>
              <a:buNone/>
            </a:pPr>
            <a:r>
              <a:rPr lang="zh-CN" altLang="en-US" sz="2400" b="1" dirty="0">
                <a:latin typeface="楷体" panose="02010609060101010101" charset="-122"/>
                <a:ea typeface="楷体" panose="02010609060101010101" charset="-122"/>
                <a:sym typeface="+mn-ea"/>
              </a:rPr>
              <a:t>  （时间、空间、角度、一个句子或二个句子以上弄清表述的核心思想）</a:t>
            </a:r>
            <a:endParaRPr lang="zh-CN" altLang="en-US" sz="2400" b="1" dirty="0">
              <a:latin typeface="楷体" panose="02010609060101010101" charset="-122"/>
              <a:ea typeface="楷体" panose="02010609060101010101" charset="-122"/>
            </a:endParaRPr>
          </a:p>
          <a:p>
            <a:pPr>
              <a:lnSpc>
                <a:spcPct val="90000"/>
              </a:lnSpc>
              <a:buFont typeface="Microsoft JhengHei" panose="020B0604030504040204" charset="-120"/>
              <a:buNone/>
            </a:pPr>
            <a:r>
              <a:rPr lang="en-US" altLang="x-none" sz="2400" b="1" dirty="0">
                <a:solidFill>
                  <a:srgbClr val="FF0000"/>
                </a:solidFill>
                <a:latin typeface="楷体" panose="02010609060101010101" charset="-122"/>
                <a:ea typeface="楷体" panose="02010609060101010101" charset="-122"/>
                <a:sym typeface="+mn-ea"/>
              </a:rPr>
              <a:t>2</a:t>
            </a:r>
            <a:r>
              <a:rPr lang="zh-CN" altLang="en-US" sz="2400" b="1" dirty="0">
                <a:solidFill>
                  <a:srgbClr val="FF0000"/>
                </a:solidFill>
                <a:latin typeface="楷体" panose="02010609060101010101" charset="-122"/>
                <a:ea typeface="楷体" panose="02010609060101010101" charset="-122"/>
                <a:sym typeface="+mn-ea"/>
              </a:rPr>
              <a:t>、忆教材</a:t>
            </a:r>
            <a:r>
              <a:rPr lang="en-US" altLang="x-none" sz="2400" b="1" dirty="0">
                <a:solidFill>
                  <a:srgbClr val="FF0000"/>
                </a:solidFill>
                <a:latin typeface="楷体" panose="02010609060101010101" charset="-122"/>
                <a:ea typeface="楷体" panose="02010609060101010101" charset="-122"/>
                <a:sym typeface="+mn-ea"/>
              </a:rPr>
              <a:t> </a:t>
            </a:r>
            <a:r>
              <a:rPr lang="zh-CN" altLang="en-US" sz="2400" b="1" dirty="0">
                <a:solidFill>
                  <a:srgbClr val="FF0000"/>
                </a:solidFill>
                <a:latin typeface="楷体" panose="02010609060101010101" charset="-122"/>
                <a:ea typeface="楷体" panose="02010609060101010101" charset="-122"/>
                <a:sym typeface="+mn-ea"/>
              </a:rPr>
              <a:t>；</a:t>
            </a:r>
            <a:endParaRPr lang="zh-CN" altLang="en-US" sz="2400" b="1" dirty="0">
              <a:solidFill>
                <a:srgbClr val="FF0000"/>
              </a:solidFill>
              <a:latin typeface="楷体" panose="02010609060101010101" charset="-122"/>
              <a:ea typeface="楷体" panose="02010609060101010101" charset="-122"/>
            </a:endParaRPr>
          </a:p>
          <a:p>
            <a:pPr>
              <a:lnSpc>
                <a:spcPct val="90000"/>
              </a:lnSpc>
              <a:buNone/>
            </a:pPr>
            <a:r>
              <a:rPr lang="zh-CN" altLang="en-US" sz="2400" b="1" dirty="0">
                <a:solidFill>
                  <a:srgbClr val="FF0000"/>
                </a:solidFill>
                <a:latin typeface="楷体" panose="02010609060101010101" charset="-122"/>
                <a:ea typeface="楷体" panose="02010609060101010101" charset="-122"/>
                <a:sym typeface="+mn-ea"/>
              </a:rPr>
              <a:t>3、看题支；</a:t>
            </a:r>
            <a:endParaRPr lang="zh-CN" altLang="en-US" sz="2400" b="1" dirty="0">
              <a:solidFill>
                <a:srgbClr val="FF0000"/>
              </a:solidFill>
              <a:latin typeface="楷体" panose="02010609060101010101" charset="-122"/>
              <a:ea typeface="楷体" panose="02010609060101010101" charset="-122"/>
            </a:endParaRPr>
          </a:p>
          <a:p>
            <a:pPr>
              <a:lnSpc>
                <a:spcPct val="90000"/>
              </a:lnSpc>
              <a:buNone/>
            </a:pPr>
            <a:r>
              <a:rPr lang="zh-CN" altLang="en-US" sz="2400" b="1" dirty="0">
                <a:latin typeface="楷体" panose="02010609060101010101" charset="-122"/>
                <a:ea typeface="楷体" panose="02010609060101010101" charset="-122"/>
                <a:sym typeface="+mn-ea"/>
              </a:rPr>
              <a:t>   （时间、空间、程度的扩大或缩小，绝对化的用语）</a:t>
            </a:r>
            <a:endParaRPr lang="zh-CN" altLang="en-US" sz="2400" b="1" dirty="0">
              <a:latin typeface="楷体" panose="02010609060101010101" charset="-122"/>
              <a:ea typeface="楷体" panose="02010609060101010101" charset="-122"/>
            </a:endParaRPr>
          </a:p>
          <a:p>
            <a:pPr>
              <a:lnSpc>
                <a:spcPct val="90000"/>
              </a:lnSpc>
              <a:buNone/>
            </a:pPr>
            <a:r>
              <a:rPr lang="zh-CN" altLang="en-US" sz="2400" b="1" dirty="0">
                <a:solidFill>
                  <a:srgbClr val="FF0000"/>
                </a:solidFill>
                <a:latin typeface="楷体" panose="02010609060101010101" charset="-122"/>
                <a:ea typeface="楷体" panose="02010609060101010101" charset="-122"/>
                <a:sym typeface="+mn-ea"/>
              </a:rPr>
              <a:t>4、重方法；</a:t>
            </a:r>
            <a:r>
              <a:rPr lang="zh-CN" altLang="en-US" sz="2400" b="1" dirty="0">
                <a:latin typeface="楷体" panose="02010609060101010101" charset="-122"/>
                <a:ea typeface="楷体" panose="02010609060101010101" charset="-122"/>
                <a:sym typeface="+mn-ea"/>
              </a:rPr>
              <a:t>  </a:t>
            </a:r>
            <a:endParaRPr lang="zh-CN" altLang="en-US" sz="2400" b="1" dirty="0">
              <a:latin typeface="楷体" panose="02010609060101010101" charset="-122"/>
              <a:ea typeface="楷体" panose="02010609060101010101" charset="-122"/>
            </a:endParaRPr>
          </a:p>
          <a:p>
            <a:pPr>
              <a:lnSpc>
                <a:spcPct val="90000"/>
              </a:lnSpc>
              <a:buNone/>
            </a:pPr>
            <a:r>
              <a:rPr lang="zh-CN" altLang="en-US" sz="2000" b="1" dirty="0">
                <a:latin typeface="楷体" panose="02010609060101010101" charset="-122"/>
                <a:ea typeface="楷体" panose="02010609060101010101" charset="-122"/>
                <a:sym typeface="+mn-ea"/>
              </a:rPr>
              <a:t>用</a:t>
            </a:r>
            <a:r>
              <a:rPr lang="zh-CN" altLang="en-US" sz="2000" b="1" dirty="0">
                <a:solidFill>
                  <a:srgbClr val="CC0066"/>
                </a:solidFill>
                <a:latin typeface="楷体" panose="02010609060101010101" charset="-122"/>
                <a:ea typeface="楷体" panose="02010609060101010101" charset="-122"/>
                <a:sym typeface="+mn-ea"/>
              </a:rPr>
              <a:t>排除</a:t>
            </a:r>
            <a:r>
              <a:rPr lang="zh-CN" altLang="en-US" sz="2000" b="1" dirty="0">
                <a:latin typeface="楷体" panose="02010609060101010101" charset="-122"/>
                <a:ea typeface="楷体" panose="02010609060101010101" charset="-122"/>
                <a:sym typeface="+mn-ea"/>
              </a:rPr>
              <a:t>方法解决</a:t>
            </a:r>
            <a:endParaRPr lang="zh-CN" altLang="en-US" sz="2000" b="1" dirty="0">
              <a:latin typeface="楷体" panose="02010609060101010101" charset="-122"/>
              <a:ea typeface="楷体" panose="02010609060101010101" charset="-122"/>
            </a:endParaRPr>
          </a:p>
          <a:p>
            <a:pPr marL="0" lvl="0" indent="0">
              <a:buFont typeface="Microsoft JhengHei" panose="020B0604030504040204" charset="-120"/>
              <a:buNone/>
            </a:pPr>
            <a:r>
              <a:rPr lang="en-US" altLang="x-none" sz="2000" b="1" dirty="0">
                <a:latin typeface="楷体" panose="02010609060101010101" charset="-122"/>
                <a:ea typeface="楷体" panose="02010609060101010101" charset="-122"/>
                <a:sym typeface="+mn-ea"/>
              </a:rPr>
              <a:t>a.</a:t>
            </a:r>
            <a:r>
              <a:rPr lang="zh-CN" altLang="en-US" sz="2000" b="1" dirty="0">
                <a:latin typeface="楷体" panose="02010609060101010101" charset="-122"/>
                <a:ea typeface="楷体" panose="02010609060101010101" charset="-122"/>
                <a:sym typeface="+mn-ea"/>
              </a:rPr>
              <a:t>用</a:t>
            </a:r>
            <a:r>
              <a:rPr lang="zh-CN" altLang="en-US" sz="2000" b="1" dirty="0">
                <a:solidFill>
                  <a:srgbClr val="0000CC"/>
                </a:solidFill>
                <a:latin typeface="楷体" panose="02010609060101010101" charset="-122"/>
                <a:ea typeface="楷体" panose="02010609060101010101" charset="-122"/>
                <a:sym typeface="+mn-ea"/>
              </a:rPr>
              <a:t>知识和材料</a:t>
            </a:r>
            <a:r>
              <a:rPr lang="zh-CN" altLang="en-US" sz="2000" b="1" dirty="0">
                <a:latin typeface="楷体" panose="02010609060101010101" charset="-122"/>
                <a:ea typeface="楷体" panose="02010609060101010101" charset="-122"/>
                <a:sym typeface="+mn-ea"/>
              </a:rPr>
              <a:t>排除选项</a:t>
            </a:r>
            <a:endParaRPr lang="zh-CN" altLang="en-US" sz="2000" b="1" dirty="0">
              <a:latin typeface="楷体" panose="02010609060101010101" charset="-122"/>
              <a:ea typeface="楷体" panose="02010609060101010101" charset="-122"/>
              <a:sym typeface="+mn-ea"/>
            </a:endParaRPr>
          </a:p>
          <a:p>
            <a:pPr marL="0" lvl="0" indent="0">
              <a:buFont typeface="Microsoft JhengHei" panose="020B0604030504040204" charset="-120"/>
              <a:buNone/>
            </a:pPr>
            <a:r>
              <a:rPr lang="en-US" altLang="x-none" sz="2000" b="1" dirty="0">
                <a:latin typeface="楷体" panose="02010609060101010101" charset="-122"/>
                <a:ea typeface="楷体" panose="02010609060101010101" charset="-122"/>
                <a:sym typeface="+mn-ea"/>
              </a:rPr>
              <a:t>b.</a:t>
            </a:r>
            <a:r>
              <a:rPr lang="zh-CN" altLang="en-US" sz="2000" b="1" dirty="0">
                <a:latin typeface="楷体" panose="02010609060101010101" charset="-122"/>
                <a:ea typeface="楷体" panose="02010609060101010101" charset="-122"/>
                <a:sym typeface="+mn-ea"/>
              </a:rPr>
              <a:t>用</a:t>
            </a:r>
            <a:r>
              <a:rPr lang="zh-CN" altLang="en-US" sz="2000" b="1" dirty="0">
                <a:solidFill>
                  <a:srgbClr val="0000CC"/>
                </a:solidFill>
                <a:latin typeface="楷体" panose="02010609060101010101" charset="-122"/>
                <a:ea typeface="楷体" panose="02010609060101010101" charset="-122"/>
                <a:sym typeface="+mn-ea"/>
              </a:rPr>
              <a:t>逻辑推理</a:t>
            </a:r>
            <a:r>
              <a:rPr lang="zh-CN" altLang="en-US" sz="2000" b="1" dirty="0">
                <a:latin typeface="楷体" panose="02010609060101010101" charset="-122"/>
                <a:ea typeface="楷体" panose="02010609060101010101" charset="-122"/>
                <a:sym typeface="+mn-ea"/>
              </a:rPr>
              <a:t>排除选项</a:t>
            </a:r>
            <a:endParaRPr lang="zh-CN" altLang="en-US" sz="2000" b="1" dirty="0">
              <a:latin typeface="楷体" panose="02010609060101010101" charset="-122"/>
              <a:ea typeface="楷体" panose="02010609060101010101" charset="-122"/>
              <a:sym typeface="+mn-ea"/>
            </a:endParaRPr>
          </a:p>
          <a:p>
            <a:pPr marL="0" lvl="0" indent="0">
              <a:buFont typeface="Microsoft JhengHei" panose="020B0604030504040204" charset="-120"/>
              <a:buNone/>
            </a:pPr>
            <a:r>
              <a:rPr lang="en-US" altLang="x-none" sz="2000" b="1" dirty="0">
                <a:latin typeface="楷体" panose="02010609060101010101" charset="-122"/>
                <a:ea typeface="楷体" panose="02010609060101010101" charset="-122"/>
                <a:sym typeface="+mn-ea"/>
              </a:rPr>
              <a:t>c.</a:t>
            </a:r>
            <a:r>
              <a:rPr lang="zh-CN" altLang="en-US" sz="2000" b="1" dirty="0">
                <a:latin typeface="楷体" panose="02010609060101010101" charset="-122"/>
                <a:ea typeface="楷体" panose="02010609060101010101" charset="-122"/>
                <a:sym typeface="+mn-ea"/>
              </a:rPr>
              <a:t>用</a:t>
            </a:r>
            <a:r>
              <a:rPr lang="zh-CN" altLang="en-US" sz="2000" b="1" dirty="0">
                <a:solidFill>
                  <a:srgbClr val="0000CC"/>
                </a:solidFill>
                <a:latin typeface="楷体" panose="02010609060101010101" charset="-122"/>
                <a:ea typeface="楷体" panose="02010609060101010101" charset="-122"/>
                <a:sym typeface="+mn-ea"/>
              </a:rPr>
              <a:t>文字联系</a:t>
            </a:r>
            <a:r>
              <a:rPr lang="zh-CN" altLang="en-US" sz="2000" b="1" dirty="0">
                <a:latin typeface="楷体" panose="02010609060101010101" charset="-122"/>
                <a:ea typeface="楷体" panose="02010609060101010101" charset="-122"/>
                <a:sym typeface="+mn-ea"/>
              </a:rPr>
              <a:t>排除选项</a:t>
            </a:r>
            <a:endParaRPr lang="zh-CN" altLang="en-US" sz="2000" b="1" dirty="0">
              <a:latin typeface="楷体" panose="02010609060101010101" charset="-122"/>
              <a:ea typeface="楷体" panose="02010609060101010101" charset="-122"/>
              <a:sym typeface="+mn-ea"/>
            </a:endParaRPr>
          </a:p>
          <a:p>
            <a:pPr marL="0" lvl="0" indent="0">
              <a:buFont typeface="Microsoft JhengHei" panose="020B0604030504040204" charset="-120"/>
              <a:buNone/>
            </a:pPr>
            <a:r>
              <a:rPr lang="en-US" altLang="x-none" sz="2000" b="1" dirty="0">
                <a:latin typeface="楷体" panose="02010609060101010101" charset="-122"/>
                <a:ea typeface="楷体" panose="02010609060101010101" charset="-122"/>
                <a:sym typeface="+mn-ea"/>
              </a:rPr>
              <a:t>d.</a:t>
            </a:r>
            <a:r>
              <a:rPr lang="zh-CN" altLang="en-US" sz="2000" b="1" dirty="0">
                <a:latin typeface="楷体" panose="02010609060101010101" charset="-122"/>
                <a:ea typeface="楷体" panose="02010609060101010101" charset="-122"/>
                <a:sym typeface="+mn-ea"/>
              </a:rPr>
              <a:t>用</a:t>
            </a:r>
            <a:r>
              <a:rPr lang="zh-CN" altLang="en-US" sz="2000" b="1" dirty="0">
                <a:solidFill>
                  <a:srgbClr val="0000CC"/>
                </a:solidFill>
                <a:latin typeface="楷体" panose="02010609060101010101" charset="-122"/>
                <a:ea typeface="楷体" panose="02010609060101010101" charset="-122"/>
                <a:sym typeface="+mn-ea"/>
              </a:rPr>
              <a:t>历史因果关系</a:t>
            </a:r>
            <a:r>
              <a:rPr lang="zh-CN" altLang="en-US" sz="2000" b="1" dirty="0">
                <a:latin typeface="楷体" panose="02010609060101010101" charset="-122"/>
                <a:ea typeface="楷体" panose="02010609060101010101" charset="-122"/>
                <a:sym typeface="+mn-ea"/>
              </a:rPr>
              <a:t>排除选项</a:t>
            </a:r>
            <a:endParaRPr lang="zh-CN" altLang="en-US" sz="2000" b="1" dirty="0">
              <a:latin typeface="楷体" panose="02010609060101010101" charset="-122"/>
              <a:ea typeface="楷体" panose="02010609060101010101" charset="-122"/>
              <a:sym typeface="+mn-ea"/>
            </a:endParaRPr>
          </a:p>
          <a:p>
            <a:pPr marL="0" lvl="0" indent="0">
              <a:buFont typeface="Microsoft JhengHei" panose="020B0604030504040204" charset="-120"/>
              <a:buNone/>
            </a:pPr>
            <a:endParaRPr lang="zh-CN" altLang="en-US" sz="2400" b="1" dirty="0">
              <a:latin typeface="楷体" panose="02010609060101010101" charset="-122"/>
              <a:ea typeface="楷体" panose="02010609060101010101" charset="-122"/>
              <a:sym typeface="+mn-ea"/>
            </a:endParaRPr>
          </a:p>
          <a:p>
            <a:endParaRPr lang="zh-CN" altLang="en-US" sz="2400" b="1" dirty="0">
              <a:latin typeface="楷体" panose="02010609060101010101" charset="-122"/>
              <a:ea typeface="楷体" panose="02010609060101010101" charset="-122"/>
              <a:sym typeface="+mn-ea"/>
            </a:endParaRPr>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4395788" y="1001713"/>
            <a:ext cx="3457575" cy="497205"/>
          </a:xfrm>
          <a:prstGeom prst="rect">
            <a:avLst/>
          </a:prstGeom>
        </p:spPr>
        <p:txBody>
          <a:bodyPr wrap="square" lIns="71078" tIns="35539" rIns="71078" bIns="35539">
            <a:spAutoFit/>
          </a:bodyPr>
          <a:lstStyle/>
          <a:p>
            <a:pPr fontAlgn="base"/>
            <a:r>
              <a:rPr lang="zh-CN" altLang="zh-CN" sz="2775" b="1" strike="noStrike" noProof="1" dirty="0" smtClean="0">
                <a:solidFill>
                  <a:srgbClr val="0000FF"/>
                </a:solidFill>
                <a:latin typeface="微软雅黑" panose="020B0503020204020204" pitchFamily="34" charset="-122"/>
                <a:ea typeface="微软雅黑" panose="020B0503020204020204" pitchFamily="34" charset="-122"/>
                <a:cs typeface="宋体" panose="02010600030101010101" pitchFamily="2" charset="-122"/>
              </a:rPr>
              <a:t>（</a:t>
            </a:r>
            <a:r>
              <a:rPr lang="en-US" altLang="zh-CN" sz="2775" b="1" strike="noStrike" noProof="1" dirty="0" smtClean="0">
                <a:solidFill>
                  <a:srgbClr val="0000FF"/>
                </a:solidFill>
                <a:latin typeface="微软雅黑" panose="020B0503020204020204" pitchFamily="34" charset="-122"/>
                <a:ea typeface="微软雅黑" panose="020B0503020204020204" pitchFamily="34" charset="-122"/>
                <a:cs typeface="宋体" panose="02010600030101010101" pitchFamily="2" charset="-122"/>
              </a:rPr>
              <a:t>1</a:t>
            </a:r>
            <a:r>
              <a:rPr lang="zh-CN" altLang="en-US" sz="2775" b="1" strike="noStrike" noProof="1" dirty="0" smtClean="0">
                <a:solidFill>
                  <a:srgbClr val="0000FF"/>
                </a:solidFill>
                <a:latin typeface="微软雅黑" panose="020B0503020204020204" pitchFamily="34" charset="-122"/>
                <a:ea typeface="微软雅黑" panose="020B0503020204020204" pitchFamily="34" charset="-122"/>
                <a:cs typeface="宋体" panose="02010600030101010101" pitchFamily="2" charset="-122"/>
              </a:rPr>
              <a:t>）常识判断 </a:t>
            </a:r>
            <a:endParaRPr lang="zh-CN" altLang="en-US" sz="2775" strike="noStrike" noProof="1" dirty="0">
              <a:solidFill>
                <a:srgbClr val="0000FF"/>
              </a:solidFill>
              <a:latin typeface="微软雅黑" panose="020B0503020204020204" pitchFamily="34" charset="-122"/>
              <a:ea typeface="微软雅黑" panose="020B0503020204020204" pitchFamily="34" charset="-122"/>
            </a:endParaRPr>
          </a:p>
        </p:txBody>
      </p:sp>
      <p:sp>
        <p:nvSpPr>
          <p:cNvPr id="109570" name="Rectangle 1"/>
          <p:cNvSpPr/>
          <p:nvPr/>
        </p:nvSpPr>
        <p:spPr>
          <a:xfrm>
            <a:off x="1597025" y="1805623"/>
            <a:ext cx="8963025" cy="2306955"/>
          </a:xfrm>
          <a:prstGeom prst="rect">
            <a:avLst/>
          </a:prstGeom>
          <a:noFill/>
          <a:ln w="9525">
            <a:noFill/>
          </a:ln>
        </p:spPr>
        <p:txBody>
          <a:bodyPr anchor="ctr">
            <a:spAutoFit/>
          </a:bodyPr>
          <a:p>
            <a:pPr lvl="0" indent="200025" defTabSz="0" eaLnBrk="0" hangingPunct="0">
              <a:tabLst>
                <a:tab pos="2628900" algn="l"/>
              </a:tabLst>
            </a:pPr>
            <a:r>
              <a:rPr lang="zh-CN" altLang="en-US" sz="2400" b="1" dirty="0">
                <a:solidFill>
                  <a:srgbClr val="FF0000"/>
                </a:solidFill>
                <a:latin typeface="Times New Roman" panose="02020603050405020304" charset="0"/>
                <a:ea typeface="宋体" panose="02010600030101010101" pitchFamily="2" charset="-122"/>
                <a:sym typeface="+mn-ea"/>
              </a:rPr>
              <a:t>（</a:t>
            </a:r>
            <a:r>
              <a:rPr lang="en-US" altLang="zh-CN" sz="2400" b="1" dirty="0">
                <a:solidFill>
                  <a:srgbClr val="FF0000"/>
                </a:solidFill>
                <a:latin typeface="Times New Roman" panose="02020603050405020304" charset="0"/>
                <a:ea typeface="宋体" panose="02010600030101010101" pitchFamily="2" charset="-122"/>
                <a:sym typeface="+mn-ea"/>
              </a:rPr>
              <a:t>2014·</a:t>
            </a:r>
            <a:r>
              <a:rPr lang="zh-CN" altLang="en-US" sz="2400" b="1" dirty="0">
                <a:solidFill>
                  <a:srgbClr val="FF0000"/>
                </a:solidFill>
                <a:latin typeface="黑体" panose="02010609060101010101" pitchFamily="49" charset="-122"/>
                <a:ea typeface="宋体" panose="02010600030101010101" pitchFamily="2" charset="-122"/>
                <a:sym typeface="+mn-ea"/>
              </a:rPr>
              <a:t>新课标全国</a:t>
            </a:r>
            <a:r>
              <a:rPr lang="en-US" altLang="zh-CN" sz="2400" b="1" dirty="0">
                <a:solidFill>
                  <a:srgbClr val="FF0000"/>
                </a:solidFill>
                <a:latin typeface="黑体" panose="02010609060101010101" pitchFamily="49" charset="-122"/>
                <a:ea typeface="宋体" panose="02010600030101010101" pitchFamily="2" charset="-122"/>
                <a:sym typeface="+mn-ea"/>
              </a:rPr>
              <a:t>2</a:t>
            </a:r>
            <a:r>
              <a:rPr lang="zh-CN" altLang="en-US" sz="2400" b="1" dirty="0">
                <a:solidFill>
                  <a:srgbClr val="FF0000"/>
                </a:solidFill>
                <a:latin typeface="黑体" panose="02010609060101010101" pitchFamily="49" charset="-122"/>
                <a:ea typeface="宋体" panose="02010600030101010101" pitchFamily="2" charset="-122"/>
                <a:sym typeface="+mn-ea"/>
              </a:rPr>
              <a:t>卷文综</a:t>
            </a:r>
            <a:r>
              <a:rPr lang="zh-CN" altLang="en-US" sz="2400" b="1" dirty="0">
                <a:solidFill>
                  <a:srgbClr val="FF0000"/>
                </a:solidFill>
                <a:latin typeface="Times New Roman" panose="02020603050405020304" charset="0"/>
                <a:ea typeface="宋体" panose="02010600030101010101" pitchFamily="2" charset="-122"/>
                <a:sym typeface="+mn-ea"/>
              </a:rPr>
              <a:t>）</a:t>
            </a:r>
            <a:endParaRPr lang="zh-CN" altLang="en-US" sz="2400" b="1" dirty="0">
              <a:solidFill>
                <a:srgbClr val="FF0000"/>
              </a:solidFill>
              <a:latin typeface="Times New Roman" panose="02020603050405020304" charset="0"/>
              <a:ea typeface="宋体" panose="02010600030101010101" pitchFamily="2" charset="-122"/>
              <a:sym typeface="+mn-ea"/>
            </a:endParaRPr>
          </a:p>
          <a:p>
            <a:pPr lvl="0" indent="200025" defTabSz="0" eaLnBrk="0" hangingPunct="0">
              <a:tabLst>
                <a:tab pos="2628900" algn="l"/>
              </a:tabLst>
            </a:pPr>
            <a:r>
              <a:rPr lang="zh-CN" altLang="en-US" sz="2400" b="1">
                <a:latin typeface="楷体" panose="02010609060101010101" charset="-122"/>
                <a:ea typeface="楷体" panose="02010609060101010101" charset="-122"/>
                <a:sym typeface="+mn-ea"/>
              </a:rPr>
              <a:t>24．周代分封制下，各封国贵族按“周礼”行事，学说统一的“雅言”，促进了各地文化的整合。周代的“雅言”最早应起源于现在的</a:t>
            </a:r>
            <a:endParaRPr lang="zh-CN" altLang="en-US" sz="2400" b="1">
              <a:latin typeface="楷体" panose="02010609060101010101" charset="-122"/>
              <a:ea typeface="楷体" panose="02010609060101010101" charset="-122"/>
            </a:endParaRPr>
          </a:p>
          <a:p>
            <a:pPr lvl="0" indent="200025" defTabSz="0" eaLnBrk="0" hangingPunct="0">
              <a:tabLst>
                <a:tab pos="2628900" algn="l"/>
              </a:tabLst>
            </a:pPr>
            <a:r>
              <a:rPr lang="zh-CN" altLang="en-US" sz="2400" b="1">
                <a:latin typeface="楷体" panose="02010609060101010101" charset="-122"/>
                <a:ea typeface="楷体" panose="02010609060101010101" charset="-122"/>
                <a:sym typeface="+mn-ea"/>
              </a:rPr>
              <a:t>A．河南          B．河北       C．陕西     D．山东</a:t>
            </a:r>
            <a:endParaRPr lang="zh-CN" altLang="en-US" sz="2400" b="1">
              <a:latin typeface="楷体" panose="02010609060101010101" charset="-122"/>
              <a:ea typeface="楷体" panose="02010609060101010101" charset="-122"/>
            </a:endParaRPr>
          </a:p>
          <a:p>
            <a:pPr lvl="0" indent="200025" defTabSz="0" eaLnBrk="0" hangingPunct="0">
              <a:tabLst>
                <a:tab pos="2628900" algn="l"/>
              </a:tabLst>
            </a:pPr>
            <a:endParaRPr lang="en-US" altLang="zh-CN" sz="2400" b="1" dirty="0">
              <a:latin typeface="楷体" panose="02010609060101010101" charset="-122"/>
              <a:ea typeface="楷体" panose="02010609060101010101" charset="-122"/>
            </a:endParaRPr>
          </a:p>
        </p:txBody>
      </p:sp>
      <p:sp>
        <p:nvSpPr>
          <p:cNvPr id="7" name="矩形 6"/>
          <p:cNvSpPr/>
          <p:nvPr/>
        </p:nvSpPr>
        <p:spPr>
          <a:xfrm>
            <a:off x="7853508" y="3030742"/>
            <a:ext cx="922655" cy="2214880"/>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defRPr/>
            </a:pPr>
            <a:r>
              <a:rPr lang="en-US" altLang="zh-CN" sz="13800" b="1" strike="noStrike" spc="50" noProof="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a:t>
            </a:r>
            <a:endParaRPr lang="en-US" altLang="zh-CN" sz="13800" b="1" strike="noStrike" spc="50" noProof="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矩形 8"/>
          <p:cNvSpPr/>
          <p:nvPr/>
        </p:nvSpPr>
        <p:spPr>
          <a:xfrm>
            <a:off x="2935288" y="5035550"/>
            <a:ext cx="4467860" cy="460375"/>
          </a:xfrm>
          <a:prstGeom prst="rect">
            <a:avLst/>
          </a:prstGeom>
          <a:noFill/>
          <a:ln w="9525">
            <a:noFill/>
          </a:ln>
        </p:spPr>
        <p:txBody>
          <a:bodyPr wrap="none" anchor="t">
            <a:spAutoFit/>
          </a:bodyPr>
          <a:p>
            <a:pPr lvl="0" indent="0"/>
            <a:r>
              <a:rPr lang="zh-CN" altLang="en-US" sz="2400" b="1" dirty="0">
                <a:solidFill>
                  <a:srgbClr val="FF0000"/>
                </a:solidFill>
                <a:latin typeface="Times New Roman" panose="02020603050405020304" charset="0"/>
                <a:ea typeface="宋体" panose="02010600030101010101" pitchFamily="2" charset="-122"/>
              </a:rPr>
              <a:t>常识：时间、空间、概念理解。</a:t>
            </a:r>
            <a:endParaRPr lang="zh-CN" altLang="en-US" sz="2400" dirty="0">
              <a:latin typeface="Arial" panose="020B0604020202020204" pitchFamily="34" charset="0"/>
              <a:ea typeface="宋体" panose="02010600030101010101" pitchFamily="2"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lide(fromBottom)">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ppt_x</p:attrName>
                                        </p:attrNameLst>
                                      </p:cBhvr>
                                      <p:tavLst>
                                        <p:tav tm="0">
                                          <p:val>
                                            <p:strVal val="#ppt_x"/>
                                          </p:val>
                                        </p:tav>
                                        <p:tav tm="100000">
                                          <p:val>
                                            <p:strVal val="#ppt_x"/>
                                          </p:val>
                                        </p:tav>
                                      </p:tavLst>
                                    </p:anim>
                                    <p:anim calcmode="lin" valueType="num">
                                      <p:cBhvr>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2618423" y="356553"/>
            <a:ext cx="3457575" cy="497205"/>
          </a:xfrm>
          <a:prstGeom prst="rect">
            <a:avLst/>
          </a:prstGeom>
        </p:spPr>
        <p:txBody>
          <a:bodyPr wrap="square" lIns="71078" tIns="35539" rIns="71078" bIns="35539">
            <a:spAutoFit/>
          </a:bodyPr>
          <a:lstStyle/>
          <a:p>
            <a:pPr fontAlgn="base"/>
            <a:r>
              <a:rPr lang="zh-CN" altLang="zh-CN" sz="2775" b="1" strike="noStrike" noProof="1" dirty="0" smtClean="0">
                <a:solidFill>
                  <a:srgbClr val="FF0000"/>
                </a:solidFill>
                <a:latin typeface="微软雅黑" panose="020B0503020204020204" pitchFamily="34" charset="-122"/>
                <a:ea typeface="微软雅黑" panose="020B0503020204020204" pitchFamily="34" charset="-122"/>
                <a:cs typeface="宋体" panose="02010600030101010101" pitchFamily="2" charset="-122"/>
              </a:rPr>
              <a:t>（</a:t>
            </a:r>
            <a:r>
              <a:rPr lang="en-US" altLang="zh-CN" sz="2775" b="1" strike="noStrike" noProof="1" dirty="0" smtClean="0">
                <a:solidFill>
                  <a:srgbClr val="FF0000"/>
                </a:solidFill>
                <a:latin typeface="微软雅黑" panose="020B0503020204020204" pitchFamily="34" charset="-122"/>
                <a:ea typeface="微软雅黑" panose="020B0503020204020204" pitchFamily="34" charset="-122"/>
                <a:cs typeface="宋体" panose="02010600030101010101" pitchFamily="2" charset="-122"/>
              </a:rPr>
              <a:t>1</a:t>
            </a:r>
            <a:r>
              <a:rPr lang="zh-CN" altLang="en-US" sz="2775" b="1" strike="noStrike" noProof="1" dirty="0" smtClean="0">
                <a:solidFill>
                  <a:srgbClr val="FF0000"/>
                </a:solidFill>
                <a:latin typeface="微软雅黑" panose="020B0503020204020204" pitchFamily="34" charset="-122"/>
                <a:ea typeface="微软雅黑" panose="020B0503020204020204" pitchFamily="34" charset="-122"/>
                <a:cs typeface="宋体" panose="02010600030101010101" pitchFamily="2" charset="-122"/>
              </a:rPr>
              <a:t>）常识判断 </a:t>
            </a:r>
            <a:endParaRPr lang="zh-CN" altLang="en-US" sz="2775" b="1" strike="noStrike" noProof="1" dirty="0" smtClean="0">
              <a:solidFill>
                <a:srgbClr val="FF000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109570" name="Rectangle 1"/>
          <p:cNvSpPr/>
          <p:nvPr/>
        </p:nvSpPr>
        <p:spPr>
          <a:xfrm>
            <a:off x="1706880" y="973455"/>
            <a:ext cx="8963025" cy="3784600"/>
          </a:xfrm>
          <a:prstGeom prst="rect">
            <a:avLst/>
          </a:prstGeom>
          <a:noFill/>
          <a:ln w="9525">
            <a:noFill/>
          </a:ln>
        </p:spPr>
        <p:txBody>
          <a:bodyPr anchor="ctr">
            <a:spAutoFit/>
          </a:bodyPr>
          <a:p>
            <a:pPr lvl="0" indent="200025" defTabSz="0" eaLnBrk="0" hangingPunct="0">
              <a:tabLst>
                <a:tab pos="2628900" algn="l"/>
              </a:tabLst>
            </a:pPr>
            <a:r>
              <a:rPr lang="zh-CN" altLang="en-US" sz="2400" b="1" dirty="0">
                <a:solidFill>
                  <a:srgbClr val="FF0000"/>
                </a:solidFill>
                <a:latin typeface="Times New Roman" panose="02020603050405020304" charset="0"/>
                <a:ea typeface="宋体" panose="02010600030101010101" pitchFamily="2" charset="-122"/>
                <a:sym typeface="+mn-ea"/>
              </a:rPr>
              <a:t>（</a:t>
            </a:r>
            <a:r>
              <a:rPr lang="en-US" altLang="zh-CN" sz="2400" b="1" dirty="0">
                <a:solidFill>
                  <a:srgbClr val="FF0000"/>
                </a:solidFill>
                <a:latin typeface="Times New Roman" panose="02020603050405020304" charset="0"/>
                <a:ea typeface="宋体" panose="02010600030101010101" pitchFamily="2" charset="-122"/>
                <a:sym typeface="+mn-ea"/>
              </a:rPr>
              <a:t>2013·</a:t>
            </a:r>
            <a:r>
              <a:rPr lang="zh-CN" altLang="en-US" sz="2400" b="1" dirty="0">
                <a:solidFill>
                  <a:srgbClr val="FF0000"/>
                </a:solidFill>
                <a:latin typeface="黑体" panose="02010609060101010101" pitchFamily="49" charset="-122"/>
                <a:ea typeface="宋体" panose="02010600030101010101" pitchFamily="2" charset="-122"/>
                <a:sym typeface="+mn-ea"/>
              </a:rPr>
              <a:t>新课标全国</a:t>
            </a:r>
            <a:r>
              <a:rPr lang="en-US" altLang="zh-CN" sz="2400" b="1" dirty="0">
                <a:solidFill>
                  <a:srgbClr val="FF0000"/>
                </a:solidFill>
                <a:latin typeface="黑体" panose="02010609060101010101" pitchFamily="49" charset="-122"/>
                <a:ea typeface="宋体" panose="02010600030101010101" pitchFamily="2" charset="-122"/>
                <a:sym typeface="+mn-ea"/>
              </a:rPr>
              <a:t>2</a:t>
            </a:r>
            <a:r>
              <a:rPr lang="zh-CN" altLang="en-US" sz="2400" b="1" dirty="0">
                <a:solidFill>
                  <a:srgbClr val="FF0000"/>
                </a:solidFill>
                <a:latin typeface="黑体" panose="02010609060101010101" pitchFamily="49" charset="-122"/>
                <a:ea typeface="宋体" panose="02010600030101010101" pitchFamily="2" charset="-122"/>
                <a:sym typeface="+mn-ea"/>
              </a:rPr>
              <a:t>卷文综</a:t>
            </a:r>
            <a:r>
              <a:rPr lang="zh-CN" altLang="en-US" sz="2400" b="1" dirty="0">
                <a:solidFill>
                  <a:srgbClr val="FF0000"/>
                </a:solidFill>
                <a:latin typeface="Times New Roman" panose="02020603050405020304" charset="0"/>
                <a:ea typeface="宋体" panose="02010600030101010101" pitchFamily="2" charset="-122"/>
                <a:sym typeface="+mn-ea"/>
              </a:rPr>
              <a:t>）</a:t>
            </a:r>
            <a:endParaRPr lang="zh-CN" altLang="en-US" sz="2400" b="1" dirty="0">
              <a:solidFill>
                <a:srgbClr val="FF0000"/>
              </a:solidFill>
              <a:latin typeface="Times New Roman" panose="02020603050405020304" charset="0"/>
              <a:ea typeface="宋体" panose="02010600030101010101" pitchFamily="2" charset="-122"/>
              <a:sym typeface="+mn-ea"/>
            </a:endParaRPr>
          </a:p>
          <a:p>
            <a:pPr lvl="0" indent="200025" defTabSz="0" eaLnBrk="0" hangingPunct="0">
              <a:tabLst>
                <a:tab pos="2628900" algn="l"/>
              </a:tabLst>
            </a:pPr>
            <a:r>
              <a:rPr lang="zh-CN" altLang="en-US" sz="2400" b="1">
                <a:latin typeface="楷体" panose="02010609060101010101" charset="-122"/>
                <a:ea typeface="楷体" panose="02010609060101010101" charset="-122"/>
                <a:sym typeface="+mn-ea"/>
              </a:rPr>
              <a:t>24．司马迁著《史记》时，文献关于黄帝的记述内容不一甚至荒诞，有人据以否定黄帝的真实性。司马迁游历各地，常常遇到人们传颂黄帝的事迹。有鉴于此，他从文献中“择其言尤雅者”，编成黄帝的事迹列于本纪之首。这一撰述过程表明</a:t>
            </a:r>
            <a:endParaRPr lang="zh-CN" altLang="en-US" sz="2400" b="1">
              <a:latin typeface="楷体" panose="02010609060101010101" charset="-122"/>
              <a:ea typeface="楷体" panose="02010609060101010101" charset="-122"/>
              <a:sym typeface="+mn-ea"/>
            </a:endParaRPr>
          </a:p>
          <a:p>
            <a:pPr lvl="0" indent="200025" defTabSz="0" eaLnBrk="0" hangingPunct="0">
              <a:tabLst>
                <a:tab pos="2628900" algn="l"/>
              </a:tabLst>
            </a:pPr>
            <a:endParaRPr lang="zh-CN" altLang="en-US" sz="2400" b="1">
              <a:latin typeface="楷体" panose="02010609060101010101" charset="-122"/>
              <a:ea typeface="楷体" panose="02010609060101010101" charset="-122"/>
              <a:sym typeface="+mn-ea"/>
            </a:endParaRPr>
          </a:p>
          <a:p>
            <a:pPr lvl="0" indent="200025" defTabSz="0" eaLnBrk="0" hangingPunct="0">
              <a:tabLst>
                <a:tab pos="2628900" algn="l"/>
              </a:tabLst>
            </a:pPr>
            <a:r>
              <a:rPr lang="zh-CN" altLang="en-US" sz="2400" b="1">
                <a:latin typeface="楷体" panose="02010609060101010101" charset="-122"/>
                <a:ea typeface="楷体" panose="02010609060101010101" charset="-122"/>
                <a:sym typeface="+mn-ea"/>
              </a:rPr>
              <a:t>A．《史记》关于黄帝的记录准确可信</a:t>
            </a:r>
            <a:endParaRPr lang="zh-CN" altLang="en-US" sz="2400" b="1">
              <a:latin typeface="楷体" panose="02010609060101010101" charset="-122"/>
              <a:ea typeface="楷体" panose="02010609060101010101" charset="-122"/>
              <a:sym typeface="+mn-ea"/>
            </a:endParaRPr>
          </a:p>
          <a:p>
            <a:pPr lvl="0" indent="200025" defTabSz="0" eaLnBrk="0" hangingPunct="0">
              <a:tabLst>
                <a:tab pos="2628900" algn="l"/>
              </a:tabLst>
            </a:pPr>
            <a:r>
              <a:rPr lang="zh-CN" altLang="en-US" sz="2400" b="1">
                <a:latin typeface="楷体" panose="02010609060101010101" charset="-122"/>
                <a:ea typeface="楷体" panose="02010609060101010101" charset="-122"/>
                <a:sym typeface="+mn-ea"/>
              </a:rPr>
              <a:t>B．传说一定程度上可以反映历史真实</a:t>
            </a:r>
            <a:endParaRPr lang="zh-CN" altLang="en-US" sz="2400" b="1">
              <a:latin typeface="楷体" panose="02010609060101010101" charset="-122"/>
              <a:ea typeface="楷体" panose="02010609060101010101" charset="-122"/>
              <a:sym typeface="+mn-ea"/>
            </a:endParaRPr>
          </a:p>
          <a:p>
            <a:pPr lvl="0" indent="200025" defTabSz="0" eaLnBrk="0" hangingPunct="0">
              <a:tabLst>
                <a:tab pos="2628900" algn="l"/>
              </a:tabLst>
            </a:pPr>
            <a:r>
              <a:rPr lang="zh-CN" altLang="en-US" sz="2400" b="1">
                <a:latin typeface="楷体" panose="02010609060101010101" charset="-122"/>
                <a:ea typeface="楷体" panose="02010609060101010101" charset="-122"/>
                <a:sym typeface="+mn-ea"/>
              </a:rPr>
              <a:t>C．历史文献记录应当与口头传说相印证</a:t>
            </a:r>
            <a:endParaRPr lang="zh-CN" altLang="en-US" sz="2400" b="1">
              <a:latin typeface="楷体" panose="02010609060101010101" charset="-122"/>
              <a:ea typeface="楷体" panose="02010609060101010101" charset="-122"/>
              <a:sym typeface="+mn-ea"/>
            </a:endParaRPr>
          </a:p>
          <a:p>
            <a:pPr lvl="0" indent="200025" defTabSz="0" eaLnBrk="0" hangingPunct="0">
              <a:tabLst>
                <a:tab pos="2628900" algn="l"/>
              </a:tabLst>
            </a:pPr>
            <a:r>
              <a:rPr lang="zh-CN" altLang="en-US" sz="2400" b="1">
                <a:latin typeface="楷体" panose="02010609060101010101" charset="-122"/>
                <a:ea typeface="楷体" panose="02010609060101010101" charset="-122"/>
                <a:sym typeface="+mn-ea"/>
              </a:rPr>
              <a:t>D．最完整的历史文本记录的历史最真实</a:t>
            </a:r>
            <a:endParaRPr lang="zh-CN" altLang="en-US" sz="2400" b="1">
              <a:latin typeface="楷体" panose="02010609060101010101" charset="-122"/>
              <a:ea typeface="楷体" panose="02010609060101010101" charset="-122"/>
              <a:sym typeface="+mn-ea"/>
            </a:endParaRPr>
          </a:p>
        </p:txBody>
      </p:sp>
      <p:sp>
        <p:nvSpPr>
          <p:cNvPr id="7" name="矩形 6"/>
          <p:cNvSpPr/>
          <p:nvPr/>
        </p:nvSpPr>
        <p:spPr>
          <a:xfrm>
            <a:off x="7853508" y="3030742"/>
            <a:ext cx="922655" cy="2214880"/>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defRPr/>
            </a:pPr>
            <a:r>
              <a:rPr lang="en-US" altLang="zh-CN" sz="13800" b="1" strike="noStrike" spc="50" noProof="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a:t>
            </a:r>
            <a:endParaRPr lang="en-US" altLang="zh-CN" sz="13800" b="1" strike="noStrike" spc="50" noProof="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矩形 8"/>
          <p:cNvSpPr/>
          <p:nvPr/>
        </p:nvSpPr>
        <p:spPr>
          <a:xfrm>
            <a:off x="2935288" y="5035550"/>
            <a:ext cx="3855720" cy="460375"/>
          </a:xfrm>
          <a:prstGeom prst="rect">
            <a:avLst/>
          </a:prstGeom>
          <a:noFill/>
          <a:ln w="9525">
            <a:noFill/>
          </a:ln>
        </p:spPr>
        <p:txBody>
          <a:bodyPr wrap="none" anchor="t">
            <a:spAutoFit/>
          </a:bodyPr>
          <a:p>
            <a:pPr lvl="0" indent="0"/>
            <a:r>
              <a:rPr lang="zh-CN" altLang="en-US" sz="2400" b="1" dirty="0">
                <a:solidFill>
                  <a:srgbClr val="FF0000"/>
                </a:solidFill>
                <a:latin typeface="Times New Roman" panose="02020603050405020304" charset="0"/>
                <a:ea typeface="宋体" panose="02010600030101010101" pitchFamily="2" charset="-122"/>
              </a:rPr>
              <a:t>常识：传说与文献的理解。</a:t>
            </a:r>
            <a:endParaRPr lang="zh-CN" altLang="en-US" sz="2400" dirty="0">
              <a:latin typeface="Arial" panose="020B0604020202020204" pitchFamily="34" charset="0"/>
              <a:ea typeface="宋体" panose="02010600030101010101" pitchFamily="2"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lide(fromBottom)">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ppt_x</p:attrName>
                                        </p:attrNameLst>
                                      </p:cBhvr>
                                      <p:tavLst>
                                        <p:tav tm="0">
                                          <p:val>
                                            <p:strVal val="#ppt_x"/>
                                          </p:val>
                                        </p:tav>
                                        <p:tav tm="100000">
                                          <p:val>
                                            <p:strVal val="#ppt_x"/>
                                          </p:val>
                                        </p:tav>
                                      </p:tavLst>
                                    </p:anim>
                                    <p:anim calcmode="lin" valueType="num">
                                      <p:cBhvr>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2618423" y="356553"/>
            <a:ext cx="3457575" cy="497205"/>
          </a:xfrm>
          <a:prstGeom prst="rect">
            <a:avLst/>
          </a:prstGeom>
        </p:spPr>
        <p:txBody>
          <a:bodyPr wrap="square" lIns="71078" tIns="35539" rIns="71078" bIns="35539">
            <a:spAutoFit/>
          </a:bodyPr>
          <a:lstStyle/>
          <a:p>
            <a:pPr fontAlgn="base"/>
            <a:r>
              <a:rPr lang="zh-CN" altLang="zh-CN" sz="2775" b="1" strike="noStrike" noProof="1" dirty="0" smtClean="0">
                <a:solidFill>
                  <a:srgbClr val="FF0000"/>
                </a:solidFill>
                <a:latin typeface="微软雅黑" panose="020B0503020204020204" pitchFamily="34" charset="-122"/>
                <a:ea typeface="微软雅黑" panose="020B0503020204020204" pitchFamily="34" charset="-122"/>
                <a:cs typeface="宋体" panose="02010600030101010101" pitchFamily="2" charset="-122"/>
              </a:rPr>
              <a:t>（</a:t>
            </a:r>
            <a:r>
              <a:rPr lang="en-US" altLang="zh-CN" sz="2775" b="1" strike="noStrike" noProof="1" dirty="0" smtClean="0">
                <a:solidFill>
                  <a:srgbClr val="FF0000"/>
                </a:solidFill>
                <a:latin typeface="微软雅黑" panose="020B0503020204020204" pitchFamily="34" charset="-122"/>
                <a:ea typeface="微软雅黑" panose="020B0503020204020204" pitchFamily="34" charset="-122"/>
                <a:cs typeface="宋体" panose="02010600030101010101" pitchFamily="2" charset="-122"/>
              </a:rPr>
              <a:t>1</a:t>
            </a:r>
            <a:r>
              <a:rPr lang="zh-CN" altLang="en-US" sz="2775" b="1" strike="noStrike" noProof="1" dirty="0" smtClean="0">
                <a:solidFill>
                  <a:srgbClr val="FF0000"/>
                </a:solidFill>
                <a:latin typeface="微软雅黑" panose="020B0503020204020204" pitchFamily="34" charset="-122"/>
                <a:ea typeface="微软雅黑" panose="020B0503020204020204" pitchFamily="34" charset="-122"/>
                <a:cs typeface="宋体" panose="02010600030101010101" pitchFamily="2" charset="-122"/>
              </a:rPr>
              <a:t>）常识判断</a:t>
            </a:r>
            <a:r>
              <a:rPr lang="zh-CN" altLang="en-US" sz="2775" b="1" strike="noStrike" noProof="1" dirty="0" smtClean="0">
                <a:solidFill>
                  <a:srgbClr val="0000FF"/>
                </a:solidFill>
                <a:latin typeface="微软雅黑" panose="020B0503020204020204" pitchFamily="34" charset="-122"/>
                <a:ea typeface="微软雅黑" panose="020B0503020204020204" pitchFamily="34" charset="-122"/>
                <a:cs typeface="宋体" panose="02010600030101010101" pitchFamily="2" charset="-122"/>
              </a:rPr>
              <a:t> </a:t>
            </a:r>
            <a:endParaRPr lang="zh-CN" altLang="en-US" sz="2775" strike="noStrike" noProof="1" dirty="0">
              <a:solidFill>
                <a:srgbClr val="0000FF"/>
              </a:solidFill>
              <a:latin typeface="微软雅黑" panose="020B0503020204020204" pitchFamily="34" charset="-122"/>
              <a:ea typeface="微软雅黑" panose="020B0503020204020204" pitchFamily="34" charset="-122"/>
            </a:endParaRPr>
          </a:p>
        </p:txBody>
      </p:sp>
      <p:sp>
        <p:nvSpPr>
          <p:cNvPr id="109570" name="Rectangle 1"/>
          <p:cNvSpPr/>
          <p:nvPr/>
        </p:nvSpPr>
        <p:spPr>
          <a:xfrm>
            <a:off x="1706880" y="1712278"/>
            <a:ext cx="8963025" cy="2306955"/>
          </a:xfrm>
          <a:prstGeom prst="rect">
            <a:avLst/>
          </a:prstGeom>
          <a:noFill/>
          <a:ln w="9525">
            <a:noFill/>
          </a:ln>
        </p:spPr>
        <p:txBody>
          <a:bodyPr anchor="ctr">
            <a:spAutoFit/>
          </a:bodyPr>
          <a:p>
            <a:pPr lvl="0" indent="200025" defTabSz="0" eaLnBrk="0" hangingPunct="0">
              <a:tabLst>
                <a:tab pos="2628900" algn="l"/>
              </a:tabLst>
            </a:pPr>
            <a:r>
              <a:rPr lang="zh-CN" altLang="en-US" sz="2400" b="1" dirty="0">
                <a:solidFill>
                  <a:srgbClr val="FF0000"/>
                </a:solidFill>
                <a:latin typeface="Times New Roman" panose="02020603050405020304" charset="0"/>
                <a:ea typeface="宋体" panose="02010600030101010101" pitchFamily="2" charset="-122"/>
                <a:sym typeface="+mn-ea"/>
              </a:rPr>
              <a:t>（</a:t>
            </a:r>
            <a:r>
              <a:rPr lang="en-US" altLang="zh-CN" sz="2400" b="1" dirty="0">
                <a:solidFill>
                  <a:srgbClr val="FF0000"/>
                </a:solidFill>
                <a:latin typeface="Times New Roman" panose="02020603050405020304" charset="0"/>
                <a:ea typeface="宋体" panose="02010600030101010101" pitchFamily="2" charset="-122"/>
                <a:sym typeface="+mn-ea"/>
              </a:rPr>
              <a:t>2017·</a:t>
            </a:r>
            <a:r>
              <a:rPr lang="zh-CN" altLang="en-US" sz="2400" b="1" dirty="0">
                <a:solidFill>
                  <a:srgbClr val="FF0000"/>
                </a:solidFill>
                <a:latin typeface="黑体" panose="02010609060101010101" pitchFamily="49" charset="-122"/>
                <a:ea typeface="宋体" panose="02010600030101010101" pitchFamily="2" charset="-122"/>
                <a:sym typeface="+mn-ea"/>
              </a:rPr>
              <a:t>新课标全国</a:t>
            </a:r>
            <a:r>
              <a:rPr lang="en-US" altLang="zh-CN" sz="2400" b="1" dirty="0">
                <a:solidFill>
                  <a:srgbClr val="FF0000"/>
                </a:solidFill>
                <a:latin typeface="黑体" panose="02010609060101010101" pitchFamily="49" charset="-122"/>
                <a:ea typeface="宋体" panose="02010600030101010101" pitchFamily="2" charset="-122"/>
                <a:sym typeface="+mn-ea"/>
              </a:rPr>
              <a:t>2</a:t>
            </a:r>
            <a:r>
              <a:rPr lang="zh-CN" altLang="en-US" sz="2400" b="1" dirty="0">
                <a:solidFill>
                  <a:srgbClr val="FF0000"/>
                </a:solidFill>
                <a:latin typeface="黑体" panose="02010609060101010101" pitchFamily="49" charset="-122"/>
                <a:ea typeface="宋体" panose="02010600030101010101" pitchFamily="2" charset="-122"/>
                <a:sym typeface="+mn-ea"/>
              </a:rPr>
              <a:t>卷文综</a:t>
            </a:r>
            <a:r>
              <a:rPr lang="zh-CN" altLang="en-US" sz="2400" b="1" dirty="0">
                <a:solidFill>
                  <a:srgbClr val="FF0000"/>
                </a:solidFill>
                <a:latin typeface="Times New Roman" panose="02020603050405020304" charset="0"/>
                <a:ea typeface="宋体" panose="02010600030101010101" pitchFamily="2" charset="-122"/>
                <a:sym typeface="+mn-ea"/>
              </a:rPr>
              <a:t>）</a:t>
            </a:r>
            <a:endParaRPr lang="zh-CN" altLang="en-US" sz="2400" b="1" dirty="0">
              <a:solidFill>
                <a:srgbClr val="FF0000"/>
              </a:solidFill>
              <a:latin typeface="Times New Roman" panose="02020603050405020304" charset="0"/>
              <a:ea typeface="宋体" panose="02010600030101010101" pitchFamily="2" charset="-122"/>
              <a:sym typeface="+mn-ea"/>
            </a:endParaRPr>
          </a:p>
          <a:p>
            <a:pPr lvl="0" indent="200025" defTabSz="0" eaLnBrk="0" hangingPunct="0">
              <a:tabLst>
                <a:tab pos="2628900" algn="l"/>
              </a:tabLst>
            </a:pPr>
            <a:r>
              <a:rPr lang="zh-CN" altLang="en-US" sz="2400" b="1">
                <a:latin typeface="楷体" panose="02010609060101010101" charset="-122"/>
                <a:ea typeface="楷体" panose="02010609060101010101" charset="-122"/>
                <a:sym typeface="+mn-ea"/>
              </a:rPr>
              <a:t>25．《史记》《汉书》均为私家撰著。魏晋以后，朝廷任用史官负责修撰本朝或前朝历史，甚至由宰相主持，皇帝亲自参与，这反映出官修史书</a:t>
            </a:r>
            <a:endParaRPr lang="zh-CN" altLang="en-US" sz="2400" b="1">
              <a:latin typeface="楷体" panose="02010609060101010101" charset="-122"/>
              <a:ea typeface="楷体" panose="02010609060101010101" charset="-122"/>
              <a:sym typeface="+mn-ea"/>
            </a:endParaRPr>
          </a:p>
          <a:p>
            <a:pPr lvl="0" indent="200025" defTabSz="0" eaLnBrk="0" hangingPunct="0">
              <a:tabLst>
                <a:tab pos="2628900" algn="l"/>
              </a:tabLst>
            </a:pPr>
            <a:r>
              <a:rPr lang="zh-CN" altLang="en-US" sz="2400" b="1">
                <a:latin typeface="楷体" panose="02010609060101010101" charset="-122"/>
                <a:ea typeface="楷体" panose="02010609060101010101" charset="-122"/>
                <a:sym typeface="+mn-ea"/>
              </a:rPr>
              <a:t>A．记载的真实性      	B．评价历史的公正性</a:t>
            </a:r>
            <a:endParaRPr lang="zh-CN" altLang="en-US" sz="2400" b="1">
              <a:latin typeface="楷体" panose="02010609060101010101" charset="-122"/>
              <a:ea typeface="楷体" panose="02010609060101010101" charset="-122"/>
              <a:sym typeface="+mn-ea"/>
            </a:endParaRPr>
          </a:p>
          <a:p>
            <a:pPr lvl="0" indent="200025" defTabSz="0" eaLnBrk="0" hangingPunct="0">
              <a:tabLst>
                <a:tab pos="2628900" algn="l"/>
              </a:tabLst>
            </a:pPr>
            <a:r>
              <a:rPr lang="zh-CN" altLang="en-US" sz="2400" b="1">
                <a:latin typeface="楷体" panose="02010609060101010101" charset="-122"/>
                <a:ea typeface="楷体" panose="02010609060101010101" charset="-122"/>
                <a:sym typeface="+mn-ea"/>
              </a:rPr>
              <a:t>C．修撰的政治性      	D．解释历史的客观性</a:t>
            </a:r>
            <a:endParaRPr lang="zh-CN" altLang="en-US" sz="2400" b="1">
              <a:latin typeface="楷体" panose="02010609060101010101" charset="-122"/>
              <a:ea typeface="楷体" panose="02010609060101010101" charset="-122"/>
              <a:sym typeface="+mn-ea"/>
            </a:endParaRPr>
          </a:p>
        </p:txBody>
      </p:sp>
      <p:sp>
        <p:nvSpPr>
          <p:cNvPr id="7" name="矩形 6"/>
          <p:cNvSpPr/>
          <p:nvPr/>
        </p:nvSpPr>
        <p:spPr>
          <a:xfrm>
            <a:off x="9327978" y="3083447"/>
            <a:ext cx="922655" cy="2214880"/>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defRPr/>
            </a:pPr>
            <a:r>
              <a:rPr lang="en-US" altLang="zh-CN" sz="13800" b="1" strike="noStrike" spc="50" noProof="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a:t>
            </a:r>
            <a:endParaRPr lang="en-US" altLang="zh-CN" sz="13800" b="1" strike="noStrike" spc="50" noProof="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矩形 8"/>
          <p:cNvSpPr/>
          <p:nvPr/>
        </p:nvSpPr>
        <p:spPr>
          <a:xfrm>
            <a:off x="2935288" y="5035550"/>
            <a:ext cx="4467860" cy="460375"/>
          </a:xfrm>
          <a:prstGeom prst="rect">
            <a:avLst/>
          </a:prstGeom>
          <a:noFill/>
          <a:ln w="9525">
            <a:noFill/>
          </a:ln>
        </p:spPr>
        <p:txBody>
          <a:bodyPr wrap="none" anchor="t">
            <a:spAutoFit/>
          </a:bodyPr>
          <a:p>
            <a:pPr lvl="0" indent="0"/>
            <a:r>
              <a:rPr lang="zh-CN" altLang="en-US" sz="2400" b="1" dirty="0">
                <a:solidFill>
                  <a:srgbClr val="FF0000"/>
                </a:solidFill>
                <a:latin typeface="Times New Roman" panose="02020603050405020304" charset="0"/>
                <a:ea typeface="宋体" panose="02010600030101010101" pitchFamily="2" charset="-122"/>
              </a:rPr>
              <a:t>常识：私修与官修史书的理解。</a:t>
            </a:r>
            <a:endParaRPr lang="zh-CN" altLang="en-US" sz="2400" dirty="0">
              <a:latin typeface="Arial" panose="020B0604020202020204" pitchFamily="34" charset="0"/>
              <a:ea typeface="宋体" panose="02010600030101010101" pitchFamily="2"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lide(fromBottom)">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ppt_x</p:attrName>
                                        </p:attrNameLst>
                                      </p:cBhvr>
                                      <p:tavLst>
                                        <p:tav tm="0">
                                          <p:val>
                                            <p:strVal val="#ppt_x"/>
                                          </p:val>
                                        </p:tav>
                                        <p:tav tm="100000">
                                          <p:val>
                                            <p:strVal val="#ppt_x"/>
                                          </p:val>
                                        </p:tav>
                                      </p:tavLst>
                                    </p:anim>
                                    <p:anim calcmode="lin" valueType="num">
                                      <p:cBhvr>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973773" y="860108"/>
            <a:ext cx="3457575" cy="497205"/>
          </a:xfrm>
          <a:prstGeom prst="rect">
            <a:avLst/>
          </a:prstGeom>
        </p:spPr>
        <p:txBody>
          <a:bodyPr wrap="square" lIns="71078" tIns="35539" rIns="71078" bIns="35539">
            <a:spAutoFit/>
          </a:bodyPr>
          <a:lstStyle/>
          <a:p>
            <a:pPr fontAlgn="base"/>
            <a:r>
              <a:rPr lang="zh-CN" altLang="zh-CN" sz="2775" b="1" strike="noStrike" noProof="1" dirty="0" smtClean="0">
                <a:solidFill>
                  <a:srgbClr val="0000FF"/>
                </a:solidFill>
                <a:latin typeface="微软雅黑" panose="020B0503020204020204" pitchFamily="34" charset="-122"/>
                <a:ea typeface="微软雅黑" panose="020B0503020204020204" pitchFamily="34" charset="-122"/>
                <a:cs typeface="宋体" panose="02010600030101010101" pitchFamily="2" charset="-122"/>
              </a:rPr>
              <a:t>（</a:t>
            </a:r>
            <a:r>
              <a:rPr lang="en-US" altLang="zh-CN" sz="2775" b="1" strike="noStrike" noProof="1" dirty="0" smtClean="0">
                <a:solidFill>
                  <a:srgbClr val="0000FF"/>
                </a:solidFill>
                <a:latin typeface="微软雅黑" panose="020B0503020204020204" pitchFamily="34" charset="-122"/>
                <a:ea typeface="微软雅黑" panose="020B0503020204020204" pitchFamily="34" charset="-122"/>
                <a:cs typeface="宋体" panose="02010600030101010101" pitchFamily="2" charset="-122"/>
              </a:rPr>
              <a:t>1</a:t>
            </a:r>
            <a:r>
              <a:rPr lang="zh-CN" altLang="en-US" sz="2775" b="1" strike="noStrike" noProof="1" dirty="0" smtClean="0">
                <a:solidFill>
                  <a:srgbClr val="0000FF"/>
                </a:solidFill>
                <a:latin typeface="微软雅黑" panose="020B0503020204020204" pitchFamily="34" charset="-122"/>
                <a:ea typeface="微软雅黑" panose="020B0503020204020204" pitchFamily="34" charset="-122"/>
                <a:cs typeface="宋体" panose="02010600030101010101" pitchFamily="2" charset="-122"/>
              </a:rPr>
              <a:t>）常识判断 </a:t>
            </a:r>
            <a:endParaRPr lang="zh-CN" altLang="en-US" sz="2775" strike="noStrike" noProof="1" dirty="0">
              <a:solidFill>
                <a:srgbClr val="0000FF"/>
              </a:solidFill>
              <a:latin typeface="微软雅黑" panose="020B0503020204020204" pitchFamily="34" charset="-122"/>
              <a:ea typeface="微软雅黑" panose="020B0503020204020204" pitchFamily="34" charset="-122"/>
            </a:endParaRPr>
          </a:p>
        </p:txBody>
      </p:sp>
      <p:sp>
        <p:nvSpPr>
          <p:cNvPr id="109570" name="Rectangle 1"/>
          <p:cNvSpPr/>
          <p:nvPr/>
        </p:nvSpPr>
        <p:spPr>
          <a:xfrm>
            <a:off x="549275" y="1357630"/>
            <a:ext cx="11082020" cy="2306955"/>
          </a:xfrm>
          <a:prstGeom prst="rect">
            <a:avLst/>
          </a:prstGeom>
          <a:noFill/>
          <a:ln w="9525">
            <a:noFill/>
          </a:ln>
        </p:spPr>
        <p:txBody>
          <a:bodyPr wrap="square" anchor="ctr">
            <a:spAutoFit/>
          </a:bodyPr>
          <a:p>
            <a:pPr lvl="0" indent="200025" defTabSz="0" eaLnBrk="0" hangingPunct="0">
              <a:tabLst>
                <a:tab pos="2628900" algn="l"/>
              </a:tabLst>
            </a:pPr>
            <a:r>
              <a:rPr lang="zh-CN" altLang="en-US" sz="2400" b="1" dirty="0">
                <a:solidFill>
                  <a:srgbClr val="FF0000"/>
                </a:solidFill>
                <a:latin typeface="Times New Roman" panose="02020603050405020304" charset="0"/>
                <a:ea typeface="宋体" panose="02010600030101010101" pitchFamily="2" charset="-122"/>
                <a:sym typeface="+mn-ea"/>
              </a:rPr>
              <a:t>（</a:t>
            </a:r>
            <a:r>
              <a:rPr lang="en-US" altLang="zh-CN" sz="2400" b="1" dirty="0">
                <a:solidFill>
                  <a:srgbClr val="FF0000"/>
                </a:solidFill>
                <a:latin typeface="Times New Roman" panose="02020603050405020304" charset="0"/>
                <a:ea typeface="宋体" panose="02010600030101010101" pitchFamily="2" charset="-122"/>
                <a:sym typeface="+mn-ea"/>
              </a:rPr>
              <a:t>2017·</a:t>
            </a:r>
            <a:r>
              <a:rPr lang="zh-CN" altLang="en-US" sz="2400" b="1" dirty="0">
                <a:solidFill>
                  <a:srgbClr val="FF0000"/>
                </a:solidFill>
                <a:latin typeface="黑体" panose="02010609060101010101" pitchFamily="49" charset="-122"/>
                <a:ea typeface="宋体" panose="02010600030101010101" pitchFamily="2" charset="-122"/>
                <a:sym typeface="+mn-ea"/>
              </a:rPr>
              <a:t>新课标全国</a:t>
            </a:r>
            <a:r>
              <a:rPr lang="en-US" altLang="zh-CN" sz="2400" b="1" dirty="0">
                <a:solidFill>
                  <a:srgbClr val="FF0000"/>
                </a:solidFill>
                <a:latin typeface="黑体" panose="02010609060101010101" pitchFamily="49" charset="-122"/>
                <a:ea typeface="宋体" panose="02010600030101010101" pitchFamily="2" charset="-122"/>
                <a:sym typeface="+mn-ea"/>
              </a:rPr>
              <a:t>2</a:t>
            </a:r>
            <a:r>
              <a:rPr lang="zh-CN" altLang="en-US" sz="2400" b="1" dirty="0">
                <a:solidFill>
                  <a:srgbClr val="FF0000"/>
                </a:solidFill>
                <a:latin typeface="黑体" panose="02010609060101010101" pitchFamily="49" charset="-122"/>
                <a:ea typeface="宋体" panose="02010600030101010101" pitchFamily="2" charset="-122"/>
                <a:sym typeface="+mn-ea"/>
              </a:rPr>
              <a:t>卷文综</a:t>
            </a:r>
            <a:r>
              <a:rPr lang="zh-CN" altLang="en-US" sz="2400" b="1" dirty="0">
                <a:solidFill>
                  <a:srgbClr val="FF0000"/>
                </a:solidFill>
                <a:latin typeface="Times New Roman" panose="02020603050405020304" charset="0"/>
                <a:ea typeface="宋体" panose="02010600030101010101" pitchFamily="2" charset="-122"/>
                <a:sym typeface="+mn-ea"/>
              </a:rPr>
              <a:t>）</a:t>
            </a:r>
            <a:endParaRPr lang="zh-CN" altLang="en-US" sz="2400" b="1" dirty="0">
              <a:solidFill>
                <a:srgbClr val="FF0000"/>
              </a:solidFill>
              <a:latin typeface="Times New Roman" panose="02020603050405020304" charset="0"/>
              <a:ea typeface="宋体" panose="02010600030101010101" pitchFamily="2" charset="-122"/>
              <a:sym typeface="+mn-ea"/>
            </a:endParaRPr>
          </a:p>
          <a:p>
            <a:pPr lvl="0" indent="200025" defTabSz="0" eaLnBrk="0" hangingPunct="0">
              <a:tabLst>
                <a:tab pos="2628900" algn="l"/>
              </a:tabLst>
            </a:pPr>
            <a:r>
              <a:rPr lang="zh-CN" altLang="en-US" sz="2400" b="1">
                <a:latin typeface="楷体" panose="02010609060101010101" charset="-122"/>
                <a:ea typeface="楷体" panose="02010609060101010101" charset="-122"/>
                <a:sym typeface="+mn-ea"/>
              </a:rPr>
              <a:t>35．20世纪70年代至今，《赫鲁晓夫回忆录》多次出版，并被翻译成多种语言。因其内容的复杂性，不同年代版本的内容均有所不同。由此可知，此回忆录作为一种史料</a:t>
            </a:r>
            <a:endParaRPr lang="zh-CN" altLang="en-US" sz="2400" b="1">
              <a:latin typeface="楷体" panose="02010609060101010101" charset="-122"/>
              <a:ea typeface="楷体" panose="02010609060101010101" charset="-122"/>
              <a:sym typeface="+mn-ea"/>
            </a:endParaRPr>
          </a:p>
          <a:p>
            <a:pPr lvl="0" indent="200025" defTabSz="0" eaLnBrk="0" hangingPunct="0">
              <a:tabLst>
                <a:tab pos="2628900" algn="l"/>
              </a:tabLst>
            </a:pPr>
            <a:r>
              <a:rPr lang="zh-CN" altLang="en-US" sz="2400" b="1">
                <a:latin typeface="楷体" panose="02010609060101010101" charset="-122"/>
                <a:ea typeface="楷体" panose="02010609060101010101" charset="-122"/>
                <a:sym typeface="+mn-ea"/>
              </a:rPr>
              <a:t>A．能够准确记述作者的事迹           B．比相关研究著作的可信度更高</a:t>
            </a:r>
            <a:endParaRPr lang="zh-CN" altLang="en-US" sz="2400" b="1">
              <a:latin typeface="楷体" panose="02010609060101010101" charset="-122"/>
              <a:ea typeface="楷体" panose="02010609060101010101" charset="-122"/>
              <a:sym typeface="+mn-ea"/>
            </a:endParaRPr>
          </a:p>
          <a:p>
            <a:pPr lvl="0" indent="200025" defTabSz="0" eaLnBrk="0" hangingPunct="0">
              <a:tabLst>
                <a:tab pos="2628900" algn="l"/>
              </a:tabLst>
            </a:pPr>
            <a:r>
              <a:rPr lang="zh-CN" altLang="en-US" sz="2400" b="1">
                <a:latin typeface="楷体" panose="02010609060101010101" charset="-122"/>
                <a:ea typeface="楷体" panose="02010609060101010101" charset="-122"/>
                <a:sym typeface="+mn-ea"/>
              </a:rPr>
              <a:t>C．版本越新越接近历史真相           D．反映出时代对历史叙述的影响</a:t>
            </a:r>
            <a:endParaRPr lang="zh-CN" altLang="en-US" sz="2400" b="1">
              <a:latin typeface="楷体" panose="02010609060101010101" charset="-122"/>
              <a:ea typeface="楷体" panose="02010609060101010101" charset="-122"/>
              <a:sym typeface="+mn-ea"/>
            </a:endParaRPr>
          </a:p>
        </p:txBody>
      </p:sp>
      <p:sp>
        <p:nvSpPr>
          <p:cNvPr id="7" name="矩形 6"/>
          <p:cNvSpPr/>
          <p:nvPr/>
        </p:nvSpPr>
        <p:spPr>
          <a:xfrm>
            <a:off x="8340553" y="4030867"/>
            <a:ext cx="922655" cy="2214880"/>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defRPr/>
            </a:pPr>
            <a:r>
              <a:rPr lang="en-US" altLang="zh-CN" sz="13800" b="1" strike="noStrike" spc="50" noProof="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a:t>
            </a:r>
            <a:endParaRPr lang="en-US" altLang="zh-CN" sz="13800" b="1" strike="noStrike" spc="50" noProof="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矩形 8"/>
          <p:cNvSpPr/>
          <p:nvPr/>
        </p:nvSpPr>
        <p:spPr>
          <a:xfrm>
            <a:off x="2935288" y="5035550"/>
            <a:ext cx="5080000" cy="460375"/>
          </a:xfrm>
          <a:prstGeom prst="rect">
            <a:avLst/>
          </a:prstGeom>
          <a:noFill/>
          <a:ln w="9525">
            <a:noFill/>
          </a:ln>
        </p:spPr>
        <p:txBody>
          <a:bodyPr wrap="none" anchor="t">
            <a:spAutoFit/>
          </a:bodyPr>
          <a:p>
            <a:pPr lvl="0" indent="0"/>
            <a:r>
              <a:rPr lang="zh-CN" altLang="en-US" sz="2400" b="1" dirty="0">
                <a:solidFill>
                  <a:srgbClr val="FF0000"/>
                </a:solidFill>
                <a:latin typeface="Times New Roman" panose="02020603050405020304" charset="0"/>
                <a:ea typeface="宋体" panose="02010600030101010101" pitchFamily="2" charset="-122"/>
              </a:rPr>
              <a:t>常识：一手史实与二手史实的理解。</a:t>
            </a:r>
            <a:endParaRPr lang="zh-CN" altLang="en-US" sz="2400" dirty="0">
              <a:latin typeface="Arial" panose="020B0604020202020204" pitchFamily="34" charset="0"/>
              <a:ea typeface="宋体" panose="02010600030101010101" pitchFamily="2"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lide(fromBottom)">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ppt_x</p:attrName>
                                        </p:attrNameLst>
                                      </p:cBhvr>
                                      <p:tavLst>
                                        <p:tav tm="0">
                                          <p:val>
                                            <p:strVal val="#ppt_x"/>
                                          </p:val>
                                        </p:tav>
                                        <p:tav tm="100000">
                                          <p:val>
                                            <p:strVal val="#ppt_x"/>
                                          </p:val>
                                        </p:tav>
                                      </p:tavLst>
                                    </p:anim>
                                    <p:anim calcmode="lin" valueType="num">
                                      <p:cBhvr>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888683" y="914083"/>
            <a:ext cx="3457575" cy="497205"/>
          </a:xfrm>
          <a:prstGeom prst="rect">
            <a:avLst/>
          </a:prstGeom>
        </p:spPr>
        <p:txBody>
          <a:bodyPr wrap="square" lIns="71078" tIns="35539" rIns="71078" bIns="35539">
            <a:spAutoFit/>
          </a:bodyPr>
          <a:lstStyle/>
          <a:p>
            <a:pPr fontAlgn="base"/>
            <a:r>
              <a:rPr lang="zh-CN" altLang="zh-CN" sz="2775" b="1" strike="noStrike" noProof="1" dirty="0" smtClean="0">
                <a:solidFill>
                  <a:srgbClr val="0000FF"/>
                </a:solidFill>
                <a:latin typeface="微软雅黑" panose="020B0503020204020204" pitchFamily="34" charset="-122"/>
                <a:ea typeface="微软雅黑" panose="020B0503020204020204" pitchFamily="34" charset="-122"/>
                <a:cs typeface="宋体" panose="02010600030101010101" pitchFamily="2" charset="-122"/>
              </a:rPr>
              <a:t>（</a:t>
            </a:r>
            <a:r>
              <a:rPr lang="en-US" altLang="zh-CN" sz="2775" b="1" strike="noStrike" noProof="1" dirty="0" smtClean="0">
                <a:solidFill>
                  <a:srgbClr val="0000FF"/>
                </a:solidFill>
                <a:latin typeface="微软雅黑" panose="020B0503020204020204" pitchFamily="34" charset="-122"/>
                <a:ea typeface="微软雅黑" panose="020B0503020204020204" pitchFamily="34" charset="-122"/>
                <a:cs typeface="宋体" panose="02010600030101010101" pitchFamily="2" charset="-122"/>
              </a:rPr>
              <a:t>1</a:t>
            </a:r>
            <a:r>
              <a:rPr lang="zh-CN" altLang="en-US" sz="2775" b="1" strike="noStrike" noProof="1" dirty="0" smtClean="0">
                <a:solidFill>
                  <a:srgbClr val="0000FF"/>
                </a:solidFill>
                <a:latin typeface="微软雅黑" panose="020B0503020204020204" pitchFamily="34" charset="-122"/>
                <a:ea typeface="微软雅黑" panose="020B0503020204020204" pitchFamily="34" charset="-122"/>
                <a:cs typeface="宋体" panose="02010600030101010101" pitchFamily="2" charset="-122"/>
              </a:rPr>
              <a:t>）常识判断 </a:t>
            </a:r>
            <a:endParaRPr lang="zh-CN" altLang="en-US" sz="2775" strike="noStrike" noProof="1" dirty="0">
              <a:solidFill>
                <a:srgbClr val="0000FF"/>
              </a:solidFill>
              <a:latin typeface="微软雅黑" panose="020B0503020204020204" pitchFamily="34" charset="-122"/>
              <a:ea typeface="微软雅黑" panose="020B0503020204020204" pitchFamily="34" charset="-122"/>
            </a:endParaRPr>
          </a:p>
        </p:txBody>
      </p:sp>
      <p:sp>
        <p:nvSpPr>
          <p:cNvPr id="109570" name="Rectangle 1"/>
          <p:cNvSpPr/>
          <p:nvPr/>
        </p:nvSpPr>
        <p:spPr>
          <a:xfrm>
            <a:off x="614045" y="1343025"/>
            <a:ext cx="10950575" cy="3046095"/>
          </a:xfrm>
          <a:prstGeom prst="rect">
            <a:avLst/>
          </a:prstGeom>
          <a:noFill/>
          <a:ln w="9525">
            <a:noFill/>
          </a:ln>
        </p:spPr>
        <p:txBody>
          <a:bodyPr wrap="square" anchor="ctr">
            <a:spAutoFit/>
          </a:bodyPr>
          <a:p>
            <a:pPr lvl="0" indent="200025" defTabSz="0" eaLnBrk="0" hangingPunct="0">
              <a:tabLst>
                <a:tab pos="2628900" algn="l"/>
              </a:tabLst>
            </a:pPr>
            <a:r>
              <a:rPr lang="zh-CN" altLang="en-US" sz="2400" b="1" dirty="0">
                <a:solidFill>
                  <a:srgbClr val="FF0000"/>
                </a:solidFill>
                <a:latin typeface="Times New Roman" panose="02020603050405020304" charset="0"/>
                <a:ea typeface="宋体" panose="02010600030101010101" pitchFamily="2" charset="-122"/>
                <a:sym typeface="+mn-ea"/>
              </a:rPr>
              <a:t>（</a:t>
            </a:r>
            <a:r>
              <a:rPr lang="en-US" altLang="zh-CN" sz="2400" b="1" dirty="0">
                <a:solidFill>
                  <a:srgbClr val="FF0000"/>
                </a:solidFill>
                <a:latin typeface="Times New Roman" panose="02020603050405020304" charset="0"/>
                <a:ea typeface="宋体" panose="02010600030101010101" pitchFamily="2" charset="-122"/>
                <a:sym typeface="+mn-ea"/>
              </a:rPr>
              <a:t>2017·</a:t>
            </a:r>
            <a:r>
              <a:rPr lang="zh-CN" altLang="en-US" sz="2400" b="1" dirty="0">
                <a:solidFill>
                  <a:srgbClr val="FF0000"/>
                </a:solidFill>
                <a:latin typeface="黑体" panose="02010609060101010101" pitchFamily="49" charset="-122"/>
                <a:ea typeface="宋体" panose="02010600030101010101" pitchFamily="2" charset="-122"/>
                <a:sym typeface="+mn-ea"/>
              </a:rPr>
              <a:t>新课标全国</a:t>
            </a:r>
            <a:r>
              <a:rPr lang="en-US" altLang="zh-CN" sz="2400" b="1" dirty="0">
                <a:solidFill>
                  <a:srgbClr val="FF0000"/>
                </a:solidFill>
                <a:latin typeface="黑体" panose="02010609060101010101" pitchFamily="49" charset="-122"/>
                <a:ea typeface="宋体" panose="02010600030101010101" pitchFamily="2" charset="-122"/>
                <a:sym typeface="+mn-ea"/>
              </a:rPr>
              <a:t>3</a:t>
            </a:r>
            <a:r>
              <a:rPr lang="zh-CN" altLang="en-US" sz="2400" b="1" dirty="0">
                <a:solidFill>
                  <a:srgbClr val="FF0000"/>
                </a:solidFill>
                <a:latin typeface="黑体" panose="02010609060101010101" pitchFamily="49" charset="-122"/>
                <a:ea typeface="宋体" panose="02010600030101010101" pitchFamily="2" charset="-122"/>
                <a:sym typeface="+mn-ea"/>
              </a:rPr>
              <a:t>卷文综</a:t>
            </a:r>
            <a:r>
              <a:rPr lang="zh-CN" altLang="en-US" sz="2400" b="1" dirty="0">
                <a:solidFill>
                  <a:srgbClr val="FF0000"/>
                </a:solidFill>
                <a:latin typeface="Times New Roman" panose="02020603050405020304" charset="0"/>
                <a:ea typeface="宋体" panose="02010600030101010101" pitchFamily="2" charset="-122"/>
                <a:sym typeface="+mn-ea"/>
              </a:rPr>
              <a:t>）</a:t>
            </a:r>
            <a:endParaRPr lang="zh-CN" altLang="en-US" sz="2400" b="1" dirty="0">
              <a:solidFill>
                <a:srgbClr val="FF0000"/>
              </a:solidFill>
              <a:latin typeface="Times New Roman" panose="02020603050405020304" charset="0"/>
              <a:ea typeface="宋体" panose="02010600030101010101" pitchFamily="2" charset="-122"/>
              <a:sym typeface="+mn-ea"/>
            </a:endParaRPr>
          </a:p>
          <a:p>
            <a:pPr lvl="0" indent="200025" defTabSz="0" eaLnBrk="0" hangingPunct="0">
              <a:tabLst>
                <a:tab pos="2628900" algn="l"/>
              </a:tabLst>
            </a:pPr>
            <a:r>
              <a:rPr lang="zh-CN" altLang="en-US" sz="2400" b="1">
                <a:latin typeface="楷体" panose="02010609060101010101" charset="-122"/>
                <a:ea typeface="楷体" panose="02010609060101010101" charset="-122"/>
                <a:sym typeface="+mn-ea"/>
              </a:rPr>
              <a:t>27．关于宋太祖驾崩前夜宋太宗（时为晋王）的活动，北宋时期有不同记载。《续湘山野录》记载，宋太宗当晚曾与其兄宋太祖在宫中饮酒，并宿于宫中；《涑水记闻》则称，那晚宋太宗并未进宫。这反映出</a:t>
            </a:r>
            <a:endParaRPr lang="zh-CN" altLang="en-US" sz="2400" b="1">
              <a:latin typeface="楷体" panose="02010609060101010101" charset="-122"/>
              <a:ea typeface="楷体" panose="02010609060101010101" charset="-122"/>
              <a:sym typeface="+mn-ea"/>
            </a:endParaRPr>
          </a:p>
          <a:p>
            <a:pPr lvl="0" indent="200025" defTabSz="0" eaLnBrk="0" hangingPunct="0">
              <a:tabLst>
                <a:tab pos="2628900" algn="l"/>
              </a:tabLst>
            </a:pPr>
            <a:r>
              <a:rPr lang="zh-CN" altLang="en-US" sz="2400" b="1">
                <a:latin typeface="楷体" panose="02010609060101010101" charset="-122"/>
                <a:ea typeface="楷体" panose="02010609060101010101" charset="-122"/>
                <a:sym typeface="+mn-ea"/>
              </a:rPr>
              <a:t>A．历史事实都是通过历史叙述呈现</a:t>
            </a:r>
            <a:endParaRPr lang="zh-CN" altLang="en-US" sz="2400" b="1">
              <a:latin typeface="楷体" panose="02010609060101010101" charset="-122"/>
              <a:ea typeface="楷体" panose="02010609060101010101" charset="-122"/>
              <a:sym typeface="+mn-ea"/>
            </a:endParaRPr>
          </a:p>
          <a:p>
            <a:pPr lvl="0" indent="200025" defTabSz="0" eaLnBrk="0" hangingPunct="0">
              <a:tabLst>
                <a:tab pos="2628900" algn="l"/>
              </a:tabLst>
            </a:pPr>
            <a:r>
              <a:rPr lang="zh-CN" altLang="en-US" sz="2400" b="1">
                <a:latin typeface="楷体" panose="02010609060101010101" charset="-122"/>
                <a:ea typeface="楷体" panose="02010609060101010101" charset="-122"/>
                <a:sym typeface="+mn-ea"/>
              </a:rPr>
              <a:t>B．同一历史事实会有不同历史记载</a:t>
            </a:r>
            <a:endParaRPr lang="zh-CN" altLang="en-US" sz="2400" b="1">
              <a:latin typeface="楷体" panose="02010609060101010101" charset="-122"/>
              <a:ea typeface="楷体" panose="02010609060101010101" charset="-122"/>
              <a:sym typeface="+mn-ea"/>
            </a:endParaRPr>
          </a:p>
          <a:p>
            <a:pPr lvl="0" indent="200025" defTabSz="0" eaLnBrk="0" hangingPunct="0">
              <a:tabLst>
                <a:tab pos="2628900" algn="l"/>
              </a:tabLst>
            </a:pPr>
            <a:r>
              <a:rPr lang="zh-CN" altLang="en-US" sz="2400" b="1">
                <a:latin typeface="楷体" panose="02010609060101010101" charset="-122"/>
                <a:ea typeface="楷体" panose="02010609060101010101" charset="-122"/>
                <a:sym typeface="+mn-ea"/>
              </a:rPr>
              <a:t>C．历史叙述不能客观准确再现历史事实</a:t>
            </a:r>
            <a:endParaRPr lang="zh-CN" altLang="en-US" sz="2400" b="1">
              <a:latin typeface="楷体" panose="02010609060101010101" charset="-122"/>
              <a:ea typeface="楷体" panose="02010609060101010101" charset="-122"/>
              <a:sym typeface="+mn-ea"/>
            </a:endParaRPr>
          </a:p>
          <a:p>
            <a:pPr lvl="0" indent="200025" defTabSz="0" eaLnBrk="0" hangingPunct="0">
              <a:tabLst>
                <a:tab pos="2628900" algn="l"/>
              </a:tabLst>
            </a:pPr>
            <a:r>
              <a:rPr lang="zh-CN" altLang="en-US" sz="2400" b="1">
                <a:latin typeface="楷体" panose="02010609060101010101" charset="-122"/>
                <a:ea typeface="楷体" panose="02010609060101010101" charset="-122"/>
                <a:sym typeface="+mn-ea"/>
              </a:rPr>
              <a:t>D．综合多种历史叙述即可确认历史事实</a:t>
            </a:r>
            <a:endParaRPr lang="zh-CN" altLang="en-US" sz="2400" b="1">
              <a:latin typeface="楷体" panose="02010609060101010101" charset="-122"/>
              <a:ea typeface="楷体" panose="02010609060101010101" charset="-122"/>
              <a:sym typeface="+mn-ea"/>
            </a:endParaRPr>
          </a:p>
        </p:txBody>
      </p:sp>
      <p:sp>
        <p:nvSpPr>
          <p:cNvPr id="7" name="矩形 6"/>
          <p:cNvSpPr/>
          <p:nvPr/>
        </p:nvSpPr>
        <p:spPr>
          <a:xfrm>
            <a:off x="9327978" y="3083447"/>
            <a:ext cx="922655" cy="2214880"/>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defRPr/>
            </a:pPr>
            <a:r>
              <a:rPr lang="en-US" altLang="zh-CN" sz="13800" b="1" strike="noStrike" spc="50" noProof="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a:t>
            </a:r>
            <a:endParaRPr lang="en-US" altLang="zh-CN" sz="13800" b="1" strike="noStrike" spc="50" noProof="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矩形 8"/>
          <p:cNvSpPr/>
          <p:nvPr/>
        </p:nvSpPr>
        <p:spPr>
          <a:xfrm>
            <a:off x="2935288" y="5035550"/>
            <a:ext cx="5998210" cy="460375"/>
          </a:xfrm>
          <a:prstGeom prst="rect">
            <a:avLst/>
          </a:prstGeom>
          <a:noFill/>
          <a:ln w="9525">
            <a:noFill/>
          </a:ln>
        </p:spPr>
        <p:txBody>
          <a:bodyPr wrap="none" anchor="t">
            <a:spAutoFit/>
          </a:bodyPr>
          <a:p>
            <a:pPr lvl="0" indent="0"/>
            <a:r>
              <a:rPr lang="zh-CN" altLang="en-US" sz="2400" b="1" dirty="0">
                <a:solidFill>
                  <a:srgbClr val="FF0000"/>
                </a:solidFill>
                <a:latin typeface="Times New Roman" panose="02020603050405020304" charset="0"/>
                <a:ea typeface="宋体" panose="02010600030101010101" pitchFamily="2" charset="-122"/>
              </a:rPr>
              <a:t>常识：同一历史事件不同史家记载不同的。</a:t>
            </a:r>
            <a:endParaRPr lang="zh-CN" altLang="en-US" sz="2400" dirty="0">
              <a:latin typeface="Arial" panose="020B0604020202020204" pitchFamily="34" charset="0"/>
              <a:ea typeface="宋体" panose="02010600030101010101" pitchFamily="2"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lide(fromBottom)">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ppt_x</p:attrName>
                                        </p:attrNameLst>
                                      </p:cBhvr>
                                      <p:tavLst>
                                        <p:tav tm="0">
                                          <p:val>
                                            <p:strVal val="#ppt_x"/>
                                          </p:val>
                                        </p:tav>
                                        <p:tav tm="100000">
                                          <p:val>
                                            <p:strVal val="#ppt_x"/>
                                          </p:val>
                                        </p:tav>
                                      </p:tavLst>
                                    </p:anim>
                                    <p:anim calcmode="lin" valueType="num">
                                      <p:cBhvr>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1617" name="Picture 2" descr="网站标志"/>
          <p:cNvPicPr preferRelativeResize="0"/>
          <p:nvPr/>
        </p:nvPicPr>
        <p:blipFill>
          <a:blip r:embed="rId1"/>
          <a:stretch>
            <a:fillRect/>
          </a:stretch>
        </p:blipFill>
        <p:spPr>
          <a:xfrm>
            <a:off x="1524000" y="2243138"/>
            <a:ext cx="6350" cy="6350"/>
          </a:xfrm>
          <a:prstGeom prst="rect">
            <a:avLst/>
          </a:prstGeom>
          <a:noFill/>
          <a:ln w="9525">
            <a:noFill/>
          </a:ln>
        </p:spPr>
      </p:pic>
      <p:pic>
        <p:nvPicPr>
          <p:cNvPr id="111618" name="Picture 1" descr="网站标志"/>
          <p:cNvPicPr preferRelativeResize="0"/>
          <p:nvPr/>
        </p:nvPicPr>
        <p:blipFill>
          <a:blip r:embed="rId1"/>
          <a:stretch>
            <a:fillRect/>
          </a:stretch>
        </p:blipFill>
        <p:spPr>
          <a:xfrm>
            <a:off x="1524000" y="2592388"/>
            <a:ext cx="6350" cy="6350"/>
          </a:xfrm>
          <a:prstGeom prst="rect">
            <a:avLst/>
          </a:prstGeom>
          <a:noFill/>
          <a:ln w="9525">
            <a:noFill/>
          </a:ln>
        </p:spPr>
      </p:pic>
      <p:sp>
        <p:nvSpPr>
          <p:cNvPr id="111619" name="Rectangle 3"/>
          <p:cNvSpPr/>
          <p:nvPr/>
        </p:nvSpPr>
        <p:spPr>
          <a:xfrm>
            <a:off x="1776413" y="947580"/>
            <a:ext cx="8823325" cy="4523105"/>
          </a:xfrm>
          <a:prstGeom prst="rect">
            <a:avLst/>
          </a:prstGeom>
          <a:noFill/>
          <a:ln w="9525">
            <a:noFill/>
          </a:ln>
        </p:spPr>
        <p:txBody>
          <a:bodyPr wrap="square" anchor="ctr">
            <a:spAutoFit/>
          </a:bodyPr>
          <a:p>
            <a:pPr lvl="0" indent="200025" defTabSz="0" eaLnBrk="0" hangingPunct="0">
              <a:tabLst>
                <a:tab pos="2628900" algn="l"/>
              </a:tabLst>
            </a:pPr>
            <a:r>
              <a:rPr lang="zh-CN" altLang="en-US" sz="2400" b="1" dirty="0">
                <a:solidFill>
                  <a:srgbClr val="FF0000"/>
                </a:solidFill>
                <a:latin typeface="Times New Roman" panose="02020603050405020304" charset="0"/>
                <a:ea typeface="宋体" panose="02010600030101010101" pitchFamily="2" charset="-122"/>
              </a:rPr>
              <a:t>（</a:t>
            </a:r>
            <a:r>
              <a:rPr lang="en-US" altLang="zh-CN" sz="2400" b="1" dirty="0">
                <a:solidFill>
                  <a:srgbClr val="FF0000"/>
                </a:solidFill>
                <a:latin typeface="Times New Roman" panose="02020603050405020304" charset="0"/>
                <a:ea typeface="宋体" panose="02010600030101010101" pitchFamily="2" charset="-122"/>
              </a:rPr>
              <a:t>2016·</a:t>
            </a:r>
            <a:r>
              <a:rPr lang="zh-CN" altLang="en-US" sz="2400" b="1" dirty="0">
                <a:solidFill>
                  <a:srgbClr val="FF0000"/>
                </a:solidFill>
                <a:latin typeface="黑体" panose="02010609060101010101" pitchFamily="49" charset="-122"/>
                <a:ea typeface="宋体" panose="02010600030101010101" pitchFamily="2" charset="-122"/>
              </a:rPr>
              <a:t>新课标全国</a:t>
            </a:r>
            <a:r>
              <a:rPr lang="en-US" altLang="zh-CN" sz="2400" b="1" dirty="0">
                <a:solidFill>
                  <a:srgbClr val="FF0000"/>
                </a:solidFill>
                <a:latin typeface="宋体" panose="02010600030101010101" pitchFamily="2" charset="-122"/>
                <a:ea typeface="宋体" panose="02010600030101010101" pitchFamily="2" charset="-122"/>
              </a:rPr>
              <a:t>Ⅰ</a:t>
            </a:r>
            <a:r>
              <a:rPr lang="zh-CN" altLang="en-US" sz="2400" b="1" dirty="0">
                <a:solidFill>
                  <a:srgbClr val="FF0000"/>
                </a:solidFill>
                <a:latin typeface="黑体" panose="02010609060101010101" pitchFamily="49" charset="-122"/>
                <a:ea typeface="宋体" panose="02010600030101010101" pitchFamily="2" charset="-122"/>
              </a:rPr>
              <a:t>卷文综</a:t>
            </a:r>
            <a:r>
              <a:rPr lang="en-US" altLang="zh-CN" sz="2400" b="1" dirty="0">
                <a:solidFill>
                  <a:srgbClr val="FF0000"/>
                </a:solidFill>
                <a:latin typeface="Times New Roman" panose="02020603050405020304" charset="0"/>
                <a:ea typeface="宋体" panose="02010600030101010101" pitchFamily="2" charset="-122"/>
              </a:rPr>
              <a:t>·</a:t>
            </a:r>
            <a:r>
              <a:rPr lang="zh-CN" altLang="en-US" sz="2400" b="1" dirty="0">
                <a:solidFill>
                  <a:srgbClr val="FF0000"/>
                </a:solidFill>
                <a:latin typeface="Times New Roman" panose="02020603050405020304" charset="0"/>
                <a:ea typeface="宋体" panose="02010600030101010101" pitchFamily="2" charset="-122"/>
              </a:rPr>
              <a:t>）</a:t>
            </a:r>
            <a:r>
              <a:rPr lang="zh-CN" altLang="en-US" sz="2400" b="1">
                <a:latin typeface="楷体" panose="02010609060101010101" charset="-122"/>
                <a:ea typeface="楷体" panose="02010609060101010101" charset="-122"/>
                <a:sym typeface="+mn-ea"/>
              </a:rPr>
              <a:t>33.1702年英国国王威廉三世去世，安妮女王即位。当时议会内部存在两个党派，安妮厌恶占多数席位的辉格党，于是解除了辉格党人的行政要职，代之以托利党人。这说明在当时英国</a:t>
            </a:r>
            <a:endParaRPr lang="zh-CN" altLang="en-US" sz="2400" b="1">
              <a:latin typeface="楷体" panose="02010609060101010101" charset="-122"/>
              <a:ea typeface="楷体" panose="02010609060101010101" charset="-122"/>
            </a:endParaRPr>
          </a:p>
          <a:p>
            <a:pPr lvl="0" indent="200025" defTabSz="0" eaLnBrk="0" hangingPunct="0">
              <a:tabLst>
                <a:tab pos="2628900" algn="l"/>
              </a:tabLst>
            </a:pPr>
            <a:r>
              <a:rPr lang="zh-CN" altLang="en-US" sz="2400" b="1">
                <a:latin typeface="楷体" panose="02010609060101010101" charset="-122"/>
                <a:ea typeface="楷体" panose="02010609060101010101" charset="-122"/>
                <a:sym typeface="+mn-ea"/>
              </a:rPr>
              <a:t>A.议会无权制约国王</a:t>
            </a:r>
            <a:endParaRPr lang="zh-CN" altLang="en-US" sz="2400" b="1">
              <a:latin typeface="楷体" panose="02010609060101010101" charset="-122"/>
              <a:ea typeface="楷体" panose="02010609060101010101" charset="-122"/>
            </a:endParaRPr>
          </a:p>
          <a:p>
            <a:pPr lvl="0" indent="200025" defTabSz="0" eaLnBrk="0" hangingPunct="0">
              <a:tabLst>
                <a:tab pos="2628900" algn="l"/>
              </a:tabLst>
            </a:pPr>
            <a:r>
              <a:rPr lang="zh-CN" altLang="en-US" sz="2400" b="1">
                <a:latin typeface="楷体" panose="02010609060101010101" charset="-122"/>
                <a:ea typeface="楷体" panose="02010609060101010101" charset="-122"/>
                <a:sym typeface="+mn-ea"/>
              </a:rPr>
              <a:t>B.君主立宪制尚未完善</a:t>
            </a:r>
            <a:endParaRPr lang="zh-CN" altLang="en-US" sz="2400" b="1">
              <a:latin typeface="楷体" panose="02010609060101010101" charset="-122"/>
              <a:ea typeface="楷体" panose="02010609060101010101" charset="-122"/>
            </a:endParaRPr>
          </a:p>
          <a:p>
            <a:pPr lvl="0" indent="200025" defTabSz="0" eaLnBrk="0" hangingPunct="0">
              <a:tabLst>
                <a:tab pos="2628900" algn="l"/>
              </a:tabLst>
            </a:pPr>
            <a:r>
              <a:rPr lang="zh-CN" altLang="en-US" sz="2400" b="1">
                <a:latin typeface="楷体" panose="02010609060101010101" charset="-122"/>
                <a:ea typeface="楷体" panose="02010609060101010101" charset="-122"/>
                <a:sym typeface="+mn-ea"/>
              </a:rPr>
              <a:t>C.内阁制已基本确立</a:t>
            </a:r>
            <a:endParaRPr lang="zh-CN" altLang="en-US" sz="2400" b="1">
              <a:latin typeface="楷体" panose="02010609060101010101" charset="-122"/>
              <a:ea typeface="楷体" panose="02010609060101010101" charset="-122"/>
            </a:endParaRPr>
          </a:p>
          <a:p>
            <a:pPr lvl="0" indent="200025" defTabSz="0" eaLnBrk="0" hangingPunct="0">
              <a:tabLst>
                <a:tab pos="2628900" algn="l"/>
              </a:tabLst>
            </a:pPr>
            <a:r>
              <a:rPr lang="zh-CN" altLang="en-US" sz="2400" b="1">
                <a:latin typeface="楷体" panose="02010609060101010101" charset="-122"/>
                <a:ea typeface="楷体" panose="02010609060101010101" charset="-122"/>
                <a:sym typeface="+mn-ea"/>
              </a:rPr>
              <a:t>D.《权利法案》遭到破坏</a:t>
            </a:r>
            <a:endParaRPr lang="zh-CN" altLang="en-US" sz="2400" b="1">
              <a:latin typeface="楷体" panose="02010609060101010101" charset="-122"/>
              <a:ea typeface="楷体" panose="02010609060101010101" charset="-122"/>
              <a:sym typeface="+mn-ea"/>
            </a:endParaRPr>
          </a:p>
          <a:p>
            <a:pPr lvl="0" indent="200025" defTabSz="0" eaLnBrk="0" hangingPunct="0">
              <a:tabLst>
                <a:tab pos="2628900" algn="l"/>
              </a:tabLst>
            </a:pPr>
            <a:endParaRPr lang="zh-CN" altLang="en-US" sz="2400" b="1" dirty="0">
              <a:solidFill>
                <a:srgbClr val="FF0000"/>
              </a:solidFill>
              <a:latin typeface="楷体" panose="02010609060101010101" charset="-122"/>
              <a:ea typeface="楷体" panose="02010609060101010101" charset="-122"/>
            </a:endParaRPr>
          </a:p>
          <a:p>
            <a:pPr lvl="0" indent="200025" defTabSz="0" eaLnBrk="0" hangingPunct="0">
              <a:tabLst>
                <a:tab pos="2628900" algn="l"/>
              </a:tabLst>
            </a:pPr>
            <a:r>
              <a:rPr lang="zh-CN" altLang="en-US" sz="2400" b="1" dirty="0">
                <a:solidFill>
                  <a:srgbClr val="FF0000"/>
                </a:solidFill>
                <a:latin typeface="Arial" panose="020B0604020202020204" pitchFamily="34" charset="0"/>
                <a:ea typeface="宋体" panose="02010600030101010101" pitchFamily="2" charset="-122"/>
              </a:rPr>
              <a:t>时间：</a:t>
            </a:r>
            <a:r>
              <a:rPr lang="en-US" altLang="zh-CN" sz="2400" b="1" dirty="0">
                <a:solidFill>
                  <a:srgbClr val="FF0000"/>
                </a:solidFill>
                <a:latin typeface="Arial" panose="020B0604020202020204" pitchFamily="34" charset="0"/>
                <a:ea typeface="宋体" panose="02010600030101010101" pitchFamily="2" charset="-122"/>
              </a:rPr>
              <a:t>1689</a:t>
            </a:r>
            <a:r>
              <a:rPr lang="zh-CN" altLang="en-US" sz="2400">
                <a:sym typeface="+mn-ea"/>
              </a:rPr>
              <a:t>《权利法案》、</a:t>
            </a:r>
            <a:r>
              <a:rPr lang="en-US" altLang="zh-CN" sz="2400">
                <a:sym typeface="+mn-ea"/>
              </a:rPr>
              <a:t>1721</a:t>
            </a:r>
            <a:r>
              <a:rPr lang="zh-CN" altLang="en-US" sz="2400">
                <a:sym typeface="+mn-ea"/>
              </a:rPr>
              <a:t>责任内阁制、</a:t>
            </a:r>
            <a:r>
              <a:rPr lang="en-US" altLang="zh-CN" sz="2400">
                <a:sym typeface="+mn-ea"/>
              </a:rPr>
              <a:t>1832</a:t>
            </a:r>
            <a:r>
              <a:rPr lang="zh-CN" altLang="en-US" sz="2400">
                <a:sym typeface="+mn-ea"/>
              </a:rPr>
              <a:t>议会改革</a:t>
            </a:r>
            <a:endParaRPr lang="zh-CN" altLang="en-US" sz="2400" b="1" dirty="0">
              <a:solidFill>
                <a:srgbClr val="FF0000"/>
              </a:solidFill>
              <a:latin typeface="Arial" panose="020B0604020202020204" pitchFamily="34" charset="0"/>
              <a:ea typeface="宋体" panose="02010600030101010101" pitchFamily="2" charset="-122"/>
              <a:sym typeface="+mn-ea"/>
            </a:endParaRPr>
          </a:p>
          <a:p>
            <a:pPr lvl="0" indent="200025" defTabSz="0" eaLnBrk="0" hangingPunct="0">
              <a:tabLst>
                <a:tab pos="2628900" algn="l"/>
              </a:tabLst>
            </a:pPr>
            <a:endParaRPr lang="zh-CN" altLang="en-US" sz="2400" b="1" dirty="0">
              <a:solidFill>
                <a:srgbClr val="FF0000"/>
              </a:solidFill>
              <a:latin typeface="Arial" panose="020B0604020202020204" pitchFamily="34" charset="0"/>
              <a:ea typeface="宋体" panose="02010600030101010101" pitchFamily="2" charset="-122"/>
            </a:endParaRPr>
          </a:p>
          <a:p>
            <a:pPr lvl="0" indent="200025" defTabSz="0" eaLnBrk="0" hangingPunct="0">
              <a:tabLst>
                <a:tab pos="2628900" algn="l"/>
              </a:tabLst>
            </a:pPr>
            <a:endParaRPr lang="zh-CN" altLang="en-US" sz="2400" b="1" dirty="0">
              <a:solidFill>
                <a:srgbClr val="FF0000"/>
              </a:solidFill>
              <a:latin typeface="Arial" panose="020B0604020202020204" pitchFamily="34" charset="0"/>
              <a:ea typeface="宋体" panose="02010600030101010101" pitchFamily="2" charset="-122"/>
            </a:endParaRPr>
          </a:p>
        </p:txBody>
      </p:sp>
      <p:sp>
        <p:nvSpPr>
          <p:cNvPr id="8" name="矩形 7"/>
          <p:cNvSpPr/>
          <p:nvPr/>
        </p:nvSpPr>
        <p:spPr>
          <a:xfrm>
            <a:off x="6121996" y="2951052"/>
            <a:ext cx="573405" cy="92202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defRPr/>
            </a:pPr>
            <a:r>
              <a:rPr lang="en-US" altLang="zh-CN" sz="5400" b="1" strike="noStrike" spc="50" noProof="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a:t>
            </a:r>
            <a:endParaRPr lang="en-US" altLang="zh-CN" sz="5400" b="1" strike="noStrike" spc="50" noProof="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矩形 8"/>
          <p:cNvSpPr/>
          <p:nvPr/>
        </p:nvSpPr>
        <p:spPr>
          <a:xfrm>
            <a:off x="3941763" y="267335"/>
            <a:ext cx="4308475" cy="497205"/>
          </a:xfrm>
          <a:prstGeom prst="rect">
            <a:avLst/>
          </a:prstGeom>
        </p:spPr>
        <p:txBody>
          <a:bodyPr wrap="square" lIns="71078" tIns="35539" rIns="71078" bIns="35539">
            <a:spAutoFit/>
          </a:bodyPr>
          <a:lstStyle/>
          <a:p>
            <a:pPr fontAlgn="base"/>
            <a:r>
              <a:rPr lang="zh-CN" altLang="en-US" sz="2775" b="1" strike="noStrike" noProof="1" dirty="0" smtClean="0">
                <a:solidFill>
                  <a:srgbClr val="FF0000"/>
                </a:solidFill>
                <a:latin typeface="微软雅黑" panose="020B0503020204020204" pitchFamily="34" charset="-122"/>
                <a:ea typeface="微软雅黑" panose="020B0503020204020204" pitchFamily="34" charset="-122"/>
                <a:cs typeface="宋体" panose="02010600030101010101" pitchFamily="2" charset="-122"/>
              </a:rPr>
              <a:t>（</a:t>
            </a:r>
            <a:r>
              <a:rPr lang="en-US" altLang="zh-CN" sz="2775" b="1" strike="noStrike" noProof="1" dirty="0" smtClean="0">
                <a:solidFill>
                  <a:srgbClr val="FF0000"/>
                </a:solidFill>
                <a:latin typeface="微软雅黑" panose="020B0503020204020204" pitchFamily="34" charset="-122"/>
                <a:ea typeface="微软雅黑" panose="020B0503020204020204" pitchFamily="34" charset="-122"/>
                <a:cs typeface="宋体" panose="02010600030101010101" pitchFamily="2" charset="-122"/>
              </a:rPr>
              <a:t>2</a:t>
            </a:r>
            <a:r>
              <a:rPr lang="zh-CN" altLang="en-US" sz="2775" b="1" strike="noStrike" noProof="1" dirty="0" smtClean="0">
                <a:solidFill>
                  <a:srgbClr val="FF0000"/>
                </a:solidFill>
                <a:latin typeface="微软雅黑" panose="020B0503020204020204" pitchFamily="34" charset="-122"/>
                <a:ea typeface="微软雅黑" panose="020B0503020204020204" pitchFamily="34" charset="-122"/>
                <a:cs typeface="宋体" panose="02010600030101010101" pitchFamily="2" charset="-122"/>
              </a:rPr>
              <a:t>）时间判断</a:t>
            </a:r>
            <a:endParaRPr lang="zh-CN" altLang="en-US" sz="2775" b="1" strike="noStrike" noProof="1" dirty="0" smtClean="0">
              <a:solidFill>
                <a:srgbClr val="FF000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7" name="椭圆 6"/>
          <p:cNvSpPr/>
          <p:nvPr/>
        </p:nvSpPr>
        <p:spPr>
          <a:xfrm>
            <a:off x="6375083" y="794385"/>
            <a:ext cx="1231900" cy="6429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ppt_x</p:attrName>
                                        </p:attrNameLst>
                                      </p:cBhvr>
                                      <p:tavLst>
                                        <p:tav tm="0">
                                          <p:val>
                                            <p:strVal val="#ppt_x"/>
                                          </p:val>
                                        </p:tav>
                                        <p:tav tm="100000">
                                          <p:val>
                                            <p:strVal val="#ppt_x"/>
                                          </p:val>
                                        </p:tav>
                                      </p:tavLst>
                                    </p:anim>
                                    <p:anim calcmode="lin" valueType="num">
                                      <p:cBhvr>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41" name="矩形 1"/>
          <p:cNvSpPr/>
          <p:nvPr/>
        </p:nvSpPr>
        <p:spPr>
          <a:xfrm>
            <a:off x="1703388" y="1768475"/>
            <a:ext cx="8785225" cy="3784600"/>
          </a:xfrm>
          <a:prstGeom prst="rect">
            <a:avLst/>
          </a:prstGeom>
          <a:noFill/>
          <a:ln w="9525">
            <a:noFill/>
          </a:ln>
        </p:spPr>
        <p:txBody>
          <a:bodyPr wrap="square" anchor="t">
            <a:spAutoFit/>
          </a:bodyPr>
          <a:p>
            <a:pPr lvl="0" indent="0"/>
            <a:r>
              <a:rPr lang="zh-CN" altLang="zh-CN" sz="2400" b="1" dirty="0">
                <a:latin typeface="Arial" panose="020B0604020202020204" pitchFamily="34" charset="0"/>
                <a:ea typeface="宋体" panose="02010600030101010101" pitchFamily="2" charset="-122"/>
              </a:rPr>
              <a:t>（</a:t>
            </a:r>
            <a:r>
              <a:rPr lang="en-US" altLang="zh-CN" sz="2400" b="1" dirty="0">
                <a:solidFill>
                  <a:srgbClr val="FF0000"/>
                </a:solidFill>
                <a:latin typeface="Arial" panose="020B0604020202020204" pitchFamily="34" charset="0"/>
                <a:ea typeface="宋体" panose="02010600030101010101" pitchFamily="2" charset="-122"/>
              </a:rPr>
              <a:t>201</a:t>
            </a:r>
            <a:r>
              <a:rPr lang="zh-CN" altLang="en-US" sz="2400" b="1" dirty="0">
                <a:solidFill>
                  <a:srgbClr val="FF0000"/>
                </a:solidFill>
                <a:latin typeface="Arial" panose="020B0604020202020204" pitchFamily="34" charset="0"/>
                <a:ea typeface="宋体" panose="02010600030101010101" pitchFamily="2" charset="-122"/>
              </a:rPr>
              <a:t>６</a:t>
            </a:r>
            <a:r>
              <a:rPr lang="zh-CN" altLang="zh-CN" sz="2400" b="1" dirty="0">
                <a:solidFill>
                  <a:srgbClr val="FF0000"/>
                </a:solidFill>
                <a:latin typeface="Arial" panose="020B0604020202020204" pitchFamily="34" charset="0"/>
                <a:ea typeface="宋体" panose="02010600030101010101" pitchFamily="2" charset="-122"/>
              </a:rPr>
              <a:t>·新课标全国Ⅰ卷文综·</a:t>
            </a:r>
            <a:r>
              <a:rPr lang="zh-CN" altLang="zh-CN" sz="2400" b="1" dirty="0">
                <a:latin typeface="Arial" panose="020B0604020202020204" pitchFamily="34" charset="0"/>
                <a:ea typeface="宋体" panose="02010600030101010101" pitchFamily="2" charset="-122"/>
              </a:rPr>
              <a:t>）</a:t>
            </a:r>
            <a:r>
              <a:rPr lang="zh-CN" altLang="en-US" sz="2400" b="1">
                <a:latin typeface="楷体" panose="02010609060101010101" charset="-122"/>
                <a:ea typeface="楷体" panose="02010609060101010101" charset="-122"/>
                <a:sym typeface="+mn-ea"/>
              </a:rPr>
              <a:t>31.1965年，中国大陆与西方国家的贸易额在进出口总额中所占的比重，由1957年17.9%上升到52.8%。这种变化的外交背景是，我国</a:t>
            </a:r>
            <a:endParaRPr lang="zh-CN" altLang="en-US" sz="2400" b="1">
              <a:latin typeface="楷体" panose="02010609060101010101" charset="-122"/>
              <a:ea typeface="楷体" panose="02010609060101010101" charset="-122"/>
            </a:endParaRPr>
          </a:p>
          <a:p>
            <a:pPr lvl="0" indent="0"/>
            <a:r>
              <a:rPr lang="zh-CN" altLang="en-US" sz="2400" b="1">
                <a:latin typeface="楷体" panose="02010609060101010101" charset="-122"/>
                <a:ea typeface="楷体" panose="02010609060101010101" charset="-122"/>
                <a:sym typeface="+mn-ea"/>
              </a:rPr>
              <a:t>A.实现了与西方国家关系的正常化</a:t>
            </a:r>
            <a:endParaRPr lang="zh-CN" altLang="en-US" sz="2400" b="1">
              <a:latin typeface="楷体" panose="02010609060101010101" charset="-122"/>
              <a:ea typeface="楷体" panose="02010609060101010101" charset="-122"/>
            </a:endParaRPr>
          </a:p>
          <a:p>
            <a:pPr lvl="0" indent="0"/>
            <a:r>
              <a:rPr lang="zh-CN" altLang="en-US" sz="2400" b="1">
                <a:latin typeface="楷体" panose="02010609060101010101" charset="-122"/>
                <a:ea typeface="楷体" panose="02010609060101010101" charset="-122"/>
                <a:sym typeface="+mn-ea"/>
              </a:rPr>
              <a:t>B.调整了与苏联的外交政策</a:t>
            </a:r>
            <a:endParaRPr lang="zh-CN" altLang="en-US" sz="2400" b="1">
              <a:latin typeface="楷体" panose="02010609060101010101" charset="-122"/>
              <a:ea typeface="楷体" panose="02010609060101010101" charset="-122"/>
            </a:endParaRPr>
          </a:p>
          <a:p>
            <a:pPr lvl="0" indent="0"/>
            <a:r>
              <a:rPr lang="zh-CN" altLang="en-US" sz="2400" b="1">
                <a:latin typeface="楷体" panose="02010609060101010101" charset="-122"/>
                <a:ea typeface="楷体" panose="02010609060101010101" charset="-122"/>
                <a:sym typeface="+mn-ea"/>
              </a:rPr>
              <a:t>C.推行了全方位外交的政策</a:t>
            </a:r>
            <a:endParaRPr lang="zh-CN" altLang="en-US" sz="2400" b="1">
              <a:latin typeface="楷体" panose="02010609060101010101" charset="-122"/>
              <a:ea typeface="楷体" panose="02010609060101010101" charset="-122"/>
            </a:endParaRPr>
          </a:p>
          <a:p>
            <a:pPr lvl="0" indent="0"/>
            <a:r>
              <a:rPr lang="zh-CN" altLang="en-US" sz="2400" b="1">
                <a:latin typeface="楷体" panose="02010609060101010101" charset="-122"/>
                <a:ea typeface="楷体" panose="02010609060101010101" charset="-122"/>
                <a:sym typeface="+mn-ea"/>
              </a:rPr>
              <a:t>D.打破了欧美对华经济封锁</a:t>
            </a:r>
            <a:endParaRPr lang="zh-CN" altLang="en-US" sz="2400" b="1">
              <a:latin typeface="楷体" panose="02010609060101010101" charset="-122"/>
              <a:ea typeface="楷体" panose="02010609060101010101" charset="-122"/>
              <a:sym typeface="+mn-ea"/>
            </a:endParaRPr>
          </a:p>
          <a:p>
            <a:pPr lvl="0" indent="0"/>
            <a:endParaRPr lang="zh-CN" altLang="zh-CN" sz="2400" b="1" dirty="0">
              <a:solidFill>
                <a:srgbClr val="0000FF"/>
              </a:solidFill>
              <a:latin typeface="楷体" panose="02010609060101010101" charset="-122"/>
              <a:ea typeface="楷体" panose="02010609060101010101" charset="-122"/>
            </a:endParaRPr>
          </a:p>
          <a:p>
            <a:pPr lvl="0" indent="0"/>
            <a:r>
              <a:rPr lang="zh-CN" altLang="zh-CN" sz="2400" b="1" dirty="0">
                <a:solidFill>
                  <a:srgbClr val="0000FF"/>
                </a:solidFill>
                <a:latin typeface="Arial" panose="020B0604020202020204" pitchFamily="34" charset="0"/>
                <a:ea typeface="宋体" panose="02010600030101010101" pitchFamily="2" charset="-122"/>
              </a:rPr>
              <a:t>时间：１９６０中苏破裂、</a:t>
            </a:r>
            <a:r>
              <a:rPr lang="en-US" altLang="zh-CN" sz="2400" b="1" dirty="0">
                <a:solidFill>
                  <a:srgbClr val="0000FF"/>
                </a:solidFill>
                <a:latin typeface="Arial" panose="020B0604020202020204" pitchFamily="34" charset="0"/>
                <a:ea typeface="宋体" panose="02010600030101010101" pitchFamily="2" charset="-122"/>
              </a:rPr>
              <a:t>1964</a:t>
            </a:r>
            <a:r>
              <a:rPr lang="zh-CN" altLang="en-US" sz="2400" b="1" dirty="0">
                <a:solidFill>
                  <a:srgbClr val="0000FF"/>
                </a:solidFill>
                <a:latin typeface="Arial" panose="020B0604020202020204" pitchFamily="34" charset="0"/>
                <a:ea typeface="宋体" panose="02010600030101010101" pitchFamily="2" charset="-122"/>
              </a:rPr>
              <a:t>中法建交、</a:t>
            </a:r>
            <a:r>
              <a:rPr lang="en-US" altLang="zh-CN" sz="2400" b="1" dirty="0">
                <a:solidFill>
                  <a:srgbClr val="0000FF"/>
                </a:solidFill>
                <a:latin typeface="Arial" panose="020B0604020202020204" pitchFamily="34" charset="0"/>
                <a:ea typeface="宋体" panose="02010600030101010101" pitchFamily="2" charset="-122"/>
              </a:rPr>
              <a:t>1972</a:t>
            </a:r>
            <a:r>
              <a:rPr lang="zh-CN" altLang="en-US" sz="2400" b="1" dirty="0">
                <a:solidFill>
                  <a:srgbClr val="0000FF"/>
                </a:solidFill>
                <a:latin typeface="Arial" panose="020B0604020202020204" pitchFamily="34" charset="0"/>
                <a:ea typeface="宋体" panose="02010600030101010101" pitchFamily="2" charset="-122"/>
              </a:rPr>
              <a:t>中美正常化、</a:t>
            </a:r>
            <a:r>
              <a:rPr lang="en-US" altLang="zh-CN" sz="2400" b="1" dirty="0">
                <a:solidFill>
                  <a:srgbClr val="0000FF"/>
                </a:solidFill>
                <a:latin typeface="Arial" panose="020B0604020202020204" pitchFamily="34" charset="0"/>
                <a:ea typeface="宋体" panose="02010600030101010101" pitchFamily="2" charset="-122"/>
              </a:rPr>
              <a:t>1978</a:t>
            </a:r>
            <a:r>
              <a:rPr lang="zh-CN" altLang="en-US" sz="2400" b="1" dirty="0">
                <a:solidFill>
                  <a:srgbClr val="0000FF"/>
                </a:solidFill>
                <a:latin typeface="Arial" panose="020B0604020202020204" pitchFamily="34" charset="0"/>
                <a:ea typeface="宋体" panose="02010600030101010101" pitchFamily="2" charset="-122"/>
              </a:rPr>
              <a:t>全方位外交</a:t>
            </a:r>
            <a:endParaRPr lang="zh-CN" altLang="en-US" sz="2400" b="1" dirty="0">
              <a:solidFill>
                <a:srgbClr val="0000FF"/>
              </a:solidFill>
              <a:latin typeface="Arial" panose="020B0604020202020204" pitchFamily="34" charset="0"/>
              <a:ea typeface="宋体" panose="02010600030101010101" pitchFamily="2" charset="-122"/>
            </a:endParaRPr>
          </a:p>
        </p:txBody>
      </p:sp>
      <p:pic>
        <p:nvPicPr>
          <p:cNvPr id="112642" name="Picture 2" descr="网站标志"/>
          <p:cNvPicPr preferRelativeResize="0"/>
          <p:nvPr/>
        </p:nvPicPr>
        <p:blipFill>
          <a:blip r:embed="rId1"/>
          <a:stretch>
            <a:fillRect/>
          </a:stretch>
        </p:blipFill>
        <p:spPr>
          <a:xfrm>
            <a:off x="1524000" y="2082800"/>
            <a:ext cx="6350" cy="7938"/>
          </a:xfrm>
          <a:prstGeom prst="rect">
            <a:avLst/>
          </a:prstGeom>
          <a:noFill/>
          <a:ln w="9525">
            <a:noFill/>
          </a:ln>
        </p:spPr>
      </p:pic>
      <p:pic>
        <p:nvPicPr>
          <p:cNvPr id="112643" name="Picture 1" descr="网站标志"/>
          <p:cNvPicPr preferRelativeResize="0"/>
          <p:nvPr/>
        </p:nvPicPr>
        <p:blipFill>
          <a:blip r:embed="rId1"/>
          <a:stretch>
            <a:fillRect/>
          </a:stretch>
        </p:blipFill>
        <p:spPr>
          <a:xfrm>
            <a:off x="1524000" y="2432050"/>
            <a:ext cx="6350" cy="7938"/>
          </a:xfrm>
          <a:prstGeom prst="rect">
            <a:avLst/>
          </a:prstGeom>
          <a:noFill/>
          <a:ln w="9525">
            <a:noFill/>
          </a:ln>
        </p:spPr>
      </p:pic>
      <p:sp>
        <p:nvSpPr>
          <p:cNvPr id="8" name="矩形 7"/>
          <p:cNvSpPr/>
          <p:nvPr/>
        </p:nvSpPr>
        <p:spPr>
          <a:xfrm>
            <a:off x="7162169" y="2600696"/>
            <a:ext cx="560705" cy="71437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defRPr/>
            </a:pPr>
            <a:r>
              <a:rPr lang="en-US" altLang="zh-CN" sz="4050" b="1" strike="noStrike" spc="50" noProof="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anose="020B0604020202020204" pitchFamily="34" charset="0"/>
                <a:ea typeface="宋体" panose="02010600030101010101" pitchFamily="2" charset="-122"/>
                <a:cs typeface="+mn-ea"/>
              </a:rPr>
              <a:t>B</a:t>
            </a:r>
            <a:endParaRPr lang="zh-CN" altLang="en-US" sz="4050" b="1" strike="noStrike" spc="50" noProof="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矩形 8"/>
          <p:cNvSpPr/>
          <p:nvPr/>
        </p:nvSpPr>
        <p:spPr>
          <a:xfrm>
            <a:off x="4395788" y="965200"/>
            <a:ext cx="4308475" cy="497205"/>
          </a:xfrm>
          <a:prstGeom prst="rect">
            <a:avLst/>
          </a:prstGeom>
        </p:spPr>
        <p:txBody>
          <a:bodyPr wrap="square" lIns="71078" tIns="35539" rIns="71078" bIns="35539">
            <a:spAutoFit/>
          </a:bodyPr>
          <a:lstStyle/>
          <a:p>
            <a:pPr fontAlgn="base"/>
            <a:r>
              <a:rPr lang="zh-CN" altLang="en-US" sz="2775" b="1" strike="noStrike" noProof="1" dirty="0" smtClean="0">
                <a:solidFill>
                  <a:srgbClr val="0000FF"/>
                </a:solidFill>
                <a:latin typeface="微软雅黑" panose="020B0503020204020204" pitchFamily="34" charset="-122"/>
                <a:ea typeface="微软雅黑" panose="020B0503020204020204" pitchFamily="34" charset="-122"/>
                <a:cs typeface="宋体" panose="02010600030101010101" pitchFamily="2" charset="-122"/>
              </a:rPr>
              <a:t>（</a:t>
            </a:r>
            <a:r>
              <a:rPr lang="en-US" altLang="zh-CN" sz="2775" b="1" strike="noStrike" noProof="1" dirty="0" smtClean="0">
                <a:solidFill>
                  <a:srgbClr val="0000FF"/>
                </a:solidFill>
                <a:latin typeface="微软雅黑" panose="020B0503020204020204" pitchFamily="34" charset="-122"/>
                <a:ea typeface="微软雅黑" panose="020B0503020204020204" pitchFamily="34" charset="-122"/>
                <a:cs typeface="宋体" panose="02010600030101010101" pitchFamily="2" charset="-122"/>
              </a:rPr>
              <a:t>2</a:t>
            </a:r>
            <a:r>
              <a:rPr lang="zh-CN" altLang="en-US" sz="2775" b="1" strike="noStrike" noProof="1" dirty="0" smtClean="0">
                <a:solidFill>
                  <a:srgbClr val="0000FF"/>
                </a:solidFill>
                <a:latin typeface="微软雅黑" panose="020B0503020204020204" pitchFamily="34" charset="-122"/>
                <a:ea typeface="微软雅黑" panose="020B0503020204020204" pitchFamily="34" charset="-122"/>
                <a:cs typeface="宋体" panose="02010600030101010101" pitchFamily="2" charset="-122"/>
              </a:rPr>
              <a:t>）时间判断</a:t>
            </a:r>
            <a:endParaRPr lang="zh-CN" altLang="en-US" sz="2775" strike="noStrike" noProof="1" dirty="0">
              <a:solidFill>
                <a:srgbClr val="0000FF"/>
              </a:solidFill>
              <a:latin typeface="微软雅黑" panose="020B0503020204020204" pitchFamily="34" charset="-122"/>
              <a:ea typeface="微软雅黑" panose="020B0503020204020204" pitchFamily="34" charset="-122"/>
            </a:endParaRPr>
          </a:p>
        </p:txBody>
      </p:sp>
      <p:sp>
        <p:nvSpPr>
          <p:cNvPr id="10" name="椭圆 9"/>
          <p:cNvSpPr/>
          <p:nvPr/>
        </p:nvSpPr>
        <p:spPr>
          <a:xfrm>
            <a:off x="6593205" y="1607185"/>
            <a:ext cx="903605" cy="6972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i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3665" name="Rectangle 1"/>
          <p:cNvSpPr/>
          <p:nvPr/>
        </p:nvSpPr>
        <p:spPr>
          <a:xfrm>
            <a:off x="1543050" y="1752125"/>
            <a:ext cx="9105900" cy="2430145"/>
          </a:xfrm>
          <a:prstGeom prst="rect">
            <a:avLst/>
          </a:prstGeom>
          <a:noFill/>
          <a:ln w="9525">
            <a:noFill/>
          </a:ln>
        </p:spPr>
        <p:txBody>
          <a:bodyPr anchor="ctr">
            <a:spAutoFit/>
          </a:bodyPr>
          <a:p>
            <a:pPr lvl="0" indent="200025" defTabSz="0" eaLnBrk="0" hangingPunct="0">
              <a:tabLst>
                <a:tab pos="2628900" algn="l"/>
              </a:tabLst>
            </a:pPr>
            <a:r>
              <a:rPr lang="zh-CN" altLang="en-US" sz="2400" b="1" dirty="0">
                <a:solidFill>
                  <a:srgbClr val="FF0000"/>
                </a:solidFill>
                <a:latin typeface="Times New Roman" panose="02020603050405020304" charset="0"/>
                <a:ea typeface="宋体" panose="02010600030101010101" pitchFamily="2" charset="-122"/>
              </a:rPr>
              <a:t>（</a:t>
            </a:r>
            <a:r>
              <a:rPr lang="en-US" altLang="zh-CN" sz="2400" b="1" dirty="0">
                <a:solidFill>
                  <a:srgbClr val="FF0000"/>
                </a:solidFill>
                <a:latin typeface="Times New Roman" panose="02020603050405020304" charset="0"/>
                <a:ea typeface="宋体" panose="02010600030101010101" pitchFamily="2" charset="-122"/>
              </a:rPr>
              <a:t>2016·</a:t>
            </a:r>
            <a:r>
              <a:rPr lang="zh-CN" altLang="en-US" sz="2400" b="1" dirty="0">
                <a:solidFill>
                  <a:srgbClr val="FF0000"/>
                </a:solidFill>
                <a:latin typeface="黑体" panose="02010609060101010101" pitchFamily="49" charset="-122"/>
                <a:ea typeface="宋体" panose="02010600030101010101" pitchFamily="2" charset="-122"/>
              </a:rPr>
              <a:t>新课标全国</a:t>
            </a:r>
            <a:r>
              <a:rPr lang="en-US" altLang="zh-CN" sz="2400" b="1" dirty="0">
                <a:solidFill>
                  <a:srgbClr val="FF0000"/>
                </a:solidFill>
                <a:latin typeface="黑体" panose="02010609060101010101" pitchFamily="49" charset="-122"/>
                <a:ea typeface="宋体" panose="02010600030101010101" pitchFamily="2" charset="-122"/>
              </a:rPr>
              <a:t>3</a:t>
            </a:r>
            <a:r>
              <a:rPr lang="zh-CN" altLang="en-US" sz="2400" b="1" dirty="0">
                <a:solidFill>
                  <a:srgbClr val="FF0000"/>
                </a:solidFill>
                <a:latin typeface="黑体" panose="02010609060101010101" pitchFamily="49" charset="-122"/>
                <a:ea typeface="宋体" panose="02010600030101010101" pitchFamily="2" charset="-122"/>
              </a:rPr>
              <a:t>卷文综</a:t>
            </a:r>
            <a:r>
              <a:rPr lang="en-US" altLang="zh-CN" sz="2400" b="1" dirty="0">
                <a:solidFill>
                  <a:srgbClr val="FF0000"/>
                </a:solidFill>
                <a:latin typeface="Times New Roman" panose="02020603050405020304" charset="0"/>
                <a:ea typeface="宋体" panose="02010600030101010101" pitchFamily="2" charset="-122"/>
              </a:rPr>
              <a:t>·</a:t>
            </a:r>
            <a:r>
              <a:rPr lang="zh-CN" altLang="en-US" sz="2400" b="1" dirty="0">
                <a:solidFill>
                  <a:srgbClr val="FF0000"/>
                </a:solidFill>
                <a:latin typeface="Times New Roman" panose="02020603050405020304" charset="0"/>
                <a:ea typeface="宋体" panose="02010600030101010101" pitchFamily="2" charset="-122"/>
              </a:rPr>
              <a:t>）</a:t>
            </a:r>
            <a:r>
              <a:rPr lang="zh-CN" altLang="en-US" sz="2400" b="1">
                <a:latin typeface="楷体" panose="02010609060101010101" charset="-122"/>
                <a:ea typeface="楷体" panose="02010609060101010101" charset="-122"/>
                <a:sym typeface="+mn-ea"/>
              </a:rPr>
              <a:t>28.甲午战后，梁启超提出“诗界革命”，曾赋诗“泱泱哉我中华……物产腴沃甲大地，天府雄国言非夸。君不见英日区区三岛尚崛起，况乃堂裔吾中华！”这反映出“诗界革命”</a:t>
            </a:r>
            <a:endParaRPr lang="zh-CN" altLang="en-US" sz="2400" b="1">
              <a:latin typeface="楷体" panose="02010609060101010101" charset="-122"/>
              <a:ea typeface="楷体" panose="02010609060101010101" charset="-122"/>
            </a:endParaRPr>
          </a:p>
          <a:p>
            <a:pPr lvl="0" indent="200025" defTabSz="0" eaLnBrk="0" hangingPunct="0">
              <a:tabLst>
                <a:tab pos="2628900" algn="l"/>
              </a:tabLst>
            </a:pPr>
            <a:r>
              <a:rPr lang="zh-CN" altLang="en-US" sz="2800" b="1">
                <a:latin typeface="楷体" panose="02010609060101010101" charset="-122"/>
                <a:ea typeface="楷体" panose="02010609060101010101" charset="-122"/>
                <a:sym typeface="+mn-ea"/>
              </a:rPr>
              <a:t>A.倡导</a:t>
            </a:r>
            <a:r>
              <a:rPr lang="zh-CN" altLang="en-US" sz="2800" b="1">
                <a:solidFill>
                  <a:srgbClr val="FF0000"/>
                </a:solidFill>
                <a:latin typeface="楷体" panose="02010609060101010101" charset="-122"/>
                <a:ea typeface="楷体" panose="02010609060101010101" charset="-122"/>
                <a:sym typeface="+mn-ea"/>
              </a:rPr>
              <a:t>民主革命</a:t>
            </a:r>
            <a:r>
              <a:rPr lang="zh-CN" altLang="en-US" sz="2800" b="1">
                <a:latin typeface="楷体" panose="02010609060101010101" charset="-122"/>
                <a:ea typeface="楷体" panose="02010609060101010101" charset="-122"/>
                <a:sym typeface="+mn-ea"/>
              </a:rPr>
              <a:t>的思想        B.推动了</a:t>
            </a:r>
            <a:r>
              <a:rPr lang="zh-CN" altLang="en-US" sz="2800" b="1">
                <a:solidFill>
                  <a:srgbClr val="FF0000"/>
                </a:solidFill>
                <a:latin typeface="楷体" panose="02010609060101010101" charset="-122"/>
                <a:ea typeface="楷体" panose="02010609060101010101" charset="-122"/>
                <a:sym typeface="+mn-ea"/>
              </a:rPr>
              <a:t>白话文运动</a:t>
            </a:r>
            <a:endParaRPr lang="zh-CN" altLang="en-US" sz="2800" b="1">
              <a:solidFill>
                <a:srgbClr val="FF0000"/>
              </a:solidFill>
              <a:latin typeface="楷体" panose="02010609060101010101" charset="-122"/>
              <a:ea typeface="楷体" panose="02010609060101010101" charset="-122"/>
              <a:sym typeface="+mn-ea"/>
            </a:endParaRPr>
          </a:p>
          <a:p>
            <a:pPr lvl="0" indent="200025" defTabSz="0" eaLnBrk="0" hangingPunct="0">
              <a:tabLst>
                <a:tab pos="2628900" algn="l"/>
              </a:tabLst>
            </a:pPr>
            <a:r>
              <a:rPr lang="zh-CN" altLang="en-US" sz="2800" b="1">
                <a:latin typeface="楷体" panose="02010609060101010101" charset="-122"/>
                <a:ea typeface="楷体" panose="02010609060101010101" charset="-122"/>
                <a:sym typeface="+mn-ea"/>
              </a:rPr>
              <a:t>C.适应了救亡图存的需要      D.成为改良思潮的</a:t>
            </a:r>
            <a:r>
              <a:rPr lang="zh-CN" altLang="en-US" sz="2800" b="1">
                <a:solidFill>
                  <a:srgbClr val="FF0000"/>
                </a:solidFill>
                <a:latin typeface="楷体" panose="02010609060101010101" charset="-122"/>
                <a:ea typeface="楷体" panose="02010609060101010101" charset="-122"/>
                <a:sym typeface="+mn-ea"/>
              </a:rPr>
              <a:t>开端</a:t>
            </a:r>
            <a:endParaRPr lang="zh-CN" altLang="en-US" sz="2800" b="1" dirty="0">
              <a:solidFill>
                <a:srgbClr val="FF0000"/>
              </a:solidFill>
              <a:latin typeface="楷体" panose="02010609060101010101" charset="-122"/>
              <a:ea typeface="楷体" panose="02010609060101010101" charset="-122"/>
              <a:sym typeface="+mn-ea"/>
            </a:endParaRPr>
          </a:p>
        </p:txBody>
      </p:sp>
      <p:sp>
        <p:nvSpPr>
          <p:cNvPr id="6" name="矩形 5"/>
          <p:cNvSpPr/>
          <p:nvPr/>
        </p:nvSpPr>
        <p:spPr>
          <a:xfrm>
            <a:off x="7852410" y="4884420"/>
            <a:ext cx="1393825" cy="714375"/>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defRPr/>
            </a:pPr>
            <a:r>
              <a:rPr lang="en-US" altLang="zh-CN" sz="4050" b="1" strike="noStrike" spc="50" noProof="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anose="020B0604020202020204" pitchFamily="34" charset="0"/>
                <a:ea typeface="宋体" panose="02010600030101010101" pitchFamily="2" charset="-122"/>
                <a:cs typeface="+mn-ea"/>
              </a:rPr>
              <a:t>C</a:t>
            </a:r>
            <a:endParaRPr lang="zh-CN" altLang="en-US" sz="4050" b="1" strike="noStrike" spc="50" noProof="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8" name="矩形 7"/>
          <p:cNvSpPr/>
          <p:nvPr/>
        </p:nvSpPr>
        <p:spPr>
          <a:xfrm>
            <a:off x="4395788" y="965200"/>
            <a:ext cx="4308475" cy="497205"/>
          </a:xfrm>
          <a:prstGeom prst="rect">
            <a:avLst/>
          </a:prstGeom>
        </p:spPr>
        <p:txBody>
          <a:bodyPr wrap="square" lIns="71078" tIns="35539" rIns="71078" bIns="35539">
            <a:spAutoFit/>
          </a:bodyPr>
          <a:lstStyle/>
          <a:p>
            <a:pPr fontAlgn="base"/>
            <a:r>
              <a:rPr lang="zh-CN" altLang="en-US" sz="2775" b="1" strike="noStrike" noProof="1" dirty="0" smtClean="0">
                <a:solidFill>
                  <a:srgbClr val="0000FF"/>
                </a:solidFill>
                <a:latin typeface="微软雅黑" panose="020B0503020204020204" pitchFamily="34" charset="-122"/>
                <a:ea typeface="微软雅黑" panose="020B0503020204020204" pitchFamily="34" charset="-122"/>
                <a:cs typeface="宋体" panose="02010600030101010101" pitchFamily="2" charset="-122"/>
              </a:rPr>
              <a:t>（</a:t>
            </a:r>
            <a:r>
              <a:rPr lang="en-US" altLang="zh-CN" sz="2775" b="1" strike="noStrike" noProof="1" dirty="0" smtClean="0">
                <a:solidFill>
                  <a:srgbClr val="0000FF"/>
                </a:solidFill>
                <a:latin typeface="微软雅黑" panose="020B0503020204020204" pitchFamily="34" charset="-122"/>
                <a:ea typeface="微软雅黑" panose="020B0503020204020204" pitchFamily="34" charset="-122"/>
                <a:cs typeface="宋体" panose="02010600030101010101" pitchFamily="2" charset="-122"/>
              </a:rPr>
              <a:t>2</a:t>
            </a:r>
            <a:r>
              <a:rPr lang="zh-CN" altLang="en-US" sz="2775" b="1" strike="noStrike" noProof="1" dirty="0" smtClean="0">
                <a:solidFill>
                  <a:srgbClr val="0000FF"/>
                </a:solidFill>
                <a:latin typeface="微软雅黑" panose="020B0503020204020204" pitchFamily="34" charset="-122"/>
                <a:ea typeface="微软雅黑" panose="020B0503020204020204" pitchFamily="34" charset="-122"/>
                <a:cs typeface="宋体" panose="02010600030101010101" pitchFamily="2" charset="-122"/>
              </a:rPr>
              <a:t>）时间判断</a:t>
            </a:r>
            <a:endParaRPr lang="zh-CN" altLang="en-US" sz="2775" strike="noStrike" noProof="1" dirty="0">
              <a:solidFill>
                <a:srgbClr val="0000FF"/>
              </a:solidFill>
              <a:latin typeface="微软雅黑" panose="020B0503020204020204" pitchFamily="34" charset="-122"/>
              <a:ea typeface="微软雅黑" panose="020B0503020204020204" pitchFamily="34" charset="-122"/>
            </a:endParaRPr>
          </a:p>
        </p:txBody>
      </p:sp>
      <p:sp>
        <p:nvSpPr>
          <p:cNvPr id="5" name="椭圆 4"/>
          <p:cNvSpPr/>
          <p:nvPr/>
        </p:nvSpPr>
        <p:spPr>
          <a:xfrm>
            <a:off x="6726555" y="1717675"/>
            <a:ext cx="1125538" cy="5889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ppt_x</p:attrName>
                                        </p:attrNameLst>
                                      </p:cBhvr>
                                      <p:tavLst>
                                        <p:tav tm="0">
                                          <p:val>
                                            <p:strVal val="#ppt_x"/>
                                          </p:val>
                                        </p:tav>
                                        <p:tav tm="100000">
                                          <p:val>
                                            <p:strVal val="#ppt_x"/>
                                          </p:val>
                                        </p:tav>
                                      </p:tavLst>
                                    </p:anim>
                                    <p:anim calcmode="lin" valueType="num">
                                      <p:cBhvr>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5744210" y="2049145"/>
            <a:ext cx="5930265" cy="5053330"/>
          </a:xfrm>
        </p:spPr>
        <p:txBody>
          <a:bodyPr>
            <a:normAutofit/>
          </a:bodyPr>
          <a:p>
            <a:pPr marL="1905" lvl="0" indent="-1905">
              <a:lnSpc>
                <a:spcPct val="80000"/>
              </a:lnSpc>
              <a:buNone/>
            </a:pPr>
            <a:r>
              <a:rPr lang="en-US" altLang="zh-CN" b="1">
                <a:latin typeface="黑体" panose="02010609060101010101" pitchFamily="49" charset="-122"/>
                <a:ea typeface="黑体" panose="02010609060101010101" pitchFamily="49" charset="-122"/>
                <a:sym typeface="+mn-ea"/>
              </a:rPr>
              <a:t>     </a:t>
            </a:r>
            <a:r>
              <a:rPr lang="en-US" altLang="zh-CN" sz="2000" b="1">
                <a:latin typeface="黑体" panose="02010609060101010101" pitchFamily="49" charset="-122"/>
                <a:ea typeface="黑体" panose="02010609060101010101" pitchFamily="49" charset="-122"/>
                <a:sym typeface="+mn-ea"/>
              </a:rPr>
              <a:t>2019</a:t>
            </a:r>
            <a:r>
              <a:rPr lang="zh-CN" altLang="en-US" sz="2000" b="1">
                <a:latin typeface="黑体" panose="02010609060101010101" pitchFamily="49" charset="-122"/>
                <a:ea typeface="黑体" panose="02010609060101010101" pitchFamily="49" charset="-122"/>
                <a:sym typeface="+mn-ea"/>
              </a:rPr>
              <a:t>年全国高考考试大纲的说明           </a:t>
            </a:r>
            <a:endParaRPr lang="zh-CN" altLang="en-US" sz="2000" b="1">
              <a:latin typeface="黑体" panose="02010609060101010101" pitchFamily="49" charset="-122"/>
              <a:ea typeface="黑体" panose="02010609060101010101" pitchFamily="49" charset="-122"/>
            </a:endParaRPr>
          </a:p>
          <a:p>
            <a:pPr marL="1905" lvl="0" indent="-1905">
              <a:lnSpc>
                <a:spcPct val="80000"/>
              </a:lnSpc>
              <a:buNone/>
            </a:pPr>
            <a:r>
              <a:rPr lang="zh-CN" altLang="en-US" sz="2000" b="1">
                <a:latin typeface="黑体" panose="02010609060101010101" pitchFamily="49" charset="-122"/>
                <a:ea typeface="黑体" panose="02010609060101010101" pitchFamily="49" charset="-122"/>
                <a:sym typeface="+mn-ea"/>
              </a:rPr>
              <a:t>                  历 史</a:t>
            </a:r>
            <a:endParaRPr lang="zh-CN" altLang="en-US" sz="2000" b="1">
              <a:latin typeface="黑体" panose="02010609060101010101" pitchFamily="49" charset="-122"/>
              <a:ea typeface="黑体" panose="02010609060101010101" pitchFamily="49" charset="-122"/>
            </a:endParaRPr>
          </a:p>
          <a:p>
            <a:pPr marL="1905" lvl="0" indent="-1905">
              <a:lnSpc>
                <a:spcPct val="80000"/>
              </a:lnSpc>
              <a:buNone/>
            </a:pPr>
            <a:r>
              <a:rPr lang="zh-CN" altLang="en-US" sz="2000">
                <a:sym typeface="+mn-ea"/>
              </a:rPr>
              <a:t>　  </a:t>
            </a:r>
            <a:r>
              <a:rPr lang="zh-CN" altLang="en-US" sz="2000">
                <a:solidFill>
                  <a:schemeClr val="tx1"/>
                </a:solidFill>
                <a:sym typeface="+mn-ea"/>
              </a:rPr>
              <a:t> </a:t>
            </a:r>
            <a:r>
              <a:rPr sz="2000" b="1">
                <a:solidFill>
                  <a:schemeClr val="tx1"/>
                </a:solidFill>
                <a:latin typeface="楷体" panose="02010609060101010101" charset="-122"/>
                <a:ea typeface="楷体" panose="02010609060101010101" charset="-122"/>
                <a:sym typeface="+mn-ea"/>
              </a:rPr>
              <a:t>根据普通高等学校</a:t>
            </a:r>
            <a:r>
              <a:rPr lang="zh-CN" sz="2000" b="1">
                <a:solidFill>
                  <a:srgbClr val="FF0000"/>
                </a:solidFill>
                <a:latin typeface="楷体" panose="02010609060101010101" charset="-122"/>
                <a:ea typeface="楷体" panose="02010609060101010101" charset="-122"/>
                <a:sym typeface="+mn-ea"/>
              </a:rPr>
              <a:t>对新生思想道德素质和科学文化素质的要求</a:t>
            </a:r>
            <a:r>
              <a:rPr sz="2000" b="1">
                <a:solidFill>
                  <a:schemeClr val="tx1"/>
                </a:solidFill>
                <a:latin typeface="楷体" panose="02010609060101010101" charset="-122"/>
                <a:ea typeface="楷体" panose="02010609060101010101" charset="-122"/>
                <a:sym typeface="+mn-ea"/>
              </a:rPr>
              <a:t>，在中学历史课程的基础上，依据教育部</a:t>
            </a:r>
            <a:r>
              <a:rPr lang="zh-CN" sz="2000" b="1">
                <a:solidFill>
                  <a:schemeClr val="tx1"/>
                </a:solidFill>
                <a:latin typeface="楷体" panose="02010609060101010101" charset="-122"/>
                <a:ea typeface="楷体" panose="02010609060101010101" charset="-122"/>
                <a:sym typeface="+mn-ea"/>
              </a:rPr>
              <a:t>考试中心</a:t>
            </a:r>
            <a:r>
              <a:rPr sz="2000" b="1">
                <a:solidFill>
                  <a:schemeClr val="tx1"/>
                </a:solidFill>
                <a:latin typeface="楷体" panose="02010609060101010101" charset="-122"/>
                <a:ea typeface="楷体" panose="02010609060101010101" charset="-122"/>
                <a:sym typeface="+mn-ea"/>
              </a:rPr>
              <a:t>《</a:t>
            </a:r>
            <a:r>
              <a:rPr lang="en-US" sz="2000" b="1">
                <a:solidFill>
                  <a:schemeClr val="tx1"/>
                </a:solidFill>
                <a:latin typeface="楷体" panose="02010609060101010101" charset="-122"/>
                <a:ea typeface="楷体" panose="02010609060101010101" charset="-122"/>
                <a:sym typeface="+mn-ea"/>
              </a:rPr>
              <a:t>2019</a:t>
            </a:r>
            <a:r>
              <a:rPr lang="zh-CN" altLang="en-US" sz="2000" b="1">
                <a:solidFill>
                  <a:schemeClr val="tx1"/>
                </a:solidFill>
                <a:latin typeface="楷体" panose="02010609060101010101" charset="-122"/>
                <a:ea typeface="楷体" panose="02010609060101010101" charset="-122"/>
                <a:sym typeface="+mn-ea"/>
              </a:rPr>
              <a:t>年普通高等学校招生全国统一考试大纲（文科）</a:t>
            </a:r>
            <a:r>
              <a:rPr sz="2000" b="1">
                <a:solidFill>
                  <a:schemeClr val="tx1"/>
                </a:solidFill>
                <a:latin typeface="楷体" panose="02010609060101010101" charset="-122"/>
                <a:ea typeface="楷体" panose="02010609060101010101" charset="-122"/>
                <a:sym typeface="+mn-ea"/>
              </a:rPr>
              <a:t>》，</a:t>
            </a:r>
            <a:r>
              <a:rPr lang="zh-CN" sz="2000" b="1">
                <a:solidFill>
                  <a:schemeClr val="tx1"/>
                </a:solidFill>
                <a:latin typeface="楷体" panose="02010609060101010101" charset="-122"/>
                <a:ea typeface="楷体" panose="02010609060101010101" charset="-122"/>
                <a:sym typeface="+mn-ea"/>
              </a:rPr>
              <a:t>制</a:t>
            </a:r>
            <a:r>
              <a:rPr sz="2000" b="1">
                <a:solidFill>
                  <a:schemeClr val="tx1"/>
                </a:solidFill>
                <a:latin typeface="楷体" panose="02010609060101010101" charset="-122"/>
                <a:ea typeface="楷体" panose="02010609060101010101" charset="-122"/>
                <a:sym typeface="+mn-ea"/>
              </a:rPr>
              <a:t>定历史学科考试</a:t>
            </a:r>
            <a:r>
              <a:rPr lang="zh-CN" sz="2000" b="1">
                <a:solidFill>
                  <a:schemeClr val="tx1"/>
                </a:solidFill>
                <a:latin typeface="楷体" panose="02010609060101010101" charset="-122"/>
                <a:ea typeface="楷体" panose="02010609060101010101" charset="-122"/>
                <a:sym typeface="+mn-ea"/>
              </a:rPr>
              <a:t>说明</a:t>
            </a:r>
            <a:r>
              <a:rPr sz="2000" b="1">
                <a:solidFill>
                  <a:schemeClr val="tx1"/>
                </a:solidFill>
                <a:latin typeface="楷体" panose="02010609060101010101" charset="-122"/>
                <a:ea typeface="楷体" panose="02010609060101010101" charset="-122"/>
                <a:sym typeface="+mn-ea"/>
              </a:rPr>
              <a:t>。</a:t>
            </a:r>
            <a:endParaRPr sz="2000" b="1">
              <a:solidFill>
                <a:schemeClr val="tx1"/>
              </a:solidFill>
              <a:latin typeface="楷体" panose="02010609060101010101" charset="-122"/>
              <a:ea typeface="楷体" panose="02010609060101010101" charset="-122"/>
            </a:endParaRPr>
          </a:p>
          <a:p>
            <a:pPr marL="1905" lvl="0" indent="-1905">
              <a:lnSpc>
                <a:spcPct val="80000"/>
              </a:lnSpc>
              <a:buNone/>
            </a:pPr>
            <a:r>
              <a:rPr sz="2000" b="1">
                <a:solidFill>
                  <a:schemeClr val="tx1"/>
                </a:solidFill>
                <a:latin typeface="楷体" panose="02010609060101010101" charset="-122"/>
                <a:ea typeface="楷体" panose="02010609060101010101" charset="-122"/>
                <a:sym typeface="+mn-ea"/>
              </a:rPr>
              <a:t>   历史学科考查对基本历史知识的掌握程度；考查学科素养和学习潜力；注重考查在唯物史观指导下运用学科思维和学科方法发现问题、分析问题、解决问题的能力</a:t>
            </a:r>
            <a:r>
              <a:rPr lang="zh-CN" sz="2000" b="1">
                <a:solidFill>
                  <a:schemeClr val="tx1"/>
                </a:solidFill>
                <a:latin typeface="楷体" panose="02010609060101010101" charset="-122"/>
                <a:ea typeface="楷体" panose="02010609060101010101" charset="-122"/>
                <a:sym typeface="+mn-ea"/>
              </a:rPr>
              <a:t>；</a:t>
            </a:r>
            <a:r>
              <a:rPr lang="zh-CN" sz="2000" b="1">
                <a:solidFill>
                  <a:srgbClr val="FF0000"/>
                </a:solidFill>
                <a:latin typeface="楷体" panose="02010609060101010101" charset="-122"/>
                <a:ea typeface="楷体" panose="02010609060101010101" charset="-122"/>
                <a:sym typeface="+mn-ea"/>
              </a:rPr>
              <a:t>考查考生的人文精神与素养，引导其实现德智体美劳全面发展。</a:t>
            </a:r>
            <a:endParaRPr sz="2000" b="1">
              <a:solidFill>
                <a:srgbClr val="FF0000"/>
              </a:solidFill>
              <a:latin typeface="楷体" panose="02010609060101010101" charset="-122"/>
              <a:ea typeface="楷体" panose="02010609060101010101" charset="-122"/>
            </a:endParaRPr>
          </a:p>
          <a:p>
            <a:pPr marL="1905" lvl="0" indent="-1905">
              <a:lnSpc>
                <a:spcPct val="80000"/>
              </a:lnSpc>
              <a:buNone/>
            </a:pPr>
            <a:r>
              <a:rPr sz="2000" b="1">
                <a:solidFill>
                  <a:schemeClr val="tx1"/>
                </a:solidFill>
                <a:latin typeface="楷体" panose="02010609060101010101" charset="-122"/>
                <a:ea typeface="楷体" panose="02010609060101010101" charset="-122"/>
                <a:sym typeface="+mn-ea"/>
              </a:rPr>
              <a:t>    命题不拘泥于教科书，运用新材料，创设新情境，古今贯通，中外关联，把握历史发展的基本脉络。</a:t>
            </a:r>
            <a:endParaRPr sz="2000" b="1">
              <a:solidFill>
                <a:schemeClr val="tx1"/>
              </a:solidFill>
              <a:latin typeface="楷体" panose="02010609060101010101" charset="-122"/>
              <a:ea typeface="楷体" panose="02010609060101010101" charset="-122"/>
            </a:endParaRPr>
          </a:p>
          <a:p>
            <a:endParaRPr lang="zh-CN" altLang="en-US" sz="2000" b="1">
              <a:solidFill>
                <a:schemeClr val="tx1"/>
              </a:solidFill>
              <a:latin typeface="楷体" panose="02010609060101010101" charset="-122"/>
              <a:ea typeface="楷体" panose="02010609060101010101" charset="-122"/>
            </a:endParaRPr>
          </a:p>
        </p:txBody>
      </p:sp>
      <p:sp>
        <p:nvSpPr>
          <p:cNvPr id="4" name="文本框 3"/>
          <p:cNvSpPr txBox="1"/>
          <p:nvPr/>
        </p:nvSpPr>
        <p:spPr>
          <a:xfrm>
            <a:off x="223520" y="2232025"/>
            <a:ext cx="4966335" cy="3851910"/>
          </a:xfrm>
          <a:prstGeom prst="rect">
            <a:avLst/>
          </a:prstGeom>
          <a:noFill/>
        </p:spPr>
        <p:txBody>
          <a:bodyPr wrap="square" rtlCol="0">
            <a:spAutoFit/>
          </a:bodyPr>
          <a:p>
            <a:pPr marL="1905" lvl="0" indent="-1905">
              <a:lnSpc>
                <a:spcPct val="80000"/>
              </a:lnSpc>
              <a:buNone/>
            </a:pPr>
            <a:r>
              <a:rPr lang="en-US" altLang="zh-CN" b="1">
                <a:latin typeface="黑体" panose="02010609060101010101" pitchFamily="49" charset="-122"/>
                <a:ea typeface="黑体" panose="02010609060101010101" pitchFamily="49" charset="-122"/>
                <a:sym typeface="+mn-ea"/>
              </a:rPr>
              <a:t>    2018</a:t>
            </a:r>
            <a:r>
              <a:rPr lang="zh-CN" altLang="en-US" b="1">
                <a:latin typeface="黑体" panose="02010609060101010101" pitchFamily="49" charset="-122"/>
                <a:ea typeface="黑体" panose="02010609060101010101" pitchFamily="49" charset="-122"/>
                <a:sym typeface="+mn-ea"/>
              </a:rPr>
              <a:t>年全国高考考试大纲的说明</a:t>
            </a:r>
            <a:endParaRPr lang="zh-CN" altLang="en-US" b="1">
              <a:latin typeface="黑体" panose="02010609060101010101" pitchFamily="49" charset="-122"/>
              <a:ea typeface="黑体" panose="02010609060101010101" pitchFamily="49" charset="-122"/>
            </a:endParaRPr>
          </a:p>
          <a:p>
            <a:pPr marL="1905" lvl="0" indent="-1905">
              <a:lnSpc>
                <a:spcPct val="80000"/>
              </a:lnSpc>
              <a:buNone/>
            </a:pPr>
            <a:r>
              <a:rPr lang="zh-CN" altLang="en-US" b="1">
                <a:latin typeface="黑体" panose="02010609060101010101" pitchFamily="49" charset="-122"/>
                <a:ea typeface="黑体" panose="02010609060101010101" pitchFamily="49" charset="-122"/>
                <a:sym typeface="+mn-ea"/>
              </a:rPr>
              <a:t>                                       </a:t>
            </a:r>
            <a:endParaRPr lang="zh-CN" altLang="en-US" b="1">
              <a:latin typeface="黑体" panose="02010609060101010101" pitchFamily="49" charset="-122"/>
              <a:ea typeface="黑体" panose="02010609060101010101" pitchFamily="49" charset="-122"/>
            </a:endParaRPr>
          </a:p>
          <a:p>
            <a:pPr marL="1905" lvl="0" indent="-1905">
              <a:lnSpc>
                <a:spcPct val="80000"/>
              </a:lnSpc>
              <a:buNone/>
            </a:pPr>
            <a:r>
              <a:rPr lang="zh-CN" altLang="en-US" b="1">
                <a:latin typeface="黑体" panose="02010609060101010101" pitchFamily="49" charset="-122"/>
                <a:ea typeface="黑体" panose="02010609060101010101" pitchFamily="49" charset="-122"/>
                <a:sym typeface="+mn-ea"/>
              </a:rPr>
              <a:t>               历 史</a:t>
            </a:r>
            <a:endParaRPr lang="zh-CN" altLang="en-US" b="1">
              <a:latin typeface="黑体" panose="02010609060101010101" pitchFamily="49" charset="-122"/>
              <a:ea typeface="黑体" panose="02010609060101010101" pitchFamily="49" charset="-122"/>
            </a:endParaRPr>
          </a:p>
          <a:p>
            <a:pPr marL="1905" lvl="0" indent="-1905">
              <a:lnSpc>
                <a:spcPct val="80000"/>
              </a:lnSpc>
              <a:buNone/>
            </a:pPr>
            <a:endParaRPr lang="zh-CN" altLang="en-US" b="1">
              <a:latin typeface="黑体" panose="02010609060101010101" pitchFamily="49" charset="-122"/>
              <a:ea typeface="黑体" panose="02010609060101010101" pitchFamily="49" charset="-122"/>
            </a:endParaRPr>
          </a:p>
          <a:p>
            <a:pPr marL="1905" lvl="0" indent="-1905">
              <a:lnSpc>
                <a:spcPct val="80000"/>
              </a:lnSpc>
              <a:buNone/>
            </a:pPr>
            <a:r>
              <a:rPr lang="zh-CN" altLang="en-US">
                <a:sym typeface="+mn-ea"/>
              </a:rPr>
              <a:t>　  </a:t>
            </a:r>
            <a:r>
              <a:rPr lang="zh-CN" altLang="en-US">
                <a:solidFill>
                  <a:schemeClr val="tx1"/>
                </a:solidFill>
                <a:sym typeface="+mn-ea"/>
              </a:rPr>
              <a:t> </a:t>
            </a:r>
            <a:r>
              <a:rPr b="1">
                <a:solidFill>
                  <a:schemeClr val="tx1"/>
                </a:solidFill>
                <a:latin typeface="楷体" panose="02010609060101010101" charset="-122"/>
                <a:ea typeface="楷体" panose="02010609060101010101" charset="-122"/>
                <a:sym typeface="+mn-ea"/>
              </a:rPr>
              <a:t>根据普通高等学校人才选拔的要求，在中学历史课程的基础上，依据中华人民共和国教育部2003年颁布的《普通高中课程方案（实验）》和《普通高中历史课程标准（实验）》的必修课程、选修课程系列的内容，确定历史学科考试内容。</a:t>
            </a:r>
            <a:endParaRPr b="1">
              <a:solidFill>
                <a:schemeClr val="tx1"/>
              </a:solidFill>
              <a:latin typeface="楷体" panose="02010609060101010101" charset="-122"/>
              <a:ea typeface="楷体" panose="02010609060101010101" charset="-122"/>
            </a:endParaRPr>
          </a:p>
          <a:p>
            <a:pPr marL="1905" lvl="0" indent="-1905">
              <a:lnSpc>
                <a:spcPct val="80000"/>
              </a:lnSpc>
              <a:buNone/>
            </a:pPr>
            <a:r>
              <a:rPr b="1">
                <a:solidFill>
                  <a:schemeClr val="tx1"/>
                </a:solidFill>
                <a:latin typeface="楷体" panose="02010609060101010101" charset="-122"/>
                <a:ea typeface="楷体" panose="02010609060101010101" charset="-122"/>
                <a:sym typeface="+mn-ea"/>
              </a:rPr>
              <a:t>   历史学科考查对基本历史知识的掌握程度；考查学科素养和学习潜力；注重考查在唯物史观指导下运用学科思维和学科方法发现问题、分析问题、解决问题的能力。</a:t>
            </a:r>
            <a:endParaRPr b="1">
              <a:solidFill>
                <a:schemeClr val="tx1"/>
              </a:solidFill>
              <a:latin typeface="楷体" panose="02010609060101010101" charset="-122"/>
              <a:ea typeface="楷体" panose="02010609060101010101" charset="-122"/>
            </a:endParaRPr>
          </a:p>
          <a:p>
            <a:pPr marL="1905" lvl="0" indent="-1905">
              <a:lnSpc>
                <a:spcPct val="80000"/>
              </a:lnSpc>
              <a:buNone/>
            </a:pPr>
            <a:r>
              <a:rPr b="1">
                <a:solidFill>
                  <a:schemeClr val="tx1"/>
                </a:solidFill>
                <a:latin typeface="楷体" panose="02010609060101010101" charset="-122"/>
                <a:ea typeface="楷体" panose="02010609060101010101" charset="-122"/>
                <a:sym typeface="+mn-ea"/>
              </a:rPr>
              <a:t>    命题不拘泥于教科书，运用新材料，创设新情境，古今贯通，中外关联，把</a:t>
            </a:r>
            <a:r>
              <a:rPr b="1">
                <a:latin typeface="楷体" panose="02010609060101010101" charset="-122"/>
                <a:ea typeface="楷体" panose="02010609060101010101" charset="-122"/>
                <a:sym typeface="+mn-ea"/>
              </a:rPr>
              <a:t>握历史发展的基本脉络。</a:t>
            </a:r>
            <a:endParaRPr lang="zh-CN" altLang="en-US"/>
          </a:p>
        </p:txBody>
      </p:sp>
      <p:sp>
        <p:nvSpPr>
          <p:cNvPr id="5" name="文本框 4"/>
          <p:cNvSpPr txBox="1"/>
          <p:nvPr/>
        </p:nvSpPr>
        <p:spPr>
          <a:xfrm>
            <a:off x="223520" y="1021715"/>
            <a:ext cx="7762875" cy="645160"/>
          </a:xfrm>
          <a:prstGeom prst="rect">
            <a:avLst/>
          </a:prstGeom>
          <a:noFill/>
        </p:spPr>
        <p:txBody>
          <a:bodyPr wrap="none" rtlCol="0" anchor="t">
            <a:spAutoFit/>
          </a:bodyPr>
          <a:p>
            <a:r>
              <a:rPr lang="en-US" altLang="zh-CN" sz="3600" b="1">
                <a:latin typeface="楷体" panose="02010609060101010101" charset="-122"/>
                <a:ea typeface="楷体" panose="02010609060101010101" charset="-122"/>
                <a:cs typeface="楷体" panose="02010609060101010101" charset="-122"/>
                <a:sym typeface="+mn-ea"/>
              </a:rPr>
              <a:t>1</a:t>
            </a:r>
            <a:r>
              <a:rPr lang="zh-CN" altLang="en-US" sz="3600" b="1">
                <a:latin typeface="楷体" panose="02010609060101010101" charset="-122"/>
                <a:ea typeface="楷体" panose="02010609060101010101" charset="-122"/>
                <a:cs typeface="楷体" panose="02010609060101010101" charset="-122"/>
                <a:sym typeface="+mn-ea"/>
              </a:rPr>
              <a:t>、</a:t>
            </a:r>
            <a:r>
              <a:rPr lang="en-US" altLang="zh-CN" sz="3600" b="1">
                <a:latin typeface="楷体" panose="02010609060101010101" charset="-122"/>
                <a:ea typeface="楷体" panose="02010609060101010101" charset="-122"/>
                <a:cs typeface="楷体" panose="02010609060101010101" charset="-122"/>
                <a:sym typeface="+mn-ea"/>
              </a:rPr>
              <a:t>2019</a:t>
            </a:r>
            <a:r>
              <a:rPr lang="zh-CN" altLang="en-US" sz="3600" b="1">
                <a:latin typeface="楷体" panose="02010609060101010101" charset="-122"/>
                <a:ea typeface="楷体" panose="02010609060101010101" charset="-122"/>
                <a:cs typeface="楷体" panose="02010609060101010101" charset="-122"/>
                <a:sym typeface="+mn-ea"/>
              </a:rPr>
              <a:t>年《历史考试说明》</a:t>
            </a:r>
            <a:r>
              <a:rPr lang="zh-CN" altLang="en-US" sz="3600" b="1">
                <a:solidFill>
                  <a:srgbClr val="00B0F0"/>
                </a:solidFill>
                <a:latin typeface="楷体" panose="02010609060101010101" charset="-122"/>
                <a:ea typeface="楷体" panose="02010609060101010101" charset="-122"/>
                <a:cs typeface="楷体" panose="02010609060101010101" charset="-122"/>
                <a:sym typeface="+mn-ea"/>
              </a:rPr>
              <a:t>前言变化</a:t>
            </a:r>
            <a:endParaRPr lang="zh-CN" altLang="en-US" sz="3600" b="1">
              <a:solidFill>
                <a:srgbClr val="00B0F0"/>
              </a:solidFill>
              <a:latin typeface="楷体" panose="02010609060101010101" charset="-122"/>
              <a:ea typeface="楷体" panose="02010609060101010101" charset="-122"/>
              <a:cs typeface="楷体" panose="02010609060101010101"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2000" fill="hold">
                                          <p:stCondLst>
                                            <p:cond delay="0"/>
                                          </p:stCondLst>
                                        </p:cTn>
                                        <p:tgtEl>
                                          <p:spTgt spid="3">
                                            <p:txEl>
                                              <p:pRg st="0" end="0"/>
                                            </p:txEl>
                                          </p:spTgt>
                                        </p:tgtEl>
                                        <p:attrNameLst>
                                          <p:attrName>style.visibility</p:attrName>
                                        </p:attrNameLst>
                                      </p:cBhvr>
                                      <p:to>
                                        <p:strVal val="visible"/>
                                      </p:to>
                                    </p:set>
                                    <p:anim calcmode="lin" valueType="num">
                                      <p:cBhvr additive="base">
                                        <p:cTn id="7" dur="2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20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2000" fill="hold">
                                          <p:stCondLst>
                                            <p:cond delay="0"/>
                                          </p:stCondLst>
                                        </p:cTn>
                                        <p:tgtEl>
                                          <p:spTgt spid="3">
                                            <p:txEl>
                                              <p:pRg st="1" end="1"/>
                                            </p:txEl>
                                          </p:spTgt>
                                        </p:tgtEl>
                                        <p:attrNameLst>
                                          <p:attrName>style.visibility</p:attrName>
                                        </p:attrNameLst>
                                      </p:cBhvr>
                                      <p:to>
                                        <p:strVal val="visible"/>
                                      </p:to>
                                    </p:set>
                                    <p:anim calcmode="lin" valueType="num">
                                      <p:cBhvr additive="base">
                                        <p:cTn id="11" dur="20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2" dur="20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2000" fill="hold">
                                          <p:stCondLst>
                                            <p:cond delay="0"/>
                                          </p:stCondLst>
                                        </p:cTn>
                                        <p:tgtEl>
                                          <p:spTgt spid="3">
                                            <p:txEl>
                                              <p:pRg st="2" end="2"/>
                                            </p:txEl>
                                          </p:spTgt>
                                        </p:tgtEl>
                                        <p:attrNameLst>
                                          <p:attrName>style.visibility</p:attrName>
                                        </p:attrNameLst>
                                      </p:cBhvr>
                                      <p:to>
                                        <p:strVal val="visible"/>
                                      </p:to>
                                    </p:set>
                                    <p:anim calcmode="lin" valueType="num">
                                      <p:cBhvr additive="base">
                                        <p:cTn id="15" dur="20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6" dur="2000" fill="hold"/>
                                        <p:tgtEl>
                                          <p:spTgt spid="3">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2000" fill="hold">
                                          <p:stCondLst>
                                            <p:cond delay="0"/>
                                          </p:stCondLst>
                                        </p:cTn>
                                        <p:tgtEl>
                                          <p:spTgt spid="3">
                                            <p:txEl>
                                              <p:pRg st="3" end="3"/>
                                            </p:txEl>
                                          </p:spTgt>
                                        </p:tgtEl>
                                        <p:attrNameLst>
                                          <p:attrName>style.visibility</p:attrName>
                                        </p:attrNameLst>
                                      </p:cBhvr>
                                      <p:to>
                                        <p:strVal val="visible"/>
                                      </p:to>
                                    </p:set>
                                    <p:anim calcmode="lin" valueType="num">
                                      <p:cBhvr additive="base">
                                        <p:cTn id="19" dur="20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0" dur="2000" fill="hold"/>
                                        <p:tgtEl>
                                          <p:spTgt spid="3">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2000" fill="hold">
                                          <p:stCondLst>
                                            <p:cond delay="0"/>
                                          </p:stCondLst>
                                        </p:cTn>
                                        <p:tgtEl>
                                          <p:spTgt spid="3">
                                            <p:txEl>
                                              <p:pRg st="4" end="4"/>
                                            </p:txEl>
                                          </p:spTgt>
                                        </p:tgtEl>
                                        <p:attrNameLst>
                                          <p:attrName>style.visibility</p:attrName>
                                        </p:attrNameLst>
                                      </p:cBhvr>
                                      <p:to>
                                        <p:strVal val="visible"/>
                                      </p:to>
                                    </p:set>
                                    <p:anim calcmode="lin" valueType="num">
                                      <p:cBhvr additive="base">
                                        <p:cTn id="23" dur="20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4" dur="20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4565650" y="1017588"/>
            <a:ext cx="3402013" cy="497205"/>
          </a:xfrm>
          <a:prstGeom prst="rect">
            <a:avLst/>
          </a:prstGeom>
        </p:spPr>
        <p:txBody>
          <a:bodyPr wrap="square" lIns="71078" tIns="35539" rIns="71078" bIns="35539">
            <a:spAutoFit/>
          </a:bodyPr>
          <a:lstStyle/>
          <a:p>
            <a:pPr fontAlgn="base"/>
            <a:r>
              <a:rPr lang="zh-CN" altLang="en-US" sz="2775" b="1" strike="noStrike" noProof="1" dirty="0" smtClean="0">
                <a:solidFill>
                  <a:srgbClr val="0000FF"/>
                </a:solidFill>
                <a:latin typeface="微软雅黑" panose="020B0503020204020204" pitchFamily="34" charset="-122"/>
                <a:ea typeface="微软雅黑" panose="020B0503020204020204" pitchFamily="34" charset="-122"/>
                <a:cs typeface="宋体" panose="02010600030101010101" pitchFamily="2" charset="-122"/>
              </a:rPr>
              <a:t>（</a:t>
            </a:r>
            <a:r>
              <a:rPr lang="en-US" altLang="zh-CN" sz="2775" b="1" strike="noStrike" noProof="1" dirty="0" smtClean="0">
                <a:solidFill>
                  <a:srgbClr val="0000FF"/>
                </a:solidFill>
                <a:latin typeface="微软雅黑" panose="020B0503020204020204" pitchFamily="34" charset="-122"/>
                <a:ea typeface="微软雅黑" panose="020B0503020204020204" pitchFamily="34" charset="-122"/>
                <a:cs typeface="宋体" panose="02010600030101010101" pitchFamily="2" charset="-122"/>
              </a:rPr>
              <a:t>2</a:t>
            </a:r>
            <a:r>
              <a:rPr lang="zh-CN" altLang="en-US" sz="2775" b="1" strike="noStrike" noProof="1" dirty="0" smtClean="0">
                <a:solidFill>
                  <a:srgbClr val="0000FF"/>
                </a:solidFill>
                <a:latin typeface="微软雅黑" panose="020B0503020204020204" pitchFamily="34" charset="-122"/>
                <a:ea typeface="微软雅黑" panose="020B0503020204020204" pitchFamily="34" charset="-122"/>
                <a:cs typeface="宋体" panose="02010600030101010101" pitchFamily="2" charset="-122"/>
              </a:rPr>
              <a:t>）时间判断</a:t>
            </a:r>
            <a:endParaRPr lang="zh-CN" altLang="en-US" sz="2775" strike="noStrike" noProof="1" dirty="0">
              <a:solidFill>
                <a:srgbClr val="0000FF"/>
              </a:solidFill>
              <a:latin typeface="微软雅黑" panose="020B0503020204020204" pitchFamily="34" charset="-122"/>
              <a:ea typeface="微软雅黑" panose="020B0503020204020204" pitchFamily="34" charset="-122"/>
            </a:endParaRPr>
          </a:p>
        </p:txBody>
      </p:sp>
      <p:sp>
        <p:nvSpPr>
          <p:cNvPr id="5" name="矩形 4"/>
          <p:cNvSpPr/>
          <p:nvPr/>
        </p:nvSpPr>
        <p:spPr>
          <a:xfrm>
            <a:off x="1808163" y="2274888"/>
            <a:ext cx="8766175" cy="3503295"/>
          </a:xfrm>
          <a:prstGeom prst="rect">
            <a:avLst/>
          </a:prstGeom>
        </p:spPr>
        <p:txBody>
          <a:bodyPr wrap="square" lIns="71078" tIns="35539" rIns="71078" bIns="35539">
            <a:spAutoFit/>
          </a:bodyPr>
          <a:lstStyle/>
          <a:p>
            <a:pPr fontAlgn="base"/>
            <a:r>
              <a:rPr lang="zh-CN" altLang="zh-CN" sz="2475" b="1" strike="noStrike" noProof="1" dirty="0" smtClean="0">
                <a:solidFill>
                  <a:srgbClr val="FF0000"/>
                </a:solidFill>
                <a:latin typeface="Arial" panose="020B0604020202020204" pitchFamily="34" charset="0"/>
                <a:ea typeface="宋体" panose="02010600030101010101" pitchFamily="2" charset="-122"/>
                <a:cs typeface="+mn-ea"/>
              </a:rPr>
              <a:t>（</a:t>
            </a:r>
            <a:r>
              <a:rPr lang="en-US" altLang="zh-CN" sz="2475" b="1" strike="noStrike" noProof="1" dirty="0">
                <a:solidFill>
                  <a:srgbClr val="FF0000"/>
                </a:solidFill>
                <a:latin typeface="Arial" panose="020B0604020202020204" pitchFamily="34" charset="0"/>
                <a:ea typeface="宋体" panose="02010600030101010101" pitchFamily="2" charset="-122"/>
                <a:cs typeface="+mn-ea"/>
              </a:rPr>
              <a:t>2016</a:t>
            </a:r>
            <a:r>
              <a:rPr lang="zh-CN" altLang="zh-CN" sz="2475" b="1" strike="noStrike" noProof="1" dirty="0">
                <a:solidFill>
                  <a:srgbClr val="FF0000"/>
                </a:solidFill>
                <a:latin typeface="Arial" panose="020B0604020202020204" pitchFamily="34" charset="0"/>
                <a:ea typeface="宋体" panose="02010600030101010101" pitchFamily="2" charset="-122"/>
                <a:cs typeface="+mn-ea"/>
              </a:rPr>
              <a:t>·全国新课标卷</a:t>
            </a:r>
            <a:r>
              <a:rPr lang="en-US" altLang="zh-CN" sz="2475" b="1" strike="noStrike" noProof="1" dirty="0">
                <a:solidFill>
                  <a:srgbClr val="FF0000"/>
                </a:solidFill>
                <a:latin typeface="Arial" panose="020B0604020202020204" pitchFamily="34" charset="0"/>
                <a:ea typeface="宋体" panose="02010600030101010101" pitchFamily="2" charset="-122"/>
                <a:cs typeface="+mn-ea"/>
              </a:rPr>
              <a:t>3</a:t>
            </a:r>
            <a:r>
              <a:rPr lang="zh-CN" altLang="zh-CN" sz="2475" b="1" strike="noStrike" noProof="1" dirty="0">
                <a:solidFill>
                  <a:srgbClr val="FF0000"/>
                </a:solidFill>
                <a:latin typeface="Arial" panose="020B0604020202020204" pitchFamily="34" charset="0"/>
                <a:ea typeface="宋体" panose="02010600030101010101" pitchFamily="2" charset="-122"/>
                <a:cs typeface="+mn-ea"/>
              </a:rPr>
              <a:t>文综）</a:t>
            </a:r>
            <a:r>
              <a:rPr lang="zh-CN" altLang="en-US" sz="2475" b="1">
                <a:sym typeface="+mn-ea"/>
              </a:rPr>
              <a:t>31.1980年与1975年相比，我国粮食播种面积减少6884万亩，总产量却增加674亿斤；棉花播种面积减少53万亩，总产量增加652万担；油料作物和甜菜播种面积共扩大3626万亩，其总产量分别增加70%和150%。出现这一现象的主要原因是</a:t>
            </a:r>
            <a:endParaRPr lang="zh-CN" altLang="en-US" sz="2475" b="1"/>
          </a:p>
          <a:p>
            <a:pPr fontAlgn="base"/>
            <a:r>
              <a:rPr lang="zh-CN" altLang="en-US" sz="2475" b="1">
                <a:sym typeface="+mn-ea"/>
              </a:rPr>
              <a:t>A.农民生产自主权的扩大       </a:t>
            </a:r>
            <a:endParaRPr lang="zh-CN" altLang="en-US" sz="2475" b="1"/>
          </a:p>
          <a:p>
            <a:pPr fontAlgn="base"/>
            <a:r>
              <a:rPr lang="zh-CN" altLang="en-US" sz="2475" b="1">
                <a:sym typeface="+mn-ea"/>
              </a:rPr>
              <a:t>B.农业</a:t>
            </a:r>
            <a:r>
              <a:rPr lang="zh-CN" altLang="en-US" sz="2475" b="1">
                <a:solidFill>
                  <a:srgbClr val="FF0000"/>
                </a:solidFill>
                <a:sym typeface="+mn-ea"/>
              </a:rPr>
              <a:t>生产技术有了革命性的改变</a:t>
            </a:r>
            <a:endParaRPr lang="zh-CN" altLang="en-US" sz="2475" b="1">
              <a:solidFill>
                <a:srgbClr val="FF0000"/>
              </a:solidFill>
              <a:sym typeface="+mn-ea"/>
            </a:endParaRPr>
          </a:p>
          <a:p>
            <a:pPr fontAlgn="base"/>
            <a:r>
              <a:rPr lang="zh-CN" altLang="en-US" sz="2475" b="1">
                <a:sym typeface="+mn-ea"/>
              </a:rPr>
              <a:t>C.农村经济体制</a:t>
            </a:r>
            <a:r>
              <a:rPr lang="zh-CN" altLang="en-US" sz="2475" b="1">
                <a:solidFill>
                  <a:srgbClr val="FF0000"/>
                </a:solidFill>
                <a:sym typeface="+mn-ea"/>
              </a:rPr>
              <a:t>改革完成</a:t>
            </a:r>
            <a:r>
              <a:rPr lang="zh-CN" altLang="en-US" sz="2475" b="1">
                <a:solidFill>
                  <a:schemeClr val="accent2"/>
                </a:solidFill>
                <a:sym typeface="+mn-ea"/>
              </a:rPr>
              <a:t> </a:t>
            </a:r>
            <a:r>
              <a:rPr lang="zh-CN" altLang="en-US" sz="2475" b="1">
                <a:sym typeface="+mn-ea"/>
              </a:rPr>
              <a:t>      </a:t>
            </a:r>
            <a:endParaRPr lang="zh-CN" altLang="en-US" sz="2475" b="1"/>
          </a:p>
          <a:p>
            <a:pPr fontAlgn="base"/>
            <a:r>
              <a:rPr lang="zh-CN" altLang="en-US" sz="2475" b="1">
                <a:sym typeface="+mn-ea"/>
              </a:rPr>
              <a:t>D.国家</a:t>
            </a:r>
            <a:r>
              <a:rPr lang="zh-CN" altLang="en-US" sz="2475" b="1">
                <a:solidFill>
                  <a:srgbClr val="FF0000"/>
                </a:solidFill>
                <a:sym typeface="+mn-ea"/>
              </a:rPr>
              <a:t>取消对农副产品的统销政策</a:t>
            </a:r>
            <a:endParaRPr lang="zh-CN" altLang="en-US" sz="2475" b="1" strike="noStrike" noProof="1" dirty="0">
              <a:solidFill>
                <a:srgbClr val="FF0000"/>
              </a:solidFill>
              <a:sym typeface="+mn-ea"/>
            </a:endParaRPr>
          </a:p>
        </p:txBody>
      </p:sp>
      <p:sp>
        <p:nvSpPr>
          <p:cNvPr id="6" name="椭圆 5"/>
          <p:cNvSpPr/>
          <p:nvPr/>
        </p:nvSpPr>
        <p:spPr>
          <a:xfrm>
            <a:off x="6612890" y="2251075"/>
            <a:ext cx="1946910" cy="4813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1078" tIns="35539" rIns="71078" bIns="35539" rtlCol="0" anchor="ctr"/>
          <a:lstStyle/>
          <a:p>
            <a:pPr algn="ctr" fontAlgn="base"/>
            <a:endParaRPr lang="zh-CN" altLang="en-US" sz="1350" strike="noStrike" noProof="1"/>
          </a:p>
        </p:txBody>
      </p:sp>
      <p:sp>
        <p:nvSpPr>
          <p:cNvPr id="8" name="矩形 7"/>
          <p:cNvSpPr/>
          <p:nvPr/>
        </p:nvSpPr>
        <p:spPr>
          <a:xfrm>
            <a:off x="8562057" y="4565429"/>
            <a:ext cx="513715" cy="690245"/>
          </a:xfrm>
          <a:prstGeom prst="rect">
            <a:avLst/>
          </a:prstGeom>
          <a:noFill/>
        </p:spPr>
        <p:txBody>
          <a:bodyPr wrap="none" lIns="68562" tIns="34281" rIns="68562" bIns="34281">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r>
              <a:rPr lang="en-US" altLang="zh-CN" sz="4050" b="1" strike="noStrike" cap="none" spc="50" noProof="1"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anose="020B0604020202020204" pitchFamily="34" charset="0"/>
                <a:ea typeface="宋体" panose="02010600030101010101" pitchFamily="2" charset="-122"/>
                <a:cs typeface="+mn-ea"/>
              </a:rPr>
              <a:t>A</a:t>
            </a:r>
            <a:endParaRPr lang="zh-CN" altLang="en-US" sz="4050" b="1" strike="noStrike" cap="none" spc="50" noProof="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ppt_x</p:attrName>
                                        </p:attrNameLst>
                                      </p:cBhvr>
                                      <p:tavLst>
                                        <p:tav tm="0">
                                          <p:val>
                                            <p:strVal val="#ppt_x"/>
                                          </p:val>
                                        </p:tav>
                                        <p:tav tm="100000">
                                          <p:val>
                                            <p:strVal val="#ppt_x"/>
                                          </p:val>
                                        </p:tav>
                                      </p:tavLst>
                                    </p:anim>
                                    <p:anim calcmode="lin" valueType="num">
                                      <p:cBhvr>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4565650" y="1017588"/>
            <a:ext cx="3402013" cy="497205"/>
          </a:xfrm>
          <a:prstGeom prst="rect">
            <a:avLst/>
          </a:prstGeom>
        </p:spPr>
        <p:txBody>
          <a:bodyPr wrap="square" lIns="71078" tIns="35539" rIns="71078" bIns="35539">
            <a:spAutoFit/>
          </a:bodyPr>
          <a:lstStyle/>
          <a:p>
            <a:pPr fontAlgn="base"/>
            <a:r>
              <a:rPr lang="zh-CN" altLang="en-US" sz="2775" b="1" strike="noStrike" noProof="1" dirty="0" smtClean="0">
                <a:solidFill>
                  <a:srgbClr val="0000FF"/>
                </a:solidFill>
                <a:latin typeface="微软雅黑" panose="020B0503020204020204" pitchFamily="34" charset="-122"/>
                <a:ea typeface="微软雅黑" panose="020B0503020204020204" pitchFamily="34" charset="-122"/>
                <a:cs typeface="宋体" panose="02010600030101010101" pitchFamily="2" charset="-122"/>
              </a:rPr>
              <a:t>（</a:t>
            </a:r>
            <a:r>
              <a:rPr lang="en-US" altLang="zh-CN" sz="2775" b="1" strike="noStrike" noProof="1" dirty="0" smtClean="0">
                <a:solidFill>
                  <a:srgbClr val="0000FF"/>
                </a:solidFill>
                <a:latin typeface="微软雅黑" panose="020B0503020204020204" pitchFamily="34" charset="-122"/>
                <a:ea typeface="微软雅黑" panose="020B0503020204020204" pitchFamily="34" charset="-122"/>
                <a:cs typeface="宋体" panose="02010600030101010101" pitchFamily="2" charset="-122"/>
              </a:rPr>
              <a:t>2</a:t>
            </a:r>
            <a:r>
              <a:rPr lang="zh-CN" altLang="en-US" sz="2775" b="1" strike="noStrike" noProof="1" dirty="0" smtClean="0">
                <a:solidFill>
                  <a:srgbClr val="0000FF"/>
                </a:solidFill>
                <a:latin typeface="微软雅黑" panose="020B0503020204020204" pitchFamily="34" charset="-122"/>
                <a:ea typeface="微软雅黑" panose="020B0503020204020204" pitchFamily="34" charset="-122"/>
                <a:cs typeface="宋体" panose="02010600030101010101" pitchFamily="2" charset="-122"/>
              </a:rPr>
              <a:t>）时间判断</a:t>
            </a:r>
            <a:endParaRPr lang="zh-CN" altLang="en-US" sz="2775" strike="noStrike" noProof="1" dirty="0">
              <a:solidFill>
                <a:srgbClr val="0000FF"/>
              </a:solidFill>
              <a:latin typeface="微软雅黑" panose="020B0503020204020204" pitchFamily="34" charset="-122"/>
              <a:ea typeface="微软雅黑" panose="020B0503020204020204" pitchFamily="34" charset="-122"/>
            </a:endParaRPr>
          </a:p>
        </p:txBody>
      </p:sp>
      <p:sp>
        <p:nvSpPr>
          <p:cNvPr id="5" name="矩形 4"/>
          <p:cNvSpPr/>
          <p:nvPr/>
        </p:nvSpPr>
        <p:spPr>
          <a:xfrm>
            <a:off x="278765" y="1790700"/>
            <a:ext cx="11635105" cy="3884930"/>
          </a:xfrm>
          <a:prstGeom prst="rect">
            <a:avLst/>
          </a:prstGeom>
        </p:spPr>
        <p:txBody>
          <a:bodyPr wrap="square" lIns="71078" tIns="35539" rIns="71078" bIns="35539">
            <a:spAutoFit/>
          </a:bodyPr>
          <a:lstStyle/>
          <a:p>
            <a:pPr fontAlgn="base"/>
            <a:r>
              <a:rPr lang="zh-CN" altLang="zh-CN" sz="2475" b="1" strike="noStrike" noProof="1" dirty="0" smtClean="0">
                <a:solidFill>
                  <a:srgbClr val="FF0000"/>
                </a:solidFill>
                <a:latin typeface="Arial" panose="020B0604020202020204" pitchFamily="34" charset="0"/>
                <a:ea typeface="宋体" panose="02010600030101010101" pitchFamily="2" charset="-122"/>
                <a:cs typeface="+mn-ea"/>
              </a:rPr>
              <a:t>（</a:t>
            </a:r>
            <a:r>
              <a:rPr lang="en-US" altLang="zh-CN" sz="2475" b="1" strike="noStrike" noProof="1" dirty="0">
                <a:solidFill>
                  <a:srgbClr val="FF0000"/>
                </a:solidFill>
                <a:latin typeface="Arial" panose="020B0604020202020204" pitchFamily="34" charset="0"/>
                <a:ea typeface="宋体" panose="02010600030101010101" pitchFamily="2" charset="-122"/>
                <a:cs typeface="+mn-ea"/>
              </a:rPr>
              <a:t>2017</a:t>
            </a:r>
            <a:r>
              <a:rPr lang="zh-CN" altLang="zh-CN" sz="2475" b="1" strike="noStrike" noProof="1" dirty="0">
                <a:solidFill>
                  <a:srgbClr val="FF0000"/>
                </a:solidFill>
                <a:latin typeface="Arial" panose="020B0604020202020204" pitchFamily="34" charset="0"/>
                <a:ea typeface="宋体" panose="02010600030101010101" pitchFamily="2" charset="-122"/>
                <a:cs typeface="+mn-ea"/>
              </a:rPr>
              <a:t>·全国新课标卷</a:t>
            </a:r>
            <a:r>
              <a:rPr lang="en-US" altLang="zh-CN" sz="2475" b="1" strike="noStrike" noProof="1" dirty="0">
                <a:solidFill>
                  <a:srgbClr val="FF0000"/>
                </a:solidFill>
                <a:latin typeface="Arial" panose="020B0604020202020204" pitchFamily="34" charset="0"/>
                <a:ea typeface="宋体" panose="02010600030101010101" pitchFamily="2" charset="-122"/>
                <a:cs typeface="+mn-ea"/>
              </a:rPr>
              <a:t>1</a:t>
            </a:r>
            <a:r>
              <a:rPr lang="zh-CN" altLang="zh-CN" sz="2475" b="1" strike="noStrike" noProof="1" dirty="0">
                <a:solidFill>
                  <a:srgbClr val="FF0000"/>
                </a:solidFill>
                <a:latin typeface="Arial" panose="020B0604020202020204" pitchFamily="34" charset="0"/>
                <a:ea typeface="宋体" panose="02010600030101010101" pitchFamily="2" charset="-122"/>
                <a:cs typeface="+mn-ea"/>
              </a:rPr>
              <a:t>文综）</a:t>
            </a:r>
            <a:r>
              <a:rPr lang="zh-CN" altLang="en-US" sz="2475" b="1">
                <a:sym typeface="+mn-ea"/>
              </a:rPr>
              <a:t>34．</a:t>
            </a:r>
            <a:endParaRPr lang="zh-CN" altLang="en-US" sz="2475" b="1">
              <a:sym typeface="+mn-ea"/>
            </a:endParaRPr>
          </a:p>
          <a:p>
            <a:pPr fontAlgn="base"/>
            <a:endParaRPr lang="zh-CN" altLang="en-US" sz="2475" b="1">
              <a:sym typeface="+mn-ea"/>
            </a:endParaRPr>
          </a:p>
          <a:p>
            <a:pPr fontAlgn="base"/>
            <a:endParaRPr lang="zh-CN" altLang="en-US" sz="2475" b="1">
              <a:sym typeface="+mn-ea"/>
            </a:endParaRPr>
          </a:p>
          <a:p>
            <a:pPr fontAlgn="base"/>
            <a:endParaRPr lang="zh-CN" altLang="en-US" sz="2475" b="1">
              <a:sym typeface="+mn-ea"/>
            </a:endParaRPr>
          </a:p>
          <a:p>
            <a:pPr fontAlgn="base"/>
            <a:endParaRPr lang="zh-CN" altLang="en-US" sz="2475" b="1">
              <a:sym typeface="+mn-ea"/>
            </a:endParaRPr>
          </a:p>
          <a:p>
            <a:pPr fontAlgn="base"/>
            <a:endParaRPr lang="zh-CN" altLang="en-US" sz="2475" b="1">
              <a:sym typeface="+mn-ea"/>
            </a:endParaRPr>
          </a:p>
          <a:p>
            <a:pPr fontAlgn="base"/>
            <a:r>
              <a:rPr lang="zh-CN" altLang="en-US" sz="2475" b="1">
                <a:sym typeface="+mn-ea"/>
              </a:rPr>
              <a:t>                                                                       图4</a:t>
            </a:r>
            <a:endParaRPr lang="zh-CN" altLang="en-US" sz="2475" b="1">
              <a:sym typeface="+mn-ea"/>
            </a:endParaRPr>
          </a:p>
          <a:p>
            <a:pPr fontAlgn="base"/>
            <a:r>
              <a:rPr lang="zh-CN" altLang="en-US" sz="2475" b="1">
                <a:sym typeface="+mn-ea"/>
              </a:rPr>
              <a:t>     图4是苏联时期的一幅漫画《又是斯大林格勒》。该漫画表明</a:t>
            </a:r>
            <a:endParaRPr lang="zh-CN" altLang="en-US" sz="2475" b="1">
              <a:sym typeface="+mn-ea"/>
            </a:endParaRPr>
          </a:p>
          <a:p>
            <a:pPr fontAlgn="base"/>
            <a:r>
              <a:rPr lang="zh-CN" altLang="en-US" sz="2475" b="1">
                <a:sym typeface="+mn-ea"/>
              </a:rPr>
              <a:t>A．外国对苏俄的武装干涉彻底失败     B．苏联在帝国主义包围中仍实现工业化</a:t>
            </a:r>
            <a:endParaRPr lang="zh-CN" altLang="en-US" sz="2475" b="1">
              <a:sym typeface="+mn-ea"/>
            </a:endParaRPr>
          </a:p>
          <a:p>
            <a:pPr fontAlgn="base"/>
            <a:r>
              <a:rPr lang="zh-CN" altLang="en-US" sz="2475" b="1">
                <a:sym typeface="+mn-ea"/>
              </a:rPr>
              <a:t>C．二战期间苏联经济建设并未停滞     D．遏制政策未能阻止苏联经济的发展</a:t>
            </a:r>
            <a:endParaRPr lang="zh-CN" altLang="en-US" sz="2475" b="1">
              <a:sym typeface="+mn-ea"/>
            </a:endParaRPr>
          </a:p>
        </p:txBody>
      </p:sp>
      <p:sp>
        <p:nvSpPr>
          <p:cNvPr id="6" name="椭圆 5"/>
          <p:cNvSpPr/>
          <p:nvPr/>
        </p:nvSpPr>
        <p:spPr>
          <a:xfrm>
            <a:off x="4704715" y="4384040"/>
            <a:ext cx="1946910" cy="4813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1078" tIns="35539" rIns="71078" bIns="35539" rtlCol="0" anchor="ctr"/>
          <a:lstStyle/>
          <a:p>
            <a:pPr algn="ctr" fontAlgn="base"/>
            <a:endParaRPr lang="zh-CN" altLang="en-US" sz="1350" strike="noStrike" noProof="1"/>
          </a:p>
        </p:txBody>
      </p:sp>
      <p:sp>
        <p:nvSpPr>
          <p:cNvPr id="8" name="矩形 7"/>
          <p:cNvSpPr/>
          <p:nvPr/>
        </p:nvSpPr>
        <p:spPr>
          <a:xfrm>
            <a:off x="8733155" y="367030"/>
            <a:ext cx="1303020" cy="1544320"/>
          </a:xfrm>
          <a:prstGeom prst="rect">
            <a:avLst/>
          </a:prstGeom>
          <a:noFill/>
        </p:spPr>
        <p:txBody>
          <a:bodyPr wrap="square" lIns="68562" tIns="34281" rIns="68562" bIns="34281">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r>
              <a:rPr lang="en-US" altLang="zh-CN" sz="9600" b="1" strike="noStrike" cap="none" spc="50" noProof="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a:t>
            </a:r>
            <a:endParaRPr lang="en-US" altLang="zh-CN" sz="9600" b="1" strike="noStrike" cap="none" spc="50" noProof="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2" name="图片 1" descr="中学历史教学园地（www.zxls.com）——全国文章总量、访问量最大的历史教学网站。"/>
          <p:cNvPicPr>
            <a:picLocks noChangeAspect="1"/>
          </p:cNvPicPr>
          <p:nvPr>
            <p:ph/>
          </p:nvPr>
        </p:nvPicPr>
        <p:blipFill>
          <a:blip r:embed="rId1"/>
          <a:stretch>
            <a:fillRect/>
          </a:stretch>
        </p:blipFill>
        <p:spPr>
          <a:xfrm>
            <a:off x="5180330" y="1790700"/>
            <a:ext cx="5053330" cy="2219325"/>
          </a:xfrm>
          <a:prstGeom prst="rect">
            <a:avLst/>
          </a:prstGeom>
          <a:noFill/>
          <a:ln w="9525">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ppt_x</p:attrName>
                                        </p:attrNameLst>
                                      </p:cBhvr>
                                      <p:tavLst>
                                        <p:tav tm="0">
                                          <p:val>
                                            <p:strVal val="#ppt_x"/>
                                          </p:val>
                                        </p:tav>
                                        <p:tav tm="100000">
                                          <p:val>
                                            <p:strVal val="#ppt_x"/>
                                          </p:val>
                                        </p:tav>
                                      </p:tavLst>
                                    </p:anim>
                                    <p:anim calcmode="lin" valueType="num">
                                      <p:cBhvr>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4565650" y="1017588"/>
            <a:ext cx="3402013" cy="497205"/>
          </a:xfrm>
          <a:prstGeom prst="rect">
            <a:avLst/>
          </a:prstGeom>
        </p:spPr>
        <p:txBody>
          <a:bodyPr wrap="square" lIns="71078" tIns="35539" rIns="71078" bIns="35539">
            <a:spAutoFit/>
          </a:bodyPr>
          <a:lstStyle/>
          <a:p>
            <a:pPr fontAlgn="base"/>
            <a:r>
              <a:rPr lang="zh-CN" altLang="en-US" sz="2775" b="1" strike="noStrike" noProof="1" dirty="0" smtClean="0">
                <a:solidFill>
                  <a:srgbClr val="0000FF"/>
                </a:solidFill>
                <a:latin typeface="微软雅黑" panose="020B0503020204020204" pitchFamily="34" charset="-122"/>
                <a:ea typeface="微软雅黑" panose="020B0503020204020204" pitchFamily="34" charset="-122"/>
                <a:cs typeface="宋体" panose="02010600030101010101" pitchFamily="2" charset="-122"/>
              </a:rPr>
              <a:t>（</a:t>
            </a:r>
            <a:r>
              <a:rPr lang="en-US" altLang="zh-CN" sz="2775" b="1" strike="noStrike" noProof="1" dirty="0" smtClean="0">
                <a:solidFill>
                  <a:srgbClr val="0000FF"/>
                </a:solidFill>
                <a:latin typeface="微软雅黑" panose="020B0503020204020204" pitchFamily="34" charset="-122"/>
                <a:ea typeface="微软雅黑" panose="020B0503020204020204" pitchFamily="34" charset="-122"/>
                <a:cs typeface="宋体" panose="02010600030101010101" pitchFamily="2" charset="-122"/>
              </a:rPr>
              <a:t>2</a:t>
            </a:r>
            <a:r>
              <a:rPr lang="zh-CN" altLang="en-US" sz="2775" b="1" strike="noStrike" noProof="1" dirty="0" smtClean="0">
                <a:solidFill>
                  <a:srgbClr val="0000FF"/>
                </a:solidFill>
                <a:latin typeface="微软雅黑" panose="020B0503020204020204" pitchFamily="34" charset="-122"/>
                <a:ea typeface="微软雅黑" panose="020B0503020204020204" pitchFamily="34" charset="-122"/>
                <a:cs typeface="宋体" panose="02010600030101010101" pitchFamily="2" charset="-122"/>
              </a:rPr>
              <a:t>）时间判断</a:t>
            </a:r>
            <a:endParaRPr lang="zh-CN" altLang="en-US" sz="2775" strike="noStrike" noProof="1" dirty="0">
              <a:solidFill>
                <a:srgbClr val="0000FF"/>
              </a:solidFill>
              <a:latin typeface="微软雅黑" panose="020B0503020204020204" pitchFamily="34" charset="-122"/>
              <a:ea typeface="微软雅黑" panose="020B0503020204020204" pitchFamily="34" charset="-122"/>
            </a:endParaRPr>
          </a:p>
        </p:txBody>
      </p:sp>
      <p:sp>
        <p:nvSpPr>
          <p:cNvPr id="5" name="矩形 4"/>
          <p:cNvSpPr/>
          <p:nvPr/>
        </p:nvSpPr>
        <p:spPr>
          <a:xfrm>
            <a:off x="870585" y="2251075"/>
            <a:ext cx="10792460" cy="2358390"/>
          </a:xfrm>
          <a:prstGeom prst="rect">
            <a:avLst/>
          </a:prstGeom>
        </p:spPr>
        <p:txBody>
          <a:bodyPr wrap="square" lIns="71078" tIns="35539" rIns="71078" bIns="35539">
            <a:spAutoFit/>
          </a:bodyPr>
          <a:lstStyle/>
          <a:p>
            <a:pPr fontAlgn="base"/>
            <a:r>
              <a:rPr lang="zh-CN" altLang="zh-CN" sz="2475" b="1" strike="noStrike" noProof="1" dirty="0" smtClean="0">
                <a:solidFill>
                  <a:srgbClr val="FF0000"/>
                </a:solidFill>
                <a:latin typeface="Arial" panose="020B0604020202020204" pitchFamily="34" charset="0"/>
                <a:ea typeface="宋体" panose="02010600030101010101" pitchFamily="2" charset="-122"/>
                <a:cs typeface="+mn-ea"/>
              </a:rPr>
              <a:t>（</a:t>
            </a:r>
            <a:r>
              <a:rPr lang="en-US" altLang="zh-CN" sz="2475" b="1" strike="noStrike" noProof="1" dirty="0">
                <a:solidFill>
                  <a:srgbClr val="FF0000"/>
                </a:solidFill>
                <a:latin typeface="Arial" panose="020B0604020202020204" pitchFamily="34" charset="0"/>
                <a:ea typeface="宋体" panose="02010600030101010101" pitchFamily="2" charset="-122"/>
                <a:cs typeface="+mn-ea"/>
              </a:rPr>
              <a:t>2017</a:t>
            </a:r>
            <a:r>
              <a:rPr lang="zh-CN" altLang="zh-CN" sz="2475" b="1" strike="noStrike" noProof="1" dirty="0">
                <a:solidFill>
                  <a:srgbClr val="FF0000"/>
                </a:solidFill>
                <a:latin typeface="Arial" panose="020B0604020202020204" pitchFamily="34" charset="0"/>
                <a:ea typeface="宋体" panose="02010600030101010101" pitchFamily="2" charset="-122"/>
                <a:cs typeface="+mn-ea"/>
              </a:rPr>
              <a:t>·全国新课标卷</a:t>
            </a:r>
            <a:r>
              <a:rPr lang="en-US" altLang="zh-CN" sz="2475" b="1" strike="noStrike" noProof="1" dirty="0">
                <a:solidFill>
                  <a:srgbClr val="FF0000"/>
                </a:solidFill>
                <a:latin typeface="Arial" panose="020B0604020202020204" pitchFamily="34" charset="0"/>
                <a:ea typeface="宋体" panose="02010600030101010101" pitchFamily="2" charset="-122"/>
                <a:cs typeface="+mn-ea"/>
              </a:rPr>
              <a:t>2</a:t>
            </a:r>
            <a:r>
              <a:rPr lang="zh-CN" altLang="zh-CN" sz="2475" b="1" strike="noStrike" noProof="1" dirty="0">
                <a:solidFill>
                  <a:srgbClr val="FF0000"/>
                </a:solidFill>
                <a:latin typeface="Arial" panose="020B0604020202020204" pitchFamily="34" charset="0"/>
                <a:ea typeface="宋体" panose="02010600030101010101" pitchFamily="2" charset="-122"/>
                <a:cs typeface="+mn-ea"/>
              </a:rPr>
              <a:t>文综）</a:t>
            </a:r>
            <a:r>
              <a:rPr lang="zh-CN" altLang="en-US" sz="2475" b="1">
                <a:sym typeface="+mn-ea"/>
              </a:rPr>
              <a:t>30．抗日战争胜利后，山东根据地已有农会、工会、妇女会、青年团、儿童团等中国共产党领导的群众组织，成员达404万人，占根据地总人口的27%；中共党员占总人口的1%左右，几乎村村有党员。这反映出</a:t>
            </a:r>
            <a:endParaRPr lang="zh-CN" altLang="en-US" sz="2475" b="1">
              <a:sym typeface="+mn-ea"/>
            </a:endParaRPr>
          </a:p>
          <a:p>
            <a:pPr fontAlgn="base"/>
            <a:r>
              <a:rPr lang="zh-CN" altLang="en-US" sz="2475" b="1">
                <a:sym typeface="+mn-ea"/>
              </a:rPr>
              <a:t>A．革命工作的重心开始转移           B．工农武装割据局面已经形成</a:t>
            </a:r>
            <a:endParaRPr lang="zh-CN" altLang="en-US" sz="2475" b="1">
              <a:sym typeface="+mn-ea"/>
            </a:endParaRPr>
          </a:p>
          <a:p>
            <a:pPr fontAlgn="base"/>
            <a:r>
              <a:rPr lang="zh-CN" altLang="en-US" sz="2475" b="1">
                <a:sym typeface="+mn-ea"/>
              </a:rPr>
              <a:t>C．统一战线范围进一步扩大           D．国共力量对比变化趋势加强</a:t>
            </a:r>
            <a:endParaRPr lang="zh-CN" altLang="en-US" sz="2475" b="1">
              <a:sym typeface="+mn-ea"/>
            </a:endParaRPr>
          </a:p>
        </p:txBody>
      </p:sp>
      <p:sp>
        <p:nvSpPr>
          <p:cNvPr id="6" name="椭圆 5"/>
          <p:cNvSpPr/>
          <p:nvPr/>
        </p:nvSpPr>
        <p:spPr>
          <a:xfrm>
            <a:off x="5415280" y="2251075"/>
            <a:ext cx="1946910" cy="4813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1078" tIns="35539" rIns="71078" bIns="35539" rtlCol="0" anchor="ctr"/>
          <a:lstStyle/>
          <a:p>
            <a:pPr algn="ctr" fontAlgn="base"/>
            <a:endParaRPr lang="zh-CN" altLang="en-US" sz="1350" strike="noStrike" noProof="1"/>
          </a:p>
        </p:txBody>
      </p:sp>
      <p:sp>
        <p:nvSpPr>
          <p:cNvPr id="8" name="矩形 7"/>
          <p:cNvSpPr/>
          <p:nvPr/>
        </p:nvSpPr>
        <p:spPr>
          <a:xfrm>
            <a:off x="8733155" y="367030"/>
            <a:ext cx="1303020" cy="1544320"/>
          </a:xfrm>
          <a:prstGeom prst="rect">
            <a:avLst/>
          </a:prstGeom>
          <a:noFill/>
        </p:spPr>
        <p:txBody>
          <a:bodyPr wrap="square" lIns="68562" tIns="34281" rIns="68562" bIns="34281">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r>
              <a:rPr lang="en-US" altLang="zh-CN" sz="9600" b="1" strike="noStrike" cap="none" spc="50" noProof="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a:t>
            </a:r>
            <a:endParaRPr lang="en-US" altLang="zh-CN" sz="9600" b="1" strike="noStrike" cap="none" spc="50" noProof="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ppt_x</p:attrName>
                                        </p:attrNameLst>
                                      </p:cBhvr>
                                      <p:tavLst>
                                        <p:tav tm="0">
                                          <p:val>
                                            <p:strVal val="#ppt_x"/>
                                          </p:val>
                                        </p:tav>
                                        <p:tav tm="100000">
                                          <p:val>
                                            <p:strVal val="#ppt_x"/>
                                          </p:val>
                                        </p:tav>
                                      </p:tavLst>
                                    </p:anim>
                                    <p:anim calcmode="lin" valueType="num">
                                      <p:cBhvr>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4565650" y="1017588"/>
            <a:ext cx="3402013" cy="497205"/>
          </a:xfrm>
          <a:prstGeom prst="rect">
            <a:avLst/>
          </a:prstGeom>
        </p:spPr>
        <p:txBody>
          <a:bodyPr wrap="square" lIns="71078" tIns="35539" rIns="71078" bIns="35539">
            <a:spAutoFit/>
          </a:bodyPr>
          <a:lstStyle/>
          <a:p>
            <a:pPr fontAlgn="base"/>
            <a:r>
              <a:rPr lang="zh-CN" altLang="en-US" sz="2775" b="1" strike="noStrike" noProof="1" dirty="0" smtClean="0">
                <a:solidFill>
                  <a:srgbClr val="0000FF"/>
                </a:solidFill>
                <a:latin typeface="微软雅黑" panose="020B0503020204020204" pitchFamily="34" charset="-122"/>
                <a:ea typeface="微软雅黑" panose="020B0503020204020204" pitchFamily="34" charset="-122"/>
                <a:cs typeface="宋体" panose="02010600030101010101" pitchFamily="2" charset="-122"/>
              </a:rPr>
              <a:t>（</a:t>
            </a:r>
            <a:r>
              <a:rPr lang="en-US" altLang="zh-CN" sz="2775" b="1" strike="noStrike" noProof="1" dirty="0" smtClean="0">
                <a:solidFill>
                  <a:srgbClr val="0000FF"/>
                </a:solidFill>
                <a:latin typeface="微软雅黑" panose="020B0503020204020204" pitchFamily="34" charset="-122"/>
                <a:ea typeface="微软雅黑" panose="020B0503020204020204" pitchFamily="34" charset="-122"/>
                <a:cs typeface="宋体" panose="02010600030101010101" pitchFamily="2" charset="-122"/>
              </a:rPr>
              <a:t>2</a:t>
            </a:r>
            <a:r>
              <a:rPr lang="zh-CN" altLang="en-US" sz="2775" b="1" strike="noStrike" noProof="1" dirty="0" smtClean="0">
                <a:solidFill>
                  <a:srgbClr val="0000FF"/>
                </a:solidFill>
                <a:latin typeface="微软雅黑" panose="020B0503020204020204" pitchFamily="34" charset="-122"/>
                <a:ea typeface="微软雅黑" panose="020B0503020204020204" pitchFamily="34" charset="-122"/>
                <a:cs typeface="宋体" panose="02010600030101010101" pitchFamily="2" charset="-122"/>
              </a:rPr>
              <a:t>）时间判断</a:t>
            </a:r>
            <a:endParaRPr lang="zh-CN" altLang="en-US" sz="2775" strike="noStrike" noProof="1" dirty="0">
              <a:solidFill>
                <a:srgbClr val="0000FF"/>
              </a:solidFill>
              <a:latin typeface="微软雅黑" panose="020B0503020204020204" pitchFamily="34" charset="-122"/>
              <a:ea typeface="微软雅黑" panose="020B0503020204020204" pitchFamily="34" charset="-122"/>
            </a:endParaRPr>
          </a:p>
        </p:txBody>
      </p:sp>
      <p:sp>
        <p:nvSpPr>
          <p:cNvPr id="5" name="矩形 4"/>
          <p:cNvSpPr/>
          <p:nvPr/>
        </p:nvSpPr>
        <p:spPr>
          <a:xfrm>
            <a:off x="870585" y="2251075"/>
            <a:ext cx="10792460" cy="2358390"/>
          </a:xfrm>
          <a:prstGeom prst="rect">
            <a:avLst/>
          </a:prstGeom>
        </p:spPr>
        <p:txBody>
          <a:bodyPr wrap="square" lIns="71078" tIns="35539" rIns="71078" bIns="35539">
            <a:spAutoFit/>
          </a:bodyPr>
          <a:lstStyle/>
          <a:p>
            <a:pPr fontAlgn="base"/>
            <a:r>
              <a:rPr lang="zh-CN" altLang="zh-CN" sz="2475" b="1" strike="noStrike" noProof="1" dirty="0" smtClean="0">
                <a:solidFill>
                  <a:srgbClr val="FF0000"/>
                </a:solidFill>
                <a:latin typeface="Arial" panose="020B0604020202020204" pitchFamily="34" charset="0"/>
                <a:ea typeface="宋体" panose="02010600030101010101" pitchFamily="2" charset="-122"/>
                <a:cs typeface="+mn-ea"/>
              </a:rPr>
              <a:t>（</a:t>
            </a:r>
            <a:r>
              <a:rPr lang="en-US" altLang="zh-CN" sz="2475" b="1" strike="noStrike" noProof="1" dirty="0">
                <a:solidFill>
                  <a:srgbClr val="FF0000"/>
                </a:solidFill>
                <a:latin typeface="Arial" panose="020B0604020202020204" pitchFamily="34" charset="0"/>
                <a:ea typeface="宋体" panose="02010600030101010101" pitchFamily="2" charset="-122"/>
                <a:cs typeface="+mn-ea"/>
              </a:rPr>
              <a:t>2017</a:t>
            </a:r>
            <a:r>
              <a:rPr lang="zh-CN" altLang="zh-CN" sz="2475" b="1" strike="noStrike" noProof="1" dirty="0">
                <a:solidFill>
                  <a:srgbClr val="FF0000"/>
                </a:solidFill>
                <a:latin typeface="Arial" panose="020B0604020202020204" pitchFamily="34" charset="0"/>
                <a:ea typeface="宋体" panose="02010600030101010101" pitchFamily="2" charset="-122"/>
                <a:cs typeface="+mn-ea"/>
              </a:rPr>
              <a:t>·全国新课标卷</a:t>
            </a:r>
            <a:r>
              <a:rPr lang="en-US" altLang="zh-CN" sz="2475" b="1" strike="noStrike" noProof="1" dirty="0">
                <a:solidFill>
                  <a:srgbClr val="FF0000"/>
                </a:solidFill>
                <a:latin typeface="Arial" panose="020B0604020202020204" pitchFamily="34" charset="0"/>
                <a:ea typeface="宋体" panose="02010600030101010101" pitchFamily="2" charset="-122"/>
                <a:cs typeface="+mn-ea"/>
              </a:rPr>
              <a:t>3</a:t>
            </a:r>
            <a:r>
              <a:rPr lang="zh-CN" altLang="zh-CN" sz="2475" b="1" strike="noStrike" noProof="1" dirty="0">
                <a:solidFill>
                  <a:srgbClr val="FF0000"/>
                </a:solidFill>
                <a:latin typeface="Arial" panose="020B0604020202020204" pitchFamily="34" charset="0"/>
                <a:ea typeface="宋体" panose="02010600030101010101" pitchFamily="2" charset="-122"/>
                <a:cs typeface="+mn-ea"/>
              </a:rPr>
              <a:t>文综）</a:t>
            </a:r>
            <a:r>
              <a:rPr lang="zh-CN" altLang="en-US" sz="2475" b="1">
                <a:sym typeface="+mn-ea"/>
              </a:rPr>
              <a:t>28．1897年，有人指出：“中国创行西法已数十年，皆属皮毛，空言无补。至今两年来，忽大为变动，如邮政、银行、铁路，直见施行，今天津亦有小轮，风气之开，人力诚难阻隔也。”产生上述变化的主要原因是</a:t>
            </a:r>
            <a:endParaRPr lang="zh-CN" altLang="en-US" sz="2475" b="1">
              <a:sym typeface="+mn-ea"/>
            </a:endParaRPr>
          </a:p>
          <a:p>
            <a:pPr fontAlgn="base"/>
            <a:r>
              <a:rPr lang="zh-CN" altLang="en-US" sz="2475" b="1">
                <a:sym typeface="+mn-ea"/>
              </a:rPr>
              <a:t>A．维新变法运动迅速兴起             B．政府大力扶持官督商办企业</a:t>
            </a:r>
            <a:endParaRPr lang="zh-CN" altLang="en-US" sz="2475" b="1">
              <a:sym typeface="+mn-ea"/>
            </a:endParaRPr>
          </a:p>
          <a:p>
            <a:pPr fontAlgn="base"/>
            <a:r>
              <a:rPr lang="zh-CN" altLang="en-US" sz="2475" b="1">
                <a:sym typeface="+mn-ea"/>
              </a:rPr>
              <a:t>C．列强对华资本输出减少             D．政府放宽了兴办实业的限制</a:t>
            </a:r>
            <a:endParaRPr lang="zh-CN" altLang="en-US" sz="2475" b="1">
              <a:sym typeface="+mn-ea"/>
            </a:endParaRPr>
          </a:p>
        </p:txBody>
      </p:sp>
      <p:sp>
        <p:nvSpPr>
          <p:cNvPr id="6" name="椭圆 5"/>
          <p:cNvSpPr/>
          <p:nvPr/>
        </p:nvSpPr>
        <p:spPr>
          <a:xfrm>
            <a:off x="5415280" y="2251075"/>
            <a:ext cx="1946910" cy="4813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1078" tIns="35539" rIns="71078" bIns="35539" rtlCol="0" anchor="ctr"/>
          <a:lstStyle/>
          <a:p>
            <a:pPr algn="ctr" fontAlgn="base"/>
            <a:endParaRPr lang="zh-CN" altLang="en-US" sz="1350" strike="noStrike" noProof="1"/>
          </a:p>
        </p:txBody>
      </p:sp>
      <p:sp>
        <p:nvSpPr>
          <p:cNvPr id="8" name="矩形 7"/>
          <p:cNvSpPr/>
          <p:nvPr/>
        </p:nvSpPr>
        <p:spPr>
          <a:xfrm>
            <a:off x="8733155" y="367030"/>
            <a:ext cx="1303020" cy="1544320"/>
          </a:xfrm>
          <a:prstGeom prst="rect">
            <a:avLst/>
          </a:prstGeom>
          <a:noFill/>
        </p:spPr>
        <p:txBody>
          <a:bodyPr wrap="square" lIns="68562" tIns="34281" rIns="68562" bIns="34281">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r>
              <a:rPr lang="en-US" altLang="zh-CN" sz="9600" b="1" strike="noStrike" cap="none" spc="50" noProof="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a:t>
            </a:r>
            <a:endParaRPr lang="en-US" altLang="zh-CN" sz="9600" b="1" strike="noStrike" cap="none" spc="50" noProof="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ppt_x</p:attrName>
                                        </p:attrNameLst>
                                      </p:cBhvr>
                                      <p:tavLst>
                                        <p:tav tm="0">
                                          <p:val>
                                            <p:strVal val="#ppt_x"/>
                                          </p:val>
                                        </p:tav>
                                        <p:tav tm="100000">
                                          <p:val>
                                            <p:strVal val="#ppt_x"/>
                                          </p:val>
                                        </p:tav>
                                      </p:tavLst>
                                    </p:anim>
                                    <p:anim calcmode="lin" valueType="num">
                                      <p:cBhvr>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5713" name="Rectangle 2"/>
          <p:cNvSpPr/>
          <p:nvPr/>
        </p:nvSpPr>
        <p:spPr>
          <a:xfrm>
            <a:off x="1703388" y="1501299"/>
            <a:ext cx="8767762" cy="1177290"/>
          </a:xfrm>
          <a:prstGeom prst="rect">
            <a:avLst/>
          </a:prstGeom>
          <a:noFill/>
          <a:ln w="9525">
            <a:noFill/>
          </a:ln>
        </p:spPr>
        <p:txBody>
          <a:bodyPr wrap="square" lIns="71078" tIns="35539" rIns="71078" bIns="35539" anchor="ctr">
            <a:spAutoFit/>
          </a:bodyPr>
          <a:p>
            <a:pPr lvl="0" indent="0" defTabSz="948055"/>
            <a:r>
              <a:rPr lang="zh-CN" altLang="en-US" sz="2400" b="1" dirty="0">
                <a:solidFill>
                  <a:srgbClr val="FF0000"/>
                </a:solidFill>
                <a:latin typeface="Times New Roman" panose="02020603050405020304" charset="0"/>
                <a:ea typeface="宋体" panose="02010600030101010101" pitchFamily="2" charset="-122"/>
              </a:rPr>
              <a:t>（</a:t>
            </a:r>
            <a:r>
              <a:rPr lang="en-US" altLang="zh-CN" sz="2400" b="1" dirty="0">
                <a:solidFill>
                  <a:srgbClr val="FF0000"/>
                </a:solidFill>
                <a:latin typeface="Times New Roman" panose="02020603050405020304" charset="0"/>
                <a:ea typeface="宋体" panose="02010600030101010101" pitchFamily="2" charset="-122"/>
              </a:rPr>
              <a:t>2011</a:t>
            </a:r>
            <a:r>
              <a:rPr lang="en-US" altLang="zh-CN" sz="2400" b="1" dirty="0">
                <a:solidFill>
                  <a:srgbClr val="FF0000"/>
                </a:solidFill>
                <a:latin typeface="Arial" panose="020B0604020202020204"/>
                <a:ea typeface="宋体" panose="02010600030101010101" pitchFamily="2" charset="-122"/>
              </a:rPr>
              <a:t>·</a:t>
            </a:r>
            <a:r>
              <a:rPr lang="zh-CN" altLang="en-US" sz="2400" b="1" dirty="0">
                <a:solidFill>
                  <a:srgbClr val="FF0000"/>
                </a:solidFill>
                <a:latin typeface="Times New Roman" panose="02020603050405020304" charset="0"/>
                <a:ea typeface="宋体" panose="02010600030101010101" pitchFamily="2" charset="-122"/>
              </a:rPr>
              <a:t>全国新课标文综</a:t>
            </a:r>
            <a:r>
              <a:rPr lang="en-US" altLang="zh-CN" sz="2400" b="1" dirty="0">
                <a:solidFill>
                  <a:srgbClr val="FF0000"/>
                </a:solidFill>
                <a:latin typeface="Arial" panose="020B0604020202020204"/>
                <a:ea typeface="宋体" panose="02010600030101010101" pitchFamily="2" charset="-122"/>
              </a:rPr>
              <a:t>·</a:t>
            </a:r>
            <a:r>
              <a:rPr lang="en-US" altLang="zh-CN" sz="2400" b="1" dirty="0">
                <a:solidFill>
                  <a:srgbClr val="FF0000"/>
                </a:solidFill>
                <a:latin typeface="Times New Roman" panose="02020603050405020304" charset="0"/>
                <a:ea typeface="宋体" panose="02010600030101010101" pitchFamily="2" charset="-122"/>
              </a:rPr>
              <a:t>25</a:t>
            </a:r>
            <a:r>
              <a:rPr lang="zh-CN" altLang="en-US" sz="2400" b="1" dirty="0">
                <a:solidFill>
                  <a:srgbClr val="FF0000"/>
                </a:solidFill>
                <a:latin typeface="Times New Roman" panose="02020603050405020304" charset="0"/>
                <a:ea typeface="宋体" panose="02010600030101010101" pitchFamily="2" charset="-122"/>
              </a:rPr>
              <a:t>）</a:t>
            </a:r>
            <a:r>
              <a:rPr lang="zh-CN" altLang="en-US" sz="2400" b="1" dirty="0">
                <a:latin typeface="Times New Roman" panose="02020603050405020304" charset="0"/>
                <a:ea typeface="宋体" panose="02010600030101010101" pitchFamily="2" charset="-122"/>
              </a:rPr>
              <a:t>图</a:t>
            </a:r>
            <a:r>
              <a:rPr lang="en-US" altLang="zh-CN" sz="2400" b="1" dirty="0">
                <a:latin typeface="Times New Roman" panose="02020603050405020304" charset="0"/>
                <a:ea typeface="宋体" panose="02010600030101010101" pitchFamily="2" charset="-122"/>
              </a:rPr>
              <a:t>4</a:t>
            </a:r>
            <a:r>
              <a:rPr lang="zh-CN" altLang="en-US" sz="2400" b="1" dirty="0">
                <a:latin typeface="Times New Roman" panose="02020603050405020304" charset="0"/>
                <a:ea typeface="宋体" panose="02010600030101010101" pitchFamily="2" charset="-122"/>
              </a:rPr>
              <a:t>是依据</a:t>
            </a:r>
            <a:r>
              <a:rPr lang="en-US" altLang="zh-CN" sz="2400" b="1" dirty="0">
                <a:latin typeface="Times New Roman" panose="02020603050405020304" charset="0"/>
                <a:ea typeface="宋体" panose="02010600030101010101" pitchFamily="2" charset="-122"/>
              </a:rPr>
              <a:t>《</a:t>
            </a:r>
            <a:r>
              <a:rPr lang="zh-CN" altLang="en-US" sz="2400" b="1" dirty="0">
                <a:latin typeface="Times New Roman" panose="02020603050405020304" charset="0"/>
                <a:ea typeface="宋体" panose="02010600030101010101" pitchFamily="2" charset="-122"/>
              </a:rPr>
              <a:t>隋书</a:t>
            </a:r>
            <a:r>
              <a:rPr lang="en-US" altLang="zh-CN" sz="2400" b="1" dirty="0">
                <a:latin typeface="Arial" panose="020B0604020202020204"/>
                <a:ea typeface="宋体" panose="02010600030101010101" pitchFamily="2" charset="-122"/>
              </a:rPr>
              <a:t>·</a:t>
            </a:r>
            <a:r>
              <a:rPr lang="zh-CN" altLang="en-US" sz="2400" b="1" dirty="0">
                <a:latin typeface="Times New Roman" panose="02020603050405020304" charset="0"/>
                <a:ea typeface="宋体" panose="02010600030101010101" pitchFamily="2" charset="-122"/>
              </a:rPr>
              <a:t>食货志</a:t>
            </a:r>
            <a:r>
              <a:rPr lang="en-US" altLang="zh-CN" sz="2400" b="1" dirty="0">
                <a:latin typeface="Times New Roman" panose="02020603050405020304" charset="0"/>
                <a:ea typeface="宋体" panose="02010600030101010101" pitchFamily="2" charset="-122"/>
              </a:rPr>
              <a:t>》</a:t>
            </a:r>
            <a:r>
              <a:rPr lang="zh-CN" altLang="en-US" sz="2400" b="1" dirty="0">
                <a:latin typeface="Times New Roman" panose="02020603050405020304" charset="0"/>
                <a:ea typeface="宋体" panose="02010600030101010101" pitchFamily="2" charset="-122"/>
              </a:rPr>
              <a:t>等制作的南北朝时期各地区货币使用情况示意图。该图反映出</a:t>
            </a:r>
            <a:r>
              <a:rPr lang="en-US" altLang="zh-CN" sz="2400" b="1" dirty="0">
                <a:latin typeface="Times New Roman" panose="02020603050405020304" charset="0"/>
                <a:ea typeface="宋体" panose="02010600030101010101" pitchFamily="2" charset="-122"/>
              </a:rPr>
              <a:t>(</a:t>
            </a:r>
            <a:r>
              <a:rPr lang="zh-CN" altLang="en-US" sz="2400" b="1" dirty="0">
                <a:latin typeface="Times New Roman" panose="02020603050405020304" charset="0"/>
                <a:ea typeface="宋体" panose="02010600030101010101" pitchFamily="2" charset="-122"/>
              </a:rPr>
              <a:t>　　</a:t>
            </a:r>
            <a:r>
              <a:rPr lang="en-US" altLang="zh-CN" sz="2400" b="1" dirty="0">
                <a:latin typeface="Times New Roman" panose="02020603050405020304" charset="0"/>
                <a:ea typeface="宋体" panose="02010600030101010101" pitchFamily="2" charset="-122"/>
              </a:rPr>
              <a:t>) </a:t>
            </a:r>
            <a:endParaRPr lang="en-US" altLang="zh-CN" sz="2400" b="1" dirty="0">
              <a:latin typeface="Arial" panose="020B0604020202020204" pitchFamily="34" charset="0"/>
              <a:ea typeface="宋体" panose="02010600030101010101" pitchFamily="2" charset="-122"/>
            </a:endParaRPr>
          </a:p>
          <a:p>
            <a:pPr lvl="0" indent="0" defTabSz="948055" eaLnBrk="0" hangingPunct="0"/>
            <a:endParaRPr lang="en-US" altLang="zh-CN" sz="2400" b="1" dirty="0">
              <a:latin typeface="Arial" panose="020B0604020202020204" pitchFamily="34" charset="0"/>
              <a:ea typeface="宋体" panose="02010600030101010101" pitchFamily="2" charset="-122"/>
            </a:endParaRPr>
          </a:p>
        </p:txBody>
      </p:sp>
      <p:pic>
        <p:nvPicPr>
          <p:cNvPr id="115714" name="图片 5" descr="wps7437.tmp"/>
          <p:cNvPicPr>
            <a:picLocks noChangeAspect="1"/>
          </p:cNvPicPr>
          <p:nvPr/>
        </p:nvPicPr>
        <p:blipFill>
          <a:blip r:embed="rId1"/>
          <a:stretch>
            <a:fillRect/>
          </a:stretch>
        </p:blipFill>
        <p:spPr>
          <a:xfrm>
            <a:off x="1245235" y="2268220"/>
            <a:ext cx="10078085" cy="2767965"/>
          </a:xfrm>
          <a:prstGeom prst="rect">
            <a:avLst/>
          </a:prstGeom>
          <a:noFill/>
          <a:ln w="9525">
            <a:noFill/>
          </a:ln>
        </p:spPr>
      </p:pic>
      <p:sp>
        <p:nvSpPr>
          <p:cNvPr id="115715" name="Rectangle 3"/>
          <p:cNvSpPr/>
          <p:nvPr/>
        </p:nvSpPr>
        <p:spPr>
          <a:xfrm>
            <a:off x="3372803" y="4451668"/>
            <a:ext cx="6226175" cy="2008505"/>
          </a:xfrm>
          <a:prstGeom prst="rect">
            <a:avLst/>
          </a:prstGeom>
          <a:noFill/>
          <a:ln w="9525">
            <a:noFill/>
          </a:ln>
        </p:spPr>
        <p:txBody>
          <a:bodyPr wrap="square" lIns="71078" tIns="35539" rIns="71078" bIns="35539" anchor="ctr">
            <a:spAutoFit/>
          </a:bodyPr>
          <a:p>
            <a:pPr lvl="0" indent="0" defTabSz="948055"/>
            <a:r>
              <a:rPr lang="en-US" altLang="zh-CN" sz="2100" b="1" dirty="0">
                <a:solidFill>
                  <a:srgbClr val="000000"/>
                </a:solidFill>
                <a:latin typeface="Times New Roman" panose="02020603050405020304" charset="0"/>
                <a:ea typeface="宋体" panose="02010600030101010101" pitchFamily="2" charset="-122"/>
              </a:rPr>
              <a:t> </a:t>
            </a:r>
            <a:endParaRPr lang="en-US" altLang="zh-CN" sz="2100" b="1" dirty="0">
              <a:latin typeface="Arial" panose="020B0604020202020204" pitchFamily="34" charset="0"/>
              <a:ea typeface="宋体" panose="02010600030101010101" pitchFamily="2" charset="-122"/>
            </a:endParaRPr>
          </a:p>
          <a:p>
            <a:pPr lvl="0" indent="0" defTabSz="948055" eaLnBrk="0" hangingPunct="0"/>
            <a:endParaRPr lang="en-US" altLang="zh-CN" sz="2100" b="1" dirty="0">
              <a:solidFill>
                <a:srgbClr val="000000"/>
              </a:solidFill>
              <a:latin typeface="Times New Roman" panose="02020603050405020304" charset="0"/>
              <a:ea typeface="宋体" panose="02010600030101010101" pitchFamily="2" charset="-122"/>
            </a:endParaRPr>
          </a:p>
          <a:p>
            <a:pPr lvl="0" indent="0" defTabSz="948055" eaLnBrk="0" hangingPunct="0"/>
            <a:r>
              <a:rPr lang="en-US" altLang="zh-CN" sz="2100" b="1" dirty="0">
                <a:solidFill>
                  <a:srgbClr val="000000"/>
                </a:solidFill>
                <a:latin typeface="Times New Roman" panose="02020603050405020304" charset="0"/>
                <a:ea typeface="宋体" panose="02010600030101010101" pitchFamily="2" charset="-122"/>
              </a:rPr>
              <a:t>A</a:t>
            </a:r>
            <a:r>
              <a:rPr lang="zh-CN" altLang="en-US" sz="2100" b="1" dirty="0">
                <a:solidFill>
                  <a:srgbClr val="000000"/>
                </a:solidFill>
                <a:latin typeface="Times New Roman" panose="02020603050405020304" charset="0"/>
                <a:ea typeface="宋体" panose="02010600030101010101" pitchFamily="2" charset="-122"/>
              </a:rPr>
              <a:t>．长江流域经济水平总体上高于黄河流域  </a:t>
            </a:r>
            <a:endParaRPr lang="en-US" altLang="zh-CN" sz="2100" b="1" dirty="0">
              <a:solidFill>
                <a:srgbClr val="000000"/>
              </a:solidFill>
              <a:latin typeface="Times New Roman" panose="02020603050405020304" charset="0"/>
              <a:ea typeface="宋体" panose="02010600030101010101" pitchFamily="2" charset="-122"/>
            </a:endParaRPr>
          </a:p>
          <a:p>
            <a:pPr lvl="0" indent="0" defTabSz="948055" eaLnBrk="0" hangingPunct="0"/>
            <a:r>
              <a:rPr lang="en-US" altLang="zh-CN" sz="2100" b="1" dirty="0">
                <a:solidFill>
                  <a:srgbClr val="000000"/>
                </a:solidFill>
                <a:latin typeface="Times New Roman" panose="02020603050405020304" charset="0"/>
                <a:ea typeface="宋体" panose="02010600030101010101" pitchFamily="2" charset="-122"/>
              </a:rPr>
              <a:t>B</a:t>
            </a:r>
            <a:r>
              <a:rPr lang="zh-CN" altLang="en-US" sz="2100" b="1" dirty="0">
                <a:solidFill>
                  <a:srgbClr val="000000"/>
                </a:solidFill>
                <a:latin typeface="Times New Roman" panose="02020603050405020304" charset="0"/>
                <a:ea typeface="宋体" panose="02010600030101010101" pitchFamily="2" charset="-122"/>
              </a:rPr>
              <a:t>．河西走廊与岭南地区经济发展速度最快</a:t>
            </a:r>
            <a:endParaRPr lang="zh-CN" altLang="en-US" sz="2100" b="1" dirty="0">
              <a:latin typeface="Arial" panose="020B0604020202020204" pitchFamily="34" charset="0"/>
              <a:ea typeface="宋体" panose="02010600030101010101" pitchFamily="2" charset="-122"/>
            </a:endParaRPr>
          </a:p>
          <a:p>
            <a:pPr lvl="0" indent="0" defTabSz="948055" eaLnBrk="0" hangingPunct="0"/>
            <a:r>
              <a:rPr lang="en-US" altLang="zh-CN" sz="2100" b="1" dirty="0">
                <a:solidFill>
                  <a:srgbClr val="000000"/>
                </a:solidFill>
                <a:latin typeface="Times New Roman" panose="02020603050405020304" charset="0"/>
                <a:ea typeface="宋体" panose="02010600030101010101" pitchFamily="2" charset="-122"/>
              </a:rPr>
              <a:t>C</a:t>
            </a:r>
            <a:r>
              <a:rPr lang="zh-CN" altLang="en-US" sz="2100" b="1" dirty="0">
                <a:solidFill>
                  <a:srgbClr val="000000"/>
                </a:solidFill>
                <a:latin typeface="Times New Roman" panose="02020603050405020304" charset="0"/>
                <a:ea typeface="宋体" panose="02010600030101010101" pitchFamily="2" charset="-122"/>
              </a:rPr>
              <a:t>．黄河流域的丝织业迅速发展            </a:t>
            </a:r>
            <a:endParaRPr lang="en-US" altLang="zh-CN" sz="2100" b="1" dirty="0">
              <a:solidFill>
                <a:srgbClr val="000000"/>
              </a:solidFill>
              <a:latin typeface="Times New Roman" panose="02020603050405020304" charset="0"/>
              <a:ea typeface="宋体" panose="02010600030101010101" pitchFamily="2" charset="-122"/>
            </a:endParaRPr>
          </a:p>
          <a:p>
            <a:pPr lvl="0" indent="0" defTabSz="948055" eaLnBrk="0" hangingPunct="0"/>
            <a:r>
              <a:rPr lang="en-US" altLang="zh-CN" sz="2100" b="1" dirty="0">
                <a:latin typeface="Times New Roman" panose="02020603050405020304" charset="0"/>
                <a:ea typeface="宋体" panose="02010600030101010101" pitchFamily="2" charset="-122"/>
              </a:rPr>
              <a:t>D</a:t>
            </a:r>
            <a:r>
              <a:rPr lang="zh-CN" altLang="en-US" sz="2100" b="1" dirty="0">
                <a:latin typeface="Times New Roman" panose="02020603050405020304" charset="0"/>
                <a:ea typeface="宋体" panose="02010600030101010101" pitchFamily="2" charset="-122"/>
              </a:rPr>
              <a:t>．长江流域经济发展相对稳定</a:t>
            </a:r>
            <a:endParaRPr lang="zh-CN" altLang="en-US" sz="2100" b="1" dirty="0">
              <a:latin typeface="Arial" panose="020B0604020202020204" pitchFamily="34" charset="0"/>
              <a:ea typeface="宋体" panose="02010600030101010101" pitchFamily="2" charset="-122"/>
            </a:endParaRPr>
          </a:p>
        </p:txBody>
      </p:sp>
      <p:sp>
        <p:nvSpPr>
          <p:cNvPr id="5" name="椭圆 4"/>
          <p:cNvSpPr/>
          <p:nvPr/>
        </p:nvSpPr>
        <p:spPr>
          <a:xfrm>
            <a:off x="1957388" y="1822450"/>
            <a:ext cx="1889125" cy="48101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1078" tIns="35539" rIns="71078" bIns="35539" rtlCol="0" anchor="ctr"/>
          <a:lstStyle/>
          <a:p>
            <a:pPr algn="ctr" fontAlgn="base"/>
            <a:endParaRPr lang="zh-CN" altLang="en-US" sz="1350" strike="noStrike" noProof="1"/>
          </a:p>
        </p:txBody>
      </p:sp>
      <p:sp>
        <p:nvSpPr>
          <p:cNvPr id="7" name="矩形 6"/>
          <p:cNvSpPr/>
          <p:nvPr/>
        </p:nvSpPr>
        <p:spPr>
          <a:xfrm>
            <a:off x="1957705" y="1003935"/>
            <a:ext cx="4718685" cy="497205"/>
          </a:xfrm>
          <a:prstGeom prst="rect">
            <a:avLst/>
          </a:prstGeom>
        </p:spPr>
        <p:txBody>
          <a:bodyPr wrap="square" lIns="71078" tIns="35539" rIns="71078" bIns="35539">
            <a:spAutoFit/>
          </a:bodyPr>
          <a:lstStyle/>
          <a:p>
            <a:pPr fontAlgn="base"/>
            <a:r>
              <a:rPr lang="zh-CN" altLang="en-US" sz="2775" b="1" strike="noStrike" noProof="1" dirty="0" smtClean="0">
                <a:solidFill>
                  <a:srgbClr val="0000FF"/>
                </a:solidFill>
                <a:latin typeface="微软雅黑" panose="020B0503020204020204" pitchFamily="34" charset="-122"/>
                <a:ea typeface="微软雅黑" panose="020B0503020204020204" pitchFamily="34" charset="-122"/>
                <a:cs typeface="宋体" panose="02010600030101010101" pitchFamily="2" charset="-122"/>
              </a:rPr>
              <a:t>（</a:t>
            </a:r>
            <a:r>
              <a:rPr lang="en-US" altLang="zh-CN" sz="2775" b="1" strike="noStrike" noProof="1" dirty="0" smtClean="0">
                <a:solidFill>
                  <a:srgbClr val="0000FF"/>
                </a:solidFill>
                <a:latin typeface="微软雅黑" panose="020B0503020204020204" pitchFamily="34" charset="-122"/>
                <a:ea typeface="微软雅黑" panose="020B0503020204020204" pitchFamily="34" charset="-122"/>
                <a:cs typeface="宋体" panose="02010600030101010101" pitchFamily="2" charset="-122"/>
              </a:rPr>
              <a:t>2</a:t>
            </a:r>
            <a:r>
              <a:rPr lang="zh-CN" altLang="en-US" sz="2775" b="1" strike="noStrike" noProof="1" dirty="0" smtClean="0">
                <a:solidFill>
                  <a:srgbClr val="0000FF"/>
                </a:solidFill>
                <a:latin typeface="微软雅黑" panose="020B0503020204020204" pitchFamily="34" charset="-122"/>
                <a:ea typeface="微软雅黑" panose="020B0503020204020204" pitchFamily="34" charset="-122"/>
                <a:cs typeface="宋体" panose="02010600030101010101" pitchFamily="2" charset="-122"/>
              </a:rPr>
              <a:t>）时间、空间判断</a:t>
            </a:r>
            <a:endParaRPr lang="zh-CN" altLang="en-US" sz="2775" strike="noStrike" noProof="1" dirty="0">
              <a:solidFill>
                <a:srgbClr val="0000FF"/>
              </a:solidFill>
              <a:latin typeface="微软雅黑" panose="020B0503020204020204" pitchFamily="34" charset="-122"/>
              <a:ea typeface="微软雅黑" panose="020B0503020204020204" pitchFamily="34" charset="-122"/>
            </a:endParaRPr>
          </a:p>
        </p:txBody>
      </p:sp>
      <p:sp>
        <p:nvSpPr>
          <p:cNvPr id="8" name="矩形 7"/>
          <p:cNvSpPr/>
          <p:nvPr/>
        </p:nvSpPr>
        <p:spPr>
          <a:xfrm>
            <a:off x="9329517" y="1768618"/>
            <a:ext cx="513715" cy="690245"/>
          </a:xfrm>
          <a:prstGeom prst="rect">
            <a:avLst/>
          </a:prstGeom>
          <a:noFill/>
        </p:spPr>
        <p:txBody>
          <a:bodyPr wrap="none" lIns="68562" tIns="34281" rIns="68562" bIns="34281">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r>
              <a:rPr lang="en-US" altLang="zh-CN" sz="4050" b="1" strike="noStrike" cap="none" spc="50" noProof="1"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anose="020B0604020202020204" pitchFamily="34" charset="0"/>
                <a:ea typeface="宋体" panose="02010600030101010101" pitchFamily="2" charset="-122"/>
                <a:cs typeface="+mn-ea"/>
              </a:rPr>
              <a:t>D</a:t>
            </a:r>
            <a:endParaRPr lang="zh-CN" altLang="en-US" sz="4050" b="1" strike="noStrike" cap="none" spc="50" noProof="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ppt_x</p:attrName>
                                        </p:attrNameLst>
                                      </p:cBhvr>
                                      <p:tavLst>
                                        <p:tav tm="0">
                                          <p:val>
                                            <p:strVal val="#ppt_x"/>
                                          </p:val>
                                        </p:tav>
                                        <p:tav tm="100000">
                                          <p:val>
                                            <p:strVal val="#ppt_x"/>
                                          </p:val>
                                        </p:tav>
                                      </p:tavLst>
                                    </p:anim>
                                    <p:anim calcmode="lin" valueType="num">
                                      <p:cBhvr>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6737" name="Rectangle 2"/>
          <p:cNvSpPr/>
          <p:nvPr/>
        </p:nvSpPr>
        <p:spPr>
          <a:xfrm>
            <a:off x="1721485" y="753269"/>
            <a:ext cx="9144000" cy="5979160"/>
          </a:xfrm>
          <a:prstGeom prst="rect">
            <a:avLst/>
          </a:prstGeom>
          <a:noFill/>
          <a:ln w="9525">
            <a:noFill/>
          </a:ln>
        </p:spPr>
        <p:txBody>
          <a:bodyPr wrap="square" lIns="71078" tIns="35539" rIns="71078" bIns="35539" anchor="ctr">
            <a:spAutoFit/>
          </a:bodyPr>
          <a:p>
            <a:pPr lvl="0" indent="0" defTabSz="948055"/>
            <a:r>
              <a:rPr lang="zh-CN" altLang="en-US" sz="2400" b="1" dirty="0">
                <a:solidFill>
                  <a:srgbClr val="FF0000"/>
                </a:solidFill>
                <a:latin typeface="Times New Roman" panose="02020603050405020304" charset="0"/>
                <a:ea typeface="宋体" panose="02010600030101010101" pitchFamily="2" charset="-122"/>
              </a:rPr>
              <a:t>（</a:t>
            </a:r>
            <a:r>
              <a:rPr lang="en-US" altLang="zh-CN" sz="2400" b="1" dirty="0">
                <a:solidFill>
                  <a:srgbClr val="FF0000"/>
                </a:solidFill>
                <a:latin typeface="Times New Roman" panose="02020603050405020304" charset="0"/>
                <a:ea typeface="宋体" panose="02010600030101010101" pitchFamily="2" charset="-122"/>
              </a:rPr>
              <a:t>2011·</a:t>
            </a:r>
            <a:r>
              <a:rPr lang="zh-CN" altLang="en-US" sz="2400" b="1" dirty="0">
                <a:solidFill>
                  <a:srgbClr val="FF0000"/>
                </a:solidFill>
                <a:latin typeface="黑体" panose="02010609060101010101" pitchFamily="49" charset="-122"/>
                <a:ea typeface="黑体" panose="02010609060101010101" pitchFamily="49" charset="-122"/>
              </a:rPr>
              <a:t>全国新课标卷</a:t>
            </a:r>
            <a:r>
              <a:rPr lang="en-US" altLang="zh-CN" sz="2400" b="1" dirty="0">
                <a:solidFill>
                  <a:srgbClr val="FF0000"/>
                </a:solidFill>
                <a:latin typeface="Times New Roman" panose="02020603050405020304" charset="0"/>
                <a:ea typeface="黑体" panose="02010609060101010101" pitchFamily="49" charset="-122"/>
              </a:rPr>
              <a:t>Ⅰ</a:t>
            </a:r>
            <a:r>
              <a:rPr lang="zh-CN" altLang="en-US" sz="2400" b="1" dirty="0">
                <a:solidFill>
                  <a:srgbClr val="FF0000"/>
                </a:solidFill>
                <a:latin typeface="黑体" panose="02010609060101010101" pitchFamily="49" charset="-122"/>
                <a:ea typeface="黑体" panose="02010609060101010101" pitchFamily="49" charset="-122"/>
              </a:rPr>
              <a:t>文综</a:t>
            </a:r>
            <a:r>
              <a:rPr lang="en-US" altLang="zh-CN" sz="2400" b="1" dirty="0">
                <a:solidFill>
                  <a:srgbClr val="FF0000"/>
                </a:solidFill>
                <a:latin typeface="Times New Roman" panose="02020603050405020304" charset="0"/>
                <a:ea typeface="宋体" panose="02010600030101010101" pitchFamily="2" charset="-122"/>
              </a:rPr>
              <a:t>·</a:t>
            </a:r>
            <a:r>
              <a:rPr lang="zh-CN" altLang="en-US" sz="2400" b="1" dirty="0">
                <a:solidFill>
                  <a:srgbClr val="FF0000"/>
                </a:solidFill>
                <a:latin typeface="Times New Roman" panose="02020603050405020304" charset="0"/>
                <a:ea typeface="宋体" panose="02010600030101010101" pitchFamily="2" charset="-122"/>
              </a:rPr>
              <a:t>）</a:t>
            </a:r>
            <a:r>
              <a:rPr sz="2400" b="1" dirty="0">
                <a:latin typeface="Times New Roman" panose="02020603050405020304" charset="0"/>
                <a:ea typeface="宋体" panose="02010600030101010101" pitchFamily="2" charset="-122"/>
              </a:rPr>
              <a:t>32．图5是选自菲利普·费尔南德兹所著《世界：一部历史》中的一幅示意图。该图反映了</a:t>
            </a:r>
            <a:endParaRPr sz="2400" b="1" dirty="0">
              <a:latin typeface="Times New Roman" panose="02020603050405020304" charset="0"/>
              <a:ea typeface="宋体" panose="02010600030101010101" pitchFamily="2" charset="-122"/>
            </a:endParaRPr>
          </a:p>
          <a:p>
            <a:pPr lvl="0" indent="0" defTabSz="948055"/>
            <a:endParaRPr sz="2400" b="1" dirty="0">
              <a:latin typeface="Times New Roman" panose="02020603050405020304" charset="0"/>
              <a:ea typeface="宋体" panose="02010600030101010101" pitchFamily="2" charset="-122"/>
            </a:endParaRPr>
          </a:p>
          <a:p>
            <a:pPr lvl="0" indent="0" defTabSz="948055"/>
            <a:endParaRPr sz="2400" b="1" dirty="0">
              <a:latin typeface="Times New Roman" panose="02020603050405020304" charset="0"/>
              <a:ea typeface="宋体" panose="02010600030101010101" pitchFamily="2" charset="-122"/>
            </a:endParaRPr>
          </a:p>
          <a:p>
            <a:pPr lvl="0" indent="0" defTabSz="948055"/>
            <a:endParaRPr sz="2400" b="1" dirty="0">
              <a:latin typeface="Times New Roman" panose="02020603050405020304" charset="0"/>
              <a:ea typeface="宋体" panose="02010600030101010101" pitchFamily="2" charset="-122"/>
            </a:endParaRPr>
          </a:p>
          <a:p>
            <a:pPr lvl="0" indent="0" defTabSz="948055"/>
            <a:endParaRPr sz="2400" b="1" dirty="0">
              <a:latin typeface="Times New Roman" panose="02020603050405020304" charset="0"/>
              <a:ea typeface="宋体" panose="02010600030101010101" pitchFamily="2" charset="-122"/>
            </a:endParaRPr>
          </a:p>
          <a:p>
            <a:pPr lvl="0" indent="0" defTabSz="948055"/>
            <a:endParaRPr sz="2400" b="1" dirty="0">
              <a:latin typeface="Times New Roman" panose="02020603050405020304" charset="0"/>
              <a:ea typeface="宋体" panose="02010600030101010101" pitchFamily="2" charset="-122"/>
            </a:endParaRPr>
          </a:p>
          <a:p>
            <a:pPr lvl="0" indent="0" defTabSz="948055"/>
            <a:endParaRPr sz="2400" b="1" dirty="0">
              <a:latin typeface="Times New Roman" panose="02020603050405020304" charset="0"/>
              <a:ea typeface="宋体" panose="02010600030101010101" pitchFamily="2" charset="-122"/>
            </a:endParaRPr>
          </a:p>
          <a:p>
            <a:pPr lvl="0" indent="0" defTabSz="948055"/>
            <a:endParaRPr sz="2400" b="1" dirty="0">
              <a:latin typeface="Times New Roman" panose="02020603050405020304" charset="0"/>
              <a:ea typeface="宋体" panose="02010600030101010101" pitchFamily="2" charset="-122"/>
            </a:endParaRPr>
          </a:p>
          <a:p>
            <a:pPr lvl="0" indent="0" defTabSz="948055"/>
            <a:endParaRPr sz="2400" b="1" dirty="0">
              <a:latin typeface="Times New Roman" panose="02020603050405020304" charset="0"/>
              <a:ea typeface="宋体" panose="02010600030101010101" pitchFamily="2" charset="-122"/>
            </a:endParaRPr>
          </a:p>
          <a:p>
            <a:pPr lvl="0" indent="0" defTabSz="948055"/>
            <a:endParaRPr sz="2400" b="1" dirty="0">
              <a:latin typeface="Times New Roman" panose="02020603050405020304" charset="0"/>
              <a:ea typeface="宋体" panose="02010600030101010101" pitchFamily="2" charset="-122"/>
            </a:endParaRPr>
          </a:p>
          <a:p>
            <a:pPr lvl="0" indent="0" defTabSz="948055"/>
            <a:r>
              <a:rPr sz="2400" b="1" dirty="0">
                <a:latin typeface="Times New Roman" panose="02020603050405020304" charset="0"/>
                <a:ea typeface="宋体" panose="02010600030101010101" pitchFamily="2" charset="-122"/>
              </a:rPr>
              <a:t>图5</a:t>
            </a:r>
            <a:endParaRPr sz="2400" b="1" dirty="0">
              <a:latin typeface="Times New Roman" panose="02020603050405020304" charset="0"/>
              <a:ea typeface="宋体" panose="02010600030101010101" pitchFamily="2" charset="-122"/>
            </a:endParaRPr>
          </a:p>
          <a:p>
            <a:pPr lvl="0" indent="0" defTabSz="948055"/>
            <a:r>
              <a:rPr sz="2400" b="1" dirty="0">
                <a:latin typeface="Times New Roman" panose="02020603050405020304" charset="0"/>
                <a:ea typeface="宋体" panose="02010600030101010101" pitchFamily="2" charset="-122"/>
              </a:rPr>
              <a:t>A．单一商品出口国在经济全球化中陷入困境</a:t>
            </a:r>
            <a:endParaRPr sz="2400" b="1" dirty="0">
              <a:latin typeface="Times New Roman" panose="02020603050405020304" charset="0"/>
              <a:ea typeface="宋体" panose="02010600030101010101" pitchFamily="2" charset="-122"/>
            </a:endParaRPr>
          </a:p>
          <a:p>
            <a:pPr lvl="0" indent="0" defTabSz="948055"/>
            <a:r>
              <a:rPr sz="2400" b="1" dirty="0">
                <a:latin typeface="Times New Roman" panose="02020603050405020304" charset="0"/>
                <a:ea typeface="宋体" panose="02010600030101010101" pitchFamily="2" charset="-122"/>
              </a:rPr>
              <a:t>B．贸易往来对国家间关系产生了决定性影响</a:t>
            </a:r>
            <a:endParaRPr sz="2400" b="1" dirty="0">
              <a:latin typeface="Times New Roman" panose="02020603050405020304" charset="0"/>
              <a:ea typeface="宋体" panose="02010600030101010101" pitchFamily="2" charset="-122"/>
            </a:endParaRPr>
          </a:p>
          <a:p>
            <a:pPr lvl="0" indent="0" defTabSz="948055"/>
            <a:r>
              <a:rPr sz="2400" b="1" dirty="0">
                <a:latin typeface="Times New Roman" panose="02020603050405020304" charset="0"/>
                <a:ea typeface="宋体" panose="02010600030101010101" pitchFamily="2" charset="-122"/>
              </a:rPr>
              <a:t>C．贸易不平衡加剧了发展中国家的贫困化</a:t>
            </a:r>
            <a:endParaRPr sz="2400" b="1" dirty="0">
              <a:latin typeface="Times New Roman" panose="02020603050405020304" charset="0"/>
              <a:ea typeface="宋体" panose="02010600030101010101" pitchFamily="2" charset="-122"/>
            </a:endParaRPr>
          </a:p>
          <a:p>
            <a:pPr lvl="0" indent="0" defTabSz="948055"/>
            <a:r>
              <a:rPr sz="2400" b="1" dirty="0">
                <a:latin typeface="Times New Roman" panose="02020603050405020304" charset="0"/>
                <a:ea typeface="宋体" panose="02010600030101010101" pitchFamily="2" charset="-122"/>
              </a:rPr>
              <a:t>D．资本流动在经济全球化中具有重要作用</a:t>
            </a:r>
            <a:endParaRPr sz="2400" b="1" dirty="0">
              <a:latin typeface="Times New Roman" panose="02020603050405020304" charset="0"/>
              <a:ea typeface="宋体" panose="02010600030101010101" pitchFamily="2" charset="-122"/>
            </a:endParaRPr>
          </a:p>
        </p:txBody>
      </p:sp>
      <p:sp>
        <p:nvSpPr>
          <p:cNvPr id="116739" name="Rectangle 3"/>
          <p:cNvSpPr/>
          <p:nvPr/>
        </p:nvSpPr>
        <p:spPr>
          <a:xfrm>
            <a:off x="1489075" y="4793140"/>
            <a:ext cx="882650" cy="438785"/>
          </a:xfrm>
          <a:prstGeom prst="rect">
            <a:avLst/>
          </a:prstGeom>
          <a:noFill/>
          <a:ln w="9525">
            <a:noFill/>
          </a:ln>
        </p:spPr>
        <p:txBody>
          <a:bodyPr wrap="none" lIns="71078" tIns="35539" rIns="71078" bIns="35539" anchor="ctr">
            <a:spAutoFit/>
          </a:bodyPr>
          <a:p>
            <a:pPr lvl="0" indent="208280" defTabSz="948055">
              <a:tabLst>
                <a:tab pos="2724150" algn="l"/>
              </a:tabLst>
            </a:pPr>
            <a:r>
              <a:rPr lang="en-US" altLang="zh-CN" sz="2400" b="1" dirty="0">
                <a:latin typeface="Times New Roman" panose="02020603050405020304" charset="0"/>
                <a:ea typeface="宋体" panose="02010600030101010101" pitchFamily="2" charset="-122"/>
              </a:rPr>
              <a:t>       </a:t>
            </a:r>
            <a:endParaRPr lang="zh-CN" altLang="en-US" sz="2400" b="1" dirty="0">
              <a:latin typeface="Arial" panose="020B0604020202020204" pitchFamily="34" charset="0"/>
              <a:ea typeface="宋体" panose="02010600030101010101" pitchFamily="2" charset="-122"/>
            </a:endParaRPr>
          </a:p>
        </p:txBody>
      </p:sp>
      <p:sp>
        <p:nvSpPr>
          <p:cNvPr id="5" name="矩形 4"/>
          <p:cNvSpPr/>
          <p:nvPr/>
        </p:nvSpPr>
        <p:spPr>
          <a:xfrm>
            <a:off x="4056380" y="56833"/>
            <a:ext cx="2477135" cy="497205"/>
          </a:xfrm>
          <a:prstGeom prst="rect">
            <a:avLst/>
          </a:prstGeom>
        </p:spPr>
        <p:txBody>
          <a:bodyPr wrap="none" lIns="71078" tIns="35539" rIns="71078" bIns="35539">
            <a:spAutoFit/>
          </a:bodyPr>
          <a:lstStyle/>
          <a:p>
            <a:pPr fontAlgn="base"/>
            <a:r>
              <a:rPr lang="zh-CN" altLang="en-US" sz="2775" b="1" strike="noStrike" noProof="1" dirty="0" smtClean="0">
                <a:solidFill>
                  <a:srgbClr val="FF0000"/>
                </a:solidFill>
                <a:latin typeface="微软雅黑" panose="020B0503020204020204" pitchFamily="34" charset="-122"/>
                <a:ea typeface="微软雅黑" panose="020B0503020204020204" pitchFamily="34" charset="-122"/>
                <a:cs typeface="宋体" panose="02010600030101010101" pitchFamily="2" charset="-122"/>
              </a:rPr>
              <a:t>（</a:t>
            </a:r>
            <a:r>
              <a:rPr lang="en-US" altLang="zh-CN" sz="2775" b="1" strike="noStrike" noProof="1" dirty="0" smtClean="0">
                <a:solidFill>
                  <a:srgbClr val="FF0000"/>
                </a:solidFill>
                <a:latin typeface="微软雅黑" panose="020B0503020204020204" pitchFamily="34" charset="-122"/>
                <a:ea typeface="微软雅黑" panose="020B0503020204020204" pitchFamily="34" charset="-122"/>
                <a:cs typeface="宋体" panose="02010600030101010101" pitchFamily="2" charset="-122"/>
              </a:rPr>
              <a:t>3</a:t>
            </a:r>
            <a:r>
              <a:rPr lang="zh-CN" altLang="en-US" sz="2775" b="1" strike="noStrike" noProof="1" dirty="0" smtClean="0">
                <a:solidFill>
                  <a:srgbClr val="FF0000"/>
                </a:solidFill>
                <a:latin typeface="微软雅黑" panose="020B0503020204020204" pitchFamily="34" charset="-122"/>
                <a:ea typeface="微软雅黑" panose="020B0503020204020204" pitchFamily="34" charset="-122"/>
                <a:cs typeface="宋体" panose="02010600030101010101" pitchFamily="2" charset="-122"/>
              </a:rPr>
              <a:t>）空间判断</a:t>
            </a:r>
            <a:endParaRPr lang="zh-CN" altLang="en-US" sz="2775" b="1" strike="noStrike" noProof="1" dirty="0" smtClean="0">
              <a:solidFill>
                <a:srgbClr val="FF000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7" name="矩形 6"/>
          <p:cNvSpPr/>
          <p:nvPr/>
        </p:nvSpPr>
        <p:spPr>
          <a:xfrm>
            <a:off x="8976595" y="5230664"/>
            <a:ext cx="747395" cy="1082675"/>
          </a:xfrm>
          <a:prstGeom prst="rect">
            <a:avLst/>
          </a:prstGeom>
          <a:noFill/>
        </p:spPr>
        <p:txBody>
          <a:bodyPr wrap="none" lIns="68562" tIns="34281" rIns="68562" bIns="34281">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r>
              <a:rPr lang="en-US" altLang="zh-CN" sz="6600" b="1" strike="noStrike" cap="none" spc="50" noProof="1"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anose="020B0604020202020204" pitchFamily="34" charset="0"/>
                <a:ea typeface="宋体" panose="02010600030101010101" pitchFamily="2" charset="-122"/>
                <a:cs typeface="+mn-ea"/>
              </a:rPr>
              <a:t>D</a:t>
            </a:r>
            <a:endParaRPr lang="en-US" altLang="zh-CN" sz="6600" b="1" strike="noStrike" cap="none" spc="50" noProof="1"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anose="020B0604020202020204" pitchFamily="34" charset="0"/>
              <a:ea typeface="宋体" panose="02010600030101010101" pitchFamily="2" charset="-122"/>
              <a:cs typeface="+mn-ea"/>
            </a:endParaRPr>
          </a:p>
        </p:txBody>
      </p:sp>
      <p:pic>
        <p:nvPicPr>
          <p:cNvPr id="2" name="Picture 2" descr="中学历史教学园地（www.zxls.com）——全国文章总量、访问量最大的历史教学网站。"/>
          <p:cNvPicPr>
            <a:picLocks noChangeAspect="1"/>
          </p:cNvPicPr>
          <p:nvPr/>
        </p:nvPicPr>
        <p:blipFill>
          <a:blip r:embed="rId1"/>
          <a:stretch>
            <a:fillRect/>
          </a:stretch>
        </p:blipFill>
        <p:spPr>
          <a:xfrm>
            <a:off x="1374140" y="1568450"/>
            <a:ext cx="10116820" cy="3316605"/>
          </a:xfrm>
          <a:prstGeom prst="rect">
            <a:avLst/>
          </a:prstGeom>
          <a:noFill/>
          <a:ln w="9525">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100000">
                                          <p:val>
                                            <p:strVal val="#ppt_x"/>
                                          </p:val>
                                        </p:tav>
                                      </p:tavLst>
                                    </p:anim>
                                    <p:anim calcmode="lin" valueType="num">
                                      <p:cBhvr>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6737" name="Rectangle 2"/>
          <p:cNvSpPr/>
          <p:nvPr/>
        </p:nvSpPr>
        <p:spPr>
          <a:xfrm>
            <a:off x="241300" y="728345"/>
            <a:ext cx="11473180" cy="4871085"/>
          </a:xfrm>
          <a:prstGeom prst="rect">
            <a:avLst/>
          </a:prstGeom>
          <a:noFill/>
          <a:ln w="9525">
            <a:noFill/>
          </a:ln>
        </p:spPr>
        <p:txBody>
          <a:bodyPr wrap="square" lIns="71078" tIns="35539" rIns="71078" bIns="35539" anchor="ctr">
            <a:spAutoFit/>
          </a:bodyPr>
          <a:p>
            <a:pPr lvl="0" indent="0" defTabSz="948055"/>
            <a:r>
              <a:rPr lang="zh-CN" altLang="en-US" sz="2400" b="1" dirty="0">
                <a:solidFill>
                  <a:srgbClr val="FF0000"/>
                </a:solidFill>
                <a:latin typeface="Times New Roman" panose="02020603050405020304" charset="0"/>
                <a:ea typeface="宋体" panose="02010600030101010101" pitchFamily="2" charset="-122"/>
              </a:rPr>
              <a:t>（</a:t>
            </a:r>
            <a:r>
              <a:rPr lang="en-US" altLang="zh-CN" sz="2400" b="1" dirty="0">
                <a:solidFill>
                  <a:srgbClr val="FF0000"/>
                </a:solidFill>
                <a:latin typeface="Times New Roman" panose="02020603050405020304" charset="0"/>
                <a:ea typeface="宋体" panose="02010600030101010101" pitchFamily="2" charset="-122"/>
              </a:rPr>
              <a:t>2017·</a:t>
            </a:r>
            <a:r>
              <a:rPr lang="zh-CN" altLang="en-US" sz="2400" b="1" dirty="0">
                <a:solidFill>
                  <a:srgbClr val="FF0000"/>
                </a:solidFill>
                <a:latin typeface="黑体" panose="02010609060101010101" pitchFamily="49" charset="-122"/>
                <a:ea typeface="黑体" panose="02010609060101010101" pitchFamily="49" charset="-122"/>
              </a:rPr>
              <a:t>全国新课标卷</a:t>
            </a:r>
            <a:r>
              <a:rPr lang="en-US" altLang="zh-CN" sz="2400" b="1" dirty="0">
                <a:solidFill>
                  <a:srgbClr val="FF0000"/>
                </a:solidFill>
                <a:latin typeface="黑体" panose="02010609060101010101" pitchFamily="49" charset="-122"/>
                <a:ea typeface="黑体" panose="02010609060101010101" pitchFamily="49" charset="-122"/>
              </a:rPr>
              <a:t>2</a:t>
            </a:r>
            <a:r>
              <a:rPr lang="zh-CN" altLang="en-US" sz="2400" b="1" dirty="0">
                <a:solidFill>
                  <a:srgbClr val="FF0000"/>
                </a:solidFill>
                <a:latin typeface="黑体" panose="02010609060101010101" pitchFamily="49" charset="-122"/>
                <a:ea typeface="黑体" panose="02010609060101010101" pitchFamily="49" charset="-122"/>
              </a:rPr>
              <a:t>文综</a:t>
            </a:r>
            <a:r>
              <a:rPr lang="en-US" altLang="zh-CN" sz="2400" b="1" dirty="0">
                <a:solidFill>
                  <a:srgbClr val="FF0000"/>
                </a:solidFill>
                <a:latin typeface="Times New Roman" panose="02020603050405020304" charset="0"/>
                <a:ea typeface="宋体" panose="02010600030101010101" pitchFamily="2" charset="-122"/>
              </a:rPr>
              <a:t>·</a:t>
            </a:r>
            <a:r>
              <a:rPr lang="zh-CN" altLang="en-US" sz="2400" b="1" dirty="0">
                <a:solidFill>
                  <a:srgbClr val="FF0000"/>
                </a:solidFill>
                <a:latin typeface="Times New Roman" panose="02020603050405020304" charset="0"/>
                <a:ea typeface="宋体" panose="02010600030101010101" pitchFamily="2" charset="-122"/>
              </a:rPr>
              <a:t>）</a:t>
            </a:r>
            <a:r>
              <a:rPr sz="2400" b="1" dirty="0">
                <a:latin typeface="Times New Roman" panose="02020603050405020304" charset="0"/>
                <a:ea typeface="宋体" panose="02010600030101010101" pitchFamily="2" charset="-122"/>
              </a:rPr>
              <a:t> 24．图5为春秋战国之际局部示意图。当时，范蠡在陶、子贡在曹鲁之间经商成为巨富，这一现象反映了</a:t>
            </a:r>
            <a:endParaRPr sz="2400" b="1" dirty="0">
              <a:latin typeface="Times New Roman" panose="02020603050405020304" charset="0"/>
              <a:ea typeface="宋体" panose="02010600030101010101" pitchFamily="2" charset="-122"/>
            </a:endParaRPr>
          </a:p>
          <a:p>
            <a:pPr lvl="0" indent="0" defTabSz="948055"/>
            <a:endParaRPr sz="2400" b="1" dirty="0">
              <a:latin typeface="Times New Roman" panose="02020603050405020304" charset="0"/>
              <a:ea typeface="宋体" panose="02010600030101010101" pitchFamily="2" charset="-122"/>
            </a:endParaRPr>
          </a:p>
          <a:p>
            <a:pPr lvl="0" indent="0" defTabSz="948055"/>
            <a:endParaRPr sz="2400" b="1" dirty="0">
              <a:latin typeface="Times New Roman" panose="02020603050405020304" charset="0"/>
              <a:ea typeface="宋体" panose="02010600030101010101" pitchFamily="2" charset="-122"/>
            </a:endParaRPr>
          </a:p>
          <a:p>
            <a:pPr lvl="0" indent="0" defTabSz="948055"/>
            <a:endParaRPr sz="2400" b="1" dirty="0">
              <a:latin typeface="Times New Roman" panose="02020603050405020304" charset="0"/>
              <a:ea typeface="宋体" panose="02010600030101010101" pitchFamily="2" charset="-122"/>
            </a:endParaRPr>
          </a:p>
          <a:p>
            <a:pPr lvl="0" indent="0" defTabSz="948055"/>
            <a:endParaRPr sz="2400" b="1" dirty="0">
              <a:latin typeface="Times New Roman" panose="02020603050405020304" charset="0"/>
              <a:ea typeface="宋体" panose="02010600030101010101" pitchFamily="2" charset="-122"/>
            </a:endParaRPr>
          </a:p>
          <a:p>
            <a:pPr lvl="0" indent="0" defTabSz="948055"/>
            <a:endParaRPr sz="2400" b="1" dirty="0">
              <a:latin typeface="Times New Roman" panose="02020603050405020304" charset="0"/>
              <a:ea typeface="宋体" panose="02010600030101010101" pitchFamily="2" charset="-122"/>
            </a:endParaRPr>
          </a:p>
          <a:p>
            <a:pPr lvl="0" indent="0" defTabSz="948055"/>
            <a:endParaRPr sz="2400" b="1" dirty="0">
              <a:latin typeface="Times New Roman" panose="02020603050405020304" charset="0"/>
              <a:ea typeface="宋体" panose="02010600030101010101" pitchFamily="2" charset="-122"/>
            </a:endParaRPr>
          </a:p>
          <a:p>
            <a:pPr lvl="0" indent="0" defTabSz="948055"/>
            <a:endParaRPr sz="2400" b="1" dirty="0">
              <a:latin typeface="Times New Roman" panose="02020603050405020304" charset="0"/>
              <a:ea typeface="宋体" panose="02010600030101010101" pitchFamily="2" charset="-122"/>
            </a:endParaRPr>
          </a:p>
          <a:p>
            <a:pPr lvl="0" indent="0" defTabSz="948055"/>
            <a:endParaRPr sz="2400" b="1" dirty="0">
              <a:latin typeface="Times New Roman" panose="02020603050405020304" charset="0"/>
              <a:ea typeface="宋体" panose="02010600030101010101" pitchFamily="2" charset="-122"/>
            </a:endParaRPr>
          </a:p>
          <a:p>
            <a:pPr lvl="0" indent="0" defTabSz="948055"/>
            <a:r>
              <a:rPr sz="2400" b="1" dirty="0">
                <a:latin typeface="Times New Roman" panose="02020603050405020304" charset="0"/>
                <a:ea typeface="宋体" panose="02010600030101010101" pitchFamily="2" charset="-122"/>
              </a:rPr>
              <a:t>图5</a:t>
            </a:r>
            <a:endParaRPr sz="2400" b="1" dirty="0">
              <a:latin typeface="Times New Roman" panose="02020603050405020304" charset="0"/>
              <a:ea typeface="宋体" panose="02010600030101010101" pitchFamily="2" charset="-122"/>
            </a:endParaRPr>
          </a:p>
          <a:p>
            <a:pPr lvl="0" indent="0" defTabSz="948055"/>
            <a:r>
              <a:rPr sz="2400" b="1" dirty="0">
                <a:latin typeface="Times New Roman" panose="02020603050405020304" charset="0"/>
                <a:ea typeface="宋体" panose="02010600030101010101" pitchFamily="2" charset="-122"/>
              </a:rPr>
              <a:t>A．区域位置影响商贸发展	            B．争霸战争促进经济交往</a:t>
            </a:r>
            <a:endParaRPr sz="2400" b="1" dirty="0">
              <a:latin typeface="Times New Roman" panose="02020603050405020304" charset="0"/>
              <a:ea typeface="宋体" panose="02010600030101010101" pitchFamily="2" charset="-122"/>
            </a:endParaRPr>
          </a:p>
          <a:p>
            <a:pPr lvl="0" indent="0" defTabSz="948055"/>
            <a:r>
              <a:rPr sz="2400" b="1" dirty="0">
                <a:latin typeface="Times New Roman" panose="02020603050405020304" charset="0"/>
                <a:ea typeface="宋体" panose="02010600030101010101" pitchFamily="2" charset="-122"/>
              </a:rPr>
              <a:t>C．交通条件决定地方经济状况	D．城市规模扩大推动商业繁荣</a:t>
            </a:r>
            <a:endParaRPr sz="2400" b="1" dirty="0">
              <a:latin typeface="Times New Roman" panose="02020603050405020304" charset="0"/>
              <a:ea typeface="宋体" panose="02010600030101010101" pitchFamily="2" charset="-122"/>
            </a:endParaRPr>
          </a:p>
        </p:txBody>
      </p:sp>
      <p:sp>
        <p:nvSpPr>
          <p:cNvPr id="116739" name="Rectangle 3"/>
          <p:cNvSpPr/>
          <p:nvPr/>
        </p:nvSpPr>
        <p:spPr>
          <a:xfrm>
            <a:off x="1489075" y="4793140"/>
            <a:ext cx="882650" cy="438785"/>
          </a:xfrm>
          <a:prstGeom prst="rect">
            <a:avLst/>
          </a:prstGeom>
          <a:noFill/>
          <a:ln w="9525">
            <a:noFill/>
          </a:ln>
        </p:spPr>
        <p:txBody>
          <a:bodyPr wrap="none" lIns="71078" tIns="35539" rIns="71078" bIns="35539" anchor="ctr">
            <a:spAutoFit/>
          </a:bodyPr>
          <a:p>
            <a:pPr lvl="0" indent="208280" defTabSz="948055">
              <a:tabLst>
                <a:tab pos="2724150" algn="l"/>
              </a:tabLst>
            </a:pPr>
            <a:r>
              <a:rPr lang="en-US" altLang="zh-CN" sz="2400" b="1" dirty="0">
                <a:latin typeface="Times New Roman" panose="02020603050405020304" charset="0"/>
                <a:ea typeface="宋体" panose="02010600030101010101" pitchFamily="2" charset="-122"/>
              </a:rPr>
              <a:t>       </a:t>
            </a:r>
            <a:endParaRPr lang="zh-CN" altLang="en-US" sz="2400" b="1" dirty="0">
              <a:latin typeface="Arial" panose="020B0604020202020204" pitchFamily="34" charset="0"/>
              <a:ea typeface="宋体" panose="02010600030101010101" pitchFamily="2" charset="-122"/>
            </a:endParaRPr>
          </a:p>
        </p:txBody>
      </p:sp>
      <p:sp>
        <p:nvSpPr>
          <p:cNvPr id="5" name="矩形 4"/>
          <p:cNvSpPr/>
          <p:nvPr/>
        </p:nvSpPr>
        <p:spPr>
          <a:xfrm>
            <a:off x="4056380" y="56833"/>
            <a:ext cx="2477135" cy="497205"/>
          </a:xfrm>
          <a:prstGeom prst="rect">
            <a:avLst/>
          </a:prstGeom>
        </p:spPr>
        <p:txBody>
          <a:bodyPr wrap="none" lIns="71078" tIns="35539" rIns="71078" bIns="35539">
            <a:spAutoFit/>
          </a:bodyPr>
          <a:lstStyle/>
          <a:p>
            <a:pPr fontAlgn="base"/>
            <a:r>
              <a:rPr lang="zh-CN" altLang="en-US" sz="2775" b="1" strike="noStrike" noProof="1" dirty="0" smtClean="0">
                <a:solidFill>
                  <a:srgbClr val="FF0000"/>
                </a:solidFill>
                <a:latin typeface="微软雅黑" panose="020B0503020204020204" pitchFamily="34" charset="-122"/>
                <a:ea typeface="微软雅黑" panose="020B0503020204020204" pitchFamily="34" charset="-122"/>
                <a:cs typeface="宋体" panose="02010600030101010101" pitchFamily="2" charset="-122"/>
              </a:rPr>
              <a:t>（</a:t>
            </a:r>
            <a:r>
              <a:rPr lang="en-US" altLang="zh-CN" sz="2775" b="1" strike="noStrike" noProof="1" dirty="0" smtClean="0">
                <a:solidFill>
                  <a:srgbClr val="FF0000"/>
                </a:solidFill>
                <a:latin typeface="微软雅黑" panose="020B0503020204020204" pitchFamily="34" charset="-122"/>
                <a:ea typeface="微软雅黑" panose="020B0503020204020204" pitchFamily="34" charset="-122"/>
                <a:cs typeface="宋体" panose="02010600030101010101" pitchFamily="2" charset="-122"/>
              </a:rPr>
              <a:t>3</a:t>
            </a:r>
            <a:r>
              <a:rPr lang="zh-CN" altLang="en-US" sz="2775" b="1" strike="noStrike" noProof="1" dirty="0" smtClean="0">
                <a:solidFill>
                  <a:srgbClr val="FF0000"/>
                </a:solidFill>
                <a:latin typeface="微软雅黑" panose="020B0503020204020204" pitchFamily="34" charset="-122"/>
                <a:ea typeface="微软雅黑" panose="020B0503020204020204" pitchFamily="34" charset="-122"/>
                <a:cs typeface="宋体" panose="02010600030101010101" pitchFamily="2" charset="-122"/>
              </a:rPr>
              <a:t>）空间判断</a:t>
            </a:r>
            <a:endParaRPr lang="zh-CN" altLang="en-US" sz="2775" b="1" strike="noStrike" noProof="1" dirty="0" smtClean="0">
              <a:solidFill>
                <a:srgbClr val="FF000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7" name="矩形 6"/>
          <p:cNvSpPr/>
          <p:nvPr/>
        </p:nvSpPr>
        <p:spPr>
          <a:xfrm>
            <a:off x="10318985" y="4981109"/>
            <a:ext cx="747395" cy="1082675"/>
          </a:xfrm>
          <a:prstGeom prst="rect">
            <a:avLst/>
          </a:prstGeom>
          <a:noFill/>
        </p:spPr>
        <p:txBody>
          <a:bodyPr wrap="none" lIns="68562" tIns="34281" rIns="68562" bIns="34281">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r>
              <a:rPr lang="en-US" altLang="zh-CN" sz="6600" b="1" strike="noStrike" cap="none" spc="50" noProof="1"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anose="020B0604020202020204" pitchFamily="34" charset="0"/>
                <a:ea typeface="宋体" panose="02010600030101010101" pitchFamily="2" charset="-122"/>
                <a:cs typeface="+mn-ea"/>
              </a:rPr>
              <a:t>A</a:t>
            </a:r>
            <a:endParaRPr lang="en-US" altLang="zh-CN" sz="6600" b="1" strike="noStrike" cap="none" spc="50" noProof="1"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anose="020B0604020202020204" pitchFamily="34" charset="0"/>
              <a:ea typeface="宋体" panose="02010600030101010101" pitchFamily="2" charset="-122"/>
              <a:cs typeface="+mn-ea"/>
            </a:endParaRPr>
          </a:p>
        </p:txBody>
      </p:sp>
      <p:pic>
        <p:nvPicPr>
          <p:cNvPr id="2" name="图片 1" descr="中学历史教学园地（www.zxls.com）——全国文章总量、访问量最大的历史教学网站。"/>
          <p:cNvPicPr>
            <a:picLocks noChangeAspect="1"/>
          </p:cNvPicPr>
          <p:nvPr>
            <p:ph/>
          </p:nvPr>
        </p:nvPicPr>
        <p:blipFill>
          <a:blip r:embed="rId1">
            <a:lum bright="6000"/>
          </a:blip>
          <a:stretch>
            <a:fillRect/>
          </a:stretch>
        </p:blipFill>
        <p:spPr>
          <a:xfrm>
            <a:off x="2973705" y="1583055"/>
            <a:ext cx="7256780" cy="3070225"/>
          </a:xfrm>
          <a:prstGeom prst="rect">
            <a:avLst/>
          </a:prstGeom>
          <a:noFill/>
          <a:ln w="9525">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100000">
                                          <p:val>
                                            <p:strVal val="#ppt_x"/>
                                          </p:val>
                                        </p:tav>
                                      </p:tavLst>
                                    </p:anim>
                                    <p:anim calcmode="lin" valueType="num">
                                      <p:cBhvr>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7761" name="Rectangle 1"/>
          <p:cNvSpPr/>
          <p:nvPr/>
        </p:nvSpPr>
        <p:spPr>
          <a:xfrm>
            <a:off x="586740" y="1575118"/>
            <a:ext cx="11127105" cy="2245360"/>
          </a:xfrm>
          <a:prstGeom prst="rect">
            <a:avLst/>
          </a:prstGeom>
          <a:noFill/>
          <a:ln w="9525">
            <a:noFill/>
          </a:ln>
        </p:spPr>
        <p:txBody>
          <a:bodyPr wrap="square" anchor="ctr">
            <a:spAutoFit/>
          </a:bodyPr>
          <a:p>
            <a:pPr lvl="0" indent="200025" defTabSz="0" eaLnBrk="0" hangingPunct="0">
              <a:tabLst>
                <a:tab pos="2628900" algn="l"/>
              </a:tabLst>
            </a:pPr>
            <a:r>
              <a:rPr lang="zh-CN" altLang="en-US" sz="2800" b="1" dirty="0">
                <a:solidFill>
                  <a:srgbClr val="FF0000"/>
                </a:solidFill>
                <a:latin typeface="Times New Roman" panose="02020603050405020304" charset="0"/>
                <a:ea typeface="宋体" panose="02010600030101010101" pitchFamily="2" charset="-122"/>
              </a:rPr>
              <a:t>（</a:t>
            </a:r>
            <a:r>
              <a:rPr lang="en-US" altLang="zh-CN" sz="2800" b="1" dirty="0">
                <a:solidFill>
                  <a:srgbClr val="FF0000"/>
                </a:solidFill>
                <a:latin typeface="Times New Roman" panose="02020603050405020304" charset="0"/>
                <a:ea typeface="宋体" panose="02010600030101010101" pitchFamily="2" charset="-122"/>
              </a:rPr>
              <a:t>2014·</a:t>
            </a:r>
            <a:r>
              <a:rPr lang="zh-CN" altLang="en-US" sz="2800" b="1" dirty="0">
                <a:solidFill>
                  <a:srgbClr val="FF0000"/>
                </a:solidFill>
                <a:latin typeface="黑体" panose="02010609060101010101" pitchFamily="49" charset="-122"/>
                <a:ea typeface="宋体" panose="02010600030101010101" pitchFamily="2" charset="-122"/>
              </a:rPr>
              <a:t>新课标全国</a:t>
            </a:r>
            <a:r>
              <a:rPr lang="en-US" altLang="zh-CN" sz="2800" b="1" dirty="0">
                <a:solidFill>
                  <a:srgbClr val="FF0000"/>
                </a:solidFill>
                <a:latin typeface="宋体" panose="02010600030101010101" pitchFamily="2" charset="-122"/>
                <a:ea typeface="宋体" panose="02010600030101010101" pitchFamily="2" charset="-122"/>
              </a:rPr>
              <a:t>Ⅰ</a:t>
            </a:r>
            <a:r>
              <a:rPr lang="zh-CN" altLang="en-US" sz="2800" b="1" dirty="0">
                <a:solidFill>
                  <a:srgbClr val="FF0000"/>
                </a:solidFill>
                <a:latin typeface="黑体" panose="02010609060101010101" pitchFamily="49" charset="-122"/>
                <a:ea typeface="宋体" panose="02010600030101010101" pitchFamily="2" charset="-122"/>
              </a:rPr>
              <a:t>卷文综</a:t>
            </a:r>
            <a:r>
              <a:rPr lang="en-US" altLang="zh-CN" sz="2800" b="1" dirty="0">
                <a:solidFill>
                  <a:srgbClr val="FF0000"/>
                </a:solidFill>
                <a:latin typeface="Times New Roman" panose="02020603050405020304" charset="0"/>
                <a:ea typeface="宋体" panose="02010600030101010101" pitchFamily="2" charset="-122"/>
              </a:rPr>
              <a:t>·</a:t>
            </a:r>
            <a:r>
              <a:rPr lang="zh-CN" altLang="en-US" sz="2800" b="1" dirty="0">
                <a:solidFill>
                  <a:srgbClr val="FF0000"/>
                </a:solidFill>
                <a:latin typeface="Times New Roman" panose="02020603050405020304" charset="0"/>
                <a:ea typeface="宋体" panose="02010600030101010101" pitchFamily="2" charset="-122"/>
              </a:rPr>
              <a:t>）</a:t>
            </a:r>
            <a:r>
              <a:rPr sz="2800" b="1" dirty="0">
                <a:latin typeface="Times New Roman" panose="02020603050405020304" charset="0"/>
                <a:ea typeface="宋体" panose="02010600030101010101" pitchFamily="2" charset="-122"/>
              </a:rPr>
              <a:t>33．根据美国1787年宪法，众议员名额按照各州人口比例分配，各州人口数“按自由人总数加上所有其他人口的五分之三予以确定”。这一规定违背了《独立宣言》中提倡的</a:t>
            </a:r>
            <a:endParaRPr sz="2800" b="1" dirty="0">
              <a:latin typeface="Times New Roman" panose="02020603050405020304" charset="0"/>
              <a:ea typeface="宋体" panose="02010600030101010101" pitchFamily="2" charset="-122"/>
            </a:endParaRPr>
          </a:p>
          <a:p>
            <a:pPr lvl="0" indent="200025" defTabSz="0" eaLnBrk="0" hangingPunct="0">
              <a:tabLst>
                <a:tab pos="2628900" algn="l"/>
              </a:tabLst>
            </a:pPr>
            <a:r>
              <a:rPr sz="2800" b="1" dirty="0">
                <a:latin typeface="Times New Roman" panose="02020603050405020304" charset="0"/>
                <a:ea typeface="宋体" panose="02010600030101010101" pitchFamily="2" charset="-122"/>
              </a:rPr>
              <a:t>A．主权在民原则     B．天赋人权原则  	</a:t>
            </a:r>
            <a:endParaRPr sz="2800" b="1" dirty="0">
              <a:latin typeface="Times New Roman" panose="02020603050405020304" charset="0"/>
              <a:ea typeface="宋体" panose="02010600030101010101" pitchFamily="2" charset="-122"/>
            </a:endParaRPr>
          </a:p>
          <a:p>
            <a:pPr lvl="0" indent="200025" defTabSz="0" eaLnBrk="0" hangingPunct="0">
              <a:tabLst>
                <a:tab pos="2628900" algn="l"/>
              </a:tabLst>
            </a:pPr>
            <a:r>
              <a:rPr sz="2800" b="1" dirty="0">
                <a:latin typeface="Times New Roman" panose="02020603050405020304" charset="0"/>
                <a:ea typeface="宋体" panose="02010600030101010101" pitchFamily="2" charset="-122"/>
              </a:rPr>
              <a:t>C．各州自治原则     D．各州平等原则</a:t>
            </a:r>
            <a:endParaRPr sz="2800" b="1" dirty="0">
              <a:latin typeface="Times New Roman" panose="02020603050405020304" charset="0"/>
              <a:ea typeface="宋体" panose="02010600030101010101" pitchFamily="2" charset="-122"/>
            </a:endParaRPr>
          </a:p>
        </p:txBody>
      </p:sp>
      <p:sp>
        <p:nvSpPr>
          <p:cNvPr id="6" name="矩形 5"/>
          <p:cNvSpPr/>
          <p:nvPr/>
        </p:nvSpPr>
        <p:spPr>
          <a:xfrm>
            <a:off x="7936598" y="3930128"/>
            <a:ext cx="701675" cy="119888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defRPr/>
            </a:pPr>
            <a:r>
              <a:rPr lang="en-US" altLang="zh-CN" sz="7200" b="1" strike="noStrike" spc="50" noProof="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a:t>
            </a:r>
            <a:endParaRPr lang="en-US" altLang="zh-CN" sz="7200" b="1" strike="noStrike" spc="50" noProof="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矩形 6"/>
          <p:cNvSpPr/>
          <p:nvPr/>
        </p:nvSpPr>
        <p:spPr>
          <a:xfrm>
            <a:off x="4792663" y="1017588"/>
            <a:ext cx="3400425" cy="497205"/>
          </a:xfrm>
          <a:prstGeom prst="rect">
            <a:avLst/>
          </a:prstGeom>
        </p:spPr>
        <p:txBody>
          <a:bodyPr wrap="square" lIns="71078" tIns="35539" rIns="71078" bIns="35539">
            <a:spAutoFit/>
          </a:bodyPr>
          <a:lstStyle/>
          <a:p>
            <a:pPr fontAlgn="base"/>
            <a:r>
              <a:rPr lang="zh-CN" altLang="en-US" sz="2775" b="1" strike="noStrike" noProof="1" dirty="0" smtClean="0">
                <a:solidFill>
                  <a:srgbClr val="0000FF"/>
                </a:solidFill>
                <a:latin typeface="微软雅黑" panose="020B0503020204020204" pitchFamily="34" charset="-122"/>
                <a:ea typeface="微软雅黑" panose="020B0503020204020204" pitchFamily="34" charset="-122"/>
                <a:cs typeface="宋体" panose="02010600030101010101" pitchFamily="2" charset="-122"/>
              </a:rPr>
              <a:t>（</a:t>
            </a:r>
            <a:r>
              <a:rPr lang="en-US" altLang="zh-CN" sz="2775" b="1" strike="noStrike" noProof="1" dirty="0" smtClean="0">
                <a:solidFill>
                  <a:srgbClr val="0000FF"/>
                </a:solidFill>
                <a:latin typeface="微软雅黑" panose="020B0503020204020204" pitchFamily="34" charset="-122"/>
                <a:ea typeface="微软雅黑" panose="020B0503020204020204" pitchFamily="34" charset="-122"/>
                <a:cs typeface="宋体" panose="02010600030101010101" pitchFamily="2" charset="-122"/>
              </a:rPr>
              <a:t>4</a:t>
            </a:r>
            <a:r>
              <a:rPr lang="zh-CN" altLang="en-US" sz="2775" b="1" strike="noStrike" noProof="1" dirty="0" smtClean="0">
                <a:solidFill>
                  <a:srgbClr val="0000FF"/>
                </a:solidFill>
                <a:latin typeface="微软雅黑" panose="020B0503020204020204" pitchFamily="34" charset="-122"/>
                <a:ea typeface="微软雅黑" panose="020B0503020204020204" pitchFamily="34" charset="-122"/>
                <a:cs typeface="宋体" panose="02010600030101010101" pitchFamily="2" charset="-122"/>
              </a:rPr>
              <a:t>）概念判断</a:t>
            </a:r>
            <a:endParaRPr lang="zh-CN" altLang="en-US" sz="2775" strike="noStrike" noProof="1" dirty="0">
              <a:solidFill>
                <a:srgbClr val="0000FF"/>
              </a:solidFill>
              <a:latin typeface="微软雅黑" panose="020B0503020204020204" pitchFamily="34" charset="-122"/>
              <a:ea typeface="微软雅黑" panose="020B0503020204020204" pitchFamily="34"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100000">
                                          <p:val>
                                            <p:strVal val="#ppt_x"/>
                                          </p:val>
                                        </p:tav>
                                      </p:tavLst>
                                    </p:anim>
                                    <p:anim calcmode="lin" valueType="num">
                                      <p:cBhvr>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8785" name="Rectangle 1"/>
          <p:cNvSpPr/>
          <p:nvPr/>
        </p:nvSpPr>
        <p:spPr>
          <a:xfrm>
            <a:off x="467360" y="2042795"/>
            <a:ext cx="11069320" cy="2738120"/>
          </a:xfrm>
          <a:prstGeom prst="rect">
            <a:avLst/>
          </a:prstGeom>
          <a:noFill/>
          <a:ln w="9525">
            <a:noFill/>
          </a:ln>
        </p:spPr>
        <p:txBody>
          <a:bodyPr wrap="square" anchor="ctr">
            <a:spAutoFit/>
          </a:bodyPr>
          <a:p>
            <a:pPr lvl="0" indent="200025" defTabSz="0" eaLnBrk="0" hangingPunct="0">
              <a:tabLst>
                <a:tab pos="2628900" algn="l"/>
              </a:tabLst>
            </a:pPr>
            <a:r>
              <a:rPr lang="zh-CN" altLang="en-US" sz="2800" b="1" dirty="0">
                <a:solidFill>
                  <a:srgbClr val="FF0000"/>
                </a:solidFill>
                <a:latin typeface="Times New Roman" panose="02020603050405020304" charset="0"/>
                <a:ea typeface="宋体" panose="02010600030101010101" pitchFamily="2" charset="-122"/>
              </a:rPr>
              <a:t>（</a:t>
            </a:r>
            <a:r>
              <a:rPr lang="en-US" altLang="zh-CN" sz="2800" b="1" dirty="0">
                <a:solidFill>
                  <a:srgbClr val="FF0000"/>
                </a:solidFill>
                <a:latin typeface="Times New Roman" panose="02020603050405020304" charset="0"/>
                <a:ea typeface="宋体" panose="02010600030101010101" pitchFamily="2" charset="-122"/>
              </a:rPr>
              <a:t>2015·</a:t>
            </a:r>
            <a:r>
              <a:rPr lang="zh-CN" altLang="en-US" sz="2800" b="1" dirty="0">
                <a:solidFill>
                  <a:srgbClr val="FF0000"/>
                </a:solidFill>
                <a:latin typeface="黑体" panose="02010609060101010101" pitchFamily="49" charset="-122"/>
                <a:ea typeface="宋体" panose="02010600030101010101" pitchFamily="2" charset="-122"/>
              </a:rPr>
              <a:t>新课标全国</a:t>
            </a:r>
            <a:r>
              <a:rPr lang="en-US" altLang="zh-CN" sz="2800" b="1" dirty="0">
                <a:solidFill>
                  <a:srgbClr val="FF0000"/>
                </a:solidFill>
                <a:latin typeface="宋体" panose="02010600030101010101" pitchFamily="2" charset="-122"/>
                <a:ea typeface="宋体" panose="02010600030101010101" pitchFamily="2" charset="-122"/>
              </a:rPr>
              <a:t>Ⅰ</a:t>
            </a:r>
            <a:r>
              <a:rPr lang="zh-CN" altLang="en-US" sz="2800" b="1" dirty="0">
                <a:solidFill>
                  <a:srgbClr val="FF0000"/>
                </a:solidFill>
                <a:latin typeface="黑体" panose="02010609060101010101" pitchFamily="49" charset="-122"/>
                <a:ea typeface="宋体" panose="02010600030101010101" pitchFamily="2" charset="-122"/>
              </a:rPr>
              <a:t>卷文综</a:t>
            </a:r>
            <a:r>
              <a:rPr lang="en-US" altLang="zh-CN" sz="2800" b="1" dirty="0">
                <a:solidFill>
                  <a:srgbClr val="FF0000"/>
                </a:solidFill>
                <a:latin typeface="Times New Roman" panose="02020603050405020304" charset="0"/>
                <a:ea typeface="宋体" panose="02010600030101010101" pitchFamily="2" charset="-122"/>
              </a:rPr>
              <a:t>·29</a:t>
            </a:r>
            <a:r>
              <a:rPr lang="zh-CN" altLang="en-US" sz="2800" b="1" dirty="0">
                <a:solidFill>
                  <a:srgbClr val="FF0000"/>
                </a:solidFill>
                <a:latin typeface="Times New Roman" panose="02020603050405020304" charset="0"/>
                <a:ea typeface="宋体" panose="02010600030101010101" pitchFamily="2" charset="-122"/>
              </a:rPr>
              <a:t>）</a:t>
            </a:r>
            <a:r>
              <a:rPr lang="en-US" altLang="zh-CN" sz="2800" b="1" dirty="0">
                <a:latin typeface="Times New Roman" panose="02020603050405020304" charset="0"/>
                <a:ea typeface="宋体" panose="02010600030101010101" pitchFamily="2" charset="-122"/>
              </a:rPr>
              <a:t>《</a:t>
            </a:r>
            <a:r>
              <a:rPr lang="zh-CN" altLang="en-US" sz="2800" b="1" dirty="0">
                <a:latin typeface="Times New Roman" panose="02020603050405020304" charset="0"/>
                <a:ea typeface="宋体" panose="02010600030101010101" pitchFamily="2" charset="-122"/>
              </a:rPr>
              <a:t>申报</a:t>
            </a:r>
            <a:r>
              <a:rPr lang="en-US" altLang="zh-CN" sz="2800" b="1" dirty="0">
                <a:latin typeface="Times New Roman" panose="02020603050405020304" charset="0"/>
                <a:ea typeface="宋体" panose="02010600030101010101" pitchFamily="2" charset="-122"/>
              </a:rPr>
              <a:t>》“</a:t>
            </a:r>
            <a:r>
              <a:rPr lang="zh-CN" altLang="en-US" sz="2800" b="1" dirty="0">
                <a:latin typeface="Times New Roman" panose="02020603050405020304" charset="0"/>
                <a:ea typeface="宋体" panose="02010600030101010101" pitchFamily="2" charset="-122"/>
              </a:rPr>
              <a:t>时评”栏目曾评述说：“今之时局，略似春秋战国时之分裂。中央政府之对于各省，犹东周之对于诸侯也。南北相攻，</a:t>
            </a:r>
            <a:r>
              <a:rPr lang="zh-CN" altLang="en-US" sz="2800" b="1" dirty="0">
                <a:solidFill>
                  <a:srgbClr val="FF0000"/>
                </a:solidFill>
                <a:latin typeface="Times New Roman" panose="02020603050405020304" charset="0"/>
                <a:ea typeface="宋体" panose="02010600030101010101" pitchFamily="2" charset="-122"/>
              </a:rPr>
              <a:t>皖直交斗</a:t>
            </a:r>
            <a:r>
              <a:rPr lang="zh-CN" altLang="en-US" sz="2800" b="1" dirty="0">
                <a:latin typeface="Times New Roman" panose="02020603050405020304" charset="0"/>
                <a:ea typeface="宋体" panose="02010600030101010101" pitchFamily="2" charset="-122"/>
              </a:rPr>
              <a:t>，滇蜀不靖，犹诸侯相侵伐也。”这一时局出现在</a:t>
            </a:r>
            <a:r>
              <a:rPr lang="en-US" altLang="zh-CN" sz="2800" b="1" dirty="0">
                <a:latin typeface="Times New Roman" panose="02020603050405020304" charset="0"/>
                <a:ea typeface="宋体" panose="02010600030101010101" pitchFamily="2" charset="-122"/>
              </a:rPr>
              <a:t>(</a:t>
            </a:r>
            <a:r>
              <a:rPr lang="zh-CN" altLang="en-US" sz="2800" b="1" dirty="0">
                <a:latin typeface="Times New Roman" panose="02020603050405020304" charset="0"/>
                <a:ea typeface="宋体" panose="02010600030101010101" pitchFamily="2" charset="-122"/>
              </a:rPr>
              <a:t>　　</a:t>
            </a:r>
            <a:r>
              <a:rPr lang="en-US" altLang="zh-CN" sz="3200" b="1" dirty="0">
                <a:latin typeface="Times New Roman" panose="02020603050405020304" charset="0"/>
                <a:ea typeface="宋体" panose="02010600030101010101" pitchFamily="2" charset="-122"/>
              </a:rPr>
              <a:t>)</a:t>
            </a:r>
            <a:endParaRPr lang="en-US" altLang="zh-CN" sz="3200" b="1" dirty="0">
              <a:latin typeface="Times New Roman" panose="02020603050405020304" charset="0"/>
              <a:ea typeface="宋体" panose="02010600030101010101" pitchFamily="2" charset="-122"/>
            </a:endParaRPr>
          </a:p>
          <a:p>
            <a:pPr lvl="0" indent="200025" defTabSz="0" eaLnBrk="0" hangingPunct="0">
              <a:tabLst>
                <a:tab pos="2628900" algn="l"/>
              </a:tabLst>
            </a:pPr>
            <a:r>
              <a:rPr lang="en-US" altLang="zh-CN" sz="2800" b="1" dirty="0">
                <a:latin typeface="Times New Roman" panose="02020603050405020304" charset="0"/>
                <a:ea typeface="宋体" panose="02010600030101010101" pitchFamily="2" charset="-122"/>
              </a:rPr>
              <a:t>A</a:t>
            </a:r>
            <a:r>
              <a:rPr lang="zh-CN" altLang="en-US" sz="2800" b="1" dirty="0">
                <a:latin typeface="Times New Roman" panose="02020603050405020304" charset="0"/>
                <a:ea typeface="宋体" panose="02010600030101010101" pitchFamily="2" charset="-122"/>
              </a:rPr>
              <a:t>．太平天国运动时期 	                    </a:t>
            </a:r>
            <a:r>
              <a:rPr lang="en-US" altLang="zh-CN" sz="2800" b="1" dirty="0">
                <a:latin typeface="Times New Roman" panose="02020603050405020304" charset="0"/>
                <a:ea typeface="宋体" panose="02010600030101010101" pitchFamily="2" charset="-122"/>
              </a:rPr>
              <a:t>B</a:t>
            </a:r>
            <a:r>
              <a:rPr lang="zh-CN" altLang="en-US" sz="2800" b="1" dirty="0">
                <a:latin typeface="Times New Roman" panose="02020603050405020304" charset="0"/>
                <a:ea typeface="宋体" panose="02010600030101010101" pitchFamily="2" charset="-122"/>
              </a:rPr>
              <a:t>．义和团运动时期</a:t>
            </a:r>
            <a:endParaRPr lang="zh-CN" altLang="en-US" sz="3200" b="1" dirty="0">
              <a:solidFill>
                <a:srgbClr val="0000FF"/>
              </a:solidFill>
              <a:latin typeface="Times New Roman" panose="02020603050405020304" charset="0"/>
              <a:ea typeface="宋体" panose="02010600030101010101" pitchFamily="2" charset="-122"/>
            </a:endParaRPr>
          </a:p>
          <a:p>
            <a:pPr lvl="0" indent="200025" defTabSz="0" eaLnBrk="0" hangingPunct="0">
              <a:tabLst>
                <a:tab pos="2628900" algn="l"/>
              </a:tabLst>
            </a:pPr>
            <a:r>
              <a:rPr lang="en-US" altLang="zh-CN" sz="2800" b="1" dirty="0">
                <a:latin typeface="Times New Roman" panose="02020603050405020304" charset="0"/>
                <a:ea typeface="宋体" panose="02010600030101010101" pitchFamily="2" charset="-122"/>
              </a:rPr>
              <a:t>C</a:t>
            </a:r>
            <a:r>
              <a:rPr lang="zh-CN" altLang="en-US" sz="2800" b="1" dirty="0">
                <a:latin typeface="Times New Roman" panose="02020603050405020304" charset="0"/>
                <a:ea typeface="宋体" panose="02010600030101010101" pitchFamily="2" charset="-122"/>
              </a:rPr>
              <a:t>．辛亥革命时期	</a:t>
            </a:r>
            <a:r>
              <a:rPr lang="en-US" altLang="zh-CN" sz="2800" b="1" dirty="0">
                <a:latin typeface="Times New Roman" panose="02020603050405020304" charset="0"/>
                <a:ea typeface="宋体" panose="02010600030101010101" pitchFamily="2" charset="-122"/>
              </a:rPr>
              <a:t>                            D</a:t>
            </a:r>
            <a:r>
              <a:rPr lang="zh-CN" altLang="en-US" sz="2800" b="1" dirty="0">
                <a:latin typeface="Times New Roman" panose="02020603050405020304" charset="0"/>
                <a:ea typeface="宋体" panose="02010600030101010101" pitchFamily="2" charset="-122"/>
              </a:rPr>
              <a:t>．北洋军阀统治时期</a:t>
            </a:r>
            <a:endParaRPr lang="zh-CN" altLang="en-US" sz="2800" b="1" dirty="0">
              <a:solidFill>
                <a:srgbClr val="FF0000"/>
              </a:solidFill>
              <a:latin typeface="Times New Roman" panose="02020603050405020304" charset="0"/>
              <a:ea typeface="宋体" panose="02010600030101010101" pitchFamily="2" charset="-122"/>
            </a:endParaRPr>
          </a:p>
        </p:txBody>
      </p:sp>
      <p:sp>
        <p:nvSpPr>
          <p:cNvPr id="6" name="矩形 5"/>
          <p:cNvSpPr/>
          <p:nvPr/>
        </p:nvSpPr>
        <p:spPr>
          <a:xfrm>
            <a:off x="7109880" y="3268418"/>
            <a:ext cx="560705" cy="71437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defRPr/>
            </a:pPr>
            <a:r>
              <a:rPr lang="en-US" altLang="zh-CN" sz="4050" b="1" strike="noStrike" spc="50" noProof="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anose="020B0604020202020204" pitchFamily="34" charset="0"/>
                <a:ea typeface="宋体" panose="02010600030101010101" pitchFamily="2" charset="-122"/>
                <a:cs typeface="+mn-ea"/>
              </a:rPr>
              <a:t>D</a:t>
            </a:r>
            <a:endParaRPr lang="zh-CN" altLang="en-US" sz="4050" b="1" strike="noStrike" spc="50" noProof="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矩形 6"/>
          <p:cNvSpPr/>
          <p:nvPr/>
        </p:nvSpPr>
        <p:spPr>
          <a:xfrm>
            <a:off x="4792663" y="1017588"/>
            <a:ext cx="3400425" cy="497205"/>
          </a:xfrm>
          <a:prstGeom prst="rect">
            <a:avLst/>
          </a:prstGeom>
        </p:spPr>
        <p:txBody>
          <a:bodyPr wrap="square" lIns="71078" tIns="35539" rIns="71078" bIns="35539">
            <a:spAutoFit/>
          </a:bodyPr>
          <a:lstStyle/>
          <a:p>
            <a:pPr fontAlgn="base"/>
            <a:r>
              <a:rPr lang="zh-CN" altLang="en-US" sz="2775" b="1" strike="noStrike" noProof="1" dirty="0" smtClean="0">
                <a:solidFill>
                  <a:srgbClr val="0000FF"/>
                </a:solidFill>
                <a:latin typeface="微软雅黑" panose="020B0503020204020204" pitchFamily="34" charset="-122"/>
                <a:ea typeface="微软雅黑" panose="020B0503020204020204" pitchFamily="34" charset="-122"/>
                <a:cs typeface="宋体" panose="02010600030101010101" pitchFamily="2" charset="-122"/>
              </a:rPr>
              <a:t>（</a:t>
            </a:r>
            <a:r>
              <a:rPr lang="en-US" altLang="zh-CN" sz="2775" b="1" strike="noStrike" noProof="1" dirty="0" smtClean="0">
                <a:solidFill>
                  <a:srgbClr val="0000FF"/>
                </a:solidFill>
                <a:latin typeface="微软雅黑" panose="020B0503020204020204" pitchFamily="34" charset="-122"/>
                <a:ea typeface="微软雅黑" panose="020B0503020204020204" pitchFamily="34" charset="-122"/>
                <a:cs typeface="宋体" panose="02010600030101010101" pitchFamily="2" charset="-122"/>
              </a:rPr>
              <a:t>4</a:t>
            </a:r>
            <a:r>
              <a:rPr lang="zh-CN" altLang="en-US" sz="2775" b="1" strike="noStrike" noProof="1" dirty="0" smtClean="0">
                <a:solidFill>
                  <a:srgbClr val="0000FF"/>
                </a:solidFill>
                <a:latin typeface="微软雅黑" panose="020B0503020204020204" pitchFamily="34" charset="-122"/>
                <a:ea typeface="微软雅黑" panose="020B0503020204020204" pitchFamily="34" charset="-122"/>
                <a:cs typeface="宋体" panose="02010600030101010101" pitchFamily="2" charset="-122"/>
              </a:rPr>
              <a:t>）概念判断</a:t>
            </a:r>
            <a:endParaRPr lang="zh-CN" altLang="en-US" sz="2775" strike="noStrike" noProof="1" dirty="0">
              <a:solidFill>
                <a:srgbClr val="0000FF"/>
              </a:solidFill>
              <a:latin typeface="微软雅黑" panose="020B0503020204020204" pitchFamily="34" charset="-122"/>
              <a:ea typeface="微软雅黑" panose="020B0503020204020204" pitchFamily="34"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100000">
                                          <p:val>
                                            <p:strVal val="#ppt_x"/>
                                          </p:val>
                                        </p:tav>
                                      </p:tavLst>
                                    </p:anim>
                                    <p:anim calcmode="lin" valueType="num">
                                      <p:cBhvr>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8785" name="Rectangle 1"/>
          <p:cNvSpPr/>
          <p:nvPr/>
        </p:nvSpPr>
        <p:spPr>
          <a:xfrm>
            <a:off x="297180" y="1889125"/>
            <a:ext cx="11594465" cy="3046095"/>
          </a:xfrm>
          <a:prstGeom prst="rect">
            <a:avLst/>
          </a:prstGeom>
          <a:noFill/>
          <a:ln w="9525">
            <a:noFill/>
          </a:ln>
        </p:spPr>
        <p:txBody>
          <a:bodyPr wrap="square" anchor="ctr">
            <a:spAutoFit/>
          </a:bodyPr>
          <a:p>
            <a:pPr lvl="0" indent="200025" defTabSz="0" eaLnBrk="0" hangingPunct="0">
              <a:tabLst>
                <a:tab pos="2628900" algn="l"/>
              </a:tabLst>
            </a:pPr>
            <a:r>
              <a:rPr lang="zh-CN" altLang="en-US" sz="2800" b="1" dirty="0">
                <a:solidFill>
                  <a:srgbClr val="FF0000"/>
                </a:solidFill>
                <a:latin typeface="Times New Roman" panose="02020603050405020304" charset="0"/>
                <a:ea typeface="宋体" panose="02010600030101010101" pitchFamily="2" charset="-122"/>
              </a:rPr>
              <a:t>（</a:t>
            </a:r>
            <a:r>
              <a:rPr lang="en-US" altLang="zh-CN" sz="2800" b="1" dirty="0">
                <a:solidFill>
                  <a:srgbClr val="FF0000"/>
                </a:solidFill>
                <a:latin typeface="Times New Roman" panose="02020603050405020304" charset="0"/>
                <a:ea typeface="宋体" panose="02010600030101010101" pitchFamily="2" charset="-122"/>
              </a:rPr>
              <a:t>2017·</a:t>
            </a:r>
            <a:r>
              <a:rPr lang="zh-CN" altLang="en-US" sz="2800" b="1" dirty="0">
                <a:solidFill>
                  <a:srgbClr val="FF0000"/>
                </a:solidFill>
                <a:latin typeface="黑体" panose="02010609060101010101" pitchFamily="49" charset="-122"/>
                <a:ea typeface="宋体" panose="02010600030101010101" pitchFamily="2" charset="-122"/>
              </a:rPr>
              <a:t>新课标全国</a:t>
            </a:r>
            <a:r>
              <a:rPr lang="en-US" altLang="zh-CN" sz="2800" b="1" dirty="0">
                <a:solidFill>
                  <a:srgbClr val="FF0000"/>
                </a:solidFill>
                <a:latin typeface="黑体" panose="02010609060101010101" pitchFamily="49" charset="-122"/>
                <a:ea typeface="宋体" panose="02010600030101010101" pitchFamily="2" charset="-122"/>
              </a:rPr>
              <a:t>3</a:t>
            </a:r>
            <a:r>
              <a:rPr lang="zh-CN" altLang="en-US" sz="2800" b="1" dirty="0">
                <a:solidFill>
                  <a:srgbClr val="FF0000"/>
                </a:solidFill>
                <a:latin typeface="黑体" panose="02010609060101010101" pitchFamily="49" charset="-122"/>
                <a:ea typeface="宋体" panose="02010600030101010101" pitchFamily="2" charset="-122"/>
              </a:rPr>
              <a:t>卷文综</a:t>
            </a:r>
            <a:r>
              <a:rPr lang="zh-CN" altLang="en-US" sz="2800" b="1" dirty="0">
                <a:solidFill>
                  <a:srgbClr val="FF0000"/>
                </a:solidFill>
                <a:latin typeface="Times New Roman" panose="02020603050405020304" charset="0"/>
                <a:ea typeface="宋体" panose="02010600030101010101" pitchFamily="2" charset="-122"/>
              </a:rPr>
              <a:t>）</a:t>
            </a:r>
            <a:r>
              <a:rPr sz="3200" b="1" dirty="0">
                <a:latin typeface="Times New Roman" panose="02020603050405020304" charset="0"/>
                <a:ea typeface="宋体" panose="02010600030101010101" pitchFamily="2" charset="-122"/>
              </a:rPr>
              <a:t>33．</a:t>
            </a:r>
            <a:r>
              <a:rPr sz="3200" b="1" dirty="0">
                <a:latin typeface="楷体" panose="02010609060101010101" charset="-122"/>
                <a:ea typeface="楷体" panose="02010609060101010101" charset="-122"/>
              </a:rPr>
              <a:t>雨果在小说《九三年》中描述1793年法国唯一的最高权力机关国民公会，“既是正式选举会议又是十字街头，既是权威机关又是平民大众，既是法庭又是被告”。这里的国民公会所体现的政治理念是</a:t>
            </a:r>
            <a:endParaRPr sz="3200" b="1" dirty="0">
              <a:latin typeface="楷体" panose="02010609060101010101" charset="-122"/>
              <a:ea typeface="楷体" panose="02010609060101010101" charset="-122"/>
            </a:endParaRPr>
          </a:p>
          <a:p>
            <a:pPr lvl="0" indent="200025" defTabSz="0" eaLnBrk="0" hangingPunct="0">
              <a:tabLst>
                <a:tab pos="2628900" algn="l"/>
              </a:tabLst>
            </a:pPr>
            <a:r>
              <a:rPr sz="3200" b="1" dirty="0">
                <a:latin typeface="Times New Roman" panose="02020603050405020304" charset="0"/>
                <a:ea typeface="宋体" panose="02010600030101010101" pitchFamily="2" charset="-122"/>
              </a:rPr>
              <a:t>A．三权分立      B．君主立宪       </a:t>
            </a:r>
            <a:endParaRPr sz="3200" b="1" dirty="0">
              <a:latin typeface="Times New Roman" panose="02020603050405020304" charset="0"/>
              <a:ea typeface="宋体" panose="02010600030101010101" pitchFamily="2" charset="-122"/>
            </a:endParaRPr>
          </a:p>
          <a:p>
            <a:pPr lvl="0" indent="200025" defTabSz="0" eaLnBrk="0" hangingPunct="0">
              <a:tabLst>
                <a:tab pos="2628900" algn="l"/>
              </a:tabLst>
            </a:pPr>
            <a:r>
              <a:rPr sz="3200" b="1" dirty="0">
                <a:latin typeface="Times New Roman" panose="02020603050405020304" charset="0"/>
                <a:ea typeface="宋体" panose="02010600030101010101" pitchFamily="2" charset="-122"/>
              </a:rPr>
              <a:t>C．人民主权       D．法律至上</a:t>
            </a:r>
            <a:endParaRPr sz="3200" b="1" dirty="0">
              <a:latin typeface="Times New Roman" panose="02020603050405020304" charset="0"/>
              <a:ea typeface="宋体" panose="02010600030101010101" pitchFamily="2" charset="-122"/>
            </a:endParaRPr>
          </a:p>
        </p:txBody>
      </p:sp>
      <p:sp>
        <p:nvSpPr>
          <p:cNvPr id="6" name="矩形 5"/>
          <p:cNvSpPr/>
          <p:nvPr/>
        </p:nvSpPr>
        <p:spPr>
          <a:xfrm>
            <a:off x="9214270" y="4057723"/>
            <a:ext cx="1116965" cy="221488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defRPr/>
            </a:pPr>
            <a:r>
              <a:rPr lang="en-US" altLang="zh-CN" sz="13800" b="1" strike="noStrike" spc="50" noProof="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a:t>
            </a:r>
            <a:endParaRPr lang="en-US" altLang="zh-CN" sz="13800" b="1" strike="noStrike" spc="50" noProof="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矩形 6"/>
          <p:cNvSpPr/>
          <p:nvPr/>
        </p:nvSpPr>
        <p:spPr>
          <a:xfrm>
            <a:off x="4792663" y="1017588"/>
            <a:ext cx="3400425" cy="497205"/>
          </a:xfrm>
          <a:prstGeom prst="rect">
            <a:avLst/>
          </a:prstGeom>
        </p:spPr>
        <p:txBody>
          <a:bodyPr wrap="square" lIns="71078" tIns="35539" rIns="71078" bIns="35539">
            <a:spAutoFit/>
          </a:bodyPr>
          <a:lstStyle/>
          <a:p>
            <a:pPr fontAlgn="base"/>
            <a:r>
              <a:rPr lang="zh-CN" altLang="en-US" sz="2775" b="1" strike="noStrike" noProof="1" dirty="0" smtClean="0">
                <a:solidFill>
                  <a:srgbClr val="0000FF"/>
                </a:solidFill>
                <a:latin typeface="微软雅黑" panose="020B0503020204020204" pitchFamily="34" charset="-122"/>
                <a:ea typeface="微软雅黑" panose="020B0503020204020204" pitchFamily="34" charset="-122"/>
                <a:cs typeface="宋体" panose="02010600030101010101" pitchFamily="2" charset="-122"/>
              </a:rPr>
              <a:t>（</a:t>
            </a:r>
            <a:r>
              <a:rPr lang="en-US" altLang="zh-CN" sz="2775" b="1" strike="noStrike" noProof="1" dirty="0" smtClean="0">
                <a:solidFill>
                  <a:srgbClr val="0000FF"/>
                </a:solidFill>
                <a:latin typeface="微软雅黑" panose="020B0503020204020204" pitchFamily="34" charset="-122"/>
                <a:ea typeface="微软雅黑" panose="020B0503020204020204" pitchFamily="34" charset="-122"/>
                <a:cs typeface="宋体" panose="02010600030101010101" pitchFamily="2" charset="-122"/>
              </a:rPr>
              <a:t>4</a:t>
            </a:r>
            <a:r>
              <a:rPr lang="zh-CN" altLang="en-US" sz="2775" b="1" strike="noStrike" noProof="1" dirty="0" smtClean="0">
                <a:solidFill>
                  <a:srgbClr val="0000FF"/>
                </a:solidFill>
                <a:latin typeface="微软雅黑" panose="020B0503020204020204" pitchFamily="34" charset="-122"/>
                <a:ea typeface="微软雅黑" panose="020B0503020204020204" pitchFamily="34" charset="-122"/>
                <a:cs typeface="宋体" panose="02010600030101010101" pitchFamily="2" charset="-122"/>
              </a:rPr>
              <a:t>）概念判断</a:t>
            </a:r>
            <a:endParaRPr lang="zh-CN" altLang="en-US" sz="2775" strike="noStrike" noProof="1" dirty="0">
              <a:solidFill>
                <a:srgbClr val="0000FF"/>
              </a:solidFill>
              <a:latin typeface="微软雅黑" panose="020B0503020204020204" pitchFamily="34" charset="-122"/>
              <a:ea typeface="微软雅黑" panose="020B0503020204020204" pitchFamily="34"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100000">
                                          <p:val>
                                            <p:strVal val="#ppt_x"/>
                                          </p:val>
                                        </p:tav>
                                      </p:tavLst>
                                    </p:anim>
                                    <p:anim calcmode="lin" valueType="num">
                                      <p:cBhvr>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238760" y="1043940"/>
            <a:ext cx="11330305" cy="4309745"/>
          </a:xfrm>
        </p:spPr>
        <p:txBody>
          <a:bodyPr/>
          <a:p>
            <a:r>
              <a:rPr lang="zh-CN" altLang="en-US" b="1">
                <a:solidFill>
                  <a:srgbClr val="00B0F0"/>
                </a:solidFill>
                <a:latin typeface="楷体" panose="02010609060101010101" charset="-122"/>
                <a:ea typeface="楷体" panose="02010609060101010101" charset="-122"/>
                <a:cs typeface="楷体" panose="02010609060101010101" charset="-122"/>
                <a:sym typeface="+mn-ea"/>
              </a:rPr>
              <a:t>前言变化：</a:t>
            </a:r>
            <a:endParaRPr lang="en-US" altLang="zh-CN" b="1">
              <a:solidFill>
                <a:srgbClr val="FF0000"/>
              </a:solidFill>
              <a:latin typeface="楷体" panose="02010609060101010101" charset="-122"/>
              <a:ea typeface="楷体" panose="02010609060101010101" charset="-122"/>
              <a:sym typeface="+mn-ea"/>
            </a:endParaRPr>
          </a:p>
          <a:p>
            <a:r>
              <a:rPr lang="en-US" altLang="zh-CN" sz="2800" b="1">
                <a:solidFill>
                  <a:srgbClr val="FF0000"/>
                </a:solidFill>
                <a:latin typeface="楷体" panose="02010609060101010101" charset="-122"/>
                <a:ea typeface="楷体" panose="02010609060101010101" charset="-122"/>
                <a:sym typeface="+mn-ea"/>
              </a:rPr>
              <a:t>“</a:t>
            </a:r>
            <a:r>
              <a:rPr lang="zh-CN" sz="2800" b="1">
                <a:solidFill>
                  <a:srgbClr val="FF0000"/>
                </a:solidFill>
                <a:latin typeface="楷体" panose="02010609060101010101" charset="-122"/>
                <a:ea typeface="楷体" panose="02010609060101010101" charset="-122"/>
                <a:sym typeface="+mn-ea"/>
              </a:rPr>
              <a:t>对新生思想道德素质和科学文化素质的要求</a:t>
            </a:r>
            <a:r>
              <a:rPr lang="en-US" altLang="zh-CN" sz="2800" b="1">
                <a:solidFill>
                  <a:srgbClr val="FF0000"/>
                </a:solidFill>
                <a:latin typeface="楷体" panose="02010609060101010101" charset="-122"/>
                <a:ea typeface="楷体" panose="02010609060101010101" charset="-122"/>
                <a:sym typeface="+mn-ea"/>
              </a:rPr>
              <a:t>”</a:t>
            </a:r>
            <a:endParaRPr lang="en-US" altLang="zh-CN" sz="2800" b="1">
              <a:solidFill>
                <a:srgbClr val="FF0000"/>
              </a:solidFill>
              <a:latin typeface="楷体" panose="02010609060101010101" charset="-122"/>
              <a:ea typeface="楷体" panose="02010609060101010101" charset="-122"/>
              <a:sym typeface="+mn-ea"/>
            </a:endParaRPr>
          </a:p>
          <a:p>
            <a:r>
              <a:rPr lang="en-US" altLang="zh-CN" sz="2800" b="1">
                <a:solidFill>
                  <a:srgbClr val="FF0000"/>
                </a:solidFill>
                <a:latin typeface="楷体" panose="02010609060101010101" charset="-122"/>
                <a:ea typeface="楷体" panose="02010609060101010101" charset="-122"/>
                <a:sym typeface="+mn-ea"/>
              </a:rPr>
              <a:t>“</a:t>
            </a:r>
            <a:r>
              <a:rPr lang="zh-CN" sz="2800" b="1">
                <a:solidFill>
                  <a:srgbClr val="FF0000"/>
                </a:solidFill>
                <a:latin typeface="楷体" panose="02010609060101010101" charset="-122"/>
                <a:ea typeface="楷体" panose="02010609060101010101" charset="-122"/>
                <a:sym typeface="+mn-ea"/>
              </a:rPr>
              <a:t>考查考生的人文精神与素养，引导其实现德智体美劳全面发展</a:t>
            </a:r>
            <a:r>
              <a:rPr lang="en-US" altLang="zh-CN" sz="2800" b="1">
                <a:solidFill>
                  <a:srgbClr val="FF0000"/>
                </a:solidFill>
                <a:latin typeface="楷体" panose="02010609060101010101" charset="-122"/>
                <a:ea typeface="楷体" panose="02010609060101010101" charset="-122"/>
                <a:sym typeface="+mn-ea"/>
              </a:rPr>
              <a:t>”</a:t>
            </a:r>
            <a:endParaRPr lang="en-US" altLang="zh-CN" sz="2800" b="1">
              <a:solidFill>
                <a:srgbClr val="FF0000"/>
              </a:solidFill>
              <a:latin typeface="楷体" panose="02010609060101010101" charset="-122"/>
              <a:ea typeface="楷体" panose="02010609060101010101" charset="-122"/>
              <a:sym typeface="+mn-ea"/>
            </a:endParaRPr>
          </a:p>
          <a:p>
            <a:pPr marL="0" indent="0">
              <a:buNone/>
            </a:pPr>
            <a:endParaRPr lang="zh-CN" altLang="en-US" b="1">
              <a:solidFill>
                <a:schemeClr val="tx1"/>
              </a:solidFill>
              <a:latin typeface="楷体" panose="02010609060101010101" charset="-122"/>
              <a:ea typeface="楷体" panose="02010609060101010101" charset="-122"/>
              <a:sym typeface="+mn-ea"/>
            </a:endParaRPr>
          </a:p>
          <a:p>
            <a:pPr marL="0" indent="0">
              <a:buNone/>
            </a:pPr>
            <a:endParaRPr lang="zh-CN" b="1">
              <a:solidFill>
                <a:srgbClr val="FF0000"/>
              </a:solidFill>
              <a:latin typeface="楷体" panose="02010609060101010101" charset="-122"/>
              <a:ea typeface="楷体" panose="02010609060101010101" charset="-122"/>
              <a:sym typeface="+mn-ea"/>
            </a:endParaRPr>
          </a:p>
          <a:p>
            <a:pPr marL="0" indent="0">
              <a:buNone/>
            </a:pPr>
            <a:endParaRPr lang="zh-CN" altLang="en-US" b="1">
              <a:solidFill>
                <a:srgbClr val="FF0000"/>
              </a:solidFill>
              <a:latin typeface="楷体" panose="02010609060101010101" charset="-122"/>
              <a:ea typeface="楷体" panose="02010609060101010101" charset="-122"/>
              <a:sym typeface="+mn-ea"/>
            </a:endParaRPr>
          </a:p>
        </p:txBody>
      </p:sp>
      <p:sp>
        <p:nvSpPr>
          <p:cNvPr id="4" name="文本框 3"/>
          <p:cNvSpPr txBox="1"/>
          <p:nvPr/>
        </p:nvSpPr>
        <p:spPr>
          <a:xfrm>
            <a:off x="542925" y="3243580"/>
            <a:ext cx="9943465" cy="1322070"/>
          </a:xfrm>
          <a:prstGeom prst="rect">
            <a:avLst/>
          </a:prstGeom>
          <a:noFill/>
        </p:spPr>
        <p:txBody>
          <a:bodyPr wrap="square" rtlCol="0" anchor="t">
            <a:spAutoFit/>
          </a:bodyPr>
          <a:p>
            <a:pPr marL="0" indent="0">
              <a:buNone/>
            </a:pPr>
            <a:r>
              <a:rPr lang="zh-CN" altLang="en-US" sz="2000" b="1">
                <a:latin typeface="楷体" panose="02010609060101010101" charset="-122"/>
                <a:ea typeface="楷体" panose="02010609060101010101" charset="-122"/>
                <a:sym typeface="+mn-ea"/>
              </a:rPr>
              <a:t>认识</a:t>
            </a:r>
            <a:r>
              <a:rPr lang="en-US" altLang="zh-CN" sz="2000" b="1">
                <a:latin typeface="楷体" panose="02010609060101010101" charset="-122"/>
                <a:ea typeface="楷体" panose="02010609060101010101" charset="-122"/>
                <a:sym typeface="+mn-ea"/>
              </a:rPr>
              <a:t>----</a:t>
            </a:r>
            <a:r>
              <a:rPr lang="zh-CN" altLang="en-US" sz="2000" b="1">
                <a:latin typeface="楷体" panose="02010609060101010101" charset="-122"/>
                <a:ea typeface="楷体" panose="02010609060101010101" charset="-122"/>
                <a:sym typeface="+mn-ea"/>
              </a:rPr>
              <a:t>出题重点：</a:t>
            </a:r>
            <a:endParaRPr lang="en-US" altLang="zh-CN" sz="2000" b="1">
              <a:solidFill>
                <a:srgbClr val="FF0000"/>
              </a:solidFill>
              <a:latin typeface="楷体" panose="02010609060101010101" charset="-122"/>
              <a:ea typeface="楷体" panose="02010609060101010101" charset="-122"/>
              <a:sym typeface="+mn-ea"/>
            </a:endParaRPr>
          </a:p>
          <a:p>
            <a:pPr marL="0" indent="0">
              <a:buNone/>
            </a:pPr>
            <a:r>
              <a:rPr lang="en-US" altLang="zh-CN" sz="2000" b="1">
                <a:latin typeface="楷体" panose="02010609060101010101" charset="-122"/>
                <a:ea typeface="楷体" panose="02010609060101010101" charset="-122"/>
                <a:sym typeface="+mn-ea"/>
              </a:rPr>
              <a:t>1</a:t>
            </a:r>
            <a:r>
              <a:rPr lang="zh-CN" altLang="en-US" sz="2000" b="1">
                <a:latin typeface="楷体" panose="02010609060101010101" charset="-122"/>
                <a:ea typeface="楷体" panose="02010609060101010101" charset="-122"/>
                <a:sym typeface="+mn-ea"/>
              </a:rPr>
              <a:t>、立德树人（</a:t>
            </a:r>
            <a:r>
              <a:rPr lang="zh-CN" sz="2000" b="1">
                <a:latin typeface="楷体" panose="02010609060101010101" charset="-122"/>
                <a:ea typeface="楷体" panose="02010609060101010101" charset="-122"/>
                <a:sym typeface="+mn-ea"/>
              </a:rPr>
              <a:t>思想道德素质</a:t>
            </a:r>
            <a:r>
              <a:rPr lang="en-US" altLang="zh-CN" sz="2000" b="1">
                <a:latin typeface="楷体" panose="02010609060101010101" charset="-122"/>
                <a:ea typeface="楷体" panose="02010609060101010101" charset="-122"/>
                <a:sym typeface="+mn-ea"/>
              </a:rPr>
              <a:t>---</a:t>
            </a:r>
            <a:r>
              <a:rPr lang="zh-CN" sz="2000" b="1">
                <a:latin typeface="楷体" panose="02010609060101010101" charset="-122"/>
                <a:ea typeface="楷体" panose="02010609060101010101" charset="-122"/>
                <a:sym typeface="+mn-ea"/>
              </a:rPr>
              <a:t>德智体美劳）</a:t>
            </a:r>
            <a:endParaRPr lang="zh-CN" sz="2000" b="1">
              <a:solidFill>
                <a:schemeClr val="tx1"/>
              </a:solidFill>
              <a:latin typeface="楷体" panose="02010609060101010101" charset="-122"/>
              <a:ea typeface="楷体" panose="02010609060101010101" charset="-122"/>
              <a:sym typeface="+mn-ea"/>
            </a:endParaRPr>
          </a:p>
          <a:p>
            <a:pPr marL="0" indent="0">
              <a:buNone/>
            </a:pPr>
            <a:r>
              <a:rPr lang="en-US" altLang="zh-CN" sz="2000" b="1">
                <a:latin typeface="楷体" panose="02010609060101010101" charset="-122"/>
                <a:ea typeface="楷体" panose="02010609060101010101" charset="-122"/>
                <a:sym typeface="+mn-ea"/>
              </a:rPr>
              <a:t>2</a:t>
            </a:r>
            <a:r>
              <a:rPr lang="zh-CN" altLang="en-US" sz="2000" b="1">
                <a:latin typeface="楷体" panose="02010609060101010101" charset="-122"/>
                <a:ea typeface="楷体" panose="02010609060101010101" charset="-122"/>
                <a:sym typeface="+mn-ea"/>
              </a:rPr>
              <a:t>、核心素养（</a:t>
            </a:r>
            <a:r>
              <a:rPr lang="zh-CN" sz="2000" b="1">
                <a:latin typeface="楷体" panose="02010609060101010101" charset="-122"/>
                <a:ea typeface="楷体" panose="02010609060101010101" charset="-122"/>
                <a:sym typeface="+mn-ea"/>
              </a:rPr>
              <a:t>科学文化素质</a:t>
            </a:r>
            <a:r>
              <a:rPr lang="en-US" altLang="zh-CN" sz="2000" b="1">
                <a:latin typeface="楷体" panose="02010609060101010101" charset="-122"/>
                <a:ea typeface="楷体" panose="02010609060101010101" charset="-122"/>
                <a:sym typeface="+mn-ea"/>
              </a:rPr>
              <a:t>---</a:t>
            </a:r>
            <a:r>
              <a:rPr lang="zh-CN" altLang="en-US" sz="2000" b="1">
                <a:latin typeface="楷体" panose="02010609060101010101" charset="-122"/>
                <a:ea typeface="楷体" panose="02010609060101010101" charset="-122"/>
                <a:sym typeface="+mn-ea"/>
              </a:rPr>
              <a:t>历史五大核心素养）</a:t>
            </a:r>
            <a:endParaRPr lang="zh-CN" altLang="en-US" sz="2000" b="1">
              <a:solidFill>
                <a:schemeClr val="tx1"/>
              </a:solidFill>
              <a:latin typeface="楷体" panose="02010609060101010101" charset="-122"/>
              <a:ea typeface="楷体" panose="02010609060101010101" charset="-122"/>
              <a:sym typeface="+mn-ea"/>
            </a:endParaRPr>
          </a:p>
          <a:p>
            <a:pPr marL="0" indent="0">
              <a:buNone/>
            </a:pPr>
            <a:r>
              <a:rPr lang="en-US" altLang="zh-CN" sz="2000" b="1">
                <a:latin typeface="楷体" panose="02010609060101010101" charset="-122"/>
                <a:ea typeface="楷体" panose="02010609060101010101" charset="-122"/>
                <a:sym typeface="+mn-ea"/>
              </a:rPr>
              <a:t>3</a:t>
            </a:r>
            <a:r>
              <a:rPr lang="zh-CN" altLang="en-US" sz="2000" b="1">
                <a:latin typeface="楷体" panose="02010609060101010101" charset="-122"/>
                <a:ea typeface="楷体" panose="02010609060101010101" charset="-122"/>
                <a:sym typeface="+mn-ea"/>
              </a:rPr>
              <a:t>、传统文化（</a:t>
            </a:r>
            <a:r>
              <a:rPr lang="zh-CN" sz="2000" b="1">
                <a:latin typeface="楷体" panose="02010609060101010101" charset="-122"/>
                <a:ea typeface="楷体" panose="02010609060101010101" charset="-122"/>
                <a:sym typeface="+mn-ea"/>
              </a:rPr>
              <a:t>人文精神与素养</a:t>
            </a:r>
            <a:r>
              <a:rPr lang="en-US" altLang="zh-CN" sz="2000" b="1">
                <a:latin typeface="楷体" panose="02010609060101010101" charset="-122"/>
                <a:ea typeface="楷体" panose="02010609060101010101" charset="-122"/>
                <a:sym typeface="+mn-ea"/>
              </a:rPr>
              <a:t>---</a:t>
            </a:r>
            <a:r>
              <a:rPr lang="zh-CN" sz="2000" b="1">
                <a:latin typeface="楷体" panose="02010609060101010101" charset="-122"/>
                <a:ea typeface="楷体" panose="02010609060101010101" charset="-122"/>
                <a:sym typeface="+mn-ea"/>
              </a:rPr>
              <a:t>弘扬民族精神、文化自信）</a:t>
            </a:r>
            <a:endParaRPr lang="zh-CN" altLang="en-US" sz="2000" b="1">
              <a:latin typeface="楷体" panose="02010609060101010101" charset="-122"/>
              <a:ea typeface="楷体" panose="02010609060101010101"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000" fill="hold">
                                          <p:stCondLst>
                                            <p:cond delay="0"/>
                                          </p:stCondLst>
                                        </p:cTn>
                                        <p:tgtEl>
                                          <p:spTgt spid="4">
                                            <p:txEl>
                                              <p:pRg st="0" end="0"/>
                                            </p:txEl>
                                          </p:spTgt>
                                        </p:tgtEl>
                                        <p:attrNameLst>
                                          <p:attrName>style.visibility</p:attrName>
                                        </p:attrNameLst>
                                      </p:cBhvr>
                                      <p:to>
                                        <p:strVal val="visible"/>
                                      </p:to>
                                    </p:set>
                                    <p:anim calcmode="lin" valueType="num">
                                      <p:cBhvr additive="base">
                                        <p:cTn id="7" dur="10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4">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000" fill="hold">
                                          <p:stCondLst>
                                            <p:cond delay="0"/>
                                          </p:stCondLst>
                                        </p:cTn>
                                        <p:tgtEl>
                                          <p:spTgt spid="4">
                                            <p:txEl>
                                              <p:pRg st="1" end="1"/>
                                            </p:txEl>
                                          </p:spTgt>
                                        </p:tgtEl>
                                        <p:attrNameLst>
                                          <p:attrName>style.visibility</p:attrName>
                                        </p:attrNameLst>
                                      </p:cBhvr>
                                      <p:to>
                                        <p:strVal val="visible"/>
                                      </p:to>
                                    </p:set>
                                    <p:anim calcmode="lin" valueType="num">
                                      <p:cBhvr additive="base">
                                        <p:cTn id="11" dur="100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4">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000" fill="hold">
                                          <p:stCondLst>
                                            <p:cond delay="0"/>
                                          </p:stCondLst>
                                        </p:cTn>
                                        <p:tgtEl>
                                          <p:spTgt spid="4">
                                            <p:txEl>
                                              <p:pRg st="2" end="2"/>
                                            </p:txEl>
                                          </p:spTgt>
                                        </p:tgtEl>
                                        <p:attrNameLst>
                                          <p:attrName>style.visibility</p:attrName>
                                        </p:attrNameLst>
                                      </p:cBhvr>
                                      <p:to>
                                        <p:strVal val="visible"/>
                                      </p:to>
                                    </p:set>
                                    <p:anim calcmode="lin" valueType="num">
                                      <p:cBhvr additive="base">
                                        <p:cTn id="15" dur="10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16" dur="1000" fill="hold"/>
                                        <p:tgtEl>
                                          <p:spTgt spid="4">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000" fill="hold">
                                          <p:stCondLst>
                                            <p:cond delay="0"/>
                                          </p:stCondLst>
                                        </p:cTn>
                                        <p:tgtEl>
                                          <p:spTgt spid="4">
                                            <p:txEl>
                                              <p:pRg st="3" end="3"/>
                                            </p:txEl>
                                          </p:spTgt>
                                        </p:tgtEl>
                                        <p:attrNameLst>
                                          <p:attrName>style.visibility</p:attrName>
                                        </p:attrNameLst>
                                      </p:cBhvr>
                                      <p:to>
                                        <p:strVal val="visible"/>
                                      </p:to>
                                    </p:set>
                                    <p:anim calcmode="lin" valueType="num">
                                      <p:cBhvr additive="base">
                                        <p:cTn id="19" dur="1000" fill="hold"/>
                                        <p:tgtEl>
                                          <p:spTgt spid="4">
                                            <p:txEl>
                                              <p:pRg st="3" end="3"/>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9809" name="Rectangle 4"/>
          <p:cNvSpPr/>
          <p:nvPr/>
        </p:nvSpPr>
        <p:spPr>
          <a:xfrm>
            <a:off x="743585" y="1965960"/>
            <a:ext cx="11003280" cy="3415030"/>
          </a:xfrm>
          <a:prstGeom prst="rect">
            <a:avLst/>
          </a:prstGeom>
          <a:noFill/>
          <a:ln w="9525">
            <a:noFill/>
          </a:ln>
        </p:spPr>
        <p:txBody>
          <a:bodyPr wrap="square" anchor="ctr">
            <a:spAutoFit/>
          </a:bodyPr>
          <a:p>
            <a:pPr lvl="0" indent="0" defTabSz="0" eaLnBrk="0" hangingPunct="0">
              <a:tabLst>
                <a:tab pos="2628900" algn="l"/>
              </a:tabLst>
            </a:pPr>
            <a:r>
              <a:rPr lang="zh-CN" altLang="en-US" sz="2400" b="1" dirty="0">
                <a:solidFill>
                  <a:srgbClr val="FF0000"/>
                </a:solidFill>
                <a:latin typeface="Times New Roman" panose="02020603050405020304" charset="0"/>
                <a:ea typeface="宋体" panose="02010600030101010101" pitchFamily="2" charset="-122"/>
              </a:rPr>
              <a:t>（</a:t>
            </a:r>
            <a:r>
              <a:rPr lang="en-US" altLang="zh-CN" sz="2400" b="1" dirty="0">
                <a:solidFill>
                  <a:srgbClr val="FF0000"/>
                </a:solidFill>
                <a:latin typeface="Times New Roman" panose="02020603050405020304" charset="0"/>
                <a:ea typeface="宋体" panose="02010600030101010101" pitchFamily="2" charset="-122"/>
              </a:rPr>
              <a:t>2015·</a:t>
            </a:r>
            <a:r>
              <a:rPr lang="zh-CN" altLang="en-US" sz="2400" b="1" dirty="0">
                <a:solidFill>
                  <a:srgbClr val="FF0000"/>
                </a:solidFill>
                <a:latin typeface="黑体" panose="02010609060101010101" pitchFamily="49" charset="-122"/>
                <a:ea typeface="宋体" panose="02010600030101010101" pitchFamily="2" charset="-122"/>
              </a:rPr>
              <a:t>新课标全国</a:t>
            </a:r>
            <a:r>
              <a:rPr lang="en-US" altLang="zh-CN" sz="2400" b="1" dirty="0">
                <a:solidFill>
                  <a:srgbClr val="FF0000"/>
                </a:solidFill>
                <a:latin typeface="宋体" panose="02010600030101010101" pitchFamily="2" charset="-122"/>
                <a:ea typeface="宋体" panose="02010600030101010101" pitchFamily="2" charset="-122"/>
              </a:rPr>
              <a:t>Ⅰ</a:t>
            </a:r>
            <a:r>
              <a:rPr lang="zh-CN" altLang="en-US" sz="2400" b="1" dirty="0">
                <a:solidFill>
                  <a:srgbClr val="FF0000"/>
                </a:solidFill>
                <a:latin typeface="黑体" panose="02010609060101010101" pitchFamily="49" charset="-122"/>
                <a:ea typeface="宋体" panose="02010600030101010101" pitchFamily="2" charset="-122"/>
              </a:rPr>
              <a:t>卷文综</a:t>
            </a:r>
            <a:r>
              <a:rPr lang="en-US" altLang="zh-CN" sz="2400" b="1" dirty="0">
                <a:solidFill>
                  <a:srgbClr val="FF0000"/>
                </a:solidFill>
                <a:latin typeface="Times New Roman" panose="02020603050405020304" charset="0"/>
                <a:ea typeface="宋体" panose="02010600030101010101" pitchFamily="2" charset="-122"/>
              </a:rPr>
              <a:t>·30</a:t>
            </a:r>
            <a:r>
              <a:rPr lang="zh-CN" altLang="en-US" sz="2400" b="1" dirty="0">
                <a:solidFill>
                  <a:srgbClr val="FF0000"/>
                </a:solidFill>
                <a:latin typeface="Times New Roman" panose="02020603050405020304" charset="0"/>
                <a:ea typeface="宋体" panose="02010600030101010101" pitchFamily="2" charset="-122"/>
              </a:rPr>
              <a:t>）</a:t>
            </a:r>
            <a:r>
              <a:rPr lang="en-US" altLang="zh-CN" sz="2400" b="1" dirty="0">
                <a:solidFill>
                  <a:srgbClr val="FF0000"/>
                </a:solidFill>
                <a:latin typeface="Times New Roman" panose="02020603050405020304" charset="0"/>
                <a:ea typeface="宋体" panose="02010600030101010101" pitchFamily="2" charset="-122"/>
              </a:rPr>
              <a:t>1933</a:t>
            </a:r>
            <a:r>
              <a:rPr lang="zh-CN" altLang="en-US" sz="2400" b="1" dirty="0">
                <a:solidFill>
                  <a:srgbClr val="FF0000"/>
                </a:solidFill>
                <a:latin typeface="Times New Roman" panose="02020603050405020304" charset="0"/>
                <a:ea typeface="宋体" panose="02010600030101010101" pitchFamily="2" charset="-122"/>
              </a:rPr>
              <a:t>年到</a:t>
            </a:r>
            <a:r>
              <a:rPr lang="en-US" altLang="zh-CN" sz="2400" b="1" dirty="0">
                <a:solidFill>
                  <a:srgbClr val="FF0000"/>
                </a:solidFill>
                <a:latin typeface="Times New Roman" panose="02020603050405020304" charset="0"/>
                <a:ea typeface="宋体" panose="02010600030101010101" pitchFamily="2" charset="-122"/>
              </a:rPr>
              <a:t>1937</a:t>
            </a:r>
            <a:r>
              <a:rPr lang="zh-CN" altLang="en-US" sz="2400" b="1" dirty="0">
                <a:solidFill>
                  <a:srgbClr val="FF0000"/>
                </a:solidFill>
                <a:latin typeface="Times New Roman" panose="02020603050405020304" charset="0"/>
                <a:ea typeface="宋体" panose="02010600030101010101" pitchFamily="2" charset="-122"/>
              </a:rPr>
              <a:t>年上半年</a:t>
            </a:r>
            <a:r>
              <a:rPr lang="zh-CN" altLang="en-US" sz="2400" b="1" dirty="0">
                <a:latin typeface="Times New Roman" panose="02020603050405020304" charset="0"/>
                <a:ea typeface="宋体" panose="02010600030101010101" pitchFamily="2" charset="-122"/>
              </a:rPr>
              <a:t>，国民政府军事委员会先后统筹完成了江宁、镇江、虎门、马尾、连云港等</a:t>
            </a:r>
            <a:r>
              <a:rPr lang="zh-CN" altLang="en-US" sz="2400" b="1" dirty="0">
                <a:solidFill>
                  <a:srgbClr val="FF0000"/>
                </a:solidFill>
                <a:latin typeface="Times New Roman" panose="02020603050405020304" charset="0"/>
                <a:ea typeface="宋体" panose="02010600030101010101" pitchFamily="2" charset="-122"/>
              </a:rPr>
              <a:t>要塞区</a:t>
            </a:r>
            <a:r>
              <a:rPr lang="zh-CN" altLang="en-US" sz="2400" b="1" dirty="0">
                <a:latin typeface="Times New Roman" panose="02020603050405020304" charset="0"/>
                <a:ea typeface="宋体" panose="02010600030101010101" pitchFamily="2" charset="-122"/>
              </a:rPr>
              <a:t>的建设，又大规模构筑了京沪、沪杭、豫北、晋北、绥东等侧重于</a:t>
            </a:r>
            <a:r>
              <a:rPr lang="zh-CN" altLang="en-US" sz="2400" b="1" dirty="0">
                <a:solidFill>
                  <a:srgbClr val="FF0000"/>
                </a:solidFill>
                <a:latin typeface="Times New Roman" panose="02020603050405020304" charset="0"/>
                <a:ea typeface="宋体" panose="02010600030101010101" pitchFamily="2" charset="-122"/>
              </a:rPr>
              <a:t>城市和交通线</a:t>
            </a:r>
            <a:r>
              <a:rPr lang="zh-CN" altLang="en-US" sz="2400" b="1" dirty="0">
                <a:latin typeface="Times New Roman" panose="02020603050405020304" charset="0"/>
                <a:ea typeface="宋体" panose="02010600030101010101" pitchFamily="2" charset="-122"/>
              </a:rPr>
              <a:t>防御的工事。它反映了国民政府</a:t>
            </a:r>
            <a:r>
              <a:rPr lang="en-US" altLang="zh-CN" sz="2400" b="1" dirty="0">
                <a:latin typeface="Times New Roman" panose="02020603050405020304" charset="0"/>
                <a:ea typeface="宋体" panose="02010600030101010101" pitchFamily="2" charset="-122"/>
              </a:rPr>
              <a:t>(</a:t>
            </a:r>
            <a:r>
              <a:rPr lang="zh-CN" altLang="en-US" sz="2400" b="1" dirty="0">
                <a:latin typeface="Times New Roman" panose="02020603050405020304" charset="0"/>
                <a:ea typeface="宋体" panose="02010600030101010101" pitchFamily="2" charset="-122"/>
              </a:rPr>
              <a:t>　　</a:t>
            </a:r>
            <a:r>
              <a:rPr lang="en-US" altLang="zh-CN" sz="2400" b="1" dirty="0">
                <a:latin typeface="Times New Roman" panose="02020603050405020304" charset="0"/>
                <a:ea typeface="宋体" panose="02010600030101010101" pitchFamily="2" charset="-122"/>
              </a:rPr>
              <a:t>)</a:t>
            </a:r>
            <a:endParaRPr lang="en-US" altLang="zh-CN" sz="2400" b="1" dirty="0">
              <a:latin typeface="Arial" panose="020B0604020202020204" pitchFamily="34" charset="0"/>
              <a:ea typeface="宋体" panose="02010600030101010101" pitchFamily="2" charset="-122"/>
            </a:endParaRPr>
          </a:p>
          <a:p>
            <a:pPr lvl="0" indent="0" defTabSz="0" eaLnBrk="0" hangingPunct="0">
              <a:tabLst>
                <a:tab pos="2628900" algn="l"/>
              </a:tabLst>
            </a:pPr>
            <a:r>
              <a:rPr lang="en-US" altLang="zh-CN" sz="2400" b="1" dirty="0">
                <a:latin typeface="Times New Roman" panose="02020603050405020304" charset="0"/>
                <a:ea typeface="宋体" panose="02010600030101010101" pitchFamily="2" charset="-122"/>
              </a:rPr>
              <a:t>A</a:t>
            </a:r>
            <a:r>
              <a:rPr lang="zh-CN" altLang="en-US" sz="2400" b="1" dirty="0">
                <a:latin typeface="Times New Roman" panose="02020603050405020304" charset="0"/>
                <a:ea typeface="宋体" panose="02010600030101010101" pitchFamily="2" charset="-122"/>
              </a:rPr>
              <a:t>．力图防范各地兴起的反蒋运动</a:t>
            </a:r>
            <a:r>
              <a:rPr lang="zh-CN" altLang="en-US" sz="2400" b="1" dirty="0">
                <a:solidFill>
                  <a:srgbClr val="0000FF"/>
                </a:solidFill>
                <a:latin typeface="Times New Roman" panose="02020603050405020304" charset="0"/>
                <a:ea typeface="宋体" panose="02010600030101010101" pitchFamily="2" charset="-122"/>
              </a:rPr>
              <a:t>（史实性错误）</a:t>
            </a:r>
            <a:r>
              <a:rPr lang="zh-CN" altLang="en-US" sz="2400" b="1" dirty="0">
                <a:latin typeface="Times New Roman" panose="02020603050405020304" charset="0"/>
                <a:ea typeface="宋体" panose="02010600030101010101" pitchFamily="2" charset="-122"/>
              </a:rPr>
              <a:t>    	</a:t>
            </a:r>
            <a:endParaRPr lang="en-US" altLang="zh-CN" sz="2400" b="1" dirty="0">
              <a:latin typeface="Times New Roman" panose="02020603050405020304" charset="0"/>
              <a:ea typeface="宋体" panose="02010600030101010101" pitchFamily="2" charset="-122"/>
            </a:endParaRPr>
          </a:p>
          <a:p>
            <a:pPr lvl="0" indent="0" defTabSz="0" eaLnBrk="0" hangingPunct="0">
              <a:tabLst>
                <a:tab pos="2628900" algn="l"/>
              </a:tabLst>
            </a:pPr>
            <a:r>
              <a:rPr lang="en-US" altLang="zh-CN" sz="2400" b="1" dirty="0">
                <a:latin typeface="Times New Roman" panose="02020603050405020304" charset="0"/>
                <a:ea typeface="宋体" panose="02010600030101010101" pitchFamily="2" charset="-122"/>
              </a:rPr>
              <a:t>B</a:t>
            </a:r>
            <a:r>
              <a:rPr lang="zh-CN" altLang="en-US" sz="2400" b="1" dirty="0">
                <a:latin typeface="Times New Roman" panose="02020603050405020304" charset="0"/>
                <a:ea typeface="宋体" panose="02010600030101010101" pitchFamily="2" charset="-122"/>
              </a:rPr>
              <a:t>．对日持久防御作战的战略意图</a:t>
            </a:r>
            <a:r>
              <a:rPr lang="zh-CN" altLang="en-US" sz="2400" b="1" dirty="0">
                <a:solidFill>
                  <a:srgbClr val="FF0000"/>
                </a:solidFill>
                <a:latin typeface="Times New Roman" panose="02020603050405020304" charset="0"/>
                <a:ea typeface="宋体" panose="02010600030101010101" pitchFamily="2" charset="-122"/>
              </a:rPr>
              <a:t>（国民党准备持久抗战的史实）</a:t>
            </a:r>
            <a:endParaRPr lang="zh-CN" altLang="en-US" sz="2400" b="1" dirty="0">
              <a:solidFill>
                <a:srgbClr val="FF0000"/>
              </a:solidFill>
              <a:latin typeface="Arial" panose="020B0604020202020204" pitchFamily="34" charset="0"/>
              <a:ea typeface="宋体" panose="02010600030101010101" pitchFamily="2" charset="-122"/>
            </a:endParaRPr>
          </a:p>
          <a:p>
            <a:pPr lvl="0" indent="0" defTabSz="0" eaLnBrk="0" hangingPunct="0">
              <a:tabLst>
                <a:tab pos="2628900" algn="l"/>
              </a:tabLst>
            </a:pPr>
            <a:r>
              <a:rPr lang="en-US" altLang="zh-CN" sz="2400" b="1" dirty="0">
                <a:latin typeface="Times New Roman" panose="02020603050405020304" charset="0"/>
                <a:ea typeface="宋体" panose="02010600030101010101" pitchFamily="2" charset="-122"/>
              </a:rPr>
              <a:t>C</a:t>
            </a:r>
            <a:r>
              <a:rPr lang="zh-CN" altLang="en-US" sz="2400" b="1" dirty="0">
                <a:latin typeface="Times New Roman" panose="02020603050405020304" charset="0"/>
                <a:ea typeface="宋体" panose="02010600030101010101" pitchFamily="2" charset="-122"/>
              </a:rPr>
              <a:t>．全力“围剿”红军的企图 </a:t>
            </a:r>
            <a:r>
              <a:rPr lang="zh-CN" altLang="en-US" sz="2400" b="1" dirty="0">
                <a:solidFill>
                  <a:srgbClr val="0000FF"/>
                </a:solidFill>
                <a:latin typeface="Times New Roman" panose="02020603050405020304" charset="0"/>
                <a:ea typeface="宋体" panose="02010600030101010101" pitchFamily="2" charset="-122"/>
              </a:rPr>
              <a:t>（史实性错误）</a:t>
            </a:r>
            <a:endParaRPr lang="en-US" altLang="zh-CN" sz="2400" b="1" dirty="0">
              <a:latin typeface="Times New Roman" panose="02020603050405020304" charset="0"/>
              <a:ea typeface="宋体" panose="02010600030101010101" pitchFamily="2" charset="-122"/>
            </a:endParaRPr>
          </a:p>
          <a:p>
            <a:pPr lvl="0" indent="0" defTabSz="0" eaLnBrk="0" hangingPunct="0">
              <a:tabLst>
                <a:tab pos="2628900" algn="l"/>
              </a:tabLst>
            </a:pPr>
            <a:r>
              <a:rPr lang="en-US" altLang="zh-CN" sz="2400" b="1" dirty="0">
                <a:latin typeface="Times New Roman" panose="02020603050405020304" charset="0"/>
                <a:ea typeface="宋体" panose="02010600030101010101" pitchFamily="2" charset="-122"/>
              </a:rPr>
              <a:t>D</a:t>
            </a:r>
            <a:r>
              <a:rPr lang="zh-CN" altLang="en-US" sz="2400" b="1" dirty="0">
                <a:latin typeface="Times New Roman" panose="02020603050405020304" charset="0"/>
                <a:ea typeface="宋体" panose="02010600030101010101" pitchFamily="2" charset="-122"/>
              </a:rPr>
              <a:t>．试图削弱各地军阀的实力</a:t>
            </a:r>
            <a:r>
              <a:rPr lang="zh-CN" altLang="en-US" sz="2400" b="1" dirty="0">
                <a:solidFill>
                  <a:srgbClr val="0000FF"/>
                </a:solidFill>
                <a:latin typeface="Times New Roman" panose="02020603050405020304" charset="0"/>
                <a:ea typeface="宋体" panose="02010600030101010101" pitchFamily="2" charset="-122"/>
              </a:rPr>
              <a:t>（史实性错误）</a:t>
            </a:r>
            <a:endParaRPr lang="zh-CN" altLang="en-US" sz="2400" b="1" dirty="0">
              <a:solidFill>
                <a:srgbClr val="0000FF"/>
              </a:solidFill>
              <a:latin typeface="Arial" panose="020B0604020202020204" pitchFamily="34" charset="0"/>
              <a:ea typeface="宋体" panose="02010600030101010101" pitchFamily="2" charset="-122"/>
            </a:endParaRPr>
          </a:p>
          <a:p>
            <a:pPr lvl="0" indent="0" defTabSz="0" eaLnBrk="0" hangingPunct="0">
              <a:tabLst>
                <a:tab pos="2628900" algn="l"/>
              </a:tabLst>
            </a:pPr>
            <a:endParaRPr lang="zh-CN" altLang="en-US" sz="2400" b="1" dirty="0">
              <a:latin typeface="Arial" panose="020B0604020202020204" pitchFamily="34" charset="0"/>
              <a:ea typeface="宋体" panose="02010600030101010101" pitchFamily="2" charset="-122"/>
            </a:endParaRPr>
          </a:p>
        </p:txBody>
      </p:sp>
      <p:sp>
        <p:nvSpPr>
          <p:cNvPr id="6" name="矩形 5"/>
          <p:cNvSpPr/>
          <p:nvPr/>
        </p:nvSpPr>
        <p:spPr>
          <a:xfrm>
            <a:off x="9573849" y="3004625"/>
            <a:ext cx="560705" cy="71437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defRPr/>
            </a:pPr>
            <a:r>
              <a:rPr lang="en-US" altLang="zh-CN" sz="4050" b="1" strike="noStrike" spc="50" noProof="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anose="020B0604020202020204" pitchFamily="34" charset="0"/>
                <a:ea typeface="宋体" panose="02010600030101010101" pitchFamily="2" charset="-122"/>
                <a:cs typeface="+mn-ea"/>
              </a:rPr>
              <a:t>B</a:t>
            </a:r>
            <a:endParaRPr lang="zh-CN" altLang="en-US" sz="4050" b="1" strike="noStrike" spc="50" noProof="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矩形 6"/>
          <p:cNvSpPr/>
          <p:nvPr/>
        </p:nvSpPr>
        <p:spPr>
          <a:xfrm>
            <a:off x="4338638" y="965200"/>
            <a:ext cx="3854450" cy="497205"/>
          </a:xfrm>
          <a:prstGeom prst="rect">
            <a:avLst/>
          </a:prstGeom>
        </p:spPr>
        <p:txBody>
          <a:bodyPr wrap="square" lIns="71078" tIns="35539" rIns="71078" bIns="35539">
            <a:spAutoFit/>
          </a:bodyPr>
          <a:lstStyle/>
          <a:p>
            <a:pPr fontAlgn="base"/>
            <a:r>
              <a:rPr lang="zh-CN" altLang="en-US" sz="2775" b="1" strike="noStrike" noProof="1" dirty="0" smtClean="0">
                <a:solidFill>
                  <a:srgbClr val="0000FF"/>
                </a:solidFill>
                <a:latin typeface="微软雅黑" panose="020B0503020204020204" pitchFamily="34" charset="-122"/>
                <a:ea typeface="微软雅黑" panose="020B0503020204020204" pitchFamily="34" charset="-122"/>
                <a:cs typeface="宋体" panose="02010600030101010101" pitchFamily="2" charset="-122"/>
              </a:rPr>
              <a:t>（</a:t>
            </a:r>
            <a:r>
              <a:rPr lang="en-US" altLang="zh-CN" sz="2775" b="1" strike="noStrike" noProof="1" dirty="0" smtClean="0">
                <a:solidFill>
                  <a:srgbClr val="0000FF"/>
                </a:solidFill>
                <a:latin typeface="微软雅黑" panose="020B0503020204020204" pitchFamily="34" charset="-122"/>
                <a:ea typeface="微软雅黑" panose="020B0503020204020204" pitchFamily="34" charset="-122"/>
                <a:cs typeface="宋体" panose="02010600030101010101" pitchFamily="2" charset="-122"/>
              </a:rPr>
              <a:t>5</a:t>
            </a:r>
            <a:r>
              <a:rPr lang="zh-CN" altLang="en-US" sz="2775" b="1" strike="noStrike" noProof="1" dirty="0" smtClean="0">
                <a:solidFill>
                  <a:srgbClr val="0000FF"/>
                </a:solidFill>
                <a:latin typeface="微软雅黑" panose="020B0503020204020204" pitchFamily="34" charset="-122"/>
                <a:ea typeface="微软雅黑" panose="020B0503020204020204" pitchFamily="34" charset="-122"/>
                <a:cs typeface="宋体" panose="02010600030101010101" pitchFamily="2" charset="-122"/>
              </a:rPr>
              <a:t>）史实判断</a:t>
            </a:r>
            <a:endParaRPr lang="zh-CN" altLang="en-US" sz="2775" strike="noStrike" noProof="1" dirty="0">
              <a:solidFill>
                <a:srgbClr val="0000FF"/>
              </a:solidFill>
              <a:latin typeface="微软雅黑" panose="020B0503020204020204" pitchFamily="34" charset="-122"/>
              <a:ea typeface="微软雅黑" panose="020B0503020204020204" pitchFamily="34"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100000">
                                          <p:val>
                                            <p:strVal val="#ppt_x"/>
                                          </p:val>
                                        </p:tav>
                                      </p:tavLst>
                                    </p:anim>
                                    <p:anim calcmode="lin" valueType="num">
                                      <p:cBhvr>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0833" name="Picture 4" descr="C:\Users\Administrator\Users\Administrator\AppData\Roaming\Tencent\Users\247529061\QQ\WinTemp\RichOle\M08}L@AD$}]C0GSEBKT9QYL.png"/>
          <p:cNvPicPr>
            <a:picLocks noChangeAspect="1"/>
          </p:cNvPicPr>
          <p:nvPr/>
        </p:nvPicPr>
        <p:blipFill>
          <a:blip r:embed="rId1" r:link="rId2"/>
          <a:stretch>
            <a:fillRect/>
          </a:stretch>
        </p:blipFill>
        <p:spPr>
          <a:xfrm>
            <a:off x="4810125" y="2143125"/>
            <a:ext cx="3114675" cy="2144713"/>
          </a:xfrm>
          <a:prstGeom prst="rect">
            <a:avLst/>
          </a:prstGeom>
          <a:noFill/>
          <a:ln w="9525">
            <a:noFill/>
          </a:ln>
        </p:spPr>
      </p:pic>
      <p:sp>
        <p:nvSpPr>
          <p:cNvPr id="120834" name="Rectangle 5"/>
          <p:cNvSpPr/>
          <p:nvPr/>
        </p:nvSpPr>
        <p:spPr>
          <a:xfrm>
            <a:off x="1577975" y="1381919"/>
            <a:ext cx="8964613" cy="1568450"/>
          </a:xfrm>
          <a:prstGeom prst="rect">
            <a:avLst/>
          </a:prstGeom>
          <a:noFill/>
          <a:ln w="9525">
            <a:noFill/>
          </a:ln>
        </p:spPr>
        <p:txBody>
          <a:bodyPr anchor="ctr">
            <a:spAutoFit/>
          </a:bodyPr>
          <a:p>
            <a:pPr lvl="0" indent="0" eaLnBrk="0" hangingPunct="0"/>
            <a:r>
              <a:rPr lang="zh-CN" altLang="en-US" sz="2400" b="1" dirty="0">
                <a:solidFill>
                  <a:srgbClr val="FF0000"/>
                </a:solidFill>
                <a:latin typeface="Times New Roman" panose="02020603050405020304" charset="0"/>
                <a:ea typeface="宋体" panose="02010600030101010101" pitchFamily="2" charset="-122"/>
              </a:rPr>
              <a:t>（</a:t>
            </a:r>
            <a:r>
              <a:rPr lang="en-US" altLang="zh-CN" sz="2400" b="1" dirty="0">
                <a:solidFill>
                  <a:srgbClr val="FF0000"/>
                </a:solidFill>
                <a:latin typeface="Times New Roman" panose="02020603050405020304" charset="0"/>
                <a:ea typeface="宋体" panose="02010600030101010101" pitchFamily="2" charset="-122"/>
              </a:rPr>
              <a:t>2015·</a:t>
            </a:r>
            <a:r>
              <a:rPr lang="zh-CN" altLang="en-US" sz="2400" b="1" dirty="0">
                <a:solidFill>
                  <a:srgbClr val="FF0000"/>
                </a:solidFill>
                <a:latin typeface="黑体" panose="02010609060101010101" pitchFamily="49" charset="-122"/>
                <a:ea typeface="宋体" panose="02010600030101010101" pitchFamily="2" charset="-122"/>
              </a:rPr>
              <a:t>新课标全国</a:t>
            </a:r>
            <a:r>
              <a:rPr lang="en-US" altLang="zh-CN" sz="2400" b="1" dirty="0">
                <a:solidFill>
                  <a:srgbClr val="FF0000"/>
                </a:solidFill>
                <a:latin typeface="宋体" panose="02010600030101010101" pitchFamily="2" charset="-122"/>
                <a:ea typeface="宋体" panose="02010600030101010101" pitchFamily="2" charset="-122"/>
              </a:rPr>
              <a:t>Ⅰ</a:t>
            </a:r>
            <a:r>
              <a:rPr lang="zh-CN" altLang="en-US" sz="2400" b="1" dirty="0">
                <a:solidFill>
                  <a:srgbClr val="FF0000"/>
                </a:solidFill>
                <a:latin typeface="黑体" panose="02010609060101010101" pitchFamily="49" charset="-122"/>
                <a:ea typeface="宋体" panose="02010600030101010101" pitchFamily="2" charset="-122"/>
              </a:rPr>
              <a:t>卷文综</a:t>
            </a:r>
            <a:r>
              <a:rPr lang="en-US" altLang="zh-CN" sz="2400" b="1" dirty="0">
                <a:solidFill>
                  <a:srgbClr val="FF0000"/>
                </a:solidFill>
                <a:latin typeface="Times New Roman" panose="02020603050405020304" charset="0"/>
                <a:ea typeface="宋体" panose="02010600030101010101" pitchFamily="2" charset="-122"/>
              </a:rPr>
              <a:t>·31</a:t>
            </a:r>
            <a:r>
              <a:rPr lang="zh-CN" altLang="en-US" sz="2400" b="1" dirty="0">
                <a:solidFill>
                  <a:srgbClr val="FF0000"/>
                </a:solidFill>
                <a:latin typeface="Times New Roman" panose="02020603050405020304" charset="0"/>
                <a:ea typeface="宋体" panose="02010600030101010101" pitchFamily="2" charset="-122"/>
              </a:rPr>
              <a:t>）</a:t>
            </a:r>
            <a:r>
              <a:rPr lang="zh-CN" altLang="en-US" sz="2400" b="1" dirty="0">
                <a:latin typeface="Times New Roman" panose="02020603050405020304" charset="0"/>
                <a:ea typeface="宋体" panose="02010600030101010101" pitchFamily="2" charset="-122"/>
              </a:rPr>
              <a:t>图</a:t>
            </a:r>
            <a:r>
              <a:rPr lang="en-US" altLang="zh-CN" sz="2400" b="1" dirty="0">
                <a:latin typeface="Times New Roman" panose="02020603050405020304" charset="0"/>
                <a:ea typeface="宋体" panose="02010600030101010101" pitchFamily="2" charset="-122"/>
              </a:rPr>
              <a:t>5</a:t>
            </a:r>
            <a:r>
              <a:rPr lang="zh-CN" altLang="en-US" sz="2400" b="1" dirty="0">
                <a:latin typeface="Times New Roman" panose="02020603050405020304" charset="0"/>
                <a:ea typeface="宋体" panose="02010600030101010101" pitchFamily="2" charset="-122"/>
              </a:rPr>
              <a:t>为新中国</a:t>
            </a:r>
            <a:r>
              <a:rPr lang="zh-CN" altLang="en-US" sz="2400" b="1" dirty="0">
                <a:solidFill>
                  <a:srgbClr val="FF0000"/>
                </a:solidFill>
                <a:latin typeface="Times New Roman" panose="02020603050405020304" charset="0"/>
                <a:ea typeface="宋体" panose="02010600030101010101" pitchFamily="2" charset="-122"/>
              </a:rPr>
              <a:t>第一个五年计划</a:t>
            </a:r>
            <a:r>
              <a:rPr lang="zh-CN" altLang="en-US" sz="2400" b="1" dirty="0">
                <a:latin typeface="Times New Roman" panose="02020603050405020304" charset="0"/>
                <a:ea typeface="宋体" panose="02010600030101010101" pitchFamily="2" charset="-122"/>
              </a:rPr>
              <a:t>期间中国、美国、英国主要工业指标年均增长速度的比较。据此可以推知</a:t>
            </a:r>
            <a:r>
              <a:rPr lang="en-US" altLang="zh-CN" sz="2400" b="1" dirty="0">
                <a:latin typeface="Times New Roman" panose="02020603050405020304" charset="0"/>
                <a:ea typeface="宋体" panose="02010600030101010101" pitchFamily="2" charset="-122"/>
              </a:rPr>
              <a:t>(</a:t>
            </a:r>
            <a:r>
              <a:rPr lang="zh-CN" altLang="en-US" sz="2400" b="1" dirty="0">
                <a:latin typeface="Times New Roman" panose="02020603050405020304" charset="0"/>
                <a:ea typeface="宋体" panose="02010600030101010101" pitchFamily="2" charset="-122"/>
              </a:rPr>
              <a:t>　　</a:t>
            </a:r>
            <a:r>
              <a:rPr lang="en-US" altLang="zh-CN" sz="2400" b="1" dirty="0">
                <a:latin typeface="Times New Roman" panose="02020603050405020304" charset="0"/>
                <a:ea typeface="宋体" panose="02010600030101010101" pitchFamily="2" charset="-122"/>
              </a:rPr>
              <a:t>)</a:t>
            </a:r>
            <a:endParaRPr lang="en-US" altLang="zh-CN" sz="2400" b="1" dirty="0">
              <a:latin typeface="Arial" panose="020B0604020202020204" pitchFamily="34" charset="0"/>
              <a:ea typeface="宋体" panose="02010600030101010101" pitchFamily="2" charset="-122"/>
            </a:endParaRPr>
          </a:p>
          <a:p>
            <a:pPr lvl="0" indent="0" eaLnBrk="0" hangingPunct="0"/>
            <a:endParaRPr lang="en-US" altLang="zh-CN" sz="2400" b="1" dirty="0">
              <a:latin typeface="Arial" panose="020B0604020202020204" pitchFamily="34" charset="0"/>
              <a:ea typeface="宋体" panose="02010600030101010101" pitchFamily="2" charset="-122"/>
            </a:endParaRPr>
          </a:p>
        </p:txBody>
      </p:sp>
      <p:sp>
        <p:nvSpPr>
          <p:cNvPr id="401414" name="Rectangle 6"/>
          <p:cNvSpPr>
            <a:spLocks noChangeArrowheads="1"/>
          </p:cNvSpPr>
          <p:nvPr/>
        </p:nvSpPr>
        <p:spPr bwMode="auto">
          <a:xfrm>
            <a:off x="1489075" y="4180841"/>
            <a:ext cx="8412480" cy="1938020"/>
          </a:xfrm>
          <a:prstGeom prst="rect">
            <a:avLst/>
          </a:prstGeom>
          <a:noFill/>
          <a:ln w="9525">
            <a:noFill/>
            <a:miter lim="800000"/>
          </a:ln>
          <a:effectLst/>
        </p:spPr>
        <p:txBody>
          <a:bodyPr wrap="none" anchor="ctr">
            <a:spAutoFit/>
          </a:bodyPr>
          <a:lstStyle/>
          <a:p>
            <a:pPr indent="276225" eaLnBrk="0" fontAlgn="base" hangingPunct="0">
              <a:tabLst>
                <a:tab pos="2628900" algn="l"/>
              </a:tabLst>
              <a:defRPr/>
            </a:pPr>
            <a:r>
              <a:rPr lang="en-US" altLang="zh-CN" sz="2400" b="1" strike="noStrike" noProof="1" dirty="0">
                <a:latin typeface="Times New Roman" panose="02020603050405020304" charset="0"/>
                <a:ea typeface="宋体" panose="02010600030101010101" pitchFamily="2" charset="-122"/>
                <a:cs typeface="Times New Roman" panose="02020603050405020304" charset="0"/>
              </a:rPr>
              <a:t>A</a:t>
            </a:r>
            <a:r>
              <a:rPr lang="zh-CN" altLang="en-US" sz="2400" b="1" strike="noStrike" noProof="1" dirty="0">
                <a:latin typeface="Times New Roman" panose="02020603050405020304" charset="0"/>
                <a:ea typeface="宋体" panose="02010600030101010101" pitchFamily="2" charset="-122"/>
                <a:cs typeface="Times New Roman" panose="02020603050405020304" charset="0"/>
              </a:rPr>
              <a:t>．中国原有工业基础很薄弱 </a:t>
            </a:r>
            <a:r>
              <a:rPr lang="zh-CN" altLang="en-US" sz="2400" b="1" strike="noStrike" noProof="1" dirty="0">
                <a:solidFill>
                  <a:srgbClr val="FF0000"/>
                </a:solidFill>
                <a:latin typeface="Times New Roman" panose="02020603050405020304" charset="0"/>
                <a:ea typeface="宋体" panose="02010600030101010101" pitchFamily="2" charset="-122"/>
                <a:cs typeface="Times New Roman" panose="02020603050405020304" charset="0"/>
              </a:rPr>
              <a:t>（起点低因而增速快）</a:t>
            </a:r>
            <a:r>
              <a:rPr lang="zh-CN" altLang="en-US" sz="2400" b="1" strike="noStrike" noProof="1" dirty="0">
                <a:latin typeface="Times New Roman" panose="02020603050405020304" charset="0"/>
                <a:ea typeface="宋体" panose="02010600030101010101" pitchFamily="2" charset="-122"/>
                <a:cs typeface="Times New Roman" panose="02020603050405020304" charset="0"/>
              </a:rPr>
              <a:t>       	</a:t>
            </a:r>
            <a:endParaRPr lang="en-US" altLang="zh-CN" sz="2400" b="1" strike="noStrike" noProof="1" dirty="0">
              <a:latin typeface="Times New Roman" panose="02020603050405020304" charset="0"/>
              <a:cs typeface="Times New Roman" panose="02020603050405020304" charset="0"/>
            </a:endParaRPr>
          </a:p>
          <a:p>
            <a:pPr indent="276225" eaLnBrk="0" fontAlgn="base" hangingPunct="0">
              <a:tabLst>
                <a:tab pos="2628900" algn="l"/>
              </a:tabLst>
              <a:defRPr/>
            </a:pPr>
            <a:r>
              <a:rPr lang="en-US" altLang="zh-CN" sz="2400" b="1" strike="noStrike" noProof="1" dirty="0">
                <a:latin typeface="Times New Roman" panose="02020603050405020304" charset="0"/>
                <a:ea typeface="宋体" panose="02010600030101010101" pitchFamily="2" charset="-122"/>
                <a:cs typeface="Times New Roman" panose="02020603050405020304" charset="0"/>
              </a:rPr>
              <a:t>B</a:t>
            </a:r>
            <a:r>
              <a:rPr lang="zh-CN" altLang="en-US" sz="2400" b="1" strike="noStrike" noProof="1" dirty="0">
                <a:latin typeface="Times New Roman" panose="02020603050405020304" charset="0"/>
                <a:ea typeface="宋体" panose="02010600030101010101" pitchFamily="2" charset="-122"/>
                <a:cs typeface="Times New Roman" panose="02020603050405020304" charset="0"/>
              </a:rPr>
              <a:t>．冷战制约美英工业发展</a:t>
            </a:r>
            <a:r>
              <a:rPr lang="zh-CN" altLang="en-US" sz="2400" b="1" strike="noStrike" noProof="1" dirty="0">
                <a:solidFill>
                  <a:srgbClr val="0000FF"/>
                </a:solidFill>
                <a:latin typeface="Times New Roman" panose="02020603050405020304" charset="0"/>
                <a:ea typeface="宋体" panose="02010600030101010101" pitchFamily="2" charset="-122"/>
                <a:cs typeface="Times New Roman" panose="02020603050405020304" charset="0"/>
              </a:rPr>
              <a:t>（史实性错误）</a:t>
            </a:r>
            <a:endParaRPr lang="zh-CN" altLang="en-US" sz="2400" b="1" strike="noStrike" noProof="1" dirty="0">
              <a:solidFill>
                <a:srgbClr val="0000FF"/>
              </a:solidFill>
            </a:endParaRPr>
          </a:p>
          <a:p>
            <a:pPr eaLnBrk="0" fontAlgn="base" hangingPunct="0">
              <a:tabLst>
                <a:tab pos="2628900" algn="l"/>
              </a:tabLst>
              <a:defRPr/>
            </a:pPr>
            <a:r>
              <a:rPr lang="en-US" altLang="zh-CN" sz="2400" b="1" strike="noStrike" noProof="1" dirty="0">
                <a:latin typeface="Times New Roman" panose="02020603050405020304" charset="0"/>
                <a:ea typeface="宋体" panose="02010600030101010101" pitchFamily="2" charset="-122"/>
                <a:cs typeface="Times New Roman" panose="02020603050405020304" charset="0"/>
              </a:rPr>
              <a:t>   C</a:t>
            </a:r>
            <a:r>
              <a:rPr lang="zh-CN" altLang="en-US" sz="2400" b="1" strike="noStrike" noProof="1" dirty="0">
                <a:latin typeface="Times New Roman" panose="02020603050405020304" charset="0"/>
                <a:ea typeface="宋体" panose="02010600030101010101" pitchFamily="2" charset="-122"/>
                <a:cs typeface="Times New Roman" panose="02020603050405020304" charset="0"/>
              </a:rPr>
              <a:t>．中国重工业发展急躁冒进  </a:t>
            </a:r>
            <a:r>
              <a:rPr lang="zh-CN" altLang="en-US" sz="2400" b="1" strike="noStrike" noProof="1" dirty="0">
                <a:solidFill>
                  <a:srgbClr val="FF0000"/>
                </a:solidFill>
                <a:latin typeface="Times New Roman" panose="02020603050405020304" charset="0"/>
                <a:ea typeface="宋体" panose="02010600030101010101" pitchFamily="2" charset="-122"/>
                <a:cs typeface="Times New Roman" panose="02020603050405020304" charset="0"/>
              </a:rPr>
              <a:t>（史实性错</a:t>
            </a:r>
            <a:r>
              <a:rPr lang="zh-CN" altLang="en-US" sz="2400" b="1" strike="noStrike" noProof="1" dirty="0" smtClean="0">
                <a:solidFill>
                  <a:srgbClr val="FF0000"/>
                </a:solidFill>
                <a:latin typeface="Times New Roman" panose="02020603050405020304" charset="0"/>
                <a:ea typeface="宋体" panose="02010600030101010101" pitchFamily="2" charset="-122"/>
                <a:cs typeface="Times New Roman" panose="02020603050405020304" charset="0"/>
              </a:rPr>
              <a:t>误）     </a:t>
            </a:r>
            <a:r>
              <a:rPr lang="zh-CN" altLang="en-US" sz="2400" b="1" strike="noStrike" noProof="1" dirty="0">
                <a:latin typeface="Times New Roman" panose="02020603050405020304" charset="0"/>
                <a:ea typeface="宋体" panose="02010600030101010101" pitchFamily="2" charset="-122"/>
                <a:cs typeface="Times New Roman" panose="02020603050405020304" charset="0"/>
              </a:rPr>
              <a:t>	</a:t>
            </a:r>
            <a:endParaRPr lang="en-US" altLang="zh-CN" sz="2400" b="1" strike="noStrike" noProof="1" dirty="0">
              <a:latin typeface="Times New Roman" panose="02020603050405020304" charset="0"/>
              <a:cs typeface="Times New Roman" panose="02020603050405020304" charset="0"/>
            </a:endParaRPr>
          </a:p>
          <a:p>
            <a:pPr eaLnBrk="0" fontAlgn="base" hangingPunct="0">
              <a:tabLst>
                <a:tab pos="2628900" algn="l"/>
              </a:tabLst>
              <a:defRPr/>
            </a:pPr>
            <a:r>
              <a:rPr lang="en-US" altLang="zh-CN" sz="2400" b="1" strike="noStrike" noProof="1" dirty="0">
                <a:latin typeface="Times New Roman" panose="02020603050405020304" charset="0"/>
                <a:ea typeface="宋体" panose="02010600030101010101" pitchFamily="2" charset="-122"/>
                <a:cs typeface="Times New Roman" panose="02020603050405020304" charset="0"/>
              </a:rPr>
              <a:t>   D</a:t>
            </a:r>
            <a:r>
              <a:rPr lang="zh-CN" altLang="en-US" sz="2400" b="1" strike="noStrike" noProof="1" dirty="0">
                <a:latin typeface="Times New Roman" panose="02020603050405020304" charset="0"/>
                <a:ea typeface="宋体" panose="02010600030101010101" pitchFamily="2" charset="-122"/>
                <a:cs typeface="Times New Roman" panose="02020603050405020304" charset="0"/>
              </a:rPr>
              <a:t>．美英传统工业产业衰落</a:t>
            </a:r>
            <a:r>
              <a:rPr lang="zh-CN" altLang="en-US" sz="2400" b="1" strike="noStrike" noProof="1" dirty="0">
                <a:solidFill>
                  <a:srgbClr val="0000FF"/>
                </a:solidFill>
                <a:latin typeface="Times New Roman" panose="02020603050405020304" charset="0"/>
                <a:ea typeface="宋体" panose="02010600030101010101" pitchFamily="2" charset="-122"/>
                <a:cs typeface="Times New Roman" panose="02020603050405020304" charset="0"/>
              </a:rPr>
              <a:t>（史实性错误）</a:t>
            </a:r>
            <a:endParaRPr lang="zh-CN" altLang="en-US" sz="2400" b="1" strike="noStrike" noProof="1" dirty="0">
              <a:solidFill>
                <a:srgbClr val="0000FF"/>
              </a:solidFill>
            </a:endParaRPr>
          </a:p>
          <a:p>
            <a:pPr eaLnBrk="0" fontAlgn="base" hangingPunct="0">
              <a:tabLst>
                <a:tab pos="2628900" algn="l"/>
              </a:tabLst>
              <a:defRPr/>
            </a:pPr>
            <a:endParaRPr lang="zh-CN" altLang="en-US" sz="2400" b="1" strike="noStrike" noProof="1" dirty="0"/>
          </a:p>
        </p:txBody>
      </p:sp>
      <p:sp>
        <p:nvSpPr>
          <p:cNvPr id="8" name="矩形 7"/>
          <p:cNvSpPr/>
          <p:nvPr/>
        </p:nvSpPr>
        <p:spPr>
          <a:xfrm>
            <a:off x="2717588" y="2040459"/>
            <a:ext cx="560705" cy="71437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defRPr/>
            </a:pPr>
            <a:r>
              <a:rPr lang="en-US" altLang="zh-CN" sz="4050" b="1" strike="noStrike" spc="50" noProof="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anose="020B0604020202020204" pitchFamily="34" charset="0"/>
                <a:ea typeface="宋体" panose="02010600030101010101" pitchFamily="2" charset="-122"/>
                <a:cs typeface="+mn-ea"/>
              </a:rPr>
              <a:t>A</a:t>
            </a:r>
            <a:endParaRPr lang="zh-CN" altLang="en-US" sz="4050" b="1" strike="noStrike" spc="50" noProof="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矩形 8"/>
          <p:cNvSpPr/>
          <p:nvPr/>
        </p:nvSpPr>
        <p:spPr>
          <a:xfrm>
            <a:off x="4338638" y="965200"/>
            <a:ext cx="3854450" cy="497205"/>
          </a:xfrm>
          <a:prstGeom prst="rect">
            <a:avLst/>
          </a:prstGeom>
        </p:spPr>
        <p:txBody>
          <a:bodyPr wrap="square" lIns="71078" tIns="35539" rIns="71078" bIns="35539">
            <a:spAutoFit/>
          </a:bodyPr>
          <a:lstStyle/>
          <a:p>
            <a:pPr fontAlgn="base"/>
            <a:r>
              <a:rPr lang="zh-CN" altLang="en-US" sz="2775" b="1" strike="noStrike" noProof="1" dirty="0" smtClean="0">
                <a:solidFill>
                  <a:srgbClr val="0000FF"/>
                </a:solidFill>
                <a:latin typeface="微软雅黑" panose="020B0503020204020204" pitchFamily="34" charset="-122"/>
                <a:ea typeface="微软雅黑" panose="020B0503020204020204" pitchFamily="34" charset="-122"/>
                <a:cs typeface="宋体" panose="02010600030101010101" pitchFamily="2" charset="-122"/>
              </a:rPr>
              <a:t>（</a:t>
            </a:r>
            <a:r>
              <a:rPr lang="en-US" altLang="zh-CN" sz="2775" b="1" strike="noStrike" noProof="1" dirty="0" smtClean="0">
                <a:solidFill>
                  <a:srgbClr val="0000FF"/>
                </a:solidFill>
                <a:latin typeface="微软雅黑" panose="020B0503020204020204" pitchFamily="34" charset="-122"/>
                <a:ea typeface="微软雅黑" panose="020B0503020204020204" pitchFamily="34" charset="-122"/>
                <a:cs typeface="宋体" panose="02010600030101010101" pitchFamily="2" charset="-122"/>
              </a:rPr>
              <a:t>5</a:t>
            </a:r>
            <a:r>
              <a:rPr lang="zh-CN" altLang="en-US" sz="2775" b="1" strike="noStrike" noProof="1" dirty="0" smtClean="0">
                <a:solidFill>
                  <a:srgbClr val="0000FF"/>
                </a:solidFill>
                <a:latin typeface="微软雅黑" panose="020B0503020204020204" pitchFamily="34" charset="-122"/>
                <a:ea typeface="微软雅黑" panose="020B0503020204020204" pitchFamily="34" charset="-122"/>
                <a:cs typeface="宋体" panose="02010600030101010101" pitchFamily="2" charset="-122"/>
              </a:rPr>
              <a:t>）史实判断</a:t>
            </a:r>
            <a:endParaRPr lang="zh-CN" altLang="en-US" sz="2775" strike="noStrike" noProof="1" dirty="0">
              <a:solidFill>
                <a:srgbClr val="0000FF"/>
              </a:solidFill>
              <a:latin typeface="微软雅黑" panose="020B0503020204020204" pitchFamily="34" charset="-122"/>
              <a:ea typeface="微软雅黑" panose="020B0503020204020204" pitchFamily="34"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100000">
                                          <p:val>
                                            <p:strVal val="#ppt_x"/>
                                          </p:val>
                                        </p:tav>
                                      </p:tavLst>
                                    </p:anim>
                                    <p:anim calcmode="lin" valueType="num">
                                      <p:cBhvr>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2881" name="Picture 2" descr="网站标志"/>
          <p:cNvPicPr preferRelativeResize="0"/>
          <p:nvPr/>
        </p:nvPicPr>
        <p:blipFill>
          <a:blip r:embed="rId1"/>
          <a:stretch>
            <a:fillRect/>
          </a:stretch>
        </p:blipFill>
        <p:spPr>
          <a:xfrm>
            <a:off x="1612900" y="2455863"/>
            <a:ext cx="6350" cy="7937"/>
          </a:xfrm>
          <a:prstGeom prst="rect">
            <a:avLst/>
          </a:prstGeom>
          <a:noFill/>
          <a:ln w="9525">
            <a:noFill/>
          </a:ln>
        </p:spPr>
      </p:pic>
      <p:pic>
        <p:nvPicPr>
          <p:cNvPr id="122882" name="Picture 1" descr="网站标志"/>
          <p:cNvPicPr preferRelativeResize="0"/>
          <p:nvPr/>
        </p:nvPicPr>
        <p:blipFill>
          <a:blip r:embed="rId1"/>
          <a:stretch>
            <a:fillRect/>
          </a:stretch>
        </p:blipFill>
        <p:spPr>
          <a:xfrm>
            <a:off x="1612900" y="2806700"/>
            <a:ext cx="6350" cy="6350"/>
          </a:xfrm>
          <a:prstGeom prst="rect">
            <a:avLst/>
          </a:prstGeom>
          <a:noFill/>
          <a:ln w="9525">
            <a:noFill/>
          </a:ln>
        </p:spPr>
      </p:pic>
      <p:sp>
        <p:nvSpPr>
          <p:cNvPr id="122883" name="Rectangle 3"/>
          <p:cNvSpPr/>
          <p:nvPr/>
        </p:nvSpPr>
        <p:spPr>
          <a:xfrm>
            <a:off x="591820" y="1765300"/>
            <a:ext cx="11200130" cy="3353435"/>
          </a:xfrm>
          <a:prstGeom prst="rect">
            <a:avLst/>
          </a:prstGeom>
          <a:noFill/>
          <a:ln w="9525">
            <a:noFill/>
          </a:ln>
        </p:spPr>
        <p:txBody>
          <a:bodyPr wrap="square" anchor="ctr">
            <a:spAutoFit/>
          </a:bodyPr>
          <a:p>
            <a:pPr lvl="0" indent="200025" defTabSz="0" eaLnBrk="0" hangingPunct="0">
              <a:tabLst>
                <a:tab pos="2628900" algn="l"/>
              </a:tabLst>
            </a:pPr>
            <a:r>
              <a:rPr lang="zh-CN" altLang="en-US" sz="2800" b="1" dirty="0">
                <a:solidFill>
                  <a:srgbClr val="FF0000"/>
                </a:solidFill>
                <a:latin typeface="Times New Roman" panose="02020603050405020304" charset="0"/>
                <a:ea typeface="宋体" panose="02010600030101010101" pitchFamily="2" charset="-122"/>
              </a:rPr>
              <a:t>（</a:t>
            </a:r>
            <a:r>
              <a:rPr lang="en-US" altLang="zh-CN" sz="2800" b="1" dirty="0">
                <a:solidFill>
                  <a:srgbClr val="FF0000"/>
                </a:solidFill>
                <a:latin typeface="Times New Roman" panose="02020603050405020304" charset="0"/>
                <a:ea typeface="宋体" panose="02010600030101010101" pitchFamily="2" charset="-122"/>
              </a:rPr>
              <a:t>2015·</a:t>
            </a:r>
            <a:r>
              <a:rPr lang="zh-CN" altLang="en-US" sz="2800" b="1" dirty="0">
                <a:solidFill>
                  <a:srgbClr val="FF0000"/>
                </a:solidFill>
                <a:latin typeface="黑体" panose="02010609060101010101" pitchFamily="49" charset="-122"/>
                <a:ea typeface="宋体" panose="02010600030101010101" pitchFamily="2" charset="-122"/>
              </a:rPr>
              <a:t>新课标全国</a:t>
            </a:r>
            <a:r>
              <a:rPr lang="en-US" altLang="zh-CN" sz="2800" b="1" dirty="0">
                <a:solidFill>
                  <a:srgbClr val="FF0000"/>
                </a:solidFill>
                <a:latin typeface="宋体" panose="02010600030101010101" pitchFamily="2" charset="-122"/>
                <a:ea typeface="宋体" panose="02010600030101010101" pitchFamily="2" charset="-122"/>
              </a:rPr>
              <a:t>Ⅰ</a:t>
            </a:r>
            <a:r>
              <a:rPr lang="zh-CN" altLang="en-US" sz="2800" b="1" dirty="0">
                <a:solidFill>
                  <a:srgbClr val="FF0000"/>
                </a:solidFill>
                <a:latin typeface="黑体" panose="02010609060101010101" pitchFamily="49" charset="-122"/>
                <a:ea typeface="宋体" panose="02010600030101010101" pitchFamily="2" charset="-122"/>
              </a:rPr>
              <a:t>卷文综</a:t>
            </a:r>
            <a:r>
              <a:rPr lang="en-US" altLang="zh-CN" sz="2800" b="1" dirty="0">
                <a:solidFill>
                  <a:srgbClr val="FF0000"/>
                </a:solidFill>
                <a:latin typeface="Times New Roman" panose="02020603050405020304" charset="0"/>
                <a:ea typeface="宋体" panose="02010600030101010101" pitchFamily="2" charset="-122"/>
              </a:rPr>
              <a:t>·35</a:t>
            </a:r>
            <a:r>
              <a:rPr lang="zh-CN" altLang="en-US" sz="2800" b="1" dirty="0">
                <a:solidFill>
                  <a:srgbClr val="FF0000"/>
                </a:solidFill>
                <a:latin typeface="Times New Roman" panose="02020603050405020304" charset="0"/>
                <a:ea typeface="宋体" panose="02010600030101010101" pitchFamily="2" charset="-122"/>
              </a:rPr>
              <a:t>）</a:t>
            </a:r>
            <a:r>
              <a:rPr lang="zh-CN" altLang="en-US" sz="2800" b="1" dirty="0">
                <a:latin typeface="Times New Roman" panose="02020603050405020304" charset="0"/>
                <a:ea typeface="宋体" panose="02010600030101010101" pitchFamily="2" charset="-122"/>
              </a:rPr>
              <a:t>世界银行在</a:t>
            </a:r>
            <a:r>
              <a:rPr lang="en-US" altLang="zh-CN" sz="2800" b="1" dirty="0">
                <a:latin typeface="Times New Roman" panose="02020603050405020304" charset="0"/>
                <a:ea typeface="宋体" panose="02010600030101010101" pitchFamily="2" charset="-122"/>
              </a:rPr>
              <a:t>1968</a:t>
            </a:r>
            <a:r>
              <a:rPr lang="zh-CN" altLang="en-US" sz="2800" b="1" dirty="0">
                <a:latin typeface="Times New Roman" panose="02020603050405020304" charset="0"/>
                <a:ea typeface="宋体" panose="02010600030101010101" pitchFamily="2" charset="-122"/>
              </a:rPr>
              <a:t>年的贷款项目为</a:t>
            </a:r>
            <a:r>
              <a:rPr lang="en-US" altLang="zh-CN" sz="2800" b="1" dirty="0">
                <a:latin typeface="Times New Roman" panose="02020603050405020304" charset="0"/>
                <a:ea typeface="宋体" panose="02010600030101010101" pitchFamily="2" charset="-122"/>
              </a:rPr>
              <a:t>62</a:t>
            </a:r>
            <a:r>
              <a:rPr lang="zh-CN" altLang="en-US" sz="2800" b="1" dirty="0">
                <a:latin typeface="Times New Roman" panose="02020603050405020304" charset="0"/>
                <a:ea typeface="宋体" panose="02010600030101010101" pitchFamily="2" charset="-122"/>
              </a:rPr>
              <a:t>个，贷款总额为</a:t>
            </a:r>
            <a:r>
              <a:rPr lang="en-US" altLang="zh-CN" sz="2800" b="1" dirty="0">
                <a:latin typeface="Times New Roman" panose="02020603050405020304" charset="0"/>
                <a:ea typeface="宋体" panose="02010600030101010101" pitchFamily="2" charset="-122"/>
              </a:rPr>
              <a:t>9</a:t>
            </a:r>
            <a:r>
              <a:rPr lang="zh-CN" altLang="en-US" sz="2800" b="1" dirty="0">
                <a:latin typeface="Times New Roman" panose="02020603050405020304" charset="0"/>
                <a:ea typeface="宋体" panose="02010600030101010101" pitchFamily="2" charset="-122"/>
              </a:rPr>
              <a:t>．</a:t>
            </a:r>
            <a:r>
              <a:rPr lang="en-US" altLang="zh-CN" sz="2800" b="1" dirty="0">
                <a:latin typeface="Times New Roman" panose="02020603050405020304" charset="0"/>
                <a:ea typeface="宋体" panose="02010600030101010101" pitchFamily="2" charset="-122"/>
              </a:rPr>
              <a:t>5</a:t>
            </a:r>
            <a:r>
              <a:rPr lang="zh-CN" altLang="en-US" sz="2800" b="1" dirty="0">
                <a:latin typeface="Times New Roman" panose="02020603050405020304" charset="0"/>
                <a:ea typeface="宋体" panose="02010600030101010101" pitchFamily="2" charset="-122"/>
              </a:rPr>
              <a:t>亿美元；</a:t>
            </a:r>
            <a:r>
              <a:rPr lang="en-US" altLang="zh-CN" sz="2800" b="1" dirty="0">
                <a:latin typeface="Times New Roman" panose="02020603050405020304" charset="0"/>
                <a:ea typeface="宋体" panose="02010600030101010101" pitchFamily="2" charset="-122"/>
              </a:rPr>
              <a:t>1981</a:t>
            </a:r>
            <a:r>
              <a:rPr lang="zh-CN" altLang="en-US" sz="2800" b="1" dirty="0">
                <a:latin typeface="Times New Roman" panose="02020603050405020304" charset="0"/>
                <a:ea typeface="宋体" panose="02010600030101010101" pitchFamily="2" charset="-122"/>
              </a:rPr>
              <a:t>年贷款项目为</a:t>
            </a:r>
            <a:r>
              <a:rPr lang="en-US" altLang="zh-CN" sz="2800" b="1" dirty="0">
                <a:latin typeface="Times New Roman" panose="02020603050405020304" charset="0"/>
                <a:ea typeface="宋体" panose="02010600030101010101" pitchFamily="2" charset="-122"/>
              </a:rPr>
              <a:t>266</a:t>
            </a:r>
            <a:r>
              <a:rPr lang="zh-CN" altLang="en-US" sz="2800" b="1" dirty="0">
                <a:latin typeface="Times New Roman" panose="02020603050405020304" charset="0"/>
                <a:ea typeface="宋体" panose="02010600030101010101" pitchFamily="2" charset="-122"/>
              </a:rPr>
              <a:t>个，贷款总额为</a:t>
            </a:r>
            <a:r>
              <a:rPr lang="en-US" altLang="zh-CN" sz="2800" b="1" dirty="0">
                <a:latin typeface="Times New Roman" panose="02020603050405020304" charset="0"/>
                <a:ea typeface="宋体" panose="02010600030101010101" pitchFamily="2" charset="-122"/>
              </a:rPr>
              <a:t>124</a:t>
            </a:r>
            <a:r>
              <a:rPr lang="zh-CN" altLang="en-US" sz="2800" b="1" dirty="0">
                <a:latin typeface="Times New Roman" panose="02020603050405020304" charset="0"/>
                <a:ea typeface="宋体" panose="02010600030101010101" pitchFamily="2" charset="-122"/>
              </a:rPr>
              <a:t>亿美元。出现这一变化是因为</a:t>
            </a:r>
            <a:r>
              <a:rPr lang="en-US" altLang="zh-CN" sz="2800" b="1" dirty="0">
                <a:latin typeface="Times New Roman" panose="02020603050405020304" charset="0"/>
                <a:ea typeface="宋体" panose="02010600030101010101" pitchFamily="2" charset="-122"/>
              </a:rPr>
              <a:t>(</a:t>
            </a:r>
            <a:r>
              <a:rPr lang="zh-CN" altLang="en-US" sz="2800" b="1" dirty="0">
                <a:latin typeface="Times New Roman" panose="02020603050405020304" charset="0"/>
                <a:ea typeface="宋体" panose="02010600030101010101" pitchFamily="2" charset="-122"/>
              </a:rPr>
              <a:t>　　</a:t>
            </a:r>
            <a:r>
              <a:rPr lang="en-US" altLang="zh-CN" sz="3200" b="1" dirty="0">
                <a:latin typeface="Times New Roman" panose="02020603050405020304" charset="0"/>
                <a:ea typeface="宋体" panose="02010600030101010101" pitchFamily="2" charset="-122"/>
              </a:rPr>
              <a:t>)</a:t>
            </a:r>
            <a:endParaRPr lang="en-US" altLang="zh-CN" sz="3200" b="1" dirty="0">
              <a:latin typeface="Times New Roman" panose="02020603050405020304" charset="0"/>
              <a:ea typeface="宋体" panose="02010600030101010101" pitchFamily="2" charset="-122"/>
            </a:endParaRPr>
          </a:p>
          <a:p>
            <a:pPr lvl="0" indent="200025" defTabSz="0" eaLnBrk="0" hangingPunct="0">
              <a:tabLst>
                <a:tab pos="2628900" algn="l"/>
              </a:tabLst>
            </a:pPr>
            <a:r>
              <a:rPr lang="en-US" altLang="zh-CN" sz="2800" b="1" dirty="0">
                <a:latin typeface="Times New Roman" panose="02020603050405020304" charset="0"/>
                <a:ea typeface="宋体" panose="02010600030101010101" pitchFamily="2" charset="-122"/>
              </a:rPr>
              <a:t>A</a:t>
            </a:r>
            <a:r>
              <a:rPr lang="zh-CN" altLang="en-US" sz="2800" b="1" dirty="0">
                <a:latin typeface="Times New Roman" panose="02020603050405020304" charset="0"/>
                <a:ea typeface="宋体" panose="02010600030101010101" pitchFamily="2" charset="-122"/>
              </a:rPr>
              <a:t>．新兴独立国家大量增加 </a:t>
            </a:r>
            <a:r>
              <a:rPr lang="zh-CN" altLang="en-US" sz="2800" b="1" dirty="0">
                <a:solidFill>
                  <a:srgbClr val="FF0000"/>
                </a:solidFill>
                <a:latin typeface="Times New Roman" panose="02020603050405020304" charset="0"/>
                <a:ea typeface="宋体" panose="02010600030101010101" pitchFamily="2" charset="-122"/>
              </a:rPr>
              <a:t>（世行宗旨）      </a:t>
            </a:r>
            <a:r>
              <a:rPr lang="zh-CN" altLang="en-US" sz="3200" b="1" dirty="0">
                <a:latin typeface="Times New Roman" panose="02020603050405020304" charset="0"/>
                <a:ea typeface="宋体" panose="02010600030101010101" pitchFamily="2" charset="-122"/>
              </a:rPr>
              <a:t>	</a:t>
            </a:r>
            <a:endParaRPr lang="zh-CN" altLang="en-US" sz="3200" b="1" dirty="0">
              <a:latin typeface="Times New Roman" panose="02020603050405020304" charset="0"/>
              <a:ea typeface="宋体" panose="02010600030101010101" pitchFamily="2" charset="-122"/>
            </a:endParaRPr>
          </a:p>
          <a:p>
            <a:pPr lvl="0" indent="200025" defTabSz="0" eaLnBrk="0" hangingPunct="0">
              <a:tabLst>
                <a:tab pos="2628900" algn="l"/>
              </a:tabLst>
            </a:pPr>
            <a:r>
              <a:rPr lang="en-US" altLang="zh-CN" sz="2800" b="1" dirty="0">
                <a:latin typeface="Times New Roman" panose="02020603050405020304" charset="0"/>
                <a:ea typeface="宋体" panose="02010600030101010101" pitchFamily="2" charset="-122"/>
              </a:rPr>
              <a:t>B</a:t>
            </a:r>
            <a:r>
              <a:rPr lang="zh-CN" altLang="en-US" sz="2800" b="1" dirty="0">
                <a:latin typeface="Times New Roman" panose="02020603050405020304" charset="0"/>
                <a:ea typeface="宋体" panose="02010600030101010101" pitchFamily="2" charset="-122"/>
              </a:rPr>
              <a:t>．各国关税税率明显降低</a:t>
            </a:r>
            <a:r>
              <a:rPr lang="zh-CN" altLang="en-US" sz="3200" b="1" dirty="0">
                <a:solidFill>
                  <a:srgbClr val="0000FF"/>
                </a:solidFill>
                <a:latin typeface="Times New Roman" panose="02020603050405020304" charset="0"/>
                <a:ea typeface="宋体" panose="02010600030101010101" pitchFamily="2" charset="-122"/>
              </a:rPr>
              <a:t>（无关）</a:t>
            </a:r>
            <a:endParaRPr lang="zh-CN" altLang="en-US" sz="3200" b="1" dirty="0">
              <a:solidFill>
                <a:srgbClr val="0000FF"/>
              </a:solidFill>
              <a:latin typeface="Times New Roman" panose="02020603050405020304" charset="0"/>
              <a:ea typeface="宋体" panose="02010600030101010101" pitchFamily="2" charset="-122"/>
            </a:endParaRPr>
          </a:p>
          <a:p>
            <a:pPr lvl="0" indent="200025" defTabSz="0" eaLnBrk="0" hangingPunct="0">
              <a:tabLst>
                <a:tab pos="2628900" algn="l"/>
              </a:tabLst>
            </a:pPr>
            <a:r>
              <a:rPr lang="en-US" altLang="zh-CN" sz="2800" b="1" dirty="0">
                <a:latin typeface="Times New Roman" panose="02020603050405020304" charset="0"/>
                <a:ea typeface="宋体" panose="02010600030101010101" pitchFamily="2" charset="-122"/>
              </a:rPr>
              <a:t>C</a:t>
            </a:r>
            <a:r>
              <a:rPr lang="zh-CN" altLang="en-US" sz="2800" b="1" dirty="0">
                <a:latin typeface="Times New Roman" panose="02020603050405020304" charset="0"/>
                <a:ea typeface="宋体" panose="02010600030101010101" pitchFamily="2" charset="-122"/>
              </a:rPr>
              <a:t>．美国西欧经济实力下降</a:t>
            </a:r>
            <a:r>
              <a:rPr lang="zh-CN" altLang="en-US" sz="2800" b="1" dirty="0">
                <a:solidFill>
                  <a:srgbClr val="0000FF"/>
                </a:solidFill>
                <a:latin typeface="Times New Roman" panose="02020603050405020304" charset="0"/>
                <a:ea typeface="宋体" panose="02010600030101010101" pitchFamily="2" charset="-122"/>
              </a:rPr>
              <a:t>（史实性错误）       </a:t>
            </a:r>
            <a:r>
              <a:rPr lang="zh-CN" altLang="en-US" sz="3200" b="1" dirty="0">
                <a:latin typeface="Times New Roman" panose="02020603050405020304" charset="0"/>
                <a:ea typeface="宋体" panose="02010600030101010101" pitchFamily="2" charset="-122"/>
              </a:rPr>
              <a:t>	</a:t>
            </a:r>
            <a:endParaRPr lang="zh-CN" altLang="en-US" sz="3200" b="1" dirty="0">
              <a:latin typeface="Times New Roman" panose="02020603050405020304" charset="0"/>
              <a:ea typeface="宋体" panose="02010600030101010101" pitchFamily="2" charset="-122"/>
            </a:endParaRPr>
          </a:p>
          <a:p>
            <a:pPr lvl="0" indent="200025" defTabSz="0" eaLnBrk="0" hangingPunct="0">
              <a:tabLst>
                <a:tab pos="2628900" algn="l"/>
              </a:tabLst>
            </a:pPr>
            <a:r>
              <a:rPr lang="en-US" altLang="zh-CN" sz="2800" b="1" dirty="0">
                <a:latin typeface="Times New Roman" panose="02020603050405020304" charset="0"/>
                <a:ea typeface="宋体" panose="02010600030101010101" pitchFamily="2" charset="-122"/>
              </a:rPr>
              <a:t>D</a:t>
            </a:r>
            <a:r>
              <a:rPr lang="zh-CN" altLang="en-US" sz="2800" b="1" dirty="0">
                <a:latin typeface="Times New Roman" panose="02020603050405020304" charset="0"/>
                <a:ea typeface="宋体" panose="02010600030101010101" pitchFamily="2" charset="-122"/>
              </a:rPr>
              <a:t>．世界贸易组织大力推动</a:t>
            </a:r>
            <a:r>
              <a:rPr lang="zh-CN" altLang="en-US" sz="2800" b="1" dirty="0">
                <a:solidFill>
                  <a:srgbClr val="0000FF"/>
                </a:solidFill>
                <a:latin typeface="Times New Roman" panose="02020603050405020304" charset="0"/>
                <a:ea typeface="宋体" panose="02010600030101010101" pitchFamily="2" charset="-122"/>
              </a:rPr>
              <a:t>（时间性错误）</a:t>
            </a:r>
            <a:endParaRPr lang="zh-CN" altLang="en-US" sz="2800" b="1" dirty="0">
              <a:solidFill>
                <a:srgbClr val="0000FF"/>
              </a:solidFill>
              <a:latin typeface="Times New Roman" panose="02020603050405020304" charset="0"/>
              <a:ea typeface="宋体" panose="02010600030101010101" pitchFamily="2" charset="-122"/>
            </a:endParaRPr>
          </a:p>
        </p:txBody>
      </p:sp>
      <p:sp>
        <p:nvSpPr>
          <p:cNvPr id="8" name="矩形 7"/>
          <p:cNvSpPr/>
          <p:nvPr/>
        </p:nvSpPr>
        <p:spPr>
          <a:xfrm>
            <a:off x="7198027" y="2757126"/>
            <a:ext cx="560705" cy="71437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defRPr/>
            </a:pPr>
            <a:r>
              <a:rPr lang="en-US" altLang="zh-CN" sz="4050" b="1" strike="noStrike" spc="50" noProof="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anose="020B0604020202020204" pitchFamily="34" charset="0"/>
                <a:ea typeface="宋体" panose="02010600030101010101" pitchFamily="2" charset="-122"/>
                <a:cs typeface="+mn-ea"/>
              </a:rPr>
              <a:t>A</a:t>
            </a:r>
            <a:endParaRPr lang="zh-CN" altLang="en-US" sz="4050" b="1" strike="noStrike" spc="50" noProof="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矩形 8"/>
          <p:cNvSpPr/>
          <p:nvPr/>
        </p:nvSpPr>
        <p:spPr>
          <a:xfrm>
            <a:off x="4338638" y="965200"/>
            <a:ext cx="3854450" cy="497205"/>
          </a:xfrm>
          <a:prstGeom prst="rect">
            <a:avLst/>
          </a:prstGeom>
        </p:spPr>
        <p:txBody>
          <a:bodyPr wrap="square" lIns="71078" tIns="35539" rIns="71078" bIns="35539">
            <a:spAutoFit/>
          </a:bodyPr>
          <a:lstStyle/>
          <a:p>
            <a:pPr fontAlgn="base"/>
            <a:r>
              <a:rPr lang="zh-CN" altLang="en-US" sz="2775" b="1" strike="noStrike" noProof="1" dirty="0" smtClean="0">
                <a:solidFill>
                  <a:srgbClr val="0000FF"/>
                </a:solidFill>
                <a:latin typeface="微软雅黑" panose="020B0503020204020204" pitchFamily="34" charset="-122"/>
                <a:ea typeface="微软雅黑" panose="020B0503020204020204" pitchFamily="34" charset="-122"/>
                <a:cs typeface="宋体" panose="02010600030101010101" pitchFamily="2" charset="-122"/>
              </a:rPr>
              <a:t>（</a:t>
            </a:r>
            <a:r>
              <a:rPr lang="en-US" altLang="zh-CN" sz="2775" b="1" strike="noStrike" noProof="1" dirty="0" smtClean="0">
                <a:solidFill>
                  <a:srgbClr val="0000FF"/>
                </a:solidFill>
                <a:latin typeface="微软雅黑" panose="020B0503020204020204" pitchFamily="34" charset="-122"/>
                <a:ea typeface="微软雅黑" panose="020B0503020204020204" pitchFamily="34" charset="-122"/>
                <a:cs typeface="宋体" panose="02010600030101010101" pitchFamily="2" charset="-122"/>
              </a:rPr>
              <a:t>5</a:t>
            </a:r>
            <a:r>
              <a:rPr lang="zh-CN" altLang="en-US" sz="2775" b="1" strike="noStrike" noProof="1" dirty="0" smtClean="0">
                <a:solidFill>
                  <a:srgbClr val="0000FF"/>
                </a:solidFill>
                <a:latin typeface="微软雅黑" panose="020B0503020204020204" pitchFamily="34" charset="-122"/>
                <a:ea typeface="微软雅黑" panose="020B0503020204020204" pitchFamily="34" charset="-122"/>
                <a:cs typeface="宋体" panose="02010600030101010101" pitchFamily="2" charset="-122"/>
              </a:rPr>
              <a:t>）史实判断</a:t>
            </a:r>
            <a:endParaRPr lang="zh-CN" altLang="en-US" sz="2775" strike="noStrike" noProof="1" dirty="0">
              <a:solidFill>
                <a:srgbClr val="0000FF"/>
              </a:solidFill>
              <a:latin typeface="微软雅黑" panose="020B0503020204020204" pitchFamily="34" charset="-122"/>
              <a:ea typeface="微软雅黑" panose="020B0503020204020204" pitchFamily="34"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100000">
                                          <p:val>
                                            <p:strVal val="#ppt_x"/>
                                          </p:val>
                                        </p:tav>
                                      </p:tavLst>
                                    </p:anim>
                                    <p:anim calcmode="lin" valueType="num">
                                      <p:cBhvr>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3906" name="Rectangle 5"/>
          <p:cNvSpPr/>
          <p:nvPr/>
        </p:nvSpPr>
        <p:spPr>
          <a:xfrm>
            <a:off x="721360" y="1380490"/>
            <a:ext cx="10972800" cy="2306955"/>
          </a:xfrm>
          <a:prstGeom prst="rect">
            <a:avLst/>
          </a:prstGeom>
          <a:noFill/>
          <a:ln w="9525">
            <a:noFill/>
          </a:ln>
        </p:spPr>
        <p:txBody>
          <a:bodyPr wrap="square" anchor="ctr">
            <a:spAutoFit/>
          </a:bodyPr>
          <a:p>
            <a:pPr marL="228600" indent="-228600" algn="l"/>
            <a:r>
              <a:rPr lang="zh-CN" altLang="en-US" sz="2400" b="1" dirty="0">
                <a:solidFill>
                  <a:srgbClr val="FF0000"/>
                </a:solidFill>
                <a:latin typeface="Times New Roman" panose="02020603050405020304" charset="0"/>
                <a:ea typeface="宋体" panose="02010600030101010101" pitchFamily="2" charset="-122"/>
              </a:rPr>
              <a:t>（</a:t>
            </a:r>
            <a:r>
              <a:rPr lang="en-US" altLang="zh-CN" sz="2400" b="1" dirty="0">
                <a:solidFill>
                  <a:srgbClr val="FF0000"/>
                </a:solidFill>
                <a:latin typeface="Times New Roman" panose="02020603050405020304" charset="0"/>
                <a:ea typeface="宋体" panose="02010600030101010101" pitchFamily="2" charset="-122"/>
              </a:rPr>
              <a:t>2013·</a:t>
            </a:r>
            <a:r>
              <a:rPr lang="zh-CN" altLang="en-US" sz="2400" b="1" dirty="0">
                <a:solidFill>
                  <a:srgbClr val="FF0000"/>
                </a:solidFill>
                <a:latin typeface="黑体" panose="02010609060101010101" pitchFamily="49" charset="-122"/>
                <a:ea typeface="宋体" panose="02010600030101010101" pitchFamily="2" charset="-122"/>
              </a:rPr>
              <a:t>新课标全国</a:t>
            </a:r>
            <a:r>
              <a:rPr lang="en-US" altLang="zh-CN" sz="2400" b="1" dirty="0">
                <a:solidFill>
                  <a:srgbClr val="FF0000"/>
                </a:solidFill>
                <a:latin typeface="黑体" panose="02010609060101010101" pitchFamily="49" charset="-122"/>
                <a:ea typeface="宋体" panose="02010600030101010101" pitchFamily="2" charset="-122"/>
              </a:rPr>
              <a:t>2</a:t>
            </a:r>
            <a:r>
              <a:rPr lang="zh-CN" altLang="en-US" sz="2400" b="1" dirty="0">
                <a:solidFill>
                  <a:srgbClr val="FF0000"/>
                </a:solidFill>
                <a:latin typeface="黑体" panose="02010609060101010101" pitchFamily="49" charset="-122"/>
                <a:ea typeface="宋体" panose="02010600030101010101" pitchFamily="2" charset="-122"/>
              </a:rPr>
              <a:t>卷文综</a:t>
            </a:r>
            <a:r>
              <a:rPr lang="zh-CN" altLang="en-US" sz="2400" b="1" dirty="0">
                <a:solidFill>
                  <a:srgbClr val="FF0000"/>
                </a:solidFill>
                <a:latin typeface="Times New Roman" panose="02020603050405020304" charset="0"/>
                <a:ea typeface="宋体" panose="02010600030101010101" pitchFamily="2" charset="-122"/>
              </a:rPr>
              <a:t>）</a:t>
            </a:r>
            <a:endParaRPr lang="zh-CN" altLang="en-US" sz="2400" b="1" dirty="0">
              <a:solidFill>
                <a:srgbClr val="FF0000"/>
              </a:solidFill>
              <a:latin typeface="Times New Roman" panose="02020603050405020304" charset="0"/>
              <a:ea typeface="宋体" panose="02010600030101010101" pitchFamily="2" charset="-122"/>
            </a:endParaRPr>
          </a:p>
          <a:p>
            <a:pPr marL="228600" indent="-228600" algn="l"/>
            <a:r>
              <a:rPr lang="en-US" altLang="zh-CN" sz="2800" b="1">
                <a:latin typeface="楷体" panose="02010609060101010101" charset="-122"/>
                <a:ea typeface="楷体" panose="02010609060101010101" charset="-122"/>
                <a:cs typeface="Times New Roman" panose="02020603050405020304" charset="0"/>
                <a:sym typeface="+mn-ea"/>
              </a:rPr>
              <a:t>25</a:t>
            </a:r>
            <a:r>
              <a:rPr lang="zh-CN" altLang="en-US" sz="3200" b="1">
                <a:latin typeface="楷体" panose="02010609060101010101" charset="-122"/>
                <a:ea typeface="楷体" panose="02010609060101010101" charset="-122"/>
                <a:cs typeface="宋体" panose="02010600030101010101" pitchFamily="2" charset="-122"/>
                <a:sym typeface="+mn-ea"/>
              </a:rPr>
              <a:t>．汉唐制定土地法规，限制私有大土地的发展，宋代一改此法，“不抑兼并”。据此可知宋代</a:t>
            </a:r>
            <a:endParaRPr lang="zh-CN" altLang="en-US" sz="3200" b="1">
              <a:latin typeface="楷体" panose="02010609060101010101" charset="-122"/>
              <a:ea typeface="楷体" panose="02010609060101010101" charset="-122"/>
              <a:cs typeface="宋体" panose="02010600030101010101" pitchFamily="2" charset="-122"/>
              <a:sym typeface="+mn-ea"/>
            </a:endParaRPr>
          </a:p>
          <a:p>
            <a:pPr marL="228600" indent="-228600" algn="l"/>
            <a:r>
              <a:rPr lang="en-US" altLang="zh-CN" sz="2800" b="1">
                <a:latin typeface="楷体" panose="02010609060101010101" charset="-122"/>
                <a:ea typeface="楷体" panose="02010609060101010101" charset="-122"/>
                <a:cs typeface="Times New Roman" panose="02020603050405020304" charset="0"/>
                <a:sym typeface="+mn-ea"/>
              </a:rPr>
              <a:t>A</a:t>
            </a:r>
            <a:r>
              <a:rPr lang="zh-CN" altLang="en-US" sz="2800" b="1">
                <a:latin typeface="楷体" panose="02010609060101010101" charset="-122"/>
                <a:ea typeface="楷体" panose="02010609060101010101" charset="-122"/>
                <a:cs typeface="宋体" panose="02010600030101010101" pitchFamily="2" charset="-122"/>
                <a:sym typeface="+mn-ea"/>
              </a:rPr>
              <a:t>．中央集权弱化</a:t>
            </a:r>
            <a:r>
              <a:rPr lang="zh-CN" altLang="en-US" sz="2800" b="1">
                <a:latin typeface="楷体" panose="02010609060101010101" charset="-122"/>
                <a:ea typeface="楷体" panose="02010609060101010101" charset="-122"/>
                <a:cs typeface="Times New Roman" panose="02020603050405020304" charset="0"/>
                <a:sym typeface="+mn-ea"/>
              </a:rPr>
              <a:t>  </a:t>
            </a:r>
            <a:r>
              <a:rPr lang="zh-CN" altLang="en-US" sz="2800" b="1">
                <a:latin typeface="楷体" panose="02010609060101010101" charset="-122"/>
                <a:ea typeface="楷体" panose="02010609060101010101" charset="-122"/>
                <a:cs typeface="宋体" panose="02010600030101010101" pitchFamily="2" charset="-122"/>
                <a:sym typeface="+mn-ea"/>
              </a:rPr>
              <a:t>   </a:t>
            </a:r>
            <a:r>
              <a:rPr lang="en-US" altLang="zh-CN" sz="2800" b="1">
                <a:latin typeface="楷体" panose="02010609060101010101" charset="-122"/>
                <a:ea typeface="楷体" panose="02010609060101010101" charset="-122"/>
                <a:cs typeface="Times New Roman" panose="02020603050405020304" charset="0"/>
                <a:sym typeface="+mn-ea"/>
              </a:rPr>
              <a:t>B</a:t>
            </a:r>
            <a:r>
              <a:rPr lang="zh-CN" altLang="en-US" sz="2800" b="1">
                <a:latin typeface="楷体" panose="02010609060101010101" charset="-122"/>
                <a:ea typeface="楷体" panose="02010609060101010101" charset="-122"/>
                <a:cs typeface="宋体" panose="02010600030101010101" pitchFamily="2" charset="-122"/>
                <a:sym typeface="+mn-ea"/>
              </a:rPr>
              <a:t>．流民问题严重</a:t>
            </a:r>
            <a:r>
              <a:rPr lang="zh-CN" altLang="en-US" sz="2800" b="1">
                <a:latin typeface="楷体" panose="02010609060101010101" charset="-122"/>
                <a:ea typeface="楷体" panose="02010609060101010101" charset="-122"/>
                <a:cs typeface="Times New Roman" panose="02020603050405020304" charset="0"/>
                <a:sym typeface="+mn-ea"/>
              </a:rPr>
              <a:t> 	</a:t>
            </a:r>
            <a:endParaRPr lang="zh-CN" altLang="en-US" sz="2800" b="1">
              <a:latin typeface="楷体" panose="02010609060101010101" charset="-122"/>
              <a:ea typeface="楷体" panose="02010609060101010101" charset="-122"/>
              <a:cs typeface="Times New Roman" panose="02020603050405020304" charset="0"/>
              <a:sym typeface="+mn-ea"/>
            </a:endParaRPr>
          </a:p>
          <a:p>
            <a:pPr marL="228600" indent="-228600" algn="l"/>
            <a:r>
              <a:rPr lang="en-US" altLang="zh-CN" sz="2800" b="1">
                <a:latin typeface="楷体" panose="02010609060101010101" charset="-122"/>
                <a:ea typeface="楷体" panose="02010609060101010101" charset="-122"/>
                <a:cs typeface="Times New Roman" panose="02020603050405020304" charset="0"/>
                <a:sym typeface="+mn-ea"/>
              </a:rPr>
              <a:t>C</a:t>
            </a:r>
            <a:r>
              <a:rPr lang="zh-CN" altLang="en-US" sz="2800" b="1">
                <a:latin typeface="楷体" panose="02010609060101010101" charset="-122"/>
                <a:ea typeface="楷体" panose="02010609060101010101" charset="-122"/>
                <a:cs typeface="宋体" panose="02010600030101010101" pitchFamily="2" charset="-122"/>
                <a:sym typeface="+mn-ea"/>
              </a:rPr>
              <a:t>．土地兼并缓和</a:t>
            </a:r>
            <a:r>
              <a:rPr lang="zh-CN" altLang="en-US" sz="2800" b="1">
                <a:latin typeface="楷体" panose="02010609060101010101" charset="-122"/>
                <a:ea typeface="楷体" panose="02010609060101010101" charset="-122"/>
                <a:cs typeface="Times New Roman" panose="02020603050405020304" charset="0"/>
                <a:sym typeface="+mn-ea"/>
              </a:rPr>
              <a:t>  </a:t>
            </a:r>
            <a:r>
              <a:rPr lang="zh-CN" altLang="en-US" sz="2800" b="1">
                <a:solidFill>
                  <a:srgbClr val="0000FF"/>
                </a:solidFill>
                <a:latin typeface="楷体" panose="02010609060101010101" charset="-122"/>
                <a:ea typeface="楷体" panose="02010609060101010101" charset="-122"/>
                <a:cs typeface="Times New Roman" panose="02020603050405020304" charset="0"/>
                <a:sym typeface="+mn-ea"/>
              </a:rPr>
              <a:t>   </a:t>
            </a:r>
            <a:r>
              <a:rPr lang="en-US" altLang="zh-CN" sz="2800" b="1">
                <a:solidFill>
                  <a:schemeClr val="tx1"/>
                </a:solidFill>
                <a:latin typeface="楷体" panose="02010609060101010101" charset="-122"/>
                <a:ea typeface="楷体" panose="02010609060101010101" charset="-122"/>
                <a:cs typeface="Times New Roman" panose="02020603050405020304" charset="0"/>
                <a:sym typeface="+mn-ea"/>
              </a:rPr>
              <a:t>D</a:t>
            </a:r>
            <a:r>
              <a:rPr lang="zh-CN" altLang="en-US" sz="2800" b="1">
                <a:solidFill>
                  <a:schemeClr val="tx1"/>
                </a:solidFill>
                <a:latin typeface="楷体" panose="02010609060101010101" charset="-122"/>
                <a:ea typeface="楷体" panose="02010609060101010101" charset="-122"/>
                <a:cs typeface="宋体" panose="02010600030101010101" pitchFamily="2" charset="-122"/>
                <a:sym typeface="+mn-ea"/>
              </a:rPr>
              <a:t>．自耕小农衰退</a:t>
            </a:r>
            <a:endParaRPr lang="zh-CN" altLang="en-US" sz="2800" b="1" dirty="0">
              <a:solidFill>
                <a:schemeClr val="tx1"/>
              </a:solidFill>
              <a:latin typeface="楷体" panose="02010609060101010101" charset="-122"/>
              <a:ea typeface="楷体" panose="02010609060101010101" charset="-122"/>
              <a:cs typeface="宋体" panose="02010600030101010101" pitchFamily="2" charset="-122"/>
              <a:sym typeface="+mn-ea"/>
            </a:endParaRPr>
          </a:p>
        </p:txBody>
      </p:sp>
      <p:sp>
        <p:nvSpPr>
          <p:cNvPr id="8" name="矩形 7"/>
          <p:cNvSpPr/>
          <p:nvPr/>
        </p:nvSpPr>
        <p:spPr>
          <a:xfrm>
            <a:off x="8193220" y="3310591"/>
            <a:ext cx="922655" cy="132207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defRPr/>
            </a:pPr>
            <a:r>
              <a:rPr lang="en-US" altLang="zh-CN" sz="8000" b="1" strike="noStrike" spc="50" noProof="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anose="020B0604020202020204" pitchFamily="34" charset="0"/>
                <a:ea typeface="宋体" panose="02010600030101010101" pitchFamily="2" charset="-122"/>
                <a:cs typeface="+mn-ea"/>
              </a:rPr>
              <a:t>D</a:t>
            </a:r>
            <a:endParaRPr lang="en-US" altLang="zh-CN" sz="8000" b="1" strike="noStrike" spc="50" noProof="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anose="020B0604020202020204" pitchFamily="34" charset="0"/>
              <a:ea typeface="宋体" panose="02010600030101010101" pitchFamily="2" charset="-122"/>
              <a:cs typeface="+mn-ea"/>
            </a:endParaRPr>
          </a:p>
        </p:txBody>
      </p:sp>
      <p:sp>
        <p:nvSpPr>
          <p:cNvPr id="9" name="矩形 8"/>
          <p:cNvSpPr/>
          <p:nvPr/>
        </p:nvSpPr>
        <p:spPr>
          <a:xfrm>
            <a:off x="4154488" y="304800"/>
            <a:ext cx="2582545" cy="497205"/>
          </a:xfrm>
          <a:prstGeom prst="rect">
            <a:avLst/>
          </a:prstGeom>
        </p:spPr>
        <p:txBody>
          <a:bodyPr wrap="none" lIns="71078" tIns="35539" rIns="71078" bIns="35539">
            <a:spAutoFit/>
          </a:bodyPr>
          <a:lstStyle/>
          <a:p>
            <a:pPr fontAlgn="base"/>
            <a:r>
              <a:rPr lang="zh-CN" altLang="en-US" sz="2775" b="1" strike="noStrike" noProof="1" dirty="0" smtClean="0">
                <a:solidFill>
                  <a:srgbClr val="FF0000"/>
                </a:solidFill>
                <a:latin typeface="微软雅黑" panose="020B0503020204020204" pitchFamily="34" charset="-122"/>
                <a:ea typeface="微软雅黑" panose="020B0503020204020204" pitchFamily="34" charset="-122"/>
                <a:cs typeface="宋体" panose="02010600030101010101" pitchFamily="2" charset="-122"/>
              </a:rPr>
              <a:t>（</a:t>
            </a:r>
            <a:r>
              <a:rPr lang="en-US" altLang="zh-CN" sz="2775" b="1" strike="noStrike" noProof="1" dirty="0" smtClean="0">
                <a:solidFill>
                  <a:srgbClr val="FF0000"/>
                </a:solidFill>
                <a:latin typeface="微软雅黑" panose="020B0503020204020204" pitchFamily="34" charset="-122"/>
                <a:ea typeface="微软雅黑" panose="020B0503020204020204" pitchFamily="34" charset="-122"/>
                <a:cs typeface="宋体" panose="02010600030101010101" pitchFamily="2" charset="-122"/>
              </a:rPr>
              <a:t>6</a:t>
            </a:r>
            <a:r>
              <a:rPr lang="zh-CN" altLang="en-US" sz="2775" b="1" strike="noStrike" noProof="1" dirty="0" smtClean="0">
                <a:solidFill>
                  <a:srgbClr val="FF0000"/>
                </a:solidFill>
                <a:latin typeface="微软雅黑" panose="020B0503020204020204" pitchFamily="34" charset="-122"/>
                <a:ea typeface="微软雅黑" panose="020B0503020204020204" pitchFamily="34" charset="-122"/>
                <a:cs typeface="宋体" panose="02010600030101010101" pitchFamily="2" charset="-122"/>
              </a:rPr>
              <a:t>）逻辑判断</a:t>
            </a:r>
            <a:r>
              <a:rPr lang="zh-CN" altLang="en-US" sz="2775" b="1" strike="noStrike" noProof="1" dirty="0" smtClean="0">
                <a:solidFill>
                  <a:srgbClr val="0000FF"/>
                </a:solidFill>
                <a:latin typeface="微软雅黑" panose="020B0503020204020204" pitchFamily="34" charset="-122"/>
                <a:ea typeface="微软雅黑" panose="020B0503020204020204" pitchFamily="34" charset="-122"/>
                <a:cs typeface="宋体" panose="02010600030101010101" pitchFamily="2" charset="-122"/>
              </a:rPr>
              <a:t> </a:t>
            </a:r>
            <a:endParaRPr lang="zh-CN" altLang="en-US" sz="2775" strike="noStrike" noProof="1" dirty="0">
              <a:solidFill>
                <a:srgbClr val="0000FF"/>
              </a:solidFill>
              <a:latin typeface="微软雅黑" panose="020B0503020204020204" pitchFamily="34" charset="-122"/>
              <a:ea typeface="微软雅黑" panose="020B0503020204020204" pitchFamily="34"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100000">
                                          <p:val>
                                            <p:strVal val="#ppt_x"/>
                                          </p:val>
                                        </p:tav>
                                      </p:tavLst>
                                    </p:anim>
                                    <p:anim calcmode="lin" valueType="num">
                                      <p:cBhvr>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3905" name="Picture 4" descr="C:\Users\Administrator\Users\Administrator\AppData\Roaming\Tencent\Users\247529061\QQ\WinTemp\RichOle\EA6YTB]K_T$%U_]$M7IW)[E.png"/>
          <p:cNvPicPr>
            <a:picLocks noChangeAspect="1"/>
          </p:cNvPicPr>
          <p:nvPr/>
        </p:nvPicPr>
        <p:blipFill>
          <a:blip r:embed="rId1" r:link="rId2"/>
          <a:stretch>
            <a:fillRect/>
          </a:stretch>
        </p:blipFill>
        <p:spPr>
          <a:xfrm>
            <a:off x="3763010" y="2732405"/>
            <a:ext cx="2707640" cy="1922780"/>
          </a:xfrm>
          <a:prstGeom prst="rect">
            <a:avLst/>
          </a:prstGeom>
          <a:noFill/>
          <a:ln w="9525">
            <a:noFill/>
          </a:ln>
        </p:spPr>
      </p:pic>
      <p:sp>
        <p:nvSpPr>
          <p:cNvPr id="123906" name="Rectangle 5"/>
          <p:cNvSpPr/>
          <p:nvPr/>
        </p:nvSpPr>
        <p:spPr>
          <a:xfrm>
            <a:off x="866140" y="1749425"/>
            <a:ext cx="10761980" cy="1568450"/>
          </a:xfrm>
          <a:prstGeom prst="rect">
            <a:avLst/>
          </a:prstGeom>
          <a:noFill/>
          <a:ln w="9525">
            <a:noFill/>
          </a:ln>
        </p:spPr>
        <p:txBody>
          <a:bodyPr wrap="square" anchor="ctr">
            <a:spAutoFit/>
          </a:bodyPr>
          <a:p>
            <a:pPr lvl="0" indent="0" eaLnBrk="0" hangingPunct="0"/>
            <a:r>
              <a:rPr lang="zh-CN" altLang="en-US" sz="2400" b="1" dirty="0">
                <a:solidFill>
                  <a:srgbClr val="FF0000"/>
                </a:solidFill>
                <a:latin typeface="Times New Roman" panose="02020603050405020304" charset="0"/>
                <a:ea typeface="宋体" panose="02010600030101010101" pitchFamily="2" charset="-122"/>
              </a:rPr>
              <a:t>（</a:t>
            </a:r>
            <a:r>
              <a:rPr lang="en-US" altLang="zh-CN" sz="2400" b="1" dirty="0">
                <a:solidFill>
                  <a:srgbClr val="FF0000"/>
                </a:solidFill>
                <a:latin typeface="Times New Roman" panose="02020603050405020304" charset="0"/>
                <a:ea typeface="宋体" panose="02010600030101010101" pitchFamily="2" charset="-122"/>
              </a:rPr>
              <a:t>2015·</a:t>
            </a:r>
            <a:r>
              <a:rPr lang="zh-CN" altLang="en-US" sz="2400" b="1" dirty="0">
                <a:solidFill>
                  <a:srgbClr val="FF0000"/>
                </a:solidFill>
                <a:latin typeface="黑体" panose="02010609060101010101" pitchFamily="49" charset="-122"/>
                <a:ea typeface="宋体" panose="02010600030101010101" pitchFamily="2" charset="-122"/>
              </a:rPr>
              <a:t>新课标全国</a:t>
            </a:r>
            <a:r>
              <a:rPr lang="en-US" altLang="zh-CN" sz="2400" b="1" dirty="0">
                <a:solidFill>
                  <a:srgbClr val="FF0000"/>
                </a:solidFill>
                <a:latin typeface="宋体" panose="02010600030101010101" pitchFamily="2" charset="-122"/>
                <a:ea typeface="宋体" panose="02010600030101010101" pitchFamily="2" charset="-122"/>
              </a:rPr>
              <a:t>Ⅰ</a:t>
            </a:r>
            <a:r>
              <a:rPr lang="zh-CN" altLang="en-US" sz="2400" b="1" dirty="0">
                <a:solidFill>
                  <a:srgbClr val="FF0000"/>
                </a:solidFill>
                <a:latin typeface="黑体" panose="02010609060101010101" pitchFamily="49" charset="-122"/>
                <a:ea typeface="宋体" panose="02010600030101010101" pitchFamily="2" charset="-122"/>
              </a:rPr>
              <a:t>卷文综</a:t>
            </a:r>
            <a:r>
              <a:rPr lang="en-US" altLang="zh-CN" sz="2400" b="1" dirty="0">
                <a:solidFill>
                  <a:srgbClr val="FF0000"/>
                </a:solidFill>
                <a:latin typeface="Times New Roman" panose="02020603050405020304" charset="0"/>
                <a:ea typeface="宋体" panose="02010600030101010101" pitchFamily="2" charset="-122"/>
              </a:rPr>
              <a:t>·32</a:t>
            </a:r>
            <a:r>
              <a:rPr lang="zh-CN" altLang="en-US" sz="2400" b="1" dirty="0">
                <a:solidFill>
                  <a:srgbClr val="FF0000"/>
                </a:solidFill>
                <a:latin typeface="Times New Roman" panose="02020603050405020304" charset="0"/>
                <a:ea typeface="宋体" panose="02010600030101010101" pitchFamily="2" charset="-122"/>
              </a:rPr>
              <a:t>）</a:t>
            </a:r>
            <a:r>
              <a:rPr lang="zh-CN" altLang="en-US" sz="2400" b="1" dirty="0">
                <a:latin typeface="Times New Roman" panose="02020603050405020304" charset="0"/>
                <a:ea typeface="宋体" panose="02010600030101010101" pitchFamily="2" charset="-122"/>
              </a:rPr>
              <a:t>图</a:t>
            </a:r>
            <a:r>
              <a:rPr lang="en-US" altLang="zh-CN" sz="2400" b="1" dirty="0">
                <a:latin typeface="Times New Roman" panose="02020603050405020304" charset="0"/>
                <a:ea typeface="宋体" panose="02010600030101010101" pitchFamily="2" charset="-122"/>
              </a:rPr>
              <a:t>6</a:t>
            </a:r>
            <a:r>
              <a:rPr lang="zh-CN" altLang="en-US" sz="2400" b="1" dirty="0">
                <a:latin typeface="Times New Roman" panose="02020603050405020304" charset="0"/>
                <a:ea typeface="宋体" panose="02010600030101010101" pitchFamily="2" charset="-122"/>
              </a:rPr>
              <a:t>为古罗马正义女神像。它体现了罗马法的诸多原则，如高擎的秤体现的是裁量公平，手握利剑体现的是法律的强制力。据此，</a:t>
            </a:r>
            <a:r>
              <a:rPr lang="zh-CN" altLang="en-US" sz="2400" b="1" dirty="0">
                <a:solidFill>
                  <a:srgbClr val="FF0000"/>
                </a:solidFill>
                <a:latin typeface="Times New Roman" panose="02020603050405020304" charset="0"/>
                <a:ea typeface="宋体" panose="02010600030101010101" pitchFamily="2" charset="-122"/>
              </a:rPr>
              <a:t>双眼蒙布</a:t>
            </a:r>
            <a:r>
              <a:rPr lang="zh-CN" altLang="en-US" sz="2400" b="1" dirty="0">
                <a:latin typeface="Times New Roman" panose="02020603050405020304" charset="0"/>
                <a:ea typeface="宋体" panose="02010600030101010101" pitchFamily="2" charset="-122"/>
              </a:rPr>
              <a:t>所体现的原则是，法官审案应</a:t>
            </a:r>
            <a:r>
              <a:rPr lang="en-US" altLang="zh-CN" sz="2400" b="1" dirty="0">
                <a:latin typeface="Times New Roman" panose="02020603050405020304" charset="0"/>
                <a:ea typeface="宋体" panose="02010600030101010101" pitchFamily="2" charset="-122"/>
              </a:rPr>
              <a:t>(</a:t>
            </a:r>
            <a:r>
              <a:rPr lang="zh-CN" altLang="en-US" sz="2400" b="1" dirty="0">
                <a:latin typeface="Times New Roman" panose="02020603050405020304" charset="0"/>
                <a:ea typeface="宋体" panose="02010600030101010101" pitchFamily="2" charset="-122"/>
              </a:rPr>
              <a:t>　　</a:t>
            </a:r>
            <a:r>
              <a:rPr lang="en-US" altLang="zh-CN" sz="2400" b="1" dirty="0">
                <a:latin typeface="Times New Roman" panose="02020603050405020304" charset="0"/>
                <a:ea typeface="宋体" panose="02010600030101010101" pitchFamily="2" charset="-122"/>
              </a:rPr>
              <a:t>)</a:t>
            </a:r>
            <a:endParaRPr lang="en-US" altLang="zh-CN" sz="2400" b="1" dirty="0">
              <a:latin typeface="Arial" panose="020B0604020202020204" pitchFamily="34" charset="0"/>
              <a:ea typeface="宋体" panose="02010600030101010101" pitchFamily="2" charset="-122"/>
            </a:endParaRPr>
          </a:p>
          <a:p>
            <a:pPr lvl="0" indent="0" eaLnBrk="0" hangingPunct="0"/>
            <a:endParaRPr lang="en-US" altLang="zh-CN" sz="2400" b="1" dirty="0">
              <a:latin typeface="Arial" panose="020B0604020202020204" pitchFamily="34" charset="0"/>
              <a:ea typeface="宋体" panose="02010600030101010101" pitchFamily="2" charset="-122"/>
            </a:endParaRPr>
          </a:p>
        </p:txBody>
      </p:sp>
      <p:sp>
        <p:nvSpPr>
          <p:cNvPr id="399366" name="Rectangle 6"/>
          <p:cNvSpPr>
            <a:spLocks noChangeArrowheads="1"/>
          </p:cNvSpPr>
          <p:nvPr/>
        </p:nvSpPr>
        <p:spPr bwMode="auto">
          <a:xfrm>
            <a:off x="1425893" y="4647883"/>
            <a:ext cx="9339263" cy="1706880"/>
          </a:xfrm>
          <a:prstGeom prst="rect">
            <a:avLst/>
          </a:prstGeom>
          <a:noFill/>
          <a:ln w="9525">
            <a:noFill/>
            <a:miter lim="800000"/>
          </a:ln>
          <a:effectLst/>
        </p:spPr>
        <p:txBody>
          <a:bodyPr wrap="square" anchor="ctr">
            <a:spAutoFit/>
          </a:bodyPr>
          <a:lstStyle/>
          <a:p>
            <a:pPr indent="266700" eaLnBrk="0" fontAlgn="base" hangingPunct="0">
              <a:tabLst>
                <a:tab pos="2628900" algn="l"/>
              </a:tabLst>
              <a:defRPr/>
            </a:pPr>
            <a:r>
              <a:rPr lang="en-US" altLang="zh-CN" sz="2100" b="1" strike="noStrike" noProof="1" dirty="0">
                <a:latin typeface="Times New Roman" panose="02020603050405020304" charset="0"/>
                <a:ea typeface="宋体" panose="02010600030101010101" pitchFamily="2" charset="-122"/>
                <a:cs typeface="Times New Roman" panose="02020603050405020304" charset="0"/>
              </a:rPr>
              <a:t>A</a:t>
            </a:r>
            <a:r>
              <a:rPr lang="zh-CN" altLang="en-US" sz="2100" b="1" strike="noStrike" noProof="1" dirty="0">
                <a:latin typeface="Times New Roman" panose="02020603050405020304" charset="0"/>
                <a:ea typeface="宋体" panose="02010600030101010101" pitchFamily="2" charset="-122"/>
                <a:cs typeface="Times New Roman" panose="02020603050405020304" charset="0"/>
              </a:rPr>
              <a:t>．主要依据道德良知</a:t>
            </a:r>
            <a:r>
              <a:rPr lang="zh-CN" altLang="en-US" sz="2100" b="1" strike="noStrike" noProof="1" dirty="0">
                <a:solidFill>
                  <a:srgbClr val="0000FF"/>
                </a:solidFill>
                <a:latin typeface="Times New Roman" panose="02020603050405020304" charset="0"/>
                <a:ea typeface="宋体" panose="02010600030101010101" pitchFamily="2" charset="-122"/>
                <a:cs typeface="Times New Roman" panose="02020603050405020304" charset="0"/>
              </a:rPr>
              <a:t>（法律审判非道德审判）</a:t>
            </a:r>
            <a:r>
              <a:rPr lang="zh-CN" altLang="en-US" sz="2100" b="1" strike="noStrike" noProof="1" dirty="0">
                <a:latin typeface="Times New Roman" panose="02020603050405020304" charset="0"/>
                <a:ea typeface="宋体" panose="02010600030101010101" pitchFamily="2" charset="-122"/>
                <a:cs typeface="Times New Roman" panose="02020603050405020304" charset="0"/>
              </a:rPr>
              <a:t>	</a:t>
            </a:r>
            <a:endParaRPr lang="en-US" altLang="zh-CN" sz="2100" b="1" strike="noStrike" noProof="1" dirty="0">
              <a:latin typeface="Times New Roman" panose="02020603050405020304" charset="0"/>
              <a:cs typeface="Times New Roman" panose="02020603050405020304" charset="0"/>
            </a:endParaRPr>
          </a:p>
          <a:p>
            <a:pPr indent="266700" eaLnBrk="0" fontAlgn="base" hangingPunct="0">
              <a:tabLst>
                <a:tab pos="2628900" algn="l"/>
              </a:tabLst>
              <a:defRPr/>
            </a:pPr>
            <a:r>
              <a:rPr lang="en-US" altLang="zh-CN" sz="2100" b="1" strike="noStrike" noProof="1" dirty="0">
                <a:latin typeface="Times New Roman" panose="02020603050405020304" charset="0"/>
                <a:ea typeface="宋体" panose="02010600030101010101" pitchFamily="2" charset="-122"/>
                <a:cs typeface="Times New Roman" panose="02020603050405020304" charset="0"/>
              </a:rPr>
              <a:t>B</a:t>
            </a:r>
            <a:r>
              <a:rPr lang="zh-CN" altLang="en-US" sz="2100" b="1" strike="noStrike" noProof="1" dirty="0">
                <a:latin typeface="Times New Roman" panose="02020603050405020304" charset="0"/>
                <a:ea typeface="宋体" panose="02010600030101010101" pitchFamily="2" charset="-122"/>
                <a:cs typeface="Times New Roman" panose="02020603050405020304" charset="0"/>
              </a:rPr>
              <a:t>．侧重听取证人证言</a:t>
            </a:r>
            <a:r>
              <a:rPr lang="zh-CN" altLang="en-US" sz="2100" b="1" strike="noStrike" noProof="1" dirty="0">
                <a:solidFill>
                  <a:srgbClr val="0000FF"/>
                </a:solidFill>
                <a:latin typeface="Times New Roman" panose="02020603050405020304" charset="0"/>
                <a:ea typeface="宋体" panose="02010600030101010101" pitchFamily="2" charset="-122"/>
                <a:cs typeface="Times New Roman" panose="02020603050405020304" charset="0"/>
              </a:rPr>
              <a:t>（证言非证据）</a:t>
            </a:r>
            <a:endParaRPr lang="zh-CN" altLang="en-US" sz="2100" b="1" strike="noStrike" noProof="1" dirty="0">
              <a:solidFill>
                <a:srgbClr val="0000FF"/>
              </a:solidFill>
            </a:endParaRPr>
          </a:p>
          <a:p>
            <a:pPr eaLnBrk="0" fontAlgn="base" hangingPunct="0">
              <a:tabLst>
                <a:tab pos="2628900" algn="l"/>
              </a:tabLst>
              <a:defRPr/>
            </a:pPr>
            <a:r>
              <a:rPr lang="en-US" altLang="zh-CN" sz="2100" b="1" strike="noStrike" noProof="1" dirty="0">
                <a:latin typeface="Times New Roman" panose="02020603050405020304" charset="0"/>
                <a:ea typeface="宋体" panose="02010600030101010101" pitchFamily="2" charset="-122"/>
                <a:cs typeface="Times New Roman" panose="02020603050405020304" charset="0"/>
              </a:rPr>
              <a:t>   C</a:t>
            </a:r>
            <a:r>
              <a:rPr lang="zh-CN" altLang="en-US" sz="2100" b="1" strike="noStrike" noProof="1" dirty="0">
                <a:latin typeface="Times New Roman" panose="02020603050405020304" charset="0"/>
                <a:ea typeface="宋体" panose="02010600030101010101" pitchFamily="2" charset="-122"/>
                <a:cs typeface="Times New Roman" panose="02020603050405020304" charset="0"/>
              </a:rPr>
              <a:t>．不受表象迷惑洞察事实真相</a:t>
            </a:r>
            <a:r>
              <a:rPr lang="zh-CN" altLang="en-US" sz="2100" b="1" strike="noStrike" noProof="1" dirty="0" smtClean="0">
                <a:solidFill>
                  <a:srgbClr val="FF0000"/>
                </a:solidFill>
                <a:latin typeface="Times New Roman" panose="02020603050405020304" charset="0"/>
                <a:ea typeface="宋体" panose="02010600030101010101" pitchFamily="2" charset="-122"/>
                <a:cs typeface="Times New Roman" panose="02020603050405020304" charset="0"/>
              </a:rPr>
              <a:t>（双眼蒙布</a:t>
            </a:r>
            <a:r>
              <a:rPr lang="en-US" altLang="zh-CN" sz="2100" b="1" strike="noStrike" noProof="1" dirty="0" smtClean="0">
                <a:solidFill>
                  <a:srgbClr val="FF0000"/>
                </a:solidFill>
                <a:latin typeface="Times New Roman" panose="02020603050405020304" charset="0"/>
                <a:ea typeface="宋体" panose="02010600030101010101" pitchFamily="2" charset="-122"/>
                <a:cs typeface="Times New Roman" panose="02020603050405020304" charset="0"/>
              </a:rPr>
              <a:t>—</a:t>
            </a:r>
            <a:r>
              <a:rPr lang="zh-CN" altLang="en-US" sz="2100" b="1" strike="noStrike" noProof="1" dirty="0" smtClean="0">
                <a:solidFill>
                  <a:srgbClr val="FF0000"/>
                </a:solidFill>
                <a:latin typeface="Times New Roman" panose="02020603050405020304" charset="0"/>
                <a:ea typeface="宋体" panose="02010600030101010101" pitchFamily="2" charset="-122"/>
                <a:cs typeface="Times New Roman" panose="02020603050405020304" charset="0"/>
              </a:rPr>
              <a:t>看不到表象</a:t>
            </a:r>
            <a:r>
              <a:rPr lang="en-US" altLang="zh-CN" sz="2100" b="1" strike="noStrike" noProof="1" dirty="0" smtClean="0">
                <a:solidFill>
                  <a:srgbClr val="FF0000"/>
                </a:solidFill>
                <a:latin typeface="Times New Roman" panose="02020603050405020304" charset="0"/>
                <a:ea typeface="宋体" panose="02010600030101010101" pitchFamily="2" charset="-122"/>
                <a:cs typeface="Times New Roman" panose="02020603050405020304" charset="0"/>
              </a:rPr>
              <a:t>—</a:t>
            </a:r>
            <a:r>
              <a:rPr lang="zh-CN" altLang="en-US" sz="2100" b="1" strike="noStrike" noProof="1" dirty="0" smtClean="0">
                <a:solidFill>
                  <a:srgbClr val="FF0000"/>
                </a:solidFill>
                <a:latin typeface="Times New Roman" panose="02020603050405020304" charset="0"/>
                <a:ea typeface="宋体" panose="02010600030101010101" pitchFamily="2" charset="-122"/>
                <a:cs typeface="Times New Roman" panose="02020603050405020304" charset="0"/>
              </a:rPr>
              <a:t>不受表象迷惑） </a:t>
            </a:r>
            <a:endParaRPr lang="en-US" altLang="zh-CN" sz="2100" b="1" strike="noStrike" noProof="1" dirty="0">
              <a:solidFill>
                <a:srgbClr val="FF0000"/>
              </a:solidFill>
              <a:latin typeface="Times New Roman" panose="02020603050405020304" charset="0"/>
              <a:cs typeface="Times New Roman" panose="02020603050405020304" charset="0"/>
            </a:endParaRPr>
          </a:p>
          <a:p>
            <a:pPr eaLnBrk="0" fontAlgn="base" hangingPunct="0">
              <a:tabLst>
                <a:tab pos="2628900" algn="l"/>
              </a:tabLst>
              <a:defRPr/>
            </a:pPr>
            <a:r>
              <a:rPr lang="en-US" altLang="zh-CN" sz="2100" b="1" strike="noStrike" noProof="1" dirty="0">
                <a:latin typeface="Times New Roman" panose="02020603050405020304" charset="0"/>
                <a:ea typeface="宋体" panose="02010600030101010101" pitchFamily="2" charset="-122"/>
                <a:cs typeface="Times New Roman" panose="02020603050405020304" charset="0"/>
              </a:rPr>
              <a:t>   D</a:t>
            </a:r>
            <a:r>
              <a:rPr lang="zh-CN" altLang="en-US" sz="2100" b="1" strike="noStrike" noProof="1" dirty="0">
                <a:latin typeface="Times New Roman" panose="02020603050405020304" charset="0"/>
                <a:ea typeface="宋体" panose="02010600030101010101" pitchFamily="2" charset="-122"/>
                <a:cs typeface="Times New Roman" panose="02020603050405020304" charset="0"/>
              </a:rPr>
              <a:t>．排除一切干扰遵从民众意愿</a:t>
            </a:r>
            <a:r>
              <a:rPr lang="zh-CN" altLang="en-US" sz="2100" b="1" strike="noStrike" noProof="1" dirty="0">
                <a:solidFill>
                  <a:srgbClr val="0000FF"/>
                </a:solidFill>
                <a:latin typeface="Times New Roman" panose="02020603050405020304" charset="0"/>
                <a:ea typeface="宋体" panose="02010600030101010101" pitchFamily="2" charset="-122"/>
                <a:cs typeface="Times New Roman" panose="02020603050405020304" charset="0"/>
              </a:rPr>
              <a:t>（民意并不能保证司法公正）</a:t>
            </a:r>
            <a:endParaRPr lang="zh-CN" altLang="en-US" sz="2100" b="1" strike="noStrike" noProof="1" dirty="0">
              <a:solidFill>
                <a:srgbClr val="0000FF"/>
              </a:solidFill>
            </a:endParaRPr>
          </a:p>
          <a:p>
            <a:pPr eaLnBrk="0" fontAlgn="base" hangingPunct="0">
              <a:tabLst>
                <a:tab pos="2628900" algn="l"/>
              </a:tabLst>
              <a:defRPr/>
            </a:pPr>
            <a:endParaRPr lang="zh-CN" altLang="en-US" sz="2100" b="1" strike="noStrike" noProof="1" dirty="0"/>
          </a:p>
        </p:txBody>
      </p:sp>
      <p:sp>
        <p:nvSpPr>
          <p:cNvPr id="8" name="矩形 7"/>
          <p:cNvSpPr/>
          <p:nvPr/>
        </p:nvSpPr>
        <p:spPr>
          <a:xfrm>
            <a:off x="1740985" y="3336626"/>
            <a:ext cx="560705" cy="71437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defRPr/>
            </a:pPr>
            <a:r>
              <a:rPr lang="en-US" altLang="zh-CN" sz="4050" b="1" strike="noStrike" spc="50" noProof="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anose="020B0604020202020204" pitchFamily="34" charset="0"/>
                <a:ea typeface="宋体" panose="02010600030101010101" pitchFamily="2" charset="-122"/>
                <a:cs typeface="+mn-ea"/>
              </a:rPr>
              <a:t>C</a:t>
            </a:r>
            <a:endParaRPr lang="zh-CN" altLang="en-US" sz="4050" b="1" strike="noStrike" spc="50" noProof="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矩形 8"/>
          <p:cNvSpPr/>
          <p:nvPr/>
        </p:nvSpPr>
        <p:spPr>
          <a:xfrm>
            <a:off x="4338638" y="1016000"/>
            <a:ext cx="2582545" cy="497205"/>
          </a:xfrm>
          <a:prstGeom prst="rect">
            <a:avLst/>
          </a:prstGeom>
        </p:spPr>
        <p:txBody>
          <a:bodyPr wrap="none" lIns="71078" tIns="35539" rIns="71078" bIns="35539">
            <a:spAutoFit/>
          </a:bodyPr>
          <a:lstStyle/>
          <a:p>
            <a:pPr fontAlgn="base"/>
            <a:r>
              <a:rPr lang="zh-CN" altLang="en-US" sz="2775" b="1" strike="noStrike" noProof="1" dirty="0" smtClean="0">
                <a:solidFill>
                  <a:srgbClr val="0000FF"/>
                </a:solidFill>
                <a:latin typeface="微软雅黑" panose="020B0503020204020204" pitchFamily="34" charset="-122"/>
                <a:ea typeface="微软雅黑" panose="020B0503020204020204" pitchFamily="34" charset="-122"/>
                <a:cs typeface="宋体" panose="02010600030101010101" pitchFamily="2" charset="-122"/>
              </a:rPr>
              <a:t>（</a:t>
            </a:r>
            <a:r>
              <a:rPr lang="en-US" altLang="zh-CN" sz="2775" b="1" strike="noStrike" noProof="1" dirty="0" smtClean="0">
                <a:solidFill>
                  <a:srgbClr val="0000FF"/>
                </a:solidFill>
                <a:latin typeface="微软雅黑" panose="020B0503020204020204" pitchFamily="34" charset="-122"/>
                <a:ea typeface="微软雅黑" panose="020B0503020204020204" pitchFamily="34" charset="-122"/>
                <a:cs typeface="宋体" panose="02010600030101010101" pitchFamily="2" charset="-122"/>
              </a:rPr>
              <a:t>6</a:t>
            </a:r>
            <a:r>
              <a:rPr lang="zh-CN" altLang="en-US" sz="2775" b="1" strike="noStrike" noProof="1" dirty="0" smtClean="0">
                <a:solidFill>
                  <a:srgbClr val="0000FF"/>
                </a:solidFill>
                <a:latin typeface="微软雅黑" panose="020B0503020204020204" pitchFamily="34" charset="-122"/>
                <a:ea typeface="微软雅黑" panose="020B0503020204020204" pitchFamily="34" charset="-122"/>
                <a:cs typeface="宋体" panose="02010600030101010101" pitchFamily="2" charset="-122"/>
              </a:rPr>
              <a:t>）逻辑判断 </a:t>
            </a:r>
            <a:endParaRPr lang="zh-CN" altLang="en-US" sz="2775" strike="noStrike" noProof="1" dirty="0">
              <a:solidFill>
                <a:srgbClr val="0000FF"/>
              </a:solidFill>
              <a:latin typeface="微软雅黑" panose="020B0503020204020204" pitchFamily="34" charset="-122"/>
              <a:ea typeface="微软雅黑" panose="020B0503020204020204" pitchFamily="34"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100000">
                                          <p:val>
                                            <p:strVal val="#ppt_x"/>
                                          </p:val>
                                        </p:tav>
                                      </p:tavLst>
                                    </p:anim>
                                    <p:anim calcmode="lin" valueType="num">
                                      <p:cBhvr>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6977" name="Picture 1" descr="园地原创标识"/>
          <p:cNvPicPr>
            <a:picLocks noChangeAspect="1"/>
          </p:cNvPicPr>
          <p:nvPr/>
        </p:nvPicPr>
        <p:blipFill>
          <a:blip r:embed="rId1"/>
          <a:stretch>
            <a:fillRect/>
          </a:stretch>
        </p:blipFill>
        <p:spPr>
          <a:xfrm>
            <a:off x="1524000" y="1200150"/>
            <a:ext cx="15875" cy="14288"/>
          </a:xfrm>
          <a:prstGeom prst="rect">
            <a:avLst/>
          </a:prstGeom>
          <a:noFill/>
          <a:ln w="9525">
            <a:noFill/>
          </a:ln>
        </p:spPr>
      </p:pic>
      <p:sp>
        <p:nvSpPr>
          <p:cNvPr id="2051" name="Rectangle 3"/>
          <p:cNvSpPr>
            <a:spLocks noChangeArrowheads="1"/>
          </p:cNvSpPr>
          <p:nvPr/>
        </p:nvSpPr>
        <p:spPr bwMode="auto">
          <a:xfrm>
            <a:off x="1524000" y="889953"/>
            <a:ext cx="267970" cy="277495"/>
          </a:xfrm>
          <a:prstGeom prst="rect">
            <a:avLst/>
          </a:prstGeom>
          <a:noFill/>
          <a:ln w="9525">
            <a:noFill/>
            <a:miter lim="800000"/>
          </a:ln>
          <a:effectLst/>
        </p:spPr>
        <p:txBody>
          <a:bodyPr vert="horz" wrap="none" lIns="71078" tIns="35539" rIns="71078" bIns="35539" numCol="1" anchor="ctr" anchorCtr="0" compatLnSpc="1">
            <a:spAutoFit/>
          </a:bodyPr>
          <a:lstStyle/>
          <a:p>
            <a:pPr fontAlgn="base"/>
            <a:endParaRPr lang="zh-CN" altLang="en-US" sz="1350" strike="noStrike" noProof="1"/>
          </a:p>
        </p:txBody>
      </p:sp>
      <p:sp>
        <p:nvSpPr>
          <p:cNvPr id="2052" name="Rectangle 4"/>
          <p:cNvSpPr>
            <a:spLocks noChangeArrowheads="1"/>
          </p:cNvSpPr>
          <p:nvPr/>
        </p:nvSpPr>
        <p:spPr bwMode="auto">
          <a:xfrm>
            <a:off x="821690" y="1902778"/>
            <a:ext cx="10850880" cy="3503295"/>
          </a:xfrm>
          <a:prstGeom prst="rect">
            <a:avLst/>
          </a:prstGeom>
          <a:noFill/>
          <a:ln w="9525">
            <a:noFill/>
            <a:miter lim="800000"/>
          </a:ln>
          <a:effectLst/>
        </p:spPr>
        <p:txBody>
          <a:bodyPr vert="horz" wrap="square" lIns="71078" tIns="35539" rIns="71078" bIns="35539" numCol="1" anchor="ctr" anchorCtr="0" compatLnSpc="1">
            <a:spAutoFit/>
          </a:bodyPr>
          <a:lstStyle/>
          <a:p>
            <a:pPr lvl="0" fontAlgn="base">
              <a:spcBef>
                <a:spcPct val="0"/>
              </a:spcBef>
              <a:spcAft>
                <a:spcPct val="0"/>
              </a:spcAft>
            </a:pPr>
            <a:r>
              <a:rPr lang="zh-CN" altLang="en-US" sz="2475" b="1" strike="noStrike" noProof="1" dirty="0" smtClean="0">
                <a:solidFill>
                  <a:srgbClr val="FF0000"/>
                </a:solidFill>
                <a:latin typeface="Times New Roman" panose="02020603050405020304" charset="0"/>
                <a:ea typeface="宋体" panose="02010600030101010101" pitchFamily="2" charset="-122"/>
                <a:cs typeface="Times New Roman" panose="02020603050405020304" charset="0"/>
              </a:rPr>
              <a:t>（</a:t>
            </a:r>
            <a:r>
              <a:rPr lang="en-US" altLang="zh-CN" sz="2475" b="1" strike="noStrike" noProof="1" dirty="0" smtClean="0">
                <a:solidFill>
                  <a:srgbClr val="FF0000"/>
                </a:solidFill>
                <a:latin typeface="Times New Roman" panose="02020603050405020304" charset="0"/>
                <a:ea typeface="宋体" panose="02010600030101010101" pitchFamily="2" charset="-122"/>
                <a:cs typeface="Times New Roman" panose="02020603050405020304" charset="0"/>
              </a:rPr>
              <a:t>2012·</a:t>
            </a:r>
            <a:r>
              <a:rPr lang="zh-CN" altLang="en-US" sz="2475" b="1" strike="noStrike" noProof="1" dirty="0" smtClean="0">
                <a:solidFill>
                  <a:srgbClr val="FF0000"/>
                </a:solidFill>
                <a:latin typeface="黑体" panose="02010609060101010101" pitchFamily="49" charset="-122"/>
                <a:ea typeface="黑体" panose="02010609060101010101" pitchFamily="49" charset="-122"/>
                <a:cs typeface="Times New Roman" panose="02020603050405020304" charset="0"/>
              </a:rPr>
              <a:t>全国课标卷</a:t>
            </a:r>
            <a:r>
              <a:rPr lang="en-US" altLang="zh-CN" sz="2475" b="1" strike="noStrike" noProof="1" dirty="0" smtClean="0">
                <a:solidFill>
                  <a:srgbClr val="FF0000"/>
                </a:solidFill>
                <a:latin typeface="Times New Roman" panose="02020603050405020304" charset="0"/>
                <a:ea typeface="宋体" panose="02010600030101010101" pitchFamily="2" charset="-122"/>
                <a:cs typeface="Times New Roman" panose="02020603050405020304" charset="0"/>
              </a:rPr>
              <a:t>·34</a:t>
            </a:r>
            <a:r>
              <a:rPr lang="zh-CN" altLang="en-US" sz="2475" b="1" strike="noStrike" noProof="1" dirty="0" smtClean="0">
                <a:solidFill>
                  <a:srgbClr val="FF0000"/>
                </a:solidFill>
                <a:latin typeface="Times New Roman" panose="02020603050405020304" charset="0"/>
                <a:ea typeface="宋体" panose="02010600030101010101" pitchFamily="2" charset="-122"/>
                <a:cs typeface="Times New Roman" panose="02020603050405020304" charset="0"/>
              </a:rPr>
              <a:t>）</a:t>
            </a:r>
            <a:r>
              <a:rPr lang="zh-CN" altLang="en-US" sz="2475" b="1" strike="noStrike" noProof="1" dirty="0" smtClean="0">
                <a:latin typeface="Times New Roman" panose="02020603050405020304" charset="0"/>
                <a:ea typeface="宋体" panose="02010600030101010101" pitchFamily="2" charset="-122"/>
                <a:cs typeface="Times New Roman" panose="02020603050405020304" charset="0"/>
              </a:rPr>
              <a:t>古罗马法学家盖尤斯记述过一个案例：有人砍伐了邻居家的葡萄树，被告上法庭，原告虽提供了确凿证据，却输掉了官司。原因是原告在法庭辩</a:t>
            </a:r>
            <a:r>
              <a:rPr lang="zh-CN" altLang="zh-CN" sz="2475" b="1" strike="noStrike" noProof="1" dirty="0" smtClean="0">
                <a:latin typeface="Times New Roman" panose="02020603050405020304" charset="0"/>
                <a:ea typeface="宋体" panose="02010600030101010101" pitchFamily="2" charset="-122"/>
                <a:cs typeface="Times New Roman" panose="02020603050405020304" charset="0"/>
              </a:rPr>
              <a:t>论中把“</a:t>
            </a:r>
            <a:r>
              <a:rPr lang="zh-CN" altLang="zh-CN" sz="2475" b="1" strike="noStrike" noProof="1" dirty="0" smtClean="0">
                <a:solidFill>
                  <a:srgbClr val="FF0000"/>
                </a:solidFill>
                <a:latin typeface="Times New Roman" panose="02020603050405020304" charset="0"/>
                <a:ea typeface="宋体" panose="02010600030101010101" pitchFamily="2" charset="-122"/>
                <a:cs typeface="Times New Roman" panose="02020603050405020304" charset="0"/>
              </a:rPr>
              <a:t>葡萄树</a:t>
            </a:r>
            <a:r>
              <a:rPr lang="zh-CN" altLang="zh-CN" sz="2475" b="1" strike="noStrike" noProof="1" dirty="0" smtClean="0">
                <a:latin typeface="Times New Roman" panose="02020603050405020304" charset="0"/>
                <a:ea typeface="宋体" panose="02010600030101010101" pitchFamily="2" charset="-122"/>
                <a:cs typeface="Times New Roman" panose="02020603050405020304" charset="0"/>
              </a:rPr>
              <a:t>”说成了“</a:t>
            </a:r>
            <a:r>
              <a:rPr lang="zh-CN" altLang="zh-CN" sz="2475" b="1" strike="noStrike" noProof="1" dirty="0" smtClean="0">
                <a:solidFill>
                  <a:srgbClr val="FF0000"/>
                </a:solidFill>
                <a:latin typeface="Times New Roman" panose="02020603050405020304" charset="0"/>
                <a:ea typeface="宋体" panose="02010600030101010101" pitchFamily="2" charset="-122"/>
                <a:cs typeface="Times New Roman" panose="02020603050405020304" charset="0"/>
              </a:rPr>
              <a:t>葡萄</a:t>
            </a:r>
            <a:r>
              <a:rPr lang="zh-CN" altLang="zh-CN" sz="2475" b="1" strike="noStrike" noProof="1" dirty="0" smtClean="0">
                <a:latin typeface="Times New Roman" panose="02020603050405020304" charset="0"/>
                <a:ea typeface="宋体" panose="02010600030101010101" pitchFamily="2" charset="-122"/>
                <a:cs typeface="Times New Roman" panose="02020603050405020304" charset="0"/>
              </a:rPr>
              <a:t>”而《十二铜表法》只规定了 非法砍伐他人“树木”应处以罚金。该案例说明当时在罗马</a:t>
            </a:r>
            <a:r>
              <a:rPr lang="en-US" altLang="zh-CN" sz="2475" b="1" strike="noStrike" noProof="1" dirty="0" smtClean="0">
                <a:latin typeface="Times New Roman" panose="02020603050405020304" charset="0"/>
                <a:ea typeface="宋体" panose="02010600030101010101" pitchFamily="2" charset="-122"/>
                <a:cs typeface="Times New Roman" panose="02020603050405020304" charset="0"/>
              </a:rPr>
              <a:t>(</a:t>
            </a:r>
            <a:r>
              <a:rPr lang="zh-CN" altLang="en-US" sz="2475" b="1" strike="noStrike" noProof="1" dirty="0" smtClean="0">
                <a:latin typeface="Times New Roman" panose="02020603050405020304" charset="0"/>
                <a:ea typeface="宋体" panose="02010600030101010101" pitchFamily="2" charset="-122"/>
                <a:cs typeface="Times New Roman" panose="02020603050405020304" charset="0"/>
              </a:rPr>
              <a:t>　　</a:t>
            </a:r>
            <a:r>
              <a:rPr lang="en-US" altLang="zh-CN" sz="2475" b="1" strike="noStrike" noProof="1" dirty="0" smtClean="0">
                <a:latin typeface="Times New Roman" panose="02020603050405020304" charset="0"/>
                <a:ea typeface="宋体" panose="02010600030101010101" pitchFamily="2" charset="-122"/>
                <a:cs typeface="Times New Roman" panose="02020603050405020304" charset="0"/>
              </a:rPr>
              <a:t>)</a:t>
            </a:r>
            <a:endParaRPr lang="en-US" altLang="zh-CN" sz="2475" b="1" strike="noStrike" noProof="1" dirty="0" smtClean="0">
              <a:cs typeface="宋体" panose="02010600030101010101" pitchFamily="2" charset="-122"/>
            </a:endParaRPr>
          </a:p>
          <a:p>
            <a:pPr lvl="0" eaLnBrk="0" fontAlgn="base" hangingPunct="0">
              <a:spcBef>
                <a:spcPct val="0"/>
              </a:spcBef>
              <a:spcAft>
                <a:spcPct val="0"/>
              </a:spcAft>
            </a:pPr>
            <a:r>
              <a:rPr lang="en-US" altLang="zh-CN" sz="2475" b="1" strike="noStrike" noProof="1" dirty="0" smtClean="0">
                <a:latin typeface="Times New Roman" panose="02020603050405020304" charset="0"/>
                <a:ea typeface="宋体" panose="02010600030101010101" pitchFamily="2" charset="-122"/>
                <a:cs typeface="Times New Roman" panose="02020603050405020304" charset="0"/>
              </a:rPr>
              <a:t>A</a:t>
            </a:r>
            <a:r>
              <a:rPr lang="zh-CN" altLang="en-US" sz="2475" b="1" strike="noStrike" noProof="1" dirty="0" smtClean="0">
                <a:latin typeface="Times New Roman" panose="02020603050405020304" charset="0"/>
                <a:ea typeface="宋体" panose="02010600030101010101" pitchFamily="2" charset="-122"/>
                <a:cs typeface="Times New Roman" panose="02020603050405020304" charset="0"/>
              </a:rPr>
              <a:t>．不重视私有财产的保护         </a:t>
            </a:r>
            <a:endParaRPr lang="en-US" altLang="zh-CN" sz="2475" b="1" strike="noStrike" noProof="1" dirty="0" smtClean="0">
              <a:latin typeface="Times New Roman" panose="02020603050405020304" charset="0"/>
              <a:cs typeface="Times New Roman" panose="02020603050405020304" charset="0"/>
            </a:endParaRPr>
          </a:p>
          <a:p>
            <a:pPr lvl="0" eaLnBrk="0" fontAlgn="base" hangingPunct="0">
              <a:spcBef>
                <a:spcPct val="0"/>
              </a:spcBef>
              <a:spcAft>
                <a:spcPct val="0"/>
              </a:spcAft>
            </a:pPr>
            <a:r>
              <a:rPr lang="zh-CN" altLang="en-US" sz="2475" b="1" strike="noStrike" noProof="1" dirty="0" smtClean="0">
                <a:solidFill>
                  <a:srgbClr val="FF0000"/>
                </a:solidFill>
                <a:latin typeface="Times New Roman" panose="02020603050405020304" charset="0"/>
                <a:ea typeface="宋体" panose="02010600030101010101" pitchFamily="2" charset="-122"/>
                <a:cs typeface="Times New Roman" panose="02020603050405020304" charset="0"/>
              </a:rPr>
              <a:t> </a:t>
            </a:r>
            <a:r>
              <a:rPr lang="en-US" altLang="zh-CN" sz="2475" b="1" strike="noStrike" noProof="1" dirty="0" smtClean="0">
                <a:solidFill>
                  <a:srgbClr val="000000"/>
                </a:solidFill>
                <a:latin typeface="Times New Roman" panose="02020603050405020304" charset="0"/>
                <a:ea typeface="宋体" panose="02010600030101010101" pitchFamily="2" charset="-122"/>
                <a:cs typeface="Times New Roman" panose="02020603050405020304" charset="0"/>
              </a:rPr>
              <a:t>B</a:t>
            </a:r>
            <a:r>
              <a:rPr lang="zh-CN" altLang="en-US" sz="2475" b="1" strike="noStrike" noProof="1" dirty="0" smtClean="0">
                <a:solidFill>
                  <a:srgbClr val="000000"/>
                </a:solidFill>
                <a:latin typeface="Times New Roman" panose="02020603050405020304" charset="0"/>
                <a:ea typeface="宋体" panose="02010600030101010101" pitchFamily="2" charset="-122"/>
                <a:cs typeface="Times New Roman" panose="02020603050405020304" charset="0"/>
              </a:rPr>
              <a:t>．法律具有</a:t>
            </a:r>
            <a:r>
              <a:rPr lang="zh-CN" altLang="en-US" sz="2475" b="1" strike="noStrike" noProof="1" dirty="0" smtClean="0">
                <a:solidFill>
                  <a:srgbClr val="FF0000"/>
                </a:solidFill>
                <a:latin typeface="Times New Roman" panose="02020603050405020304" charset="0"/>
                <a:ea typeface="宋体" panose="02010600030101010101" pitchFamily="2" charset="-122"/>
                <a:cs typeface="Times New Roman" panose="02020603050405020304" charset="0"/>
              </a:rPr>
              <a:t>形式主义</a:t>
            </a:r>
            <a:r>
              <a:rPr lang="zh-CN" altLang="en-US" sz="2475" b="1" strike="noStrike" noProof="1" dirty="0" smtClean="0">
                <a:solidFill>
                  <a:srgbClr val="000000"/>
                </a:solidFill>
                <a:latin typeface="Times New Roman" panose="02020603050405020304" charset="0"/>
                <a:ea typeface="宋体" panose="02010600030101010101" pitchFamily="2" charset="-122"/>
                <a:cs typeface="Times New Roman" panose="02020603050405020304" charset="0"/>
              </a:rPr>
              <a:t>特征</a:t>
            </a:r>
            <a:endParaRPr lang="zh-CN" altLang="en-US" sz="2475" b="1" strike="noStrike" noProof="1" dirty="0" smtClean="0">
              <a:cs typeface="宋体" panose="02010600030101010101" pitchFamily="2" charset="-122"/>
            </a:endParaRPr>
          </a:p>
          <a:p>
            <a:pPr lvl="0" eaLnBrk="0" fontAlgn="base" hangingPunct="0">
              <a:spcBef>
                <a:spcPct val="0"/>
              </a:spcBef>
              <a:spcAft>
                <a:spcPct val="0"/>
              </a:spcAft>
            </a:pPr>
            <a:r>
              <a:rPr lang="en-US" altLang="zh-CN" sz="2475" b="1" strike="noStrike" noProof="1" dirty="0" smtClean="0">
                <a:latin typeface="Times New Roman" panose="02020603050405020304" charset="0"/>
                <a:ea typeface="宋体" panose="02010600030101010101" pitchFamily="2" charset="-122"/>
                <a:cs typeface="Times New Roman" panose="02020603050405020304" charset="0"/>
              </a:rPr>
              <a:t>C</a:t>
            </a:r>
            <a:r>
              <a:rPr lang="zh-CN" altLang="en-US" sz="2475" b="1" strike="noStrike" noProof="1" dirty="0" smtClean="0">
                <a:latin typeface="Times New Roman" panose="02020603050405020304" charset="0"/>
                <a:ea typeface="宋体" panose="02010600030101010101" pitchFamily="2" charset="-122"/>
                <a:cs typeface="Times New Roman" panose="02020603050405020304" charset="0"/>
              </a:rPr>
              <a:t>．审判程序缺乏公正性               </a:t>
            </a:r>
            <a:endParaRPr lang="en-US" altLang="zh-CN" sz="2475" b="1" strike="noStrike" noProof="1" dirty="0" smtClean="0">
              <a:latin typeface="Times New Roman" panose="02020603050405020304" charset="0"/>
              <a:cs typeface="Times New Roman" panose="02020603050405020304" charset="0"/>
            </a:endParaRPr>
          </a:p>
          <a:p>
            <a:pPr lvl="0" eaLnBrk="0" fontAlgn="base" hangingPunct="0">
              <a:spcBef>
                <a:spcPct val="0"/>
              </a:spcBef>
              <a:spcAft>
                <a:spcPct val="0"/>
              </a:spcAft>
            </a:pPr>
            <a:r>
              <a:rPr lang="en-US" altLang="zh-CN" sz="2475" b="1" strike="noStrike" noProof="1" dirty="0" smtClean="0">
                <a:latin typeface="Times New Roman" panose="02020603050405020304" charset="0"/>
                <a:ea typeface="宋体" panose="02010600030101010101" pitchFamily="2" charset="-122"/>
                <a:cs typeface="Times New Roman" panose="02020603050405020304" charset="0"/>
              </a:rPr>
              <a:t>D</a:t>
            </a:r>
            <a:r>
              <a:rPr lang="zh-CN" altLang="en-US" sz="2475" b="1" strike="noStrike" noProof="1" dirty="0" smtClean="0">
                <a:latin typeface="Times New Roman" panose="02020603050405020304" charset="0"/>
                <a:ea typeface="宋体" panose="02010600030101010101" pitchFamily="2" charset="-122"/>
                <a:cs typeface="Times New Roman" panose="02020603050405020304" charset="0"/>
              </a:rPr>
              <a:t>．审判结果取决于对法律的解释</a:t>
            </a:r>
            <a:endParaRPr lang="zh-CN" altLang="en-US" sz="2475" b="1" strike="noStrike" noProof="1" dirty="0" smtClean="0">
              <a:cs typeface="宋体" panose="02010600030101010101" pitchFamily="2" charset="-122"/>
            </a:endParaRPr>
          </a:p>
          <a:p>
            <a:pPr defTabSz="947420" fontAlgn="base"/>
            <a:endParaRPr lang="zh-CN" altLang="en-US" sz="2475" b="1" strike="noStrike" noProof="1" dirty="0" smtClean="0">
              <a:cs typeface="宋体" panose="02010600030101010101" pitchFamily="2" charset="-122"/>
            </a:endParaRPr>
          </a:p>
        </p:txBody>
      </p:sp>
      <p:sp>
        <p:nvSpPr>
          <p:cNvPr id="9" name="矩形 8"/>
          <p:cNvSpPr/>
          <p:nvPr/>
        </p:nvSpPr>
        <p:spPr>
          <a:xfrm>
            <a:off x="8215151" y="3923707"/>
            <a:ext cx="532765" cy="715645"/>
          </a:xfrm>
          <a:prstGeom prst="rect">
            <a:avLst/>
          </a:prstGeom>
          <a:noFill/>
        </p:spPr>
        <p:txBody>
          <a:bodyPr wrap="none" lIns="71078" tIns="35539" rIns="71078" bIns="35539">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r>
              <a:rPr lang="en-US" altLang="zh-CN" sz="4200" b="1" strike="noStrike" spc="52" noProof="1"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anose="020B0604020202020204" pitchFamily="34" charset="0"/>
                <a:ea typeface="宋体" panose="02010600030101010101" pitchFamily="2" charset="-122"/>
                <a:cs typeface="+mn-ea"/>
              </a:rPr>
              <a:t>B</a:t>
            </a:r>
            <a:endParaRPr lang="zh-CN" altLang="en-US" sz="4200" b="1" strike="noStrike" spc="52" noProof="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6" name="矩形 5"/>
          <p:cNvSpPr/>
          <p:nvPr/>
        </p:nvSpPr>
        <p:spPr>
          <a:xfrm>
            <a:off x="4508500" y="1017588"/>
            <a:ext cx="2582545" cy="497205"/>
          </a:xfrm>
          <a:prstGeom prst="rect">
            <a:avLst/>
          </a:prstGeom>
        </p:spPr>
        <p:txBody>
          <a:bodyPr wrap="none" lIns="71078" tIns="35539" rIns="71078" bIns="35539">
            <a:spAutoFit/>
          </a:bodyPr>
          <a:lstStyle/>
          <a:p>
            <a:pPr fontAlgn="base"/>
            <a:r>
              <a:rPr lang="zh-CN" altLang="en-US" sz="2775" b="1" strike="noStrike" noProof="1" dirty="0" smtClean="0">
                <a:solidFill>
                  <a:srgbClr val="0000FF"/>
                </a:solidFill>
                <a:latin typeface="微软雅黑" panose="020B0503020204020204" pitchFamily="34" charset="-122"/>
                <a:ea typeface="微软雅黑" panose="020B0503020204020204" pitchFamily="34" charset="-122"/>
                <a:cs typeface="宋体" panose="02010600030101010101" pitchFamily="2" charset="-122"/>
              </a:rPr>
              <a:t>（</a:t>
            </a:r>
            <a:r>
              <a:rPr lang="en-US" altLang="zh-CN" sz="2775" b="1" strike="noStrike" noProof="1" dirty="0" smtClean="0">
                <a:solidFill>
                  <a:srgbClr val="0000FF"/>
                </a:solidFill>
                <a:latin typeface="微软雅黑" panose="020B0503020204020204" pitchFamily="34" charset="-122"/>
                <a:ea typeface="微软雅黑" panose="020B0503020204020204" pitchFamily="34" charset="-122"/>
                <a:cs typeface="宋体" panose="02010600030101010101" pitchFamily="2" charset="-122"/>
              </a:rPr>
              <a:t>7</a:t>
            </a:r>
            <a:r>
              <a:rPr lang="zh-CN" altLang="en-US" sz="2775" b="1" strike="noStrike" noProof="1" dirty="0" smtClean="0">
                <a:solidFill>
                  <a:srgbClr val="0000FF"/>
                </a:solidFill>
                <a:latin typeface="微软雅黑" panose="020B0503020204020204" pitchFamily="34" charset="-122"/>
                <a:ea typeface="微软雅黑" panose="020B0503020204020204" pitchFamily="34" charset="-122"/>
                <a:cs typeface="宋体" panose="02010600030101010101" pitchFamily="2" charset="-122"/>
              </a:rPr>
              <a:t>）规律判断 </a:t>
            </a:r>
            <a:endParaRPr lang="zh-CN" altLang="en-US" sz="2775" strike="noStrike" noProof="1" dirty="0">
              <a:solidFill>
                <a:srgbClr val="0000FF"/>
              </a:solidFill>
              <a:latin typeface="微软雅黑" panose="020B0503020204020204" pitchFamily="34" charset="-122"/>
              <a:ea typeface="微软雅黑" panose="020B0503020204020204" pitchFamily="34"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ppt_x"/>
                                          </p:val>
                                        </p:tav>
                                        <p:tav tm="100000">
                                          <p:val>
                                            <p:strVal val="#ppt_x"/>
                                          </p:val>
                                        </p:tav>
                                      </p:tavLst>
                                    </p:anim>
                                    <p:anim calcmode="lin" valueType="num">
                                      <p:cBhvr>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2097" name="Rectangle 1"/>
          <p:cNvSpPr/>
          <p:nvPr/>
        </p:nvSpPr>
        <p:spPr>
          <a:xfrm>
            <a:off x="690245" y="1388428"/>
            <a:ext cx="11222355" cy="3784600"/>
          </a:xfrm>
          <a:prstGeom prst="rect">
            <a:avLst/>
          </a:prstGeom>
          <a:noFill/>
          <a:ln w="9525">
            <a:noFill/>
          </a:ln>
        </p:spPr>
        <p:txBody>
          <a:bodyPr wrap="square" anchor="ctr">
            <a:spAutoFit/>
          </a:bodyPr>
          <a:p>
            <a:pPr lvl="0" indent="200025" defTabSz="914400"/>
            <a:r>
              <a:rPr lang="zh-CN" altLang="en-US" sz="2800" b="1" dirty="0">
                <a:solidFill>
                  <a:srgbClr val="FF0000"/>
                </a:solidFill>
                <a:latin typeface="Times New Roman" panose="02020603050405020304" charset="0"/>
                <a:ea typeface="宋体" panose="02010600030101010101" pitchFamily="2" charset="-122"/>
              </a:rPr>
              <a:t>（</a:t>
            </a:r>
            <a:r>
              <a:rPr lang="en-US" altLang="zh-CN" sz="2800" b="1" dirty="0">
                <a:solidFill>
                  <a:srgbClr val="FF0000"/>
                </a:solidFill>
                <a:latin typeface="Times New Roman" panose="02020603050405020304" charset="0"/>
                <a:ea typeface="宋体" panose="02010600030101010101" pitchFamily="2" charset="-122"/>
              </a:rPr>
              <a:t>2013·</a:t>
            </a:r>
            <a:r>
              <a:rPr lang="zh-CN" altLang="en-US" sz="2800" b="1" dirty="0">
                <a:solidFill>
                  <a:srgbClr val="FF0000"/>
                </a:solidFill>
                <a:latin typeface="黑体" panose="02010609060101010101" pitchFamily="49" charset="-122"/>
                <a:ea typeface="黑体" panose="02010609060101010101" pitchFamily="49" charset="-122"/>
              </a:rPr>
              <a:t>全国新课标卷</a:t>
            </a:r>
            <a:r>
              <a:rPr lang="en-US" altLang="zh-CN" sz="2800" b="1" dirty="0">
                <a:solidFill>
                  <a:srgbClr val="FF0000"/>
                </a:solidFill>
                <a:latin typeface="Times New Roman" panose="02020603050405020304" charset="0"/>
                <a:ea typeface="黑体" panose="02010609060101010101" pitchFamily="49" charset="-122"/>
              </a:rPr>
              <a:t>I</a:t>
            </a:r>
            <a:r>
              <a:rPr lang="zh-CN" altLang="en-US" sz="2800" b="1" dirty="0">
                <a:solidFill>
                  <a:srgbClr val="FF0000"/>
                </a:solidFill>
                <a:latin typeface="黑体" panose="02010609060101010101" pitchFamily="49" charset="-122"/>
                <a:ea typeface="黑体" panose="02010609060101010101" pitchFamily="49" charset="-122"/>
              </a:rPr>
              <a:t>文综</a:t>
            </a:r>
            <a:r>
              <a:rPr lang="en-US" altLang="zh-CN" sz="2800" b="1" dirty="0">
                <a:solidFill>
                  <a:srgbClr val="FF0000"/>
                </a:solidFill>
                <a:latin typeface="Times New Roman" panose="02020603050405020304" charset="0"/>
                <a:ea typeface="宋体" panose="02010600030101010101" pitchFamily="2" charset="-122"/>
              </a:rPr>
              <a:t>·30</a:t>
            </a:r>
            <a:r>
              <a:rPr lang="zh-CN" altLang="en-US" sz="2800" b="1" dirty="0">
                <a:solidFill>
                  <a:srgbClr val="FF0000"/>
                </a:solidFill>
                <a:latin typeface="Times New Roman" panose="02020603050405020304" charset="0"/>
                <a:ea typeface="宋体" panose="02010600030101010101" pitchFamily="2" charset="-122"/>
              </a:rPr>
              <a:t>）</a:t>
            </a:r>
            <a:r>
              <a:rPr lang="en-US" altLang="zh-CN" sz="2800" b="1" dirty="0">
                <a:solidFill>
                  <a:srgbClr val="000000"/>
                </a:solidFill>
                <a:latin typeface="Times New Roman" panose="02020603050405020304" charset="0"/>
                <a:ea typeface="宋体" panose="02010600030101010101" pitchFamily="2" charset="-122"/>
              </a:rPr>
              <a:t>1928</a:t>
            </a:r>
            <a:r>
              <a:rPr lang="zh-CN" altLang="en-US" sz="2800" b="1" dirty="0">
                <a:solidFill>
                  <a:srgbClr val="000000"/>
                </a:solidFill>
                <a:latin typeface="Times New Roman" panose="02020603050405020304" charset="0"/>
                <a:ea typeface="宋体" panose="02010600030101010101" pitchFamily="2" charset="-122"/>
              </a:rPr>
              <a:t>年中</a:t>
            </a:r>
            <a:r>
              <a:rPr lang="zh-CN" altLang="en-US" sz="2800" b="1" dirty="0">
                <a:solidFill>
                  <a:srgbClr val="000000"/>
                </a:solidFill>
                <a:latin typeface="宋体" panose="02010600030101010101" pitchFamily="2" charset="-122"/>
                <a:ea typeface="宋体" panose="02010600030101010101" pitchFamily="2" charset="-122"/>
              </a:rPr>
              <a:t>共六大通过的</a:t>
            </a:r>
            <a:r>
              <a:rPr lang="en-US" altLang="zh-CN" sz="2800" b="1" dirty="0">
                <a:solidFill>
                  <a:srgbClr val="000000"/>
                </a:solidFill>
                <a:latin typeface="宋体" panose="02010600030101010101" pitchFamily="2" charset="-122"/>
                <a:ea typeface="宋体" panose="02010600030101010101" pitchFamily="2" charset="-122"/>
              </a:rPr>
              <a:t>《</a:t>
            </a:r>
            <a:r>
              <a:rPr lang="zh-CN" altLang="en-US" sz="2800" b="1" dirty="0">
                <a:solidFill>
                  <a:srgbClr val="000000"/>
                </a:solidFill>
                <a:latin typeface="宋体" panose="02010600030101010101" pitchFamily="2" charset="-122"/>
                <a:ea typeface="宋体" panose="02010600030101010101" pitchFamily="2" charset="-122"/>
              </a:rPr>
              <a:t>政治议决案</a:t>
            </a:r>
            <a:r>
              <a:rPr lang="en-US" altLang="zh-CN" sz="2800" b="1" dirty="0">
                <a:solidFill>
                  <a:srgbClr val="000000"/>
                </a:solidFill>
                <a:latin typeface="宋体" panose="02010600030101010101" pitchFamily="2" charset="-122"/>
                <a:ea typeface="宋体" panose="02010600030101010101" pitchFamily="2" charset="-122"/>
              </a:rPr>
              <a:t>》</a:t>
            </a:r>
            <a:r>
              <a:rPr lang="zh-CN" altLang="en-US" sz="2800" b="1" dirty="0">
                <a:solidFill>
                  <a:srgbClr val="000000"/>
                </a:solidFill>
                <a:latin typeface="宋体" panose="02010600030101010101" pitchFamily="2" charset="-122"/>
                <a:ea typeface="宋体" panose="02010600030101010101" pitchFamily="2" charset="-122"/>
              </a:rPr>
              <a:t>指出：各省自发的农民游击战争，</a:t>
            </a:r>
            <a:r>
              <a:rPr lang="zh-CN" altLang="en-US" sz="2800" b="1" dirty="0">
                <a:solidFill>
                  <a:srgbClr val="FF0000"/>
                </a:solidFill>
                <a:latin typeface="宋体" panose="02010600030101010101" pitchFamily="2" charset="-122"/>
                <a:ea typeface="宋体" panose="02010600030101010101" pitchFamily="2" charset="-122"/>
              </a:rPr>
              <a:t>只有</a:t>
            </a:r>
            <a:r>
              <a:rPr lang="zh-CN" altLang="en-US" sz="2800" b="1" dirty="0">
                <a:solidFill>
                  <a:srgbClr val="000000"/>
                </a:solidFill>
                <a:latin typeface="宋体" panose="02010600030101010101" pitchFamily="2" charset="-122"/>
                <a:ea typeface="宋体" panose="02010600030101010101" pitchFamily="2" charset="-122"/>
              </a:rPr>
              <a:t>和</a:t>
            </a:r>
            <a:r>
              <a:rPr lang="zh-CN" altLang="en-US" sz="2800" b="1" dirty="0">
                <a:solidFill>
                  <a:srgbClr val="000000"/>
                </a:solidFill>
                <a:latin typeface="Arial" panose="020B0604020202020204" pitchFamily="34" charset="0"/>
                <a:ea typeface="宋体" panose="02010600030101010101" pitchFamily="2" charset="-122"/>
              </a:rPr>
              <a:t>“</a:t>
            </a:r>
            <a:r>
              <a:rPr lang="zh-CN" altLang="en-US" sz="2800" b="1" dirty="0">
                <a:solidFill>
                  <a:srgbClr val="000000"/>
                </a:solidFill>
                <a:latin typeface="宋体" panose="02010600030101010101" pitchFamily="2" charset="-122"/>
                <a:ea typeface="宋体" panose="02010600030101010101" pitchFamily="2" charset="-122"/>
              </a:rPr>
              <a:t>无产阶级的城市的新的革命高潮相联结起来</a:t>
            </a:r>
            <a:r>
              <a:rPr lang="zh-CN" altLang="en-US" sz="2800" b="1" dirty="0">
                <a:solidFill>
                  <a:srgbClr val="000000"/>
                </a:solidFill>
                <a:latin typeface="Arial" panose="020B0604020202020204" pitchFamily="34" charset="0"/>
                <a:ea typeface="宋体" panose="02010600030101010101" pitchFamily="2" charset="-122"/>
              </a:rPr>
              <a:t>”</a:t>
            </a:r>
            <a:r>
              <a:rPr lang="zh-CN" altLang="en-US" sz="2800" b="1" dirty="0">
                <a:solidFill>
                  <a:srgbClr val="000000"/>
                </a:solidFill>
                <a:latin typeface="宋体" panose="02010600030101010101" pitchFamily="2" charset="-122"/>
                <a:ea typeface="宋体" panose="02010600030101010101" pitchFamily="2" charset="-122"/>
              </a:rPr>
              <a:t>，</a:t>
            </a:r>
            <a:r>
              <a:rPr lang="zh-CN" altLang="en-US" sz="2800" b="1" dirty="0">
                <a:solidFill>
                  <a:srgbClr val="FF0000"/>
                </a:solidFill>
                <a:latin typeface="宋体" panose="02010600030101010101" pitchFamily="2" charset="-122"/>
                <a:ea typeface="宋体" panose="02010600030101010101" pitchFamily="2" charset="-122"/>
              </a:rPr>
              <a:t>才可能</a:t>
            </a:r>
            <a:r>
              <a:rPr lang="zh-CN" altLang="en-US" sz="2800" b="1" dirty="0">
                <a:solidFill>
                  <a:srgbClr val="000000"/>
                </a:solidFill>
                <a:latin typeface="宋体" panose="02010600030101010101" pitchFamily="2" charset="-122"/>
                <a:ea typeface="宋体" panose="02010600030101010101" pitchFamily="2" charset="-122"/>
              </a:rPr>
              <a:t>变成</a:t>
            </a:r>
            <a:r>
              <a:rPr lang="zh-CN" altLang="en-US" sz="2800" b="1" dirty="0">
                <a:solidFill>
                  <a:srgbClr val="000000"/>
                </a:solidFill>
                <a:latin typeface="Arial" panose="020B0604020202020204" pitchFamily="34" charset="0"/>
                <a:ea typeface="宋体" panose="02010600030101010101" pitchFamily="2" charset="-122"/>
              </a:rPr>
              <a:t>“</a:t>
            </a:r>
            <a:r>
              <a:rPr lang="zh-CN" altLang="en-US" sz="2800" b="1" dirty="0">
                <a:solidFill>
                  <a:srgbClr val="000000"/>
                </a:solidFill>
                <a:latin typeface="宋体" panose="02010600030101010101" pitchFamily="2" charset="-122"/>
                <a:ea typeface="宋体" panose="02010600030101010101" pitchFamily="2" charset="-122"/>
              </a:rPr>
              <a:t>全国胜利的民众暴动的出发点</a:t>
            </a:r>
            <a:r>
              <a:rPr lang="zh-CN" altLang="en-US" sz="2800" b="1" dirty="0">
                <a:solidFill>
                  <a:srgbClr val="000000"/>
                </a:solidFill>
                <a:latin typeface="Arial" panose="020B0604020202020204" pitchFamily="34" charset="0"/>
                <a:ea typeface="宋体" panose="02010600030101010101" pitchFamily="2" charset="-122"/>
              </a:rPr>
              <a:t>”</a:t>
            </a:r>
            <a:r>
              <a:rPr lang="zh-CN" altLang="en-US" sz="2800" b="1" dirty="0">
                <a:solidFill>
                  <a:srgbClr val="000000"/>
                </a:solidFill>
                <a:latin typeface="宋体" panose="02010600030101010101" pitchFamily="2" charset="-122"/>
                <a:ea typeface="宋体" panose="02010600030101010101" pitchFamily="2" charset="-122"/>
              </a:rPr>
              <a:t>。这反映了当时中共中央</a:t>
            </a:r>
            <a:r>
              <a:rPr lang="en-US" altLang="zh-CN" sz="2800" b="1" dirty="0">
                <a:latin typeface="Times New Roman" panose="02020603050405020304" charset="0"/>
                <a:ea typeface="宋体" panose="02010600030101010101" pitchFamily="2" charset="-122"/>
              </a:rPr>
              <a:t>(</a:t>
            </a:r>
            <a:r>
              <a:rPr lang="zh-CN" altLang="en-US" sz="2800" b="1" dirty="0">
                <a:latin typeface="Times New Roman" panose="02020603050405020304" charset="0"/>
                <a:ea typeface="宋体" panose="02010600030101010101" pitchFamily="2" charset="-122"/>
              </a:rPr>
              <a:t>　　</a:t>
            </a:r>
            <a:r>
              <a:rPr lang="en-US" altLang="zh-CN" sz="3200" b="1" dirty="0">
                <a:latin typeface="Times New Roman" panose="02020603050405020304" charset="0"/>
                <a:ea typeface="宋体" panose="02010600030101010101" pitchFamily="2" charset="-122"/>
              </a:rPr>
              <a:t>)</a:t>
            </a:r>
            <a:endParaRPr lang="en-US" altLang="zh-CN" sz="3200" b="1" dirty="0">
              <a:latin typeface="Times New Roman" panose="02020603050405020304" charset="0"/>
              <a:ea typeface="宋体" panose="02010600030101010101" pitchFamily="2" charset="-122"/>
            </a:endParaRPr>
          </a:p>
          <a:p>
            <a:pPr lvl="0" indent="200025" defTabSz="914400" eaLnBrk="0" hangingPunct="0"/>
            <a:r>
              <a:rPr lang="en-US" altLang="zh-CN" sz="2800" b="1" dirty="0">
                <a:solidFill>
                  <a:srgbClr val="000000"/>
                </a:solidFill>
                <a:latin typeface="Times New Roman" panose="02020603050405020304" charset="0"/>
                <a:ea typeface="宋体" panose="02010600030101010101" pitchFamily="2" charset="-122"/>
              </a:rPr>
              <a:t>A</a:t>
            </a:r>
            <a:r>
              <a:rPr lang="zh-CN" altLang="en-US" sz="3200" b="1" dirty="0">
                <a:solidFill>
                  <a:srgbClr val="000000"/>
                </a:solidFill>
                <a:latin typeface="Times New Roman" panose="02020603050405020304" charset="0"/>
                <a:ea typeface="宋体" panose="02010600030101010101" pitchFamily="2" charset="-122"/>
              </a:rPr>
              <a:t>．主张走农村包围城市的革命道路     </a:t>
            </a:r>
            <a:endParaRPr lang="zh-CN" altLang="en-US" sz="3200" b="1" dirty="0">
              <a:solidFill>
                <a:srgbClr val="000000"/>
              </a:solidFill>
              <a:latin typeface="Times New Roman" panose="02020603050405020304" charset="0"/>
              <a:ea typeface="宋体" panose="02010600030101010101" pitchFamily="2" charset="-122"/>
            </a:endParaRPr>
          </a:p>
          <a:p>
            <a:pPr lvl="0" indent="200025" defTabSz="914400" eaLnBrk="0" hangingPunct="0"/>
            <a:r>
              <a:rPr lang="en-US" altLang="zh-CN" sz="2800" b="1" dirty="0">
                <a:solidFill>
                  <a:srgbClr val="000000"/>
                </a:solidFill>
                <a:latin typeface="Times New Roman" panose="02020603050405020304" charset="0"/>
                <a:ea typeface="宋体" panose="02010600030101010101" pitchFamily="2" charset="-122"/>
              </a:rPr>
              <a:t>B</a:t>
            </a:r>
            <a:r>
              <a:rPr lang="zh-CN" altLang="en-US" sz="3200" b="1" dirty="0">
                <a:solidFill>
                  <a:srgbClr val="000000"/>
                </a:solidFill>
                <a:latin typeface="Times New Roman" panose="02020603050405020304" charset="0"/>
                <a:ea typeface="宋体" panose="02010600030101010101" pitchFamily="2" charset="-122"/>
              </a:rPr>
              <a:t>．坚持以城市为中心的革命模式</a:t>
            </a:r>
            <a:endParaRPr lang="zh-CN" altLang="en-US" sz="3200" b="1" dirty="0">
              <a:solidFill>
                <a:srgbClr val="000000"/>
              </a:solidFill>
              <a:latin typeface="Times New Roman" panose="02020603050405020304" charset="0"/>
              <a:ea typeface="宋体" panose="02010600030101010101" pitchFamily="2" charset="-122"/>
            </a:endParaRPr>
          </a:p>
          <a:p>
            <a:pPr lvl="0" indent="200025" defTabSz="914400" eaLnBrk="0" hangingPunct="0"/>
            <a:r>
              <a:rPr lang="en-US" altLang="zh-CN" sz="2800" b="1" dirty="0">
                <a:solidFill>
                  <a:srgbClr val="000000"/>
                </a:solidFill>
                <a:latin typeface="Times New Roman" panose="02020603050405020304" charset="0"/>
                <a:ea typeface="宋体" panose="02010600030101010101" pitchFamily="2" charset="-122"/>
              </a:rPr>
              <a:t>C</a:t>
            </a:r>
            <a:r>
              <a:rPr lang="zh-CN" altLang="en-US" sz="3200" b="1" dirty="0">
                <a:solidFill>
                  <a:srgbClr val="000000"/>
                </a:solidFill>
                <a:latin typeface="Times New Roman" panose="02020603050405020304" charset="0"/>
                <a:ea typeface="宋体" panose="02010600030101010101" pitchFamily="2" charset="-122"/>
              </a:rPr>
              <a:t>．重视农民战争与城市暴动的结合     </a:t>
            </a:r>
            <a:endParaRPr lang="zh-CN" altLang="en-US" sz="3200" b="1" dirty="0">
              <a:solidFill>
                <a:srgbClr val="000000"/>
              </a:solidFill>
              <a:latin typeface="Times New Roman" panose="02020603050405020304" charset="0"/>
              <a:ea typeface="宋体" panose="02010600030101010101" pitchFamily="2" charset="-122"/>
            </a:endParaRPr>
          </a:p>
          <a:p>
            <a:pPr lvl="0" indent="200025" defTabSz="914400" eaLnBrk="0" hangingPunct="0"/>
            <a:r>
              <a:rPr lang="en-US" altLang="zh-CN" sz="2800" b="1" dirty="0">
                <a:solidFill>
                  <a:srgbClr val="000000"/>
                </a:solidFill>
                <a:latin typeface="Times New Roman" panose="02020603050405020304" charset="0"/>
                <a:ea typeface="宋体" panose="02010600030101010101" pitchFamily="2" charset="-122"/>
              </a:rPr>
              <a:t>D</a:t>
            </a:r>
            <a:r>
              <a:rPr lang="zh-CN" altLang="en-US" sz="2800" b="1" dirty="0">
                <a:solidFill>
                  <a:srgbClr val="000000"/>
                </a:solidFill>
                <a:latin typeface="Times New Roman" panose="02020603050405020304" charset="0"/>
                <a:ea typeface="宋体" panose="02010600030101010101" pitchFamily="2" charset="-122"/>
              </a:rPr>
              <a:t>．认为农民阶级是取得革命胜利的主导</a:t>
            </a:r>
            <a:endParaRPr lang="zh-CN" altLang="en-US" sz="2800" b="1" dirty="0">
              <a:solidFill>
                <a:srgbClr val="000000"/>
              </a:solidFill>
              <a:latin typeface="Times New Roman" panose="02020603050405020304" charset="0"/>
              <a:ea typeface="宋体" panose="02010600030101010101" pitchFamily="2" charset="-122"/>
            </a:endParaRPr>
          </a:p>
        </p:txBody>
      </p:sp>
      <p:sp>
        <p:nvSpPr>
          <p:cNvPr id="5" name="矩形 4"/>
          <p:cNvSpPr/>
          <p:nvPr/>
        </p:nvSpPr>
        <p:spPr>
          <a:xfrm>
            <a:off x="7467464" y="2755984"/>
            <a:ext cx="560705" cy="71437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defRPr/>
            </a:pPr>
            <a:r>
              <a:rPr lang="en-US" altLang="zh-CN" sz="4050" b="1" strike="noStrike" spc="50" noProof="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anose="020B0604020202020204" pitchFamily="34" charset="0"/>
                <a:ea typeface="宋体" panose="02010600030101010101" pitchFamily="2" charset="-122"/>
                <a:cs typeface="+mn-ea"/>
              </a:rPr>
              <a:t>B</a:t>
            </a:r>
            <a:endParaRPr lang="zh-CN" altLang="en-US" sz="4050" b="1" strike="noStrike" spc="50" noProof="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6" name="矩形 5"/>
          <p:cNvSpPr/>
          <p:nvPr/>
        </p:nvSpPr>
        <p:spPr>
          <a:xfrm>
            <a:off x="3745230" y="891223"/>
            <a:ext cx="3402013" cy="497205"/>
          </a:xfrm>
          <a:prstGeom prst="rect">
            <a:avLst/>
          </a:prstGeom>
        </p:spPr>
        <p:txBody>
          <a:bodyPr wrap="square" lIns="71078" tIns="35539" rIns="71078" bIns="35539">
            <a:spAutoFit/>
          </a:bodyPr>
          <a:lstStyle/>
          <a:p>
            <a:pPr fontAlgn="base"/>
            <a:r>
              <a:rPr lang="zh-CN" altLang="en-US" sz="2775" b="1" strike="noStrike" noProof="1" dirty="0" smtClean="0">
                <a:solidFill>
                  <a:srgbClr val="0000FF"/>
                </a:solidFill>
                <a:latin typeface="微软雅黑" panose="020B0503020204020204" pitchFamily="34" charset="-122"/>
                <a:ea typeface="微软雅黑" panose="020B0503020204020204" pitchFamily="34" charset="-122"/>
                <a:cs typeface="宋体" panose="02010600030101010101" pitchFamily="2" charset="-122"/>
              </a:rPr>
              <a:t>（</a:t>
            </a:r>
            <a:r>
              <a:rPr lang="en-US" altLang="zh-CN" sz="2775" b="1" strike="noStrike" noProof="1" dirty="0" smtClean="0">
                <a:solidFill>
                  <a:srgbClr val="0000FF"/>
                </a:solidFill>
                <a:latin typeface="微软雅黑" panose="020B0503020204020204" pitchFamily="34" charset="-122"/>
                <a:ea typeface="微软雅黑" panose="020B0503020204020204" pitchFamily="34" charset="-122"/>
                <a:cs typeface="宋体" panose="02010600030101010101" pitchFamily="2" charset="-122"/>
              </a:rPr>
              <a:t>8</a:t>
            </a:r>
            <a:r>
              <a:rPr lang="zh-CN" altLang="en-US" sz="2775" b="1" strike="noStrike" noProof="1" dirty="0" smtClean="0">
                <a:solidFill>
                  <a:srgbClr val="0000FF"/>
                </a:solidFill>
                <a:latin typeface="微软雅黑" panose="020B0503020204020204" pitchFamily="34" charset="-122"/>
                <a:ea typeface="微软雅黑" panose="020B0503020204020204" pitchFamily="34" charset="-122"/>
                <a:cs typeface="宋体" panose="02010600030101010101" pitchFamily="2" charset="-122"/>
              </a:rPr>
              <a:t>）语法判断</a:t>
            </a:r>
            <a:endParaRPr lang="zh-CN" altLang="en-US" sz="2775" strike="noStrike" noProof="1" dirty="0">
              <a:solidFill>
                <a:srgbClr val="0000FF"/>
              </a:solidFill>
              <a:latin typeface="微软雅黑" panose="020B0503020204020204" pitchFamily="34" charset="-122"/>
              <a:ea typeface="微软雅黑" panose="020B0503020204020204" pitchFamily="34" charset="-122"/>
            </a:endParaRPr>
          </a:p>
        </p:txBody>
      </p:sp>
      <p:sp>
        <p:nvSpPr>
          <p:cNvPr id="132100" name="TextBox 1"/>
          <p:cNvSpPr txBox="1"/>
          <p:nvPr/>
        </p:nvSpPr>
        <p:spPr>
          <a:xfrm>
            <a:off x="4435475" y="5197475"/>
            <a:ext cx="3803650" cy="460375"/>
          </a:xfrm>
          <a:prstGeom prst="rect">
            <a:avLst/>
          </a:prstGeom>
          <a:noFill/>
          <a:ln w="9525">
            <a:noFill/>
          </a:ln>
        </p:spPr>
        <p:txBody>
          <a:bodyPr wrap="square" anchor="t">
            <a:spAutoFit/>
          </a:bodyPr>
          <a:p>
            <a:pPr lvl="0" indent="0"/>
            <a:r>
              <a:rPr lang="zh-CN" altLang="en-US" sz="2400" b="1" dirty="0">
                <a:solidFill>
                  <a:srgbClr val="FF0000"/>
                </a:solidFill>
                <a:latin typeface="黑体" panose="02010609060101010101" pitchFamily="49" charset="-122"/>
                <a:ea typeface="黑体" panose="02010609060101010101" pitchFamily="49" charset="-122"/>
              </a:rPr>
              <a:t>注意语法句式的重心</a:t>
            </a:r>
            <a:endParaRPr lang="zh-CN" altLang="en-US" sz="2400" b="1" dirty="0">
              <a:solidFill>
                <a:srgbClr val="FF0000"/>
              </a:solidFill>
              <a:latin typeface="黑体" panose="02010609060101010101" pitchFamily="49" charset="-122"/>
              <a:ea typeface="黑体" panose="02010609060101010101" pitchFamily="49"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100000">
                                          <p:val>
                                            <p:strVal val="#ppt_x"/>
                                          </p:val>
                                        </p:tav>
                                      </p:tavLst>
                                    </p:anim>
                                    <p:anim calcmode="lin" valueType="num">
                                      <p:cBhvr>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2097" name="Rectangle 1"/>
          <p:cNvSpPr/>
          <p:nvPr/>
        </p:nvSpPr>
        <p:spPr>
          <a:xfrm>
            <a:off x="124460" y="846138"/>
            <a:ext cx="11222355" cy="2368550"/>
          </a:xfrm>
          <a:prstGeom prst="rect">
            <a:avLst/>
          </a:prstGeom>
          <a:noFill/>
          <a:ln w="9525">
            <a:noFill/>
          </a:ln>
        </p:spPr>
        <p:txBody>
          <a:bodyPr wrap="square" anchor="ctr">
            <a:spAutoFit/>
          </a:bodyPr>
          <a:p>
            <a:pPr lvl="0" indent="200025" defTabSz="914400"/>
            <a:r>
              <a:rPr lang="zh-CN" altLang="en-US" sz="2800" b="1" dirty="0">
                <a:solidFill>
                  <a:srgbClr val="FF0000"/>
                </a:solidFill>
                <a:latin typeface="Times New Roman" panose="02020603050405020304" charset="0"/>
                <a:ea typeface="宋体" panose="02010600030101010101" pitchFamily="2" charset="-122"/>
              </a:rPr>
              <a:t>（</a:t>
            </a:r>
            <a:r>
              <a:rPr lang="en-US" altLang="zh-CN" sz="2800" b="1" dirty="0">
                <a:solidFill>
                  <a:srgbClr val="FF0000"/>
                </a:solidFill>
                <a:latin typeface="Times New Roman" panose="02020603050405020304" charset="0"/>
                <a:ea typeface="宋体" panose="02010600030101010101" pitchFamily="2" charset="-122"/>
              </a:rPr>
              <a:t>2016·</a:t>
            </a:r>
            <a:r>
              <a:rPr lang="zh-CN" altLang="en-US" sz="2800" b="1" dirty="0">
                <a:solidFill>
                  <a:srgbClr val="FF0000"/>
                </a:solidFill>
                <a:latin typeface="黑体" panose="02010609060101010101" pitchFamily="49" charset="-122"/>
                <a:ea typeface="黑体" panose="02010609060101010101" pitchFamily="49" charset="-122"/>
              </a:rPr>
              <a:t>全国新课标卷</a:t>
            </a:r>
            <a:r>
              <a:rPr lang="en-US" altLang="zh-CN" sz="2800" b="1" dirty="0">
                <a:solidFill>
                  <a:srgbClr val="FF0000"/>
                </a:solidFill>
                <a:latin typeface="Times New Roman" panose="02020603050405020304" charset="0"/>
                <a:ea typeface="黑体" panose="02010609060101010101" pitchFamily="49" charset="-122"/>
              </a:rPr>
              <a:t>I</a:t>
            </a:r>
            <a:r>
              <a:rPr lang="zh-CN" altLang="en-US" sz="2800" b="1" dirty="0">
                <a:solidFill>
                  <a:srgbClr val="FF0000"/>
                </a:solidFill>
                <a:latin typeface="黑体" panose="02010609060101010101" pitchFamily="49" charset="-122"/>
                <a:ea typeface="黑体" panose="02010609060101010101" pitchFamily="49" charset="-122"/>
              </a:rPr>
              <a:t>文综</a:t>
            </a:r>
            <a:r>
              <a:rPr lang="en-US" altLang="zh-CN" sz="2800" b="1" dirty="0">
                <a:solidFill>
                  <a:srgbClr val="FF0000"/>
                </a:solidFill>
                <a:latin typeface="Times New Roman" panose="02020603050405020304" charset="0"/>
                <a:ea typeface="宋体" panose="02010600030101010101" pitchFamily="2" charset="-122"/>
              </a:rPr>
              <a:t>·</a:t>
            </a:r>
            <a:r>
              <a:rPr lang="zh-CN" altLang="en-US" sz="2800" b="1" dirty="0">
                <a:solidFill>
                  <a:srgbClr val="FF0000"/>
                </a:solidFill>
                <a:latin typeface="Times New Roman" panose="02020603050405020304" charset="0"/>
                <a:ea typeface="宋体" panose="02010600030101010101" pitchFamily="2" charset="-122"/>
              </a:rPr>
              <a:t>）</a:t>
            </a:r>
            <a:endParaRPr lang="zh-CN" altLang="en-US" sz="2800" b="1" dirty="0">
              <a:solidFill>
                <a:srgbClr val="FF0000"/>
              </a:solidFill>
              <a:latin typeface="Times New Roman" panose="02020603050405020304" charset="0"/>
              <a:ea typeface="宋体" panose="02010600030101010101" pitchFamily="2" charset="-122"/>
            </a:endParaRPr>
          </a:p>
          <a:p>
            <a:pPr lvl="0" indent="200025" defTabSz="914400"/>
            <a:r>
              <a:rPr sz="2400" b="1" dirty="0">
                <a:ea typeface="宋体" panose="02010600030101010101" pitchFamily="2" charset="-122"/>
              </a:rPr>
              <a:t>32.</a:t>
            </a:r>
            <a:r>
              <a:rPr sz="2400" b="1" dirty="0">
                <a:solidFill>
                  <a:srgbClr val="FF0000"/>
                </a:solidFill>
                <a:ea typeface="宋体" panose="02010600030101010101" pitchFamily="2" charset="-122"/>
              </a:rPr>
              <a:t>德国文学家歌德</a:t>
            </a:r>
            <a:r>
              <a:rPr sz="2400" b="1" dirty="0">
                <a:ea typeface="宋体" panose="02010600030101010101" pitchFamily="2" charset="-122"/>
              </a:rPr>
              <a:t>说，罗马法“如同一只潜入水下的鸭子，虽然一次次将自己隐藏于波光水影之下，</a:t>
            </a:r>
            <a:r>
              <a:rPr sz="2400" b="1" dirty="0">
                <a:solidFill>
                  <a:srgbClr val="FF0000"/>
                </a:solidFill>
                <a:ea typeface="宋体" panose="02010600030101010101" pitchFamily="2" charset="-122"/>
              </a:rPr>
              <a:t>但却从来没有消失</a:t>
            </a:r>
            <a:r>
              <a:rPr sz="2400" b="1" dirty="0">
                <a:ea typeface="宋体" panose="02010600030101010101" pitchFamily="2" charset="-122"/>
              </a:rPr>
              <a:t>，而且总是一次次抖擞精神地重新出现”。对此的正确理解应是，罗马法</a:t>
            </a:r>
            <a:endParaRPr sz="2400" b="1" dirty="0">
              <a:ea typeface="宋体" panose="02010600030101010101" pitchFamily="2" charset="-122"/>
            </a:endParaRPr>
          </a:p>
          <a:p>
            <a:pPr lvl="0" indent="200025" defTabSz="914400"/>
            <a:r>
              <a:rPr sz="2400" b="1" dirty="0">
                <a:ea typeface="宋体" panose="02010600030101010101" pitchFamily="2" charset="-122"/>
              </a:rPr>
              <a:t>A.是近代欧洲大陆国家法律的基础           B.为欧洲近代社会确立了</a:t>
            </a:r>
            <a:r>
              <a:rPr sz="2400" b="1" dirty="0">
                <a:solidFill>
                  <a:srgbClr val="FF0000"/>
                </a:solidFill>
                <a:ea typeface="宋体" panose="02010600030101010101" pitchFamily="2" charset="-122"/>
              </a:rPr>
              <a:t>行为规范</a:t>
            </a:r>
            <a:endParaRPr sz="2400" b="1" dirty="0">
              <a:solidFill>
                <a:srgbClr val="FF0000"/>
              </a:solidFill>
              <a:ea typeface="宋体" panose="02010600030101010101" pitchFamily="2" charset="-122"/>
            </a:endParaRPr>
          </a:p>
          <a:p>
            <a:pPr lvl="0" indent="200025" defTabSz="914400"/>
            <a:r>
              <a:rPr sz="2400" b="1" dirty="0">
                <a:ea typeface="宋体" panose="02010600030101010101" pitchFamily="2" charset="-122"/>
              </a:rPr>
              <a:t>C.所维护的</a:t>
            </a:r>
            <a:r>
              <a:rPr sz="2400" b="1" dirty="0">
                <a:solidFill>
                  <a:srgbClr val="FF0000"/>
                </a:solidFill>
                <a:ea typeface="宋体" panose="02010600030101010101" pitchFamily="2" charset="-122"/>
              </a:rPr>
              <a:t>民主制度</a:t>
            </a:r>
            <a:r>
              <a:rPr sz="2400" b="1" dirty="0">
                <a:ea typeface="宋体" panose="02010600030101010101" pitchFamily="2" charset="-122"/>
              </a:rPr>
              <a:t>历史影响深远           D.</a:t>
            </a:r>
            <a:r>
              <a:rPr sz="2400" b="1" dirty="0">
                <a:solidFill>
                  <a:srgbClr val="FF0000"/>
                </a:solidFill>
                <a:ea typeface="宋体" panose="02010600030101010101" pitchFamily="2" charset="-122"/>
              </a:rPr>
              <a:t>不断地改变了</a:t>
            </a:r>
            <a:r>
              <a:rPr sz="2400" b="1" dirty="0">
                <a:ea typeface="宋体" panose="02010600030101010101" pitchFamily="2" charset="-122"/>
              </a:rPr>
              <a:t>欧洲历史发展方向</a:t>
            </a:r>
            <a:endParaRPr sz="2400" b="1" dirty="0">
              <a:ea typeface="宋体" panose="02010600030101010101" pitchFamily="2" charset="-122"/>
            </a:endParaRPr>
          </a:p>
        </p:txBody>
      </p:sp>
      <p:sp>
        <p:nvSpPr>
          <p:cNvPr id="5" name="矩形 4"/>
          <p:cNvSpPr/>
          <p:nvPr/>
        </p:nvSpPr>
        <p:spPr>
          <a:xfrm>
            <a:off x="9366114" y="3980264"/>
            <a:ext cx="501015" cy="71437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defRPr/>
            </a:pPr>
            <a:r>
              <a:rPr lang="en-US" altLang="zh-CN" sz="4050" b="1" strike="noStrike" spc="50" noProof="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a:t>
            </a:r>
            <a:endParaRPr lang="en-US" altLang="zh-CN" sz="4050" b="1" strike="noStrike" spc="50" noProof="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6" name="矩形 5"/>
          <p:cNvSpPr/>
          <p:nvPr/>
        </p:nvSpPr>
        <p:spPr>
          <a:xfrm>
            <a:off x="4435475" y="293053"/>
            <a:ext cx="3402013" cy="497205"/>
          </a:xfrm>
          <a:prstGeom prst="rect">
            <a:avLst/>
          </a:prstGeom>
        </p:spPr>
        <p:txBody>
          <a:bodyPr wrap="square" lIns="71078" tIns="35539" rIns="71078" bIns="35539">
            <a:spAutoFit/>
          </a:bodyPr>
          <a:lstStyle/>
          <a:p>
            <a:pPr fontAlgn="base"/>
            <a:r>
              <a:rPr lang="zh-CN" altLang="en-US" sz="2775" b="1" strike="noStrike" noProof="1" dirty="0" smtClean="0">
                <a:solidFill>
                  <a:srgbClr val="FF0000"/>
                </a:solidFill>
                <a:latin typeface="微软雅黑" panose="020B0503020204020204" pitchFamily="34" charset="-122"/>
                <a:ea typeface="微软雅黑" panose="020B0503020204020204" pitchFamily="34" charset="-122"/>
                <a:cs typeface="宋体" panose="02010600030101010101" pitchFamily="2" charset="-122"/>
              </a:rPr>
              <a:t>（</a:t>
            </a:r>
            <a:r>
              <a:rPr lang="en-US" altLang="zh-CN" sz="2775" b="1" strike="noStrike" noProof="1" dirty="0" smtClean="0">
                <a:solidFill>
                  <a:srgbClr val="FF0000"/>
                </a:solidFill>
                <a:latin typeface="微软雅黑" panose="020B0503020204020204" pitchFamily="34" charset="-122"/>
                <a:ea typeface="微软雅黑" panose="020B0503020204020204" pitchFamily="34" charset="-122"/>
                <a:cs typeface="宋体" panose="02010600030101010101" pitchFamily="2" charset="-122"/>
              </a:rPr>
              <a:t>8</a:t>
            </a:r>
            <a:r>
              <a:rPr lang="zh-CN" altLang="en-US" sz="2775" b="1" strike="noStrike" noProof="1" dirty="0" smtClean="0">
                <a:solidFill>
                  <a:srgbClr val="FF0000"/>
                </a:solidFill>
                <a:latin typeface="微软雅黑" panose="020B0503020204020204" pitchFamily="34" charset="-122"/>
                <a:ea typeface="微软雅黑" panose="020B0503020204020204" pitchFamily="34" charset="-122"/>
                <a:cs typeface="宋体" panose="02010600030101010101" pitchFamily="2" charset="-122"/>
              </a:rPr>
              <a:t>）语法判断</a:t>
            </a:r>
            <a:endParaRPr lang="zh-CN" altLang="en-US" sz="2775" b="1" strike="noStrike" noProof="1" dirty="0" smtClean="0">
              <a:solidFill>
                <a:srgbClr val="FF000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132100" name="TextBox 1"/>
          <p:cNvSpPr txBox="1"/>
          <p:nvPr/>
        </p:nvSpPr>
        <p:spPr>
          <a:xfrm>
            <a:off x="4435475" y="5197475"/>
            <a:ext cx="3803650" cy="460375"/>
          </a:xfrm>
          <a:prstGeom prst="rect">
            <a:avLst/>
          </a:prstGeom>
          <a:noFill/>
          <a:ln w="9525">
            <a:noFill/>
          </a:ln>
        </p:spPr>
        <p:txBody>
          <a:bodyPr wrap="square" anchor="t">
            <a:spAutoFit/>
          </a:bodyPr>
          <a:p>
            <a:pPr lvl="0" indent="0"/>
            <a:r>
              <a:rPr lang="zh-CN" altLang="en-US" sz="2400" b="1" dirty="0">
                <a:solidFill>
                  <a:srgbClr val="FF0000"/>
                </a:solidFill>
                <a:latin typeface="黑体" panose="02010609060101010101" pitchFamily="49" charset="-122"/>
                <a:ea typeface="黑体" panose="02010609060101010101" pitchFamily="49" charset="-122"/>
              </a:rPr>
              <a:t>注意语法句式的重心</a:t>
            </a:r>
            <a:endParaRPr lang="zh-CN" altLang="en-US" sz="2400" b="1" dirty="0">
              <a:solidFill>
                <a:srgbClr val="FF0000"/>
              </a:solidFill>
              <a:latin typeface="黑体" panose="02010609060101010101" pitchFamily="49" charset="-122"/>
              <a:ea typeface="黑体" panose="02010609060101010101" pitchFamily="49"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100000">
                                          <p:val>
                                            <p:strVal val="#ppt_x"/>
                                          </p:val>
                                        </p:tav>
                                      </p:tavLst>
                                    </p:anim>
                                    <p:anim calcmode="lin" valueType="num">
                                      <p:cBhvr>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21" name="矩形 3"/>
          <p:cNvSpPr/>
          <p:nvPr/>
        </p:nvSpPr>
        <p:spPr>
          <a:xfrm>
            <a:off x="782955" y="1856740"/>
            <a:ext cx="10912475" cy="2654935"/>
          </a:xfrm>
          <a:prstGeom prst="rect">
            <a:avLst/>
          </a:prstGeom>
          <a:noFill/>
          <a:ln w="9525">
            <a:noFill/>
          </a:ln>
        </p:spPr>
        <p:txBody>
          <a:bodyPr wrap="square" lIns="71078" tIns="35539" rIns="71078" bIns="35539" anchor="t">
            <a:spAutoFit/>
          </a:bodyPr>
          <a:p>
            <a:pPr lvl="0" indent="0"/>
            <a:r>
              <a:rPr lang="zh-CN" altLang="zh-CN" sz="2800" b="1" dirty="0">
                <a:solidFill>
                  <a:srgbClr val="FF0000"/>
                </a:solidFill>
                <a:latin typeface="Arial" panose="020B0604020202020204" pitchFamily="34" charset="0"/>
                <a:ea typeface="宋体" panose="02010600030101010101" pitchFamily="2" charset="-122"/>
              </a:rPr>
              <a:t>（</a:t>
            </a:r>
            <a:r>
              <a:rPr lang="en-US" altLang="zh-CN" sz="2800" b="1" dirty="0">
                <a:solidFill>
                  <a:srgbClr val="FF0000"/>
                </a:solidFill>
                <a:latin typeface="Arial" panose="020B0604020202020204" pitchFamily="34" charset="0"/>
                <a:ea typeface="宋体" panose="02010600030101010101" pitchFamily="2" charset="-122"/>
              </a:rPr>
              <a:t>2013</a:t>
            </a:r>
            <a:r>
              <a:rPr lang="zh-CN" altLang="zh-CN" sz="2800" b="1" dirty="0">
                <a:solidFill>
                  <a:srgbClr val="FF0000"/>
                </a:solidFill>
                <a:latin typeface="Arial" panose="020B0604020202020204" pitchFamily="34" charset="0"/>
                <a:ea typeface="宋体" panose="02010600030101010101" pitchFamily="2" charset="-122"/>
              </a:rPr>
              <a:t>·全国新课标文综·）</a:t>
            </a:r>
            <a:endParaRPr lang="zh-CN" altLang="zh-CN" sz="2800" b="1" dirty="0">
              <a:solidFill>
                <a:srgbClr val="FF0000"/>
              </a:solidFill>
              <a:latin typeface="Arial" panose="020B0604020202020204" pitchFamily="34" charset="0"/>
              <a:ea typeface="宋体" panose="02010600030101010101" pitchFamily="2" charset="-122"/>
            </a:endParaRPr>
          </a:p>
          <a:p>
            <a:pPr lvl="0" indent="0"/>
            <a:r>
              <a:rPr altLang="zh-CN" sz="2800" b="1" dirty="0">
                <a:latin typeface="Arial" panose="020B0604020202020204" pitchFamily="34" charset="0"/>
                <a:ea typeface="宋体" panose="02010600030101010101" pitchFamily="2" charset="-122"/>
              </a:rPr>
              <a:t>29．现代化是晚清历史发展的一个趋向，最能体现这一趋向的是</a:t>
            </a:r>
            <a:endParaRPr altLang="zh-CN" sz="2800" b="1" dirty="0">
              <a:latin typeface="Arial" panose="020B0604020202020204" pitchFamily="34" charset="0"/>
              <a:ea typeface="宋体" panose="02010600030101010101" pitchFamily="2" charset="-122"/>
            </a:endParaRPr>
          </a:p>
          <a:p>
            <a:pPr lvl="0" indent="0"/>
            <a:r>
              <a:rPr altLang="zh-CN" sz="2800" b="1" dirty="0">
                <a:latin typeface="Arial" panose="020B0604020202020204" pitchFamily="34" charset="0"/>
                <a:ea typeface="宋体" panose="02010600030101010101" pitchFamily="2" charset="-122"/>
              </a:rPr>
              <a:t>A．洋务运动—戊戌政变—清末新政    </a:t>
            </a:r>
            <a:endParaRPr altLang="zh-CN" sz="2800" b="1" dirty="0">
              <a:latin typeface="Arial" panose="020B0604020202020204" pitchFamily="34" charset="0"/>
              <a:ea typeface="宋体" panose="02010600030101010101" pitchFamily="2" charset="-122"/>
            </a:endParaRPr>
          </a:p>
          <a:p>
            <a:pPr lvl="0" indent="0"/>
            <a:r>
              <a:rPr altLang="zh-CN" sz="2800" b="1" dirty="0">
                <a:latin typeface="Arial" panose="020B0604020202020204" pitchFamily="34" charset="0"/>
                <a:ea typeface="宋体" panose="02010600030101010101" pitchFamily="2" charset="-122"/>
              </a:rPr>
              <a:t>B．洋务运动—戊戌变法—辛亥革命</a:t>
            </a:r>
            <a:endParaRPr altLang="zh-CN" sz="2800" b="1" dirty="0">
              <a:latin typeface="Arial" panose="020B0604020202020204" pitchFamily="34" charset="0"/>
              <a:ea typeface="宋体" panose="02010600030101010101" pitchFamily="2" charset="-122"/>
            </a:endParaRPr>
          </a:p>
          <a:p>
            <a:pPr lvl="0" indent="0"/>
            <a:r>
              <a:rPr altLang="zh-CN" sz="2800" b="1" dirty="0">
                <a:latin typeface="Arial" panose="020B0604020202020204" pitchFamily="34" charset="0"/>
                <a:ea typeface="宋体" panose="02010600030101010101" pitchFamily="2" charset="-122"/>
              </a:rPr>
              <a:t>C．鸦片战争—中法战争—甲午战争    </a:t>
            </a:r>
            <a:endParaRPr altLang="zh-CN" sz="2800" b="1" dirty="0">
              <a:latin typeface="Arial" panose="020B0604020202020204" pitchFamily="34" charset="0"/>
              <a:ea typeface="宋体" panose="02010600030101010101" pitchFamily="2" charset="-122"/>
            </a:endParaRPr>
          </a:p>
          <a:p>
            <a:pPr lvl="0" indent="0"/>
            <a:r>
              <a:rPr altLang="zh-CN" sz="2800" b="1" dirty="0">
                <a:latin typeface="Arial" panose="020B0604020202020204" pitchFamily="34" charset="0"/>
                <a:ea typeface="宋体" panose="02010600030101010101" pitchFamily="2" charset="-122"/>
              </a:rPr>
              <a:t>D．太平天国运动—义和团运动—辛亥革命</a:t>
            </a:r>
            <a:endParaRPr altLang="zh-CN" sz="2800" b="1" dirty="0">
              <a:latin typeface="Arial" panose="020B0604020202020204" pitchFamily="34" charset="0"/>
              <a:ea typeface="宋体" panose="02010600030101010101" pitchFamily="2" charset="-122"/>
            </a:endParaRPr>
          </a:p>
        </p:txBody>
      </p:sp>
      <p:sp>
        <p:nvSpPr>
          <p:cNvPr id="5" name="矩形 4"/>
          <p:cNvSpPr/>
          <p:nvPr/>
        </p:nvSpPr>
        <p:spPr>
          <a:xfrm>
            <a:off x="3968433" y="1089978"/>
            <a:ext cx="3232150" cy="497205"/>
          </a:xfrm>
          <a:prstGeom prst="rect">
            <a:avLst/>
          </a:prstGeom>
        </p:spPr>
        <p:txBody>
          <a:bodyPr wrap="square" lIns="71078" tIns="35539" rIns="71078" bIns="35539">
            <a:spAutoFit/>
          </a:bodyPr>
          <a:lstStyle/>
          <a:p>
            <a:pPr fontAlgn="base"/>
            <a:r>
              <a:rPr lang="zh-CN" altLang="en-US" sz="2775" b="1" strike="noStrike" noProof="1" dirty="0" smtClean="0">
                <a:solidFill>
                  <a:srgbClr val="FF0000"/>
                </a:solidFill>
                <a:latin typeface="微软雅黑" panose="020B0503020204020204" pitchFamily="34" charset="-122"/>
                <a:ea typeface="微软雅黑" panose="020B0503020204020204" pitchFamily="34" charset="-122"/>
                <a:cs typeface="宋体" panose="02010600030101010101" pitchFamily="2" charset="-122"/>
              </a:rPr>
              <a:t>（</a:t>
            </a:r>
            <a:r>
              <a:rPr lang="en-US" altLang="zh-CN" sz="2775" b="1" strike="noStrike" noProof="1" dirty="0" smtClean="0">
                <a:solidFill>
                  <a:srgbClr val="FF0000"/>
                </a:solidFill>
                <a:latin typeface="微软雅黑" panose="020B0503020204020204" pitchFamily="34" charset="-122"/>
                <a:ea typeface="微软雅黑" panose="020B0503020204020204" pitchFamily="34" charset="-122"/>
                <a:cs typeface="宋体" panose="02010600030101010101" pitchFamily="2" charset="-122"/>
              </a:rPr>
              <a:t>9</a:t>
            </a:r>
            <a:r>
              <a:rPr lang="zh-CN" altLang="en-US" sz="2775" b="1" strike="noStrike" noProof="1" dirty="0" smtClean="0">
                <a:solidFill>
                  <a:srgbClr val="FF0000"/>
                </a:solidFill>
                <a:latin typeface="微软雅黑" panose="020B0503020204020204" pitchFamily="34" charset="-122"/>
                <a:ea typeface="微软雅黑" panose="020B0503020204020204" pitchFamily="34" charset="-122"/>
                <a:cs typeface="宋体" panose="02010600030101010101" pitchFamily="2" charset="-122"/>
              </a:rPr>
              <a:t>）程度判断 </a:t>
            </a:r>
            <a:endParaRPr lang="zh-CN" altLang="en-US" sz="2775" b="1" strike="noStrike" noProof="1" dirty="0" smtClean="0">
              <a:solidFill>
                <a:srgbClr val="FF000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6" name="矩形 5"/>
          <p:cNvSpPr/>
          <p:nvPr/>
        </p:nvSpPr>
        <p:spPr>
          <a:xfrm>
            <a:off x="7416513" y="4574659"/>
            <a:ext cx="654685" cy="1174750"/>
          </a:xfrm>
          <a:prstGeom prst="rect">
            <a:avLst/>
          </a:prstGeom>
          <a:noFill/>
        </p:spPr>
        <p:txBody>
          <a:bodyPr wrap="none" lIns="68562" tIns="34281" rIns="68562" bIns="34281">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r>
              <a:rPr lang="en-US" altLang="zh-CN" sz="7200" b="1" strike="noStrike" cap="none" spc="50" noProof="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a:t>
            </a:r>
            <a:endParaRPr lang="en-US" altLang="zh-CN" sz="7200" b="1" strike="noStrike" cap="none" spc="50" noProof="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100000">
                                          <p:val>
                                            <p:strVal val="#ppt_x"/>
                                          </p:val>
                                        </p:tav>
                                      </p:tavLst>
                                    </p:anim>
                                    <p:anim calcmode="lin" valueType="num">
                                      <p:cBhvr>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表格 1"/>
          <p:cNvGraphicFramePr>
            <a:graphicFrameLocks noGrp="1"/>
          </p:cNvGraphicFramePr>
          <p:nvPr/>
        </p:nvGraphicFramePr>
        <p:xfrm>
          <a:off x="3395345" y="2357755"/>
          <a:ext cx="6105525" cy="1440180"/>
        </p:xfrm>
        <a:graphic>
          <a:graphicData uri="http://schemas.openxmlformats.org/drawingml/2006/table">
            <a:tbl>
              <a:tblPr/>
              <a:tblGrid>
                <a:gridCol w="1220470"/>
                <a:gridCol w="1219835"/>
                <a:gridCol w="1222375"/>
                <a:gridCol w="1221105"/>
                <a:gridCol w="1221740"/>
              </a:tblGrid>
              <a:tr h="480060">
                <a:tc>
                  <a:txBody>
                    <a:bodyPr/>
                    <a:lstStyle/>
                    <a:p>
                      <a:pPr algn="ctr">
                        <a:lnSpc>
                          <a:spcPct val="150000"/>
                        </a:lnSpc>
                        <a:spcAft>
                          <a:spcPts val="0"/>
                        </a:spcAft>
                      </a:pPr>
                      <a:endParaRPr lang="en-US" sz="2100" kern="100" dirty="0">
                        <a:latin typeface="Times New Roman" panose="02020603050405020304"/>
                        <a:ea typeface="宋体" panose="02010600030101010101" pitchFamily="2" charset="-122"/>
                        <a:cs typeface="Times New Roman" panose="02020603050405020304"/>
                      </a:endParaRPr>
                    </a:p>
                  </a:txBody>
                  <a:tcPr marL="51421" marR="51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100" kern="100">
                          <a:latin typeface="Times New Roman" panose="02020603050405020304"/>
                          <a:ea typeface="宋体" panose="02010600030101010101" pitchFamily="2" charset="-122"/>
                          <a:cs typeface="Times New Roman" panose="02020603050405020304"/>
                        </a:rPr>
                        <a:t>唐</a:t>
                      </a:r>
                      <a:endParaRPr lang="zh-CN" sz="2100" kern="100">
                        <a:latin typeface="Times New Roman" panose="02020603050405020304"/>
                        <a:ea typeface="宋体" panose="02010600030101010101" pitchFamily="2" charset="-122"/>
                        <a:cs typeface="Times New Roman" panose="02020603050405020304"/>
                      </a:endParaRPr>
                    </a:p>
                  </a:txBody>
                  <a:tcPr marL="51421" marR="51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100" kern="100">
                          <a:latin typeface="Times New Roman" panose="02020603050405020304"/>
                          <a:ea typeface="宋体" panose="02010600030101010101" pitchFamily="2" charset="-122"/>
                          <a:cs typeface="Times New Roman" panose="02020603050405020304"/>
                        </a:rPr>
                        <a:t>宋</a:t>
                      </a:r>
                      <a:endParaRPr lang="zh-CN" sz="2100" kern="100">
                        <a:latin typeface="Times New Roman" panose="02020603050405020304"/>
                        <a:ea typeface="宋体" panose="02010600030101010101" pitchFamily="2" charset="-122"/>
                        <a:cs typeface="Times New Roman" panose="02020603050405020304"/>
                      </a:endParaRPr>
                    </a:p>
                  </a:txBody>
                  <a:tcPr marL="51421" marR="51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100" kern="100">
                          <a:latin typeface="Times New Roman" panose="02020603050405020304"/>
                          <a:ea typeface="宋体" panose="02010600030101010101" pitchFamily="2" charset="-122"/>
                          <a:cs typeface="Times New Roman" panose="02020603050405020304"/>
                        </a:rPr>
                        <a:t>明</a:t>
                      </a:r>
                      <a:endParaRPr lang="zh-CN" sz="2100" kern="100">
                        <a:latin typeface="Times New Roman" panose="02020603050405020304"/>
                        <a:ea typeface="宋体" panose="02010600030101010101" pitchFamily="2" charset="-122"/>
                        <a:cs typeface="Times New Roman" panose="02020603050405020304"/>
                      </a:endParaRPr>
                    </a:p>
                  </a:txBody>
                  <a:tcPr marL="51421" marR="51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100" kern="100">
                          <a:latin typeface="Times New Roman" panose="02020603050405020304"/>
                          <a:ea typeface="宋体" panose="02010600030101010101" pitchFamily="2" charset="-122"/>
                          <a:cs typeface="Times New Roman" panose="02020603050405020304"/>
                        </a:rPr>
                        <a:t>清</a:t>
                      </a:r>
                      <a:endParaRPr lang="zh-CN" sz="2100" kern="100">
                        <a:latin typeface="Times New Roman" panose="02020603050405020304"/>
                        <a:ea typeface="宋体" panose="02010600030101010101" pitchFamily="2" charset="-122"/>
                        <a:cs typeface="Times New Roman" panose="02020603050405020304"/>
                      </a:endParaRPr>
                    </a:p>
                  </a:txBody>
                  <a:tcPr marL="51421" marR="51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0060">
                <a:tc>
                  <a:txBody>
                    <a:bodyPr/>
                    <a:lstStyle/>
                    <a:p>
                      <a:pPr algn="ctr">
                        <a:lnSpc>
                          <a:spcPct val="150000"/>
                        </a:lnSpc>
                        <a:spcAft>
                          <a:spcPts val="0"/>
                        </a:spcAft>
                      </a:pPr>
                      <a:r>
                        <a:rPr lang="zh-CN" sz="2100" kern="100">
                          <a:latin typeface="Times New Roman" panose="02020603050405020304"/>
                          <a:ea typeface="宋体" panose="02010600030101010101" pitchFamily="2" charset="-122"/>
                          <a:cs typeface="Times New Roman" panose="02020603050405020304"/>
                        </a:rPr>
                        <a:t>河南</a:t>
                      </a:r>
                      <a:endParaRPr lang="zh-CN" sz="2100" kern="100">
                        <a:latin typeface="Times New Roman" panose="02020603050405020304"/>
                        <a:ea typeface="宋体" panose="02010600030101010101" pitchFamily="2" charset="-122"/>
                        <a:cs typeface="Times New Roman" panose="02020603050405020304"/>
                      </a:endParaRPr>
                    </a:p>
                  </a:txBody>
                  <a:tcPr marL="51421" marR="51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100" kern="100" dirty="0">
                          <a:latin typeface="Times New Roman" panose="02020603050405020304"/>
                          <a:ea typeface="宋体" panose="02010600030101010101" pitchFamily="2" charset="-122"/>
                          <a:cs typeface="Times New Roman" panose="02020603050405020304"/>
                        </a:rPr>
                        <a:t>15</a:t>
                      </a:r>
                      <a:endParaRPr lang="zh-CN" sz="2100" kern="100" dirty="0">
                        <a:latin typeface="Times New Roman" panose="02020603050405020304"/>
                        <a:ea typeface="宋体" panose="02010600030101010101" pitchFamily="2" charset="-122"/>
                        <a:cs typeface="Times New Roman" panose="02020603050405020304"/>
                      </a:endParaRPr>
                    </a:p>
                  </a:txBody>
                  <a:tcPr marL="51421" marR="51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100" kern="100">
                          <a:latin typeface="Times New Roman" panose="02020603050405020304"/>
                          <a:ea typeface="宋体" panose="02010600030101010101" pitchFamily="2" charset="-122"/>
                          <a:cs typeface="Times New Roman" panose="02020603050405020304"/>
                        </a:rPr>
                        <a:t>16</a:t>
                      </a:r>
                      <a:endParaRPr lang="zh-CN" sz="2100" kern="100">
                        <a:latin typeface="Times New Roman" panose="02020603050405020304"/>
                        <a:ea typeface="宋体" panose="02010600030101010101" pitchFamily="2" charset="-122"/>
                        <a:cs typeface="Times New Roman" panose="02020603050405020304"/>
                      </a:endParaRPr>
                    </a:p>
                  </a:txBody>
                  <a:tcPr marL="51421" marR="51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100" kern="100">
                          <a:latin typeface="Times New Roman" panose="02020603050405020304"/>
                          <a:ea typeface="宋体" panose="02010600030101010101" pitchFamily="2" charset="-122"/>
                          <a:cs typeface="Times New Roman" panose="02020603050405020304"/>
                        </a:rPr>
                        <a:t>2</a:t>
                      </a:r>
                      <a:endParaRPr lang="zh-CN" sz="2100" kern="100">
                        <a:latin typeface="Times New Roman" panose="02020603050405020304"/>
                        <a:ea typeface="宋体" panose="02010600030101010101" pitchFamily="2" charset="-122"/>
                        <a:cs typeface="Times New Roman" panose="02020603050405020304"/>
                      </a:endParaRPr>
                    </a:p>
                  </a:txBody>
                  <a:tcPr marL="51421" marR="51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100" kern="100">
                          <a:latin typeface="Times New Roman" panose="02020603050405020304"/>
                          <a:ea typeface="宋体" panose="02010600030101010101" pitchFamily="2" charset="-122"/>
                          <a:cs typeface="Times New Roman" panose="02020603050405020304"/>
                        </a:rPr>
                        <a:t>1</a:t>
                      </a:r>
                      <a:endParaRPr lang="zh-CN" sz="2100" kern="100">
                        <a:latin typeface="Times New Roman" panose="02020603050405020304"/>
                        <a:ea typeface="宋体" panose="02010600030101010101" pitchFamily="2" charset="-122"/>
                        <a:cs typeface="Times New Roman" panose="02020603050405020304"/>
                      </a:endParaRPr>
                    </a:p>
                  </a:txBody>
                  <a:tcPr marL="51421" marR="51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0060">
                <a:tc>
                  <a:txBody>
                    <a:bodyPr/>
                    <a:lstStyle/>
                    <a:p>
                      <a:pPr algn="ctr">
                        <a:lnSpc>
                          <a:spcPct val="150000"/>
                        </a:lnSpc>
                        <a:spcAft>
                          <a:spcPts val="0"/>
                        </a:spcAft>
                      </a:pPr>
                      <a:r>
                        <a:rPr lang="zh-CN" sz="2100" kern="100">
                          <a:latin typeface="Times New Roman" panose="02020603050405020304"/>
                          <a:ea typeface="宋体" panose="02010600030101010101" pitchFamily="2" charset="-122"/>
                          <a:cs typeface="Times New Roman" panose="02020603050405020304"/>
                        </a:rPr>
                        <a:t>江苏</a:t>
                      </a:r>
                      <a:endParaRPr lang="zh-CN" sz="2100" kern="100">
                        <a:latin typeface="Times New Roman" panose="02020603050405020304"/>
                        <a:ea typeface="宋体" panose="02010600030101010101" pitchFamily="2" charset="-122"/>
                        <a:cs typeface="Times New Roman" panose="02020603050405020304"/>
                      </a:endParaRPr>
                    </a:p>
                  </a:txBody>
                  <a:tcPr marL="51421" marR="51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100" kern="100">
                          <a:latin typeface="Times New Roman" panose="02020603050405020304"/>
                          <a:ea typeface="宋体" panose="02010600030101010101" pitchFamily="2" charset="-122"/>
                          <a:cs typeface="Times New Roman" panose="02020603050405020304"/>
                        </a:rPr>
                        <a:t>7</a:t>
                      </a:r>
                      <a:endParaRPr lang="zh-CN" sz="2100" kern="100">
                        <a:latin typeface="Times New Roman" panose="02020603050405020304"/>
                        <a:ea typeface="宋体" panose="02010600030101010101" pitchFamily="2" charset="-122"/>
                        <a:cs typeface="Times New Roman" panose="02020603050405020304"/>
                      </a:endParaRPr>
                    </a:p>
                  </a:txBody>
                  <a:tcPr marL="51421" marR="51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100" kern="100">
                          <a:latin typeface="Times New Roman" panose="02020603050405020304"/>
                          <a:ea typeface="宋体" panose="02010600030101010101" pitchFamily="2" charset="-122"/>
                          <a:cs typeface="Times New Roman" panose="02020603050405020304"/>
                        </a:rPr>
                        <a:t>8</a:t>
                      </a:r>
                      <a:endParaRPr lang="zh-CN" sz="2100" kern="100">
                        <a:latin typeface="Times New Roman" panose="02020603050405020304"/>
                        <a:ea typeface="宋体" panose="02010600030101010101" pitchFamily="2" charset="-122"/>
                        <a:cs typeface="Times New Roman" panose="02020603050405020304"/>
                      </a:endParaRPr>
                    </a:p>
                  </a:txBody>
                  <a:tcPr marL="51421" marR="51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100" kern="100">
                          <a:latin typeface="Times New Roman" panose="02020603050405020304"/>
                          <a:ea typeface="宋体" panose="02010600030101010101" pitchFamily="2" charset="-122"/>
                          <a:cs typeface="Times New Roman" panose="02020603050405020304"/>
                        </a:rPr>
                        <a:t>17</a:t>
                      </a:r>
                      <a:endParaRPr lang="zh-CN" sz="2100" kern="100">
                        <a:latin typeface="Times New Roman" panose="02020603050405020304"/>
                        <a:ea typeface="宋体" panose="02010600030101010101" pitchFamily="2" charset="-122"/>
                        <a:cs typeface="Times New Roman" panose="02020603050405020304"/>
                      </a:endParaRPr>
                    </a:p>
                  </a:txBody>
                  <a:tcPr marL="51421" marR="51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100" kern="100" dirty="0">
                          <a:latin typeface="Times New Roman" panose="02020603050405020304"/>
                          <a:ea typeface="宋体" panose="02010600030101010101" pitchFamily="2" charset="-122"/>
                          <a:cs typeface="Times New Roman" panose="02020603050405020304"/>
                        </a:rPr>
                        <a:t>49</a:t>
                      </a:r>
                      <a:endParaRPr lang="zh-CN" sz="2100" kern="100" dirty="0">
                        <a:latin typeface="Times New Roman" panose="02020603050405020304"/>
                        <a:ea typeface="宋体" panose="02010600030101010101" pitchFamily="2" charset="-122"/>
                        <a:cs typeface="Times New Roman" panose="02020603050405020304"/>
                      </a:endParaRPr>
                    </a:p>
                  </a:txBody>
                  <a:tcPr marL="51421" marR="51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34171" name="Rectangle 1"/>
          <p:cNvSpPr/>
          <p:nvPr/>
        </p:nvSpPr>
        <p:spPr>
          <a:xfrm>
            <a:off x="838835" y="1436370"/>
            <a:ext cx="10735945" cy="829945"/>
          </a:xfrm>
          <a:prstGeom prst="rect">
            <a:avLst/>
          </a:prstGeom>
          <a:noFill/>
          <a:ln w="9525">
            <a:noFill/>
          </a:ln>
        </p:spPr>
        <p:txBody>
          <a:bodyPr wrap="square" anchor="ctr">
            <a:spAutoFit/>
          </a:bodyPr>
          <a:p>
            <a:pPr lvl="0" indent="0" defTabSz="0" eaLnBrk="0" hangingPunct="0">
              <a:tabLst>
                <a:tab pos="2628900" algn="l"/>
              </a:tabLst>
            </a:pPr>
            <a:r>
              <a:rPr lang="zh-CN" altLang="en-US" sz="2400" b="1" dirty="0">
                <a:solidFill>
                  <a:srgbClr val="FF0000"/>
                </a:solidFill>
                <a:latin typeface="Times New Roman" panose="02020603050405020304" charset="0"/>
                <a:ea typeface="宋体" panose="02010600030101010101" pitchFamily="2" charset="-122"/>
              </a:rPr>
              <a:t>（</a:t>
            </a:r>
            <a:r>
              <a:rPr lang="en-US" altLang="zh-CN" sz="2400" b="1" dirty="0">
                <a:solidFill>
                  <a:srgbClr val="FF0000"/>
                </a:solidFill>
                <a:latin typeface="Times New Roman" panose="02020603050405020304" charset="0"/>
                <a:ea typeface="宋体" panose="02010600030101010101" pitchFamily="2" charset="-122"/>
              </a:rPr>
              <a:t>2015·</a:t>
            </a:r>
            <a:r>
              <a:rPr lang="zh-CN" altLang="en-US" sz="2400" b="1" dirty="0">
                <a:solidFill>
                  <a:srgbClr val="FF0000"/>
                </a:solidFill>
                <a:latin typeface="黑体" panose="02010609060101010101" pitchFamily="49" charset="-122"/>
                <a:ea typeface="宋体" panose="02010600030101010101" pitchFamily="2" charset="-122"/>
              </a:rPr>
              <a:t>新课标全国</a:t>
            </a:r>
            <a:r>
              <a:rPr lang="en-US" altLang="zh-CN" sz="2400" b="1" dirty="0">
                <a:solidFill>
                  <a:srgbClr val="FF0000"/>
                </a:solidFill>
                <a:latin typeface="宋体" panose="02010600030101010101" pitchFamily="2" charset="-122"/>
                <a:ea typeface="宋体" panose="02010600030101010101" pitchFamily="2" charset="-122"/>
              </a:rPr>
              <a:t>Ⅰ</a:t>
            </a:r>
            <a:r>
              <a:rPr lang="zh-CN" altLang="en-US" sz="2400" b="1" dirty="0">
                <a:solidFill>
                  <a:srgbClr val="FF0000"/>
                </a:solidFill>
                <a:latin typeface="黑体" panose="02010609060101010101" pitchFamily="49" charset="-122"/>
                <a:ea typeface="宋体" panose="02010600030101010101" pitchFamily="2" charset="-122"/>
              </a:rPr>
              <a:t>卷文综</a:t>
            </a:r>
            <a:r>
              <a:rPr lang="en-US" altLang="zh-CN" sz="2400" b="1" dirty="0">
                <a:solidFill>
                  <a:srgbClr val="FF0000"/>
                </a:solidFill>
                <a:latin typeface="Times New Roman" panose="02020603050405020304" charset="0"/>
                <a:ea typeface="宋体" panose="02010600030101010101" pitchFamily="2" charset="-122"/>
              </a:rPr>
              <a:t>·27</a:t>
            </a:r>
            <a:r>
              <a:rPr lang="zh-CN" altLang="en-US" sz="2400" b="1" dirty="0">
                <a:solidFill>
                  <a:srgbClr val="FF0000"/>
                </a:solidFill>
                <a:latin typeface="Times New Roman" panose="02020603050405020304" charset="0"/>
                <a:ea typeface="宋体" panose="02010600030101010101" pitchFamily="2" charset="-122"/>
              </a:rPr>
              <a:t>）</a:t>
            </a:r>
            <a:r>
              <a:rPr lang="zh-CN" altLang="en-US" sz="2400" b="1" dirty="0">
                <a:latin typeface="Times New Roman" panose="02020603050405020304" charset="0"/>
                <a:ea typeface="宋体" panose="02010600030101010101" pitchFamily="2" charset="-122"/>
              </a:rPr>
              <a:t>表</a:t>
            </a:r>
            <a:r>
              <a:rPr lang="en-US" altLang="zh-CN" sz="2400" b="1" dirty="0">
                <a:latin typeface="Times New Roman" panose="02020603050405020304" charset="0"/>
                <a:ea typeface="宋体" panose="02010600030101010101" pitchFamily="2" charset="-122"/>
              </a:rPr>
              <a:t>1</a:t>
            </a:r>
            <a:r>
              <a:rPr lang="zh-CN" altLang="en-US" sz="2400" b="1" dirty="0">
                <a:latin typeface="Times New Roman" panose="02020603050405020304" charset="0"/>
                <a:ea typeface="宋体" panose="02010600030101010101" pitchFamily="2" charset="-122"/>
              </a:rPr>
              <a:t>呈现的变化反映了</a:t>
            </a:r>
            <a:r>
              <a:rPr lang="en-US" altLang="zh-CN" sz="2400" b="1" dirty="0">
                <a:latin typeface="Times New Roman" panose="02020603050405020304" charset="0"/>
                <a:ea typeface="宋体" panose="02010600030101010101" pitchFamily="2" charset="-122"/>
              </a:rPr>
              <a:t>(</a:t>
            </a:r>
            <a:r>
              <a:rPr lang="zh-CN" altLang="en-US" sz="2400" b="1" dirty="0">
                <a:latin typeface="Times New Roman" panose="02020603050405020304" charset="0"/>
                <a:ea typeface="宋体" panose="02010600030101010101" pitchFamily="2" charset="-122"/>
              </a:rPr>
              <a:t>　　</a:t>
            </a:r>
            <a:r>
              <a:rPr lang="en-US" altLang="zh-CN" sz="2400" b="1" dirty="0">
                <a:latin typeface="Times New Roman" panose="02020603050405020304" charset="0"/>
                <a:ea typeface="宋体" panose="02010600030101010101" pitchFamily="2" charset="-122"/>
              </a:rPr>
              <a:t>)</a:t>
            </a:r>
            <a:endParaRPr lang="en-US" altLang="zh-CN" sz="2400" b="1" dirty="0">
              <a:latin typeface="Arial" panose="020B0604020202020204" pitchFamily="34" charset="0"/>
              <a:ea typeface="宋体" panose="02010600030101010101" pitchFamily="2" charset="-122"/>
            </a:endParaRPr>
          </a:p>
          <a:p>
            <a:pPr lvl="0" indent="0" defTabSz="0" eaLnBrk="0" hangingPunct="0">
              <a:tabLst>
                <a:tab pos="2628900" algn="l"/>
              </a:tabLst>
            </a:pPr>
            <a:r>
              <a:rPr lang="zh-CN" altLang="en-US" sz="2400" b="1" dirty="0">
                <a:latin typeface="Times New Roman" panose="02020603050405020304" charset="0"/>
                <a:ea typeface="宋体" panose="02010600030101010101" pitchFamily="2" charset="-122"/>
              </a:rPr>
              <a:t>              表</a:t>
            </a:r>
            <a:r>
              <a:rPr lang="en-US" altLang="zh-CN" sz="2400" b="1" dirty="0">
                <a:latin typeface="Times New Roman" panose="02020603050405020304" charset="0"/>
                <a:ea typeface="宋体" panose="02010600030101010101" pitchFamily="2" charset="-122"/>
              </a:rPr>
              <a:t>1  </a:t>
            </a:r>
            <a:r>
              <a:rPr lang="zh-CN" altLang="en-US" sz="2400" b="1" dirty="0">
                <a:latin typeface="Times New Roman" panose="02020603050405020304" charset="0"/>
                <a:ea typeface="宋体" panose="02010600030101010101" pitchFamily="2" charset="-122"/>
              </a:rPr>
              <a:t>河南、江苏两地科举考试状元人数表</a:t>
            </a:r>
            <a:endParaRPr lang="en-US" altLang="zh-CN" sz="2400" b="1" dirty="0">
              <a:latin typeface="Times New Roman" panose="02020603050405020304" charset="0"/>
              <a:ea typeface="宋体" panose="02010600030101010101" pitchFamily="2" charset="-122"/>
            </a:endParaRPr>
          </a:p>
        </p:txBody>
      </p:sp>
      <p:sp>
        <p:nvSpPr>
          <p:cNvPr id="134172" name="Rectangle 6"/>
          <p:cNvSpPr/>
          <p:nvPr/>
        </p:nvSpPr>
        <p:spPr>
          <a:xfrm>
            <a:off x="1757363" y="6614478"/>
            <a:ext cx="9480550" cy="414020"/>
          </a:xfrm>
          <a:prstGeom prst="rect">
            <a:avLst/>
          </a:prstGeom>
          <a:noFill/>
          <a:ln w="9525">
            <a:noFill/>
          </a:ln>
        </p:spPr>
        <p:txBody>
          <a:bodyPr anchor="ctr">
            <a:spAutoFit/>
          </a:bodyPr>
          <a:p>
            <a:pPr lvl="0" indent="200025" defTabSz="0" eaLnBrk="0" hangingPunct="0">
              <a:tabLst>
                <a:tab pos="2628900" algn="l"/>
              </a:tabLst>
            </a:pPr>
            <a:r>
              <a:rPr lang="en-US" altLang="zh-CN" sz="2100" b="1">
                <a:solidFill>
                  <a:srgbClr val="FF0000"/>
                </a:solidFill>
                <a:latin typeface="黑体" panose="02010609060101010101" pitchFamily="49" charset="-122"/>
                <a:ea typeface="宋体" panose="02010600030101010101" pitchFamily="2" charset="-122"/>
              </a:rPr>
              <a:t>   </a:t>
            </a:r>
            <a:endParaRPr lang="en-US" altLang="zh-CN" sz="2100" b="1">
              <a:latin typeface="Arial" panose="020B0604020202020204" pitchFamily="34" charset="0"/>
              <a:ea typeface="宋体" panose="02010600030101010101" pitchFamily="2" charset="-122"/>
            </a:endParaRPr>
          </a:p>
        </p:txBody>
      </p:sp>
      <p:sp>
        <p:nvSpPr>
          <p:cNvPr id="8" name="矩形 7"/>
          <p:cNvSpPr/>
          <p:nvPr/>
        </p:nvSpPr>
        <p:spPr>
          <a:xfrm>
            <a:off x="9502917" y="1340102"/>
            <a:ext cx="560705" cy="71437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defRPr/>
            </a:pPr>
            <a:r>
              <a:rPr lang="en-US" altLang="zh-CN" sz="4050" b="1" strike="noStrike" spc="50" noProof="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anose="020B0604020202020204" pitchFamily="34" charset="0"/>
                <a:ea typeface="宋体" panose="02010600030101010101" pitchFamily="2" charset="-122"/>
                <a:cs typeface="+mn-ea"/>
              </a:rPr>
              <a:t>B</a:t>
            </a:r>
            <a:endParaRPr lang="zh-CN" altLang="en-US" sz="4050" b="1" strike="noStrike" spc="50" noProof="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矩形 8"/>
          <p:cNvSpPr/>
          <p:nvPr/>
        </p:nvSpPr>
        <p:spPr>
          <a:xfrm>
            <a:off x="3753485" y="312103"/>
            <a:ext cx="3401060" cy="497205"/>
          </a:xfrm>
          <a:prstGeom prst="rect">
            <a:avLst/>
          </a:prstGeom>
        </p:spPr>
        <p:txBody>
          <a:bodyPr wrap="none" lIns="71078" tIns="35539" rIns="71078" bIns="35539">
            <a:spAutoFit/>
          </a:bodyPr>
          <a:lstStyle/>
          <a:p>
            <a:pPr fontAlgn="base"/>
            <a:r>
              <a:rPr lang="zh-CN" altLang="en-US" sz="2775" b="1" strike="noStrike" noProof="1" dirty="0" smtClean="0">
                <a:solidFill>
                  <a:srgbClr val="FF0000"/>
                </a:solidFill>
                <a:latin typeface="微软雅黑" panose="020B0503020204020204" pitchFamily="34" charset="-122"/>
                <a:ea typeface="微软雅黑" panose="020B0503020204020204" pitchFamily="34" charset="-122"/>
                <a:cs typeface="宋体" panose="02010600030101010101" pitchFamily="2" charset="-122"/>
              </a:rPr>
              <a:t>（</a:t>
            </a:r>
            <a:r>
              <a:rPr lang="en-US" altLang="zh-CN" sz="2775" b="1" strike="noStrike" noProof="1" dirty="0" smtClean="0">
                <a:solidFill>
                  <a:srgbClr val="FF0000"/>
                </a:solidFill>
                <a:latin typeface="微软雅黑" panose="020B0503020204020204" pitchFamily="34" charset="-122"/>
                <a:ea typeface="微软雅黑" panose="020B0503020204020204" pitchFamily="34" charset="-122"/>
                <a:cs typeface="宋体" panose="02010600030101010101" pitchFamily="2" charset="-122"/>
              </a:rPr>
              <a:t>10</a:t>
            </a:r>
            <a:r>
              <a:rPr lang="zh-CN" altLang="en-US" sz="2775" b="1" strike="noStrike" noProof="1" dirty="0" smtClean="0">
                <a:solidFill>
                  <a:srgbClr val="FF0000"/>
                </a:solidFill>
                <a:latin typeface="微软雅黑" panose="020B0503020204020204" pitchFamily="34" charset="-122"/>
                <a:ea typeface="微软雅黑" panose="020B0503020204020204" pitchFamily="34" charset="-122"/>
                <a:cs typeface="宋体" panose="02010600030101010101" pitchFamily="2" charset="-122"/>
              </a:rPr>
              <a:t>）图表数据判断</a:t>
            </a:r>
            <a:endParaRPr lang="zh-CN" altLang="en-US" sz="2775" b="1" strike="noStrike" noProof="1" dirty="0" smtClean="0">
              <a:solidFill>
                <a:srgbClr val="FF000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134175" name="矩形 6"/>
          <p:cNvSpPr/>
          <p:nvPr/>
        </p:nvSpPr>
        <p:spPr>
          <a:xfrm>
            <a:off x="1256665" y="4018280"/>
            <a:ext cx="10111105" cy="1568450"/>
          </a:xfrm>
          <a:prstGeom prst="rect">
            <a:avLst/>
          </a:prstGeom>
          <a:noFill/>
          <a:ln w="9525">
            <a:noFill/>
          </a:ln>
        </p:spPr>
        <p:txBody>
          <a:bodyPr wrap="square" anchor="t">
            <a:spAutoFit/>
          </a:bodyPr>
          <a:p>
            <a:pPr lvl="0" indent="0" defTabSz="0" eaLnBrk="0" hangingPunct="0">
              <a:tabLst>
                <a:tab pos="2628900" algn="l"/>
              </a:tabLst>
            </a:pPr>
            <a:r>
              <a:rPr lang="en-US" altLang="zh-CN" sz="2400" b="1" dirty="0">
                <a:latin typeface="Times New Roman" panose="02020603050405020304" charset="0"/>
                <a:ea typeface="宋体" panose="02010600030101010101" pitchFamily="2" charset="-122"/>
              </a:rPr>
              <a:t>A</a:t>
            </a:r>
            <a:r>
              <a:rPr lang="zh-CN" altLang="en-US" sz="2400" b="1" dirty="0">
                <a:latin typeface="Times New Roman" panose="02020603050405020304" charset="0"/>
                <a:ea typeface="宋体" panose="02010600030101010101" pitchFamily="2" charset="-122"/>
              </a:rPr>
              <a:t>．理学的影响力不断扩大	</a:t>
            </a:r>
            <a:endParaRPr lang="en-US" altLang="zh-CN" sz="2400" b="1" dirty="0">
              <a:latin typeface="Times New Roman" panose="02020603050405020304" charset="0"/>
              <a:ea typeface="宋体" panose="02010600030101010101" pitchFamily="2" charset="-122"/>
            </a:endParaRPr>
          </a:p>
          <a:p>
            <a:pPr lvl="0" indent="0" defTabSz="0" eaLnBrk="0" hangingPunct="0">
              <a:tabLst>
                <a:tab pos="2628900" algn="l"/>
              </a:tabLst>
            </a:pPr>
            <a:r>
              <a:rPr lang="en-US" altLang="zh-CN" sz="2400" b="1" dirty="0">
                <a:latin typeface="Times New Roman" panose="02020603050405020304" charset="0"/>
                <a:ea typeface="宋体" panose="02010600030101010101" pitchFamily="2" charset="-122"/>
              </a:rPr>
              <a:t>B</a:t>
            </a:r>
            <a:r>
              <a:rPr lang="zh-CN" altLang="en-US" sz="2400" b="1" dirty="0">
                <a:latin typeface="Times New Roman" panose="02020603050405020304" charset="0"/>
                <a:ea typeface="宋体" panose="02010600030101010101" pitchFamily="2" charset="-122"/>
              </a:rPr>
              <a:t>．经济发展促进文化兴盛</a:t>
            </a:r>
            <a:r>
              <a:rPr lang="zh-CN" altLang="en-US" sz="2400" b="1" dirty="0">
                <a:solidFill>
                  <a:srgbClr val="FF0000"/>
                </a:solidFill>
                <a:latin typeface="Times New Roman" panose="02020603050405020304" charset="0"/>
                <a:ea typeface="宋体" panose="02010600030101010101" pitchFamily="2" charset="-122"/>
              </a:rPr>
              <a:t>（数据型选择题的解题方法）</a:t>
            </a:r>
            <a:endParaRPr lang="zh-CN" altLang="en-US" sz="2400" b="1" dirty="0">
              <a:solidFill>
                <a:srgbClr val="FF0000"/>
              </a:solidFill>
              <a:latin typeface="Arial" panose="020B0604020202020204" pitchFamily="34" charset="0"/>
              <a:ea typeface="宋体" panose="02010600030101010101" pitchFamily="2" charset="-122"/>
            </a:endParaRPr>
          </a:p>
          <a:p>
            <a:pPr lvl="0" indent="0" defTabSz="0" eaLnBrk="0" hangingPunct="0">
              <a:tabLst>
                <a:tab pos="2628900" algn="l"/>
              </a:tabLst>
            </a:pPr>
            <a:r>
              <a:rPr lang="en-US" altLang="zh-CN" sz="2400" b="1" dirty="0">
                <a:latin typeface="Times New Roman" panose="02020603050405020304" charset="0"/>
                <a:ea typeface="宋体" panose="02010600030101010101" pitchFamily="2" charset="-122"/>
              </a:rPr>
              <a:t>C</a:t>
            </a:r>
            <a:r>
              <a:rPr lang="zh-CN" altLang="en-US" sz="2400" b="1" dirty="0">
                <a:latin typeface="Times New Roman" panose="02020603050405020304" charset="0"/>
                <a:ea typeface="宋体" panose="02010600030101010101" pitchFamily="2" charset="-122"/>
              </a:rPr>
              <a:t>．中原地区经济急剧衰退</a:t>
            </a:r>
            <a:r>
              <a:rPr lang="zh-CN" altLang="en-US" sz="2400" b="1" dirty="0">
                <a:solidFill>
                  <a:srgbClr val="0000FF"/>
                </a:solidFill>
                <a:latin typeface="Times New Roman" panose="02020603050405020304" charset="0"/>
                <a:ea typeface="宋体" panose="02010600030101010101" pitchFamily="2" charset="-122"/>
              </a:rPr>
              <a:t>     </a:t>
            </a:r>
            <a:r>
              <a:rPr lang="zh-CN" altLang="en-US" sz="2400" b="1" dirty="0">
                <a:latin typeface="Times New Roman" panose="02020603050405020304" charset="0"/>
                <a:ea typeface="宋体" panose="02010600030101010101" pitchFamily="2" charset="-122"/>
              </a:rPr>
              <a:t>	</a:t>
            </a:r>
            <a:endParaRPr lang="en-US" altLang="zh-CN" sz="2400" b="1" dirty="0">
              <a:latin typeface="Times New Roman" panose="02020603050405020304" charset="0"/>
              <a:ea typeface="宋体" panose="02010600030101010101" pitchFamily="2" charset="-122"/>
            </a:endParaRPr>
          </a:p>
          <a:p>
            <a:pPr lvl="0" indent="0" defTabSz="0" eaLnBrk="0" hangingPunct="0">
              <a:tabLst>
                <a:tab pos="2628900" algn="l"/>
              </a:tabLst>
            </a:pPr>
            <a:r>
              <a:rPr lang="en-US" altLang="zh-CN" sz="2400" b="1" dirty="0">
                <a:latin typeface="Times New Roman" panose="02020603050405020304" charset="0"/>
                <a:ea typeface="宋体" panose="02010600030101010101" pitchFamily="2" charset="-122"/>
              </a:rPr>
              <a:t>D</a:t>
            </a:r>
            <a:r>
              <a:rPr lang="zh-CN" altLang="en-US" sz="2400" b="1" dirty="0">
                <a:latin typeface="Times New Roman" panose="02020603050405020304" charset="0"/>
                <a:ea typeface="宋体" panose="02010600030101010101" pitchFamily="2" charset="-122"/>
              </a:rPr>
              <a:t>．政治重心南移趋势明显</a:t>
            </a:r>
            <a:endParaRPr lang="zh-CN" altLang="en-US" sz="2400" b="1" dirty="0">
              <a:solidFill>
                <a:srgbClr val="0000FF"/>
              </a:solidFill>
              <a:latin typeface="Arial" panose="020B0604020202020204" pitchFamily="34" charset="0"/>
              <a:ea typeface="宋体" panose="02010600030101010101" pitchFamily="2"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100000">
                                          <p:val>
                                            <p:strVal val="#ppt_x"/>
                                          </p:val>
                                        </p:tav>
                                      </p:tavLst>
                                    </p:anim>
                                    <p:anim calcmode="lin" valueType="num">
                                      <p:cBhvr>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文本占位符 4097"/>
          <p:cNvSpPr>
            <a:spLocks noGrp="1"/>
          </p:cNvSpPr>
          <p:nvPr>
            <p:ph idx="4294967295"/>
          </p:nvPr>
        </p:nvSpPr>
        <p:spPr>
          <a:xfrm>
            <a:off x="581660" y="1591310"/>
            <a:ext cx="10658475" cy="5370195"/>
          </a:xfrm>
        </p:spPr>
        <p:txBody>
          <a:bodyPr anchor="t">
            <a:normAutofit fontScale="90000" lnSpcReduction="20000"/>
          </a:bodyPr>
          <a:p>
            <a:pPr lvl="0">
              <a:lnSpc>
                <a:spcPct val="60000"/>
              </a:lnSpc>
              <a:spcBef>
                <a:spcPct val="0"/>
              </a:spcBef>
              <a:buNone/>
            </a:pPr>
            <a:r>
              <a:rPr lang="en-US" altLang="x-none" sz="2400" b="1" dirty="0">
                <a:latin typeface="黑体" panose="02010609060101010101" pitchFamily="49" charset="-122"/>
                <a:ea typeface="黑体" panose="02010609060101010101" pitchFamily="49" charset="-122"/>
              </a:rPr>
              <a:t> </a:t>
            </a:r>
            <a:r>
              <a:rPr lang="zh-CN" altLang="en-US" sz="2400" b="1" dirty="0">
                <a:solidFill>
                  <a:srgbClr val="FF0000"/>
                </a:solidFill>
                <a:latin typeface="楷体" panose="02010609060101010101" charset="-122"/>
                <a:ea typeface="楷体" panose="02010609060101010101" charset="-122"/>
              </a:rPr>
              <a:t>四大能力</a:t>
            </a:r>
            <a:r>
              <a:rPr lang="zh-CN" altLang="en-US" sz="2400" b="1" dirty="0">
                <a:solidFill>
                  <a:srgbClr val="FF0000"/>
                </a:solidFill>
                <a:latin typeface="楷体" panose="02010609060101010101" charset="-122"/>
                <a:ea typeface="楷体" panose="02010609060101010101" charset="-122"/>
                <a:cs typeface="楷体" panose="02010609060101010101" charset="-122"/>
              </a:rPr>
              <a:t>目标与要求</a:t>
            </a:r>
            <a:endParaRPr lang="zh-CN" altLang="en-US" b="1" dirty="0">
              <a:solidFill>
                <a:srgbClr val="FF0000"/>
              </a:solidFill>
              <a:latin typeface="楷体" panose="02010609060101010101" charset="-122"/>
              <a:ea typeface="楷体" panose="02010609060101010101" charset="-122"/>
              <a:cs typeface="楷体" panose="02010609060101010101" charset="-122"/>
            </a:endParaRPr>
          </a:p>
          <a:p>
            <a:pPr lvl="0">
              <a:lnSpc>
                <a:spcPct val="60000"/>
              </a:lnSpc>
              <a:spcBef>
                <a:spcPct val="0"/>
              </a:spcBef>
            </a:pPr>
            <a:endParaRPr lang="zh-CN" altLang="en-US" sz="2400" b="1" dirty="0">
              <a:solidFill>
                <a:srgbClr val="0000CC"/>
              </a:solidFill>
              <a:latin typeface="楷体" panose="02010609060101010101" charset="-122"/>
              <a:ea typeface="楷体" panose="02010609060101010101" charset="-122"/>
              <a:cs typeface="楷体" panose="02010609060101010101" charset="-122"/>
            </a:endParaRPr>
          </a:p>
          <a:p>
            <a:pPr lvl="0">
              <a:lnSpc>
                <a:spcPct val="60000"/>
              </a:lnSpc>
              <a:spcBef>
                <a:spcPct val="0"/>
              </a:spcBef>
              <a:buNone/>
            </a:pPr>
            <a:r>
              <a:rPr lang="zh-CN" altLang="en-US" sz="2000" b="1" dirty="0">
                <a:solidFill>
                  <a:srgbClr val="FF5050"/>
                </a:solidFill>
                <a:latin typeface="楷体" panose="02010609060101010101" charset="-122"/>
                <a:ea typeface="楷体" panose="02010609060101010101" charset="-122"/>
                <a:cs typeface="楷体" panose="02010609060101010101" charset="-122"/>
              </a:rPr>
              <a:t> </a:t>
            </a:r>
            <a:endParaRPr lang="zh-CN" altLang="en-US" sz="2000" b="1" dirty="0">
              <a:solidFill>
                <a:srgbClr val="FF5050"/>
              </a:solidFill>
              <a:latin typeface="楷体" panose="02010609060101010101" charset="-122"/>
              <a:ea typeface="楷体" panose="02010609060101010101" charset="-122"/>
              <a:cs typeface="楷体" panose="02010609060101010101" charset="-122"/>
            </a:endParaRPr>
          </a:p>
          <a:p>
            <a:pPr lvl="0">
              <a:lnSpc>
                <a:spcPct val="60000"/>
              </a:lnSpc>
              <a:spcBef>
                <a:spcPct val="0"/>
              </a:spcBef>
              <a:buNone/>
            </a:pPr>
            <a:r>
              <a:rPr lang="zh-CN" altLang="en-US" sz="2000" b="1" dirty="0">
                <a:solidFill>
                  <a:srgbClr val="FF5050"/>
                </a:solidFill>
                <a:latin typeface="楷体" panose="02010609060101010101" charset="-122"/>
                <a:ea typeface="楷体" panose="02010609060101010101" charset="-122"/>
                <a:cs typeface="楷体" panose="02010609060101010101" charset="-122"/>
              </a:rPr>
              <a:t>  </a:t>
            </a:r>
            <a:endParaRPr lang="zh-CN" altLang="en-US" sz="2400" b="1" dirty="0">
              <a:solidFill>
                <a:srgbClr val="FF5050"/>
              </a:solidFill>
              <a:latin typeface="楷体" panose="02010609060101010101" charset="-122"/>
              <a:ea typeface="楷体" panose="02010609060101010101" charset="-122"/>
              <a:cs typeface="楷体" panose="02010609060101010101" charset="-122"/>
            </a:endParaRPr>
          </a:p>
          <a:p>
            <a:pPr lvl="0">
              <a:lnSpc>
                <a:spcPct val="60000"/>
              </a:lnSpc>
              <a:spcBef>
                <a:spcPct val="0"/>
              </a:spcBef>
              <a:buNone/>
            </a:pPr>
            <a:r>
              <a:rPr lang="zh-CN" altLang="en-US" sz="2400" b="1" dirty="0">
                <a:solidFill>
                  <a:srgbClr val="FF5050"/>
                </a:solidFill>
                <a:latin typeface="楷体" panose="02010609060101010101" charset="-122"/>
                <a:ea typeface="楷体" panose="02010609060101010101" charset="-122"/>
                <a:cs typeface="楷体" panose="02010609060101010101" charset="-122"/>
              </a:rPr>
              <a:t>   1。 获取和解读信息</a:t>
            </a:r>
            <a:endParaRPr lang="zh-CN" altLang="en-US" sz="2400" b="1" dirty="0">
              <a:solidFill>
                <a:srgbClr val="FF5050"/>
              </a:solidFill>
              <a:latin typeface="楷体" panose="02010609060101010101" charset="-122"/>
              <a:ea typeface="楷体" panose="02010609060101010101" charset="-122"/>
              <a:cs typeface="楷体" panose="02010609060101010101" charset="-122"/>
            </a:endParaRPr>
          </a:p>
          <a:p>
            <a:pPr lvl="0">
              <a:lnSpc>
                <a:spcPct val="60000"/>
              </a:lnSpc>
              <a:spcBef>
                <a:spcPct val="0"/>
              </a:spcBef>
              <a:buNone/>
            </a:pPr>
            <a:r>
              <a:rPr lang="zh-CN" altLang="en-US" sz="2400" b="1" dirty="0">
                <a:solidFill>
                  <a:srgbClr val="FF5050"/>
                </a:solidFill>
                <a:latin typeface="楷体" panose="02010609060101010101" charset="-122"/>
                <a:ea typeface="楷体" panose="02010609060101010101" charset="-122"/>
                <a:cs typeface="楷体" panose="02010609060101010101" charset="-122"/>
              </a:rPr>
              <a:t>　　</a:t>
            </a:r>
            <a:endParaRPr lang="zh-CN" altLang="en-US" sz="2400" b="1" dirty="0">
              <a:solidFill>
                <a:srgbClr val="0000CC"/>
              </a:solidFill>
              <a:latin typeface="楷体" panose="02010609060101010101" charset="-122"/>
              <a:ea typeface="楷体" panose="02010609060101010101" charset="-122"/>
              <a:cs typeface="楷体" panose="02010609060101010101" charset="-122"/>
            </a:endParaRPr>
          </a:p>
          <a:p>
            <a:pPr lvl="0">
              <a:lnSpc>
                <a:spcPct val="60000"/>
              </a:lnSpc>
              <a:spcBef>
                <a:spcPct val="0"/>
              </a:spcBef>
              <a:buNone/>
            </a:pPr>
            <a:r>
              <a:rPr lang="zh-CN" altLang="en-US" sz="2400" b="1" dirty="0">
                <a:solidFill>
                  <a:srgbClr val="0000CC"/>
                </a:solidFill>
                <a:latin typeface="楷体" panose="02010609060101010101" charset="-122"/>
                <a:ea typeface="楷体" panose="02010609060101010101" charset="-122"/>
                <a:cs typeface="楷体" panose="02010609060101010101" charset="-122"/>
              </a:rPr>
              <a:t>       理解试题提供的图文材料和考试要求。</a:t>
            </a:r>
            <a:endParaRPr lang="zh-CN" altLang="en-US" sz="2400" b="1" dirty="0">
              <a:solidFill>
                <a:srgbClr val="0000CC"/>
              </a:solidFill>
              <a:latin typeface="楷体" panose="02010609060101010101" charset="-122"/>
              <a:ea typeface="楷体" panose="02010609060101010101" charset="-122"/>
              <a:cs typeface="楷体" panose="02010609060101010101" charset="-122"/>
            </a:endParaRPr>
          </a:p>
          <a:p>
            <a:pPr lvl="0">
              <a:lnSpc>
                <a:spcPct val="60000"/>
              </a:lnSpc>
              <a:spcBef>
                <a:spcPct val="0"/>
              </a:spcBef>
              <a:buNone/>
            </a:pPr>
            <a:r>
              <a:rPr lang="zh-CN" altLang="en-US" sz="2400" b="1" dirty="0">
                <a:solidFill>
                  <a:srgbClr val="0000CC"/>
                </a:solidFill>
                <a:latin typeface="楷体" panose="02010609060101010101" charset="-122"/>
                <a:ea typeface="楷体" panose="02010609060101010101" charset="-122"/>
                <a:cs typeface="楷体" panose="02010609060101010101" charset="-122"/>
              </a:rPr>
              <a:t>　　</a:t>
            </a:r>
            <a:endParaRPr lang="zh-CN" altLang="en-US" sz="2400" b="1" dirty="0">
              <a:solidFill>
                <a:srgbClr val="0000CC"/>
              </a:solidFill>
              <a:latin typeface="楷体" panose="02010609060101010101" charset="-122"/>
              <a:ea typeface="楷体" panose="02010609060101010101" charset="-122"/>
              <a:cs typeface="楷体" panose="02010609060101010101" charset="-122"/>
            </a:endParaRPr>
          </a:p>
          <a:p>
            <a:pPr lvl="0">
              <a:lnSpc>
                <a:spcPct val="60000"/>
              </a:lnSpc>
              <a:spcBef>
                <a:spcPct val="0"/>
              </a:spcBef>
              <a:buNone/>
            </a:pPr>
            <a:r>
              <a:rPr lang="zh-CN" altLang="en-US" sz="2400" b="1" dirty="0">
                <a:solidFill>
                  <a:srgbClr val="0000CC"/>
                </a:solidFill>
                <a:latin typeface="楷体" panose="02010609060101010101" charset="-122"/>
                <a:ea typeface="楷体" panose="02010609060101010101" charset="-122"/>
                <a:cs typeface="楷体" panose="02010609060101010101" charset="-122"/>
              </a:rPr>
              <a:t>       整理材料，最大限度地获取有效信息。</a:t>
            </a:r>
            <a:endParaRPr lang="zh-CN" altLang="en-US" sz="2400" b="1" dirty="0">
              <a:solidFill>
                <a:srgbClr val="0000CC"/>
              </a:solidFill>
              <a:latin typeface="楷体" panose="02010609060101010101" charset="-122"/>
              <a:ea typeface="楷体" panose="02010609060101010101" charset="-122"/>
              <a:cs typeface="楷体" panose="02010609060101010101" charset="-122"/>
            </a:endParaRPr>
          </a:p>
          <a:p>
            <a:pPr lvl="0">
              <a:lnSpc>
                <a:spcPct val="60000"/>
              </a:lnSpc>
              <a:spcBef>
                <a:spcPct val="0"/>
              </a:spcBef>
              <a:buNone/>
            </a:pPr>
            <a:r>
              <a:rPr lang="zh-CN" altLang="en-US" sz="2400" b="1" dirty="0">
                <a:solidFill>
                  <a:srgbClr val="0000CC"/>
                </a:solidFill>
                <a:latin typeface="楷体" panose="02010609060101010101" charset="-122"/>
                <a:ea typeface="楷体" panose="02010609060101010101" charset="-122"/>
                <a:cs typeface="楷体" panose="02010609060101010101" charset="-122"/>
              </a:rPr>
              <a:t>　　</a:t>
            </a:r>
            <a:endParaRPr lang="zh-CN" altLang="en-US" sz="2400" b="1" dirty="0">
              <a:solidFill>
                <a:srgbClr val="0000CC"/>
              </a:solidFill>
              <a:latin typeface="楷体" panose="02010609060101010101" charset="-122"/>
              <a:ea typeface="楷体" panose="02010609060101010101" charset="-122"/>
              <a:cs typeface="楷体" panose="02010609060101010101" charset="-122"/>
            </a:endParaRPr>
          </a:p>
          <a:p>
            <a:pPr lvl="0">
              <a:lnSpc>
                <a:spcPct val="60000"/>
              </a:lnSpc>
              <a:spcBef>
                <a:spcPct val="0"/>
              </a:spcBef>
              <a:buNone/>
            </a:pPr>
            <a:r>
              <a:rPr lang="zh-CN" altLang="en-US" sz="2400" b="1" dirty="0">
                <a:solidFill>
                  <a:srgbClr val="0000CC"/>
                </a:solidFill>
                <a:latin typeface="楷体" panose="02010609060101010101" charset="-122"/>
                <a:ea typeface="楷体" panose="02010609060101010101" charset="-122"/>
                <a:cs typeface="楷体" panose="02010609060101010101" charset="-122"/>
              </a:rPr>
              <a:t>       对有效信息进行完整、准确、合理的解读。</a:t>
            </a:r>
            <a:endParaRPr lang="zh-CN" altLang="en-US" sz="2400" b="1" dirty="0">
              <a:solidFill>
                <a:srgbClr val="0000CC"/>
              </a:solidFill>
              <a:latin typeface="楷体" panose="02010609060101010101" charset="-122"/>
              <a:ea typeface="楷体" panose="02010609060101010101" charset="-122"/>
              <a:cs typeface="楷体" panose="02010609060101010101" charset="-122"/>
            </a:endParaRPr>
          </a:p>
          <a:p>
            <a:pPr lvl="0">
              <a:lnSpc>
                <a:spcPct val="60000"/>
              </a:lnSpc>
              <a:spcBef>
                <a:spcPct val="0"/>
              </a:spcBef>
              <a:buNone/>
            </a:pPr>
            <a:r>
              <a:rPr lang="zh-CN" altLang="en-US" sz="2400" b="1" dirty="0">
                <a:solidFill>
                  <a:srgbClr val="FF5050"/>
                </a:solidFill>
                <a:latin typeface="楷体" panose="02010609060101010101" charset="-122"/>
                <a:ea typeface="楷体" panose="02010609060101010101" charset="-122"/>
                <a:cs typeface="楷体" panose="02010609060101010101" charset="-122"/>
              </a:rPr>
              <a:t>　　</a:t>
            </a:r>
            <a:endParaRPr lang="zh-CN" altLang="en-US" sz="2400" b="1" dirty="0">
              <a:solidFill>
                <a:srgbClr val="FF5050"/>
              </a:solidFill>
              <a:latin typeface="楷体" panose="02010609060101010101" charset="-122"/>
              <a:ea typeface="楷体" panose="02010609060101010101" charset="-122"/>
              <a:cs typeface="楷体" panose="02010609060101010101" charset="-122"/>
            </a:endParaRPr>
          </a:p>
          <a:p>
            <a:pPr lvl="0">
              <a:lnSpc>
                <a:spcPct val="60000"/>
              </a:lnSpc>
              <a:spcBef>
                <a:spcPct val="0"/>
              </a:spcBef>
              <a:buNone/>
            </a:pPr>
            <a:r>
              <a:rPr lang="zh-CN" altLang="en-US" sz="2400" b="1" dirty="0">
                <a:solidFill>
                  <a:srgbClr val="FF5050"/>
                </a:solidFill>
                <a:latin typeface="楷体" panose="02010609060101010101" charset="-122"/>
                <a:ea typeface="楷体" panose="02010609060101010101" charset="-122"/>
                <a:cs typeface="楷体" panose="02010609060101010101" charset="-122"/>
              </a:rPr>
              <a:t>   2。 调动和运用知识</a:t>
            </a:r>
            <a:endParaRPr lang="zh-CN" altLang="en-US" sz="2400" b="1" dirty="0">
              <a:solidFill>
                <a:srgbClr val="FF5050"/>
              </a:solidFill>
              <a:latin typeface="楷体" panose="02010609060101010101" charset="-122"/>
              <a:ea typeface="楷体" panose="02010609060101010101" charset="-122"/>
              <a:cs typeface="楷体" panose="02010609060101010101" charset="-122"/>
            </a:endParaRPr>
          </a:p>
          <a:p>
            <a:pPr lvl="0">
              <a:lnSpc>
                <a:spcPct val="60000"/>
              </a:lnSpc>
              <a:spcBef>
                <a:spcPct val="0"/>
              </a:spcBef>
              <a:buNone/>
            </a:pPr>
            <a:r>
              <a:rPr lang="zh-CN" altLang="en-US" sz="2400" b="1" dirty="0">
                <a:solidFill>
                  <a:srgbClr val="FF5050"/>
                </a:solidFill>
                <a:latin typeface="楷体" panose="02010609060101010101" charset="-122"/>
                <a:ea typeface="楷体" panose="02010609060101010101" charset="-122"/>
                <a:cs typeface="楷体" panose="02010609060101010101" charset="-122"/>
              </a:rPr>
              <a:t>　　</a:t>
            </a:r>
            <a:endParaRPr lang="zh-CN" altLang="en-US" sz="2400" b="1" dirty="0">
              <a:solidFill>
                <a:srgbClr val="FF5050"/>
              </a:solidFill>
              <a:latin typeface="楷体" panose="02010609060101010101" charset="-122"/>
              <a:ea typeface="楷体" panose="02010609060101010101" charset="-122"/>
              <a:cs typeface="楷体" panose="02010609060101010101" charset="-122"/>
            </a:endParaRPr>
          </a:p>
          <a:p>
            <a:pPr lvl="0">
              <a:lnSpc>
                <a:spcPct val="60000"/>
              </a:lnSpc>
              <a:spcBef>
                <a:spcPct val="0"/>
              </a:spcBef>
              <a:buNone/>
            </a:pPr>
            <a:r>
              <a:rPr lang="zh-CN" altLang="en-US" sz="2400" b="1" dirty="0">
                <a:solidFill>
                  <a:srgbClr val="FF5050"/>
                </a:solidFill>
                <a:latin typeface="楷体" panose="02010609060101010101" charset="-122"/>
                <a:ea typeface="楷体" panose="02010609060101010101" charset="-122"/>
                <a:cs typeface="楷体" panose="02010609060101010101" charset="-122"/>
              </a:rPr>
              <a:t>       </a:t>
            </a:r>
            <a:r>
              <a:rPr lang="zh-CN" altLang="en-US" sz="2400" b="1" dirty="0">
                <a:solidFill>
                  <a:srgbClr val="0000CC"/>
                </a:solidFill>
                <a:latin typeface="楷体" panose="02010609060101010101" charset="-122"/>
                <a:ea typeface="楷体" panose="02010609060101010101" charset="-122"/>
                <a:cs typeface="楷体" panose="02010609060101010101" charset="-122"/>
              </a:rPr>
              <a:t>辨别历史事实与历史叙述。</a:t>
            </a:r>
            <a:endParaRPr lang="zh-CN" altLang="en-US" sz="2400" b="1" dirty="0">
              <a:solidFill>
                <a:srgbClr val="0000CC"/>
              </a:solidFill>
              <a:latin typeface="楷体" panose="02010609060101010101" charset="-122"/>
              <a:ea typeface="楷体" panose="02010609060101010101" charset="-122"/>
              <a:cs typeface="楷体" panose="02010609060101010101" charset="-122"/>
            </a:endParaRPr>
          </a:p>
          <a:p>
            <a:pPr lvl="0">
              <a:lnSpc>
                <a:spcPct val="60000"/>
              </a:lnSpc>
              <a:spcBef>
                <a:spcPct val="0"/>
              </a:spcBef>
              <a:buNone/>
            </a:pPr>
            <a:r>
              <a:rPr lang="zh-CN" altLang="en-US" sz="2400" b="1" dirty="0">
                <a:solidFill>
                  <a:srgbClr val="0000CC"/>
                </a:solidFill>
                <a:latin typeface="楷体" panose="02010609060101010101" charset="-122"/>
                <a:ea typeface="楷体" panose="02010609060101010101" charset="-122"/>
                <a:cs typeface="楷体" panose="02010609060101010101" charset="-122"/>
              </a:rPr>
              <a:t>　　 </a:t>
            </a:r>
            <a:endParaRPr lang="zh-CN" altLang="en-US" sz="2400" b="1" dirty="0">
              <a:solidFill>
                <a:srgbClr val="0000CC"/>
              </a:solidFill>
              <a:latin typeface="楷体" panose="02010609060101010101" charset="-122"/>
              <a:ea typeface="楷体" panose="02010609060101010101" charset="-122"/>
              <a:cs typeface="楷体" panose="02010609060101010101" charset="-122"/>
            </a:endParaRPr>
          </a:p>
          <a:p>
            <a:pPr lvl="0">
              <a:lnSpc>
                <a:spcPct val="60000"/>
              </a:lnSpc>
              <a:spcBef>
                <a:spcPct val="0"/>
              </a:spcBef>
              <a:buNone/>
            </a:pPr>
            <a:r>
              <a:rPr lang="zh-CN" altLang="en-US" sz="2400" b="1" dirty="0">
                <a:solidFill>
                  <a:srgbClr val="0000CC"/>
                </a:solidFill>
                <a:latin typeface="楷体" panose="02010609060101010101" charset="-122"/>
                <a:ea typeface="楷体" panose="02010609060101010101" charset="-122"/>
                <a:cs typeface="楷体" panose="02010609060101010101" charset="-122"/>
              </a:rPr>
              <a:t>       理解历史叙述与历史结论。</a:t>
            </a:r>
            <a:endParaRPr lang="zh-CN" altLang="en-US" sz="2400" b="1" dirty="0">
              <a:solidFill>
                <a:srgbClr val="0000CC"/>
              </a:solidFill>
              <a:latin typeface="楷体" panose="02010609060101010101" charset="-122"/>
              <a:ea typeface="楷体" panose="02010609060101010101" charset="-122"/>
              <a:cs typeface="楷体" panose="02010609060101010101" charset="-122"/>
            </a:endParaRPr>
          </a:p>
          <a:p>
            <a:pPr lvl="0">
              <a:lnSpc>
                <a:spcPct val="60000"/>
              </a:lnSpc>
              <a:spcBef>
                <a:spcPct val="0"/>
              </a:spcBef>
              <a:buNone/>
            </a:pPr>
            <a:r>
              <a:rPr lang="zh-CN" altLang="en-US" sz="2400" b="1" dirty="0">
                <a:solidFill>
                  <a:srgbClr val="0000CC"/>
                </a:solidFill>
                <a:latin typeface="楷体" panose="02010609060101010101" charset="-122"/>
                <a:ea typeface="楷体" panose="02010609060101010101" charset="-122"/>
                <a:cs typeface="楷体" panose="02010609060101010101" charset="-122"/>
              </a:rPr>
              <a:t>　 </a:t>
            </a:r>
            <a:endParaRPr lang="zh-CN" altLang="en-US" sz="2400" b="1" dirty="0">
              <a:solidFill>
                <a:srgbClr val="0000CC"/>
              </a:solidFill>
              <a:latin typeface="楷体" panose="02010609060101010101" charset="-122"/>
              <a:ea typeface="楷体" panose="02010609060101010101" charset="-122"/>
              <a:cs typeface="楷体" panose="02010609060101010101" charset="-122"/>
            </a:endParaRPr>
          </a:p>
          <a:p>
            <a:pPr lvl="0">
              <a:lnSpc>
                <a:spcPct val="60000"/>
              </a:lnSpc>
              <a:spcBef>
                <a:spcPct val="0"/>
              </a:spcBef>
              <a:buNone/>
            </a:pPr>
            <a:r>
              <a:rPr lang="zh-CN" altLang="en-US" sz="2400" b="1" dirty="0">
                <a:solidFill>
                  <a:srgbClr val="0000CC"/>
                </a:solidFill>
                <a:latin typeface="楷体" panose="02010609060101010101" charset="-122"/>
                <a:ea typeface="楷体" panose="02010609060101010101" charset="-122"/>
                <a:cs typeface="楷体" panose="02010609060101010101" charset="-122"/>
              </a:rPr>
              <a:t>　     说明历史现象和历史观点。</a:t>
            </a:r>
            <a:endParaRPr lang="zh-CN" altLang="en-US" sz="2400" b="1" dirty="0">
              <a:solidFill>
                <a:srgbClr val="0000CC"/>
              </a:solidFill>
              <a:latin typeface="楷体" panose="02010609060101010101" charset="-122"/>
              <a:ea typeface="楷体" panose="02010609060101010101" charset="-122"/>
              <a:cs typeface="楷体" panose="02010609060101010101" charset="-122"/>
            </a:endParaRPr>
          </a:p>
          <a:p>
            <a:pPr lvl="0">
              <a:lnSpc>
                <a:spcPct val="60000"/>
              </a:lnSpc>
              <a:spcBef>
                <a:spcPct val="0"/>
              </a:spcBef>
              <a:buNone/>
            </a:pPr>
            <a:r>
              <a:rPr lang="zh-CN" altLang="en-US" sz="2400" b="1" dirty="0">
                <a:solidFill>
                  <a:srgbClr val="FF5050"/>
                </a:solidFill>
                <a:latin typeface="楷体" panose="02010609060101010101" charset="-122"/>
                <a:ea typeface="楷体" panose="02010609060101010101" charset="-122"/>
                <a:cs typeface="楷体" panose="02010609060101010101" charset="-122"/>
              </a:rPr>
              <a:t>　</a:t>
            </a:r>
            <a:endParaRPr lang="zh-CN" altLang="en-US" sz="2400" b="1" dirty="0">
              <a:solidFill>
                <a:srgbClr val="FF5050"/>
              </a:solidFill>
              <a:latin typeface="楷体" panose="02010609060101010101" charset="-122"/>
              <a:ea typeface="楷体" panose="02010609060101010101" charset="-122"/>
              <a:cs typeface="楷体" panose="02010609060101010101" charset="-122"/>
            </a:endParaRPr>
          </a:p>
          <a:p>
            <a:pPr lvl="0">
              <a:lnSpc>
                <a:spcPct val="60000"/>
              </a:lnSpc>
              <a:spcBef>
                <a:spcPct val="0"/>
              </a:spcBef>
              <a:buNone/>
            </a:pPr>
            <a:r>
              <a:rPr lang="zh-CN" altLang="en-US" sz="2400" b="1" dirty="0">
                <a:solidFill>
                  <a:srgbClr val="FF5050"/>
                </a:solidFill>
                <a:latin typeface="楷体" panose="02010609060101010101" charset="-122"/>
                <a:ea typeface="楷体" panose="02010609060101010101" charset="-122"/>
                <a:cs typeface="楷体" panose="02010609060101010101" charset="-122"/>
              </a:rPr>
              <a:t>　 3。 描述和阐释事物</a:t>
            </a:r>
            <a:endParaRPr lang="zh-CN" altLang="en-US" sz="2400" b="1" dirty="0">
              <a:solidFill>
                <a:srgbClr val="FF5050"/>
              </a:solidFill>
              <a:latin typeface="楷体" panose="02010609060101010101" charset="-122"/>
              <a:ea typeface="楷体" panose="02010609060101010101" charset="-122"/>
              <a:cs typeface="楷体" panose="02010609060101010101" charset="-122"/>
            </a:endParaRPr>
          </a:p>
          <a:p>
            <a:pPr lvl="0">
              <a:lnSpc>
                <a:spcPct val="60000"/>
              </a:lnSpc>
              <a:spcBef>
                <a:spcPct val="0"/>
              </a:spcBef>
              <a:buNone/>
            </a:pPr>
            <a:r>
              <a:rPr lang="zh-CN" altLang="en-US" sz="2400" b="1" dirty="0">
                <a:solidFill>
                  <a:srgbClr val="FF5050"/>
                </a:solidFill>
                <a:latin typeface="楷体" panose="02010609060101010101" charset="-122"/>
                <a:ea typeface="楷体" panose="02010609060101010101" charset="-122"/>
                <a:cs typeface="楷体" panose="02010609060101010101" charset="-122"/>
              </a:rPr>
              <a:t>　</a:t>
            </a:r>
            <a:endParaRPr lang="zh-CN" altLang="en-US" sz="2400" b="1" dirty="0">
              <a:solidFill>
                <a:srgbClr val="FF5050"/>
              </a:solidFill>
              <a:latin typeface="楷体" panose="02010609060101010101" charset="-122"/>
              <a:ea typeface="楷体" panose="02010609060101010101" charset="-122"/>
              <a:cs typeface="楷体" panose="02010609060101010101" charset="-122"/>
            </a:endParaRPr>
          </a:p>
          <a:p>
            <a:pPr lvl="0">
              <a:lnSpc>
                <a:spcPct val="60000"/>
              </a:lnSpc>
              <a:spcBef>
                <a:spcPct val="0"/>
              </a:spcBef>
              <a:buNone/>
            </a:pPr>
            <a:r>
              <a:rPr lang="zh-CN" altLang="en-US" sz="2400" b="1" dirty="0">
                <a:solidFill>
                  <a:srgbClr val="FF5050"/>
                </a:solidFill>
                <a:latin typeface="楷体" panose="02010609060101010101" charset="-122"/>
                <a:ea typeface="楷体" panose="02010609060101010101" charset="-122"/>
                <a:cs typeface="楷体" panose="02010609060101010101" charset="-122"/>
              </a:rPr>
              <a:t>　     </a:t>
            </a:r>
            <a:r>
              <a:rPr lang="zh-CN" altLang="en-US" sz="2400" b="1" dirty="0">
                <a:solidFill>
                  <a:srgbClr val="0000CC"/>
                </a:solidFill>
                <a:latin typeface="楷体" panose="02010609060101010101" charset="-122"/>
                <a:ea typeface="楷体" panose="02010609060101010101" charset="-122"/>
                <a:cs typeface="楷体" panose="02010609060101010101" charset="-122"/>
              </a:rPr>
              <a:t>客观叙述历史事实。</a:t>
            </a:r>
            <a:endParaRPr lang="zh-CN" altLang="en-US" sz="2400" b="1" dirty="0">
              <a:solidFill>
                <a:srgbClr val="0000CC"/>
              </a:solidFill>
              <a:latin typeface="楷体" panose="02010609060101010101" charset="-122"/>
              <a:ea typeface="楷体" panose="02010609060101010101" charset="-122"/>
              <a:cs typeface="楷体" panose="02010609060101010101" charset="-122"/>
            </a:endParaRPr>
          </a:p>
          <a:p>
            <a:pPr lvl="0">
              <a:lnSpc>
                <a:spcPct val="60000"/>
              </a:lnSpc>
              <a:spcBef>
                <a:spcPct val="0"/>
              </a:spcBef>
              <a:buNone/>
            </a:pPr>
            <a:r>
              <a:rPr lang="zh-CN" altLang="en-US" sz="2400" b="1" dirty="0">
                <a:solidFill>
                  <a:srgbClr val="0000CC"/>
                </a:solidFill>
                <a:latin typeface="楷体" panose="02010609060101010101" charset="-122"/>
                <a:ea typeface="楷体" panose="02010609060101010101" charset="-122"/>
                <a:cs typeface="楷体" panose="02010609060101010101" charset="-122"/>
              </a:rPr>
              <a:t>　    </a:t>
            </a:r>
            <a:endParaRPr lang="zh-CN" altLang="en-US" sz="2400" b="1" dirty="0">
              <a:solidFill>
                <a:srgbClr val="0000CC"/>
              </a:solidFill>
              <a:latin typeface="楷体" panose="02010609060101010101" charset="-122"/>
              <a:ea typeface="楷体" panose="02010609060101010101" charset="-122"/>
              <a:cs typeface="楷体" panose="02010609060101010101" charset="-122"/>
            </a:endParaRPr>
          </a:p>
          <a:p>
            <a:pPr lvl="0">
              <a:lnSpc>
                <a:spcPct val="60000"/>
              </a:lnSpc>
              <a:spcBef>
                <a:spcPct val="0"/>
              </a:spcBef>
              <a:buNone/>
            </a:pPr>
            <a:r>
              <a:rPr lang="zh-CN" altLang="en-US" sz="2400" b="1" dirty="0">
                <a:solidFill>
                  <a:srgbClr val="0000CC"/>
                </a:solidFill>
                <a:latin typeface="楷体" panose="02010609060101010101" charset="-122"/>
                <a:ea typeface="楷体" panose="02010609060101010101" charset="-122"/>
                <a:cs typeface="楷体" panose="02010609060101010101" charset="-122"/>
              </a:rPr>
              <a:t>　     正确解释历史事物。</a:t>
            </a:r>
            <a:endParaRPr lang="zh-CN" altLang="en-US" sz="2400" b="1" dirty="0">
              <a:solidFill>
                <a:srgbClr val="0000CC"/>
              </a:solidFill>
              <a:latin typeface="楷体" panose="02010609060101010101" charset="-122"/>
              <a:ea typeface="楷体" panose="02010609060101010101" charset="-122"/>
              <a:cs typeface="楷体" panose="02010609060101010101" charset="-122"/>
            </a:endParaRPr>
          </a:p>
          <a:p>
            <a:pPr lvl="0">
              <a:lnSpc>
                <a:spcPct val="60000"/>
              </a:lnSpc>
              <a:spcBef>
                <a:spcPct val="0"/>
              </a:spcBef>
              <a:buNone/>
            </a:pPr>
            <a:r>
              <a:rPr lang="zh-CN" altLang="en-US" sz="2400" b="1" dirty="0">
                <a:solidFill>
                  <a:srgbClr val="0000CC"/>
                </a:solidFill>
                <a:latin typeface="楷体" panose="02010609060101010101" charset="-122"/>
                <a:ea typeface="楷体" panose="02010609060101010101" charset="-122"/>
                <a:cs typeface="楷体" panose="02010609060101010101" charset="-122"/>
              </a:rPr>
              <a:t>　  </a:t>
            </a:r>
            <a:endParaRPr lang="zh-CN" altLang="en-US" sz="2400" b="1" dirty="0">
              <a:solidFill>
                <a:srgbClr val="0000CC"/>
              </a:solidFill>
              <a:latin typeface="楷体" panose="02010609060101010101" charset="-122"/>
              <a:ea typeface="楷体" panose="02010609060101010101" charset="-122"/>
              <a:cs typeface="楷体" panose="02010609060101010101" charset="-122"/>
            </a:endParaRPr>
          </a:p>
          <a:p>
            <a:pPr lvl="0">
              <a:lnSpc>
                <a:spcPct val="60000"/>
              </a:lnSpc>
              <a:spcBef>
                <a:spcPct val="0"/>
              </a:spcBef>
              <a:buNone/>
            </a:pPr>
            <a:r>
              <a:rPr lang="zh-CN" altLang="en-US" sz="2400" b="1" dirty="0">
                <a:solidFill>
                  <a:srgbClr val="0000CC"/>
                </a:solidFill>
                <a:latin typeface="楷体" panose="02010609060101010101" charset="-122"/>
                <a:ea typeface="楷体" panose="02010609060101010101" charset="-122"/>
                <a:cs typeface="楷体" panose="02010609060101010101" charset="-122"/>
              </a:rPr>
              <a:t>　     认识历史事物的本质</a:t>
            </a:r>
            <a:r>
              <a:rPr lang="zh-CN" altLang="en-US" sz="2400" b="1" dirty="0">
                <a:solidFill>
                  <a:srgbClr val="FF5050"/>
                </a:solidFill>
                <a:latin typeface="楷体" panose="02010609060101010101" charset="-122"/>
                <a:ea typeface="楷体" panose="02010609060101010101" charset="-122"/>
                <a:cs typeface="楷体" panose="02010609060101010101" charset="-122"/>
              </a:rPr>
              <a:t>。</a:t>
            </a:r>
            <a:endParaRPr lang="zh-CN" altLang="en-US" sz="2400" b="1" dirty="0">
              <a:solidFill>
                <a:srgbClr val="FF5050"/>
              </a:solidFill>
              <a:latin typeface="楷体" panose="02010609060101010101" charset="-122"/>
              <a:ea typeface="楷体" panose="02010609060101010101" charset="-122"/>
              <a:cs typeface="楷体" panose="02010609060101010101" charset="-122"/>
            </a:endParaRPr>
          </a:p>
          <a:p>
            <a:pPr lvl="0">
              <a:lnSpc>
                <a:spcPct val="60000"/>
              </a:lnSpc>
              <a:spcBef>
                <a:spcPct val="0"/>
              </a:spcBef>
              <a:buNone/>
            </a:pPr>
            <a:r>
              <a:rPr lang="zh-CN" altLang="en-US" sz="2400" b="1" dirty="0">
                <a:solidFill>
                  <a:srgbClr val="FF5050"/>
                </a:solidFill>
                <a:latin typeface="楷体" panose="02010609060101010101" charset="-122"/>
                <a:ea typeface="楷体" panose="02010609060101010101" charset="-122"/>
                <a:cs typeface="楷体" panose="02010609060101010101" charset="-122"/>
              </a:rPr>
              <a:t>　</a:t>
            </a:r>
            <a:endParaRPr lang="zh-CN" altLang="en-US" sz="2400" b="1" dirty="0">
              <a:solidFill>
                <a:srgbClr val="FF5050"/>
              </a:solidFill>
              <a:latin typeface="楷体" panose="02010609060101010101" charset="-122"/>
              <a:ea typeface="楷体" panose="02010609060101010101" charset="-122"/>
              <a:cs typeface="楷体" panose="02010609060101010101" charset="-122"/>
            </a:endParaRPr>
          </a:p>
          <a:p>
            <a:pPr lvl="0">
              <a:lnSpc>
                <a:spcPct val="60000"/>
              </a:lnSpc>
              <a:spcBef>
                <a:spcPct val="0"/>
              </a:spcBef>
              <a:buNone/>
            </a:pPr>
            <a:r>
              <a:rPr lang="zh-CN" altLang="en-US" sz="2400" b="1" dirty="0">
                <a:solidFill>
                  <a:srgbClr val="FF5050"/>
                </a:solidFill>
                <a:latin typeface="楷体" panose="02010609060101010101" charset="-122"/>
                <a:ea typeface="楷体" panose="02010609060101010101" charset="-122"/>
                <a:cs typeface="楷体" panose="02010609060101010101" charset="-122"/>
              </a:rPr>
              <a:t>　 4。 论证和探讨问题</a:t>
            </a:r>
            <a:endParaRPr lang="zh-CN" altLang="en-US" sz="2400" b="1" dirty="0">
              <a:solidFill>
                <a:srgbClr val="FF5050"/>
              </a:solidFill>
              <a:latin typeface="楷体" panose="02010609060101010101" charset="-122"/>
              <a:ea typeface="楷体" panose="02010609060101010101" charset="-122"/>
              <a:cs typeface="楷体" panose="02010609060101010101" charset="-122"/>
            </a:endParaRPr>
          </a:p>
          <a:p>
            <a:pPr lvl="0">
              <a:lnSpc>
                <a:spcPct val="60000"/>
              </a:lnSpc>
              <a:spcBef>
                <a:spcPct val="0"/>
              </a:spcBef>
              <a:buNone/>
            </a:pPr>
            <a:r>
              <a:rPr lang="zh-CN" altLang="en-US" sz="2400" b="1" dirty="0">
                <a:solidFill>
                  <a:srgbClr val="FF5050"/>
                </a:solidFill>
                <a:latin typeface="楷体" panose="02010609060101010101" charset="-122"/>
                <a:ea typeface="楷体" panose="02010609060101010101" charset="-122"/>
                <a:cs typeface="楷体" panose="02010609060101010101" charset="-122"/>
              </a:rPr>
              <a:t>　 　</a:t>
            </a:r>
            <a:endParaRPr lang="zh-CN" altLang="en-US" sz="2400" b="1" dirty="0">
              <a:solidFill>
                <a:srgbClr val="FF5050"/>
              </a:solidFill>
              <a:latin typeface="楷体" panose="02010609060101010101" charset="-122"/>
              <a:ea typeface="楷体" panose="02010609060101010101" charset="-122"/>
              <a:cs typeface="楷体" panose="02010609060101010101" charset="-122"/>
            </a:endParaRPr>
          </a:p>
          <a:p>
            <a:pPr lvl="0">
              <a:lnSpc>
                <a:spcPct val="60000"/>
              </a:lnSpc>
              <a:spcBef>
                <a:spcPct val="0"/>
              </a:spcBef>
              <a:buNone/>
            </a:pPr>
            <a:r>
              <a:rPr lang="zh-CN" altLang="en-US" sz="2400" b="1" dirty="0">
                <a:solidFill>
                  <a:srgbClr val="FF5050"/>
                </a:solidFill>
                <a:latin typeface="楷体" panose="02010609060101010101" charset="-122"/>
                <a:ea typeface="楷体" panose="02010609060101010101" charset="-122"/>
                <a:cs typeface="楷体" panose="02010609060101010101" charset="-122"/>
              </a:rPr>
              <a:t>       </a:t>
            </a:r>
            <a:r>
              <a:rPr lang="zh-CN" altLang="en-US" sz="2400" b="1" dirty="0">
                <a:solidFill>
                  <a:srgbClr val="0000CC"/>
                </a:solidFill>
                <a:latin typeface="楷体" panose="02010609060101010101" charset="-122"/>
                <a:ea typeface="楷体" panose="02010609060101010101" charset="-122"/>
                <a:cs typeface="楷体" panose="02010609060101010101" charset="-122"/>
              </a:rPr>
              <a:t>发现历史问题。</a:t>
            </a:r>
            <a:endParaRPr lang="zh-CN" altLang="en-US" sz="2400" b="1" dirty="0">
              <a:solidFill>
                <a:srgbClr val="0000CC"/>
              </a:solidFill>
              <a:latin typeface="楷体" panose="02010609060101010101" charset="-122"/>
              <a:ea typeface="楷体" panose="02010609060101010101" charset="-122"/>
              <a:cs typeface="楷体" panose="02010609060101010101" charset="-122"/>
            </a:endParaRPr>
          </a:p>
          <a:p>
            <a:pPr lvl="0">
              <a:lnSpc>
                <a:spcPct val="60000"/>
              </a:lnSpc>
              <a:spcBef>
                <a:spcPct val="0"/>
              </a:spcBef>
              <a:buNone/>
            </a:pPr>
            <a:r>
              <a:rPr lang="zh-CN" altLang="en-US" sz="2400" b="1" dirty="0">
                <a:solidFill>
                  <a:srgbClr val="0000CC"/>
                </a:solidFill>
                <a:latin typeface="楷体" panose="02010609060101010101" charset="-122"/>
                <a:ea typeface="楷体" panose="02010609060101010101" charset="-122"/>
                <a:cs typeface="楷体" panose="02010609060101010101" charset="-122"/>
              </a:rPr>
              <a:t>　  </a:t>
            </a:r>
            <a:endParaRPr lang="zh-CN" altLang="en-US" sz="2400" b="1" dirty="0">
              <a:solidFill>
                <a:srgbClr val="0000CC"/>
              </a:solidFill>
              <a:latin typeface="楷体" panose="02010609060101010101" charset="-122"/>
              <a:ea typeface="楷体" panose="02010609060101010101" charset="-122"/>
              <a:cs typeface="楷体" panose="02010609060101010101" charset="-122"/>
            </a:endParaRPr>
          </a:p>
          <a:p>
            <a:pPr lvl="0">
              <a:lnSpc>
                <a:spcPct val="60000"/>
              </a:lnSpc>
              <a:spcBef>
                <a:spcPct val="0"/>
              </a:spcBef>
              <a:buNone/>
            </a:pPr>
            <a:r>
              <a:rPr lang="zh-CN" altLang="en-US" sz="2400" b="1" dirty="0">
                <a:solidFill>
                  <a:srgbClr val="0000CC"/>
                </a:solidFill>
                <a:latin typeface="楷体" panose="02010609060101010101" charset="-122"/>
                <a:ea typeface="楷体" panose="02010609060101010101" charset="-122"/>
                <a:cs typeface="楷体" panose="02010609060101010101" charset="-122"/>
              </a:rPr>
              <a:t>　     论证历史问题。</a:t>
            </a:r>
            <a:endParaRPr lang="zh-CN" altLang="en-US" sz="2400" b="1" dirty="0">
              <a:solidFill>
                <a:srgbClr val="0000CC"/>
              </a:solidFill>
              <a:latin typeface="楷体" panose="02010609060101010101" charset="-122"/>
              <a:ea typeface="楷体" panose="02010609060101010101" charset="-122"/>
              <a:cs typeface="楷体" panose="02010609060101010101" charset="-122"/>
            </a:endParaRPr>
          </a:p>
          <a:p>
            <a:pPr lvl="0">
              <a:lnSpc>
                <a:spcPct val="60000"/>
              </a:lnSpc>
              <a:spcBef>
                <a:spcPct val="0"/>
              </a:spcBef>
              <a:buNone/>
            </a:pPr>
            <a:r>
              <a:rPr lang="zh-CN" altLang="en-US" sz="2400" b="1" dirty="0">
                <a:solidFill>
                  <a:srgbClr val="0000CC"/>
                </a:solidFill>
                <a:latin typeface="楷体" panose="02010609060101010101" charset="-122"/>
                <a:ea typeface="楷体" panose="02010609060101010101" charset="-122"/>
                <a:cs typeface="楷体" panose="02010609060101010101" charset="-122"/>
              </a:rPr>
              <a:t>　 </a:t>
            </a:r>
            <a:endParaRPr lang="zh-CN" altLang="en-US" sz="2400" b="1" dirty="0">
              <a:solidFill>
                <a:srgbClr val="0000CC"/>
              </a:solidFill>
              <a:latin typeface="楷体" panose="02010609060101010101" charset="-122"/>
              <a:ea typeface="楷体" panose="02010609060101010101" charset="-122"/>
              <a:cs typeface="楷体" panose="02010609060101010101" charset="-122"/>
            </a:endParaRPr>
          </a:p>
          <a:p>
            <a:pPr lvl="0">
              <a:lnSpc>
                <a:spcPct val="60000"/>
              </a:lnSpc>
              <a:spcBef>
                <a:spcPct val="0"/>
              </a:spcBef>
              <a:buNone/>
            </a:pPr>
            <a:r>
              <a:rPr lang="zh-CN" altLang="en-US" sz="2400" b="1" dirty="0">
                <a:solidFill>
                  <a:srgbClr val="0000CC"/>
                </a:solidFill>
                <a:latin typeface="楷体" panose="02010609060101010101" charset="-122"/>
                <a:ea typeface="楷体" panose="02010609060101010101" charset="-122"/>
                <a:cs typeface="楷体" panose="02010609060101010101" charset="-122"/>
              </a:rPr>
              <a:t>　     独立提出观点。</a:t>
            </a:r>
            <a:endParaRPr lang="zh-CN" altLang="en-US" sz="2400" b="1" dirty="0">
              <a:solidFill>
                <a:srgbClr val="0000CC"/>
              </a:solidFill>
              <a:latin typeface="楷体" panose="02010609060101010101" charset="-122"/>
              <a:ea typeface="楷体" panose="02010609060101010101" charset="-122"/>
              <a:cs typeface="楷体" panose="02010609060101010101" charset="-122"/>
            </a:endParaRPr>
          </a:p>
          <a:p>
            <a:pPr lvl="0">
              <a:lnSpc>
                <a:spcPct val="20000"/>
              </a:lnSpc>
              <a:spcBef>
                <a:spcPct val="40000"/>
              </a:spcBef>
            </a:pPr>
            <a:endParaRPr lang="zh-CN" altLang="en-US" sz="2400" b="1" dirty="0">
              <a:solidFill>
                <a:srgbClr val="0000CC"/>
              </a:solidFill>
              <a:latin typeface="黑体" panose="02010609060101010101" pitchFamily="49" charset="-122"/>
              <a:ea typeface="黑体" panose="02010609060101010101" pitchFamily="49" charset="-122"/>
            </a:endParaRPr>
          </a:p>
          <a:p>
            <a:pPr lvl="0">
              <a:lnSpc>
                <a:spcPct val="60000"/>
              </a:lnSpc>
              <a:spcBef>
                <a:spcPct val="0"/>
              </a:spcBef>
            </a:pPr>
            <a:endParaRPr lang="zh-CN" altLang="en-US" sz="1600" b="1" dirty="0">
              <a:latin typeface="黑体" panose="02010609060101010101" pitchFamily="49" charset="-122"/>
              <a:ea typeface="黑体" panose="02010609060101010101" pitchFamily="49" charset="-122"/>
            </a:endParaRPr>
          </a:p>
          <a:p>
            <a:pPr lvl="0">
              <a:lnSpc>
                <a:spcPct val="80000"/>
              </a:lnSpc>
            </a:pPr>
            <a:r>
              <a:rPr lang="zh-CN" altLang="en-US" sz="1000" dirty="0"/>
              <a:t>    </a:t>
            </a:r>
            <a:endParaRPr lang="zh-CN" altLang="en-US" sz="1000" dirty="0"/>
          </a:p>
        </p:txBody>
      </p:sp>
      <p:sp>
        <p:nvSpPr>
          <p:cNvPr id="2" name="文本框 1"/>
          <p:cNvSpPr txBox="1"/>
          <p:nvPr/>
        </p:nvSpPr>
        <p:spPr>
          <a:xfrm>
            <a:off x="188595" y="902335"/>
            <a:ext cx="4009390" cy="460375"/>
          </a:xfrm>
          <a:prstGeom prst="rect">
            <a:avLst/>
          </a:prstGeom>
          <a:noFill/>
        </p:spPr>
        <p:txBody>
          <a:bodyPr wrap="none" rtlCol="0" anchor="t">
            <a:spAutoFit/>
          </a:bodyPr>
          <a:p>
            <a:r>
              <a:rPr lang="en-US" altLang="zh-CN" sz="2400" b="1">
                <a:latin typeface="楷体" panose="02010609060101010101" charset="-122"/>
                <a:ea typeface="楷体" panose="02010609060101010101" charset="-122"/>
                <a:cs typeface="楷体" panose="02010609060101010101" charset="-122"/>
                <a:sym typeface="+mn-ea"/>
              </a:rPr>
              <a:t>2</a:t>
            </a:r>
            <a:r>
              <a:rPr lang="zh-CN" altLang="en-US" sz="2400" b="1">
                <a:latin typeface="楷体" panose="02010609060101010101" charset="-122"/>
                <a:ea typeface="楷体" panose="02010609060101010101" charset="-122"/>
                <a:cs typeface="楷体" panose="02010609060101010101" charset="-122"/>
                <a:sym typeface="+mn-ea"/>
              </a:rPr>
              <a:t>、</a:t>
            </a:r>
            <a:r>
              <a:rPr lang="zh-CN" altLang="en-US" sz="2400" b="1" dirty="0">
                <a:latin typeface="楷体" panose="02010609060101010101" charset="-122"/>
                <a:ea typeface="楷体" panose="02010609060101010101" charset="-122"/>
                <a:cs typeface="楷体" panose="02010609060101010101" charset="-122"/>
                <a:sym typeface="+mn-ea"/>
              </a:rPr>
              <a:t>考核目标与要求</a:t>
            </a:r>
            <a:r>
              <a:rPr lang="zh-CN" altLang="en-US" sz="2400" b="1" dirty="0">
                <a:solidFill>
                  <a:srgbClr val="00B0F0"/>
                </a:solidFill>
                <a:latin typeface="楷体" panose="02010609060101010101" charset="-122"/>
                <a:ea typeface="楷体" panose="02010609060101010101" charset="-122"/>
                <a:cs typeface="楷体" panose="02010609060101010101" charset="-122"/>
                <a:sym typeface="+mn-ea"/>
              </a:rPr>
              <a:t>例题变化</a:t>
            </a:r>
            <a:endParaRPr lang="zh-CN" altLang="en-US" sz="2400" b="1" dirty="0">
              <a:solidFill>
                <a:srgbClr val="00B0F0"/>
              </a:solidFill>
              <a:latin typeface="楷体" panose="02010609060101010101" charset="-122"/>
              <a:ea typeface="楷体" panose="02010609060101010101" charset="-122"/>
              <a:cs typeface="楷体" panose="02010609060101010101" charset="-122"/>
              <a:sym typeface="+mn-ea"/>
            </a:endParaRPr>
          </a:p>
        </p:txBody>
      </p:sp>
    </p:spTree>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4171" name="Rectangle 1"/>
          <p:cNvSpPr/>
          <p:nvPr/>
        </p:nvSpPr>
        <p:spPr>
          <a:xfrm>
            <a:off x="864870" y="975995"/>
            <a:ext cx="10735945" cy="460375"/>
          </a:xfrm>
          <a:prstGeom prst="rect">
            <a:avLst/>
          </a:prstGeom>
          <a:noFill/>
          <a:ln w="9525">
            <a:noFill/>
          </a:ln>
        </p:spPr>
        <p:txBody>
          <a:bodyPr wrap="square" anchor="ctr">
            <a:spAutoFit/>
          </a:bodyPr>
          <a:p>
            <a:pPr lvl="0" indent="0" defTabSz="0" eaLnBrk="0" hangingPunct="0">
              <a:tabLst>
                <a:tab pos="2628900" algn="l"/>
              </a:tabLst>
            </a:pPr>
            <a:r>
              <a:rPr lang="zh-CN" altLang="en-US" sz="2400" b="1" dirty="0">
                <a:solidFill>
                  <a:srgbClr val="FF0000"/>
                </a:solidFill>
                <a:latin typeface="Times New Roman" panose="02020603050405020304" charset="0"/>
                <a:ea typeface="宋体" panose="02010600030101010101" pitchFamily="2" charset="-122"/>
              </a:rPr>
              <a:t>（</a:t>
            </a:r>
            <a:r>
              <a:rPr lang="en-US" altLang="zh-CN" sz="2400" b="1" dirty="0">
                <a:solidFill>
                  <a:srgbClr val="FF0000"/>
                </a:solidFill>
                <a:latin typeface="Times New Roman" panose="02020603050405020304" charset="0"/>
                <a:ea typeface="宋体" panose="02010600030101010101" pitchFamily="2" charset="-122"/>
              </a:rPr>
              <a:t>2016·</a:t>
            </a:r>
            <a:r>
              <a:rPr lang="zh-CN" altLang="en-US" sz="2400" b="1" dirty="0">
                <a:solidFill>
                  <a:srgbClr val="FF0000"/>
                </a:solidFill>
                <a:latin typeface="黑体" panose="02010609060101010101" pitchFamily="49" charset="-122"/>
                <a:ea typeface="宋体" panose="02010600030101010101" pitchFamily="2" charset="-122"/>
              </a:rPr>
              <a:t>新课标全国</a:t>
            </a:r>
            <a:r>
              <a:rPr lang="en-US" altLang="zh-CN" sz="2400" b="1" dirty="0">
                <a:solidFill>
                  <a:srgbClr val="FF0000"/>
                </a:solidFill>
                <a:latin typeface="宋体" panose="02010600030101010101" pitchFamily="2" charset="-122"/>
                <a:ea typeface="宋体" panose="02010600030101010101" pitchFamily="2" charset="-122"/>
              </a:rPr>
              <a:t>Ⅰ</a:t>
            </a:r>
            <a:r>
              <a:rPr lang="zh-CN" altLang="en-US" sz="2400" b="1" dirty="0">
                <a:solidFill>
                  <a:srgbClr val="FF0000"/>
                </a:solidFill>
                <a:latin typeface="黑体" panose="02010609060101010101" pitchFamily="49" charset="-122"/>
                <a:ea typeface="宋体" panose="02010600030101010101" pitchFamily="2" charset="-122"/>
              </a:rPr>
              <a:t>卷文综</a:t>
            </a:r>
            <a:r>
              <a:rPr lang="en-US" altLang="zh-CN" sz="2400" b="1" dirty="0">
                <a:solidFill>
                  <a:srgbClr val="FF0000"/>
                </a:solidFill>
                <a:latin typeface="Times New Roman" panose="02020603050405020304" charset="0"/>
                <a:ea typeface="宋体" panose="02010600030101010101" pitchFamily="2" charset="-122"/>
              </a:rPr>
              <a:t>·</a:t>
            </a:r>
            <a:r>
              <a:rPr lang="zh-CN" altLang="en-US" sz="2400" b="1" dirty="0">
                <a:solidFill>
                  <a:srgbClr val="FF0000"/>
                </a:solidFill>
                <a:latin typeface="Times New Roman" panose="02020603050405020304" charset="0"/>
                <a:ea typeface="宋体" panose="02010600030101010101" pitchFamily="2" charset="-122"/>
              </a:rPr>
              <a:t>）</a:t>
            </a:r>
            <a:endParaRPr lang="en-US" altLang="zh-CN" sz="2400" b="1" dirty="0">
              <a:latin typeface="Times New Roman" panose="02020603050405020304" charset="0"/>
              <a:ea typeface="宋体" panose="02010600030101010101" pitchFamily="2" charset="-122"/>
            </a:endParaRPr>
          </a:p>
        </p:txBody>
      </p:sp>
      <p:sp>
        <p:nvSpPr>
          <p:cNvPr id="134172" name="Rectangle 6"/>
          <p:cNvSpPr/>
          <p:nvPr/>
        </p:nvSpPr>
        <p:spPr>
          <a:xfrm>
            <a:off x="1757363" y="6614478"/>
            <a:ext cx="9480550" cy="414020"/>
          </a:xfrm>
          <a:prstGeom prst="rect">
            <a:avLst/>
          </a:prstGeom>
          <a:noFill/>
          <a:ln w="9525">
            <a:noFill/>
          </a:ln>
        </p:spPr>
        <p:txBody>
          <a:bodyPr anchor="ctr">
            <a:spAutoFit/>
          </a:bodyPr>
          <a:p>
            <a:pPr lvl="0" indent="200025" defTabSz="0" eaLnBrk="0" hangingPunct="0">
              <a:tabLst>
                <a:tab pos="2628900" algn="l"/>
              </a:tabLst>
            </a:pPr>
            <a:r>
              <a:rPr lang="en-US" altLang="zh-CN" sz="2100" b="1">
                <a:solidFill>
                  <a:srgbClr val="FF0000"/>
                </a:solidFill>
                <a:latin typeface="黑体" panose="02010609060101010101" pitchFamily="49" charset="-122"/>
                <a:ea typeface="宋体" panose="02010600030101010101" pitchFamily="2" charset="-122"/>
              </a:rPr>
              <a:t>   </a:t>
            </a:r>
            <a:endParaRPr lang="en-US" altLang="zh-CN" sz="2100" b="1">
              <a:latin typeface="Arial" panose="020B0604020202020204" pitchFamily="34" charset="0"/>
              <a:ea typeface="宋体" panose="02010600030101010101" pitchFamily="2" charset="-122"/>
            </a:endParaRPr>
          </a:p>
        </p:txBody>
      </p:sp>
      <p:sp>
        <p:nvSpPr>
          <p:cNvPr id="8" name="矩形 7"/>
          <p:cNvSpPr/>
          <p:nvPr/>
        </p:nvSpPr>
        <p:spPr>
          <a:xfrm>
            <a:off x="9502917" y="1340102"/>
            <a:ext cx="560705" cy="71437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defRPr/>
            </a:pPr>
            <a:r>
              <a:rPr lang="en-US" altLang="zh-CN" sz="4050" b="1" strike="noStrike" spc="50" noProof="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anose="020B0604020202020204" pitchFamily="34" charset="0"/>
                <a:ea typeface="宋体" panose="02010600030101010101" pitchFamily="2" charset="-122"/>
                <a:cs typeface="+mn-ea"/>
              </a:rPr>
              <a:t>B</a:t>
            </a:r>
            <a:endParaRPr lang="zh-CN" altLang="en-US" sz="4050" b="1" strike="noStrike" spc="50" noProof="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矩形 8"/>
          <p:cNvSpPr/>
          <p:nvPr/>
        </p:nvSpPr>
        <p:spPr>
          <a:xfrm>
            <a:off x="967740" y="288608"/>
            <a:ext cx="3401060" cy="497205"/>
          </a:xfrm>
          <a:prstGeom prst="rect">
            <a:avLst/>
          </a:prstGeom>
        </p:spPr>
        <p:txBody>
          <a:bodyPr wrap="none" lIns="71078" tIns="35539" rIns="71078" bIns="35539">
            <a:spAutoFit/>
          </a:bodyPr>
          <a:lstStyle/>
          <a:p>
            <a:pPr fontAlgn="base"/>
            <a:r>
              <a:rPr lang="zh-CN" altLang="en-US" sz="2775" b="1" strike="noStrike" noProof="1" dirty="0" smtClean="0">
                <a:solidFill>
                  <a:srgbClr val="FF0000"/>
                </a:solidFill>
                <a:latin typeface="微软雅黑" panose="020B0503020204020204" pitchFamily="34" charset="-122"/>
                <a:ea typeface="微软雅黑" panose="020B0503020204020204" pitchFamily="34" charset="-122"/>
                <a:cs typeface="宋体" panose="02010600030101010101" pitchFamily="2" charset="-122"/>
              </a:rPr>
              <a:t>（</a:t>
            </a:r>
            <a:r>
              <a:rPr lang="en-US" altLang="zh-CN" sz="2775" b="1" strike="noStrike" noProof="1" dirty="0" smtClean="0">
                <a:solidFill>
                  <a:srgbClr val="FF0000"/>
                </a:solidFill>
                <a:latin typeface="微软雅黑" panose="020B0503020204020204" pitchFamily="34" charset="-122"/>
                <a:ea typeface="微软雅黑" panose="020B0503020204020204" pitchFamily="34" charset="-122"/>
                <a:cs typeface="宋体" panose="02010600030101010101" pitchFamily="2" charset="-122"/>
              </a:rPr>
              <a:t>10</a:t>
            </a:r>
            <a:r>
              <a:rPr lang="zh-CN" altLang="en-US" sz="2775" b="1" strike="noStrike" noProof="1" dirty="0" smtClean="0">
                <a:solidFill>
                  <a:srgbClr val="FF0000"/>
                </a:solidFill>
                <a:latin typeface="微软雅黑" panose="020B0503020204020204" pitchFamily="34" charset="-122"/>
                <a:ea typeface="微软雅黑" panose="020B0503020204020204" pitchFamily="34" charset="-122"/>
                <a:cs typeface="宋体" panose="02010600030101010101" pitchFamily="2" charset="-122"/>
              </a:rPr>
              <a:t>）图表数据判断</a:t>
            </a:r>
            <a:endParaRPr lang="zh-CN" altLang="en-US" sz="2775" b="1" strike="noStrike" noProof="1" dirty="0" smtClean="0">
              <a:solidFill>
                <a:srgbClr val="FF000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100" name="文本框 99"/>
          <p:cNvSpPr txBox="1"/>
          <p:nvPr/>
        </p:nvSpPr>
        <p:spPr>
          <a:xfrm>
            <a:off x="1120775" y="1436370"/>
            <a:ext cx="8067675" cy="829945"/>
          </a:xfrm>
          <a:prstGeom prst="rect">
            <a:avLst/>
          </a:prstGeom>
          <a:noFill/>
          <a:ln w="9525">
            <a:noFill/>
          </a:ln>
        </p:spPr>
        <p:txBody>
          <a:bodyPr wrap="square">
            <a:spAutoFit/>
          </a:bodyPr>
          <a:p>
            <a:pPr indent="0"/>
            <a:r>
              <a:rPr lang="en-US" altLang="zh-CN" sz="2400" b="1">
                <a:latin typeface="宋体" panose="02010600030101010101" pitchFamily="2" charset="-122"/>
                <a:ea typeface="宋体" panose="02010600030101010101" pitchFamily="2" charset="-122"/>
                <a:cs typeface="宋体" panose="02010600030101010101" pitchFamily="2" charset="-122"/>
              </a:rPr>
              <a:t>34. </a:t>
            </a:r>
            <a:r>
              <a:rPr lang="zh-CN" altLang="en-US" sz="2400" b="1">
                <a:latin typeface="宋体" panose="02010600030101010101" pitchFamily="2" charset="-122"/>
                <a:ea typeface="宋体" panose="02010600030101010101" pitchFamily="2" charset="-122"/>
                <a:cs typeface="宋体" panose="02010600030101010101" pitchFamily="2" charset="-122"/>
              </a:rPr>
              <a:t>推动表</a:t>
            </a:r>
            <a:r>
              <a:rPr lang="en-US" altLang="zh-CN" sz="2400" b="1">
                <a:latin typeface="Times New Roman" panose="02020603050405020304" charset="0"/>
                <a:cs typeface="Times New Roman" panose="02020603050405020304" charset="0"/>
              </a:rPr>
              <a:t>1</a:t>
            </a:r>
            <a:r>
              <a:rPr lang="zh-CN" altLang="en-US" sz="2400" b="1">
                <a:latin typeface="宋体" panose="02010600030101010101" pitchFamily="2" charset="-122"/>
                <a:ea typeface="宋体" panose="02010600030101010101" pitchFamily="2" charset="-122"/>
                <a:cs typeface="宋体" panose="02010600030101010101" pitchFamily="2" charset="-122"/>
              </a:rPr>
              <a:t>所列国际组织出现的主要因素是表</a:t>
            </a:r>
            <a:r>
              <a:rPr lang="en-US" altLang="zh-CN" sz="2400" b="1">
                <a:latin typeface="宋体" panose="02010600030101010101" pitchFamily="2" charset="-122"/>
                <a:ea typeface="宋体" panose="02010600030101010101" pitchFamily="2" charset="-122"/>
                <a:cs typeface="宋体" panose="02010600030101010101" pitchFamily="2" charset="-122"/>
              </a:rPr>
              <a:t>1</a:t>
            </a:r>
            <a:endParaRPr lang="en-US" altLang="zh-CN" sz="2400" b="1">
              <a:latin typeface="宋体" panose="02010600030101010101" pitchFamily="2" charset="-122"/>
              <a:ea typeface="宋体" panose="02010600030101010101" pitchFamily="2" charset="-122"/>
              <a:cs typeface="宋体" panose="02010600030101010101" pitchFamily="2" charset="-122"/>
            </a:endParaRPr>
          </a:p>
        </p:txBody>
      </p:sp>
      <p:graphicFrame>
        <p:nvGraphicFramePr>
          <p:cNvPr id="3" name="表格 2"/>
          <p:cNvGraphicFramePr/>
          <p:nvPr/>
        </p:nvGraphicFramePr>
        <p:xfrm>
          <a:off x="1757680" y="2251710"/>
          <a:ext cx="6831965" cy="1587500"/>
        </p:xfrm>
        <a:graphic>
          <a:graphicData uri="http://schemas.openxmlformats.org/drawingml/2006/table">
            <a:tbl>
              <a:tblPr firstRow="1" bandRow="1">
                <a:tableStyleId>{5940675A-B579-460E-94D1-54222C63F5DA}</a:tableStyleId>
              </a:tblPr>
              <a:tblGrid>
                <a:gridCol w="2282190"/>
                <a:gridCol w="4549775"/>
              </a:tblGrid>
              <a:tr h="317500">
                <a:tc>
                  <a:txBody>
                    <a:bodyPr/>
                    <a:p>
                      <a:pPr indent="0" algn="ctr">
                        <a:buNone/>
                      </a:pPr>
                      <a:r>
                        <a:rPr lang="zh-CN" altLang="en-US" sz="1600" b="1">
                          <a:solidFill>
                            <a:srgbClr val="494949"/>
                          </a:solidFill>
                          <a:latin typeface="黑体" panose="02010609060101010101" pitchFamily="49" charset="-122"/>
                          <a:ea typeface="黑体" panose="02010609060101010101" pitchFamily="49" charset="-122"/>
                          <a:cs typeface="黑体" panose="02010609060101010101" pitchFamily="49" charset="-122"/>
                        </a:rPr>
                        <a:t>成立时间</a:t>
                      </a:r>
                      <a:endParaRPr lang="zh-CN" altLang="en-US" sz="1600" b="1">
                        <a:solidFill>
                          <a:srgbClr val="494949"/>
                        </a:solidFill>
                        <a:latin typeface="黑体" panose="02010609060101010101" pitchFamily="49" charset="-122"/>
                        <a:ea typeface="黑体" panose="02010609060101010101" pitchFamily="49" charset="-122"/>
                        <a:cs typeface="黑体" panose="02010609060101010101" pitchFamily="49" charset="-122"/>
                      </a:endParaRPr>
                    </a:p>
                  </a:txBody>
                  <a:tcPr marL="0" marR="0" marT="0" marB="1"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zh-CN" altLang="en-US" sz="1600" b="1">
                          <a:solidFill>
                            <a:srgbClr val="494949"/>
                          </a:solidFill>
                          <a:latin typeface="黑体" panose="02010609060101010101" pitchFamily="49" charset="-122"/>
                          <a:ea typeface="黑体" panose="02010609060101010101" pitchFamily="49" charset="-122"/>
                          <a:cs typeface="黑体" panose="02010609060101010101" pitchFamily="49" charset="-122"/>
                        </a:rPr>
                        <a:t>名称</a:t>
                      </a:r>
                      <a:endParaRPr lang="zh-CN" altLang="en-US" sz="1600" b="1">
                        <a:solidFill>
                          <a:srgbClr val="494949"/>
                        </a:solidFill>
                        <a:latin typeface="黑体" panose="02010609060101010101" pitchFamily="49" charset="-122"/>
                        <a:ea typeface="黑体" panose="02010609060101010101" pitchFamily="49" charset="-122"/>
                        <a:cs typeface="黑体" panose="02010609060101010101" pitchFamily="49" charset="-122"/>
                      </a:endParaRPr>
                    </a:p>
                  </a:txBody>
                  <a:tcPr marL="0" marR="0" marT="0" marB="1" vert="horz" anchor="t">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17500">
                <a:tc>
                  <a:txBody>
                    <a:bodyPr/>
                    <a:p>
                      <a:pPr indent="0" algn="ctr">
                        <a:buNone/>
                      </a:pPr>
                      <a:r>
                        <a:rPr lang="en-US" altLang="zh-CN" sz="1600" b="1">
                          <a:solidFill>
                            <a:srgbClr val="494949"/>
                          </a:solidFill>
                          <a:latin typeface="黑体" panose="02010609060101010101" pitchFamily="49" charset="-122"/>
                          <a:ea typeface="黑体" panose="02010609060101010101" pitchFamily="49" charset="-122"/>
                          <a:cs typeface="黑体" panose="02010609060101010101" pitchFamily="49" charset="-122"/>
                        </a:rPr>
                        <a:t>1955</a:t>
                      </a:r>
                      <a:endParaRPr lang="en-US" altLang="zh-CN" sz="1600" b="1">
                        <a:solidFill>
                          <a:srgbClr val="494949"/>
                        </a:solidFill>
                        <a:latin typeface="黑体" panose="02010609060101010101" pitchFamily="49" charset="-122"/>
                        <a:ea typeface="黑体" panose="02010609060101010101" pitchFamily="49" charset="-122"/>
                        <a:cs typeface="黑体" panose="02010609060101010101" pitchFamily="49" charset="-122"/>
                      </a:endParaRPr>
                    </a:p>
                  </a:txBody>
                  <a:tcPr marL="0" marR="0" marT="0" marB="1"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zh-CN" altLang="en-US" sz="1600" b="1">
                          <a:solidFill>
                            <a:srgbClr val="494949"/>
                          </a:solidFill>
                          <a:latin typeface="黑体" panose="02010609060101010101" pitchFamily="49" charset="-122"/>
                          <a:ea typeface="黑体" panose="02010609060101010101" pitchFamily="49" charset="-122"/>
                          <a:cs typeface="黑体" panose="02010609060101010101" pitchFamily="49" charset="-122"/>
                        </a:rPr>
                        <a:t>国际茶叶委员会</a:t>
                      </a:r>
                      <a:endParaRPr lang="zh-CN" altLang="en-US" sz="1600" b="1">
                        <a:solidFill>
                          <a:srgbClr val="494949"/>
                        </a:solidFill>
                        <a:latin typeface="黑体" panose="02010609060101010101" pitchFamily="49" charset="-122"/>
                        <a:ea typeface="黑体" panose="02010609060101010101" pitchFamily="49" charset="-122"/>
                        <a:cs typeface="黑体" panose="02010609060101010101" pitchFamily="49" charset="-122"/>
                      </a:endParaRPr>
                    </a:p>
                  </a:txBody>
                  <a:tcPr marL="0" marR="0" marT="0" marB="1" vert="horz" anchor="t">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17500">
                <a:tc>
                  <a:txBody>
                    <a:bodyPr/>
                    <a:p>
                      <a:pPr indent="0" algn="ctr">
                        <a:buNone/>
                      </a:pPr>
                      <a:r>
                        <a:rPr lang="en-US" altLang="zh-CN" sz="1600" b="1">
                          <a:solidFill>
                            <a:srgbClr val="494949"/>
                          </a:solidFill>
                          <a:latin typeface="黑体" panose="02010609060101010101" pitchFamily="49" charset="-122"/>
                          <a:ea typeface="黑体" panose="02010609060101010101" pitchFamily="49" charset="-122"/>
                          <a:cs typeface="黑体" panose="02010609060101010101" pitchFamily="49" charset="-122"/>
                        </a:rPr>
                        <a:t>1960</a:t>
                      </a:r>
                      <a:endParaRPr lang="en-US" altLang="zh-CN" sz="1600" b="1">
                        <a:solidFill>
                          <a:srgbClr val="494949"/>
                        </a:solidFill>
                        <a:latin typeface="黑体" panose="02010609060101010101" pitchFamily="49" charset="-122"/>
                        <a:ea typeface="黑体" panose="02010609060101010101" pitchFamily="49" charset="-122"/>
                        <a:cs typeface="黑体" panose="02010609060101010101" pitchFamily="49" charset="-122"/>
                      </a:endParaRPr>
                    </a:p>
                  </a:txBody>
                  <a:tcPr marL="0" marR="0" marT="0" marB="1"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zh-CN" altLang="en-US" sz="1600" b="1">
                          <a:solidFill>
                            <a:srgbClr val="494949"/>
                          </a:solidFill>
                          <a:latin typeface="黑体" panose="02010609060101010101" pitchFamily="49" charset="-122"/>
                          <a:ea typeface="黑体" panose="02010609060101010101" pitchFamily="49" charset="-122"/>
                          <a:cs typeface="黑体" panose="02010609060101010101" pitchFamily="49" charset="-122"/>
                        </a:rPr>
                        <a:t>石油输出国组织</a:t>
                      </a:r>
                      <a:endParaRPr lang="zh-CN" altLang="en-US" sz="1600" b="1">
                        <a:solidFill>
                          <a:srgbClr val="494949"/>
                        </a:solidFill>
                        <a:latin typeface="黑体" panose="02010609060101010101" pitchFamily="49" charset="-122"/>
                        <a:ea typeface="黑体" panose="02010609060101010101" pitchFamily="49" charset="-122"/>
                        <a:cs typeface="黑体" panose="02010609060101010101" pitchFamily="49" charset="-122"/>
                      </a:endParaRPr>
                    </a:p>
                  </a:txBody>
                  <a:tcPr marL="0" marR="0" marT="0" marB="1" vert="horz" anchor="t">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17500">
                <a:tc>
                  <a:txBody>
                    <a:bodyPr/>
                    <a:p>
                      <a:pPr indent="0" algn="ctr">
                        <a:buNone/>
                      </a:pPr>
                      <a:r>
                        <a:rPr lang="en-US" altLang="zh-CN" sz="1600" b="1">
                          <a:solidFill>
                            <a:srgbClr val="494949"/>
                          </a:solidFill>
                          <a:latin typeface="黑体" panose="02010609060101010101" pitchFamily="49" charset="-122"/>
                          <a:ea typeface="黑体" panose="02010609060101010101" pitchFamily="49" charset="-122"/>
                          <a:cs typeface="黑体" panose="02010609060101010101" pitchFamily="49" charset="-122"/>
                        </a:rPr>
                        <a:t>1962</a:t>
                      </a:r>
                      <a:endParaRPr lang="en-US" altLang="zh-CN" sz="1600" b="1">
                        <a:solidFill>
                          <a:srgbClr val="494949"/>
                        </a:solidFill>
                        <a:latin typeface="黑体" panose="02010609060101010101" pitchFamily="49" charset="-122"/>
                        <a:ea typeface="黑体" panose="02010609060101010101" pitchFamily="49" charset="-122"/>
                        <a:cs typeface="黑体" panose="02010609060101010101" pitchFamily="49" charset="-122"/>
                      </a:endParaRPr>
                    </a:p>
                  </a:txBody>
                  <a:tcPr marL="0" marR="0" marT="0" marB="1"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zh-CN" altLang="en-US" sz="1600" b="1">
                          <a:solidFill>
                            <a:srgbClr val="494949"/>
                          </a:solidFill>
                          <a:latin typeface="黑体" panose="02010609060101010101" pitchFamily="49" charset="-122"/>
                          <a:ea typeface="黑体" panose="02010609060101010101" pitchFamily="49" charset="-122"/>
                          <a:cs typeface="黑体" panose="02010609060101010101" pitchFamily="49" charset="-122"/>
                        </a:rPr>
                        <a:t>可可生产者联盟</a:t>
                      </a:r>
                      <a:endParaRPr lang="zh-CN" altLang="en-US" sz="1600" b="1">
                        <a:solidFill>
                          <a:srgbClr val="494949"/>
                        </a:solidFill>
                        <a:latin typeface="黑体" panose="02010609060101010101" pitchFamily="49" charset="-122"/>
                        <a:ea typeface="黑体" panose="02010609060101010101" pitchFamily="49" charset="-122"/>
                        <a:cs typeface="黑体" panose="02010609060101010101" pitchFamily="49" charset="-122"/>
                      </a:endParaRPr>
                    </a:p>
                  </a:txBody>
                  <a:tcPr marL="0" marR="0" marT="0" marB="1" vert="horz" anchor="t">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17500">
                <a:tc>
                  <a:txBody>
                    <a:bodyPr/>
                    <a:p>
                      <a:pPr indent="0" algn="ctr">
                        <a:buNone/>
                      </a:pPr>
                      <a:r>
                        <a:rPr lang="en-US" altLang="zh-CN" sz="1600" b="1">
                          <a:solidFill>
                            <a:srgbClr val="494949"/>
                          </a:solidFill>
                          <a:latin typeface="黑体" panose="02010609060101010101" pitchFamily="49" charset="-122"/>
                          <a:ea typeface="黑体" panose="02010609060101010101" pitchFamily="49" charset="-122"/>
                          <a:cs typeface="黑体" panose="02010609060101010101" pitchFamily="49" charset="-122"/>
                        </a:rPr>
                        <a:t>1970</a:t>
                      </a:r>
                      <a:endParaRPr lang="en-US" altLang="zh-CN" sz="1600" b="1">
                        <a:solidFill>
                          <a:srgbClr val="494949"/>
                        </a:solidFill>
                        <a:latin typeface="黑体" panose="02010609060101010101" pitchFamily="49" charset="-122"/>
                        <a:ea typeface="黑体" panose="02010609060101010101" pitchFamily="49" charset="-122"/>
                        <a:cs typeface="黑体" panose="02010609060101010101" pitchFamily="49" charset="-122"/>
                      </a:endParaRPr>
                    </a:p>
                  </a:txBody>
                  <a:tcPr marL="0" marR="0" marT="0" marB="1"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zh-CN" altLang="en-US" sz="1600" b="1">
                          <a:solidFill>
                            <a:srgbClr val="494949"/>
                          </a:solidFill>
                          <a:latin typeface="黑体" panose="02010609060101010101" pitchFamily="49" charset="-122"/>
                          <a:ea typeface="黑体" panose="02010609060101010101" pitchFamily="49" charset="-122"/>
                          <a:cs typeface="黑体" panose="02010609060101010101" pitchFamily="49" charset="-122"/>
                        </a:rPr>
                        <a:t>天然橡胶生产者协会</a:t>
                      </a:r>
                      <a:endParaRPr lang="zh-CN" altLang="en-US" sz="1600" b="1">
                        <a:solidFill>
                          <a:srgbClr val="494949"/>
                        </a:solidFill>
                        <a:latin typeface="黑体" panose="02010609060101010101" pitchFamily="49" charset="-122"/>
                        <a:ea typeface="黑体" panose="02010609060101010101" pitchFamily="49" charset="-122"/>
                        <a:cs typeface="黑体" panose="02010609060101010101" pitchFamily="49" charset="-122"/>
                      </a:endParaRPr>
                    </a:p>
                  </a:txBody>
                  <a:tcPr marL="0" marR="0" marT="0" marB="1" vert="horz" anchor="t">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4" name="文本框 3"/>
          <p:cNvSpPr txBox="1"/>
          <p:nvPr/>
        </p:nvSpPr>
        <p:spPr>
          <a:xfrm>
            <a:off x="761365" y="3673475"/>
            <a:ext cx="10942955" cy="1938020"/>
          </a:xfrm>
          <a:prstGeom prst="rect">
            <a:avLst/>
          </a:prstGeom>
          <a:noFill/>
          <a:ln w="9525">
            <a:noFill/>
          </a:ln>
        </p:spPr>
        <p:txBody>
          <a:bodyPr wrap="square">
            <a:spAutoFit/>
          </a:bodyPr>
          <a:p>
            <a:pPr indent="0"/>
            <a:r>
              <a:rPr lang="en-US" altLang="zh-CN" sz="2400" b="1">
                <a:latin typeface="宋体" panose="02010600030101010101" pitchFamily="2" charset="-122"/>
                <a:ea typeface="宋体" panose="02010600030101010101" pitchFamily="2" charset="-122"/>
                <a:cs typeface="宋体" panose="02010600030101010101" pitchFamily="2" charset="-122"/>
              </a:rPr>
              <a:t>A.</a:t>
            </a:r>
            <a:r>
              <a:rPr lang="zh-CN" altLang="en-US" sz="2400" b="1">
                <a:latin typeface="宋体" panose="02010600030101010101" pitchFamily="2" charset="-122"/>
                <a:ea typeface="宋体" panose="02010600030101010101" pitchFamily="2" charset="-122"/>
                <a:cs typeface="宋体" panose="02010600030101010101" pitchFamily="2" charset="-122"/>
              </a:rPr>
              <a:t>发达国家经济调整增长造成的资源紧缺            </a:t>
            </a:r>
            <a:endParaRPr lang="zh-CN" altLang="en-US" sz="2400" b="1">
              <a:latin typeface="宋体" panose="02010600030101010101" pitchFamily="2" charset="-122"/>
              <a:ea typeface="宋体" panose="02010600030101010101" pitchFamily="2" charset="-122"/>
              <a:cs typeface="宋体" panose="02010600030101010101" pitchFamily="2" charset="-122"/>
            </a:endParaRPr>
          </a:p>
          <a:p>
            <a:pPr indent="0"/>
            <a:r>
              <a:rPr lang="en-US" altLang="zh-CN" sz="2400" b="1">
                <a:latin typeface="宋体" panose="02010600030101010101" pitchFamily="2" charset="-122"/>
                <a:ea typeface="宋体" panose="02010600030101010101" pitchFamily="2" charset="-122"/>
                <a:cs typeface="宋体" panose="02010600030101010101" pitchFamily="2" charset="-122"/>
              </a:rPr>
              <a:t>B.</a:t>
            </a:r>
            <a:r>
              <a:rPr lang="zh-CN" altLang="en-US" sz="2400" b="1">
                <a:latin typeface="宋体" panose="02010600030101010101" pitchFamily="2" charset="-122"/>
                <a:ea typeface="宋体" panose="02010600030101010101" pitchFamily="2" charset="-122"/>
                <a:cs typeface="宋体" panose="02010600030101010101" pitchFamily="2" charset="-122"/>
              </a:rPr>
              <a:t>新兴独立国家应对不利的国际经济秩序</a:t>
            </a:r>
            <a:endParaRPr lang="zh-CN" altLang="en-US" sz="2400" b="1">
              <a:latin typeface="宋体" panose="02010600030101010101" pitchFamily="2" charset="-122"/>
              <a:ea typeface="宋体" panose="02010600030101010101" pitchFamily="2" charset="-122"/>
              <a:cs typeface="宋体" panose="02010600030101010101" pitchFamily="2" charset="-122"/>
            </a:endParaRPr>
          </a:p>
          <a:p>
            <a:pPr indent="0"/>
            <a:r>
              <a:rPr lang="en-US" altLang="zh-CN" sz="2400" b="1">
                <a:latin typeface="宋体" panose="02010600030101010101" pitchFamily="2" charset="-122"/>
                <a:ea typeface="宋体" panose="02010600030101010101" pitchFamily="2" charset="-122"/>
                <a:cs typeface="宋体" panose="02010600030101010101" pitchFamily="2" charset="-122"/>
              </a:rPr>
              <a:t>C.</a:t>
            </a:r>
            <a:r>
              <a:rPr lang="zh-CN" altLang="en-US" sz="2400" b="1">
                <a:latin typeface="宋体" panose="02010600030101010101" pitchFamily="2" charset="-122"/>
                <a:ea typeface="宋体" panose="02010600030101010101" pitchFamily="2" charset="-122"/>
                <a:cs typeface="宋体" panose="02010600030101010101" pitchFamily="2" charset="-122"/>
              </a:rPr>
              <a:t>经济全球化开始扩展到生产领域                  </a:t>
            </a:r>
            <a:endParaRPr lang="zh-CN" altLang="en-US" sz="2400" b="1">
              <a:latin typeface="宋体" panose="02010600030101010101" pitchFamily="2" charset="-122"/>
              <a:ea typeface="宋体" panose="02010600030101010101" pitchFamily="2" charset="-122"/>
              <a:cs typeface="宋体" panose="02010600030101010101" pitchFamily="2" charset="-122"/>
            </a:endParaRPr>
          </a:p>
          <a:p>
            <a:pPr indent="0"/>
            <a:r>
              <a:rPr lang="en-US" altLang="zh-CN" sz="2400" b="1">
                <a:latin typeface="宋体" panose="02010600030101010101" pitchFamily="2" charset="-122"/>
                <a:ea typeface="宋体" panose="02010600030101010101" pitchFamily="2" charset="-122"/>
                <a:cs typeface="宋体" panose="02010600030101010101" pitchFamily="2" charset="-122"/>
              </a:rPr>
              <a:t>D.</a:t>
            </a:r>
            <a:r>
              <a:rPr lang="zh-CN" altLang="en-US" sz="2400" b="1">
                <a:latin typeface="宋体" panose="02010600030101010101" pitchFamily="2" charset="-122"/>
                <a:ea typeface="宋体" panose="02010600030101010101" pitchFamily="2" charset="-122"/>
                <a:cs typeface="宋体" panose="02010600030101010101" pitchFamily="2" charset="-122"/>
              </a:rPr>
              <a:t>经济的区域集团化取得显著成就</a:t>
            </a:r>
            <a:endParaRPr lang="zh-CN" altLang="en-US" sz="2400" b="1">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100000">
                                          <p:val>
                                            <p:strVal val="#ppt_x"/>
                                          </p:val>
                                        </p:tav>
                                      </p:tavLst>
                                    </p:anim>
                                    <p:anim calcmode="lin" valueType="num">
                                      <p:cBhvr>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4171" name="Rectangle 1"/>
          <p:cNvSpPr/>
          <p:nvPr/>
        </p:nvSpPr>
        <p:spPr>
          <a:xfrm>
            <a:off x="838200" y="1028700"/>
            <a:ext cx="10735945" cy="460375"/>
          </a:xfrm>
          <a:prstGeom prst="rect">
            <a:avLst/>
          </a:prstGeom>
          <a:noFill/>
          <a:ln w="9525">
            <a:noFill/>
          </a:ln>
        </p:spPr>
        <p:txBody>
          <a:bodyPr wrap="square" anchor="ctr">
            <a:spAutoFit/>
          </a:bodyPr>
          <a:p>
            <a:pPr lvl="0" indent="0" defTabSz="0" eaLnBrk="0" hangingPunct="0">
              <a:tabLst>
                <a:tab pos="2628900" algn="l"/>
              </a:tabLst>
            </a:pPr>
            <a:r>
              <a:rPr lang="zh-CN" altLang="en-US" sz="2400" b="1" dirty="0">
                <a:solidFill>
                  <a:srgbClr val="FF0000"/>
                </a:solidFill>
                <a:latin typeface="Times New Roman" panose="02020603050405020304" charset="0"/>
                <a:ea typeface="宋体" panose="02010600030101010101" pitchFamily="2" charset="-122"/>
              </a:rPr>
              <a:t>（</a:t>
            </a:r>
            <a:r>
              <a:rPr lang="en-US" altLang="zh-CN" sz="2400" b="1" dirty="0">
                <a:solidFill>
                  <a:srgbClr val="FF0000"/>
                </a:solidFill>
                <a:latin typeface="Times New Roman" panose="02020603050405020304" charset="0"/>
                <a:ea typeface="宋体" panose="02010600030101010101" pitchFamily="2" charset="-122"/>
              </a:rPr>
              <a:t>2017·</a:t>
            </a:r>
            <a:r>
              <a:rPr lang="zh-CN" altLang="en-US" sz="2400" b="1" dirty="0">
                <a:solidFill>
                  <a:srgbClr val="FF0000"/>
                </a:solidFill>
                <a:latin typeface="黑体" panose="02010609060101010101" pitchFamily="49" charset="-122"/>
                <a:ea typeface="宋体" panose="02010600030101010101" pitchFamily="2" charset="-122"/>
              </a:rPr>
              <a:t>新课标全国</a:t>
            </a:r>
            <a:r>
              <a:rPr lang="en-US" altLang="zh-CN" sz="2400" b="1" dirty="0">
                <a:solidFill>
                  <a:srgbClr val="FF0000"/>
                </a:solidFill>
                <a:latin typeface="黑体" panose="02010609060101010101" pitchFamily="49" charset="-122"/>
                <a:ea typeface="宋体" panose="02010600030101010101" pitchFamily="2" charset="-122"/>
              </a:rPr>
              <a:t>1</a:t>
            </a:r>
            <a:r>
              <a:rPr lang="zh-CN" altLang="en-US" sz="2400" b="1" dirty="0">
                <a:solidFill>
                  <a:srgbClr val="FF0000"/>
                </a:solidFill>
                <a:latin typeface="黑体" panose="02010609060101010101" pitchFamily="49" charset="-122"/>
                <a:ea typeface="宋体" panose="02010600030101010101" pitchFamily="2" charset="-122"/>
              </a:rPr>
              <a:t>卷文综</a:t>
            </a:r>
            <a:r>
              <a:rPr lang="zh-CN" altLang="en-US" sz="2400" b="1" dirty="0">
                <a:solidFill>
                  <a:srgbClr val="FF0000"/>
                </a:solidFill>
                <a:latin typeface="Times New Roman" panose="02020603050405020304" charset="0"/>
                <a:ea typeface="宋体" panose="02010600030101010101" pitchFamily="2" charset="-122"/>
              </a:rPr>
              <a:t>）</a:t>
            </a:r>
            <a:endParaRPr lang="en-US" altLang="zh-CN" sz="2400" b="1" dirty="0">
              <a:latin typeface="Times New Roman" panose="02020603050405020304" charset="0"/>
              <a:ea typeface="宋体" panose="02010600030101010101" pitchFamily="2" charset="-122"/>
            </a:endParaRPr>
          </a:p>
        </p:txBody>
      </p:sp>
      <p:sp>
        <p:nvSpPr>
          <p:cNvPr id="134172" name="Rectangle 6"/>
          <p:cNvSpPr/>
          <p:nvPr/>
        </p:nvSpPr>
        <p:spPr>
          <a:xfrm>
            <a:off x="1757363" y="6614478"/>
            <a:ext cx="9480550" cy="414020"/>
          </a:xfrm>
          <a:prstGeom prst="rect">
            <a:avLst/>
          </a:prstGeom>
          <a:noFill/>
          <a:ln w="9525">
            <a:noFill/>
          </a:ln>
        </p:spPr>
        <p:txBody>
          <a:bodyPr anchor="ctr">
            <a:spAutoFit/>
          </a:bodyPr>
          <a:p>
            <a:pPr lvl="0" indent="200025" defTabSz="0" eaLnBrk="0" hangingPunct="0">
              <a:tabLst>
                <a:tab pos="2628900" algn="l"/>
              </a:tabLst>
            </a:pPr>
            <a:r>
              <a:rPr lang="en-US" altLang="zh-CN" sz="2100" b="1">
                <a:solidFill>
                  <a:srgbClr val="FF0000"/>
                </a:solidFill>
                <a:latin typeface="黑体" panose="02010609060101010101" pitchFamily="49" charset="-122"/>
                <a:ea typeface="宋体" panose="02010600030101010101" pitchFamily="2" charset="-122"/>
              </a:rPr>
              <a:t>   </a:t>
            </a:r>
            <a:endParaRPr lang="en-US" altLang="zh-CN" sz="2100" b="1">
              <a:latin typeface="Arial" panose="020B0604020202020204" pitchFamily="34" charset="0"/>
              <a:ea typeface="宋体" panose="02010600030101010101" pitchFamily="2" charset="-122"/>
            </a:endParaRPr>
          </a:p>
        </p:txBody>
      </p:sp>
      <p:sp>
        <p:nvSpPr>
          <p:cNvPr id="8" name="矩形 7"/>
          <p:cNvSpPr/>
          <p:nvPr/>
        </p:nvSpPr>
        <p:spPr>
          <a:xfrm>
            <a:off x="10651315" y="655572"/>
            <a:ext cx="673100" cy="119888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defRPr/>
            </a:pPr>
            <a:r>
              <a:rPr lang="en-US" altLang="zh-CN" sz="7200" b="1" strike="noStrike" spc="50" noProof="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a:t>
            </a:r>
            <a:endParaRPr lang="en-US" altLang="zh-CN" sz="7200" b="1" strike="noStrike" spc="50" noProof="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矩形 8"/>
          <p:cNvSpPr/>
          <p:nvPr/>
        </p:nvSpPr>
        <p:spPr>
          <a:xfrm>
            <a:off x="3753485" y="312103"/>
            <a:ext cx="3401060" cy="497205"/>
          </a:xfrm>
          <a:prstGeom prst="rect">
            <a:avLst/>
          </a:prstGeom>
        </p:spPr>
        <p:txBody>
          <a:bodyPr wrap="none" lIns="71078" tIns="35539" rIns="71078" bIns="35539">
            <a:spAutoFit/>
          </a:bodyPr>
          <a:lstStyle/>
          <a:p>
            <a:pPr fontAlgn="base"/>
            <a:r>
              <a:rPr lang="zh-CN" altLang="en-US" sz="2775" b="1" strike="noStrike" noProof="1" dirty="0" smtClean="0">
                <a:solidFill>
                  <a:srgbClr val="FF0000"/>
                </a:solidFill>
                <a:latin typeface="微软雅黑" panose="020B0503020204020204" pitchFamily="34" charset="-122"/>
                <a:ea typeface="微软雅黑" panose="020B0503020204020204" pitchFamily="34" charset="-122"/>
                <a:cs typeface="宋体" panose="02010600030101010101" pitchFamily="2" charset="-122"/>
              </a:rPr>
              <a:t>（</a:t>
            </a:r>
            <a:r>
              <a:rPr lang="en-US" altLang="zh-CN" sz="2775" b="1" strike="noStrike" noProof="1" dirty="0" smtClean="0">
                <a:solidFill>
                  <a:srgbClr val="FF0000"/>
                </a:solidFill>
                <a:latin typeface="微软雅黑" panose="020B0503020204020204" pitchFamily="34" charset="-122"/>
                <a:ea typeface="微软雅黑" panose="020B0503020204020204" pitchFamily="34" charset="-122"/>
                <a:cs typeface="宋体" panose="02010600030101010101" pitchFamily="2" charset="-122"/>
              </a:rPr>
              <a:t>10</a:t>
            </a:r>
            <a:r>
              <a:rPr lang="zh-CN" altLang="en-US" sz="2775" b="1" strike="noStrike" noProof="1" dirty="0" smtClean="0">
                <a:solidFill>
                  <a:srgbClr val="FF0000"/>
                </a:solidFill>
                <a:latin typeface="微软雅黑" panose="020B0503020204020204" pitchFamily="34" charset="-122"/>
                <a:ea typeface="微软雅黑" panose="020B0503020204020204" pitchFamily="34" charset="-122"/>
                <a:cs typeface="宋体" panose="02010600030101010101" pitchFamily="2" charset="-122"/>
              </a:rPr>
              <a:t>）图表数据判断</a:t>
            </a:r>
            <a:endParaRPr lang="zh-CN" altLang="en-US" sz="2775" b="1" strike="noStrike" noProof="1" dirty="0" smtClean="0">
              <a:solidFill>
                <a:srgbClr val="FF000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2" name="文本框 1"/>
          <p:cNvSpPr txBox="1"/>
          <p:nvPr/>
        </p:nvSpPr>
        <p:spPr>
          <a:xfrm>
            <a:off x="1173480" y="1651000"/>
            <a:ext cx="8475980" cy="460375"/>
          </a:xfrm>
          <a:prstGeom prst="rect">
            <a:avLst/>
          </a:prstGeom>
          <a:noFill/>
          <a:ln w="9525">
            <a:noFill/>
          </a:ln>
        </p:spPr>
        <p:txBody>
          <a:bodyPr wrap="square">
            <a:spAutoFit/>
          </a:bodyPr>
          <a:p>
            <a:pPr marL="267970" indent="-267970"/>
            <a:r>
              <a:rPr lang="en-US" altLang="zh-CN" sz="2400" b="1">
                <a:latin typeface="楷体" panose="02010609060101010101" charset="-122"/>
                <a:ea typeface="楷体" panose="02010609060101010101" charset="-122"/>
                <a:cs typeface="楷体" panose="02010609060101010101" charset="-122"/>
              </a:rPr>
              <a:t>25</a:t>
            </a:r>
            <a:r>
              <a:rPr lang="zh-CN" altLang="en-US" sz="2400" b="1">
                <a:latin typeface="楷体" panose="02010609060101010101" charset="-122"/>
                <a:ea typeface="楷体" panose="02010609060101010101" charset="-122"/>
                <a:cs typeface="楷体" panose="02010609060101010101" charset="-122"/>
              </a:rPr>
              <a:t>．                                 表</a:t>
            </a:r>
            <a:r>
              <a:rPr lang="en-US" altLang="zh-CN" sz="2400" b="1">
                <a:latin typeface="楷体" panose="02010609060101010101" charset="-122"/>
                <a:ea typeface="楷体" panose="02010609060101010101" charset="-122"/>
                <a:cs typeface="楷体" panose="02010609060101010101" charset="-122"/>
              </a:rPr>
              <a:t>1</a:t>
            </a:r>
            <a:endParaRPr lang="en-US" altLang="zh-CN" sz="2400" b="1">
              <a:latin typeface="楷体" panose="02010609060101010101" charset="-122"/>
              <a:ea typeface="楷体" panose="02010609060101010101" charset="-122"/>
              <a:cs typeface="楷体" panose="02010609060101010101" charset="-122"/>
            </a:endParaRPr>
          </a:p>
        </p:txBody>
      </p:sp>
      <p:graphicFrame>
        <p:nvGraphicFramePr>
          <p:cNvPr id="5" name="表格 4"/>
          <p:cNvGraphicFramePr/>
          <p:nvPr/>
        </p:nvGraphicFramePr>
        <p:xfrm>
          <a:off x="1355725" y="2111375"/>
          <a:ext cx="9480550" cy="1828800"/>
        </p:xfrm>
        <a:graphic>
          <a:graphicData uri="http://schemas.openxmlformats.org/drawingml/2006/table">
            <a:tbl>
              <a:tblPr firstRow="1" bandRow="1">
                <a:tableStyleId>{5940675A-B579-460E-94D1-54222C63F5DA}</a:tableStyleId>
              </a:tblPr>
              <a:tblGrid>
                <a:gridCol w="3159125"/>
                <a:gridCol w="3162300"/>
                <a:gridCol w="3159125"/>
              </a:tblGrid>
              <a:tr h="215900">
                <a:tc>
                  <a:txBody>
                    <a:bodyPr/>
                    <a:p>
                      <a:pPr indent="0" algn="ctr">
                        <a:buNone/>
                      </a:pPr>
                      <a:r>
                        <a:rPr lang="zh-CN" altLang="en-US" sz="2400" b="1">
                          <a:latin typeface="楷体" panose="02010609060101010101" charset="-122"/>
                          <a:ea typeface="楷体" panose="02010609060101010101" charset="-122"/>
                          <a:cs typeface="楷体" panose="02010609060101010101" charset="-122"/>
                        </a:rPr>
                        <a:t>皇帝纪年</a:t>
                      </a:r>
                      <a:endParaRPr lang="zh-CN" altLang="en-US" sz="2400" b="1">
                        <a:latin typeface="楷体" panose="02010609060101010101" charset="-122"/>
                        <a:ea typeface="楷体" panose="02010609060101010101" charset="-122"/>
                        <a:cs typeface="楷体" panose="02010609060101010101" charset="-122"/>
                      </a:endParaRPr>
                    </a:p>
                  </a:txBody>
                  <a:tcPr marL="0" marR="0" marT="0" marB="1"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zh-CN" altLang="en-US" sz="2400" b="1">
                          <a:latin typeface="楷体" panose="02010609060101010101" charset="-122"/>
                          <a:ea typeface="楷体" panose="02010609060101010101" charset="-122"/>
                          <a:cs typeface="楷体" panose="02010609060101010101" charset="-122"/>
                        </a:rPr>
                        <a:t>公元纪年</a:t>
                      </a:r>
                      <a:endParaRPr lang="zh-CN" altLang="en-US" sz="2400" b="1">
                        <a:latin typeface="楷体" panose="02010609060101010101" charset="-122"/>
                        <a:ea typeface="楷体" panose="02010609060101010101" charset="-122"/>
                        <a:cs typeface="楷体" panose="02010609060101010101" charset="-122"/>
                      </a:endParaRPr>
                    </a:p>
                  </a:txBody>
                  <a:tcPr marL="0" marR="0" marT="0" marB="1" vert="horz" anchor="t">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zh-CN" altLang="en-US" sz="2400" b="1">
                          <a:latin typeface="楷体" panose="02010609060101010101" charset="-122"/>
                          <a:ea typeface="楷体" panose="02010609060101010101" charset="-122"/>
                          <a:cs typeface="楷体" panose="02010609060101010101" charset="-122"/>
                        </a:rPr>
                        <a:t>郡级政区</a:t>
                      </a:r>
                      <a:endParaRPr lang="zh-CN" altLang="en-US" sz="2400" b="1">
                        <a:latin typeface="楷体" panose="02010609060101010101" charset="-122"/>
                        <a:ea typeface="楷体" panose="02010609060101010101" charset="-122"/>
                        <a:cs typeface="楷体" panose="02010609060101010101"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5900">
                <a:tc>
                  <a:txBody>
                    <a:bodyPr/>
                    <a:p>
                      <a:pPr indent="0" algn="ctr">
                        <a:buNone/>
                      </a:pPr>
                      <a:r>
                        <a:rPr lang="zh-CN" altLang="en-US" sz="2400" b="1">
                          <a:latin typeface="楷体" panose="02010609060101010101" charset="-122"/>
                          <a:ea typeface="楷体" panose="02010609060101010101" charset="-122"/>
                          <a:cs typeface="楷体" panose="02010609060101010101" charset="-122"/>
                        </a:rPr>
                        <a:t>汉高帝十二年</a:t>
                      </a:r>
                      <a:endParaRPr lang="zh-CN" altLang="en-US" sz="2400" b="1">
                        <a:latin typeface="楷体" panose="02010609060101010101" charset="-122"/>
                        <a:ea typeface="楷体" panose="02010609060101010101" charset="-122"/>
                        <a:cs typeface="楷体" panose="02010609060101010101" charset="-122"/>
                      </a:endParaRPr>
                    </a:p>
                  </a:txBody>
                  <a:tcPr marL="0" marR="0" marT="0" marB="1"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zh-CN" altLang="en-US" sz="2400" b="1">
                          <a:latin typeface="楷体" panose="02010609060101010101" charset="-122"/>
                          <a:ea typeface="楷体" panose="02010609060101010101" charset="-122"/>
                          <a:cs typeface="楷体" panose="02010609060101010101" charset="-122"/>
                        </a:rPr>
                        <a:t>前</a:t>
                      </a:r>
                      <a:r>
                        <a:rPr lang="en-US" altLang="zh-CN" sz="2400" b="1">
                          <a:latin typeface="楷体" panose="02010609060101010101" charset="-122"/>
                          <a:ea typeface="楷体" panose="02010609060101010101" charset="-122"/>
                          <a:cs typeface="楷体" panose="02010609060101010101" charset="-122"/>
                        </a:rPr>
                        <a:t>195</a:t>
                      </a:r>
                      <a:r>
                        <a:rPr lang="zh-CN" altLang="en-US" sz="2400" b="1">
                          <a:latin typeface="楷体" panose="02010609060101010101" charset="-122"/>
                          <a:ea typeface="楷体" panose="02010609060101010101" charset="-122"/>
                          <a:cs typeface="楷体" panose="02010609060101010101" charset="-122"/>
                        </a:rPr>
                        <a:t>年</a:t>
                      </a:r>
                      <a:endParaRPr lang="zh-CN" altLang="en-US" sz="2400" b="1">
                        <a:latin typeface="楷体" panose="02010609060101010101" charset="-122"/>
                        <a:ea typeface="楷体" panose="02010609060101010101" charset="-122"/>
                        <a:cs typeface="楷体" panose="02010609060101010101" charset="-122"/>
                      </a:endParaRPr>
                    </a:p>
                  </a:txBody>
                  <a:tcPr marL="0" marR="0" marT="0" marB="1" vert="horz" anchor="t">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2400" b="1">
                          <a:latin typeface="楷体" panose="02010609060101010101" charset="-122"/>
                          <a:ea typeface="楷体" panose="02010609060101010101" charset="-122"/>
                          <a:cs typeface="楷体" panose="02010609060101010101" charset="-122"/>
                        </a:rPr>
                        <a:t>15</a:t>
                      </a:r>
                      <a:r>
                        <a:rPr lang="zh-CN" altLang="en-US" sz="2400" b="1">
                          <a:latin typeface="楷体" panose="02010609060101010101" charset="-122"/>
                          <a:ea typeface="楷体" panose="02010609060101010101" charset="-122"/>
                          <a:cs typeface="楷体" panose="02010609060101010101" charset="-122"/>
                        </a:rPr>
                        <a:t>郡</a:t>
                      </a:r>
                      <a:endParaRPr lang="zh-CN" altLang="en-US" sz="2400" b="1">
                        <a:latin typeface="楷体" panose="02010609060101010101" charset="-122"/>
                        <a:ea typeface="楷体" panose="02010609060101010101" charset="-122"/>
                        <a:cs typeface="楷体" panose="02010609060101010101"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5900">
                <a:tc>
                  <a:txBody>
                    <a:bodyPr/>
                    <a:p>
                      <a:pPr indent="0" algn="ctr">
                        <a:buNone/>
                      </a:pPr>
                      <a:r>
                        <a:rPr lang="zh-CN" altLang="en-US" sz="2400" b="1">
                          <a:latin typeface="楷体" panose="02010609060101010101" charset="-122"/>
                          <a:ea typeface="楷体" panose="02010609060101010101" charset="-122"/>
                          <a:cs typeface="楷体" panose="02010609060101010101" charset="-122"/>
                        </a:rPr>
                        <a:t>汉文帝十六年</a:t>
                      </a:r>
                      <a:endParaRPr lang="zh-CN" altLang="en-US" sz="2400" b="1">
                        <a:latin typeface="楷体" panose="02010609060101010101" charset="-122"/>
                        <a:ea typeface="楷体" panose="02010609060101010101" charset="-122"/>
                        <a:cs typeface="楷体" panose="02010609060101010101" charset="-122"/>
                      </a:endParaRPr>
                    </a:p>
                  </a:txBody>
                  <a:tcPr marL="0" marR="0" marT="0" marB="1"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zh-CN" altLang="en-US" sz="2400" b="1">
                          <a:latin typeface="楷体" panose="02010609060101010101" charset="-122"/>
                          <a:ea typeface="楷体" panose="02010609060101010101" charset="-122"/>
                          <a:cs typeface="楷体" panose="02010609060101010101" charset="-122"/>
                        </a:rPr>
                        <a:t>前</a:t>
                      </a:r>
                      <a:r>
                        <a:rPr lang="en-US" altLang="zh-CN" sz="2400" b="1">
                          <a:latin typeface="楷体" panose="02010609060101010101" charset="-122"/>
                          <a:ea typeface="楷体" panose="02010609060101010101" charset="-122"/>
                          <a:cs typeface="楷体" panose="02010609060101010101" charset="-122"/>
                        </a:rPr>
                        <a:t>164</a:t>
                      </a:r>
                      <a:r>
                        <a:rPr lang="zh-CN" altLang="en-US" sz="2400" b="1">
                          <a:latin typeface="楷体" panose="02010609060101010101" charset="-122"/>
                          <a:ea typeface="楷体" panose="02010609060101010101" charset="-122"/>
                          <a:cs typeface="楷体" panose="02010609060101010101" charset="-122"/>
                        </a:rPr>
                        <a:t>年</a:t>
                      </a:r>
                      <a:endParaRPr lang="zh-CN" altLang="en-US" sz="2400" b="1">
                        <a:latin typeface="楷体" panose="02010609060101010101" charset="-122"/>
                        <a:ea typeface="楷体" panose="02010609060101010101" charset="-122"/>
                        <a:cs typeface="楷体" panose="02010609060101010101" charset="-122"/>
                      </a:endParaRPr>
                    </a:p>
                  </a:txBody>
                  <a:tcPr marL="0" marR="0" marT="0" marB="1" vert="horz"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2400" b="1">
                          <a:latin typeface="楷体" panose="02010609060101010101" charset="-122"/>
                          <a:ea typeface="楷体" panose="02010609060101010101" charset="-122"/>
                          <a:cs typeface="楷体" panose="02010609060101010101" charset="-122"/>
                        </a:rPr>
                        <a:t>24</a:t>
                      </a:r>
                      <a:r>
                        <a:rPr lang="zh-CN" altLang="en-US" sz="2400" b="1">
                          <a:latin typeface="楷体" panose="02010609060101010101" charset="-122"/>
                          <a:ea typeface="楷体" panose="02010609060101010101" charset="-122"/>
                          <a:cs typeface="楷体" panose="02010609060101010101" charset="-122"/>
                        </a:rPr>
                        <a:t>郡</a:t>
                      </a:r>
                      <a:endParaRPr lang="zh-CN" altLang="en-US" sz="2400" b="1">
                        <a:latin typeface="楷体" panose="02010609060101010101" charset="-122"/>
                        <a:ea typeface="楷体" panose="02010609060101010101" charset="-122"/>
                        <a:cs typeface="楷体" panose="02010609060101010101"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5900">
                <a:tc>
                  <a:txBody>
                    <a:bodyPr/>
                    <a:p>
                      <a:pPr indent="0" algn="ctr">
                        <a:buNone/>
                      </a:pPr>
                      <a:r>
                        <a:rPr lang="zh-CN" altLang="en-US" sz="2400" b="1">
                          <a:latin typeface="楷体" panose="02010609060101010101" charset="-122"/>
                          <a:ea typeface="楷体" panose="02010609060101010101" charset="-122"/>
                          <a:cs typeface="楷体" panose="02010609060101010101" charset="-122"/>
                        </a:rPr>
                        <a:t>汉景帝中六年</a:t>
                      </a:r>
                      <a:endParaRPr lang="zh-CN" altLang="en-US" sz="2400" b="1">
                        <a:latin typeface="楷体" panose="02010609060101010101" charset="-122"/>
                        <a:ea typeface="楷体" panose="02010609060101010101" charset="-122"/>
                        <a:cs typeface="楷体" panose="02010609060101010101" charset="-122"/>
                      </a:endParaRPr>
                    </a:p>
                  </a:txBody>
                  <a:tcPr marL="0" marR="0" marT="0" marB="1"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zh-CN" altLang="en-US" sz="2400" b="1">
                          <a:latin typeface="楷体" panose="02010609060101010101" charset="-122"/>
                          <a:ea typeface="楷体" panose="02010609060101010101" charset="-122"/>
                          <a:cs typeface="楷体" panose="02010609060101010101" charset="-122"/>
                        </a:rPr>
                        <a:t>前</a:t>
                      </a:r>
                      <a:r>
                        <a:rPr lang="en-US" altLang="zh-CN" sz="2400" b="1">
                          <a:latin typeface="楷体" panose="02010609060101010101" charset="-122"/>
                          <a:ea typeface="楷体" panose="02010609060101010101" charset="-122"/>
                          <a:cs typeface="楷体" panose="02010609060101010101" charset="-122"/>
                        </a:rPr>
                        <a:t>144</a:t>
                      </a:r>
                      <a:r>
                        <a:rPr lang="zh-CN" altLang="en-US" sz="2400" b="1">
                          <a:latin typeface="楷体" panose="02010609060101010101" charset="-122"/>
                          <a:ea typeface="楷体" panose="02010609060101010101" charset="-122"/>
                          <a:cs typeface="楷体" panose="02010609060101010101" charset="-122"/>
                        </a:rPr>
                        <a:t>年</a:t>
                      </a:r>
                      <a:endParaRPr lang="zh-CN" altLang="en-US" sz="2400" b="1">
                        <a:latin typeface="楷体" panose="02010609060101010101" charset="-122"/>
                        <a:ea typeface="楷体" panose="02010609060101010101" charset="-122"/>
                        <a:cs typeface="楷体" panose="02010609060101010101" charset="-122"/>
                      </a:endParaRPr>
                    </a:p>
                  </a:txBody>
                  <a:tcPr marL="0" marR="0" marT="0" marB="1" vert="horz"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2400" b="1">
                          <a:latin typeface="楷体" panose="02010609060101010101" charset="-122"/>
                          <a:ea typeface="楷体" panose="02010609060101010101" charset="-122"/>
                          <a:cs typeface="楷体" panose="02010609060101010101" charset="-122"/>
                        </a:rPr>
                        <a:t>68</a:t>
                      </a:r>
                      <a:r>
                        <a:rPr lang="zh-CN" altLang="en-US" sz="2400" b="1">
                          <a:latin typeface="楷体" panose="02010609060101010101" charset="-122"/>
                          <a:ea typeface="楷体" panose="02010609060101010101" charset="-122"/>
                          <a:cs typeface="楷体" panose="02010609060101010101" charset="-122"/>
                        </a:rPr>
                        <a:t>郡、国</a:t>
                      </a:r>
                      <a:endParaRPr lang="zh-CN" altLang="en-US" sz="2400" b="1">
                        <a:latin typeface="楷体" panose="02010609060101010101" charset="-122"/>
                        <a:ea typeface="楷体" panose="02010609060101010101" charset="-122"/>
                        <a:cs typeface="楷体" panose="02010609060101010101"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28600">
                <a:tc>
                  <a:txBody>
                    <a:bodyPr/>
                    <a:p>
                      <a:pPr indent="0" algn="ctr">
                        <a:buNone/>
                      </a:pPr>
                      <a:r>
                        <a:rPr lang="zh-CN" altLang="en-US" sz="2400" b="1">
                          <a:latin typeface="楷体" panose="02010609060101010101" charset="-122"/>
                          <a:ea typeface="楷体" panose="02010609060101010101" charset="-122"/>
                          <a:cs typeface="楷体" panose="02010609060101010101" charset="-122"/>
                        </a:rPr>
                        <a:t>汉武帝元封五年</a:t>
                      </a:r>
                      <a:endParaRPr lang="zh-CN" altLang="en-US" sz="2400" b="1">
                        <a:latin typeface="楷体" panose="02010609060101010101" charset="-122"/>
                        <a:ea typeface="楷体" panose="02010609060101010101" charset="-122"/>
                        <a:cs typeface="楷体" panose="02010609060101010101" charset="-122"/>
                      </a:endParaRPr>
                    </a:p>
                  </a:txBody>
                  <a:tcPr marL="0" marR="0" marT="0" marB="1"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zh-CN" altLang="en-US" sz="2400" b="1">
                          <a:latin typeface="楷体" panose="02010609060101010101" charset="-122"/>
                          <a:ea typeface="楷体" panose="02010609060101010101" charset="-122"/>
                          <a:cs typeface="楷体" panose="02010609060101010101" charset="-122"/>
                        </a:rPr>
                        <a:t>前</a:t>
                      </a:r>
                      <a:r>
                        <a:rPr lang="en-US" altLang="zh-CN" sz="2400" b="1">
                          <a:latin typeface="楷体" panose="02010609060101010101" charset="-122"/>
                          <a:ea typeface="楷体" panose="02010609060101010101" charset="-122"/>
                          <a:cs typeface="楷体" panose="02010609060101010101" charset="-122"/>
                        </a:rPr>
                        <a:t>106</a:t>
                      </a:r>
                      <a:r>
                        <a:rPr lang="zh-CN" altLang="en-US" sz="2400" b="1">
                          <a:latin typeface="楷体" panose="02010609060101010101" charset="-122"/>
                          <a:ea typeface="楷体" panose="02010609060101010101" charset="-122"/>
                          <a:cs typeface="楷体" panose="02010609060101010101" charset="-122"/>
                        </a:rPr>
                        <a:t>年</a:t>
                      </a:r>
                      <a:endParaRPr lang="zh-CN" altLang="en-US" sz="2400" b="1">
                        <a:latin typeface="楷体" panose="02010609060101010101" charset="-122"/>
                        <a:ea typeface="楷体" panose="02010609060101010101" charset="-122"/>
                        <a:cs typeface="楷体" panose="02010609060101010101" charset="-122"/>
                      </a:endParaRPr>
                    </a:p>
                  </a:txBody>
                  <a:tcPr marL="0" marR="0" marT="0" marB="1" vert="horz"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2400" b="1">
                          <a:latin typeface="楷体" panose="02010609060101010101" charset="-122"/>
                          <a:ea typeface="楷体" panose="02010609060101010101" charset="-122"/>
                          <a:cs typeface="楷体" panose="02010609060101010101" charset="-122"/>
                        </a:rPr>
                        <a:t>108</a:t>
                      </a:r>
                      <a:r>
                        <a:rPr lang="zh-CN" altLang="en-US" sz="2400" b="1">
                          <a:latin typeface="楷体" panose="02010609060101010101" charset="-122"/>
                          <a:ea typeface="楷体" panose="02010609060101010101" charset="-122"/>
                          <a:cs typeface="楷体" panose="02010609060101010101" charset="-122"/>
                        </a:rPr>
                        <a:t>郡、国</a:t>
                      </a:r>
                      <a:endParaRPr lang="zh-CN" altLang="en-US" sz="2400" b="1">
                        <a:latin typeface="楷体" panose="02010609060101010101" charset="-122"/>
                        <a:ea typeface="楷体" panose="02010609060101010101" charset="-122"/>
                        <a:cs typeface="楷体" panose="02010609060101010101"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6" name="文本框 5"/>
          <p:cNvSpPr txBox="1"/>
          <p:nvPr/>
        </p:nvSpPr>
        <p:spPr>
          <a:xfrm>
            <a:off x="363855" y="4140835"/>
            <a:ext cx="11381105" cy="1814830"/>
          </a:xfrm>
          <a:prstGeom prst="rect">
            <a:avLst/>
          </a:prstGeom>
          <a:noFill/>
          <a:ln w="9525">
            <a:noFill/>
          </a:ln>
        </p:spPr>
        <p:txBody>
          <a:bodyPr wrap="square">
            <a:spAutoFit/>
          </a:bodyPr>
          <a:p>
            <a:pPr indent="0"/>
            <a:endParaRPr lang="en-US" altLang="zh-CN" sz="2800" b="1">
              <a:latin typeface="楷体" panose="02010609060101010101" charset="-122"/>
              <a:ea typeface="楷体" panose="02010609060101010101" charset="-122"/>
              <a:cs typeface="楷体" panose="02010609060101010101" charset="-122"/>
            </a:endParaRPr>
          </a:p>
          <a:p>
            <a:pPr indent="0"/>
            <a:r>
              <a:rPr lang="zh-CN" altLang="en-US" sz="2800" b="1">
                <a:latin typeface="楷体" panose="02010609060101010101" charset="-122"/>
                <a:ea typeface="楷体" panose="02010609060101010101" charset="-122"/>
                <a:cs typeface="楷体" panose="02010609060101010101" charset="-122"/>
              </a:rPr>
              <a:t>表</a:t>
            </a:r>
            <a:r>
              <a:rPr lang="en-US" altLang="zh-CN" sz="2800" b="1">
                <a:latin typeface="楷体" panose="02010609060101010101" charset="-122"/>
                <a:ea typeface="楷体" panose="02010609060101010101" charset="-122"/>
                <a:cs typeface="楷体" panose="02010609060101010101" charset="-122"/>
              </a:rPr>
              <a:t>1</a:t>
            </a:r>
            <a:r>
              <a:rPr lang="zh-CN" altLang="en-US" sz="2800" b="1">
                <a:latin typeface="楷体" panose="02010609060101010101" charset="-122"/>
                <a:ea typeface="楷体" panose="02010609060101010101" charset="-122"/>
                <a:cs typeface="楷体" panose="02010609060101010101" charset="-122"/>
              </a:rPr>
              <a:t>为西汉朝廷直接管辖的郡级政区变化表。据此可知</a:t>
            </a:r>
            <a:endParaRPr lang="zh-CN" altLang="en-US" sz="2800" b="1">
              <a:latin typeface="楷体" panose="02010609060101010101" charset="-122"/>
              <a:ea typeface="楷体" panose="02010609060101010101" charset="-122"/>
              <a:cs typeface="楷体" panose="02010609060101010101" charset="-122"/>
            </a:endParaRPr>
          </a:p>
          <a:p>
            <a:pPr indent="0"/>
            <a:r>
              <a:rPr lang="en-US" altLang="zh-CN" sz="2800" b="1">
                <a:latin typeface="楷体" panose="02010609060101010101" charset="-122"/>
                <a:ea typeface="楷体" panose="02010609060101010101" charset="-122"/>
                <a:cs typeface="楷体" panose="02010609060101010101" charset="-122"/>
              </a:rPr>
              <a:t>A</a:t>
            </a:r>
            <a:r>
              <a:rPr lang="zh-CN" altLang="en-US" sz="2800" b="1">
                <a:latin typeface="楷体" panose="02010609060101010101" charset="-122"/>
                <a:ea typeface="楷体" panose="02010609060101010101" charset="-122"/>
                <a:cs typeface="楷体" panose="02010609060101010101" charset="-122"/>
              </a:rPr>
              <a:t>．诸侯王国与朝廷矛盾渐趋激化       </a:t>
            </a:r>
            <a:r>
              <a:rPr lang="en-US" altLang="zh-CN" sz="2800" b="1">
                <a:latin typeface="楷体" panose="02010609060101010101" charset="-122"/>
                <a:ea typeface="楷体" panose="02010609060101010101" charset="-122"/>
                <a:cs typeface="楷体" panose="02010609060101010101" charset="-122"/>
              </a:rPr>
              <a:t>B</a:t>
            </a:r>
            <a:r>
              <a:rPr lang="zh-CN" altLang="en-US" sz="2800" b="1">
                <a:latin typeface="楷体" panose="02010609060101010101" charset="-122"/>
                <a:ea typeface="楷体" panose="02010609060101010101" charset="-122"/>
                <a:cs typeface="楷体" panose="02010609060101010101" charset="-122"/>
              </a:rPr>
              <a:t>．中央行政体制进行了调整</a:t>
            </a:r>
            <a:endParaRPr lang="zh-CN" altLang="en-US" sz="2800" b="1">
              <a:latin typeface="楷体" panose="02010609060101010101" charset="-122"/>
              <a:ea typeface="楷体" panose="02010609060101010101" charset="-122"/>
              <a:cs typeface="楷体" panose="02010609060101010101" charset="-122"/>
            </a:endParaRPr>
          </a:p>
          <a:p>
            <a:pPr indent="0"/>
            <a:r>
              <a:rPr lang="en-US" altLang="zh-CN" sz="2800" b="1">
                <a:latin typeface="楷体" panose="02010609060101010101" charset="-122"/>
                <a:ea typeface="楷体" panose="02010609060101010101" charset="-122"/>
                <a:cs typeface="楷体" panose="02010609060101010101" charset="-122"/>
              </a:rPr>
              <a:t>C</a:t>
            </a:r>
            <a:r>
              <a:rPr lang="zh-CN" altLang="en-US" sz="2800" b="1">
                <a:latin typeface="楷体" panose="02010609060101010101" charset="-122"/>
                <a:ea typeface="楷体" panose="02010609060101010101" charset="-122"/>
                <a:cs typeface="楷体" panose="02010609060101010101" charset="-122"/>
              </a:rPr>
              <a:t>．朝廷解决边患的条件更加成熟       </a:t>
            </a:r>
            <a:r>
              <a:rPr lang="en-US" altLang="zh-CN" sz="2800" b="1">
                <a:latin typeface="楷体" panose="02010609060101010101" charset="-122"/>
                <a:ea typeface="楷体" panose="02010609060101010101" charset="-122"/>
                <a:cs typeface="楷体" panose="02010609060101010101" charset="-122"/>
              </a:rPr>
              <a:t>D</a:t>
            </a:r>
            <a:r>
              <a:rPr lang="zh-CN" altLang="en-US" sz="2800" b="1">
                <a:latin typeface="楷体" panose="02010609060101010101" charset="-122"/>
                <a:ea typeface="楷体" panose="02010609060101010101" charset="-122"/>
                <a:cs typeface="楷体" panose="02010609060101010101" charset="-122"/>
              </a:rPr>
              <a:t>．王国控制的区域日益扩大</a:t>
            </a:r>
            <a:endParaRPr lang="zh-CN" altLang="en-US" sz="2800" b="1">
              <a:latin typeface="楷体" panose="02010609060101010101" charset="-122"/>
              <a:ea typeface="楷体" panose="02010609060101010101" charset="-122"/>
              <a:cs typeface="楷体" panose="02010609060101010101"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100000">
                                          <p:val>
                                            <p:strVal val="#ppt_x"/>
                                          </p:val>
                                        </p:tav>
                                      </p:tavLst>
                                    </p:anim>
                                    <p:anim calcmode="lin" valueType="num">
                                      <p:cBhvr>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4171" name="Rectangle 1"/>
          <p:cNvSpPr/>
          <p:nvPr/>
        </p:nvSpPr>
        <p:spPr>
          <a:xfrm>
            <a:off x="838200" y="1028700"/>
            <a:ext cx="10735945" cy="460375"/>
          </a:xfrm>
          <a:prstGeom prst="rect">
            <a:avLst/>
          </a:prstGeom>
          <a:noFill/>
          <a:ln w="9525">
            <a:noFill/>
          </a:ln>
        </p:spPr>
        <p:txBody>
          <a:bodyPr wrap="square" anchor="ctr">
            <a:spAutoFit/>
          </a:bodyPr>
          <a:p>
            <a:pPr lvl="0" indent="0" defTabSz="0" eaLnBrk="0" hangingPunct="0">
              <a:tabLst>
                <a:tab pos="2628900" algn="l"/>
              </a:tabLst>
            </a:pPr>
            <a:r>
              <a:rPr lang="zh-CN" altLang="en-US" sz="2400" b="1" dirty="0">
                <a:solidFill>
                  <a:srgbClr val="FF0000"/>
                </a:solidFill>
                <a:latin typeface="Times New Roman" panose="02020603050405020304" charset="0"/>
                <a:ea typeface="宋体" panose="02010600030101010101" pitchFamily="2" charset="-122"/>
              </a:rPr>
              <a:t>（</a:t>
            </a:r>
            <a:r>
              <a:rPr lang="en-US" altLang="zh-CN" sz="2400" b="1" dirty="0">
                <a:solidFill>
                  <a:srgbClr val="FF0000"/>
                </a:solidFill>
                <a:latin typeface="Times New Roman" panose="02020603050405020304" charset="0"/>
                <a:ea typeface="宋体" panose="02010600030101010101" pitchFamily="2" charset="-122"/>
              </a:rPr>
              <a:t>2017·</a:t>
            </a:r>
            <a:r>
              <a:rPr lang="zh-CN" altLang="en-US" sz="2400" b="1" dirty="0">
                <a:solidFill>
                  <a:srgbClr val="FF0000"/>
                </a:solidFill>
                <a:latin typeface="黑体" panose="02010609060101010101" pitchFamily="49" charset="-122"/>
                <a:ea typeface="宋体" panose="02010600030101010101" pitchFamily="2" charset="-122"/>
              </a:rPr>
              <a:t>新课标全国</a:t>
            </a:r>
            <a:r>
              <a:rPr lang="en-US" altLang="zh-CN" sz="2400" b="1" dirty="0">
                <a:solidFill>
                  <a:srgbClr val="FF0000"/>
                </a:solidFill>
                <a:latin typeface="黑体" panose="02010609060101010101" pitchFamily="49" charset="-122"/>
                <a:ea typeface="宋体" panose="02010600030101010101" pitchFamily="2" charset="-122"/>
              </a:rPr>
              <a:t>1</a:t>
            </a:r>
            <a:r>
              <a:rPr lang="zh-CN" altLang="en-US" sz="2400" b="1" dirty="0">
                <a:solidFill>
                  <a:srgbClr val="FF0000"/>
                </a:solidFill>
                <a:latin typeface="黑体" panose="02010609060101010101" pitchFamily="49" charset="-122"/>
                <a:ea typeface="宋体" panose="02010600030101010101" pitchFamily="2" charset="-122"/>
              </a:rPr>
              <a:t>卷文综</a:t>
            </a:r>
            <a:r>
              <a:rPr lang="zh-CN" altLang="en-US" sz="2400" b="1" dirty="0">
                <a:solidFill>
                  <a:srgbClr val="FF0000"/>
                </a:solidFill>
                <a:latin typeface="Times New Roman" panose="02020603050405020304" charset="0"/>
                <a:ea typeface="宋体" panose="02010600030101010101" pitchFamily="2" charset="-122"/>
              </a:rPr>
              <a:t>）</a:t>
            </a:r>
            <a:endParaRPr lang="en-US" altLang="zh-CN" sz="2400" b="1" dirty="0">
              <a:latin typeface="Times New Roman" panose="02020603050405020304" charset="0"/>
              <a:ea typeface="宋体" panose="02010600030101010101" pitchFamily="2" charset="-122"/>
            </a:endParaRPr>
          </a:p>
        </p:txBody>
      </p:sp>
      <p:sp>
        <p:nvSpPr>
          <p:cNvPr id="134172" name="Rectangle 6"/>
          <p:cNvSpPr/>
          <p:nvPr/>
        </p:nvSpPr>
        <p:spPr>
          <a:xfrm>
            <a:off x="1757363" y="6614478"/>
            <a:ext cx="9480550" cy="414020"/>
          </a:xfrm>
          <a:prstGeom prst="rect">
            <a:avLst/>
          </a:prstGeom>
          <a:noFill/>
          <a:ln w="9525">
            <a:noFill/>
          </a:ln>
        </p:spPr>
        <p:txBody>
          <a:bodyPr anchor="ctr">
            <a:spAutoFit/>
          </a:bodyPr>
          <a:p>
            <a:pPr lvl="0" indent="200025" defTabSz="0" eaLnBrk="0" hangingPunct="0">
              <a:tabLst>
                <a:tab pos="2628900" algn="l"/>
              </a:tabLst>
            </a:pPr>
            <a:r>
              <a:rPr lang="en-US" altLang="zh-CN" sz="2100" b="1">
                <a:solidFill>
                  <a:srgbClr val="FF0000"/>
                </a:solidFill>
                <a:latin typeface="黑体" panose="02010609060101010101" pitchFamily="49" charset="-122"/>
                <a:ea typeface="宋体" panose="02010600030101010101" pitchFamily="2" charset="-122"/>
              </a:rPr>
              <a:t>   </a:t>
            </a:r>
            <a:endParaRPr lang="en-US" altLang="zh-CN" sz="2100" b="1">
              <a:latin typeface="Arial" panose="020B0604020202020204" pitchFamily="34" charset="0"/>
              <a:ea typeface="宋体" panose="02010600030101010101" pitchFamily="2" charset="-122"/>
            </a:endParaRPr>
          </a:p>
        </p:txBody>
      </p:sp>
      <p:sp>
        <p:nvSpPr>
          <p:cNvPr id="8" name="矩形 7"/>
          <p:cNvSpPr/>
          <p:nvPr/>
        </p:nvSpPr>
        <p:spPr>
          <a:xfrm>
            <a:off x="10604960" y="655572"/>
            <a:ext cx="765810" cy="119888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defRPr/>
            </a:pPr>
            <a:r>
              <a:rPr lang="en-US" altLang="zh-CN" sz="7200" b="1" strike="noStrike" spc="50" noProof="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a:t>
            </a:r>
            <a:endParaRPr lang="en-US" altLang="zh-CN" sz="7200" b="1" strike="noStrike" spc="50" noProof="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矩形 8"/>
          <p:cNvSpPr/>
          <p:nvPr/>
        </p:nvSpPr>
        <p:spPr>
          <a:xfrm>
            <a:off x="3753485" y="312103"/>
            <a:ext cx="3401060" cy="497205"/>
          </a:xfrm>
          <a:prstGeom prst="rect">
            <a:avLst/>
          </a:prstGeom>
        </p:spPr>
        <p:txBody>
          <a:bodyPr wrap="none" lIns="71078" tIns="35539" rIns="71078" bIns="35539">
            <a:spAutoFit/>
          </a:bodyPr>
          <a:lstStyle/>
          <a:p>
            <a:pPr fontAlgn="base"/>
            <a:r>
              <a:rPr lang="zh-CN" altLang="en-US" sz="2775" b="1" strike="noStrike" noProof="1" dirty="0" smtClean="0">
                <a:solidFill>
                  <a:srgbClr val="0000FF"/>
                </a:solidFill>
                <a:latin typeface="微软雅黑" panose="020B0503020204020204" pitchFamily="34" charset="-122"/>
                <a:ea typeface="微软雅黑" panose="020B0503020204020204" pitchFamily="34" charset="-122"/>
                <a:cs typeface="宋体" panose="02010600030101010101" pitchFamily="2" charset="-122"/>
              </a:rPr>
              <a:t>（</a:t>
            </a:r>
            <a:r>
              <a:rPr lang="en-US" altLang="zh-CN" sz="2775" b="1" strike="noStrike" noProof="1" dirty="0" smtClean="0">
                <a:solidFill>
                  <a:srgbClr val="0000FF"/>
                </a:solidFill>
                <a:latin typeface="微软雅黑" panose="020B0503020204020204" pitchFamily="34" charset="-122"/>
                <a:ea typeface="微软雅黑" panose="020B0503020204020204" pitchFamily="34" charset="-122"/>
                <a:cs typeface="宋体" panose="02010600030101010101" pitchFamily="2" charset="-122"/>
              </a:rPr>
              <a:t>10</a:t>
            </a:r>
            <a:r>
              <a:rPr lang="zh-CN" altLang="en-US" sz="2775" b="1" strike="noStrike" noProof="1" dirty="0" smtClean="0">
                <a:solidFill>
                  <a:srgbClr val="0000FF"/>
                </a:solidFill>
                <a:latin typeface="微软雅黑" panose="020B0503020204020204" pitchFamily="34" charset="-122"/>
                <a:ea typeface="微软雅黑" panose="020B0503020204020204" pitchFamily="34" charset="-122"/>
                <a:cs typeface="宋体" panose="02010600030101010101" pitchFamily="2" charset="-122"/>
              </a:rPr>
              <a:t>）图表数据判断</a:t>
            </a:r>
            <a:endParaRPr lang="zh-CN" altLang="en-US" sz="2775" strike="noStrike" noProof="1" dirty="0">
              <a:solidFill>
                <a:srgbClr val="0000FF"/>
              </a:solidFill>
              <a:latin typeface="微软雅黑" panose="020B0503020204020204" pitchFamily="34" charset="-122"/>
              <a:ea typeface="微软雅黑" panose="020B0503020204020204" pitchFamily="34" charset="-122"/>
            </a:endParaRPr>
          </a:p>
        </p:txBody>
      </p:sp>
      <p:sp>
        <p:nvSpPr>
          <p:cNvPr id="100" name="文本框 99"/>
          <p:cNvSpPr txBox="1"/>
          <p:nvPr/>
        </p:nvSpPr>
        <p:spPr>
          <a:xfrm>
            <a:off x="1173480" y="1686560"/>
            <a:ext cx="8712835" cy="398780"/>
          </a:xfrm>
          <a:prstGeom prst="rect">
            <a:avLst/>
          </a:prstGeom>
          <a:noFill/>
          <a:ln w="9525">
            <a:noFill/>
          </a:ln>
        </p:spPr>
        <p:txBody>
          <a:bodyPr wrap="square">
            <a:spAutoFit/>
          </a:bodyPr>
          <a:p>
            <a:pPr marL="267970" indent="-267970"/>
            <a:r>
              <a:rPr lang="en-US" altLang="zh-CN" sz="2000" b="1">
                <a:latin typeface="楷体" panose="02010609060101010101" charset="-122"/>
                <a:ea typeface="楷体" panose="02010609060101010101" charset="-122"/>
                <a:cs typeface="楷体" panose="02010609060101010101" charset="-122"/>
              </a:rPr>
              <a:t>33</a:t>
            </a:r>
            <a:r>
              <a:rPr lang="zh-CN" altLang="en-US" sz="2000" b="1">
                <a:latin typeface="楷体" panose="02010609060101010101" charset="-122"/>
                <a:ea typeface="楷体" panose="02010609060101010101" charset="-122"/>
                <a:cs typeface="楷体" panose="02010609060101010101" charset="-122"/>
              </a:rPr>
              <a:t>．                                 表</a:t>
            </a:r>
            <a:r>
              <a:rPr lang="en-US" altLang="zh-CN" sz="2000" b="1">
                <a:latin typeface="楷体" panose="02010609060101010101" charset="-122"/>
                <a:ea typeface="楷体" panose="02010609060101010101" charset="-122"/>
                <a:cs typeface="楷体" panose="02010609060101010101" charset="-122"/>
              </a:rPr>
              <a:t>3</a:t>
            </a:r>
            <a:endParaRPr lang="en-US" altLang="zh-CN" sz="2000" b="1">
              <a:latin typeface="楷体" panose="02010609060101010101" charset="-122"/>
              <a:ea typeface="楷体" panose="02010609060101010101" charset="-122"/>
              <a:cs typeface="楷体" panose="02010609060101010101" charset="-122"/>
            </a:endParaRPr>
          </a:p>
        </p:txBody>
      </p:sp>
      <p:graphicFrame>
        <p:nvGraphicFramePr>
          <p:cNvPr id="3" name="表格 2"/>
          <p:cNvGraphicFramePr/>
          <p:nvPr/>
        </p:nvGraphicFramePr>
        <p:xfrm>
          <a:off x="1318260" y="2085340"/>
          <a:ext cx="9333230" cy="1645920"/>
        </p:xfrm>
        <a:graphic>
          <a:graphicData uri="http://schemas.openxmlformats.org/drawingml/2006/table">
            <a:tbl>
              <a:tblPr firstRow="1" bandRow="1">
                <a:tableStyleId>{5940675A-B579-460E-94D1-54222C63F5DA}</a:tableStyleId>
              </a:tblPr>
              <a:tblGrid>
                <a:gridCol w="2682240"/>
                <a:gridCol w="1396365"/>
                <a:gridCol w="2207895"/>
                <a:gridCol w="3046730"/>
              </a:tblGrid>
              <a:tr h="0">
                <a:tc gridSpan="4">
                  <a:txBody>
                    <a:bodyPr/>
                    <a:p>
                      <a:pPr indent="0" algn="ctr">
                        <a:buNone/>
                      </a:pPr>
                      <a:r>
                        <a:rPr lang="zh-CN" altLang="en-US" sz="1800" b="1">
                          <a:latin typeface="楷体" panose="02010609060101010101" charset="-122"/>
                          <a:ea typeface="楷体" panose="02010609060101010101" charset="-122"/>
                          <a:cs typeface="楷体" panose="02010609060101010101" charset="-122"/>
                        </a:rPr>
                        <a:t>英国国民总收入变化表</a:t>
                      </a:r>
                      <a:endParaRPr lang="zh-CN" altLang="en-US" sz="1800" b="1">
                        <a:latin typeface="楷体" panose="02010609060101010101" charset="-122"/>
                        <a:ea typeface="楷体" panose="02010609060101010101" charset="-122"/>
                        <a:cs typeface="楷体" panose="02010609060101010101" charset="-122"/>
                      </a:endParaRPr>
                    </a:p>
                  </a:txBody>
                  <a:tcPr marL="0" marR="0" marT="0" marB="1"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0">
                <a:tc>
                  <a:txBody>
                    <a:bodyPr/>
                    <a:p>
                      <a:pPr indent="0" algn="ctr">
                        <a:buNone/>
                      </a:pPr>
                      <a:r>
                        <a:rPr lang="zh-CN" altLang="en-US" sz="1800" b="1">
                          <a:latin typeface="楷体" panose="02010609060101010101" charset="-122"/>
                          <a:ea typeface="楷体" panose="02010609060101010101" charset="-122"/>
                          <a:cs typeface="楷体" panose="02010609060101010101" charset="-122"/>
                        </a:rPr>
                        <a:t>年份</a:t>
                      </a:r>
                      <a:endParaRPr lang="zh-CN" altLang="en-US" sz="1800" b="1">
                        <a:latin typeface="楷体" panose="02010609060101010101" charset="-122"/>
                        <a:ea typeface="楷体" panose="02010609060101010101" charset="-122"/>
                        <a:cs typeface="楷体" panose="02010609060101010101" charset="-122"/>
                      </a:endParaRPr>
                    </a:p>
                  </a:txBody>
                  <a:tcPr marL="0" marR="0" marT="0" marB="1"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zh-CN" altLang="en-US" sz="1800" b="1">
                          <a:latin typeface="楷体" panose="02010609060101010101" charset="-122"/>
                          <a:ea typeface="楷体" panose="02010609060101010101" charset="-122"/>
                          <a:cs typeface="楷体" panose="02010609060101010101" charset="-122"/>
                        </a:rPr>
                        <a:t>约</a:t>
                      </a:r>
                      <a:r>
                        <a:rPr lang="en-US" altLang="zh-CN" sz="1800" b="1">
                          <a:latin typeface="楷体" panose="02010609060101010101" charset="-122"/>
                          <a:ea typeface="楷体" panose="02010609060101010101" charset="-122"/>
                          <a:cs typeface="楷体" panose="02010609060101010101" charset="-122"/>
                        </a:rPr>
                        <a:t>1770</a:t>
                      </a:r>
                      <a:endParaRPr lang="en-US" altLang="zh-CN" sz="1800" b="1">
                        <a:latin typeface="楷体" panose="02010609060101010101" charset="-122"/>
                        <a:ea typeface="楷体" panose="02010609060101010101" charset="-122"/>
                        <a:cs typeface="楷体" panose="02010609060101010101" charset="-122"/>
                      </a:endParaRPr>
                    </a:p>
                  </a:txBody>
                  <a:tcPr marL="0" marR="0" marT="0" marB="1" vert="horz" anchor="t">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zh-CN" altLang="en-US" sz="1800" b="1">
                          <a:latin typeface="楷体" panose="02010609060101010101" charset="-122"/>
                          <a:ea typeface="楷体" panose="02010609060101010101" charset="-122"/>
                          <a:cs typeface="楷体" panose="02010609060101010101" charset="-122"/>
                        </a:rPr>
                        <a:t>约</a:t>
                      </a:r>
                      <a:r>
                        <a:rPr lang="en-US" altLang="zh-CN" sz="1800" b="1">
                          <a:latin typeface="楷体" panose="02010609060101010101" charset="-122"/>
                          <a:ea typeface="楷体" panose="02010609060101010101" charset="-122"/>
                          <a:cs typeface="楷体" panose="02010609060101010101" charset="-122"/>
                        </a:rPr>
                        <a:t>1790</a:t>
                      </a:r>
                      <a:r>
                        <a:rPr lang="zh-CN" altLang="en-US" sz="1800" b="1">
                          <a:latin typeface="楷体" panose="02010609060101010101" charset="-122"/>
                          <a:ea typeface="楷体" panose="02010609060101010101" charset="-122"/>
                          <a:cs typeface="楷体" panose="02010609060101010101" charset="-122"/>
                        </a:rPr>
                        <a:t>～</a:t>
                      </a:r>
                      <a:r>
                        <a:rPr lang="en-US" altLang="zh-CN" sz="1800" b="1">
                          <a:latin typeface="楷体" panose="02010609060101010101" charset="-122"/>
                          <a:ea typeface="楷体" panose="02010609060101010101" charset="-122"/>
                          <a:cs typeface="楷体" panose="02010609060101010101" charset="-122"/>
                        </a:rPr>
                        <a:t>1793</a:t>
                      </a:r>
                      <a:endParaRPr lang="en-US" altLang="zh-CN" sz="1800" b="1">
                        <a:latin typeface="楷体" panose="02010609060101010101" charset="-122"/>
                        <a:ea typeface="楷体" panose="02010609060101010101" charset="-122"/>
                        <a:cs typeface="楷体" panose="02010609060101010101"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zh-CN" altLang="en-US" sz="1800" b="1">
                          <a:latin typeface="楷体" panose="02010609060101010101" charset="-122"/>
                          <a:ea typeface="楷体" panose="02010609060101010101" charset="-122"/>
                          <a:cs typeface="楷体" panose="02010609060101010101" charset="-122"/>
                        </a:rPr>
                        <a:t>约</a:t>
                      </a:r>
                      <a:r>
                        <a:rPr lang="en-US" altLang="zh-CN" sz="1800" b="1">
                          <a:latin typeface="楷体" panose="02010609060101010101" charset="-122"/>
                          <a:ea typeface="楷体" panose="02010609060101010101" charset="-122"/>
                          <a:cs typeface="楷体" panose="02010609060101010101" charset="-122"/>
                        </a:rPr>
                        <a:t>1830</a:t>
                      </a:r>
                      <a:r>
                        <a:rPr lang="zh-CN" altLang="en-US" sz="1800" b="1">
                          <a:latin typeface="楷体" panose="02010609060101010101" charset="-122"/>
                          <a:ea typeface="楷体" panose="02010609060101010101" charset="-122"/>
                          <a:cs typeface="楷体" panose="02010609060101010101" charset="-122"/>
                        </a:rPr>
                        <a:t>～</a:t>
                      </a:r>
                      <a:r>
                        <a:rPr lang="en-US" altLang="zh-CN" sz="1800" b="1">
                          <a:latin typeface="楷体" panose="02010609060101010101" charset="-122"/>
                          <a:ea typeface="楷体" panose="02010609060101010101" charset="-122"/>
                          <a:cs typeface="楷体" panose="02010609060101010101" charset="-122"/>
                        </a:rPr>
                        <a:t>1835</a:t>
                      </a:r>
                      <a:endParaRPr lang="en-US" altLang="zh-CN" sz="1800" b="1">
                        <a:latin typeface="楷体" panose="02010609060101010101" charset="-122"/>
                        <a:ea typeface="楷体" panose="02010609060101010101" charset="-122"/>
                        <a:cs typeface="楷体" panose="02010609060101010101"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p>
                      <a:pPr indent="0" algn="ctr">
                        <a:buNone/>
                      </a:pPr>
                      <a:r>
                        <a:rPr lang="zh-CN" altLang="en-US" sz="1800" b="1">
                          <a:latin typeface="楷体" panose="02010609060101010101" charset="-122"/>
                          <a:ea typeface="楷体" panose="02010609060101010101" charset="-122"/>
                          <a:cs typeface="楷体" panose="02010609060101010101" charset="-122"/>
                        </a:rPr>
                        <a:t>数额（百万英镑）</a:t>
                      </a:r>
                      <a:endParaRPr lang="zh-CN" altLang="en-US" sz="1800" b="1">
                        <a:latin typeface="楷体" panose="02010609060101010101" charset="-122"/>
                        <a:ea typeface="楷体" panose="02010609060101010101" charset="-122"/>
                        <a:cs typeface="楷体" panose="02010609060101010101" charset="-122"/>
                      </a:endParaRPr>
                    </a:p>
                  </a:txBody>
                  <a:tcPr marL="0" marR="0" marT="0" marB="1"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800" b="1">
                          <a:latin typeface="楷体" panose="02010609060101010101" charset="-122"/>
                          <a:ea typeface="楷体" panose="02010609060101010101" charset="-122"/>
                          <a:cs typeface="楷体" panose="02010609060101010101" charset="-122"/>
                        </a:rPr>
                        <a:t>140</a:t>
                      </a:r>
                      <a:endParaRPr lang="en-US" altLang="zh-CN" sz="1800" b="1">
                        <a:latin typeface="楷体" panose="02010609060101010101" charset="-122"/>
                        <a:ea typeface="楷体" panose="02010609060101010101" charset="-122"/>
                        <a:cs typeface="楷体" panose="02010609060101010101" charset="-122"/>
                      </a:endParaRPr>
                    </a:p>
                  </a:txBody>
                  <a:tcPr marL="0" marR="0" marT="0" marB="1" vert="horz" anchor="t">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800" b="1">
                          <a:latin typeface="楷体" panose="02010609060101010101" charset="-122"/>
                          <a:ea typeface="楷体" panose="02010609060101010101" charset="-122"/>
                          <a:cs typeface="楷体" panose="02010609060101010101" charset="-122"/>
                        </a:rPr>
                        <a:t>175</a:t>
                      </a:r>
                      <a:endParaRPr lang="en-US" altLang="zh-CN" sz="1800" b="1">
                        <a:latin typeface="楷体" panose="02010609060101010101" charset="-122"/>
                        <a:ea typeface="楷体" panose="02010609060101010101" charset="-122"/>
                        <a:cs typeface="楷体" panose="02010609060101010101"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800" b="1">
                          <a:latin typeface="楷体" panose="02010609060101010101" charset="-122"/>
                          <a:ea typeface="楷体" panose="02010609060101010101" charset="-122"/>
                          <a:cs typeface="楷体" panose="02010609060101010101" charset="-122"/>
                        </a:rPr>
                        <a:t>360</a:t>
                      </a:r>
                      <a:endParaRPr lang="en-US" altLang="zh-CN" sz="1800" b="1">
                        <a:latin typeface="楷体" panose="02010609060101010101" charset="-122"/>
                        <a:ea typeface="楷体" panose="02010609060101010101" charset="-122"/>
                        <a:cs typeface="楷体" panose="02010609060101010101"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gridSpan="4">
                  <a:txBody>
                    <a:bodyPr/>
                    <a:p>
                      <a:pPr indent="0" algn="ctr">
                        <a:buNone/>
                      </a:pPr>
                      <a:r>
                        <a:rPr lang="zh-CN" altLang="en-US" sz="1800" b="1">
                          <a:latin typeface="楷体" panose="02010609060101010101" charset="-122"/>
                          <a:ea typeface="楷体" panose="02010609060101010101" charset="-122"/>
                          <a:cs typeface="楷体" panose="02010609060101010101" charset="-122"/>
                        </a:rPr>
                        <a:t>英国工人实际工资变化表（即按实际购买力计算的工资，</a:t>
                      </a:r>
                      <a:r>
                        <a:rPr lang="en-US" altLang="zh-CN" sz="1800" b="1">
                          <a:latin typeface="楷体" panose="02010609060101010101" charset="-122"/>
                          <a:ea typeface="楷体" panose="02010609060101010101" charset="-122"/>
                          <a:cs typeface="楷体" panose="02010609060101010101" charset="-122"/>
                        </a:rPr>
                        <a:t>1851</a:t>
                      </a:r>
                      <a:r>
                        <a:rPr lang="zh-CN" altLang="en-US" sz="1800" b="1">
                          <a:latin typeface="楷体" panose="02010609060101010101" charset="-122"/>
                          <a:ea typeface="楷体" panose="02010609060101010101" charset="-122"/>
                          <a:cs typeface="楷体" panose="02010609060101010101" charset="-122"/>
                        </a:rPr>
                        <a:t>年为</a:t>
                      </a:r>
                      <a:r>
                        <a:rPr lang="en-US" altLang="zh-CN" sz="1800" b="1">
                          <a:latin typeface="楷体" panose="02010609060101010101" charset="-122"/>
                          <a:ea typeface="楷体" panose="02010609060101010101" charset="-122"/>
                          <a:cs typeface="楷体" panose="02010609060101010101" charset="-122"/>
                        </a:rPr>
                        <a:t>100</a:t>
                      </a:r>
                      <a:r>
                        <a:rPr lang="zh-CN" altLang="en-US" sz="1800" b="1">
                          <a:latin typeface="楷体" panose="02010609060101010101" charset="-122"/>
                          <a:ea typeface="楷体" panose="02010609060101010101" charset="-122"/>
                          <a:cs typeface="楷体" panose="02010609060101010101" charset="-122"/>
                        </a:rPr>
                        <a:t>。）</a:t>
                      </a:r>
                      <a:endParaRPr lang="zh-CN" altLang="en-US" sz="1800" b="1">
                        <a:latin typeface="楷体" panose="02010609060101010101" charset="-122"/>
                        <a:ea typeface="楷体" panose="02010609060101010101" charset="-122"/>
                        <a:cs typeface="楷体" panose="02010609060101010101" charset="-122"/>
                      </a:endParaRPr>
                    </a:p>
                  </a:txBody>
                  <a:tcPr marL="0" marR="0" marT="0" marB="1"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0">
                <a:tc>
                  <a:txBody>
                    <a:bodyPr/>
                    <a:p>
                      <a:pPr indent="0" algn="ctr">
                        <a:buNone/>
                      </a:pPr>
                      <a:r>
                        <a:rPr lang="zh-CN" altLang="en-US" sz="1800" b="1">
                          <a:latin typeface="楷体" panose="02010609060101010101" charset="-122"/>
                          <a:ea typeface="楷体" panose="02010609060101010101" charset="-122"/>
                          <a:cs typeface="楷体" panose="02010609060101010101" charset="-122"/>
                        </a:rPr>
                        <a:t>年份</a:t>
                      </a:r>
                      <a:endParaRPr lang="zh-CN" altLang="en-US" sz="1800" b="1">
                        <a:latin typeface="楷体" panose="02010609060101010101" charset="-122"/>
                        <a:ea typeface="楷体" panose="02010609060101010101" charset="-122"/>
                        <a:cs typeface="楷体" panose="02010609060101010101" charset="-122"/>
                      </a:endParaRPr>
                    </a:p>
                  </a:txBody>
                  <a:tcPr marL="0" marR="0" marT="0" marB="1"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800" b="1">
                          <a:latin typeface="楷体" panose="02010609060101010101" charset="-122"/>
                          <a:ea typeface="楷体" panose="02010609060101010101" charset="-122"/>
                          <a:cs typeface="楷体" panose="02010609060101010101" charset="-122"/>
                        </a:rPr>
                        <a:t>1755</a:t>
                      </a:r>
                      <a:endParaRPr lang="en-US" altLang="zh-CN" sz="1800" b="1">
                        <a:latin typeface="楷体" panose="02010609060101010101" charset="-122"/>
                        <a:ea typeface="楷体" panose="02010609060101010101" charset="-122"/>
                        <a:cs typeface="楷体" panose="02010609060101010101" charset="-122"/>
                      </a:endParaRPr>
                    </a:p>
                  </a:txBody>
                  <a:tcPr marL="0" marR="0" marT="0" marB="1" vert="horz" anchor="t">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800" b="1">
                          <a:latin typeface="楷体" panose="02010609060101010101" charset="-122"/>
                          <a:ea typeface="楷体" panose="02010609060101010101" charset="-122"/>
                          <a:cs typeface="楷体" panose="02010609060101010101" charset="-122"/>
                        </a:rPr>
                        <a:t>1797</a:t>
                      </a:r>
                      <a:endParaRPr lang="en-US" altLang="zh-CN" sz="1800" b="1">
                        <a:latin typeface="楷体" panose="02010609060101010101" charset="-122"/>
                        <a:ea typeface="楷体" panose="02010609060101010101" charset="-122"/>
                        <a:cs typeface="楷体" panose="02010609060101010101"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800" b="1">
                          <a:latin typeface="楷体" panose="02010609060101010101" charset="-122"/>
                          <a:ea typeface="楷体" panose="02010609060101010101" charset="-122"/>
                          <a:cs typeface="楷体" panose="02010609060101010101" charset="-122"/>
                        </a:rPr>
                        <a:t>1835</a:t>
                      </a:r>
                      <a:endParaRPr lang="en-US" altLang="zh-CN" sz="1800" b="1">
                        <a:latin typeface="楷体" panose="02010609060101010101" charset="-122"/>
                        <a:ea typeface="楷体" panose="02010609060101010101" charset="-122"/>
                        <a:cs typeface="楷体" panose="02010609060101010101"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p>
                      <a:pPr indent="0" algn="ctr">
                        <a:buNone/>
                      </a:pPr>
                      <a:r>
                        <a:rPr lang="zh-CN" altLang="en-US" sz="1800" b="1">
                          <a:latin typeface="楷体" panose="02010609060101010101" charset="-122"/>
                          <a:ea typeface="楷体" panose="02010609060101010101" charset="-122"/>
                          <a:cs typeface="楷体" panose="02010609060101010101" charset="-122"/>
                        </a:rPr>
                        <a:t>指数</a:t>
                      </a:r>
                      <a:endParaRPr lang="zh-CN" altLang="en-US" sz="1800" b="1">
                        <a:latin typeface="楷体" panose="02010609060101010101" charset="-122"/>
                        <a:ea typeface="楷体" panose="02010609060101010101" charset="-122"/>
                        <a:cs typeface="楷体" panose="02010609060101010101" charset="-122"/>
                      </a:endParaRPr>
                    </a:p>
                  </a:txBody>
                  <a:tcPr marL="0" marR="0" marT="0" marB="1"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800" b="1">
                          <a:latin typeface="楷体" panose="02010609060101010101" charset="-122"/>
                          <a:ea typeface="楷体" panose="02010609060101010101" charset="-122"/>
                          <a:cs typeface="楷体" panose="02010609060101010101" charset="-122"/>
                        </a:rPr>
                        <a:t>42</a:t>
                      </a:r>
                      <a:r>
                        <a:rPr lang="zh-CN" altLang="en-US" sz="1800" b="1">
                          <a:latin typeface="楷体" panose="02010609060101010101" charset="-122"/>
                          <a:ea typeface="楷体" panose="02010609060101010101" charset="-122"/>
                          <a:cs typeface="楷体" panose="02010609060101010101" charset="-122"/>
                        </a:rPr>
                        <a:t>．</a:t>
                      </a:r>
                      <a:r>
                        <a:rPr lang="en-US" altLang="zh-CN" sz="1800" b="1">
                          <a:latin typeface="楷体" panose="02010609060101010101" charset="-122"/>
                          <a:ea typeface="楷体" panose="02010609060101010101" charset="-122"/>
                          <a:cs typeface="楷体" panose="02010609060101010101" charset="-122"/>
                        </a:rPr>
                        <a:t>74</a:t>
                      </a:r>
                      <a:endParaRPr lang="en-US" altLang="zh-CN" sz="1800" b="1">
                        <a:latin typeface="楷体" panose="02010609060101010101" charset="-122"/>
                        <a:ea typeface="楷体" panose="02010609060101010101" charset="-122"/>
                        <a:cs typeface="楷体" panose="02010609060101010101" charset="-122"/>
                      </a:endParaRPr>
                    </a:p>
                  </a:txBody>
                  <a:tcPr marL="0" marR="0" marT="0" marB="1" vert="horz" anchor="t">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800" b="1">
                          <a:latin typeface="楷体" panose="02010609060101010101" charset="-122"/>
                          <a:ea typeface="楷体" panose="02010609060101010101" charset="-122"/>
                          <a:cs typeface="楷体" panose="02010609060101010101" charset="-122"/>
                        </a:rPr>
                        <a:t>42</a:t>
                      </a:r>
                      <a:r>
                        <a:rPr lang="zh-CN" altLang="en-US" sz="1800" b="1">
                          <a:latin typeface="楷体" panose="02010609060101010101" charset="-122"/>
                          <a:ea typeface="楷体" panose="02010609060101010101" charset="-122"/>
                          <a:cs typeface="楷体" panose="02010609060101010101" charset="-122"/>
                        </a:rPr>
                        <a:t>．</a:t>
                      </a:r>
                      <a:r>
                        <a:rPr lang="en-US" altLang="zh-CN" sz="1800" b="1">
                          <a:latin typeface="楷体" panose="02010609060101010101" charset="-122"/>
                          <a:ea typeface="楷体" panose="02010609060101010101" charset="-122"/>
                          <a:cs typeface="楷体" panose="02010609060101010101" charset="-122"/>
                        </a:rPr>
                        <a:t>48</a:t>
                      </a:r>
                      <a:endParaRPr lang="en-US" altLang="zh-CN" sz="1800" b="1">
                        <a:latin typeface="楷体" panose="02010609060101010101" charset="-122"/>
                        <a:ea typeface="楷体" panose="02010609060101010101" charset="-122"/>
                        <a:cs typeface="楷体" panose="02010609060101010101"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1800" b="1">
                          <a:latin typeface="楷体" panose="02010609060101010101" charset="-122"/>
                          <a:ea typeface="楷体" panose="02010609060101010101" charset="-122"/>
                          <a:cs typeface="楷体" panose="02010609060101010101" charset="-122"/>
                        </a:rPr>
                        <a:t>78</a:t>
                      </a:r>
                      <a:r>
                        <a:rPr lang="zh-CN" altLang="en-US" sz="1800" b="1">
                          <a:latin typeface="楷体" panose="02010609060101010101" charset="-122"/>
                          <a:ea typeface="楷体" panose="02010609060101010101" charset="-122"/>
                          <a:cs typeface="楷体" panose="02010609060101010101" charset="-122"/>
                        </a:rPr>
                        <a:t>．</a:t>
                      </a:r>
                      <a:r>
                        <a:rPr lang="en-US" altLang="zh-CN" sz="1800" b="1">
                          <a:latin typeface="楷体" panose="02010609060101010101" charset="-122"/>
                          <a:ea typeface="楷体" panose="02010609060101010101" charset="-122"/>
                          <a:cs typeface="楷体" panose="02010609060101010101" charset="-122"/>
                        </a:rPr>
                        <a:t>69</a:t>
                      </a:r>
                      <a:endParaRPr lang="en-US" altLang="zh-CN" sz="1800" b="1">
                        <a:latin typeface="楷体" panose="02010609060101010101" charset="-122"/>
                        <a:ea typeface="楷体" panose="02010609060101010101" charset="-122"/>
                        <a:cs typeface="楷体" panose="02010609060101010101"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4" name="文本框 3"/>
          <p:cNvSpPr txBox="1"/>
          <p:nvPr/>
        </p:nvSpPr>
        <p:spPr>
          <a:xfrm>
            <a:off x="954405" y="4104005"/>
            <a:ext cx="10370185" cy="1322070"/>
          </a:xfrm>
          <a:prstGeom prst="rect">
            <a:avLst/>
          </a:prstGeom>
          <a:noFill/>
          <a:ln w="9525">
            <a:noFill/>
          </a:ln>
        </p:spPr>
        <p:txBody>
          <a:bodyPr wrap="square">
            <a:spAutoFit/>
          </a:bodyPr>
          <a:p>
            <a:pPr indent="0"/>
            <a:endParaRPr lang="en-US" altLang="zh-CN" sz="2000" b="1">
              <a:latin typeface="楷体" panose="02010609060101010101" charset="-122"/>
              <a:ea typeface="楷体" panose="02010609060101010101" charset="-122"/>
              <a:cs typeface="楷体" panose="02010609060101010101" charset="-122"/>
            </a:endParaRPr>
          </a:p>
          <a:p>
            <a:pPr indent="0"/>
            <a:r>
              <a:rPr lang="zh-CN" altLang="en-US" sz="2000" b="1">
                <a:latin typeface="楷体" panose="02010609060101010101" charset="-122"/>
                <a:ea typeface="楷体" panose="02010609060101010101" charset="-122"/>
                <a:cs typeface="楷体" panose="02010609060101010101" charset="-122"/>
              </a:rPr>
              <a:t>综合表</a:t>
            </a:r>
            <a:r>
              <a:rPr lang="en-US" altLang="zh-CN" sz="2000" b="1">
                <a:latin typeface="楷体" panose="02010609060101010101" charset="-122"/>
                <a:ea typeface="楷体" panose="02010609060101010101" charset="-122"/>
                <a:cs typeface="楷体" panose="02010609060101010101" charset="-122"/>
              </a:rPr>
              <a:t>3</a:t>
            </a:r>
            <a:r>
              <a:rPr lang="zh-CN" altLang="en-US" sz="2000" b="1">
                <a:latin typeface="楷体" panose="02010609060101010101" charset="-122"/>
                <a:ea typeface="楷体" panose="02010609060101010101" charset="-122"/>
                <a:cs typeface="楷体" panose="02010609060101010101" charset="-122"/>
              </a:rPr>
              <a:t>可知，在工业革命期间，英国</a:t>
            </a:r>
            <a:endParaRPr lang="zh-CN" altLang="en-US" sz="2000" b="1">
              <a:latin typeface="楷体" panose="02010609060101010101" charset="-122"/>
              <a:ea typeface="楷体" panose="02010609060101010101" charset="-122"/>
              <a:cs typeface="楷体" panose="02010609060101010101" charset="-122"/>
            </a:endParaRPr>
          </a:p>
          <a:p>
            <a:pPr indent="0"/>
            <a:r>
              <a:rPr lang="en-US" altLang="zh-CN" sz="2000" b="1">
                <a:latin typeface="楷体" panose="02010609060101010101" charset="-122"/>
                <a:ea typeface="楷体" panose="02010609060101010101" charset="-122"/>
                <a:cs typeface="楷体" panose="02010609060101010101" charset="-122"/>
              </a:rPr>
              <a:t>A</a:t>
            </a:r>
            <a:r>
              <a:rPr lang="zh-CN" altLang="en-US" sz="2000" b="1">
                <a:latin typeface="楷体" panose="02010609060101010101" charset="-122"/>
                <a:ea typeface="楷体" panose="02010609060101010101" charset="-122"/>
                <a:cs typeface="楷体" panose="02010609060101010101" charset="-122"/>
              </a:rPr>
              <a:t>．工人实际收入与经济发展同步增长   </a:t>
            </a:r>
            <a:r>
              <a:rPr lang="en-US" altLang="zh-CN" sz="2000" b="1">
                <a:latin typeface="楷体" panose="02010609060101010101" charset="-122"/>
                <a:ea typeface="楷体" panose="02010609060101010101" charset="-122"/>
                <a:cs typeface="楷体" panose="02010609060101010101" charset="-122"/>
              </a:rPr>
              <a:t>B</a:t>
            </a:r>
            <a:r>
              <a:rPr lang="zh-CN" altLang="en-US" sz="2000" b="1">
                <a:latin typeface="楷体" panose="02010609060101010101" charset="-122"/>
                <a:ea typeface="楷体" panose="02010609060101010101" charset="-122"/>
                <a:cs typeface="楷体" panose="02010609060101010101" charset="-122"/>
              </a:rPr>
              <a:t>．经济快速发展依赖于廉价的劳动力</a:t>
            </a:r>
            <a:endParaRPr lang="zh-CN" altLang="en-US" sz="2000" b="1">
              <a:latin typeface="楷体" panose="02010609060101010101" charset="-122"/>
              <a:ea typeface="楷体" panose="02010609060101010101" charset="-122"/>
              <a:cs typeface="楷体" panose="02010609060101010101" charset="-122"/>
            </a:endParaRPr>
          </a:p>
          <a:p>
            <a:pPr indent="0"/>
            <a:r>
              <a:rPr lang="en-US" altLang="zh-CN" sz="2000" b="1">
                <a:latin typeface="楷体" panose="02010609060101010101" charset="-122"/>
                <a:ea typeface="楷体" panose="02010609060101010101" charset="-122"/>
                <a:cs typeface="楷体" panose="02010609060101010101" charset="-122"/>
              </a:rPr>
              <a:t>C</a:t>
            </a:r>
            <a:r>
              <a:rPr lang="zh-CN" altLang="en-US" sz="2000" b="1">
                <a:latin typeface="楷体" panose="02010609060101010101" charset="-122"/>
                <a:ea typeface="楷体" panose="02010609060101010101" charset="-122"/>
                <a:cs typeface="楷体" panose="02010609060101010101" charset="-122"/>
              </a:rPr>
              <a:t>．工人生活整体上没有改善           </a:t>
            </a:r>
            <a:r>
              <a:rPr lang="en-US" altLang="zh-CN" sz="2000" b="1">
                <a:latin typeface="楷体" panose="02010609060101010101" charset="-122"/>
                <a:ea typeface="楷体" panose="02010609060101010101" charset="-122"/>
                <a:cs typeface="楷体" panose="02010609060101010101" charset="-122"/>
              </a:rPr>
              <a:t>D</a:t>
            </a:r>
            <a:r>
              <a:rPr lang="zh-CN" altLang="en-US" sz="2000" b="1">
                <a:latin typeface="楷体" panose="02010609060101010101" charset="-122"/>
                <a:ea typeface="楷体" panose="02010609060101010101" charset="-122"/>
                <a:cs typeface="楷体" panose="02010609060101010101" charset="-122"/>
              </a:rPr>
              <a:t>．社会贫富差距进一步拉大</a:t>
            </a:r>
            <a:endParaRPr lang="zh-CN" altLang="en-US" sz="2000" b="1">
              <a:latin typeface="楷体" panose="02010609060101010101" charset="-122"/>
              <a:ea typeface="楷体" panose="02010609060101010101" charset="-122"/>
              <a:cs typeface="楷体" panose="02010609060101010101"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100000">
                                          <p:val>
                                            <p:strVal val="#ppt_x"/>
                                          </p:val>
                                        </p:tav>
                                      </p:tavLst>
                                    </p:anim>
                                    <p:anim calcmode="lin" valueType="num">
                                      <p:cBhvr>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4171" name="Rectangle 1"/>
          <p:cNvSpPr/>
          <p:nvPr/>
        </p:nvSpPr>
        <p:spPr>
          <a:xfrm>
            <a:off x="838200" y="1028700"/>
            <a:ext cx="10735945" cy="460375"/>
          </a:xfrm>
          <a:prstGeom prst="rect">
            <a:avLst/>
          </a:prstGeom>
          <a:noFill/>
          <a:ln w="9525">
            <a:noFill/>
          </a:ln>
        </p:spPr>
        <p:txBody>
          <a:bodyPr wrap="square" anchor="ctr">
            <a:spAutoFit/>
          </a:bodyPr>
          <a:p>
            <a:pPr lvl="0" indent="0" defTabSz="0" eaLnBrk="0" hangingPunct="0">
              <a:tabLst>
                <a:tab pos="2628900" algn="l"/>
              </a:tabLst>
            </a:pPr>
            <a:r>
              <a:rPr lang="zh-CN" altLang="en-US" sz="2400" b="1" dirty="0">
                <a:solidFill>
                  <a:srgbClr val="FF0000"/>
                </a:solidFill>
                <a:latin typeface="Times New Roman" panose="02020603050405020304" charset="0"/>
                <a:ea typeface="宋体" panose="02010600030101010101" pitchFamily="2" charset="-122"/>
              </a:rPr>
              <a:t>（</a:t>
            </a:r>
            <a:r>
              <a:rPr lang="en-US" altLang="zh-CN" sz="2400" b="1" dirty="0">
                <a:solidFill>
                  <a:srgbClr val="FF0000"/>
                </a:solidFill>
                <a:latin typeface="Times New Roman" panose="02020603050405020304" charset="0"/>
                <a:ea typeface="宋体" panose="02010600030101010101" pitchFamily="2" charset="-122"/>
              </a:rPr>
              <a:t>2017·</a:t>
            </a:r>
            <a:r>
              <a:rPr lang="zh-CN" altLang="en-US" sz="2400" b="1" dirty="0">
                <a:solidFill>
                  <a:srgbClr val="FF0000"/>
                </a:solidFill>
                <a:latin typeface="黑体" panose="02010609060101010101" pitchFamily="49" charset="-122"/>
                <a:ea typeface="宋体" panose="02010600030101010101" pitchFamily="2" charset="-122"/>
              </a:rPr>
              <a:t>新课标全国</a:t>
            </a:r>
            <a:r>
              <a:rPr lang="en-US" altLang="zh-CN" sz="2400" b="1" dirty="0">
                <a:solidFill>
                  <a:srgbClr val="FF0000"/>
                </a:solidFill>
                <a:latin typeface="黑体" panose="02010609060101010101" pitchFamily="49" charset="-122"/>
                <a:ea typeface="宋体" panose="02010600030101010101" pitchFamily="2" charset="-122"/>
              </a:rPr>
              <a:t>3</a:t>
            </a:r>
            <a:r>
              <a:rPr lang="zh-CN" altLang="en-US" sz="2400" b="1" dirty="0">
                <a:solidFill>
                  <a:srgbClr val="FF0000"/>
                </a:solidFill>
                <a:latin typeface="黑体" panose="02010609060101010101" pitchFamily="49" charset="-122"/>
                <a:ea typeface="宋体" panose="02010600030101010101" pitchFamily="2" charset="-122"/>
              </a:rPr>
              <a:t>卷文综</a:t>
            </a:r>
            <a:r>
              <a:rPr lang="zh-CN" altLang="en-US" sz="2400" b="1" dirty="0">
                <a:solidFill>
                  <a:srgbClr val="FF0000"/>
                </a:solidFill>
                <a:latin typeface="Times New Roman" panose="02020603050405020304" charset="0"/>
                <a:ea typeface="宋体" panose="02010600030101010101" pitchFamily="2" charset="-122"/>
              </a:rPr>
              <a:t>）</a:t>
            </a:r>
            <a:endParaRPr lang="en-US" altLang="zh-CN" sz="2400" b="1" dirty="0">
              <a:latin typeface="Times New Roman" panose="02020603050405020304" charset="0"/>
              <a:ea typeface="宋体" panose="02010600030101010101" pitchFamily="2" charset="-122"/>
            </a:endParaRPr>
          </a:p>
        </p:txBody>
      </p:sp>
      <p:sp>
        <p:nvSpPr>
          <p:cNvPr id="134172" name="Rectangle 6"/>
          <p:cNvSpPr/>
          <p:nvPr/>
        </p:nvSpPr>
        <p:spPr>
          <a:xfrm>
            <a:off x="1757363" y="6614478"/>
            <a:ext cx="9480550" cy="414020"/>
          </a:xfrm>
          <a:prstGeom prst="rect">
            <a:avLst/>
          </a:prstGeom>
          <a:noFill/>
          <a:ln w="9525">
            <a:noFill/>
          </a:ln>
        </p:spPr>
        <p:txBody>
          <a:bodyPr anchor="ctr">
            <a:spAutoFit/>
          </a:bodyPr>
          <a:p>
            <a:pPr lvl="0" indent="200025" defTabSz="0" eaLnBrk="0" hangingPunct="0">
              <a:tabLst>
                <a:tab pos="2628900" algn="l"/>
              </a:tabLst>
            </a:pPr>
            <a:r>
              <a:rPr lang="en-US" altLang="zh-CN" sz="2100" b="1">
                <a:solidFill>
                  <a:srgbClr val="FF0000"/>
                </a:solidFill>
                <a:latin typeface="黑体" panose="02010609060101010101" pitchFamily="49" charset="-122"/>
                <a:ea typeface="宋体" panose="02010600030101010101" pitchFamily="2" charset="-122"/>
              </a:rPr>
              <a:t>   </a:t>
            </a:r>
            <a:endParaRPr lang="en-US" altLang="zh-CN" sz="2100" b="1">
              <a:latin typeface="Arial" panose="020B0604020202020204" pitchFamily="34" charset="0"/>
              <a:ea typeface="宋体" panose="02010600030101010101" pitchFamily="2" charset="-122"/>
            </a:endParaRPr>
          </a:p>
        </p:txBody>
      </p:sp>
      <p:sp>
        <p:nvSpPr>
          <p:cNvPr id="8" name="矩形 7"/>
          <p:cNvSpPr/>
          <p:nvPr/>
        </p:nvSpPr>
        <p:spPr>
          <a:xfrm>
            <a:off x="10401442" y="1340102"/>
            <a:ext cx="501015" cy="71437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defRPr/>
            </a:pPr>
            <a:r>
              <a:rPr lang="en-US" altLang="zh-CN" sz="4050" b="1" strike="noStrike" spc="50" noProof="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a:t>
            </a:r>
            <a:endParaRPr lang="en-US" altLang="zh-CN" sz="4050" b="1" strike="noStrike" spc="50" noProof="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矩形 8"/>
          <p:cNvSpPr/>
          <p:nvPr/>
        </p:nvSpPr>
        <p:spPr>
          <a:xfrm>
            <a:off x="3753485" y="312103"/>
            <a:ext cx="3401060" cy="497205"/>
          </a:xfrm>
          <a:prstGeom prst="rect">
            <a:avLst/>
          </a:prstGeom>
        </p:spPr>
        <p:txBody>
          <a:bodyPr wrap="none" lIns="71078" tIns="35539" rIns="71078" bIns="35539">
            <a:spAutoFit/>
          </a:bodyPr>
          <a:lstStyle/>
          <a:p>
            <a:pPr fontAlgn="base"/>
            <a:r>
              <a:rPr lang="zh-CN" altLang="en-US" sz="2775" b="1" strike="noStrike" noProof="1" dirty="0" smtClean="0">
                <a:solidFill>
                  <a:srgbClr val="FF0000"/>
                </a:solidFill>
                <a:latin typeface="微软雅黑" panose="020B0503020204020204" pitchFamily="34" charset="-122"/>
                <a:ea typeface="微软雅黑" panose="020B0503020204020204" pitchFamily="34" charset="-122"/>
                <a:cs typeface="宋体" panose="02010600030101010101" pitchFamily="2" charset="-122"/>
              </a:rPr>
              <a:t>（</a:t>
            </a:r>
            <a:r>
              <a:rPr lang="en-US" altLang="zh-CN" sz="2775" b="1" strike="noStrike" noProof="1" dirty="0" smtClean="0">
                <a:solidFill>
                  <a:srgbClr val="FF0000"/>
                </a:solidFill>
                <a:latin typeface="微软雅黑" panose="020B0503020204020204" pitchFamily="34" charset="-122"/>
                <a:ea typeface="微软雅黑" panose="020B0503020204020204" pitchFamily="34" charset="-122"/>
                <a:cs typeface="宋体" panose="02010600030101010101" pitchFamily="2" charset="-122"/>
              </a:rPr>
              <a:t>10</a:t>
            </a:r>
            <a:r>
              <a:rPr lang="zh-CN" altLang="en-US" sz="2775" b="1" strike="noStrike" noProof="1" dirty="0" smtClean="0">
                <a:solidFill>
                  <a:srgbClr val="FF0000"/>
                </a:solidFill>
                <a:latin typeface="微软雅黑" panose="020B0503020204020204" pitchFamily="34" charset="-122"/>
                <a:ea typeface="微软雅黑" panose="020B0503020204020204" pitchFamily="34" charset="-122"/>
                <a:cs typeface="宋体" panose="02010600030101010101" pitchFamily="2" charset="-122"/>
              </a:rPr>
              <a:t>）图表数据判断</a:t>
            </a:r>
            <a:endParaRPr lang="zh-CN" altLang="en-US" sz="2775" b="1" strike="noStrike" noProof="1" dirty="0" smtClean="0">
              <a:solidFill>
                <a:srgbClr val="FF000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100" name="文本框 99"/>
          <p:cNvSpPr txBox="1"/>
          <p:nvPr/>
        </p:nvSpPr>
        <p:spPr>
          <a:xfrm>
            <a:off x="1585595" y="1655445"/>
            <a:ext cx="7112635" cy="398780"/>
          </a:xfrm>
          <a:prstGeom prst="rect">
            <a:avLst/>
          </a:prstGeom>
          <a:noFill/>
          <a:ln w="9525">
            <a:noFill/>
          </a:ln>
        </p:spPr>
        <p:txBody>
          <a:bodyPr wrap="square">
            <a:spAutoFit/>
          </a:bodyPr>
          <a:p>
            <a:pPr marL="267970" indent="-267970"/>
            <a:r>
              <a:rPr lang="en-US" altLang="zh-CN" sz="2000" b="1">
                <a:latin typeface="楷体" panose="02010609060101010101" charset="-122"/>
                <a:ea typeface="楷体" panose="02010609060101010101" charset="-122"/>
                <a:cs typeface="楷体" panose="02010609060101010101" charset="-122"/>
              </a:rPr>
              <a:t>26</a:t>
            </a:r>
            <a:r>
              <a:rPr lang="zh-CN" altLang="en-US" sz="2000" b="1">
                <a:latin typeface="楷体" panose="02010609060101010101" charset="-122"/>
                <a:ea typeface="楷体" panose="02010609060101010101" charset="-122"/>
                <a:cs typeface="楷体" panose="02010609060101010101" charset="-122"/>
              </a:rPr>
              <a:t>．                                  表</a:t>
            </a:r>
            <a:r>
              <a:rPr lang="en-US" altLang="zh-CN" sz="2000" b="1">
                <a:latin typeface="楷体" panose="02010609060101010101" charset="-122"/>
                <a:ea typeface="楷体" panose="02010609060101010101" charset="-122"/>
                <a:cs typeface="楷体" panose="02010609060101010101" charset="-122"/>
              </a:rPr>
              <a:t>1</a:t>
            </a:r>
            <a:endParaRPr lang="en-US" altLang="zh-CN" sz="2000" b="1">
              <a:latin typeface="楷体" panose="02010609060101010101" charset="-122"/>
              <a:ea typeface="楷体" panose="02010609060101010101" charset="-122"/>
              <a:cs typeface="楷体" panose="02010609060101010101" charset="-122"/>
            </a:endParaRPr>
          </a:p>
        </p:txBody>
      </p:sp>
      <p:graphicFrame>
        <p:nvGraphicFramePr>
          <p:cNvPr id="3" name="表格 2"/>
          <p:cNvGraphicFramePr/>
          <p:nvPr/>
        </p:nvGraphicFramePr>
        <p:xfrm>
          <a:off x="1898015" y="2155825"/>
          <a:ext cx="7374255" cy="1108710"/>
        </p:xfrm>
        <a:graphic>
          <a:graphicData uri="http://schemas.openxmlformats.org/drawingml/2006/table">
            <a:tbl>
              <a:tblPr firstRow="1" bandRow="1">
                <a:tableStyleId>{5940675A-B579-460E-94D1-54222C63F5DA}</a:tableStyleId>
              </a:tblPr>
              <a:tblGrid>
                <a:gridCol w="2456180"/>
                <a:gridCol w="2459990"/>
                <a:gridCol w="2458085"/>
              </a:tblGrid>
              <a:tr h="184785">
                <a:tc>
                  <a:txBody>
                    <a:bodyPr/>
                    <a:p>
                      <a:pPr indent="0" algn="ctr">
                        <a:buNone/>
                      </a:pPr>
                      <a:r>
                        <a:rPr lang="zh-CN" altLang="en-US" sz="2000" b="1">
                          <a:latin typeface="楷体" panose="02010609060101010101" charset="-122"/>
                          <a:ea typeface="楷体" panose="02010609060101010101" charset="-122"/>
                          <a:cs typeface="楷体" panose="02010609060101010101" charset="-122"/>
                        </a:rPr>
                        <a:t>土地规模（亩）</a:t>
                      </a:r>
                      <a:endParaRPr lang="zh-CN" altLang="en-US" sz="2000" b="1">
                        <a:latin typeface="楷体" panose="02010609060101010101" charset="-122"/>
                        <a:ea typeface="楷体" panose="02010609060101010101" charset="-122"/>
                        <a:cs typeface="楷体" panose="02010609060101010101"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zh-CN" altLang="en-US" sz="2000" b="1">
                          <a:latin typeface="楷体" panose="02010609060101010101" charset="-122"/>
                          <a:ea typeface="楷体" panose="02010609060101010101" charset="-122"/>
                          <a:cs typeface="楷体" panose="02010609060101010101" charset="-122"/>
                        </a:rPr>
                        <a:t>户数</a:t>
                      </a:r>
                      <a:endParaRPr lang="zh-CN" altLang="en-US" sz="2000" b="1">
                        <a:latin typeface="楷体" panose="02010609060101010101" charset="-122"/>
                        <a:ea typeface="楷体" panose="02010609060101010101" charset="-122"/>
                        <a:cs typeface="楷体" panose="02010609060101010101" charset="-122"/>
                      </a:endParaRPr>
                    </a:p>
                  </a:txBody>
                  <a:tcPr marL="0" marR="0" marT="0" marB="1" vert="horz"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zh-CN" altLang="en-US" sz="2000" b="1">
                          <a:latin typeface="楷体" panose="02010609060101010101" charset="-122"/>
                          <a:ea typeface="楷体" panose="02010609060101010101" charset="-122"/>
                          <a:cs typeface="楷体" panose="02010609060101010101" charset="-122"/>
                        </a:rPr>
                        <a:t>户数比例</a:t>
                      </a:r>
                      <a:endParaRPr lang="zh-CN" altLang="en-US" sz="2000" b="1">
                        <a:latin typeface="楷体" panose="02010609060101010101" charset="-122"/>
                        <a:ea typeface="楷体" panose="02010609060101010101" charset="-122"/>
                        <a:cs typeface="楷体" panose="02010609060101010101" charset="-122"/>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84785">
                <a:tc>
                  <a:txBody>
                    <a:bodyPr/>
                    <a:p>
                      <a:pPr indent="0" algn="ctr">
                        <a:buNone/>
                      </a:pPr>
                      <a:r>
                        <a:rPr lang="en-US" altLang="zh-CN" sz="2000" b="1">
                          <a:latin typeface="楷体" panose="02010609060101010101" charset="-122"/>
                          <a:ea typeface="楷体" panose="02010609060101010101" charset="-122"/>
                          <a:cs typeface="楷体" panose="02010609060101010101" charset="-122"/>
                        </a:rPr>
                        <a:t>20</a:t>
                      </a:r>
                      <a:r>
                        <a:rPr lang="zh-CN" altLang="en-US" sz="2000" b="1">
                          <a:latin typeface="楷体" panose="02010609060101010101" charset="-122"/>
                          <a:ea typeface="楷体" panose="02010609060101010101" charset="-122"/>
                          <a:cs typeface="楷体" panose="02010609060101010101" charset="-122"/>
                        </a:rPr>
                        <a:t>以下</a:t>
                      </a:r>
                      <a:endParaRPr lang="zh-CN" altLang="en-US" sz="2000" b="1">
                        <a:latin typeface="楷体" panose="02010609060101010101" charset="-122"/>
                        <a:ea typeface="楷体" panose="02010609060101010101" charset="-122"/>
                        <a:cs typeface="楷体" panose="02010609060101010101"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2000" b="1">
                          <a:latin typeface="楷体" panose="02010609060101010101" charset="-122"/>
                          <a:ea typeface="楷体" panose="02010609060101010101" charset="-122"/>
                          <a:cs typeface="楷体" panose="02010609060101010101" charset="-122"/>
                        </a:rPr>
                        <a:t>24</a:t>
                      </a:r>
                      <a:endParaRPr lang="en-US" altLang="zh-CN" sz="2000" b="1">
                        <a:latin typeface="楷体" panose="02010609060101010101" charset="-122"/>
                        <a:ea typeface="楷体" panose="02010609060101010101" charset="-122"/>
                        <a:cs typeface="楷体" panose="02010609060101010101" charset="-122"/>
                      </a:endParaRPr>
                    </a:p>
                  </a:txBody>
                  <a:tcPr marL="0" marR="0" marT="0" marB="1" vert="horz"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zh-CN" altLang="en-US" sz="2000" b="1">
                          <a:latin typeface="楷体" panose="02010609060101010101" charset="-122"/>
                          <a:ea typeface="楷体" panose="02010609060101010101" charset="-122"/>
                          <a:cs typeface="楷体" panose="02010609060101010101" charset="-122"/>
                        </a:rPr>
                        <a:t>17．3%</a:t>
                      </a:r>
                      <a:endParaRPr lang="zh-CN" altLang="en-US" sz="2000" b="1">
                        <a:latin typeface="楷体" panose="02010609060101010101" charset="-122"/>
                        <a:ea typeface="楷体" panose="02010609060101010101" charset="-122"/>
                        <a:cs typeface="楷体" panose="02010609060101010101" charset="-122"/>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84785">
                <a:tc>
                  <a:txBody>
                    <a:bodyPr/>
                    <a:p>
                      <a:pPr indent="0" algn="ctr">
                        <a:buNone/>
                      </a:pPr>
                      <a:r>
                        <a:rPr lang="en-US" altLang="zh-CN" sz="2000" b="1">
                          <a:latin typeface="楷体" panose="02010609060101010101" charset="-122"/>
                          <a:ea typeface="楷体" panose="02010609060101010101" charset="-122"/>
                          <a:cs typeface="楷体" panose="02010609060101010101" charset="-122"/>
                        </a:rPr>
                        <a:t>20</a:t>
                      </a:r>
                      <a:r>
                        <a:rPr lang="zh-CN" altLang="en-US" sz="2000" b="1">
                          <a:latin typeface="楷体" panose="02010609060101010101" charset="-122"/>
                          <a:ea typeface="楷体" panose="02010609060101010101" charset="-122"/>
                          <a:cs typeface="楷体" panose="02010609060101010101" charset="-122"/>
                        </a:rPr>
                        <a:t>～</a:t>
                      </a:r>
                      <a:r>
                        <a:rPr lang="en-US" altLang="zh-CN" sz="2000" b="1">
                          <a:latin typeface="楷体" panose="02010609060101010101" charset="-122"/>
                          <a:ea typeface="楷体" panose="02010609060101010101" charset="-122"/>
                          <a:cs typeface="楷体" panose="02010609060101010101" charset="-122"/>
                        </a:rPr>
                        <a:t>130</a:t>
                      </a:r>
                      <a:endParaRPr lang="en-US" altLang="zh-CN" sz="2000" b="1">
                        <a:latin typeface="楷体" panose="02010609060101010101" charset="-122"/>
                        <a:ea typeface="楷体" panose="02010609060101010101" charset="-122"/>
                        <a:cs typeface="楷体" panose="02010609060101010101"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2000" b="1">
                          <a:latin typeface="楷体" panose="02010609060101010101" charset="-122"/>
                          <a:ea typeface="楷体" panose="02010609060101010101" charset="-122"/>
                          <a:cs typeface="楷体" panose="02010609060101010101" charset="-122"/>
                        </a:rPr>
                        <a:t>103</a:t>
                      </a:r>
                      <a:endParaRPr lang="en-US" altLang="zh-CN" sz="2000" b="1">
                        <a:latin typeface="楷体" panose="02010609060101010101" charset="-122"/>
                        <a:ea typeface="楷体" panose="02010609060101010101" charset="-122"/>
                        <a:cs typeface="楷体" panose="02010609060101010101" charset="-122"/>
                      </a:endParaRPr>
                    </a:p>
                  </a:txBody>
                  <a:tcPr marL="0" marR="0" marT="0" marB="1" vert="horz"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2000" b="1">
                          <a:latin typeface="楷体" panose="02010609060101010101" charset="-122"/>
                          <a:ea typeface="楷体" panose="02010609060101010101" charset="-122"/>
                          <a:cs typeface="楷体" panose="02010609060101010101" charset="-122"/>
                        </a:rPr>
                        <a:t>74</a:t>
                      </a:r>
                      <a:r>
                        <a:rPr lang="zh-CN" altLang="en-US" sz="2000" b="1">
                          <a:latin typeface="楷体" panose="02010609060101010101" charset="-122"/>
                          <a:ea typeface="楷体" panose="02010609060101010101" charset="-122"/>
                          <a:cs typeface="楷体" panose="02010609060101010101" charset="-122"/>
                        </a:rPr>
                        <a:t>．</a:t>
                      </a:r>
                      <a:r>
                        <a:rPr lang="en-US" altLang="zh-CN" sz="2000" b="1">
                          <a:latin typeface="楷体" panose="02010609060101010101" charset="-122"/>
                          <a:ea typeface="楷体" panose="02010609060101010101" charset="-122"/>
                          <a:cs typeface="楷体" panose="02010609060101010101" charset="-122"/>
                        </a:rPr>
                        <a:t>1%</a:t>
                      </a:r>
                      <a:endParaRPr lang="en-US" altLang="zh-CN" sz="2000" b="1">
                        <a:latin typeface="楷体" panose="02010609060101010101" charset="-122"/>
                        <a:ea typeface="楷体" panose="02010609060101010101" charset="-122"/>
                        <a:cs typeface="楷体" panose="02010609060101010101" charset="-122"/>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84785">
                <a:tc>
                  <a:txBody>
                    <a:bodyPr/>
                    <a:p>
                      <a:pPr indent="0" algn="ctr">
                        <a:buNone/>
                      </a:pPr>
                      <a:r>
                        <a:rPr lang="en-US" altLang="zh-CN" sz="2000" b="1">
                          <a:latin typeface="楷体" panose="02010609060101010101" charset="-122"/>
                          <a:ea typeface="楷体" panose="02010609060101010101" charset="-122"/>
                          <a:cs typeface="楷体" panose="02010609060101010101" charset="-122"/>
                        </a:rPr>
                        <a:t>131</a:t>
                      </a:r>
                      <a:r>
                        <a:rPr lang="zh-CN" altLang="en-US" sz="2000" b="1">
                          <a:latin typeface="楷体" panose="02010609060101010101" charset="-122"/>
                          <a:ea typeface="楷体" panose="02010609060101010101" charset="-122"/>
                          <a:cs typeface="楷体" panose="02010609060101010101" charset="-122"/>
                        </a:rPr>
                        <a:t>～</a:t>
                      </a:r>
                      <a:r>
                        <a:rPr lang="en-US" altLang="zh-CN" sz="2000" b="1">
                          <a:latin typeface="楷体" panose="02010609060101010101" charset="-122"/>
                          <a:ea typeface="楷体" panose="02010609060101010101" charset="-122"/>
                          <a:cs typeface="楷体" panose="02010609060101010101" charset="-122"/>
                        </a:rPr>
                        <a:t>300</a:t>
                      </a:r>
                      <a:endParaRPr lang="en-US" altLang="zh-CN" sz="2000" b="1">
                        <a:latin typeface="楷体" panose="02010609060101010101" charset="-122"/>
                        <a:ea typeface="楷体" panose="02010609060101010101" charset="-122"/>
                        <a:cs typeface="楷体" panose="02010609060101010101"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2000" b="1">
                          <a:latin typeface="楷体" panose="02010609060101010101" charset="-122"/>
                          <a:ea typeface="楷体" panose="02010609060101010101" charset="-122"/>
                          <a:cs typeface="楷体" panose="02010609060101010101" charset="-122"/>
                        </a:rPr>
                        <a:t>10</a:t>
                      </a:r>
                      <a:endParaRPr lang="en-US" altLang="zh-CN" sz="2000" b="1">
                        <a:latin typeface="楷体" panose="02010609060101010101" charset="-122"/>
                        <a:ea typeface="楷体" panose="02010609060101010101" charset="-122"/>
                        <a:cs typeface="楷体" panose="02010609060101010101" charset="-122"/>
                      </a:endParaRPr>
                    </a:p>
                  </a:txBody>
                  <a:tcPr marL="0" marR="0" marT="0" marB="1" vert="horz"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2000" b="1">
                          <a:latin typeface="楷体" panose="02010609060101010101" charset="-122"/>
                          <a:ea typeface="楷体" panose="02010609060101010101" charset="-122"/>
                          <a:cs typeface="楷体" panose="02010609060101010101" charset="-122"/>
                        </a:rPr>
                        <a:t>7</a:t>
                      </a:r>
                      <a:r>
                        <a:rPr lang="zh-CN" altLang="en-US" sz="2000" b="1">
                          <a:latin typeface="楷体" panose="02010609060101010101" charset="-122"/>
                          <a:ea typeface="楷体" panose="02010609060101010101" charset="-122"/>
                          <a:cs typeface="楷体" panose="02010609060101010101" charset="-122"/>
                        </a:rPr>
                        <a:t>．</a:t>
                      </a:r>
                      <a:r>
                        <a:rPr lang="en-US" altLang="zh-CN" sz="2000" b="1">
                          <a:latin typeface="楷体" panose="02010609060101010101" charset="-122"/>
                          <a:ea typeface="楷体" panose="02010609060101010101" charset="-122"/>
                          <a:cs typeface="楷体" panose="02010609060101010101" charset="-122"/>
                        </a:rPr>
                        <a:t>2%</a:t>
                      </a:r>
                      <a:endParaRPr lang="en-US" altLang="zh-CN" sz="2000" b="1">
                        <a:latin typeface="楷体" panose="02010609060101010101" charset="-122"/>
                        <a:ea typeface="楷体" panose="02010609060101010101" charset="-122"/>
                        <a:cs typeface="楷体" panose="02010609060101010101" charset="-122"/>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84785">
                <a:tc>
                  <a:txBody>
                    <a:bodyPr/>
                    <a:p>
                      <a:pPr indent="0" algn="ctr">
                        <a:buNone/>
                      </a:pPr>
                      <a:r>
                        <a:rPr lang="en-US" altLang="zh-CN" sz="2000" b="1">
                          <a:latin typeface="楷体" panose="02010609060101010101" charset="-122"/>
                          <a:ea typeface="楷体" panose="02010609060101010101" charset="-122"/>
                          <a:cs typeface="楷体" panose="02010609060101010101" charset="-122"/>
                        </a:rPr>
                        <a:t>300</a:t>
                      </a:r>
                      <a:r>
                        <a:rPr lang="zh-CN" altLang="en-US" sz="2000" b="1">
                          <a:latin typeface="楷体" panose="02010609060101010101" charset="-122"/>
                          <a:ea typeface="楷体" panose="02010609060101010101" charset="-122"/>
                          <a:cs typeface="楷体" panose="02010609060101010101" charset="-122"/>
                        </a:rPr>
                        <a:t>以上</a:t>
                      </a:r>
                      <a:endParaRPr lang="zh-CN" altLang="en-US" sz="2000" b="1">
                        <a:latin typeface="楷体" panose="02010609060101010101" charset="-122"/>
                        <a:ea typeface="楷体" panose="02010609060101010101" charset="-122"/>
                        <a:cs typeface="楷体" panose="02010609060101010101"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2000" b="1">
                          <a:latin typeface="楷体" panose="02010609060101010101" charset="-122"/>
                          <a:ea typeface="楷体" panose="02010609060101010101" charset="-122"/>
                          <a:cs typeface="楷体" panose="02010609060101010101" charset="-122"/>
                        </a:rPr>
                        <a:t>2</a:t>
                      </a:r>
                      <a:endParaRPr lang="en-US" altLang="zh-CN" sz="2000" b="1">
                        <a:latin typeface="楷体" panose="02010609060101010101" charset="-122"/>
                        <a:ea typeface="楷体" panose="02010609060101010101" charset="-122"/>
                        <a:cs typeface="楷体" panose="02010609060101010101" charset="-122"/>
                      </a:endParaRPr>
                    </a:p>
                  </a:txBody>
                  <a:tcPr marL="0" marR="0" marT="0" marB="1" vert="horz"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2000" b="1">
                          <a:latin typeface="楷体" panose="02010609060101010101" charset="-122"/>
                          <a:ea typeface="楷体" panose="02010609060101010101" charset="-122"/>
                          <a:cs typeface="楷体" panose="02010609060101010101" charset="-122"/>
                        </a:rPr>
                        <a:t>1</a:t>
                      </a:r>
                      <a:r>
                        <a:rPr lang="zh-CN" altLang="en-US" sz="2000" b="1">
                          <a:latin typeface="楷体" panose="02010609060101010101" charset="-122"/>
                          <a:ea typeface="楷体" panose="02010609060101010101" charset="-122"/>
                          <a:cs typeface="楷体" panose="02010609060101010101" charset="-122"/>
                        </a:rPr>
                        <a:t>．</a:t>
                      </a:r>
                      <a:r>
                        <a:rPr lang="en-US" altLang="zh-CN" sz="2000" b="1">
                          <a:latin typeface="楷体" panose="02010609060101010101" charset="-122"/>
                          <a:ea typeface="楷体" panose="02010609060101010101" charset="-122"/>
                          <a:cs typeface="楷体" panose="02010609060101010101" charset="-122"/>
                        </a:rPr>
                        <a:t>4%</a:t>
                      </a:r>
                      <a:endParaRPr lang="en-US" altLang="zh-CN" sz="2000" b="1">
                        <a:latin typeface="楷体" panose="02010609060101010101" charset="-122"/>
                        <a:ea typeface="楷体" panose="02010609060101010101" charset="-122"/>
                        <a:cs typeface="楷体" panose="02010609060101010101" charset="-122"/>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84785">
                <a:tc>
                  <a:txBody>
                    <a:bodyPr/>
                    <a:p>
                      <a:pPr indent="0" algn="ctr">
                        <a:buNone/>
                      </a:pPr>
                      <a:r>
                        <a:rPr lang="zh-CN" altLang="en-US" sz="2000" b="1">
                          <a:latin typeface="楷体" panose="02010609060101010101" charset="-122"/>
                          <a:ea typeface="楷体" panose="02010609060101010101" charset="-122"/>
                          <a:cs typeface="楷体" panose="02010609060101010101" charset="-122"/>
                        </a:rPr>
                        <a:t>小计</a:t>
                      </a:r>
                      <a:endParaRPr lang="zh-CN" altLang="en-US" sz="2000" b="1">
                        <a:latin typeface="楷体" panose="02010609060101010101" charset="-122"/>
                        <a:ea typeface="楷体" panose="02010609060101010101" charset="-122"/>
                        <a:cs typeface="楷体" panose="02010609060101010101"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2000" b="1">
                          <a:latin typeface="楷体" panose="02010609060101010101" charset="-122"/>
                          <a:ea typeface="楷体" panose="02010609060101010101" charset="-122"/>
                          <a:cs typeface="楷体" panose="02010609060101010101" charset="-122"/>
                        </a:rPr>
                        <a:t>139</a:t>
                      </a:r>
                      <a:endParaRPr lang="en-US" altLang="zh-CN" sz="2000" b="1">
                        <a:latin typeface="楷体" panose="02010609060101010101" charset="-122"/>
                        <a:ea typeface="楷体" panose="02010609060101010101" charset="-122"/>
                        <a:cs typeface="楷体" panose="02010609060101010101" charset="-122"/>
                      </a:endParaRPr>
                    </a:p>
                  </a:txBody>
                  <a:tcPr marL="0" marR="0" marT="0" marB="1" vert="horz"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zh-CN" sz="2000" b="1">
                          <a:latin typeface="楷体" panose="02010609060101010101" charset="-122"/>
                          <a:ea typeface="楷体" panose="02010609060101010101" charset="-122"/>
                          <a:cs typeface="楷体" panose="02010609060101010101" charset="-122"/>
                        </a:rPr>
                        <a:t>100%</a:t>
                      </a:r>
                      <a:endParaRPr lang="en-US" altLang="zh-CN" sz="2000" b="1">
                        <a:latin typeface="楷体" panose="02010609060101010101" charset="-122"/>
                        <a:ea typeface="楷体" panose="02010609060101010101" charset="-122"/>
                        <a:cs typeface="楷体" panose="02010609060101010101" charset="-122"/>
                      </a:endParaRPr>
                    </a:p>
                  </a:txBody>
                  <a:tcPr marL="0" marR="0" marT="0" marB="1" vert="horz"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4" name="文本框 3"/>
          <p:cNvSpPr txBox="1"/>
          <p:nvPr/>
        </p:nvSpPr>
        <p:spPr>
          <a:xfrm>
            <a:off x="838835" y="3796030"/>
            <a:ext cx="9902825" cy="1322070"/>
          </a:xfrm>
          <a:prstGeom prst="rect">
            <a:avLst/>
          </a:prstGeom>
          <a:noFill/>
          <a:ln w="9525">
            <a:noFill/>
          </a:ln>
        </p:spPr>
        <p:txBody>
          <a:bodyPr wrap="square">
            <a:spAutoFit/>
          </a:bodyPr>
          <a:p>
            <a:pPr indent="0"/>
            <a:endParaRPr lang="en-US" altLang="zh-CN" sz="2000" b="1">
              <a:latin typeface="楷体" panose="02010609060101010101" charset="-122"/>
              <a:ea typeface="楷体" panose="02010609060101010101" charset="-122"/>
              <a:cs typeface="楷体" panose="02010609060101010101" charset="-122"/>
            </a:endParaRPr>
          </a:p>
          <a:p>
            <a:pPr indent="0"/>
            <a:r>
              <a:rPr lang="zh-CN" altLang="en-US" sz="2000" b="1">
                <a:latin typeface="楷体" panose="02010609060101010101" charset="-122"/>
                <a:ea typeface="楷体" panose="02010609060101010101" charset="-122"/>
                <a:cs typeface="楷体" panose="02010609060101010101" charset="-122"/>
              </a:rPr>
              <a:t>  表</a:t>
            </a:r>
            <a:r>
              <a:rPr lang="en-US" altLang="zh-CN" sz="2000" b="1">
                <a:latin typeface="楷体" panose="02010609060101010101" charset="-122"/>
                <a:ea typeface="楷体" panose="02010609060101010101" charset="-122"/>
                <a:cs typeface="楷体" panose="02010609060101010101" charset="-122"/>
              </a:rPr>
              <a:t>1</a:t>
            </a:r>
            <a:r>
              <a:rPr lang="zh-CN" altLang="en-US" sz="2000" b="1">
                <a:latin typeface="楷体" panose="02010609060101010101" charset="-122"/>
                <a:ea typeface="楷体" panose="02010609060101010101" charset="-122"/>
                <a:cs typeface="楷体" panose="02010609060101010101" charset="-122"/>
              </a:rPr>
              <a:t>为唐代后期敦煌某地土地占有情况统计表。据此可知，当时该地</a:t>
            </a:r>
            <a:endParaRPr lang="zh-CN" altLang="en-US" sz="2000" b="1">
              <a:latin typeface="楷体" panose="02010609060101010101" charset="-122"/>
              <a:ea typeface="楷体" panose="02010609060101010101" charset="-122"/>
              <a:cs typeface="楷体" panose="02010609060101010101" charset="-122"/>
            </a:endParaRPr>
          </a:p>
          <a:p>
            <a:pPr indent="0"/>
            <a:r>
              <a:rPr lang="en-US" altLang="zh-CN" sz="2000" b="1">
                <a:latin typeface="楷体" panose="02010609060101010101" charset="-122"/>
                <a:ea typeface="楷体" panose="02010609060101010101" charset="-122"/>
                <a:cs typeface="楷体" panose="02010609060101010101" charset="-122"/>
              </a:rPr>
              <a:t>A</a:t>
            </a:r>
            <a:r>
              <a:rPr lang="zh-CN" altLang="en-US" sz="2000" b="1">
                <a:latin typeface="楷体" panose="02010609060101010101" charset="-122"/>
                <a:ea typeface="楷体" panose="02010609060101010101" charset="-122"/>
                <a:cs typeface="楷体" panose="02010609060101010101" charset="-122"/>
              </a:rPr>
              <a:t>．自耕农经济盛行          	</a:t>
            </a:r>
            <a:r>
              <a:rPr lang="en-US" altLang="zh-CN" sz="2000" b="1">
                <a:latin typeface="楷体" panose="02010609060101010101" charset="-122"/>
                <a:ea typeface="楷体" panose="02010609060101010101" charset="-122"/>
                <a:cs typeface="楷体" panose="02010609060101010101" charset="-122"/>
              </a:rPr>
              <a:t>B</a:t>
            </a:r>
            <a:r>
              <a:rPr lang="zh-CN" altLang="en-US" sz="2000" b="1">
                <a:latin typeface="楷体" panose="02010609060101010101" charset="-122"/>
                <a:ea typeface="楷体" panose="02010609060101010101" charset="-122"/>
                <a:cs typeface="楷体" panose="02010609060101010101" charset="-122"/>
              </a:rPr>
              <a:t>．土地集中现象突出</a:t>
            </a:r>
            <a:endParaRPr lang="zh-CN" altLang="en-US" sz="2000" b="1">
              <a:latin typeface="楷体" panose="02010609060101010101" charset="-122"/>
              <a:ea typeface="楷体" panose="02010609060101010101" charset="-122"/>
              <a:cs typeface="楷体" panose="02010609060101010101" charset="-122"/>
            </a:endParaRPr>
          </a:p>
          <a:p>
            <a:pPr indent="0"/>
            <a:r>
              <a:rPr lang="en-US" altLang="zh-CN" sz="2000" b="1">
                <a:latin typeface="楷体" panose="02010609060101010101" charset="-122"/>
                <a:ea typeface="楷体" panose="02010609060101010101" charset="-122"/>
                <a:cs typeface="楷体" panose="02010609060101010101" charset="-122"/>
              </a:rPr>
              <a:t>C</a:t>
            </a:r>
            <a:r>
              <a:rPr lang="zh-CN" altLang="en-US" sz="2000" b="1">
                <a:latin typeface="楷体" panose="02010609060101010101" charset="-122"/>
                <a:ea typeface="楷体" panose="02010609060101010101" charset="-122"/>
                <a:cs typeface="楷体" panose="02010609060101010101" charset="-122"/>
              </a:rPr>
              <a:t>．均田制破坏严重      	</a:t>
            </a:r>
            <a:r>
              <a:rPr lang="en-US" altLang="zh-CN" sz="2000" b="1">
                <a:latin typeface="楷体" panose="02010609060101010101" charset="-122"/>
                <a:ea typeface="楷体" panose="02010609060101010101" charset="-122"/>
                <a:cs typeface="楷体" panose="02010609060101010101" charset="-122"/>
              </a:rPr>
              <a:t>D</a:t>
            </a:r>
            <a:r>
              <a:rPr lang="zh-CN" altLang="en-US" sz="2000" b="1">
                <a:latin typeface="楷体" panose="02010609060101010101" charset="-122"/>
                <a:ea typeface="楷体" panose="02010609060101010101" charset="-122"/>
                <a:cs typeface="楷体" panose="02010609060101010101" charset="-122"/>
              </a:rPr>
              <a:t>．农业生产效率提高</a:t>
            </a:r>
            <a:endParaRPr lang="zh-CN" altLang="en-US" sz="2000" b="1">
              <a:latin typeface="楷体" panose="02010609060101010101" charset="-122"/>
              <a:ea typeface="楷体" panose="02010609060101010101" charset="-122"/>
              <a:cs typeface="楷体" panose="02010609060101010101"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100000">
                                          <p:val>
                                            <p:strVal val="#ppt_x"/>
                                          </p:val>
                                        </p:tav>
                                      </p:tavLst>
                                    </p:anim>
                                    <p:anim calcmode="lin" valueType="num">
                                      <p:cBhvr>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35169" name="图片 24" descr="园地原创标识"/>
          <p:cNvPicPr>
            <a:picLocks noChangeAspect="1"/>
          </p:cNvPicPr>
          <p:nvPr/>
        </p:nvPicPr>
        <p:blipFill>
          <a:blip r:embed="rId1"/>
          <a:stretch>
            <a:fillRect/>
          </a:stretch>
        </p:blipFill>
        <p:spPr>
          <a:xfrm>
            <a:off x="1524000" y="1200150"/>
            <a:ext cx="15875" cy="14288"/>
          </a:xfrm>
          <a:prstGeom prst="rect">
            <a:avLst/>
          </a:prstGeom>
          <a:noFill/>
          <a:ln w="9525">
            <a:noFill/>
          </a:ln>
        </p:spPr>
      </p:pic>
      <p:pic>
        <p:nvPicPr>
          <p:cNvPr id="135170" name="图片 25" descr="中学历史教学园地（www.zxls.com）——全国文章总量、访问量最大的历史教学网站。">
            <a:hlinkClick r:id="rId2"/>
          </p:cNvPr>
          <p:cNvPicPr>
            <a:picLocks noChangeAspect="1"/>
          </p:cNvPicPr>
          <p:nvPr/>
        </p:nvPicPr>
        <p:blipFill>
          <a:blip r:embed="rId3"/>
          <a:stretch>
            <a:fillRect/>
          </a:stretch>
        </p:blipFill>
        <p:spPr>
          <a:xfrm>
            <a:off x="2670175" y="2106295"/>
            <a:ext cx="6499860" cy="2662555"/>
          </a:xfrm>
          <a:prstGeom prst="rect">
            <a:avLst/>
          </a:prstGeom>
          <a:noFill/>
          <a:ln w="9525">
            <a:noFill/>
          </a:ln>
        </p:spPr>
      </p:pic>
      <p:sp>
        <p:nvSpPr>
          <p:cNvPr id="135171" name="Rectangle 3"/>
          <p:cNvSpPr/>
          <p:nvPr/>
        </p:nvSpPr>
        <p:spPr>
          <a:xfrm>
            <a:off x="741680" y="1040130"/>
            <a:ext cx="10746105" cy="1177290"/>
          </a:xfrm>
          <a:prstGeom prst="rect">
            <a:avLst/>
          </a:prstGeom>
          <a:noFill/>
          <a:ln w="9525">
            <a:noFill/>
          </a:ln>
        </p:spPr>
        <p:txBody>
          <a:bodyPr wrap="square" lIns="71078" tIns="35539" rIns="71078" bIns="35539" anchor="ctr">
            <a:spAutoFit/>
          </a:bodyPr>
          <a:p>
            <a:pPr lvl="0" indent="0"/>
            <a:r>
              <a:rPr lang="zh-CN" altLang="en-US" sz="2400" b="1" dirty="0">
                <a:solidFill>
                  <a:srgbClr val="FF0000"/>
                </a:solidFill>
                <a:latin typeface="Times New Roman" panose="02020603050405020304" charset="0"/>
                <a:ea typeface="宋体" panose="02010600030101010101" pitchFamily="2" charset="-122"/>
              </a:rPr>
              <a:t>（</a:t>
            </a:r>
            <a:r>
              <a:rPr lang="en-US" altLang="zh-CN" sz="2400" b="1" dirty="0">
                <a:solidFill>
                  <a:srgbClr val="FF0000"/>
                </a:solidFill>
                <a:latin typeface="Times New Roman" panose="02020603050405020304" charset="0"/>
                <a:ea typeface="宋体" panose="02010600030101010101" pitchFamily="2" charset="-122"/>
              </a:rPr>
              <a:t>2012</a:t>
            </a:r>
            <a:r>
              <a:rPr lang="en-US" altLang="zh-CN" sz="2400" b="1" dirty="0">
                <a:solidFill>
                  <a:srgbClr val="FF0000"/>
                </a:solidFill>
                <a:latin typeface="Arial" panose="020B0604020202020204"/>
                <a:ea typeface="宋体" panose="02010600030101010101" pitchFamily="2" charset="-122"/>
              </a:rPr>
              <a:t>·</a:t>
            </a:r>
            <a:r>
              <a:rPr lang="zh-CN" altLang="en-US" sz="2400" b="1" dirty="0">
                <a:solidFill>
                  <a:srgbClr val="FF0000"/>
                </a:solidFill>
                <a:latin typeface="Times New Roman" panose="02020603050405020304" charset="0"/>
                <a:ea typeface="宋体" panose="02010600030101010101" pitchFamily="2" charset="-122"/>
              </a:rPr>
              <a:t>全国课标卷</a:t>
            </a:r>
            <a:r>
              <a:rPr lang="en-US" altLang="zh-CN" sz="2400" b="1" dirty="0">
                <a:solidFill>
                  <a:srgbClr val="FF0000"/>
                </a:solidFill>
                <a:latin typeface="Arial" panose="020B0604020202020204"/>
                <a:ea typeface="宋体" panose="02010600030101010101" pitchFamily="2" charset="-122"/>
              </a:rPr>
              <a:t>·</a:t>
            </a:r>
            <a:r>
              <a:rPr lang="en-US" altLang="zh-CN" sz="2400" b="1" dirty="0">
                <a:solidFill>
                  <a:srgbClr val="FF0000"/>
                </a:solidFill>
                <a:latin typeface="Times New Roman" panose="02020603050405020304" charset="0"/>
                <a:ea typeface="宋体" panose="02010600030101010101" pitchFamily="2" charset="-122"/>
              </a:rPr>
              <a:t>35</a:t>
            </a:r>
            <a:r>
              <a:rPr lang="zh-CN" altLang="en-US" sz="2400" b="1" dirty="0">
                <a:solidFill>
                  <a:srgbClr val="FF0000"/>
                </a:solidFill>
                <a:latin typeface="Times New Roman" panose="02020603050405020304" charset="0"/>
                <a:ea typeface="宋体" panose="02010600030101010101" pitchFamily="2" charset="-122"/>
              </a:rPr>
              <a:t>）</a:t>
            </a:r>
            <a:r>
              <a:rPr lang="zh-CN" altLang="en-US" sz="2400" b="1" dirty="0">
                <a:latin typeface="Times New Roman" panose="02020603050405020304" charset="0"/>
                <a:ea typeface="宋体" panose="02010600030101010101" pitchFamily="2" charset="-122"/>
              </a:rPr>
              <a:t>图</a:t>
            </a:r>
            <a:r>
              <a:rPr lang="en-US" altLang="zh-CN" sz="2400" b="1" dirty="0">
                <a:latin typeface="Times New Roman" panose="02020603050405020304" charset="0"/>
                <a:ea typeface="宋体" panose="02010600030101010101" pitchFamily="2" charset="-122"/>
              </a:rPr>
              <a:t>5</a:t>
            </a:r>
            <a:r>
              <a:rPr lang="zh-CN" altLang="en-US" sz="2400" b="1" dirty="0">
                <a:latin typeface="Times New Roman" panose="02020603050405020304" charset="0"/>
                <a:ea typeface="宋体" panose="02010600030101010101" pitchFamily="2" charset="-122"/>
              </a:rPr>
              <a:t>为世界贸易中国家和地区所占份额示意图。它反</a:t>
            </a:r>
            <a:r>
              <a:rPr lang="zh-CN" altLang="zh-CN" sz="2400" b="1" dirty="0">
                <a:latin typeface="Times New Roman" panose="02020603050405020304" charset="0"/>
                <a:ea typeface="宋体" panose="02010600030101010101" pitchFamily="2" charset="-122"/>
              </a:rPr>
              <a:t>映出在</a:t>
            </a:r>
            <a:r>
              <a:rPr lang="en-US" altLang="zh-CN" sz="2400" b="1" dirty="0">
                <a:latin typeface="Times New Roman" panose="02020603050405020304" charset="0"/>
                <a:ea typeface="宋体" panose="02010600030101010101" pitchFamily="2" charset="-122"/>
              </a:rPr>
              <a:t>(</a:t>
            </a:r>
            <a:r>
              <a:rPr lang="zh-CN" altLang="en-US" sz="2400" b="1" dirty="0">
                <a:latin typeface="Times New Roman" panose="02020603050405020304" charset="0"/>
                <a:ea typeface="宋体" panose="02010600030101010101" pitchFamily="2" charset="-122"/>
              </a:rPr>
              <a:t>　　</a:t>
            </a:r>
            <a:r>
              <a:rPr lang="en-US" altLang="zh-CN" sz="2400" b="1" dirty="0">
                <a:latin typeface="Times New Roman" panose="02020603050405020304" charset="0"/>
                <a:ea typeface="宋体" panose="02010600030101010101" pitchFamily="2" charset="-122"/>
              </a:rPr>
              <a:t>)</a:t>
            </a:r>
            <a:endParaRPr lang="en-US" altLang="zh-CN" sz="2400" b="1" dirty="0">
              <a:latin typeface="Arial" panose="020B0604020202020204" pitchFamily="34" charset="0"/>
              <a:ea typeface="宋体" panose="02010600030101010101" pitchFamily="2" charset="-122"/>
            </a:endParaRPr>
          </a:p>
          <a:p>
            <a:pPr lvl="0" indent="0"/>
            <a:endParaRPr lang="zh-CN" altLang="en-US" sz="2400" b="1" dirty="0">
              <a:latin typeface="Arial" panose="020B0604020202020204" pitchFamily="34" charset="0"/>
              <a:ea typeface="宋体" panose="02010600030101010101" pitchFamily="2" charset="-122"/>
            </a:endParaRPr>
          </a:p>
        </p:txBody>
      </p:sp>
      <p:sp>
        <p:nvSpPr>
          <p:cNvPr id="135172" name="Rectangle 5"/>
          <p:cNvSpPr/>
          <p:nvPr/>
        </p:nvSpPr>
        <p:spPr>
          <a:xfrm>
            <a:off x="1476375" y="4403408"/>
            <a:ext cx="8662670" cy="2285365"/>
          </a:xfrm>
          <a:prstGeom prst="rect">
            <a:avLst/>
          </a:prstGeom>
          <a:noFill/>
          <a:ln w="9525">
            <a:noFill/>
          </a:ln>
        </p:spPr>
        <p:txBody>
          <a:bodyPr wrap="square" lIns="71078" tIns="35539" rIns="71078" bIns="35539" anchor="ctr">
            <a:spAutoFit/>
          </a:bodyPr>
          <a:p>
            <a:pPr lvl="0" indent="1727200" defTabSz="948055"/>
            <a:r>
              <a:rPr lang="en-US" altLang="zh-CN" sz="2400" b="1" dirty="0">
                <a:latin typeface="Times New Roman" panose="02020603050405020304" charset="0"/>
                <a:ea typeface="宋体" panose="02010600030101010101" pitchFamily="2" charset="-122"/>
              </a:rPr>
              <a:t>                                            </a:t>
            </a:r>
            <a:r>
              <a:rPr lang="zh-CN" altLang="en-US" sz="2400" b="1" dirty="0">
                <a:latin typeface="Times New Roman" panose="02020603050405020304" charset="0"/>
                <a:ea typeface="宋体" panose="02010600030101010101" pitchFamily="2" charset="-122"/>
              </a:rPr>
              <a:t>图</a:t>
            </a:r>
            <a:r>
              <a:rPr lang="en-US" altLang="zh-CN" sz="2400" b="1" dirty="0">
                <a:latin typeface="Times New Roman" panose="02020603050405020304" charset="0"/>
                <a:ea typeface="宋体" panose="02010600030101010101" pitchFamily="2" charset="-122"/>
              </a:rPr>
              <a:t>5</a:t>
            </a:r>
            <a:endParaRPr lang="en-US" altLang="zh-CN" sz="2400" b="1" dirty="0">
              <a:latin typeface="Times New Roman" panose="02020603050405020304" charset="0"/>
              <a:ea typeface="宋体" panose="02010600030101010101" pitchFamily="2" charset="-122"/>
            </a:endParaRPr>
          </a:p>
          <a:p>
            <a:pPr lvl="0" indent="1727200" defTabSz="948055"/>
            <a:endParaRPr lang="en-US" altLang="zh-CN" sz="2400" b="1" dirty="0">
              <a:latin typeface="Times New Roman" panose="02020603050405020304" charset="0"/>
              <a:ea typeface="宋体" panose="02010600030101010101" pitchFamily="2" charset="-122"/>
            </a:endParaRPr>
          </a:p>
          <a:p>
            <a:pPr lvl="0" indent="1727200" defTabSz="948055"/>
            <a:r>
              <a:rPr lang="en-US" altLang="zh-CN" sz="2400" b="1" dirty="0">
                <a:latin typeface="Times New Roman" panose="02020603050405020304" charset="0"/>
                <a:ea typeface="宋体" panose="02010600030101010101" pitchFamily="2" charset="-122"/>
              </a:rPr>
              <a:t>A</a:t>
            </a:r>
            <a:r>
              <a:rPr lang="zh-CN" altLang="en-US" sz="2400" b="1" dirty="0">
                <a:latin typeface="Times New Roman" panose="02020603050405020304" charset="0"/>
                <a:ea typeface="宋体" panose="02010600030101010101" pitchFamily="2" charset="-122"/>
              </a:rPr>
              <a:t>．关贸总协定维持了世界贸易秩序的基本稳定 </a:t>
            </a:r>
            <a:endParaRPr lang="zh-CN" altLang="en-US" sz="2400" b="1" dirty="0">
              <a:latin typeface="Times New Roman" panose="02020603050405020304" charset="0"/>
              <a:ea typeface="宋体" panose="02010600030101010101" pitchFamily="2" charset="-122"/>
            </a:endParaRPr>
          </a:p>
          <a:p>
            <a:pPr lvl="0" indent="1727200" defTabSz="948055" eaLnBrk="0" hangingPunct="0"/>
            <a:r>
              <a:rPr lang="en-US" altLang="zh-CN" sz="2400" b="1" dirty="0">
                <a:latin typeface="Times New Roman" panose="02020603050405020304" charset="0"/>
                <a:ea typeface="宋体" panose="02010600030101010101" pitchFamily="2" charset="-122"/>
              </a:rPr>
              <a:t>B</a:t>
            </a:r>
            <a:r>
              <a:rPr lang="zh-CN" altLang="en-US" sz="2400" b="1" dirty="0">
                <a:latin typeface="Times New Roman" panose="02020603050405020304" charset="0"/>
                <a:ea typeface="宋体" panose="02010600030101010101" pitchFamily="2" charset="-122"/>
              </a:rPr>
              <a:t>．率先进行新技术革命的国家贸易量增加</a:t>
            </a:r>
            <a:endParaRPr lang="zh-CN" altLang="en-US" sz="2400" b="1" dirty="0">
              <a:latin typeface="Times New Roman" panose="02020603050405020304" charset="0"/>
              <a:ea typeface="宋体" panose="02010600030101010101" pitchFamily="2" charset="-122"/>
            </a:endParaRPr>
          </a:p>
          <a:p>
            <a:pPr lvl="0" indent="1727200" defTabSz="948055" eaLnBrk="0" hangingPunct="0"/>
            <a:r>
              <a:rPr lang="en-US" altLang="zh-CN" sz="2400" b="1" dirty="0">
                <a:latin typeface="Times New Roman" panose="02020603050405020304" charset="0"/>
                <a:ea typeface="宋体" panose="02010600030101010101" pitchFamily="2" charset="-122"/>
              </a:rPr>
              <a:t>C</a:t>
            </a:r>
            <a:r>
              <a:rPr lang="zh-CN" altLang="en-US" sz="2400" b="1" dirty="0">
                <a:latin typeface="Times New Roman" panose="02020603050405020304" charset="0"/>
                <a:ea typeface="宋体" panose="02010600030101010101" pitchFamily="2" charset="-122"/>
              </a:rPr>
              <a:t>．</a:t>
            </a:r>
            <a:r>
              <a:rPr lang="en-US" altLang="zh-CN" sz="2400" b="1" dirty="0">
                <a:latin typeface="Times New Roman" panose="02020603050405020304" charset="0"/>
                <a:ea typeface="宋体" panose="02010600030101010101" pitchFamily="2" charset="-122"/>
              </a:rPr>
              <a:t>20</a:t>
            </a:r>
            <a:r>
              <a:rPr lang="zh-CN" altLang="en-US" sz="2400" b="1" dirty="0">
                <a:latin typeface="Times New Roman" panose="02020603050405020304" charset="0"/>
                <a:ea typeface="宋体" panose="02010600030101010101" pitchFamily="2" charset="-122"/>
              </a:rPr>
              <a:t>世纪世界经济重心的转移趋势          </a:t>
            </a:r>
            <a:endParaRPr lang="zh-CN" altLang="en-US" sz="2400" b="1" dirty="0">
              <a:latin typeface="Times New Roman" panose="02020603050405020304" charset="0"/>
              <a:ea typeface="宋体" panose="02010600030101010101" pitchFamily="2" charset="-122"/>
            </a:endParaRPr>
          </a:p>
          <a:p>
            <a:pPr lvl="0" indent="1727200" defTabSz="948055" eaLnBrk="0" hangingPunct="0"/>
            <a:r>
              <a:rPr lang="en-US" altLang="zh-CN" sz="2400" b="1" dirty="0">
                <a:latin typeface="Times New Roman" panose="02020603050405020304" charset="0"/>
                <a:ea typeface="宋体" panose="02010600030101010101" pitchFamily="2" charset="-122"/>
              </a:rPr>
              <a:t>D</a:t>
            </a:r>
            <a:r>
              <a:rPr lang="zh-CN" altLang="en-US" sz="2400" b="1" dirty="0">
                <a:latin typeface="Times New Roman" panose="02020603050405020304" charset="0"/>
                <a:ea typeface="宋体" panose="02010600030101010101" pitchFamily="2" charset="-122"/>
              </a:rPr>
              <a:t>．多极化趋势取代了冷战时期的世界格局</a:t>
            </a:r>
            <a:endParaRPr lang="zh-CN" altLang="en-US" sz="2400" b="1" dirty="0">
              <a:latin typeface="Times New Roman" panose="02020603050405020304" charset="0"/>
              <a:ea typeface="宋体" panose="02010600030101010101" pitchFamily="2" charset="-122"/>
            </a:endParaRPr>
          </a:p>
        </p:txBody>
      </p:sp>
      <p:sp>
        <p:nvSpPr>
          <p:cNvPr id="6" name="矩形 5"/>
          <p:cNvSpPr/>
          <p:nvPr/>
        </p:nvSpPr>
        <p:spPr>
          <a:xfrm>
            <a:off x="4319905" y="377508"/>
            <a:ext cx="2694940" cy="497205"/>
          </a:xfrm>
          <a:prstGeom prst="rect">
            <a:avLst/>
          </a:prstGeom>
        </p:spPr>
        <p:txBody>
          <a:bodyPr wrap="none" lIns="71078" tIns="35539" rIns="71078" bIns="35539">
            <a:spAutoFit/>
          </a:bodyPr>
          <a:lstStyle/>
          <a:p>
            <a:pPr fontAlgn="base"/>
            <a:r>
              <a:rPr lang="zh-CN" altLang="en-US" sz="2775" b="1" strike="noStrike" noProof="1" dirty="0" smtClean="0">
                <a:solidFill>
                  <a:srgbClr val="FF0000"/>
                </a:solidFill>
                <a:latin typeface="微软雅黑" panose="020B0503020204020204" pitchFamily="34" charset="-122"/>
                <a:ea typeface="微软雅黑" panose="020B0503020204020204" pitchFamily="34" charset="-122"/>
                <a:cs typeface="宋体" panose="02010600030101010101" pitchFamily="2" charset="-122"/>
              </a:rPr>
              <a:t>（</a:t>
            </a:r>
            <a:r>
              <a:rPr lang="en-US" altLang="zh-CN" sz="2775" b="1" strike="noStrike" noProof="1" dirty="0" smtClean="0">
                <a:solidFill>
                  <a:srgbClr val="FF0000"/>
                </a:solidFill>
                <a:latin typeface="微软雅黑" panose="020B0503020204020204" pitchFamily="34" charset="-122"/>
                <a:ea typeface="微软雅黑" panose="020B0503020204020204" pitchFamily="34" charset="-122"/>
                <a:cs typeface="宋体" panose="02010600030101010101" pitchFamily="2" charset="-122"/>
              </a:rPr>
              <a:t>10</a:t>
            </a:r>
            <a:r>
              <a:rPr lang="zh-CN" altLang="en-US" sz="2775" b="1" strike="noStrike" noProof="1" dirty="0" smtClean="0">
                <a:solidFill>
                  <a:srgbClr val="FF0000"/>
                </a:solidFill>
                <a:latin typeface="微软雅黑" panose="020B0503020204020204" pitchFamily="34" charset="-122"/>
                <a:ea typeface="微软雅黑" panose="020B0503020204020204" pitchFamily="34" charset="-122"/>
                <a:cs typeface="宋体" panose="02010600030101010101" pitchFamily="2" charset="-122"/>
              </a:rPr>
              <a:t>）数据判断</a:t>
            </a:r>
            <a:endParaRPr lang="zh-CN" altLang="en-US" sz="2775" b="1" strike="noStrike" noProof="1" dirty="0" smtClean="0">
              <a:solidFill>
                <a:srgbClr val="FF000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8" name="矩形 7"/>
          <p:cNvSpPr/>
          <p:nvPr/>
        </p:nvSpPr>
        <p:spPr>
          <a:xfrm>
            <a:off x="2098609" y="4979589"/>
            <a:ext cx="637540" cy="897890"/>
          </a:xfrm>
          <a:prstGeom prst="rect">
            <a:avLst/>
          </a:prstGeom>
          <a:noFill/>
        </p:spPr>
        <p:txBody>
          <a:bodyPr wrap="none" lIns="68562" tIns="34281" rIns="68562" bIns="34281">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r>
              <a:rPr lang="en-US" altLang="zh-CN" sz="5400" b="1" strike="noStrike" cap="none" spc="50" noProof="1"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anose="020B0604020202020204" pitchFamily="34" charset="0"/>
                <a:ea typeface="宋体" panose="02010600030101010101" pitchFamily="2" charset="-122"/>
                <a:cs typeface="+mn-ea"/>
              </a:rPr>
              <a:t>C</a:t>
            </a:r>
            <a:endParaRPr lang="en-US" altLang="zh-CN" sz="5400" b="1" strike="noStrike" cap="none" spc="50" noProof="1"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anose="020B0604020202020204" pitchFamily="34" charset="0"/>
              <a:ea typeface="宋体" panose="02010600030101010101" pitchFamily="2" charset="-122"/>
              <a:cs typeface="+mn-ea"/>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100000">
                                          <p:val>
                                            <p:strVal val="#ppt_x"/>
                                          </p:val>
                                        </p:tav>
                                      </p:tavLst>
                                    </p:anim>
                                    <p:anim calcmode="lin" valueType="num">
                                      <p:cBhvr>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431800" y="1024890"/>
            <a:ext cx="10515600" cy="5825490"/>
          </a:xfrm>
        </p:spPr>
        <p:txBody>
          <a:bodyPr/>
          <a:p>
            <a:pPr marL="0" indent="0">
              <a:buNone/>
            </a:pPr>
            <a:r>
              <a:rPr lang="zh-CN" altLang="en-US" b="1">
                <a:solidFill>
                  <a:srgbClr val="FF0000"/>
                </a:solidFill>
                <a:latin typeface="楷体" panose="02010609060101010101" charset="-122"/>
                <a:ea typeface="楷体" panose="02010609060101010101" charset="-122"/>
                <a:sym typeface="+mn-ea"/>
              </a:rPr>
              <a:t>选择题：（题干与题支）</a:t>
            </a:r>
            <a:endParaRPr lang="zh-CN" altLang="en-US" b="1">
              <a:solidFill>
                <a:srgbClr val="FF0000"/>
              </a:solidFill>
              <a:latin typeface="楷体" panose="02010609060101010101" charset="-122"/>
              <a:ea typeface="楷体" panose="02010609060101010101" charset="-122"/>
              <a:sym typeface="+mn-ea"/>
            </a:endParaRPr>
          </a:p>
          <a:p>
            <a:pPr marL="0" indent="0">
              <a:buNone/>
            </a:pPr>
            <a:r>
              <a:rPr lang="zh-CN" altLang="en-US" b="1">
                <a:solidFill>
                  <a:srgbClr val="0000CC"/>
                </a:solidFill>
                <a:latin typeface="楷体" panose="02010609060101010101" charset="-122"/>
                <a:ea typeface="楷体" panose="02010609060101010101" charset="-122"/>
                <a:sym typeface="+mn-ea"/>
              </a:rPr>
              <a:t>      仔细审题，看清题干与题支，读懂材料，分析历史事件和现象的本质，由表及里，去伪存真；识图题，看清图表，回顾所学，分析图表的历史背景再作答；</a:t>
            </a:r>
            <a:endParaRPr lang="zh-CN" altLang="en-US" b="1">
              <a:solidFill>
                <a:srgbClr val="0000CC"/>
              </a:solidFill>
              <a:latin typeface="楷体" panose="02010609060101010101" charset="-122"/>
              <a:ea typeface="楷体" panose="02010609060101010101" charset="-122"/>
            </a:endParaRPr>
          </a:p>
          <a:p>
            <a:endParaRPr lang="zh-CN" altLang="en-US"/>
          </a:p>
        </p:txBody>
      </p:sp>
      <p:sp>
        <p:nvSpPr>
          <p:cNvPr id="4" name="文本框 3"/>
          <p:cNvSpPr txBox="1"/>
          <p:nvPr/>
        </p:nvSpPr>
        <p:spPr>
          <a:xfrm>
            <a:off x="1455420" y="2757170"/>
            <a:ext cx="8726805" cy="2360930"/>
          </a:xfrm>
          <a:prstGeom prst="rect">
            <a:avLst/>
          </a:prstGeom>
          <a:noFill/>
        </p:spPr>
        <p:txBody>
          <a:bodyPr wrap="square" rtlCol="0" anchor="t">
            <a:spAutoFit/>
          </a:bodyPr>
          <a:p>
            <a:pPr>
              <a:lnSpc>
                <a:spcPct val="90000"/>
              </a:lnSpc>
              <a:buNone/>
            </a:pPr>
            <a:r>
              <a:rPr lang="en-US" altLang="x-none" sz="2000" b="1" dirty="0">
                <a:solidFill>
                  <a:srgbClr val="FF0000"/>
                </a:solidFill>
                <a:latin typeface="楷体" panose="02010609060101010101" charset="-122"/>
                <a:ea typeface="楷体" panose="02010609060101010101" charset="-122"/>
                <a:sym typeface="+mn-ea"/>
              </a:rPr>
              <a:t>1</a:t>
            </a:r>
            <a:r>
              <a:rPr lang="zh-CN" altLang="en-US" sz="2400" b="1" dirty="0">
                <a:solidFill>
                  <a:srgbClr val="FF0000"/>
                </a:solidFill>
                <a:latin typeface="楷体" panose="02010609060101010101" charset="-122"/>
                <a:ea typeface="楷体" panose="02010609060101010101" charset="-122"/>
                <a:sym typeface="+mn-ea"/>
              </a:rPr>
              <a:t>、读题干；</a:t>
            </a:r>
            <a:endParaRPr lang="zh-CN" altLang="en-US" sz="2400" b="1" dirty="0">
              <a:solidFill>
                <a:srgbClr val="FF0000"/>
              </a:solidFill>
              <a:latin typeface="楷体" panose="02010609060101010101" charset="-122"/>
              <a:ea typeface="楷体" panose="02010609060101010101" charset="-122"/>
              <a:sym typeface="+mn-ea"/>
            </a:endParaRPr>
          </a:p>
          <a:p>
            <a:pPr>
              <a:lnSpc>
                <a:spcPct val="90000"/>
              </a:lnSpc>
              <a:buNone/>
            </a:pPr>
            <a:r>
              <a:rPr lang="zh-CN" altLang="en-US" sz="2400" b="1" dirty="0">
                <a:latin typeface="楷体" panose="02010609060101010101" charset="-122"/>
                <a:ea typeface="楷体" panose="02010609060101010101" charset="-122"/>
                <a:sym typeface="+mn-ea"/>
              </a:rPr>
              <a:t>  （时间、空间、角度、一个句子或二个句子以上弄清表述的核心思想）</a:t>
            </a:r>
            <a:endParaRPr lang="zh-CN" altLang="en-US" sz="2400" b="1" dirty="0">
              <a:latin typeface="楷体" panose="02010609060101010101" charset="-122"/>
              <a:ea typeface="楷体" panose="02010609060101010101" charset="-122"/>
              <a:sym typeface="+mn-ea"/>
            </a:endParaRPr>
          </a:p>
          <a:p>
            <a:pPr>
              <a:lnSpc>
                <a:spcPct val="90000"/>
              </a:lnSpc>
              <a:buFont typeface="Microsoft JhengHei" panose="020B0604030504040204" charset="-120"/>
              <a:buNone/>
            </a:pPr>
            <a:r>
              <a:rPr lang="en-US" altLang="x-none" sz="2000" b="1" dirty="0">
                <a:solidFill>
                  <a:srgbClr val="FF0000"/>
                </a:solidFill>
                <a:latin typeface="楷体" panose="02010609060101010101" charset="-122"/>
                <a:ea typeface="楷体" panose="02010609060101010101" charset="-122"/>
                <a:sym typeface="+mn-ea"/>
              </a:rPr>
              <a:t>2</a:t>
            </a:r>
            <a:r>
              <a:rPr lang="zh-CN" altLang="en-US" sz="2000" b="1" dirty="0">
                <a:solidFill>
                  <a:srgbClr val="FF0000"/>
                </a:solidFill>
                <a:latin typeface="楷体" panose="02010609060101010101" charset="-122"/>
                <a:ea typeface="楷体" panose="02010609060101010101" charset="-122"/>
                <a:sym typeface="+mn-ea"/>
              </a:rPr>
              <a:t>、忆教材</a:t>
            </a:r>
            <a:r>
              <a:rPr lang="en-US" altLang="x-none" sz="2000" b="1" dirty="0">
                <a:solidFill>
                  <a:srgbClr val="FF0000"/>
                </a:solidFill>
                <a:latin typeface="楷体" panose="02010609060101010101" charset="-122"/>
                <a:ea typeface="楷体" panose="02010609060101010101" charset="-122"/>
                <a:sym typeface="+mn-ea"/>
              </a:rPr>
              <a:t> </a:t>
            </a:r>
            <a:r>
              <a:rPr lang="zh-CN" altLang="en-US" sz="2400" b="1" dirty="0">
                <a:solidFill>
                  <a:srgbClr val="FF0000"/>
                </a:solidFill>
                <a:latin typeface="楷体" panose="02010609060101010101" charset="-122"/>
                <a:ea typeface="楷体" panose="02010609060101010101" charset="-122"/>
                <a:sym typeface="+mn-ea"/>
              </a:rPr>
              <a:t>；</a:t>
            </a:r>
            <a:endParaRPr lang="zh-CN" altLang="en-US" sz="2400" b="1" dirty="0">
              <a:solidFill>
                <a:srgbClr val="FF0000"/>
              </a:solidFill>
              <a:latin typeface="楷体" panose="02010609060101010101" charset="-122"/>
              <a:ea typeface="楷体" panose="02010609060101010101" charset="-122"/>
              <a:sym typeface="+mn-ea"/>
            </a:endParaRPr>
          </a:p>
          <a:p>
            <a:pPr>
              <a:lnSpc>
                <a:spcPct val="90000"/>
              </a:lnSpc>
              <a:buNone/>
            </a:pPr>
            <a:r>
              <a:rPr lang="zh-CN" altLang="en-US" sz="2400" b="1" dirty="0">
                <a:solidFill>
                  <a:srgbClr val="FF0000"/>
                </a:solidFill>
                <a:latin typeface="楷体" panose="02010609060101010101" charset="-122"/>
                <a:ea typeface="楷体" panose="02010609060101010101" charset="-122"/>
                <a:sym typeface="+mn-ea"/>
              </a:rPr>
              <a:t>3、看题支；</a:t>
            </a:r>
            <a:endParaRPr lang="zh-CN" altLang="en-US" sz="2400" b="1" dirty="0">
              <a:solidFill>
                <a:srgbClr val="FF0000"/>
              </a:solidFill>
              <a:latin typeface="楷体" panose="02010609060101010101" charset="-122"/>
              <a:ea typeface="楷体" panose="02010609060101010101" charset="-122"/>
              <a:sym typeface="+mn-ea"/>
            </a:endParaRPr>
          </a:p>
          <a:p>
            <a:pPr>
              <a:lnSpc>
                <a:spcPct val="90000"/>
              </a:lnSpc>
              <a:buNone/>
            </a:pPr>
            <a:r>
              <a:rPr lang="zh-CN" altLang="en-US" sz="2400" b="1" dirty="0">
                <a:latin typeface="楷体" panose="02010609060101010101" charset="-122"/>
                <a:ea typeface="楷体" panose="02010609060101010101" charset="-122"/>
                <a:sym typeface="+mn-ea"/>
              </a:rPr>
              <a:t>   （时间、空间、程度的扩大或缩小，绝对化的用语）</a:t>
            </a:r>
            <a:endParaRPr lang="zh-CN" altLang="en-US" sz="2400" b="1" dirty="0">
              <a:latin typeface="楷体" panose="02010609060101010101" charset="-122"/>
              <a:ea typeface="楷体" panose="02010609060101010101" charset="-122"/>
              <a:sym typeface="+mn-ea"/>
            </a:endParaRPr>
          </a:p>
          <a:p>
            <a:pPr>
              <a:lnSpc>
                <a:spcPct val="90000"/>
              </a:lnSpc>
              <a:buNone/>
            </a:pPr>
            <a:r>
              <a:rPr lang="zh-CN" altLang="en-US" sz="2000" b="1" dirty="0">
                <a:solidFill>
                  <a:srgbClr val="FF0000"/>
                </a:solidFill>
                <a:latin typeface="楷体" panose="02010609060101010101" charset="-122"/>
                <a:ea typeface="楷体" panose="02010609060101010101" charset="-122"/>
                <a:sym typeface="+mn-ea"/>
              </a:rPr>
              <a:t>4、重方法；</a:t>
            </a:r>
            <a:endParaRPr lang="zh-CN" altLang="en-US" sz="2000" b="1" dirty="0">
              <a:solidFill>
                <a:srgbClr val="FF0000"/>
              </a:solidFill>
              <a:latin typeface="楷体" panose="02010609060101010101" charset="-122"/>
              <a:ea typeface="楷体" panose="02010609060101010101" charset="-122"/>
              <a:sym typeface="+mn-ea"/>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1793" name="文本占位符 110593"/>
          <p:cNvSpPr>
            <a:spLocks noGrp="1"/>
          </p:cNvSpPr>
          <p:nvPr>
            <p:ph idx="1"/>
          </p:nvPr>
        </p:nvSpPr>
        <p:spPr>
          <a:xfrm>
            <a:off x="321945" y="966470"/>
            <a:ext cx="11295380" cy="4143375"/>
          </a:xfrm>
        </p:spPr>
        <p:txBody>
          <a:bodyPr anchor="t">
            <a:noAutofit/>
          </a:bodyPr>
          <a:p>
            <a:pPr marL="1905" indent="-344805">
              <a:lnSpc>
                <a:spcPct val="80000"/>
              </a:lnSpc>
              <a:buNone/>
            </a:pPr>
            <a:endParaRPr lang="zh-CN" altLang="en-US" sz="2400" b="1" dirty="0"/>
          </a:p>
          <a:p>
            <a:pPr marL="1905" indent="-344805">
              <a:lnSpc>
                <a:spcPct val="80000"/>
              </a:lnSpc>
              <a:buNone/>
            </a:pPr>
            <a:r>
              <a:rPr lang="zh-CN" altLang="en-US" sz="2800" dirty="0">
                <a:latin typeface="黑体" panose="02010609060101010101" pitchFamily="49" charset="-122"/>
                <a:ea typeface="黑体" panose="02010609060101010101" pitchFamily="49" charset="-122"/>
              </a:rPr>
              <a:t>（二）、</a:t>
            </a:r>
            <a:r>
              <a:rPr lang="zh-CN" altLang="en-US" sz="2800" b="1" dirty="0"/>
              <a:t>材料题解法：</a:t>
            </a:r>
            <a:r>
              <a:rPr lang="zh-CN" altLang="en-US" sz="2800" b="1" dirty="0">
                <a:solidFill>
                  <a:srgbClr val="FF0000"/>
                </a:solidFill>
              </a:rPr>
              <a:t>（读、审、写）</a:t>
            </a:r>
            <a:endParaRPr lang="zh-CN" altLang="en-US" sz="2800" b="1" dirty="0">
              <a:solidFill>
                <a:srgbClr val="FF0000"/>
              </a:solidFill>
            </a:endParaRPr>
          </a:p>
          <a:p>
            <a:pPr marL="1905" indent="-344805">
              <a:lnSpc>
                <a:spcPct val="80000"/>
              </a:lnSpc>
              <a:buNone/>
            </a:pPr>
            <a:endParaRPr lang="zh-CN" altLang="en-US" sz="2400" b="1" dirty="0">
              <a:solidFill>
                <a:srgbClr val="FF0000"/>
              </a:solidFill>
              <a:latin typeface="楷体" panose="02010609060101010101" charset="-122"/>
              <a:ea typeface="楷体" panose="02010609060101010101" charset="-122"/>
              <a:cs typeface="楷体" panose="02010609060101010101" charset="-122"/>
            </a:endParaRPr>
          </a:p>
          <a:p>
            <a:pPr marL="1905" indent="-344805">
              <a:lnSpc>
                <a:spcPct val="80000"/>
              </a:lnSpc>
              <a:buNone/>
            </a:pPr>
            <a:r>
              <a:rPr lang="zh-CN" altLang="en-US" sz="2400" b="1" dirty="0">
                <a:solidFill>
                  <a:srgbClr val="FF0000"/>
                </a:solidFill>
                <a:latin typeface="楷体" panose="02010609060101010101" charset="-122"/>
                <a:ea typeface="楷体" panose="02010609060101010101" charset="-122"/>
                <a:cs typeface="楷体" panose="02010609060101010101" charset="-122"/>
              </a:rPr>
              <a:t>   ①、第一步：读。</a:t>
            </a:r>
            <a:endParaRPr lang="zh-CN" altLang="en-US" sz="2400" b="1" dirty="0">
              <a:solidFill>
                <a:srgbClr val="FF0000"/>
              </a:solidFill>
              <a:latin typeface="楷体" panose="02010609060101010101" charset="-122"/>
              <a:ea typeface="楷体" panose="02010609060101010101" charset="-122"/>
              <a:cs typeface="楷体" panose="02010609060101010101" charset="-122"/>
            </a:endParaRPr>
          </a:p>
          <a:p>
            <a:pPr marL="1905" indent="-344805">
              <a:lnSpc>
                <a:spcPct val="80000"/>
              </a:lnSpc>
              <a:buNone/>
            </a:pPr>
            <a:r>
              <a:rPr lang="zh-CN" altLang="en-US" sz="2400" b="1" dirty="0">
                <a:latin typeface="楷体" panose="02010609060101010101" charset="-122"/>
                <a:ea typeface="楷体" panose="02010609060101010101" charset="-122"/>
                <a:cs typeface="楷体" panose="02010609060101010101" charset="-122"/>
              </a:rPr>
              <a:t>   </a:t>
            </a:r>
            <a:r>
              <a:rPr lang="zh-CN" altLang="en-US" sz="2400" b="1" dirty="0">
                <a:solidFill>
                  <a:srgbClr val="FF0000"/>
                </a:solidFill>
                <a:latin typeface="楷体" panose="02010609060101010101" charset="-122"/>
                <a:ea typeface="楷体" panose="02010609060101010101" charset="-122"/>
                <a:cs typeface="楷体" panose="02010609060101010101" charset="-122"/>
              </a:rPr>
              <a:t>要四读</a:t>
            </a:r>
            <a:r>
              <a:rPr lang="zh-CN" altLang="en-US" sz="2400" b="1" dirty="0">
                <a:latin typeface="楷体" panose="02010609060101010101" charset="-122"/>
                <a:ea typeface="楷体" panose="02010609060101010101" charset="-122"/>
                <a:cs typeface="楷体" panose="02010609060101010101" charset="-122"/>
              </a:rPr>
              <a:t>：</a:t>
            </a:r>
            <a:r>
              <a:rPr lang="zh-CN" altLang="en-US" sz="2400" b="1" dirty="0">
                <a:solidFill>
                  <a:srgbClr val="0000CC"/>
                </a:solidFill>
                <a:latin typeface="楷体" panose="02010609060101010101" charset="-122"/>
                <a:ea typeface="楷体" panose="02010609060101010101" charset="-122"/>
                <a:cs typeface="楷体" panose="02010609060101010101" charset="-122"/>
              </a:rPr>
              <a:t>读材料、读出处、读问题、读分值。</a:t>
            </a:r>
            <a:endParaRPr lang="zh-CN" altLang="en-US" sz="2400" b="1" dirty="0">
              <a:solidFill>
                <a:srgbClr val="0000CC"/>
              </a:solidFill>
              <a:latin typeface="楷体" panose="02010609060101010101" charset="-122"/>
              <a:ea typeface="楷体" panose="02010609060101010101" charset="-122"/>
              <a:cs typeface="楷体" panose="02010609060101010101" charset="-122"/>
              <a:sym typeface="+mn-ea"/>
            </a:endParaRPr>
          </a:p>
          <a:p>
            <a:pPr marL="1905" indent="-344805">
              <a:lnSpc>
                <a:spcPct val="80000"/>
              </a:lnSpc>
              <a:buNone/>
            </a:pPr>
            <a:r>
              <a:rPr lang="zh-CN" altLang="en-US" sz="2400" b="1" dirty="0">
                <a:solidFill>
                  <a:srgbClr val="0000CC"/>
                </a:solidFill>
                <a:latin typeface="楷体" panose="02010609060101010101" charset="-122"/>
                <a:ea typeface="楷体" panose="02010609060101010101" charset="-122"/>
                <a:cs typeface="楷体" panose="02010609060101010101" charset="-122"/>
                <a:sym typeface="+mn-ea"/>
              </a:rPr>
              <a:t>   带着问题读材料。</a:t>
            </a:r>
            <a:endParaRPr lang="zh-CN" altLang="en-US" sz="2400" b="1" dirty="0">
              <a:solidFill>
                <a:srgbClr val="0000CC"/>
              </a:solidFill>
              <a:latin typeface="楷体" panose="02010609060101010101" charset="-122"/>
              <a:ea typeface="楷体" panose="02010609060101010101" charset="-122"/>
              <a:cs typeface="楷体" panose="02010609060101010101" charset="-122"/>
              <a:sym typeface="+mn-ea"/>
            </a:endParaRPr>
          </a:p>
          <a:p>
            <a:pPr marL="1905" indent="-344805">
              <a:lnSpc>
                <a:spcPct val="80000"/>
              </a:lnSpc>
              <a:buNone/>
            </a:pPr>
            <a:r>
              <a:rPr lang="zh-CN" altLang="en-US" sz="2400" b="1" dirty="0">
                <a:solidFill>
                  <a:srgbClr val="0000CC"/>
                </a:solidFill>
                <a:latin typeface="楷体" panose="02010609060101010101" charset="-122"/>
                <a:ea typeface="楷体" panose="02010609060101010101" charset="-122"/>
                <a:cs typeface="楷体" panose="02010609060101010101" charset="-122"/>
                <a:sym typeface="+mn-ea"/>
              </a:rPr>
              <a:t>   带着分值定几点。</a:t>
            </a:r>
            <a:endParaRPr lang="zh-CN" altLang="en-US" sz="2400" b="1" dirty="0">
              <a:solidFill>
                <a:srgbClr val="0000CC"/>
              </a:solidFill>
              <a:latin typeface="楷体" panose="02010609060101010101" charset="-122"/>
              <a:ea typeface="楷体" panose="02010609060101010101" charset="-122"/>
              <a:cs typeface="楷体" panose="02010609060101010101" charset="-122"/>
              <a:sym typeface="+mn-ea"/>
            </a:endParaRPr>
          </a:p>
          <a:p>
            <a:pPr marL="1905" indent="-344805">
              <a:lnSpc>
                <a:spcPct val="80000"/>
              </a:lnSpc>
              <a:buNone/>
            </a:pPr>
            <a:r>
              <a:rPr lang="zh-CN" altLang="en-US" sz="2400" b="1" dirty="0">
                <a:solidFill>
                  <a:srgbClr val="0000CC"/>
                </a:solidFill>
                <a:latin typeface="楷体" panose="02010609060101010101" charset="-122"/>
                <a:ea typeface="楷体" panose="02010609060101010101" charset="-122"/>
                <a:cs typeface="楷体" panose="02010609060101010101" charset="-122"/>
                <a:sym typeface="+mn-ea"/>
              </a:rPr>
              <a:t>   材料语文化、求主题句；</a:t>
            </a:r>
            <a:endParaRPr lang="zh-CN" altLang="en-US" sz="2400" b="1" dirty="0">
              <a:solidFill>
                <a:srgbClr val="0000CC"/>
              </a:solidFill>
              <a:latin typeface="楷体" panose="02010609060101010101" charset="-122"/>
              <a:ea typeface="楷体" panose="02010609060101010101" charset="-122"/>
              <a:cs typeface="楷体" panose="02010609060101010101" charset="-122"/>
              <a:sym typeface="+mn-ea"/>
            </a:endParaRPr>
          </a:p>
          <a:p>
            <a:pPr marL="1905" indent="-344805">
              <a:lnSpc>
                <a:spcPct val="80000"/>
              </a:lnSpc>
              <a:buNone/>
            </a:pPr>
            <a:r>
              <a:rPr lang="zh-CN" altLang="en-US" sz="2400" b="1" dirty="0">
                <a:solidFill>
                  <a:srgbClr val="0000CC"/>
                </a:solidFill>
                <a:latin typeface="楷体" panose="02010609060101010101" charset="-122"/>
                <a:ea typeface="楷体" panose="02010609060101010101" charset="-122"/>
                <a:cs typeface="楷体" panose="02010609060101010101" charset="-122"/>
                <a:sym typeface="+mn-ea"/>
              </a:rPr>
              <a:t>   材料划层次，求关键词。</a:t>
            </a:r>
            <a:endParaRPr lang="zh-CN" altLang="en-US" sz="2800" b="1" dirty="0">
              <a:solidFill>
                <a:srgbClr val="0000CC"/>
              </a:solidFill>
              <a:latin typeface="楷体" panose="02010609060101010101" charset="-122"/>
              <a:ea typeface="楷体" panose="02010609060101010101" charset="-122"/>
              <a:sym typeface="+mn-ea"/>
            </a:endParaRPr>
          </a:p>
          <a:p>
            <a:pPr marL="0" indent="0" algn="l">
              <a:buNone/>
            </a:pPr>
            <a:endParaRPr lang="zh-CN" altLang="en-US" b="1" u="none" dirty="0">
              <a:solidFill>
                <a:srgbClr val="0000CC"/>
              </a:solidFill>
              <a:latin typeface="楷体" panose="02010609060101010101" charset="-122"/>
              <a:ea typeface="楷体" panose="02010609060101010101" charset="-122"/>
              <a:cs typeface="楷体" panose="02010609060101010101" charset="-122"/>
              <a:sym typeface="+mn-ea"/>
            </a:endParaRPr>
          </a:p>
          <a:p>
            <a:pPr marL="1905" indent="-344805">
              <a:lnSpc>
                <a:spcPct val="80000"/>
              </a:lnSpc>
            </a:pPr>
            <a:endParaRPr lang="zh-CN" altLang="en-US" sz="2000" b="1" u="none" dirty="0">
              <a:solidFill>
                <a:srgbClr val="0000CC"/>
              </a:solidFill>
              <a:latin typeface="楷体" panose="02010609060101010101" charset="-122"/>
              <a:ea typeface="楷体" panose="02010609060101010101" charset="-122"/>
              <a:cs typeface="楷体" panose="02010609060101010101" charset="-122"/>
              <a:sym typeface="+mn-ea"/>
            </a:endParaRPr>
          </a:p>
          <a:p>
            <a:pPr marL="1905" indent="-344805">
              <a:lnSpc>
                <a:spcPct val="80000"/>
              </a:lnSpc>
            </a:pPr>
            <a:endParaRPr lang="zh-CN" altLang="en-US" sz="2000" b="1" u="none" dirty="0">
              <a:solidFill>
                <a:srgbClr val="0000CC"/>
              </a:solidFill>
              <a:latin typeface="楷体" panose="02010609060101010101" charset="-122"/>
              <a:ea typeface="楷体" panose="02010609060101010101" charset="-122"/>
              <a:cs typeface="楷体" panose="02010609060101010101" charset="-122"/>
              <a:sym typeface="+mn-ea"/>
            </a:endParaRPr>
          </a:p>
        </p:txBody>
      </p:sp>
    </p:spTree>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2817" name="文本占位符 111617"/>
          <p:cNvSpPr>
            <a:spLocks noGrp="1"/>
          </p:cNvSpPr>
          <p:nvPr>
            <p:ph idx="1"/>
          </p:nvPr>
        </p:nvSpPr>
        <p:spPr>
          <a:xfrm>
            <a:off x="232410" y="1031240"/>
            <a:ext cx="11541125" cy="6418580"/>
          </a:xfrm>
        </p:spPr>
        <p:txBody>
          <a:bodyPr anchor="t">
            <a:normAutofit/>
          </a:bodyPr>
          <a:p>
            <a:pPr marL="0" indent="0">
              <a:lnSpc>
                <a:spcPct val="80000"/>
              </a:lnSpc>
              <a:buNone/>
            </a:pPr>
            <a:r>
              <a:rPr lang="zh-CN" altLang="en-US" b="1" dirty="0">
                <a:solidFill>
                  <a:srgbClr val="FF0000"/>
                </a:solidFill>
                <a:latin typeface="黑体" panose="02010609060101010101" pitchFamily="49" charset="-122"/>
                <a:ea typeface="黑体" panose="02010609060101010101" pitchFamily="49" charset="-122"/>
              </a:rPr>
              <a:t>②</a:t>
            </a:r>
            <a:r>
              <a:rPr lang="zh-CN" altLang="en-US" sz="3600" b="1" dirty="0">
                <a:solidFill>
                  <a:srgbClr val="FF0000"/>
                </a:solidFill>
                <a:latin typeface="黑体" panose="02010609060101010101" pitchFamily="49" charset="-122"/>
                <a:ea typeface="黑体" panose="02010609060101010101" pitchFamily="49" charset="-122"/>
              </a:rPr>
              <a:t>、第二步：审。</a:t>
            </a:r>
            <a:endParaRPr lang="zh-CN" altLang="en-US" sz="3600" b="1" dirty="0">
              <a:solidFill>
                <a:srgbClr val="FF0000"/>
              </a:solidFill>
              <a:latin typeface="黑体" panose="02010609060101010101" pitchFamily="49" charset="-122"/>
              <a:ea typeface="黑体" panose="02010609060101010101" pitchFamily="49" charset="-122"/>
            </a:endParaRPr>
          </a:p>
          <a:p>
            <a:pPr marL="1905" indent="-344805">
              <a:lnSpc>
                <a:spcPct val="90000"/>
              </a:lnSpc>
              <a:buNone/>
            </a:pPr>
            <a:r>
              <a:rPr lang="zh-CN" altLang="en-US" sz="2400" b="1" dirty="0">
                <a:solidFill>
                  <a:srgbClr val="0000CC"/>
                </a:solidFill>
                <a:latin typeface="楷体" panose="02010609060101010101" charset="-122"/>
                <a:ea typeface="楷体" panose="02010609060101010101" charset="-122"/>
              </a:rPr>
              <a:t>1、审分值，确定答几点；</a:t>
            </a:r>
            <a:endParaRPr lang="zh-CN" altLang="en-US" sz="2400" b="1" dirty="0">
              <a:solidFill>
                <a:srgbClr val="0000CC"/>
              </a:solidFill>
              <a:latin typeface="楷体" panose="02010609060101010101" charset="-122"/>
              <a:ea typeface="楷体" panose="02010609060101010101" charset="-122"/>
            </a:endParaRPr>
          </a:p>
          <a:p>
            <a:pPr marL="1905" indent="-344805">
              <a:lnSpc>
                <a:spcPct val="90000"/>
              </a:lnSpc>
              <a:buNone/>
            </a:pPr>
            <a:r>
              <a:rPr lang="zh-CN" altLang="en-US" sz="2400" b="1" dirty="0">
                <a:solidFill>
                  <a:srgbClr val="0000CC"/>
                </a:solidFill>
                <a:latin typeface="楷体" panose="02010609060101010101" charset="-122"/>
                <a:ea typeface="楷体" panose="02010609060101010101" charset="-122"/>
              </a:rPr>
              <a:t>2、审设问，弄清四个问题：</a:t>
            </a:r>
            <a:endParaRPr lang="zh-CN" altLang="en-US" sz="2400" b="1" dirty="0">
              <a:solidFill>
                <a:srgbClr val="0000CC"/>
              </a:solidFill>
              <a:latin typeface="楷体" panose="02010609060101010101" charset="-122"/>
              <a:ea typeface="楷体" panose="02010609060101010101" charset="-122"/>
            </a:endParaRPr>
          </a:p>
          <a:p>
            <a:pPr marL="1905" indent="-344805">
              <a:lnSpc>
                <a:spcPct val="90000"/>
              </a:lnSpc>
              <a:buNone/>
            </a:pPr>
            <a:r>
              <a:rPr lang="zh-CN" altLang="en-US" sz="2400" b="1" dirty="0">
                <a:solidFill>
                  <a:srgbClr val="0000CC"/>
                </a:solidFill>
                <a:latin typeface="楷体" panose="02010609060101010101" charset="-122"/>
                <a:ea typeface="楷体" panose="02010609060101010101" charset="-122"/>
              </a:rPr>
              <a:t>  </a:t>
            </a:r>
            <a:r>
              <a:rPr lang="zh-CN" altLang="en-US" sz="2400" b="1" dirty="0">
                <a:solidFill>
                  <a:srgbClr val="FF0000"/>
                </a:solidFill>
                <a:latin typeface="楷体" panose="02010609060101010101" charset="-122"/>
                <a:ea typeface="楷体" panose="02010609060101010101" charset="-122"/>
              </a:rPr>
              <a:t>A、根据（依据）材料----</a:t>
            </a:r>
            <a:endParaRPr lang="zh-CN" altLang="en-US" sz="2400" b="1" dirty="0">
              <a:solidFill>
                <a:srgbClr val="FF0000"/>
              </a:solidFill>
              <a:latin typeface="楷体" panose="02010609060101010101" charset="-122"/>
              <a:ea typeface="楷体" panose="02010609060101010101" charset="-122"/>
            </a:endParaRPr>
          </a:p>
          <a:p>
            <a:pPr marL="1905" indent="-344805">
              <a:lnSpc>
                <a:spcPct val="90000"/>
              </a:lnSpc>
              <a:buNone/>
            </a:pPr>
            <a:r>
              <a:rPr lang="zh-CN" altLang="en-US" sz="2400" b="1" dirty="0">
                <a:solidFill>
                  <a:srgbClr val="FF0000"/>
                </a:solidFill>
                <a:latin typeface="楷体" panose="02010609060101010101" charset="-122"/>
                <a:ea typeface="楷体" panose="02010609060101010101" charset="-122"/>
              </a:rPr>
              <a:t>   （</a:t>
            </a:r>
            <a:r>
              <a:rPr lang="zh-CN" altLang="en-US" sz="2400" b="1" dirty="0">
                <a:solidFill>
                  <a:srgbClr val="0000CC"/>
                </a:solidFill>
                <a:latin typeface="楷体" panose="02010609060101010101" charset="-122"/>
                <a:ea typeface="楷体" panose="02010609060101010101" charset="-122"/>
              </a:rPr>
              <a:t>答案一般在材料中</a:t>
            </a:r>
            <a:r>
              <a:rPr lang="zh-CN" altLang="en-US" sz="2400" b="1" dirty="0">
                <a:solidFill>
                  <a:srgbClr val="FF0000"/>
                </a:solidFill>
                <a:latin typeface="楷体" panose="02010609060101010101" charset="-122"/>
                <a:ea typeface="楷体" panose="02010609060101010101" charset="-122"/>
              </a:rPr>
              <a:t>），</a:t>
            </a:r>
            <a:endParaRPr lang="zh-CN" altLang="en-US" sz="2400" b="1" dirty="0">
              <a:solidFill>
                <a:srgbClr val="FF0000"/>
              </a:solidFill>
              <a:latin typeface="楷体" panose="02010609060101010101" charset="-122"/>
              <a:ea typeface="楷体" panose="02010609060101010101" charset="-122"/>
            </a:endParaRPr>
          </a:p>
          <a:p>
            <a:pPr marL="0" indent="0">
              <a:lnSpc>
                <a:spcPct val="90000"/>
              </a:lnSpc>
              <a:buNone/>
            </a:pPr>
            <a:r>
              <a:rPr lang="zh-CN" altLang="en-US" sz="2400" b="1" dirty="0">
                <a:solidFill>
                  <a:srgbClr val="FF0000"/>
                </a:solidFill>
                <a:latin typeface="楷体" panose="02010609060101010101" charset="-122"/>
                <a:ea typeface="楷体" panose="02010609060101010101" charset="-122"/>
              </a:rPr>
              <a:t>  B、</a:t>
            </a:r>
            <a:r>
              <a:rPr lang="zh-CN" altLang="en-US" sz="2400" b="1" dirty="0">
                <a:solidFill>
                  <a:srgbClr val="000000"/>
                </a:solidFill>
              </a:rPr>
              <a:t>根据所学知识回答-------</a:t>
            </a:r>
            <a:endParaRPr lang="zh-CN" altLang="en-US" sz="2400" b="1" dirty="0">
              <a:solidFill>
                <a:srgbClr val="000000"/>
              </a:solidFill>
            </a:endParaRPr>
          </a:p>
          <a:p>
            <a:pPr marL="0" indent="0">
              <a:lnSpc>
                <a:spcPct val="90000"/>
              </a:lnSpc>
              <a:buNone/>
            </a:pPr>
            <a:r>
              <a:rPr lang="zh-CN" altLang="en-US" sz="2400" b="1" dirty="0">
                <a:solidFill>
                  <a:srgbClr val="000000"/>
                </a:solidFill>
              </a:rPr>
              <a:t>       （</a:t>
            </a:r>
            <a:r>
              <a:rPr lang="zh-CN" altLang="en-US" sz="2400" b="1" dirty="0">
                <a:solidFill>
                  <a:srgbClr val="0000CC"/>
                </a:solidFill>
                <a:latin typeface="宋体" panose="02010600030101010101" pitchFamily="2" charset="-122"/>
                <a:ea typeface="黑体" panose="02010609060101010101" pitchFamily="49" charset="-122"/>
              </a:rPr>
              <a:t>答案肯定在教材中，材料只不过是个引子）</a:t>
            </a:r>
            <a:endParaRPr lang="zh-CN" altLang="en-US" sz="2400" b="1" dirty="0">
              <a:solidFill>
                <a:srgbClr val="0000CC"/>
              </a:solidFill>
              <a:latin typeface="宋体" panose="02010600030101010101" pitchFamily="2" charset="-122"/>
              <a:ea typeface="黑体" panose="02010609060101010101" pitchFamily="49" charset="-122"/>
            </a:endParaRPr>
          </a:p>
          <a:p>
            <a:pPr marL="0" indent="0">
              <a:lnSpc>
                <a:spcPct val="90000"/>
              </a:lnSpc>
              <a:buNone/>
            </a:pPr>
            <a:r>
              <a:rPr lang="zh-CN" altLang="en-US" sz="2400" b="1" dirty="0">
                <a:solidFill>
                  <a:srgbClr val="FF0000"/>
                </a:solidFill>
                <a:latin typeface="楷体" panose="02010609060101010101" charset="-122"/>
                <a:ea typeface="楷体" panose="02010609060101010101" charset="-122"/>
              </a:rPr>
              <a:t>  C、依据材料和所学知识---</a:t>
            </a:r>
            <a:endParaRPr lang="zh-CN" altLang="en-US" sz="2400" b="1" dirty="0">
              <a:solidFill>
                <a:srgbClr val="FF0000"/>
              </a:solidFill>
              <a:latin typeface="楷体" panose="02010609060101010101" charset="-122"/>
              <a:ea typeface="楷体" panose="02010609060101010101" charset="-122"/>
            </a:endParaRPr>
          </a:p>
          <a:p>
            <a:pPr marL="0" indent="0">
              <a:lnSpc>
                <a:spcPct val="90000"/>
              </a:lnSpc>
              <a:buNone/>
            </a:pPr>
            <a:r>
              <a:rPr lang="zh-CN" altLang="en-US" sz="2400" b="1" dirty="0">
                <a:solidFill>
                  <a:srgbClr val="FF0000"/>
                </a:solidFill>
                <a:latin typeface="楷体" panose="02010609060101010101" charset="-122"/>
                <a:ea typeface="楷体" panose="02010609060101010101" charset="-122"/>
              </a:rPr>
              <a:t>   （</a:t>
            </a:r>
            <a:r>
              <a:rPr lang="zh-CN" altLang="en-US" sz="2400" b="1" dirty="0">
                <a:solidFill>
                  <a:srgbClr val="0000CC"/>
                </a:solidFill>
                <a:latin typeface="楷体" panose="02010609060101010101" charset="-122"/>
                <a:ea typeface="楷体" panose="02010609060101010101" charset="-122"/>
              </a:rPr>
              <a:t>答案由材料中提取的信息和课本知识组成</a:t>
            </a:r>
            <a:r>
              <a:rPr lang="zh-CN" altLang="en-US" sz="2400" b="1" dirty="0">
                <a:solidFill>
                  <a:srgbClr val="FF0000"/>
                </a:solidFill>
                <a:latin typeface="楷体" panose="02010609060101010101" charset="-122"/>
                <a:ea typeface="楷体" panose="02010609060101010101" charset="-122"/>
              </a:rPr>
              <a:t>）</a:t>
            </a:r>
            <a:endParaRPr lang="zh-CN" altLang="en-US" sz="2400" b="1" dirty="0">
              <a:solidFill>
                <a:srgbClr val="FF0000"/>
              </a:solidFill>
              <a:latin typeface="楷体" panose="02010609060101010101" charset="-122"/>
              <a:ea typeface="楷体" panose="02010609060101010101" charset="-122"/>
            </a:endParaRPr>
          </a:p>
          <a:p>
            <a:pPr marL="0" indent="0">
              <a:lnSpc>
                <a:spcPct val="90000"/>
              </a:lnSpc>
              <a:buNone/>
            </a:pPr>
            <a:r>
              <a:rPr lang="zh-CN" altLang="en-US" sz="2400" b="1" dirty="0">
                <a:solidFill>
                  <a:srgbClr val="FF0000"/>
                </a:solidFill>
                <a:latin typeface="楷体" panose="02010609060101010101" charset="-122"/>
                <a:ea typeface="楷体" panose="02010609060101010101" charset="-122"/>
              </a:rPr>
              <a:t>  D、没有规定依据材料或所学知识</a:t>
            </a:r>
            <a:endParaRPr lang="zh-CN" altLang="en-US" sz="2400" b="1" dirty="0">
              <a:solidFill>
                <a:srgbClr val="FF0000"/>
              </a:solidFill>
              <a:latin typeface="楷体" panose="02010609060101010101" charset="-122"/>
              <a:ea typeface="楷体" panose="02010609060101010101" charset="-122"/>
            </a:endParaRPr>
          </a:p>
          <a:p>
            <a:pPr marL="0" indent="0">
              <a:lnSpc>
                <a:spcPct val="90000"/>
              </a:lnSpc>
              <a:buNone/>
            </a:pPr>
            <a:r>
              <a:rPr lang="zh-CN" altLang="en-US" sz="2400" b="1" dirty="0">
                <a:solidFill>
                  <a:srgbClr val="FF0000"/>
                </a:solidFill>
                <a:latin typeface="楷体" panose="02010609060101010101" charset="-122"/>
                <a:ea typeface="楷体" panose="02010609060101010101" charset="-122"/>
              </a:rPr>
              <a:t>   （</a:t>
            </a:r>
            <a:r>
              <a:rPr lang="zh-CN" altLang="en-US" sz="2400" b="1" dirty="0">
                <a:solidFill>
                  <a:srgbClr val="0000CC"/>
                </a:solidFill>
                <a:latin typeface="楷体" panose="02010609060101010101" charset="-122"/>
                <a:ea typeface="楷体" panose="02010609060101010101" charset="-122"/>
              </a:rPr>
              <a:t>先看问题与材料是否有关，有关则先根据材料回答，如不完整，再结合课本知识回答；如问题与材料无关，则根据课本知识回答</a:t>
            </a:r>
            <a:r>
              <a:rPr lang="zh-CN" altLang="en-US" sz="2400" b="1" dirty="0">
                <a:solidFill>
                  <a:srgbClr val="FF0000"/>
                </a:solidFill>
                <a:latin typeface="楷体" panose="02010609060101010101" charset="-122"/>
                <a:ea typeface="楷体" panose="02010609060101010101" charset="-122"/>
              </a:rPr>
              <a:t>）</a:t>
            </a:r>
            <a:endParaRPr lang="zh-CN" altLang="en-US" sz="2400" b="1" dirty="0">
              <a:solidFill>
                <a:srgbClr val="FF0000"/>
              </a:solidFill>
              <a:latin typeface="楷体" panose="02010609060101010101" charset="-122"/>
              <a:ea typeface="楷体" panose="02010609060101010101" charset="-122"/>
            </a:endParaRPr>
          </a:p>
        </p:txBody>
      </p:sp>
    </p:spTree>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4865" name="文本占位符 113665"/>
          <p:cNvSpPr>
            <a:spLocks noGrp="1"/>
          </p:cNvSpPr>
          <p:nvPr>
            <p:ph idx="1"/>
          </p:nvPr>
        </p:nvSpPr>
        <p:spPr>
          <a:xfrm>
            <a:off x="452755" y="1628775"/>
            <a:ext cx="11153140" cy="4497705"/>
          </a:xfrm>
        </p:spPr>
        <p:txBody>
          <a:bodyPr anchor="t"/>
          <a:p>
            <a:pPr marL="1905" indent="-344805">
              <a:lnSpc>
                <a:spcPct val="90000"/>
              </a:lnSpc>
              <a:buNone/>
            </a:pPr>
            <a:r>
              <a:rPr lang="zh-CN" altLang="en-US" sz="2800" b="1" dirty="0">
                <a:solidFill>
                  <a:srgbClr val="FF0000"/>
                </a:solidFill>
                <a:latin typeface="黑体" panose="02010609060101010101" pitchFamily="49" charset="-122"/>
                <a:ea typeface="黑体" panose="02010609060101010101" pitchFamily="49" charset="-122"/>
              </a:rPr>
              <a:t>③</a:t>
            </a:r>
            <a:r>
              <a:rPr lang="zh-CN" altLang="en-US" b="1" dirty="0">
                <a:solidFill>
                  <a:srgbClr val="FF0000"/>
                </a:solidFill>
                <a:latin typeface="黑体" panose="02010609060101010101" pitchFamily="49" charset="-122"/>
                <a:ea typeface="黑体" panose="02010609060101010101" pitchFamily="49" charset="-122"/>
              </a:rPr>
              <a:t>、第三步：写。</a:t>
            </a:r>
            <a:endParaRPr lang="zh-CN" altLang="en-US" b="1" dirty="0">
              <a:solidFill>
                <a:srgbClr val="FF0000"/>
              </a:solidFill>
              <a:latin typeface="黑体" panose="02010609060101010101" pitchFamily="49" charset="-122"/>
              <a:ea typeface="黑体" panose="02010609060101010101" pitchFamily="49" charset="-122"/>
            </a:endParaRPr>
          </a:p>
          <a:p>
            <a:pPr marL="1905" indent="-344805">
              <a:lnSpc>
                <a:spcPct val="90000"/>
              </a:lnSpc>
              <a:buNone/>
            </a:pPr>
            <a:r>
              <a:rPr lang="zh-CN" altLang="en-US" sz="2400" b="1" dirty="0">
                <a:solidFill>
                  <a:srgbClr val="0000CC"/>
                </a:solidFill>
                <a:ea typeface="楷体" panose="02010609060101010101" charset="-122"/>
              </a:rPr>
              <a:t>         </a:t>
            </a:r>
            <a:r>
              <a:rPr lang="en-US" altLang="zh-CN" sz="2400" b="1" dirty="0">
                <a:solidFill>
                  <a:srgbClr val="0000CC"/>
                </a:solidFill>
                <a:ea typeface="楷体" panose="02010609060101010101" charset="-122"/>
              </a:rPr>
              <a:t>---------</a:t>
            </a:r>
            <a:r>
              <a:rPr lang="zh-CN" altLang="en-US" sz="2800" b="1" dirty="0">
                <a:solidFill>
                  <a:srgbClr val="0000CC"/>
                </a:solidFill>
                <a:latin typeface="楷体" panose="02010609060101010101" charset="-122"/>
                <a:ea typeface="楷体" panose="02010609060101010101" charset="-122"/>
              </a:rPr>
              <a:t>规范表达。</a:t>
            </a:r>
            <a:endParaRPr lang="zh-CN" altLang="en-US" sz="2800" b="1" dirty="0">
              <a:solidFill>
                <a:srgbClr val="0000CC"/>
              </a:solidFill>
              <a:latin typeface="楷体" panose="02010609060101010101" charset="-122"/>
              <a:ea typeface="楷体" panose="02010609060101010101" charset="-122"/>
            </a:endParaRPr>
          </a:p>
          <a:p>
            <a:pPr marL="1905" indent="-344805">
              <a:lnSpc>
                <a:spcPct val="90000"/>
              </a:lnSpc>
            </a:pPr>
            <a:r>
              <a:rPr lang="zh-CN" altLang="en-US" sz="2800" b="1" dirty="0">
                <a:latin typeface="楷体" panose="02010609060101010101" charset="-122"/>
                <a:ea typeface="楷体" panose="02010609060101010101" charset="-122"/>
              </a:rPr>
              <a:t>格式规范：</a:t>
            </a:r>
            <a:endParaRPr lang="zh-CN" altLang="en-US" sz="2800" b="1" dirty="0">
              <a:latin typeface="楷体" panose="02010609060101010101" charset="-122"/>
              <a:ea typeface="楷体" panose="02010609060101010101" charset="-122"/>
            </a:endParaRPr>
          </a:p>
          <a:p>
            <a:pPr marL="1905" indent="-344805">
              <a:lnSpc>
                <a:spcPct val="90000"/>
              </a:lnSpc>
            </a:pPr>
            <a:r>
              <a:rPr lang="zh-CN" altLang="en-US" sz="2800" b="1" dirty="0">
                <a:latin typeface="楷体" panose="02010609060101010101" charset="-122"/>
                <a:ea typeface="楷体" panose="02010609060101010101" charset="-122"/>
              </a:rPr>
              <a:t>书写规范：</a:t>
            </a:r>
            <a:endParaRPr lang="zh-CN" altLang="en-US" sz="2800" b="1" dirty="0">
              <a:latin typeface="楷体" panose="02010609060101010101" charset="-122"/>
              <a:ea typeface="楷体" panose="02010609060101010101" charset="-122"/>
            </a:endParaRPr>
          </a:p>
          <a:p>
            <a:pPr marL="1905" indent="-344805">
              <a:lnSpc>
                <a:spcPct val="90000"/>
              </a:lnSpc>
            </a:pPr>
            <a:r>
              <a:rPr lang="zh-CN" altLang="en-US" sz="2800" b="1" dirty="0">
                <a:latin typeface="楷体" panose="02010609060101010101" charset="-122"/>
                <a:ea typeface="楷体" panose="02010609060101010101" charset="-122"/>
              </a:rPr>
              <a:t>思维规范：</a:t>
            </a:r>
            <a:endParaRPr lang="zh-CN" altLang="en-US" sz="2800" b="1" dirty="0">
              <a:latin typeface="楷体" panose="02010609060101010101" charset="-122"/>
              <a:ea typeface="楷体" panose="02010609060101010101" charset="-122"/>
            </a:endParaRPr>
          </a:p>
        </p:txBody>
      </p:sp>
    </p:spTree>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nvPr>
        </p:nvPicPr>
        <p:blipFill>
          <a:blip r:embed="rId1">
            <a:lum bright="12000" contrast="54000"/>
          </a:blip>
          <a:srcRect l="7636" t="2710" r="3230" b="2899"/>
          <a:stretch>
            <a:fillRect/>
          </a:stretch>
        </p:blipFill>
        <p:spPr>
          <a:xfrm rot="16200000">
            <a:off x="3003550" y="-2031365"/>
            <a:ext cx="6024245" cy="11686540"/>
          </a:xfrm>
          <a:prstGeom prst="rect">
            <a:avLst/>
          </a:prstGeom>
        </p:spPr>
      </p:pic>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163195" y="1626870"/>
            <a:ext cx="5667375" cy="5084445"/>
          </a:xfrm>
        </p:spPr>
        <p:txBody>
          <a:bodyPr/>
          <a:p>
            <a:pPr marL="0" indent="0">
              <a:buNone/>
            </a:pPr>
            <a:r>
              <a:rPr lang="en-US" altLang="zh-CN" sz="1600" dirty="0">
                <a:latin typeface="黑体" panose="02010609060101010101" pitchFamily="49" charset="-122"/>
                <a:ea typeface="黑体" panose="02010609060101010101" pitchFamily="49" charset="-122"/>
                <a:sym typeface="+mn-ea"/>
              </a:rPr>
              <a:t>2018</a:t>
            </a:r>
            <a:r>
              <a:rPr lang="zh-CN" altLang="en-US" sz="1600" dirty="0">
                <a:latin typeface="黑体" panose="02010609060101010101" pitchFamily="49" charset="-122"/>
                <a:ea typeface="黑体" panose="02010609060101010101" pitchFamily="49" charset="-122"/>
                <a:sym typeface="+mn-ea"/>
              </a:rPr>
              <a:t>考核目标与要求</a:t>
            </a:r>
            <a:endParaRPr lang="zh-CN" altLang="en-US" sz="1600" dirty="0">
              <a:latin typeface="黑体" panose="02010609060101010101" pitchFamily="49" charset="-122"/>
              <a:ea typeface="黑体" panose="02010609060101010101" pitchFamily="49" charset="-122"/>
              <a:sym typeface="+mn-ea"/>
            </a:endParaRPr>
          </a:p>
          <a:p>
            <a:pPr marL="0" indent="0" fontAlgn="auto">
              <a:lnSpc>
                <a:spcPct val="120000"/>
              </a:lnSpc>
              <a:buNone/>
            </a:pPr>
            <a:r>
              <a:rPr lang="en-US" altLang="zh-CN" sz="1600" b="1" dirty="0">
                <a:latin typeface="Arial" panose="020B0604020202020204" pitchFamily="34" charset="0"/>
                <a:ea typeface="宋体" panose="02010600030101010101" pitchFamily="2" charset="-122"/>
                <a:sym typeface="+mn-ea"/>
              </a:rPr>
              <a:t>3</a:t>
            </a:r>
            <a:r>
              <a:rPr lang="zh-CN" altLang="zh-CN" sz="1600" b="1" dirty="0">
                <a:latin typeface="Arial" panose="020B0604020202020204" pitchFamily="34" charset="0"/>
                <a:ea typeface="宋体" panose="02010600030101010101" pitchFamily="2" charset="-122"/>
                <a:sym typeface="+mn-ea"/>
              </a:rPr>
              <a:t>、</a:t>
            </a:r>
            <a:r>
              <a:rPr lang="zh-CN" altLang="en-US" sz="1600" b="1" dirty="0">
                <a:latin typeface="Arial" panose="020B0604020202020204" pitchFamily="34" charset="0"/>
                <a:ea typeface="宋体" panose="02010600030101010101" pitchFamily="2" charset="-122"/>
                <a:sym typeface="+mn-ea"/>
              </a:rPr>
              <a:t>对有效信息进行完整、准确、合理的解读</a:t>
            </a:r>
            <a:r>
              <a:rPr lang="en-US" altLang="x-none" sz="1600" b="1" dirty="0">
                <a:latin typeface="Arial" panose="020B0604020202020204" pitchFamily="34" charset="0"/>
                <a:ea typeface="宋体" panose="02010600030101010101" pitchFamily="2" charset="-122"/>
                <a:sym typeface="+mn-ea"/>
              </a:rPr>
              <a:t> </a:t>
            </a:r>
            <a:endParaRPr lang="en-US" altLang="x-none" sz="1600" b="1" dirty="0">
              <a:latin typeface="Arial" panose="020B0604020202020204" pitchFamily="34" charset="0"/>
              <a:ea typeface="宋体" panose="02010600030101010101" pitchFamily="2" charset="-122"/>
              <a:sym typeface="+mn-ea"/>
            </a:endParaRPr>
          </a:p>
          <a:p>
            <a:pPr marL="0" indent="0" fontAlgn="auto">
              <a:lnSpc>
                <a:spcPct val="120000"/>
              </a:lnSpc>
              <a:buNone/>
            </a:pPr>
            <a:r>
              <a:rPr lang="zh-CN" altLang="en-US" sz="1600" b="1">
                <a:latin typeface="楷体" panose="02010609060101010101" charset="-122"/>
                <a:ea typeface="楷体" panose="02010609060101010101" charset="-122"/>
                <a:cs typeface="楷体" panose="02010609060101010101" charset="-122"/>
                <a:sym typeface="+mn-ea"/>
              </a:rPr>
              <a:t>例3 （2013·新课标全国Ⅱ卷文综·27）清代有学者说：“古有儒、释、道三教，自明以来，又多一教，曰小说……士大夫、农、工、商贾，无不习闻之，以至儿童、妇女不识字者，亦皆闻而如见之，是其教较之儒、释、道而更广也。”这表明(　　)</a:t>
            </a:r>
            <a:endParaRPr lang="zh-CN" altLang="en-US" sz="1600" b="1">
              <a:latin typeface="楷体" panose="02010609060101010101" charset="-122"/>
              <a:ea typeface="楷体" panose="02010609060101010101" charset="-122"/>
              <a:cs typeface="楷体" panose="02010609060101010101" charset="-122"/>
            </a:endParaRPr>
          </a:p>
          <a:p>
            <a:pPr marL="0" indent="0">
              <a:buNone/>
            </a:pPr>
            <a:r>
              <a:rPr lang="zh-CN" altLang="en-US" sz="1600" b="1">
                <a:latin typeface="楷体" panose="02010609060101010101" charset="-122"/>
                <a:ea typeface="楷体" panose="02010609060101010101" charset="-122"/>
                <a:cs typeface="楷体" panose="02010609060101010101" charset="-122"/>
                <a:sym typeface="+mn-ea"/>
              </a:rPr>
              <a:t>A．小说成为一种新的宗教传播载体     </a:t>
            </a:r>
            <a:endParaRPr lang="zh-CN" altLang="en-US" sz="1600" b="1">
              <a:latin typeface="楷体" panose="02010609060101010101" charset="-122"/>
              <a:ea typeface="楷体" panose="02010609060101010101" charset="-122"/>
              <a:cs typeface="楷体" panose="02010609060101010101" charset="-122"/>
            </a:endParaRPr>
          </a:p>
          <a:p>
            <a:pPr marL="0" indent="0">
              <a:buNone/>
            </a:pPr>
            <a:r>
              <a:rPr lang="zh-CN" altLang="en-US" sz="1600" b="1">
                <a:latin typeface="楷体" panose="02010609060101010101" charset="-122"/>
                <a:ea typeface="楷体" panose="02010609060101010101" charset="-122"/>
                <a:cs typeface="楷体" panose="02010609060101010101" charset="-122"/>
                <a:sym typeface="+mn-ea"/>
              </a:rPr>
              <a:t>B．小说的兴起冲击了封建等级观念</a:t>
            </a:r>
            <a:endParaRPr lang="zh-CN" altLang="en-US" sz="1600" b="1">
              <a:latin typeface="楷体" panose="02010609060101010101" charset="-122"/>
              <a:ea typeface="楷体" panose="02010609060101010101" charset="-122"/>
              <a:cs typeface="楷体" panose="02010609060101010101" charset="-122"/>
            </a:endParaRPr>
          </a:p>
          <a:p>
            <a:pPr marL="0" indent="0">
              <a:buNone/>
            </a:pPr>
            <a:r>
              <a:rPr lang="zh-CN" altLang="en-US" sz="1600" b="1">
                <a:latin typeface="楷体" panose="02010609060101010101" charset="-122"/>
                <a:ea typeface="楷体" panose="02010609060101010101" charset="-122"/>
                <a:cs typeface="楷体" panose="02010609060101010101" charset="-122"/>
                <a:sym typeface="+mn-ea"/>
              </a:rPr>
              <a:t>C．市民阶层扩大推动世俗文化发展     </a:t>
            </a:r>
            <a:endParaRPr lang="zh-CN" altLang="en-US" sz="1600" b="1">
              <a:latin typeface="楷体" panose="02010609060101010101" charset="-122"/>
              <a:ea typeface="楷体" panose="02010609060101010101" charset="-122"/>
              <a:cs typeface="楷体" panose="02010609060101010101" charset="-122"/>
            </a:endParaRPr>
          </a:p>
          <a:p>
            <a:pPr marL="0" indent="0">
              <a:buNone/>
            </a:pPr>
            <a:r>
              <a:rPr lang="zh-CN" altLang="en-US" sz="1600" b="1">
                <a:latin typeface="楷体" panose="02010609060101010101" charset="-122"/>
                <a:ea typeface="楷体" panose="02010609060101010101" charset="-122"/>
                <a:cs typeface="楷体" panose="02010609060101010101" charset="-122"/>
                <a:sym typeface="+mn-ea"/>
              </a:rPr>
              <a:t>D．世俗文化整合了社会的价值观念</a:t>
            </a:r>
            <a:endParaRPr lang="zh-CN" altLang="en-US" sz="1600" b="1">
              <a:latin typeface="楷体" panose="02010609060101010101" charset="-122"/>
              <a:ea typeface="楷体" panose="02010609060101010101" charset="-122"/>
              <a:cs typeface="楷体" panose="02010609060101010101" charset="-122"/>
            </a:endParaRPr>
          </a:p>
          <a:p>
            <a:pPr marL="0" indent="0" fontAlgn="auto">
              <a:lnSpc>
                <a:spcPct val="130000"/>
              </a:lnSpc>
              <a:buNone/>
            </a:pPr>
            <a:r>
              <a:rPr lang="zh-CN" altLang="en-US" sz="1600" b="1">
                <a:solidFill>
                  <a:srgbClr val="0000CC"/>
                </a:solidFill>
                <a:latin typeface="楷体" panose="02010609060101010101" charset="-122"/>
                <a:ea typeface="楷体" panose="02010609060101010101" charset="-122"/>
                <a:cs typeface="楷体" panose="02010609060101010101" charset="-122"/>
                <a:sym typeface="+mn-ea"/>
              </a:rPr>
              <a:t>【说明】本题旨在考查考生解读、提炼材料信息，运用所学知识解决历史问题的能力。试题要求考生透过小说受到欢迎，传播范围广，超过了儒、释、道三教的现象，结合所学知识可知，对其合理解读，揭示了小说蓬勃发展背后的深层原因。 </a:t>
            </a:r>
            <a:endParaRPr lang="zh-CN" altLang="en-US" sz="1600" b="1">
              <a:solidFill>
                <a:srgbClr val="0000CC"/>
              </a:solidFill>
              <a:latin typeface="楷体" panose="02010609060101010101" charset="-122"/>
              <a:ea typeface="楷体" panose="02010609060101010101" charset="-122"/>
              <a:cs typeface="楷体" panose="02010609060101010101" charset="-122"/>
            </a:endParaRPr>
          </a:p>
          <a:p>
            <a:endParaRPr lang="zh-CN" altLang="en-US" sz="1600" b="1">
              <a:solidFill>
                <a:srgbClr val="0000CC"/>
              </a:solidFill>
              <a:latin typeface="楷体" panose="02010609060101010101" charset="-122"/>
              <a:ea typeface="楷体" panose="02010609060101010101" charset="-122"/>
              <a:cs typeface="楷体" panose="02010609060101010101" charset="-122"/>
            </a:endParaRPr>
          </a:p>
        </p:txBody>
      </p:sp>
      <p:sp>
        <p:nvSpPr>
          <p:cNvPr id="4" name="文本框 3"/>
          <p:cNvSpPr txBox="1"/>
          <p:nvPr/>
        </p:nvSpPr>
        <p:spPr>
          <a:xfrm>
            <a:off x="6239510" y="1949450"/>
            <a:ext cx="5629910" cy="4030980"/>
          </a:xfrm>
          <a:prstGeom prst="rect">
            <a:avLst/>
          </a:prstGeom>
          <a:noFill/>
        </p:spPr>
        <p:txBody>
          <a:bodyPr wrap="square" rtlCol="0">
            <a:spAutoFit/>
          </a:bodyPr>
          <a:p>
            <a:pPr marL="0" indent="0">
              <a:buNone/>
            </a:pPr>
            <a:r>
              <a:rPr lang="en-US" altLang="zh-CN" sz="1600" dirty="0">
                <a:latin typeface="黑体" panose="02010609060101010101" pitchFamily="49" charset="-122"/>
                <a:ea typeface="黑体" panose="02010609060101010101" pitchFamily="49" charset="-122"/>
                <a:sym typeface="+mn-ea"/>
              </a:rPr>
              <a:t>2019</a:t>
            </a:r>
            <a:r>
              <a:rPr lang="zh-CN" altLang="en-US" sz="1600" dirty="0">
                <a:latin typeface="黑体" panose="02010609060101010101" pitchFamily="49" charset="-122"/>
                <a:ea typeface="黑体" panose="02010609060101010101" pitchFamily="49" charset="-122"/>
                <a:sym typeface="+mn-ea"/>
              </a:rPr>
              <a:t>考核目标与要求</a:t>
            </a:r>
            <a:endParaRPr lang="zh-CN" altLang="en-US" sz="1600" dirty="0">
              <a:latin typeface="黑体" panose="02010609060101010101" pitchFamily="49" charset="-122"/>
              <a:ea typeface="黑体" panose="02010609060101010101" pitchFamily="49" charset="-122"/>
              <a:sym typeface="+mn-ea"/>
            </a:endParaRPr>
          </a:p>
          <a:p>
            <a:pPr marL="0" indent="0">
              <a:buNone/>
            </a:pPr>
            <a:r>
              <a:rPr lang="en-US" altLang="zh-CN" sz="1600" b="1" dirty="0">
                <a:latin typeface="Arial" panose="020B0604020202020204" pitchFamily="34" charset="0"/>
                <a:ea typeface="宋体" panose="02010600030101010101" pitchFamily="2" charset="-122"/>
                <a:sym typeface="+mn-ea"/>
              </a:rPr>
              <a:t>3</a:t>
            </a:r>
            <a:r>
              <a:rPr lang="zh-CN" altLang="en-US" sz="1600" b="1" dirty="0">
                <a:latin typeface="Arial" panose="020B0604020202020204" pitchFamily="34" charset="0"/>
                <a:ea typeface="宋体" panose="02010600030101010101" pitchFamily="2" charset="-122"/>
                <a:sym typeface="+mn-ea"/>
              </a:rPr>
              <a:t>、对有效信息进行完整、准确、合理的解读</a:t>
            </a:r>
            <a:endParaRPr lang="zh-CN" altLang="en-US" sz="1600" b="1" dirty="0">
              <a:latin typeface="Arial" panose="020B0604020202020204" pitchFamily="34" charset="0"/>
              <a:ea typeface="宋体" panose="02010600030101010101" pitchFamily="2" charset="-122"/>
              <a:sym typeface="+mn-ea"/>
            </a:endParaRPr>
          </a:p>
          <a:p>
            <a:pPr marL="0" indent="0">
              <a:buNone/>
            </a:pPr>
            <a:r>
              <a:rPr lang="zh-CN" altLang="en-US" sz="1600" b="1">
                <a:latin typeface="楷体" panose="02010609060101010101" charset="-122"/>
                <a:ea typeface="楷体" panose="02010609060101010101" charset="-122"/>
                <a:cs typeface="楷体" panose="02010609060101010101" charset="-122"/>
                <a:sym typeface="+mn-ea"/>
              </a:rPr>
              <a:t>例3 （2013·新课标全国Ⅱ卷·2</a:t>
            </a:r>
            <a:r>
              <a:rPr lang="en-US" altLang="zh-CN" sz="1600" b="1">
                <a:latin typeface="楷体" panose="02010609060101010101" charset="-122"/>
                <a:ea typeface="楷体" panose="02010609060101010101" charset="-122"/>
                <a:cs typeface="楷体" panose="02010609060101010101" charset="-122"/>
                <a:sym typeface="+mn-ea"/>
              </a:rPr>
              <a:t>8</a:t>
            </a:r>
            <a:r>
              <a:rPr lang="zh-CN" altLang="en-US" sz="1600" b="1">
                <a:latin typeface="楷体" panose="02010609060101010101" charset="-122"/>
                <a:ea typeface="楷体" panose="02010609060101010101" charset="-122"/>
                <a:cs typeface="楷体" panose="02010609060101010101" charset="-122"/>
                <a:sym typeface="+mn-ea"/>
              </a:rPr>
              <a:t>）“蓝脸的窦尔敦盗御马，红脸的关公战长沙，黄脸的典韦白脸的曹操，黑脸的张飞叫喳喳。”京剧艺术中人物的脸谱</a:t>
            </a:r>
            <a:endParaRPr lang="zh-CN" altLang="en-US" sz="1600" b="1">
              <a:latin typeface="楷体" panose="02010609060101010101" charset="-122"/>
              <a:ea typeface="楷体" panose="02010609060101010101" charset="-122"/>
              <a:cs typeface="楷体" panose="02010609060101010101" charset="-122"/>
            </a:endParaRPr>
          </a:p>
          <a:p>
            <a:pPr marL="0" indent="0">
              <a:buNone/>
            </a:pPr>
            <a:r>
              <a:rPr lang="zh-CN" altLang="en-US" sz="1600" b="1">
                <a:latin typeface="楷体" panose="02010609060101010101" charset="-122"/>
                <a:ea typeface="楷体" panose="02010609060101010101" charset="-122"/>
                <a:cs typeface="楷体" panose="02010609060101010101" charset="-122"/>
                <a:sym typeface="+mn-ea"/>
              </a:rPr>
              <a:t>A．真实再现了客观历史      B．固化了大众的历史认知</a:t>
            </a:r>
            <a:endParaRPr lang="zh-CN" altLang="en-US" sz="1600" b="1">
              <a:latin typeface="楷体" panose="02010609060101010101" charset="-122"/>
              <a:ea typeface="楷体" panose="02010609060101010101" charset="-122"/>
              <a:cs typeface="楷体" panose="02010609060101010101" charset="-122"/>
            </a:endParaRPr>
          </a:p>
          <a:p>
            <a:pPr marL="0" indent="0">
              <a:buNone/>
            </a:pPr>
            <a:r>
              <a:rPr lang="zh-CN" altLang="en-US" sz="1600" b="1">
                <a:latin typeface="楷体" panose="02010609060101010101" charset="-122"/>
                <a:ea typeface="楷体" panose="02010609060101010101" charset="-122"/>
                <a:cs typeface="楷体" panose="02010609060101010101" charset="-122"/>
                <a:sym typeface="+mn-ea"/>
              </a:rPr>
              <a:t>C．正确评断了历史人物      D．提升了历史人物的价值</a:t>
            </a:r>
            <a:endParaRPr lang="zh-CN" altLang="en-US" sz="1600" b="1">
              <a:latin typeface="楷体" panose="02010609060101010101" charset="-122"/>
              <a:ea typeface="楷体" panose="02010609060101010101" charset="-122"/>
              <a:cs typeface="楷体" panose="02010609060101010101" charset="-122"/>
            </a:endParaRPr>
          </a:p>
          <a:p>
            <a:pPr marL="0" indent="0">
              <a:buNone/>
            </a:pPr>
            <a:endParaRPr lang="zh-CN" altLang="en-US" sz="1600" b="1">
              <a:solidFill>
                <a:srgbClr val="0000CC"/>
              </a:solidFill>
              <a:latin typeface="楷体" panose="02010609060101010101" charset="-122"/>
              <a:ea typeface="楷体" panose="02010609060101010101" charset="-122"/>
            </a:endParaRPr>
          </a:p>
          <a:p>
            <a:pPr marL="0" indent="0">
              <a:buNone/>
            </a:pPr>
            <a:r>
              <a:rPr lang="zh-CN" altLang="en-US" sz="1600" b="1">
                <a:solidFill>
                  <a:srgbClr val="0000CC"/>
                </a:solidFill>
                <a:latin typeface="楷体" panose="02010609060101010101" charset="-122"/>
                <a:ea typeface="楷体" panose="02010609060101010101" charset="-122"/>
                <a:sym typeface="+mn-ea"/>
              </a:rPr>
              <a:t>【说明】本题立意在于通过考生对所熟悉的京剧艺术中人物脸谱的固定化，考查考生解读、提炼题干信息，以及运用所学知识解决历史问题的能力。京剧是我国的国粹，是一门独具特色的艺术体系，它来源于生活，但是高于生活。脸谱与真实历史人物的相貌没有任何联系，脸谱也不代表对历史人物的正确评断，对历史人物的价值也没有任何作用。京剧脸谱主要是将大众对历史人物的认识，采用程式化的方式呈现出来。</a:t>
            </a:r>
            <a:endParaRPr lang="zh-CN" altLang="en-US" sz="1600" b="1">
              <a:solidFill>
                <a:srgbClr val="0000CC"/>
              </a:solidFill>
              <a:latin typeface="楷体" panose="02010609060101010101" charset="-122"/>
              <a:ea typeface="楷体" panose="02010609060101010101" charset="-122"/>
              <a:sym typeface="+mn-ea"/>
            </a:endParaRPr>
          </a:p>
        </p:txBody>
      </p:sp>
      <p:sp>
        <p:nvSpPr>
          <p:cNvPr id="2" name="文本框 1"/>
          <p:cNvSpPr txBox="1"/>
          <p:nvPr/>
        </p:nvSpPr>
        <p:spPr>
          <a:xfrm>
            <a:off x="163195" y="930275"/>
            <a:ext cx="4009390" cy="460375"/>
          </a:xfrm>
          <a:prstGeom prst="rect">
            <a:avLst/>
          </a:prstGeom>
          <a:noFill/>
        </p:spPr>
        <p:txBody>
          <a:bodyPr wrap="none" rtlCol="0" anchor="t">
            <a:spAutoFit/>
          </a:bodyPr>
          <a:p>
            <a:r>
              <a:rPr lang="en-US" altLang="zh-CN" sz="2400" b="1">
                <a:latin typeface="楷体" panose="02010609060101010101" charset="-122"/>
                <a:ea typeface="楷体" panose="02010609060101010101" charset="-122"/>
                <a:cs typeface="楷体" panose="02010609060101010101" charset="-122"/>
                <a:sym typeface="+mn-ea"/>
              </a:rPr>
              <a:t>2</a:t>
            </a:r>
            <a:r>
              <a:rPr lang="zh-CN" altLang="en-US" sz="2400" b="1">
                <a:latin typeface="楷体" panose="02010609060101010101" charset="-122"/>
                <a:ea typeface="楷体" panose="02010609060101010101" charset="-122"/>
                <a:cs typeface="楷体" panose="02010609060101010101" charset="-122"/>
                <a:sym typeface="+mn-ea"/>
              </a:rPr>
              <a:t>、</a:t>
            </a:r>
            <a:r>
              <a:rPr lang="zh-CN" altLang="en-US" sz="2400" b="1" dirty="0">
                <a:latin typeface="楷体" panose="02010609060101010101" charset="-122"/>
                <a:ea typeface="楷体" panose="02010609060101010101" charset="-122"/>
                <a:cs typeface="楷体" panose="02010609060101010101" charset="-122"/>
                <a:sym typeface="+mn-ea"/>
              </a:rPr>
              <a:t>考核目标与要求</a:t>
            </a:r>
            <a:r>
              <a:rPr lang="zh-CN" altLang="en-US" sz="2400" b="1" dirty="0">
                <a:solidFill>
                  <a:srgbClr val="00B0F0"/>
                </a:solidFill>
                <a:latin typeface="楷体" panose="02010609060101010101" charset="-122"/>
                <a:ea typeface="楷体" panose="02010609060101010101" charset="-122"/>
                <a:cs typeface="楷体" panose="02010609060101010101" charset="-122"/>
                <a:sym typeface="+mn-ea"/>
              </a:rPr>
              <a:t>例题变化</a:t>
            </a:r>
            <a:endParaRPr lang="zh-CN" altLang="en-US" sz="2400" b="1" dirty="0">
              <a:solidFill>
                <a:srgbClr val="00B0F0"/>
              </a:solidFill>
              <a:latin typeface="楷体" panose="02010609060101010101" charset="-122"/>
              <a:ea typeface="楷体" panose="02010609060101010101" charset="-122"/>
              <a:cs typeface="楷体" panose="02010609060101010101"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 calcmode="lin" valueType="num">
                                      <p:cBhvr additive="base">
                                        <p:cTn id="23" dur="500" fill="hold"/>
                                        <p:tgtEl>
                                          <p:spTgt spid="4">
                                            <p:txEl>
                                              <p:pRg st="4" end="4"/>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4">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 calcmode="lin" valueType="num">
                                      <p:cBhvr additive="base">
                                        <p:cTn id="27" dur="500" fill="hold"/>
                                        <p:tgtEl>
                                          <p:spTgt spid="4">
                                            <p:txEl>
                                              <p:pRg st="6" end="6"/>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4">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nvPr>
        </p:nvPicPr>
        <p:blipFill>
          <a:blip r:embed="rId1">
            <a:lum bright="12000" contrast="60000"/>
          </a:blip>
          <a:srcRect l="6582" r="786" b="1385"/>
          <a:stretch>
            <a:fillRect/>
          </a:stretch>
        </p:blipFill>
        <p:spPr>
          <a:xfrm rot="16200000">
            <a:off x="3110865" y="-2110740"/>
            <a:ext cx="5908675" cy="11718925"/>
          </a:xfrm>
          <a:prstGeom prst="rect">
            <a:avLst/>
          </a:prstGeom>
        </p:spPr>
      </p:pic>
    </p:spTree>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nvPr>
        </p:nvPicPr>
        <p:blipFill>
          <a:blip r:embed="rId1">
            <a:lum bright="18000" contrast="54000"/>
          </a:blip>
          <a:srcRect l="1337" t="1385" r="1779" b="9695"/>
          <a:stretch>
            <a:fillRect/>
          </a:stretch>
        </p:blipFill>
        <p:spPr>
          <a:xfrm>
            <a:off x="189865" y="954405"/>
            <a:ext cx="11650345" cy="5661660"/>
          </a:xfrm>
          <a:prstGeom prst="rect">
            <a:avLst/>
          </a:prstGeom>
        </p:spPr>
      </p:pic>
    </p:spTree>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nvPr>
        </p:nvPicPr>
        <p:blipFill>
          <a:blip r:embed="rId1">
            <a:lum bright="18000" contrast="76000"/>
          </a:blip>
          <a:srcRect l="1039" t="2166" r="2078" b="8104"/>
          <a:stretch>
            <a:fillRect/>
          </a:stretch>
        </p:blipFill>
        <p:spPr>
          <a:xfrm>
            <a:off x="169545" y="842645"/>
            <a:ext cx="11852910" cy="5953760"/>
          </a:xfrm>
          <a:prstGeom prst="rect">
            <a:avLst/>
          </a:prstGeom>
        </p:spPr>
      </p:pic>
    </p:spTree>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pic>
        <p:nvPicPr>
          <p:cNvPr id="4" name="图片 3" descr="IMG20190116131259"/>
          <p:cNvPicPr>
            <a:picLocks noChangeAspect="1"/>
          </p:cNvPicPr>
          <p:nvPr/>
        </p:nvPicPr>
        <p:blipFill>
          <a:blip r:embed="rId1">
            <a:lum bright="12000" contrast="42000"/>
          </a:blip>
          <a:srcRect l="572" t="1508" r="840" b="5094"/>
          <a:stretch>
            <a:fillRect/>
          </a:stretch>
        </p:blipFill>
        <p:spPr>
          <a:xfrm>
            <a:off x="14605" y="827405"/>
            <a:ext cx="12162790" cy="5920740"/>
          </a:xfrm>
          <a:prstGeom prst="rect">
            <a:avLst/>
          </a:prstGeom>
        </p:spPr>
      </p:pic>
    </p:spTree>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p:txBody>
          <a:bodyPr/>
          <a:p>
            <a:endParaRPr lang="zh-CN" altLang="en-US"/>
          </a:p>
        </p:txBody>
      </p:sp>
      <p:pic>
        <p:nvPicPr>
          <p:cNvPr id="4" name="图片 3" descr="IMG20190116131648"/>
          <p:cNvPicPr>
            <a:picLocks noChangeAspect="1"/>
          </p:cNvPicPr>
          <p:nvPr/>
        </p:nvPicPr>
        <p:blipFill>
          <a:blip r:embed="rId1">
            <a:lum bright="12000" contrast="42000"/>
          </a:blip>
          <a:srcRect l="1357" t="1285" r="2456" b="6941"/>
          <a:stretch>
            <a:fillRect/>
          </a:stretch>
        </p:blipFill>
        <p:spPr>
          <a:xfrm>
            <a:off x="22860" y="883920"/>
            <a:ext cx="12146280" cy="5915025"/>
          </a:xfrm>
          <a:prstGeom prst="rect">
            <a:avLst/>
          </a:prstGeom>
        </p:spPr>
      </p:pic>
    </p:spTree>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p:cNvPicPr>
            <a:picLocks noChangeAspect="1"/>
          </p:cNvPicPr>
          <p:nvPr>
            <p:ph idx="1"/>
          </p:nvPr>
        </p:nvPicPr>
        <p:blipFill>
          <a:blip r:embed="rId1">
            <a:lum contrast="36000"/>
          </a:blip>
          <a:srcRect l="1061" t="23324" r="2633" b="8693"/>
          <a:stretch>
            <a:fillRect/>
          </a:stretch>
        </p:blipFill>
        <p:spPr>
          <a:xfrm>
            <a:off x="1043305" y="1023620"/>
            <a:ext cx="9160510" cy="4973955"/>
          </a:xfrm>
          <a:prstGeom prst="rect">
            <a:avLst/>
          </a:prstGeom>
        </p:spPr>
      </p:pic>
    </p:spTree>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图片 6" descr="IMG20180731100951"/>
          <p:cNvPicPr>
            <a:picLocks noChangeAspect="1"/>
          </p:cNvPicPr>
          <p:nvPr/>
        </p:nvPicPr>
        <p:blipFill>
          <a:blip r:embed="rId1">
            <a:lum bright="-6000" contrast="48000"/>
          </a:blip>
          <a:srcRect t="18424" r="682" b="9569"/>
          <a:stretch>
            <a:fillRect/>
          </a:stretch>
        </p:blipFill>
        <p:spPr>
          <a:xfrm>
            <a:off x="1145540" y="1267460"/>
            <a:ext cx="9383395" cy="4602480"/>
          </a:xfrm>
          <a:prstGeom prst="rect">
            <a:avLst/>
          </a:prstGeom>
        </p:spPr>
      </p:pic>
    </p:spTree>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IMG20180731101015"/>
          <p:cNvPicPr>
            <a:picLocks noChangeAspect="1"/>
          </p:cNvPicPr>
          <p:nvPr/>
        </p:nvPicPr>
        <p:blipFill>
          <a:blip r:embed="rId1">
            <a:lum bright="18000"/>
          </a:blip>
          <a:srcRect l="2829" t="28201" r="2483" b="6896"/>
          <a:stretch>
            <a:fillRect/>
          </a:stretch>
        </p:blipFill>
        <p:spPr>
          <a:xfrm>
            <a:off x="970280" y="1413510"/>
            <a:ext cx="9860280" cy="4726305"/>
          </a:xfrm>
          <a:prstGeom prst="rect">
            <a:avLst/>
          </a:prstGeom>
        </p:spPr>
      </p:pic>
    </p:spTree>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文本框 8"/>
          <p:cNvSpPr txBox="1"/>
          <p:nvPr/>
        </p:nvSpPr>
        <p:spPr>
          <a:xfrm>
            <a:off x="264160" y="866775"/>
            <a:ext cx="11461115" cy="5754370"/>
          </a:xfrm>
          <a:prstGeom prst="rect">
            <a:avLst/>
          </a:prstGeom>
          <a:noFill/>
        </p:spPr>
        <p:txBody>
          <a:bodyPr wrap="square" rtlCol="0" anchor="t">
            <a:spAutoFit/>
          </a:bodyPr>
          <a:p>
            <a:pPr algn="l"/>
            <a:r>
              <a:rPr lang="en-US" sz="2800">
                <a:solidFill>
                  <a:srgbClr val="FF0000"/>
                </a:solidFill>
                <a:latin typeface="楷体" panose="02010609060101010101" charset="-122"/>
                <a:ea typeface="楷体" panose="02010609060101010101" charset="-122"/>
                <a:cs typeface="楷体" panose="02010609060101010101" charset="-122"/>
                <a:sym typeface="+mn-ea"/>
              </a:rPr>
              <a:t>   </a:t>
            </a:r>
            <a:r>
              <a:rPr lang="en-US" sz="2800">
                <a:solidFill>
                  <a:schemeClr val="tx1"/>
                </a:solidFill>
                <a:latin typeface="楷体" panose="02010609060101010101" charset="-122"/>
                <a:ea typeface="楷体" panose="02010609060101010101" charset="-122"/>
                <a:cs typeface="楷体" panose="02010609060101010101" charset="-122"/>
                <a:sym typeface="+mn-ea"/>
              </a:rPr>
              <a:t>             </a:t>
            </a:r>
            <a:r>
              <a:rPr lang="en-US" sz="3200" b="1">
                <a:solidFill>
                  <a:schemeClr val="tx1"/>
                </a:solidFill>
                <a:latin typeface="黑体" panose="02010609060101010101" pitchFamily="49" charset="-122"/>
                <a:ea typeface="黑体" panose="02010609060101010101" pitchFamily="49" charset="-122"/>
                <a:cs typeface="黑体" panose="02010609060101010101" pitchFamily="49" charset="-122"/>
                <a:sym typeface="+mn-ea"/>
              </a:rPr>
              <a:t> </a:t>
            </a:r>
            <a:r>
              <a:rPr sz="3200" b="1">
                <a:solidFill>
                  <a:schemeClr val="tx1"/>
                </a:solidFill>
                <a:latin typeface="黑体" panose="02010609060101010101" pitchFamily="49" charset="-122"/>
                <a:ea typeface="黑体" panose="02010609060101010101" pitchFamily="49" charset="-122"/>
                <a:cs typeface="黑体" panose="02010609060101010101" pitchFamily="49" charset="-122"/>
                <a:sym typeface="+mn-ea"/>
              </a:rPr>
              <a:t>全国卷</a:t>
            </a:r>
            <a:r>
              <a:rPr lang="zh-CN" sz="3200" b="1">
                <a:solidFill>
                  <a:schemeClr val="tx1"/>
                </a:solidFill>
                <a:latin typeface="黑体" panose="02010609060101010101" pitchFamily="49" charset="-122"/>
                <a:ea typeface="黑体" panose="02010609060101010101" pitchFamily="49" charset="-122"/>
                <a:cs typeface="黑体" panose="02010609060101010101" pitchFamily="49" charset="-122"/>
                <a:sym typeface="+mn-ea"/>
              </a:rPr>
              <a:t>历史</a:t>
            </a:r>
            <a:r>
              <a:rPr lang="en-US" altLang="zh-CN" sz="3200" b="1">
                <a:solidFill>
                  <a:schemeClr val="tx1"/>
                </a:solidFill>
                <a:latin typeface="黑体" panose="02010609060101010101" pitchFamily="49" charset="-122"/>
                <a:ea typeface="黑体" panose="02010609060101010101" pitchFamily="49" charset="-122"/>
                <a:cs typeface="黑体" panose="02010609060101010101" pitchFamily="49" charset="-122"/>
                <a:sym typeface="+mn-ea"/>
              </a:rPr>
              <a:t>41</a:t>
            </a:r>
            <a:r>
              <a:rPr sz="3200" b="1">
                <a:solidFill>
                  <a:schemeClr val="tx1"/>
                </a:solidFill>
                <a:latin typeface="黑体" panose="02010609060101010101" pitchFamily="49" charset="-122"/>
                <a:ea typeface="黑体" panose="02010609060101010101" pitchFamily="49" charset="-122"/>
                <a:cs typeface="黑体" panose="02010609060101010101" pitchFamily="49" charset="-122"/>
                <a:sym typeface="+mn-ea"/>
              </a:rPr>
              <a:t>题</a:t>
            </a:r>
            <a:r>
              <a:rPr lang="zh-CN" sz="3200" b="1">
                <a:solidFill>
                  <a:schemeClr val="tx1"/>
                </a:solidFill>
                <a:latin typeface="黑体" panose="02010609060101010101" pitchFamily="49" charset="-122"/>
                <a:ea typeface="黑体" panose="02010609060101010101" pitchFamily="49" charset="-122"/>
                <a:cs typeface="黑体" panose="02010609060101010101" pitchFamily="49" charset="-122"/>
                <a:sym typeface="+mn-ea"/>
              </a:rPr>
              <a:t>的结构</a:t>
            </a:r>
            <a:endParaRPr lang="zh-CN" sz="2800">
              <a:solidFill>
                <a:schemeClr val="tx1"/>
              </a:solidFill>
              <a:latin typeface="楷体" panose="02010609060101010101" charset="-122"/>
              <a:ea typeface="楷体" panose="02010609060101010101" charset="-122"/>
              <a:cs typeface="楷体" panose="02010609060101010101" charset="-122"/>
              <a:sym typeface="+mn-ea"/>
            </a:endParaRPr>
          </a:p>
          <a:p>
            <a:pPr algn="l"/>
            <a:r>
              <a:rPr lang="zh-CN" altLang="en-US" sz="2800" b="1" dirty="0">
                <a:solidFill>
                  <a:schemeClr val="tx1"/>
                </a:solidFill>
                <a:latin typeface="楷体" panose="02010609060101010101" charset="-122"/>
                <a:ea typeface="楷体" panose="02010609060101010101" charset="-122"/>
                <a:cs typeface="楷体" panose="02010609060101010101" charset="-122"/>
                <a:sym typeface="+mn-ea"/>
              </a:rPr>
              <a:t>41、阅读材料，完成下列要求。（25分）</a:t>
            </a:r>
            <a:endParaRPr lang="zh-CN" altLang="en-US" sz="2800" b="1" dirty="0">
              <a:solidFill>
                <a:schemeClr val="tx1"/>
              </a:solidFill>
              <a:latin typeface="楷体" panose="02010609060101010101" charset="-122"/>
              <a:ea typeface="楷体" panose="02010609060101010101" charset="-122"/>
              <a:cs typeface="楷体" panose="02010609060101010101" charset="-122"/>
              <a:sym typeface="+mn-ea"/>
            </a:endParaRPr>
          </a:p>
          <a:p>
            <a:pPr algn="l"/>
            <a:r>
              <a:rPr lang="zh-CN" altLang="en-US" sz="2800" b="1" dirty="0">
                <a:solidFill>
                  <a:srgbClr val="FF0000"/>
                </a:solidFill>
                <a:latin typeface="楷体" panose="02010609060101010101" charset="-122"/>
                <a:ea typeface="楷体" panose="02010609060101010101" charset="-122"/>
                <a:cs typeface="楷体" panose="02010609060101010101" charset="-122"/>
                <a:sym typeface="+mn-ea"/>
              </a:rPr>
              <a:t>（题引）</a:t>
            </a:r>
            <a:r>
              <a:rPr lang="zh-CN" altLang="en-US" sz="2800" b="1" dirty="0">
                <a:solidFill>
                  <a:srgbClr val="FF0000"/>
                </a:solidFill>
                <a:latin typeface="Arial" panose="020B0604020202020204" pitchFamily="34" charset="0"/>
                <a:ea typeface="楷体" panose="02010609060101010101" charset="-122"/>
                <a:cs typeface="楷体" panose="02010609060101010101" charset="-122"/>
                <a:sym typeface="+mn-ea"/>
              </a:rPr>
              <a:t>×××××××××××××××××××××××。</a:t>
            </a:r>
            <a:endParaRPr lang="zh-CN" altLang="en-US" sz="2800" b="1" dirty="0">
              <a:solidFill>
                <a:schemeClr val="bg1"/>
              </a:solidFill>
              <a:latin typeface="Arial" panose="020B0604020202020204" pitchFamily="34" charset="0"/>
              <a:ea typeface="楷体" panose="02010609060101010101" charset="-122"/>
              <a:cs typeface="楷体" panose="02010609060101010101" charset="-122"/>
              <a:sym typeface="+mn-ea"/>
            </a:endParaRPr>
          </a:p>
          <a:p>
            <a:pPr algn="l"/>
            <a:r>
              <a:rPr lang="zh-CN" altLang="en-US" sz="2800" b="1" dirty="0">
                <a:solidFill>
                  <a:schemeClr val="tx1"/>
                </a:solidFill>
                <a:latin typeface="Arial" panose="020B0604020202020204" pitchFamily="34" charset="0"/>
                <a:ea typeface="楷体" panose="02010609060101010101" charset="-122"/>
                <a:cs typeface="楷体" panose="02010609060101010101" charset="-122"/>
                <a:sym typeface="+mn-ea"/>
              </a:rPr>
              <a:t>材料一    ×××××××××××××××××××××××，×××××××××××××××。</a:t>
            </a:r>
            <a:r>
              <a:rPr lang="en-US" altLang="zh-CN" sz="2800" b="1" dirty="0">
                <a:solidFill>
                  <a:schemeClr val="tx1"/>
                </a:solidFill>
                <a:latin typeface="Arial" panose="020B0604020202020204" pitchFamily="34" charset="0"/>
                <a:ea typeface="楷体" panose="02010609060101010101" charset="-122"/>
                <a:cs typeface="楷体" panose="02010609060101010101" charset="-122"/>
                <a:sym typeface="+mn-ea"/>
              </a:rPr>
              <a:t>------</a:t>
            </a:r>
            <a:r>
              <a:rPr lang="zh-CN" altLang="en-US" sz="2800" b="1" dirty="0">
                <a:solidFill>
                  <a:schemeClr val="tx1"/>
                </a:solidFill>
                <a:latin typeface="Arial" panose="020B0604020202020204" pitchFamily="34" charset="0"/>
                <a:ea typeface="楷体" panose="02010609060101010101" charset="-122"/>
                <a:cs typeface="楷体" panose="02010609060101010101" charset="-122"/>
                <a:sym typeface="+mn-ea"/>
              </a:rPr>
              <a:t>摘自《××××》</a:t>
            </a:r>
            <a:endParaRPr lang="zh-CN" altLang="en-US" sz="2800" b="1" dirty="0">
              <a:solidFill>
                <a:schemeClr val="tx1"/>
              </a:solidFill>
              <a:latin typeface="Arial" panose="020B0604020202020204" pitchFamily="34" charset="0"/>
              <a:ea typeface="楷体" panose="02010609060101010101" charset="-122"/>
              <a:cs typeface="楷体" panose="02010609060101010101" charset="-122"/>
              <a:sym typeface="+mn-ea"/>
            </a:endParaRPr>
          </a:p>
          <a:p>
            <a:pPr algn="l"/>
            <a:r>
              <a:rPr lang="zh-CN" altLang="en-US" sz="2800" b="1" dirty="0">
                <a:solidFill>
                  <a:schemeClr val="tx1"/>
                </a:solidFill>
                <a:latin typeface="Arial" panose="020B0604020202020204" pitchFamily="34" charset="0"/>
                <a:ea typeface="楷体" panose="02010609060101010101" charset="-122"/>
                <a:cs typeface="楷体" panose="02010609060101010101" charset="-122"/>
                <a:sym typeface="+mn-ea"/>
              </a:rPr>
              <a:t>材料二    ×××××××××××××××××××××××，×××××××××××××××。</a:t>
            </a:r>
            <a:r>
              <a:rPr lang="en-US" altLang="zh-CN" sz="2800" b="1" dirty="0">
                <a:solidFill>
                  <a:schemeClr val="tx1"/>
                </a:solidFill>
                <a:latin typeface="Arial" panose="020B0604020202020204" pitchFamily="34" charset="0"/>
                <a:ea typeface="楷体" panose="02010609060101010101" charset="-122"/>
                <a:cs typeface="楷体" panose="02010609060101010101" charset="-122"/>
                <a:sym typeface="+mn-ea"/>
              </a:rPr>
              <a:t>------</a:t>
            </a:r>
            <a:r>
              <a:rPr lang="zh-CN" altLang="en-US" sz="2800" b="1" dirty="0">
                <a:solidFill>
                  <a:schemeClr val="tx1"/>
                </a:solidFill>
                <a:latin typeface="Arial" panose="020B0604020202020204" pitchFamily="34" charset="0"/>
                <a:ea typeface="楷体" panose="02010609060101010101" charset="-122"/>
                <a:cs typeface="楷体" panose="02010609060101010101" charset="-122"/>
                <a:sym typeface="+mn-ea"/>
              </a:rPr>
              <a:t>摘自《××××》</a:t>
            </a:r>
            <a:endParaRPr lang="zh-CN" altLang="en-US" sz="2800" b="1" dirty="0">
              <a:solidFill>
                <a:schemeClr val="tx1"/>
              </a:solidFill>
              <a:latin typeface="Arial" panose="020B0604020202020204" pitchFamily="34" charset="0"/>
              <a:ea typeface="楷体" panose="02010609060101010101" charset="-122"/>
              <a:cs typeface="楷体" panose="02010609060101010101" charset="-122"/>
              <a:sym typeface="+mn-ea"/>
            </a:endParaRPr>
          </a:p>
          <a:p>
            <a:pPr algn="l"/>
            <a:r>
              <a:rPr lang="zh-CN" altLang="en-US" sz="2800" b="1" dirty="0">
                <a:solidFill>
                  <a:schemeClr val="tx1"/>
                </a:solidFill>
                <a:latin typeface="Arial" panose="020B0604020202020204" pitchFamily="34" charset="0"/>
                <a:ea typeface="楷体" panose="02010609060101010101" charset="-122"/>
                <a:cs typeface="楷体" panose="02010609060101010101" charset="-122"/>
                <a:sym typeface="+mn-ea"/>
              </a:rPr>
              <a:t>       </a:t>
            </a:r>
            <a:endParaRPr lang="zh-CN" altLang="en-US" sz="2800" b="1" dirty="0">
              <a:solidFill>
                <a:schemeClr val="tx1"/>
              </a:solidFill>
              <a:latin typeface="Arial" panose="020B0604020202020204" pitchFamily="34" charset="0"/>
              <a:ea typeface="楷体" panose="02010609060101010101" charset="-122"/>
              <a:cs typeface="楷体" panose="02010609060101010101" charset="-122"/>
              <a:sym typeface="+mn-ea"/>
            </a:endParaRPr>
          </a:p>
          <a:p>
            <a:pPr algn="l"/>
            <a:r>
              <a:rPr lang="zh-CN" altLang="en-US" sz="2800" b="1" dirty="0">
                <a:solidFill>
                  <a:schemeClr val="tx1"/>
                </a:solidFill>
                <a:latin typeface="Arial" panose="020B0604020202020204" pitchFamily="34" charset="0"/>
                <a:ea typeface="楷体" panose="02010609060101010101" charset="-122"/>
                <a:cs typeface="楷体" panose="02010609060101010101" charset="-122"/>
                <a:sym typeface="+mn-ea"/>
              </a:rPr>
              <a:t>（</a:t>
            </a:r>
            <a:r>
              <a:rPr lang="en-US" altLang="zh-CN" sz="2800" b="1" dirty="0">
                <a:solidFill>
                  <a:schemeClr val="tx1"/>
                </a:solidFill>
                <a:latin typeface="Arial" panose="020B0604020202020204" pitchFamily="34" charset="0"/>
                <a:ea typeface="楷体" panose="02010609060101010101" charset="-122"/>
                <a:cs typeface="楷体" panose="02010609060101010101" charset="-122"/>
                <a:sym typeface="+mn-ea"/>
              </a:rPr>
              <a:t>1</a:t>
            </a:r>
            <a:r>
              <a:rPr lang="zh-CN" altLang="en-US" sz="2800" b="1" dirty="0">
                <a:solidFill>
                  <a:schemeClr val="tx1"/>
                </a:solidFill>
                <a:latin typeface="Arial" panose="020B0604020202020204" pitchFamily="34" charset="0"/>
                <a:ea typeface="楷体" panose="02010609060101010101" charset="-122"/>
                <a:cs typeface="楷体" panose="02010609060101010101" charset="-122"/>
                <a:sym typeface="+mn-ea"/>
              </a:rPr>
              <a:t>）</a:t>
            </a:r>
            <a:r>
              <a:rPr lang="zh-CN" altLang="en-US" sz="2800" b="1" dirty="0">
                <a:solidFill>
                  <a:schemeClr val="tx1"/>
                </a:solidFill>
                <a:latin typeface="楷体" panose="02010609060101010101" charset="-122"/>
                <a:ea typeface="楷体" panose="02010609060101010101" charset="-122"/>
                <a:cs typeface="楷体" panose="02010609060101010101" charset="-122"/>
                <a:sym typeface="+mn-ea"/>
              </a:rPr>
              <a:t>根据材料一并结合所学知识，</a:t>
            </a:r>
            <a:r>
              <a:rPr lang="zh-CN" altLang="en-US" sz="2800" b="1" dirty="0">
                <a:solidFill>
                  <a:schemeClr val="tx1"/>
                </a:solidFill>
                <a:latin typeface="Arial" panose="020B0604020202020204" pitchFamily="34" charset="0"/>
                <a:ea typeface="楷体" panose="02010609060101010101" charset="-122"/>
                <a:cs typeface="楷体" panose="02010609060101010101" charset="-122"/>
                <a:sym typeface="+mn-ea"/>
              </a:rPr>
              <a:t>×××××××××××。（</a:t>
            </a:r>
            <a:r>
              <a:rPr lang="en-US" altLang="zh-CN" sz="2800" b="1" dirty="0">
                <a:solidFill>
                  <a:schemeClr val="tx1"/>
                </a:solidFill>
                <a:latin typeface="Arial" panose="020B0604020202020204" pitchFamily="34" charset="0"/>
                <a:ea typeface="楷体" panose="02010609060101010101" charset="-122"/>
                <a:cs typeface="楷体" panose="02010609060101010101" charset="-122"/>
                <a:sym typeface="+mn-ea"/>
              </a:rPr>
              <a:t>12</a:t>
            </a:r>
            <a:r>
              <a:rPr lang="zh-CN" altLang="en-US" sz="2800" b="1" dirty="0">
                <a:solidFill>
                  <a:schemeClr val="tx1"/>
                </a:solidFill>
                <a:latin typeface="Arial" panose="020B0604020202020204" pitchFamily="34" charset="0"/>
                <a:ea typeface="楷体" panose="02010609060101010101" charset="-122"/>
                <a:cs typeface="楷体" panose="02010609060101010101" charset="-122"/>
                <a:sym typeface="+mn-ea"/>
              </a:rPr>
              <a:t>分）</a:t>
            </a:r>
            <a:endParaRPr lang="zh-CN" altLang="en-US" sz="2800" b="1" dirty="0">
              <a:solidFill>
                <a:schemeClr val="tx1"/>
              </a:solidFill>
              <a:latin typeface="Arial" panose="020B0604020202020204" pitchFamily="34" charset="0"/>
              <a:ea typeface="楷体" panose="02010609060101010101" charset="-122"/>
              <a:cs typeface="楷体" panose="02010609060101010101" charset="-122"/>
              <a:sym typeface="+mn-ea"/>
            </a:endParaRPr>
          </a:p>
          <a:p>
            <a:pPr algn="l"/>
            <a:r>
              <a:rPr lang="zh-CN" altLang="en-US" sz="2800" b="1" dirty="0">
                <a:solidFill>
                  <a:schemeClr val="tx1"/>
                </a:solidFill>
                <a:latin typeface="Arial" panose="020B0604020202020204" pitchFamily="34" charset="0"/>
                <a:ea typeface="楷体" panose="02010609060101010101" charset="-122"/>
                <a:cs typeface="楷体" panose="02010609060101010101" charset="-122"/>
                <a:sym typeface="+mn-ea"/>
              </a:rPr>
              <a:t>（</a:t>
            </a:r>
            <a:r>
              <a:rPr lang="en-US" altLang="zh-CN" sz="2800" b="1" dirty="0">
                <a:solidFill>
                  <a:schemeClr val="tx1"/>
                </a:solidFill>
                <a:latin typeface="Arial" panose="020B0604020202020204" pitchFamily="34" charset="0"/>
                <a:ea typeface="楷体" panose="02010609060101010101" charset="-122"/>
                <a:cs typeface="楷体" panose="02010609060101010101" charset="-122"/>
                <a:sym typeface="+mn-ea"/>
              </a:rPr>
              <a:t>2</a:t>
            </a:r>
            <a:r>
              <a:rPr lang="zh-CN" altLang="en-US" sz="2800" b="1" dirty="0">
                <a:solidFill>
                  <a:schemeClr val="tx1"/>
                </a:solidFill>
                <a:latin typeface="Arial" panose="020B0604020202020204" pitchFamily="34" charset="0"/>
                <a:ea typeface="楷体" panose="02010609060101010101" charset="-122"/>
                <a:cs typeface="楷体" panose="02010609060101010101" charset="-122"/>
                <a:sym typeface="+mn-ea"/>
              </a:rPr>
              <a:t>）</a:t>
            </a:r>
            <a:r>
              <a:rPr lang="zh-CN" altLang="en-US" sz="2800" b="1" dirty="0">
                <a:solidFill>
                  <a:schemeClr val="tx1"/>
                </a:solidFill>
                <a:latin typeface="楷体" panose="02010609060101010101" charset="-122"/>
                <a:ea typeface="楷体" panose="02010609060101010101" charset="-122"/>
                <a:cs typeface="楷体" panose="02010609060101010101" charset="-122"/>
                <a:sym typeface="+mn-ea"/>
              </a:rPr>
              <a:t>根据材料二并结合所学知识，</a:t>
            </a:r>
            <a:r>
              <a:rPr lang="zh-CN" altLang="en-US" sz="2800" b="1" dirty="0">
                <a:solidFill>
                  <a:schemeClr val="tx1"/>
                </a:solidFill>
                <a:latin typeface="Arial" panose="020B0604020202020204" pitchFamily="34" charset="0"/>
                <a:ea typeface="楷体" panose="02010609060101010101" charset="-122"/>
                <a:cs typeface="楷体" panose="02010609060101010101" charset="-122"/>
                <a:sym typeface="+mn-ea"/>
              </a:rPr>
              <a:t>×××××××××××。（</a:t>
            </a:r>
            <a:r>
              <a:rPr lang="en-US" altLang="zh-CN" sz="2800" b="1" dirty="0">
                <a:solidFill>
                  <a:schemeClr val="tx1"/>
                </a:solidFill>
                <a:latin typeface="Arial" panose="020B0604020202020204" pitchFamily="34" charset="0"/>
                <a:ea typeface="楷体" panose="02010609060101010101" charset="-122"/>
                <a:cs typeface="楷体" panose="02010609060101010101" charset="-122"/>
                <a:sym typeface="+mn-ea"/>
              </a:rPr>
              <a:t>13</a:t>
            </a:r>
            <a:r>
              <a:rPr lang="zh-CN" altLang="en-US" sz="2800" b="1" dirty="0">
                <a:solidFill>
                  <a:schemeClr val="tx1"/>
                </a:solidFill>
                <a:latin typeface="Arial" panose="020B0604020202020204" pitchFamily="34" charset="0"/>
                <a:ea typeface="楷体" panose="02010609060101010101" charset="-122"/>
                <a:cs typeface="楷体" panose="02010609060101010101" charset="-122"/>
                <a:sym typeface="+mn-ea"/>
              </a:rPr>
              <a:t>分）</a:t>
            </a:r>
            <a:endParaRPr lang="zh-CN" altLang="en-US" sz="2800" b="1" dirty="0">
              <a:solidFill>
                <a:schemeClr val="tx1"/>
              </a:solidFill>
              <a:latin typeface="Arial" panose="020B0604020202020204" pitchFamily="34" charset="0"/>
              <a:ea typeface="楷体" panose="02010609060101010101" charset="-122"/>
              <a:cs typeface="楷体" panose="02010609060101010101" charset="-122"/>
              <a:sym typeface="+mn-ea"/>
            </a:endParaRPr>
          </a:p>
          <a:p>
            <a:pPr algn="l"/>
            <a:r>
              <a:rPr lang="zh-CN" altLang="en-US" sz="2800" b="1" dirty="0">
                <a:solidFill>
                  <a:schemeClr val="tx1"/>
                </a:solidFill>
                <a:latin typeface="Arial" panose="020B0604020202020204" pitchFamily="34" charset="0"/>
                <a:ea typeface="楷体" panose="02010609060101010101" charset="-122"/>
                <a:cs typeface="楷体" panose="02010609060101010101" charset="-122"/>
                <a:sym typeface="+mn-ea"/>
              </a:rPr>
              <a:t> </a:t>
            </a:r>
            <a:endParaRPr lang="zh-CN" altLang="en-US" sz="2800" b="1" dirty="0">
              <a:solidFill>
                <a:schemeClr val="tx1"/>
              </a:solidFill>
              <a:latin typeface="Arial" panose="020B0604020202020204" pitchFamily="34" charset="0"/>
              <a:ea typeface="楷体" panose="02010609060101010101" charset="-122"/>
              <a:cs typeface="楷体" panose="02010609060101010101" charset="-122"/>
              <a:sym typeface="+mn-ea"/>
            </a:endParaRPr>
          </a:p>
          <a:p>
            <a:pPr algn="l"/>
            <a:endParaRPr lang="zh-CN" altLang="en-US" sz="2800" b="1" dirty="0">
              <a:solidFill>
                <a:schemeClr val="tx1"/>
              </a:solidFill>
              <a:latin typeface="Arial" panose="020B0604020202020204" pitchFamily="34" charset="0"/>
              <a:ea typeface="楷体" panose="02010609060101010101" charset="-122"/>
              <a:cs typeface="楷体" panose="02010609060101010101" charset="-122"/>
              <a:sym typeface="+mn-ea"/>
            </a:endParaRPr>
          </a:p>
          <a:p>
            <a:pPr algn="l"/>
            <a:endParaRPr lang="zh-CN" altLang="en-US" sz="2800" b="1" dirty="0">
              <a:solidFill>
                <a:schemeClr val="tx1"/>
              </a:solidFill>
              <a:latin typeface="Arial" panose="020B0604020202020204" pitchFamily="34" charset="0"/>
              <a:ea typeface="楷体" panose="02010609060101010101" charset="-122"/>
              <a:cs typeface="楷体" panose="02010609060101010101" charset="-122"/>
              <a:sym typeface="+mn-ea"/>
            </a:endParaRPr>
          </a:p>
        </p:txBody>
      </p:sp>
    </p:spTree>
  </p:cSld>
  <p:clrMapOvr>
    <a:masterClrMapping/>
  </p:clrMapOvr>
  <p:transition>
    <p:push/>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067435" y="694690"/>
            <a:ext cx="8574405" cy="4707255"/>
          </a:xfrm>
          <a:prstGeom prst="rect">
            <a:avLst/>
          </a:prstGeom>
          <a:noFill/>
        </p:spPr>
        <p:txBody>
          <a:bodyPr wrap="square" rtlCol="0" anchor="t">
            <a:spAutoFit/>
          </a:bodyPr>
          <a:p>
            <a:pPr marL="0" indent="0" algn="ctr">
              <a:buNone/>
            </a:pPr>
            <a:endParaRPr sz="4400">
              <a:solidFill>
                <a:srgbClr val="FF0000"/>
              </a:solidFill>
              <a:latin typeface="楷体" panose="02010609060101010101" charset="-122"/>
              <a:ea typeface="楷体" panose="02010609060101010101" charset="-122"/>
              <a:cs typeface="楷体" panose="02010609060101010101" charset="-122"/>
              <a:sym typeface="+mn-ea"/>
            </a:endParaRPr>
          </a:p>
          <a:p>
            <a:pPr marL="0" indent="0" algn="ctr">
              <a:buNone/>
            </a:pPr>
            <a:r>
              <a:rPr lang="zh-CN" sz="4400" b="1">
                <a:solidFill>
                  <a:srgbClr val="FF0000"/>
                </a:solidFill>
                <a:latin typeface="楷体" panose="02010609060101010101" charset="-122"/>
                <a:ea typeface="楷体" panose="02010609060101010101" charset="-122"/>
                <a:cs typeface="楷体" panose="02010609060101010101" charset="-122"/>
                <a:sym typeface="+mn-ea"/>
              </a:rPr>
              <a:t> </a:t>
            </a:r>
            <a:r>
              <a:rPr lang="zh-CN" sz="4400" b="1">
                <a:solidFill>
                  <a:srgbClr val="0070C0"/>
                </a:solidFill>
                <a:latin typeface="楷体" panose="02010609060101010101" charset="-122"/>
                <a:ea typeface="楷体" panose="02010609060101010101" charset="-122"/>
                <a:cs typeface="楷体" panose="02010609060101010101" charset="-122"/>
                <a:sym typeface="+mn-ea"/>
              </a:rPr>
              <a:t>解法与技巧</a:t>
            </a:r>
            <a:r>
              <a:rPr lang="en-US" altLang="zh-CN" sz="4400" b="1">
                <a:solidFill>
                  <a:srgbClr val="0070C0"/>
                </a:solidFill>
                <a:latin typeface="楷体" panose="02010609060101010101" charset="-122"/>
                <a:ea typeface="楷体" panose="02010609060101010101" charset="-122"/>
                <a:cs typeface="楷体" panose="02010609060101010101" charset="-122"/>
                <a:sym typeface="+mn-ea"/>
              </a:rPr>
              <a:t>-----</a:t>
            </a:r>
            <a:r>
              <a:rPr lang="zh-CN" altLang="en-US" sz="4400" b="1" dirty="0">
                <a:solidFill>
                  <a:srgbClr val="0070C0"/>
                </a:solidFill>
                <a:latin typeface="楷体" panose="02010609060101010101" charset="-122"/>
                <a:ea typeface="楷体" panose="02010609060101010101" charset="-122"/>
                <a:cs typeface="楷体" panose="02010609060101010101" charset="-122"/>
                <a:sym typeface="+mn-ea"/>
              </a:rPr>
              <a:t>三步法</a:t>
            </a:r>
            <a:endParaRPr lang="zh-CN" altLang="en-US" sz="4400" b="1" dirty="0">
              <a:solidFill>
                <a:srgbClr val="0070C0"/>
              </a:solidFill>
              <a:latin typeface="楷体" panose="02010609060101010101" charset="-122"/>
              <a:ea typeface="楷体" panose="02010609060101010101" charset="-122"/>
              <a:cs typeface="楷体" panose="02010609060101010101" charset="-122"/>
              <a:sym typeface="+mn-ea"/>
            </a:endParaRPr>
          </a:p>
          <a:p>
            <a:pPr marL="0" indent="0" algn="ctr">
              <a:buNone/>
            </a:pPr>
            <a:endParaRPr lang="en-US" altLang="zh-CN" sz="3600" b="1" dirty="0">
              <a:solidFill>
                <a:srgbClr val="0070C0"/>
              </a:solidFill>
              <a:latin typeface="黑体" panose="02010609060101010101" pitchFamily="49" charset="-122"/>
              <a:ea typeface="黑体" panose="02010609060101010101" pitchFamily="49" charset="-122"/>
              <a:sym typeface="+mn-ea"/>
            </a:endParaRPr>
          </a:p>
          <a:p>
            <a:pPr indent="0" fontAlgn="auto">
              <a:lnSpc>
                <a:spcPts val="5120"/>
              </a:lnSpc>
              <a:buNone/>
            </a:pPr>
            <a:r>
              <a:rPr lang="en-US" altLang="zh-CN" sz="3600" b="1" dirty="0">
                <a:solidFill>
                  <a:srgbClr val="0070C0"/>
                </a:solidFill>
                <a:latin typeface="黑体" panose="02010609060101010101" pitchFamily="49" charset="-122"/>
                <a:ea typeface="黑体" panose="02010609060101010101" pitchFamily="49" charset="-122"/>
                <a:sym typeface="+mn-ea"/>
              </a:rPr>
              <a:t>         1</a:t>
            </a:r>
            <a:r>
              <a:rPr lang="zh-CN" altLang="en-US" sz="3600" b="1" dirty="0">
                <a:solidFill>
                  <a:srgbClr val="0070C0"/>
                </a:solidFill>
                <a:latin typeface="黑体" panose="02010609060101010101" pitchFamily="49" charset="-122"/>
                <a:ea typeface="黑体" panose="02010609060101010101" pitchFamily="49" charset="-122"/>
                <a:sym typeface="+mn-ea"/>
              </a:rPr>
              <a:t>、第一步：读题</a:t>
            </a:r>
            <a:endParaRPr lang="zh-CN" altLang="en-US" sz="3600" b="1" dirty="0">
              <a:solidFill>
                <a:srgbClr val="0070C0"/>
              </a:solidFill>
              <a:latin typeface="黑体" panose="02010609060101010101" pitchFamily="49" charset="-122"/>
              <a:ea typeface="黑体" panose="02010609060101010101" pitchFamily="49" charset="-122"/>
              <a:sym typeface="+mn-ea"/>
            </a:endParaRPr>
          </a:p>
          <a:p>
            <a:pPr indent="0" fontAlgn="auto">
              <a:lnSpc>
                <a:spcPts val="5120"/>
              </a:lnSpc>
              <a:buNone/>
            </a:pPr>
            <a:r>
              <a:rPr lang="en-US" altLang="zh-CN" sz="3600" b="1" dirty="0">
                <a:solidFill>
                  <a:srgbClr val="0070C0"/>
                </a:solidFill>
                <a:latin typeface="黑体" panose="02010609060101010101" pitchFamily="49" charset="-122"/>
                <a:ea typeface="黑体" panose="02010609060101010101" pitchFamily="49" charset="-122"/>
                <a:sym typeface="+mn-ea"/>
              </a:rPr>
              <a:t>         2</a:t>
            </a:r>
            <a:r>
              <a:rPr lang="zh-CN" altLang="en-US" sz="3600" b="1" dirty="0">
                <a:solidFill>
                  <a:srgbClr val="0070C0"/>
                </a:solidFill>
                <a:latin typeface="黑体" panose="02010609060101010101" pitchFamily="49" charset="-122"/>
                <a:ea typeface="黑体" panose="02010609060101010101" pitchFamily="49" charset="-122"/>
                <a:sym typeface="+mn-ea"/>
              </a:rPr>
              <a:t>、第二步：审题</a:t>
            </a:r>
            <a:endParaRPr lang="zh-CN" altLang="en-US" sz="3600" b="1" dirty="0">
              <a:solidFill>
                <a:srgbClr val="0070C0"/>
              </a:solidFill>
              <a:latin typeface="黑体" panose="02010609060101010101" pitchFamily="49" charset="-122"/>
              <a:ea typeface="黑体" panose="02010609060101010101" pitchFamily="49" charset="-122"/>
              <a:sym typeface="+mn-ea"/>
            </a:endParaRPr>
          </a:p>
          <a:p>
            <a:pPr indent="0" fontAlgn="auto">
              <a:lnSpc>
                <a:spcPts val="5120"/>
              </a:lnSpc>
              <a:buNone/>
            </a:pPr>
            <a:r>
              <a:rPr lang="en-US" altLang="zh-CN" sz="3600" b="1" dirty="0">
                <a:solidFill>
                  <a:srgbClr val="0070C0"/>
                </a:solidFill>
                <a:latin typeface="黑体" panose="02010609060101010101" pitchFamily="49" charset="-122"/>
                <a:ea typeface="黑体" panose="02010609060101010101" pitchFamily="49" charset="-122"/>
                <a:sym typeface="+mn-ea"/>
              </a:rPr>
              <a:t>         3</a:t>
            </a:r>
            <a:r>
              <a:rPr lang="zh-CN" altLang="en-US" sz="3600" b="1" dirty="0">
                <a:solidFill>
                  <a:srgbClr val="0070C0"/>
                </a:solidFill>
                <a:latin typeface="黑体" panose="02010609060101010101" pitchFamily="49" charset="-122"/>
                <a:ea typeface="黑体" panose="02010609060101010101" pitchFamily="49" charset="-122"/>
                <a:sym typeface="+mn-ea"/>
              </a:rPr>
              <a:t>、第三步：写题</a:t>
            </a:r>
            <a:endParaRPr lang="zh-CN" altLang="en-US" sz="3600" b="1" dirty="0">
              <a:solidFill>
                <a:srgbClr val="0070C0"/>
              </a:solidFill>
              <a:latin typeface="黑体" panose="02010609060101010101" pitchFamily="49" charset="-122"/>
              <a:ea typeface="黑体" panose="02010609060101010101" pitchFamily="49" charset="-122"/>
            </a:endParaRPr>
          </a:p>
          <a:p>
            <a:pPr marL="1905" indent="-344805">
              <a:lnSpc>
                <a:spcPct val="80000"/>
              </a:lnSpc>
              <a:buNone/>
            </a:pPr>
            <a:r>
              <a:rPr lang="zh-CN" altLang="en-US" sz="3600" b="1" dirty="0">
                <a:solidFill>
                  <a:schemeClr val="bg1"/>
                </a:solidFill>
                <a:ea typeface="楷体" panose="02010609060101010101" charset="-122"/>
                <a:sym typeface="+mn-ea"/>
              </a:rPr>
              <a:t>      </a:t>
            </a:r>
            <a:endParaRPr lang="zh-CN" altLang="en-US" sz="3600" b="1" dirty="0">
              <a:solidFill>
                <a:schemeClr val="bg1"/>
              </a:solidFill>
              <a:latin typeface="楷体" panose="02010609060101010101" charset="-122"/>
              <a:ea typeface="楷体" panose="02010609060101010101" charset="-122"/>
              <a:sym typeface="+mn-ea"/>
            </a:endParaRPr>
          </a:p>
          <a:p>
            <a:pPr marL="1905" indent="-344805">
              <a:lnSpc>
                <a:spcPct val="80000"/>
              </a:lnSpc>
              <a:buNone/>
            </a:pPr>
            <a:r>
              <a:rPr lang="zh-CN" altLang="en-US" sz="2400" b="1">
                <a:solidFill>
                  <a:schemeClr val="bg1"/>
                </a:solidFill>
                <a:latin typeface="楷体" panose="02010609060101010101" charset="-122"/>
                <a:ea typeface="楷体" panose="02010609060101010101" charset="-122"/>
                <a:cs typeface="楷体_GB2312" charset="0"/>
                <a:sym typeface="+mn-ea"/>
              </a:rPr>
              <a:t> </a:t>
            </a:r>
            <a:endParaRPr lang="zh-CN" altLang="en-US" sz="2400" b="1">
              <a:solidFill>
                <a:schemeClr val="bg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_GB2312" charset="0"/>
              <a:sym typeface="+mn-ea"/>
            </a:endParaRPr>
          </a:p>
        </p:txBody>
      </p:sp>
    </p:spTree>
  </p:cSld>
  <p:clrMapOvr>
    <a:masterClrMapping/>
  </p:clrMapOvr>
  <p:transition>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6316980" y="1510665"/>
            <a:ext cx="5514340" cy="5765800"/>
          </a:xfrm>
        </p:spPr>
        <p:txBody>
          <a:bodyPr/>
          <a:p>
            <a:pPr marL="0" indent="0" fontAlgn="auto">
              <a:lnSpc>
                <a:spcPct val="120000"/>
              </a:lnSpc>
              <a:buNone/>
            </a:pPr>
            <a:r>
              <a:rPr lang="en-US" altLang="zh-CN" sz="1400" dirty="0">
                <a:latin typeface="黑体" panose="02010609060101010101" pitchFamily="49" charset="-122"/>
                <a:ea typeface="黑体" panose="02010609060101010101" pitchFamily="49" charset="-122"/>
                <a:sym typeface="+mn-ea"/>
              </a:rPr>
              <a:t>2019</a:t>
            </a:r>
            <a:r>
              <a:rPr lang="zh-CN" altLang="en-US" sz="1400" dirty="0">
                <a:latin typeface="黑体" panose="02010609060101010101" pitchFamily="49" charset="-122"/>
                <a:ea typeface="黑体" panose="02010609060101010101" pitchFamily="49" charset="-122"/>
                <a:sym typeface="+mn-ea"/>
              </a:rPr>
              <a:t>考核目标与要求</a:t>
            </a:r>
            <a:endParaRPr lang="zh-CN" altLang="en-US" sz="1400" dirty="0">
              <a:latin typeface="黑体" panose="02010609060101010101" pitchFamily="49" charset="-122"/>
              <a:ea typeface="黑体" panose="02010609060101010101" pitchFamily="49" charset="-122"/>
              <a:sym typeface="+mn-ea"/>
            </a:endParaRPr>
          </a:p>
          <a:p>
            <a:pPr marL="0" indent="0" fontAlgn="auto">
              <a:lnSpc>
                <a:spcPct val="120000"/>
              </a:lnSpc>
              <a:buNone/>
            </a:pPr>
            <a:r>
              <a:rPr lang="en-US" altLang="zh-CN" sz="1400" b="1" dirty="0">
                <a:solidFill>
                  <a:srgbClr val="0000CC"/>
                </a:solidFill>
                <a:latin typeface="黑体" panose="02010609060101010101" pitchFamily="49" charset="-122"/>
                <a:ea typeface="黑体" panose="02010609060101010101" pitchFamily="49" charset="-122"/>
                <a:sym typeface="+mn-ea"/>
              </a:rPr>
              <a:t>3</a:t>
            </a:r>
            <a:r>
              <a:rPr lang="zh-CN" altLang="en-US" sz="1400" b="1" dirty="0">
                <a:solidFill>
                  <a:srgbClr val="0000CC"/>
                </a:solidFill>
                <a:latin typeface="黑体" panose="02010609060101010101" pitchFamily="49" charset="-122"/>
                <a:ea typeface="黑体" panose="02010609060101010101" pitchFamily="49" charset="-122"/>
                <a:sym typeface="+mn-ea"/>
              </a:rPr>
              <a:t>、认识历史事物的本质</a:t>
            </a:r>
            <a:endParaRPr lang="zh-CN" altLang="en-US" sz="1400" b="1" dirty="0">
              <a:solidFill>
                <a:srgbClr val="0000CC"/>
              </a:solidFill>
              <a:latin typeface="黑体" panose="02010609060101010101" pitchFamily="49" charset="-122"/>
              <a:ea typeface="黑体" panose="02010609060101010101" pitchFamily="49" charset="-122"/>
              <a:sym typeface="+mn-ea"/>
            </a:endParaRPr>
          </a:p>
          <a:p>
            <a:pPr marL="0" indent="0" fontAlgn="auto">
              <a:lnSpc>
                <a:spcPct val="120000"/>
              </a:lnSpc>
              <a:buNone/>
            </a:pPr>
            <a:r>
              <a:rPr lang="zh-CN" altLang="en-US" sz="1400" b="1">
                <a:latin typeface="楷体" panose="02010609060101010101" charset="-122"/>
                <a:ea typeface="楷体" panose="02010609060101010101" charset="-122"/>
                <a:cs typeface="楷体" panose="02010609060101010101" charset="-122"/>
                <a:sym typeface="+mn-ea"/>
              </a:rPr>
              <a:t>例</a:t>
            </a:r>
            <a:r>
              <a:rPr lang="en-US" altLang="zh-CN" sz="1400" b="1">
                <a:latin typeface="楷体" panose="02010609060101010101" charset="-122"/>
                <a:ea typeface="楷体" panose="02010609060101010101" charset="-122"/>
                <a:cs typeface="楷体" panose="02010609060101010101" charset="-122"/>
                <a:sym typeface="+mn-ea"/>
              </a:rPr>
              <a:t>9</a:t>
            </a:r>
            <a:r>
              <a:rPr lang="zh-CN" altLang="en-US" sz="1400" b="1">
                <a:latin typeface="楷体" panose="02010609060101010101" charset="-122"/>
                <a:ea typeface="楷体" panose="02010609060101010101" charset="-122"/>
                <a:cs typeface="楷体" panose="02010609060101010101" charset="-122"/>
                <a:sym typeface="+mn-ea"/>
              </a:rPr>
              <a:t>、</a:t>
            </a:r>
            <a:r>
              <a:rPr sz="1400" b="1" dirty="0">
                <a:solidFill>
                  <a:srgbClr val="FF0000"/>
                </a:solidFill>
                <a:latin typeface="楷体" panose="02010609060101010101" charset="-122"/>
                <a:ea typeface="楷体" panose="02010609060101010101" charset="-122"/>
                <a:cs typeface="楷体" panose="02010609060101010101" charset="-122"/>
                <a:sym typeface="+mn-ea"/>
              </a:rPr>
              <a:t>（</a:t>
            </a:r>
            <a:r>
              <a:rPr lang="zh-CN" altLang="en-US" sz="1400" b="1">
                <a:solidFill>
                  <a:srgbClr val="FF0000"/>
                </a:solidFill>
                <a:latin typeface="楷体" panose="02010609060101010101" charset="-122"/>
                <a:ea typeface="楷体" panose="02010609060101010101" charset="-122"/>
                <a:cs typeface="楷体" panose="02010609060101010101" charset="-122"/>
                <a:sym typeface="+mn-ea"/>
              </a:rPr>
              <a:t>2014海南卷</a:t>
            </a:r>
            <a:r>
              <a:rPr sz="1400" b="1" dirty="0">
                <a:solidFill>
                  <a:srgbClr val="FF0000"/>
                </a:solidFill>
                <a:latin typeface="楷体" panose="02010609060101010101" charset="-122"/>
                <a:ea typeface="楷体" panose="02010609060101010101" charset="-122"/>
                <a:cs typeface="楷体" panose="02010609060101010101" charset="-122"/>
                <a:sym typeface="+mn-ea"/>
              </a:rPr>
              <a:t>）</a:t>
            </a:r>
            <a:r>
              <a:rPr lang="en-US" altLang="zh-CN" sz="1400" b="1">
                <a:latin typeface="楷体" panose="02010609060101010101" charset="-122"/>
                <a:ea typeface="楷体" panose="02010609060101010101" charset="-122"/>
                <a:cs typeface="楷体" panose="02010609060101010101" charset="-122"/>
                <a:sym typeface="+mn-ea"/>
              </a:rPr>
              <a:t>1923---1929</a:t>
            </a:r>
            <a:r>
              <a:rPr lang="zh-CN" altLang="en-US" sz="1400" b="1">
                <a:latin typeface="楷体" panose="02010609060101010101" charset="-122"/>
                <a:ea typeface="楷体" panose="02010609060101010101" charset="-122"/>
                <a:cs typeface="楷体" panose="02010609060101010101" charset="-122"/>
                <a:sym typeface="+mn-ea"/>
              </a:rPr>
              <a:t>年，美国的企业普遍使用流水线等先进生产管理方式，提高了劳动生产率，同时在少数企业中工人可以领取养老金，享受带薪休假。这反映出当时在美国</a:t>
            </a:r>
            <a:endParaRPr lang="zh-CN" altLang="en-US" sz="1400" b="1">
              <a:latin typeface="楷体" panose="02010609060101010101" charset="-122"/>
              <a:ea typeface="楷体" panose="02010609060101010101" charset="-122"/>
              <a:cs typeface="楷体" panose="02010609060101010101" charset="-122"/>
            </a:endParaRPr>
          </a:p>
          <a:p>
            <a:pPr marL="0" indent="0" fontAlgn="auto">
              <a:lnSpc>
                <a:spcPct val="120000"/>
              </a:lnSpc>
              <a:buNone/>
            </a:pPr>
            <a:r>
              <a:rPr lang="zh-CN" altLang="en-US" sz="1400" b="1">
                <a:latin typeface="楷体" panose="02010609060101010101" charset="-122"/>
                <a:ea typeface="楷体" panose="02010609060101010101" charset="-122"/>
                <a:cs typeface="楷体" panose="02010609060101010101" charset="-122"/>
                <a:sym typeface="+mn-ea"/>
              </a:rPr>
              <a:t>A. 工人分享的经济发展成果有限</a:t>
            </a:r>
            <a:endParaRPr lang="zh-CN" altLang="en-US" sz="1400" b="1">
              <a:latin typeface="楷体" panose="02010609060101010101" charset="-122"/>
              <a:ea typeface="楷体" panose="02010609060101010101" charset="-122"/>
              <a:cs typeface="楷体" panose="02010609060101010101" charset="-122"/>
            </a:endParaRPr>
          </a:p>
          <a:p>
            <a:pPr marL="0" indent="0" fontAlgn="auto">
              <a:lnSpc>
                <a:spcPct val="120000"/>
              </a:lnSpc>
              <a:buNone/>
            </a:pPr>
            <a:r>
              <a:rPr lang="zh-CN" altLang="en-US" sz="1400" b="1">
                <a:latin typeface="楷体" panose="02010609060101010101" charset="-122"/>
                <a:ea typeface="楷体" panose="02010609060101010101" charset="-122"/>
                <a:cs typeface="楷体" panose="02010609060101010101" charset="-122"/>
                <a:sym typeface="+mn-ea"/>
              </a:rPr>
              <a:t>B. 科技未对经济发展发挥重大作用</a:t>
            </a:r>
            <a:endParaRPr lang="zh-CN" altLang="en-US" sz="1400" b="1">
              <a:latin typeface="楷体" panose="02010609060101010101" charset="-122"/>
              <a:ea typeface="楷体" panose="02010609060101010101" charset="-122"/>
              <a:cs typeface="楷体" panose="02010609060101010101" charset="-122"/>
            </a:endParaRPr>
          </a:p>
          <a:p>
            <a:pPr marL="0" indent="0" fontAlgn="auto">
              <a:lnSpc>
                <a:spcPct val="120000"/>
              </a:lnSpc>
              <a:buNone/>
            </a:pPr>
            <a:r>
              <a:rPr lang="zh-CN" altLang="en-US" sz="1400" b="1">
                <a:latin typeface="楷体" panose="02010609060101010101" charset="-122"/>
                <a:ea typeface="楷体" panose="02010609060101010101" charset="-122"/>
                <a:cs typeface="楷体" panose="02010609060101010101" charset="-122"/>
                <a:sym typeface="+mn-ea"/>
              </a:rPr>
              <a:t>C. 供给与需求保持基本平衡</a:t>
            </a:r>
            <a:endParaRPr lang="zh-CN" altLang="en-US" sz="1400" b="1">
              <a:latin typeface="楷体" panose="02010609060101010101" charset="-122"/>
              <a:ea typeface="楷体" panose="02010609060101010101" charset="-122"/>
              <a:cs typeface="楷体" panose="02010609060101010101" charset="-122"/>
            </a:endParaRPr>
          </a:p>
          <a:p>
            <a:pPr marL="0" indent="0" fontAlgn="auto">
              <a:lnSpc>
                <a:spcPct val="120000"/>
              </a:lnSpc>
              <a:buNone/>
            </a:pPr>
            <a:r>
              <a:rPr lang="zh-CN" altLang="en-US" sz="1400" b="1">
                <a:latin typeface="楷体" panose="02010609060101010101" charset="-122"/>
                <a:ea typeface="楷体" panose="02010609060101010101" charset="-122"/>
                <a:cs typeface="楷体" panose="02010609060101010101" charset="-122"/>
                <a:sym typeface="+mn-ea"/>
              </a:rPr>
              <a:t>D. 国家干预促进了经济发展</a:t>
            </a:r>
            <a:endParaRPr lang="zh-CN" altLang="en-US" sz="1400" b="1">
              <a:latin typeface="楷体" panose="02010609060101010101" charset="-122"/>
              <a:ea typeface="楷体" panose="02010609060101010101" charset="-122"/>
              <a:cs typeface="楷体" panose="02010609060101010101" charset="-122"/>
            </a:endParaRPr>
          </a:p>
          <a:p>
            <a:pPr marL="0" indent="0" fontAlgn="auto">
              <a:lnSpc>
                <a:spcPct val="120000"/>
              </a:lnSpc>
              <a:buNone/>
            </a:pPr>
            <a:r>
              <a:rPr lang="zh-CN" altLang="en-US" sz="1400" b="1">
                <a:solidFill>
                  <a:srgbClr val="0000CC"/>
                </a:solidFill>
                <a:latin typeface="楷体" panose="02010609060101010101" charset="-122"/>
                <a:ea typeface="楷体" panose="02010609060101010101" charset="-122"/>
                <a:sym typeface="+mn-ea"/>
              </a:rPr>
              <a:t>【说明】本题旨在考查考生将历史现象置于特定的历史环境下进行评价的能力。本题题干设置的情境是</a:t>
            </a:r>
            <a:r>
              <a:rPr lang="en-US" altLang="zh-CN" sz="1400" b="1">
                <a:solidFill>
                  <a:srgbClr val="0000CC"/>
                </a:solidFill>
                <a:latin typeface="楷体" panose="02010609060101010101" charset="-122"/>
                <a:ea typeface="楷体" panose="02010609060101010101" charset="-122"/>
                <a:sym typeface="+mn-ea"/>
              </a:rPr>
              <a:t>20</a:t>
            </a:r>
            <a:r>
              <a:rPr lang="zh-CN" altLang="en-US" sz="1400" b="1">
                <a:solidFill>
                  <a:srgbClr val="0000CC"/>
                </a:solidFill>
                <a:latin typeface="楷体" panose="02010609060101010101" charset="-122"/>
                <a:ea typeface="楷体" panose="02010609060101010101" charset="-122"/>
                <a:sym typeface="+mn-ea"/>
              </a:rPr>
              <a:t>世纪</a:t>
            </a:r>
            <a:r>
              <a:rPr lang="en-US" altLang="zh-CN" sz="1400" b="1">
                <a:solidFill>
                  <a:srgbClr val="0000CC"/>
                </a:solidFill>
                <a:latin typeface="楷体" panose="02010609060101010101" charset="-122"/>
                <a:ea typeface="楷体" panose="02010609060101010101" charset="-122"/>
                <a:sym typeface="+mn-ea"/>
              </a:rPr>
              <a:t>20</a:t>
            </a:r>
            <a:r>
              <a:rPr lang="zh-CN" altLang="en-US" sz="1400" b="1">
                <a:solidFill>
                  <a:srgbClr val="0000CC"/>
                </a:solidFill>
                <a:latin typeface="楷体" panose="02010609060101010101" charset="-122"/>
                <a:ea typeface="楷体" panose="02010609060101010101" charset="-122"/>
                <a:sym typeface="+mn-ea"/>
              </a:rPr>
              <a:t>年代美国生产管理方式的变革及其影响。</a:t>
            </a:r>
            <a:r>
              <a:rPr lang="en-US" altLang="zh-CN" sz="1400" b="1">
                <a:solidFill>
                  <a:srgbClr val="0000CC"/>
                </a:solidFill>
                <a:latin typeface="楷体" panose="02010609060101010101" charset="-122"/>
                <a:ea typeface="楷体" panose="02010609060101010101" charset="-122"/>
                <a:sym typeface="+mn-ea"/>
              </a:rPr>
              <a:t>20</a:t>
            </a:r>
            <a:r>
              <a:rPr lang="zh-CN" altLang="en-US" sz="1400" b="1">
                <a:solidFill>
                  <a:srgbClr val="0000CC"/>
                </a:solidFill>
                <a:latin typeface="楷体" panose="02010609060101010101" charset="-122"/>
                <a:ea typeface="楷体" panose="02010609060101010101" charset="-122"/>
                <a:sym typeface="+mn-ea"/>
              </a:rPr>
              <a:t>世纪</a:t>
            </a:r>
            <a:r>
              <a:rPr lang="en-US" altLang="zh-CN" sz="1400" b="1">
                <a:solidFill>
                  <a:srgbClr val="0000CC"/>
                </a:solidFill>
                <a:latin typeface="楷体" panose="02010609060101010101" charset="-122"/>
                <a:ea typeface="楷体" panose="02010609060101010101" charset="-122"/>
                <a:sym typeface="+mn-ea"/>
              </a:rPr>
              <a:t>20</a:t>
            </a:r>
            <a:r>
              <a:rPr lang="zh-CN" altLang="en-US" sz="1400" b="1">
                <a:solidFill>
                  <a:srgbClr val="0000CC"/>
                </a:solidFill>
                <a:latin typeface="楷体" panose="02010609060101010101" charset="-122"/>
                <a:ea typeface="楷体" panose="02010609060101010101" charset="-122"/>
                <a:sym typeface="+mn-ea"/>
              </a:rPr>
              <a:t>年代是美国经济大繁荣的时代，也贫富差距加大的时代，因而导致</a:t>
            </a:r>
            <a:r>
              <a:rPr lang="en-US" altLang="zh-CN" sz="1400" b="1">
                <a:solidFill>
                  <a:srgbClr val="0000CC"/>
                </a:solidFill>
                <a:latin typeface="楷体" panose="02010609060101010101" charset="-122"/>
                <a:ea typeface="楷体" panose="02010609060101010101" charset="-122"/>
                <a:sym typeface="+mn-ea"/>
              </a:rPr>
              <a:t>30</a:t>
            </a:r>
            <a:r>
              <a:rPr lang="zh-CN" altLang="en-US" sz="1400" b="1">
                <a:solidFill>
                  <a:srgbClr val="0000CC"/>
                </a:solidFill>
                <a:latin typeface="楷体" panose="02010609060101010101" charset="-122"/>
                <a:ea typeface="楷体" panose="02010609060101010101" charset="-122"/>
                <a:sym typeface="+mn-ea"/>
              </a:rPr>
              <a:t>年代大危机。材料中也提示劳动生产率普遍提高而只有少数企业的工人享受到福利待遇，因此工人分享的经济发展成果有限。</a:t>
            </a:r>
            <a:endParaRPr lang="zh-CN" altLang="en-US" sz="1400" b="1">
              <a:solidFill>
                <a:srgbClr val="0000CC"/>
              </a:solidFill>
              <a:latin typeface="楷体" panose="02010609060101010101" charset="-122"/>
              <a:ea typeface="楷体" panose="02010609060101010101" charset="-122"/>
              <a:cs typeface="楷体" panose="02010609060101010101" charset="-122"/>
              <a:sym typeface="+mn-ea"/>
            </a:endParaRPr>
          </a:p>
          <a:p>
            <a:endParaRPr lang="zh-CN" altLang="en-US" sz="1400" b="1">
              <a:solidFill>
                <a:srgbClr val="0000CC"/>
              </a:solidFill>
              <a:latin typeface="楷体" panose="02010609060101010101" charset="-122"/>
              <a:ea typeface="楷体" panose="02010609060101010101" charset="-122"/>
              <a:cs typeface="楷体" panose="02010609060101010101" charset="-122"/>
              <a:sym typeface="+mn-ea"/>
            </a:endParaRPr>
          </a:p>
        </p:txBody>
      </p:sp>
      <p:sp>
        <p:nvSpPr>
          <p:cNvPr id="4" name="文本框 3"/>
          <p:cNvSpPr txBox="1"/>
          <p:nvPr/>
        </p:nvSpPr>
        <p:spPr>
          <a:xfrm>
            <a:off x="131445" y="1510665"/>
            <a:ext cx="5937250" cy="4312920"/>
          </a:xfrm>
          <a:prstGeom prst="rect">
            <a:avLst/>
          </a:prstGeom>
          <a:noFill/>
        </p:spPr>
        <p:txBody>
          <a:bodyPr wrap="square" rtlCol="0">
            <a:spAutoFit/>
          </a:bodyPr>
          <a:p>
            <a:pPr marL="1905" indent="-344805">
              <a:lnSpc>
                <a:spcPct val="80000"/>
              </a:lnSpc>
              <a:buNone/>
            </a:pPr>
            <a:r>
              <a:rPr lang="en-US" altLang="zh-CN" sz="1400" dirty="0">
                <a:latin typeface="黑体" panose="02010609060101010101" pitchFamily="49" charset="-122"/>
                <a:ea typeface="黑体" panose="02010609060101010101" pitchFamily="49" charset="-122"/>
                <a:sym typeface="+mn-ea"/>
              </a:rPr>
              <a:t>2018</a:t>
            </a:r>
            <a:r>
              <a:rPr lang="zh-CN" altLang="en-US" sz="1400" dirty="0">
                <a:latin typeface="黑体" panose="02010609060101010101" pitchFamily="49" charset="-122"/>
                <a:ea typeface="黑体" panose="02010609060101010101" pitchFamily="49" charset="-122"/>
                <a:sym typeface="+mn-ea"/>
              </a:rPr>
              <a:t>考核目标与要求</a:t>
            </a:r>
            <a:endParaRPr lang="zh-CN" altLang="en-US" sz="1400" dirty="0">
              <a:latin typeface="黑体" panose="02010609060101010101" pitchFamily="49" charset="-122"/>
              <a:ea typeface="黑体" panose="02010609060101010101" pitchFamily="49" charset="-122"/>
              <a:sym typeface="+mn-ea"/>
            </a:endParaRPr>
          </a:p>
          <a:p>
            <a:pPr marL="1905" indent="0" fontAlgn="auto">
              <a:lnSpc>
                <a:spcPct val="100000"/>
              </a:lnSpc>
              <a:buNone/>
            </a:pPr>
            <a:r>
              <a:rPr lang="en-US" altLang="zh-CN" sz="1400" b="1" dirty="0">
                <a:solidFill>
                  <a:srgbClr val="0000CC"/>
                </a:solidFill>
                <a:latin typeface="黑体" panose="02010609060101010101" pitchFamily="49" charset="-122"/>
                <a:ea typeface="黑体" panose="02010609060101010101" pitchFamily="49" charset="-122"/>
                <a:sym typeface="+mn-ea"/>
              </a:rPr>
              <a:t>3</a:t>
            </a:r>
            <a:r>
              <a:rPr lang="zh-CN" altLang="en-US" sz="1400" b="1" dirty="0">
                <a:solidFill>
                  <a:srgbClr val="0000CC"/>
                </a:solidFill>
                <a:latin typeface="黑体" panose="02010609060101010101" pitchFamily="49" charset="-122"/>
                <a:ea typeface="黑体" panose="02010609060101010101" pitchFamily="49" charset="-122"/>
                <a:sym typeface="+mn-ea"/>
              </a:rPr>
              <a:t>、认识历史事物的本质</a:t>
            </a:r>
            <a:endParaRPr lang="zh-CN" altLang="en-US" sz="1400" b="1" dirty="0">
              <a:solidFill>
                <a:srgbClr val="0000CC"/>
              </a:solidFill>
              <a:latin typeface="黑体" panose="02010609060101010101" pitchFamily="49" charset="-122"/>
              <a:ea typeface="黑体" panose="02010609060101010101" pitchFamily="49" charset="-122"/>
              <a:sym typeface="+mn-ea"/>
            </a:endParaRPr>
          </a:p>
          <a:p>
            <a:pPr marL="1905" indent="0" fontAlgn="auto">
              <a:lnSpc>
                <a:spcPct val="100000"/>
              </a:lnSpc>
              <a:buNone/>
            </a:pPr>
            <a:r>
              <a:rPr lang="zh-CN" altLang="en-US" sz="1400" b="1" dirty="0">
                <a:solidFill>
                  <a:srgbClr val="0000CC"/>
                </a:solidFill>
                <a:latin typeface="楷体" panose="02010609060101010101" charset="-122"/>
                <a:ea typeface="楷体" panose="02010609060101010101" charset="-122"/>
                <a:cs typeface="楷体" panose="02010609060101010101" charset="-122"/>
                <a:sym typeface="+mn-ea"/>
              </a:rPr>
              <a:t>例9、</a:t>
            </a:r>
            <a:r>
              <a:rPr sz="1400" b="1" dirty="0">
                <a:solidFill>
                  <a:srgbClr val="FF0000"/>
                </a:solidFill>
                <a:latin typeface="楷体" panose="02010609060101010101" charset="-122"/>
                <a:ea typeface="楷体" panose="02010609060101010101" charset="-122"/>
                <a:cs typeface="楷体" panose="02010609060101010101" charset="-122"/>
                <a:sym typeface="+mn-ea"/>
              </a:rPr>
              <a:t>（2010年新课标全国卷·中外历史人物评说）</a:t>
            </a:r>
            <a:endParaRPr lang="en-US" altLang="x-none" sz="1400" b="1" dirty="0">
              <a:solidFill>
                <a:srgbClr val="FF0000"/>
              </a:solidFill>
              <a:latin typeface="楷体" panose="02010609060101010101" charset="-122"/>
              <a:ea typeface="楷体" panose="02010609060101010101" charset="-122"/>
              <a:cs typeface="楷体" panose="02010609060101010101" charset="-122"/>
              <a:sym typeface="+mn-ea"/>
            </a:endParaRPr>
          </a:p>
          <a:p>
            <a:pPr marL="1905" indent="0" fontAlgn="auto">
              <a:lnSpc>
                <a:spcPct val="100000"/>
              </a:lnSpc>
              <a:buNone/>
            </a:pPr>
            <a:r>
              <a:rPr lang="zh-CN" altLang="en-US" sz="1400" b="1" dirty="0">
                <a:latin typeface="楷体" panose="02010609060101010101" charset="-122"/>
                <a:ea typeface="楷体" panose="02010609060101010101" charset="-122"/>
                <a:cs typeface="楷体" panose="02010609060101010101" charset="-122"/>
                <a:sym typeface="+mn-ea"/>
              </a:rPr>
              <a:t>（</a:t>
            </a:r>
            <a:r>
              <a:rPr lang="en-US" altLang="x-none" sz="1400" b="1" dirty="0">
                <a:latin typeface="楷体" panose="02010609060101010101" charset="-122"/>
                <a:ea typeface="楷体" panose="02010609060101010101" charset="-122"/>
                <a:cs typeface="楷体" panose="02010609060101010101" charset="-122"/>
                <a:sym typeface="+mn-ea"/>
              </a:rPr>
              <a:t>15</a:t>
            </a:r>
            <a:r>
              <a:rPr lang="zh-CN" altLang="en-US" sz="1400" b="1" dirty="0">
                <a:latin typeface="楷体" panose="02010609060101010101" charset="-122"/>
                <a:ea typeface="楷体" panose="02010609060101010101" charset="-122"/>
                <a:cs typeface="楷体" panose="02010609060101010101" charset="-122"/>
                <a:sym typeface="+mn-ea"/>
              </a:rPr>
              <a:t>分）中外历史人物评说</a:t>
            </a:r>
            <a:endParaRPr lang="zh-CN" altLang="en-US" sz="1400" b="1" dirty="0">
              <a:latin typeface="楷体" panose="02010609060101010101" charset="-122"/>
              <a:ea typeface="楷体" panose="02010609060101010101" charset="-122"/>
              <a:cs typeface="楷体" panose="02010609060101010101" charset="-122"/>
            </a:endParaRPr>
          </a:p>
          <a:p>
            <a:pPr marL="1905" indent="0" fontAlgn="auto">
              <a:lnSpc>
                <a:spcPct val="100000"/>
              </a:lnSpc>
              <a:buNone/>
            </a:pPr>
            <a:r>
              <a:rPr lang="zh-CN" altLang="en-US" sz="1400" b="1" dirty="0">
                <a:solidFill>
                  <a:srgbClr val="0000CC"/>
                </a:solidFill>
                <a:latin typeface="楷体" panose="02010609060101010101" charset="-122"/>
                <a:ea typeface="楷体" panose="02010609060101010101" charset="-122"/>
                <a:cs typeface="楷体" panose="02010609060101010101" charset="-122"/>
                <a:sym typeface="+mn-ea"/>
              </a:rPr>
              <a:t>  材料一、  太祖（曹操）运筹演谋，鞭挞宇内，揽申、商之法术，该韩、白之奇策，官方授材，各国其器，矫情任算，不念旧恶，终能总防皇机，克洪业者，惟其明略最优也。抑可谓非常之人，超世之杰矣。——（西晋）陈寿：《三国志》  </a:t>
            </a:r>
            <a:endParaRPr lang="zh-CN" altLang="en-US" sz="1400" b="1" dirty="0">
              <a:solidFill>
                <a:srgbClr val="0000CC"/>
              </a:solidFill>
              <a:latin typeface="楷体" panose="02010609060101010101" charset="-122"/>
              <a:ea typeface="楷体" panose="02010609060101010101" charset="-122"/>
              <a:cs typeface="楷体" panose="02010609060101010101" charset="-122"/>
            </a:endParaRPr>
          </a:p>
          <a:p>
            <a:pPr marL="1905" indent="0" fontAlgn="auto">
              <a:lnSpc>
                <a:spcPct val="100000"/>
              </a:lnSpc>
              <a:buNone/>
            </a:pPr>
            <a:r>
              <a:rPr lang="zh-CN" altLang="en-US" sz="1400" b="1" dirty="0">
                <a:solidFill>
                  <a:srgbClr val="0000CC"/>
                </a:solidFill>
                <a:latin typeface="楷体" panose="02010609060101010101" charset="-122"/>
                <a:ea typeface="楷体" panose="02010609060101010101" charset="-122"/>
                <a:cs typeface="楷体" panose="02010609060101010101" charset="-122"/>
                <a:sym typeface="+mn-ea"/>
              </a:rPr>
              <a:t> 材料二、  时只有蜀先主可与有为耳。曹操自是贼，既不可从，孙权又是两间底人，只有先主名分正，故（诸葛亮）只得从之。——（南宋）朱熹：《朱子语类》    </a:t>
            </a:r>
            <a:endParaRPr lang="zh-CN" altLang="en-US" sz="1400" b="1" dirty="0">
              <a:solidFill>
                <a:srgbClr val="0000CC"/>
              </a:solidFill>
              <a:latin typeface="楷体" panose="02010609060101010101" charset="-122"/>
              <a:ea typeface="楷体" panose="02010609060101010101" charset="-122"/>
              <a:cs typeface="楷体" panose="02010609060101010101" charset="-122"/>
            </a:endParaRPr>
          </a:p>
          <a:p>
            <a:pPr marL="1905" indent="0" fontAlgn="auto">
              <a:lnSpc>
                <a:spcPct val="100000"/>
              </a:lnSpc>
              <a:buNone/>
            </a:pPr>
            <a:r>
              <a:rPr lang="zh-CN" altLang="en-US" sz="1400" b="1" dirty="0">
                <a:solidFill>
                  <a:srgbClr val="0000CC"/>
                </a:solidFill>
                <a:latin typeface="楷体" panose="02010609060101010101" charset="-122"/>
                <a:ea typeface="楷体" panose="02010609060101010101" charset="-122"/>
                <a:cs typeface="楷体" panose="02010609060101010101" charset="-122"/>
                <a:sym typeface="+mn-ea"/>
              </a:rPr>
              <a:t>材料三、公平地说来，曹操对于当时的人民是有贡献的，不仅有而且大，对于民族的发展和文化的发展是有贡献的，不仅有而且大。在我看来，曹操在这些方面的贡献，比起他同时代的人物来是最大的。例如诸葛亮是应该肯定的人物，但他所凭措的西蜀，在当时没有遭到多大的破坏，而他所成就的规模比起曹操来要小得多。然而诸葛亮却被后人神化，而曹操被后人魔鬼化了。这是不公平的。——《郭沫若全集》</a:t>
            </a:r>
            <a:endParaRPr lang="zh-CN" altLang="en-US" sz="1400" b="1" dirty="0">
              <a:solidFill>
                <a:srgbClr val="0000CC"/>
              </a:solidFill>
              <a:latin typeface="楷体" panose="02010609060101010101" charset="-122"/>
              <a:ea typeface="楷体" panose="02010609060101010101" charset="-122"/>
              <a:cs typeface="楷体" panose="02010609060101010101" charset="-122"/>
              <a:sym typeface="+mn-ea"/>
            </a:endParaRPr>
          </a:p>
          <a:p>
            <a:pPr indent="0" fontAlgn="auto">
              <a:lnSpc>
                <a:spcPct val="100000"/>
              </a:lnSpc>
              <a:buNone/>
            </a:pPr>
            <a:r>
              <a:rPr lang="zh-CN" altLang="en-US" sz="1400" b="1">
                <a:solidFill>
                  <a:srgbClr val="0000CC"/>
                </a:solidFill>
                <a:latin typeface="楷体" panose="02010609060101010101" charset="-122"/>
                <a:ea typeface="楷体" panose="02010609060101010101" charset="-122"/>
                <a:sym typeface="+mn-ea"/>
              </a:rPr>
              <a:t>（</a:t>
            </a:r>
            <a:r>
              <a:rPr lang="en-US" altLang="zh-CN" sz="1400" b="1">
                <a:solidFill>
                  <a:srgbClr val="0000CC"/>
                </a:solidFill>
                <a:latin typeface="楷体" panose="02010609060101010101" charset="-122"/>
                <a:ea typeface="楷体" panose="02010609060101010101" charset="-122"/>
                <a:sym typeface="+mn-ea"/>
              </a:rPr>
              <a:t>1</a:t>
            </a:r>
            <a:r>
              <a:rPr lang="zh-CN" altLang="en-US" sz="1400" b="1">
                <a:solidFill>
                  <a:srgbClr val="0000CC"/>
                </a:solidFill>
                <a:latin typeface="楷体" panose="02010609060101010101" charset="-122"/>
                <a:ea typeface="楷体" panose="02010609060101010101" charset="-122"/>
                <a:sym typeface="+mn-ea"/>
              </a:rPr>
              <a:t>）根据材料一、二，概括指出陈寿、朱熹对曹操的不同态度及其原因。</a:t>
            </a:r>
            <a:endParaRPr lang="zh-CN" altLang="en-US" sz="1400" b="1">
              <a:solidFill>
                <a:srgbClr val="0000CC"/>
              </a:solidFill>
              <a:latin typeface="楷体" panose="02010609060101010101" charset="-122"/>
              <a:ea typeface="楷体" panose="02010609060101010101" charset="-122"/>
            </a:endParaRPr>
          </a:p>
          <a:p>
            <a:pPr indent="0" fontAlgn="auto">
              <a:lnSpc>
                <a:spcPct val="100000"/>
              </a:lnSpc>
              <a:buNone/>
            </a:pPr>
            <a:r>
              <a:rPr lang="zh-CN" altLang="en-US" sz="1400" b="1">
                <a:solidFill>
                  <a:srgbClr val="0000CC"/>
                </a:solidFill>
                <a:latin typeface="楷体" panose="02010609060101010101" charset="-122"/>
                <a:ea typeface="楷体" panose="02010609060101010101" charset="-122"/>
                <a:sym typeface="+mn-ea"/>
              </a:rPr>
              <a:t>（</a:t>
            </a:r>
            <a:r>
              <a:rPr lang="en-US" altLang="zh-CN" sz="1400" b="1">
                <a:solidFill>
                  <a:srgbClr val="0000CC"/>
                </a:solidFill>
                <a:latin typeface="楷体" panose="02010609060101010101" charset="-122"/>
                <a:ea typeface="楷体" panose="02010609060101010101" charset="-122"/>
                <a:sym typeface="+mn-ea"/>
              </a:rPr>
              <a:t>2</a:t>
            </a:r>
            <a:r>
              <a:rPr lang="zh-CN" altLang="en-US" sz="1400" b="1">
                <a:solidFill>
                  <a:srgbClr val="0000CC"/>
                </a:solidFill>
                <a:latin typeface="楷体" panose="02010609060101010101" charset="-122"/>
                <a:ea typeface="楷体" panose="02010609060101010101" charset="-122"/>
                <a:sym typeface="+mn-ea"/>
              </a:rPr>
              <a:t>）根据材料三，概括指出郭沫若评价曹操的标准、指导思想和方法。</a:t>
            </a:r>
            <a:endParaRPr lang="zh-CN" altLang="en-US" sz="1400" b="1">
              <a:solidFill>
                <a:srgbClr val="0000CC"/>
              </a:solidFill>
              <a:latin typeface="楷体" panose="02010609060101010101" charset="-122"/>
              <a:ea typeface="楷体" panose="02010609060101010101" charset="-122"/>
            </a:endParaRPr>
          </a:p>
          <a:p>
            <a:pPr marL="1905" indent="-344805">
              <a:lnSpc>
                <a:spcPct val="80000"/>
              </a:lnSpc>
            </a:pPr>
            <a:endParaRPr lang="zh-CN" altLang="en-US" sz="1400" b="1" dirty="0">
              <a:solidFill>
                <a:srgbClr val="0000CC"/>
              </a:solidFill>
              <a:latin typeface="楷体" panose="02010609060101010101" charset="-122"/>
              <a:ea typeface="楷体" panose="02010609060101010101" charset="-122"/>
              <a:cs typeface="楷体" panose="02010609060101010101"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2000" fill="hold">
                                          <p:stCondLst>
                                            <p:cond delay="0"/>
                                          </p:stCondLst>
                                        </p:cTn>
                                        <p:tgtEl>
                                          <p:spTgt spid="3">
                                            <p:txEl>
                                              <p:pRg st="0" end="0"/>
                                            </p:txEl>
                                          </p:spTgt>
                                        </p:tgtEl>
                                        <p:attrNameLst>
                                          <p:attrName>style.visibility</p:attrName>
                                        </p:attrNameLst>
                                      </p:cBhvr>
                                      <p:to>
                                        <p:strVal val="visible"/>
                                      </p:to>
                                    </p:set>
                                    <p:anim calcmode="lin" valueType="num">
                                      <p:cBhvr additive="base">
                                        <p:cTn id="7" dur="2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20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2000" fill="hold">
                                          <p:stCondLst>
                                            <p:cond delay="0"/>
                                          </p:stCondLst>
                                        </p:cTn>
                                        <p:tgtEl>
                                          <p:spTgt spid="3">
                                            <p:txEl>
                                              <p:pRg st="1" end="1"/>
                                            </p:txEl>
                                          </p:spTgt>
                                        </p:tgtEl>
                                        <p:attrNameLst>
                                          <p:attrName>style.visibility</p:attrName>
                                        </p:attrNameLst>
                                      </p:cBhvr>
                                      <p:to>
                                        <p:strVal val="visible"/>
                                      </p:to>
                                    </p:set>
                                    <p:anim calcmode="lin" valueType="num">
                                      <p:cBhvr additive="base">
                                        <p:cTn id="11" dur="20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2" dur="20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2000" fill="hold">
                                          <p:stCondLst>
                                            <p:cond delay="0"/>
                                          </p:stCondLst>
                                        </p:cTn>
                                        <p:tgtEl>
                                          <p:spTgt spid="3">
                                            <p:txEl>
                                              <p:pRg st="2" end="2"/>
                                            </p:txEl>
                                          </p:spTgt>
                                        </p:tgtEl>
                                        <p:attrNameLst>
                                          <p:attrName>style.visibility</p:attrName>
                                        </p:attrNameLst>
                                      </p:cBhvr>
                                      <p:to>
                                        <p:strVal val="visible"/>
                                      </p:to>
                                    </p:set>
                                    <p:anim calcmode="lin" valueType="num">
                                      <p:cBhvr additive="base">
                                        <p:cTn id="15" dur="20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6" dur="2000" fill="hold"/>
                                        <p:tgtEl>
                                          <p:spTgt spid="3">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2000" fill="hold">
                                          <p:stCondLst>
                                            <p:cond delay="0"/>
                                          </p:stCondLst>
                                        </p:cTn>
                                        <p:tgtEl>
                                          <p:spTgt spid="3">
                                            <p:txEl>
                                              <p:pRg st="3" end="3"/>
                                            </p:txEl>
                                          </p:spTgt>
                                        </p:tgtEl>
                                        <p:attrNameLst>
                                          <p:attrName>style.visibility</p:attrName>
                                        </p:attrNameLst>
                                      </p:cBhvr>
                                      <p:to>
                                        <p:strVal val="visible"/>
                                      </p:to>
                                    </p:set>
                                    <p:anim calcmode="lin" valueType="num">
                                      <p:cBhvr additive="base">
                                        <p:cTn id="19" dur="20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0" dur="2000" fill="hold"/>
                                        <p:tgtEl>
                                          <p:spTgt spid="3">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2000" fill="hold">
                                          <p:stCondLst>
                                            <p:cond delay="0"/>
                                          </p:stCondLst>
                                        </p:cTn>
                                        <p:tgtEl>
                                          <p:spTgt spid="3">
                                            <p:txEl>
                                              <p:pRg st="4" end="4"/>
                                            </p:txEl>
                                          </p:spTgt>
                                        </p:tgtEl>
                                        <p:attrNameLst>
                                          <p:attrName>style.visibility</p:attrName>
                                        </p:attrNameLst>
                                      </p:cBhvr>
                                      <p:to>
                                        <p:strVal val="visible"/>
                                      </p:to>
                                    </p:set>
                                    <p:anim calcmode="lin" valueType="num">
                                      <p:cBhvr additive="base">
                                        <p:cTn id="23" dur="20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4" dur="2000" fill="hold"/>
                                        <p:tgtEl>
                                          <p:spTgt spid="3">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2000" fill="hold">
                                          <p:stCondLst>
                                            <p:cond delay="0"/>
                                          </p:stCondLst>
                                        </p:cTn>
                                        <p:tgtEl>
                                          <p:spTgt spid="3">
                                            <p:txEl>
                                              <p:pRg st="5" end="5"/>
                                            </p:txEl>
                                          </p:spTgt>
                                        </p:tgtEl>
                                        <p:attrNameLst>
                                          <p:attrName>style.visibility</p:attrName>
                                        </p:attrNameLst>
                                      </p:cBhvr>
                                      <p:to>
                                        <p:strVal val="visible"/>
                                      </p:to>
                                    </p:set>
                                    <p:anim calcmode="lin" valueType="num">
                                      <p:cBhvr additive="base">
                                        <p:cTn id="27" dur="20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28" dur="2000" fill="hold"/>
                                        <p:tgtEl>
                                          <p:spTgt spid="3">
                                            <p:txEl>
                                              <p:pRg st="5" end="5"/>
                                            </p:txEl>
                                          </p:spTgt>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2000" fill="hold">
                                          <p:stCondLst>
                                            <p:cond delay="0"/>
                                          </p:stCondLst>
                                        </p:cTn>
                                        <p:tgtEl>
                                          <p:spTgt spid="3">
                                            <p:txEl>
                                              <p:pRg st="6" end="6"/>
                                            </p:txEl>
                                          </p:spTgt>
                                        </p:tgtEl>
                                        <p:attrNameLst>
                                          <p:attrName>style.visibility</p:attrName>
                                        </p:attrNameLst>
                                      </p:cBhvr>
                                      <p:to>
                                        <p:strVal val="visible"/>
                                      </p:to>
                                    </p:set>
                                    <p:anim calcmode="lin" valueType="num">
                                      <p:cBhvr additive="base">
                                        <p:cTn id="31" dur="20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32" dur="2000" fill="hold"/>
                                        <p:tgtEl>
                                          <p:spTgt spid="3">
                                            <p:txEl>
                                              <p:pRg st="6" end="6"/>
                                            </p:txEl>
                                          </p:spTgt>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2000" fill="hold">
                                          <p:stCondLst>
                                            <p:cond delay="0"/>
                                          </p:stCondLst>
                                        </p:cTn>
                                        <p:tgtEl>
                                          <p:spTgt spid="3">
                                            <p:txEl>
                                              <p:pRg st="7" end="7"/>
                                            </p:txEl>
                                          </p:spTgt>
                                        </p:tgtEl>
                                        <p:attrNameLst>
                                          <p:attrName>style.visibility</p:attrName>
                                        </p:attrNameLst>
                                      </p:cBhvr>
                                      <p:to>
                                        <p:strVal val="visible"/>
                                      </p:to>
                                    </p:set>
                                    <p:anim calcmode="lin" valueType="num">
                                      <p:cBhvr additive="base">
                                        <p:cTn id="35" dur="2000" fill="hold"/>
                                        <p:tgtEl>
                                          <p:spTgt spid="3">
                                            <p:txEl>
                                              <p:pRg st="7" end="7"/>
                                            </p:txEl>
                                          </p:spTgt>
                                        </p:tgtEl>
                                        <p:attrNameLst>
                                          <p:attrName>ppt_x</p:attrName>
                                        </p:attrNameLst>
                                      </p:cBhvr>
                                      <p:tavLst>
                                        <p:tav tm="0">
                                          <p:val>
                                            <p:strVal val="1+#ppt_w/2"/>
                                          </p:val>
                                        </p:tav>
                                        <p:tav tm="100000">
                                          <p:val>
                                            <p:strVal val="#ppt_x"/>
                                          </p:val>
                                        </p:tav>
                                      </p:tavLst>
                                    </p:anim>
                                    <p:anim calcmode="lin" valueType="num">
                                      <p:cBhvr additive="base">
                                        <p:cTn id="36" dur="20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589280" y="3170555"/>
            <a:ext cx="3930650" cy="977265"/>
          </a:xfrm>
          <a:prstGeom prst="rect">
            <a:avLst/>
          </a:prstGeom>
          <a:noFill/>
        </p:spPr>
        <p:txBody>
          <a:bodyPr wrap="square" rtlCol="0" anchor="t">
            <a:spAutoFit/>
          </a:bodyPr>
          <a:p>
            <a:pPr marL="1905" indent="-344805">
              <a:lnSpc>
                <a:spcPct val="80000"/>
              </a:lnSpc>
              <a:buNone/>
            </a:pPr>
            <a:r>
              <a:rPr lang="en-US" altLang="zh-CN" sz="3600" b="1" dirty="0">
                <a:solidFill>
                  <a:schemeClr val="bg1"/>
                </a:solidFill>
                <a:latin typeface="黑体" panose="02010609060101010101" pitchFamily="49" charset="-122"/>
                <a:ea typeface="黑体" panose="02010609060101010101" pitchFamily="49" charset="-122"/>
                <a:sym typeface="+mn-ea"/>
              </a:rPr>
              <a:t>1</a:t>
            </a:r>
            <a:r>
              <a:rPr lang="zh-CN" altLang="en-US" sz="3600" b="1" dirty="0">
                <a:solidFill>
                  <a:schemeClr val="bg1"/>
                </a:solidFill>
                <a:latin typeface="黑体" panose="02010609060101010101" pitchFamily="49" charset="-122"/>
                <a:ea typeface="黑体" panose="02010609060101010101" pitchFamily="49" charset="-122"/>
                <a:sym typeface="+mn-ea"/>
              </a:rPr>
              <a:t>、</a:t>
            </a:r>
            <a:r>
              <a:rPr lang="zh-CN" altLang="en-US" sz="3600" b="1" dirty="0">
                <a:solidFill>
                  <a:srgbClr val="FF0000"/>
                </a:solidFill>
                <a:latin typeface="黑体" panose="02010609060101010101" pitchFamily="49" charset="-122"/>
                <a:ea typeface="黑体" panose="02010609060101010101" pitchFamily="49" charset="-122"/>
                <a:sym typeface="+mn-ea"/>
              </a:rPr>
              <a:t>第一步：读题</a:t>
            </a:r>
            <a:r>
              <a:rPr lang="zh-CN" altLang="en-US" sz="3600" b="1" dirty="0">
                <a:solidFill>
                  <a:schemeClr val="bg1"/>
                </a:solidFill>
                <a:ea typeface="楷体" panose="02010609060101010101" charset="-122"/>
                <a:sym typeface="+mn-ea"/>
              </a:rPr>
              <a:t> </a:t>
            </a:r>
            <a:endParaRPr lang="zh-CN" altLang="en-US" sz="3600" b="1" dirty="0">
              <a:solidFill>
                <a:schemeClr val="bg1"/>
              </a:solidFill>
              <a:ea typeface="楷体" panose="02010609060101010101" charset="-122"/>
              <a:sym typeface="+mn-ea"/>
            </a:endParaRPr>
          </a:p>
          <a:p>
            <a:pPr marL="1905" indent="-344805">
              <a:lnSpc>
                <a:spcPct val="80000"/>
              </a:lnSpc>
              <a:buNone/>
            </a:pPr>
            <a:r>
              <a:rPr lang="zh-CN" altLang="en-US" sz="3600" b="1" dirty="0">
                <a:solidFill>
                  <a:schemeClr val="bg1"/>
                </a:solidFill>
                <a:ea typeface="楷体" panose="02010609060101010101" charset="-122"/>
                <a:sym typeface="+mn-ea"/>
              </a:rPr>
              <a:t>        </a:t>
            </a:r>
            <a:r>
              <a:rPr lang="zh-CN" altLang="en-US" sz="2800" b="1" dirty="0">
                <a:solidFill>
                  <a:srgbClr val="FF0000"/>
                </a:solidFill>
                <a:latin typeface="楷体" panose="02010609060101010101" charset="-122"/>
                <a:ea typeface="楷体" panose="02010609060101010101" charset="-122"/>
                <a:cs typeface="楷体" panose="02010609060101010101" charset="-122"/>
                <a:sym typeface="+mn-ea"/>
              </a:rPr>
              <a:t>（要四读）</a:t>
            </a:r>
            <a:r>
              <a:rPr lang="zh-CN" altLang="en-US" sz="3600" b="1" dirty="0">
                <a:solidFill>
                  <a:schemeClr val="bg1"/>
                </a:solidFill>
                <a:latin typeface="楷体" panose="02010609060101010101" charset="-122"/>
                <a:ea typeface="楷体" panose="02010609060101010101" charset="-122"/>
                <a:sym typeface="+mn-ea"/>
              </a:rPr>
              <a:t>  </a:t>
            </a:r>
            <a:endParaRPr lang="zh-CN" altLang="en-US" sz="3600" b="1" dirty="0">
              <a:solidFill>
                <a:schemeClr val="bg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_GB2312" charset="0"/>
              <a:sym typeface="+mn-ea"/>
            </a:endParaRPr>
          </a:p>
        </p:txBody>
      </p:sp>
      <p:sp>
        <p:nvSpPr>
          <p:cNvPr id="17" name="矩形 16"/>
          <p:cNvSpPr/>
          <p:nvPr/>
        </p:nvSpPr>
        <p:spPr>
          <a:xfrm>
            <a:off x="5581015" y="1078865"/>
            <a:ext cx="1159510" cy="539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sz="2400" b="1" dirty="0">
                <a:solidFill>
                  <a:schemeClr val="bg1"/>
                </a:solidFill>
                <a:ea typeface="黑体" panose="02010609060101010101" pitchFamily="49" charset="-122"/>
                <a:sym typeface="+mn-ea"/>
              </a:rPr>
              <a:t>读分值</a:t>
            </a:r>
            <a:endParaRPr lang="zh-CN" altLang="en-US" sz="2400" b="1" dirty="0">
              <a:solidFill>
                <a:schemeClr val="bg1"/>
              </a:solidFill>
              <a:ea typeface="黑体" panose="02010609060101010101" pitchFamily="49" charset="-122"/>
              <a:sym typeface="+mn-ea"/>
            </a:endParaRPr>
          </a:p>
        </p:txBody>
      </p:sp>
      <p:sp>
        <p:nvSpPr>
          <p:cNvPr id="3" name="矩形 2"/>
          <p:cNvSpPr/>
          <p:nvPr/>
        </p:nvSpPr>
        <p:spPr>
          <a:xfrm>
            <a:off x="5581015" y="5384165"/>
            <a:ext cx="1225550" cy="539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b="1" dirty="0">
                <a:solidFill>
                  <a:schemeClr val="bg1"/>
                </a:solidFill>
                <a:ea typeface="楷体" panose="02010609060101010101" charset="-122"/>
                <a:sym typeface="+mn-ea"/>
              </a:rPr>
              <a:t> </a:t>
            </a:r>
            <a:r>
              <a:rPr lang="zh-CN" altLang="en-US" sz="2400" b="1" dirty="0">
                <a:solidFill>
                  <a:schemeClr val="bg1"/>
                </a:solidFill>
                <a:ea typeface="黑体" panose="02010609060101010101" pitchFamily="49" charset="-122"/>
                <a:sym typeface="+mn-ea"/>
              </a:rPr>
              <a:t>读材料</a:t>
            </a:r>
            <a:endParaRPr lang="zh-CN" altLang="en-US" sz="2400" b="1" dirty="0">
              <a:solidFill>
                <a:schemeClr val="bg1"/>
              </a:solidFill>
              <a:ea typeface="黑体" panose="02010609060101010101" pitchFamily="49" charset="-122"/>
              <a:sym typeface="+mn-ea"/>
            </a:endParaRPr>
          </a:p>
        </p:txBody>
      </p:sp>
      <p:sp>
        <p:nvSpPr>
          <p:cNvPr id="4" name="矩形 3"/>
          <p:cNvSpPr/>
          <p:nvPr/>
        </p:nvSpPr>
        <p:spPr>
          <a:xfrm>
            <a:off x="5581015" y="3837940"/>
            <a:ext cx="1225550" cy="539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sz="2400" b="1" dirty="0">
                <a:solidFill>
                  <a:schemeClr val="bg1"/>
                </a:solidFill>
                <a:ea typeface="黑体" panose="02010609060101010101" pitchFamily="49" charset="-122"/>
                <a:sym typeface="+mn-ea"/>
              </a:rPr>
              <a:t>读出处</a:t>
            </a:r>
            <a:endParaRPr lang="zh-CN" altLang="en-US" sz="2400" b="1" dirty="0">
              <a:solidFill>
                <a:schemeClr val="bg1"/>
              </a:solidFill>
              <a:ea typeface="黑体" panose="02010609060101010101" pitchFamily="49" charset="-122"/>
              <a:sym typeface="+mn-ea"/>
            </a:endParaRPr>
          </a:p>
        </p:txBody>
      </p:sp>
      <p:sp>
        <p:nvSpPr>
          <p:cNvPr id="5" name="矩形 4"/>
          <p:cNvSpPr/>
          <p:nvPr/>
        </p:nvSpPr>
        <p:spPr>
          <a:xfrm>
            <a:off x="5581015" y="2329180"/>
            <a:ext cx="1225550" cy="539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sz="2400" b="1" dirty="0">
                <a:solidFill>
                  <a:schemeClr val="bg1"/>
                </a:solidFill>
                <a:ea typeface="黑体" panose="02010609060101010101" pitchFamily="49" charset="-122"/>
                <a:sym typeface="+mn-ea"/>
              </a:rPr>
              <a:t>读问题</a:t>
            </a:r>
            <a:endParaRPr lang="zh-CN" altLang="en-US" sz="2400" b="1" dirty="0">
              <a:solidFill>
                <a:schemeClr val="bg1"/>
              </a:solidFill>
              <a:ea typeface="黑体" panose="02010609060101010101" pitchFamily="49" charset="-122"/>
              <a:sym typeface="+mn-ea"/>
            </a:endParaRPr>
          </a:p>
        </p:txBody>
      </p:sp>
      <p:sp>
        <p:nvSpPr>
          <p:cNvPr id="2050" name=" 2050"/>
          <p:cNvSpPr/>
          <p:nvPr/>
        </p:nvSpPr>
        <p:spPr bwMode="auto">
          <a:xfrm flipH="1">
            <a:off x="4772660" y="981710"/>
            <a:ext cx="196215" cy="4895215"/>
          </a:xfrm>
          <a:custGeom>
            <a:avLst/>
            <a:gdLst>
              <a:gd name="T0" fmla="*/ 2147483646 w 41"/>
              <a:gd name="T1" fmla="*/ 2147483646 h 281"/>
              <a:gd name="T2" fmla="*/ 2147483646 w 41"/>
              <a:gd name="T3" fmla="*/ 2147483646 h 281"/>
              <a:gd name="T4" fmla="*/ 0 w 41"/>
              <a:gd name="T5" fmla="*/ 0 h 281"/>
              <a:gd name="T6" fmla="*/ 2147483646 w 41"/>
              <a:gd name="T7" fmla="*/ 2147483646 h 281"/>
              <a:gd name="T8" fmla="*/ 2147483646 w 41"/>
              <a:gd name="T9" fmla="*/ 2147483646 h 281"/>
              <a:gd name="T10" fmla="*/ 2147483646 w 41"/>
              <a:gd name="T11" fmla="*/ 2147483646 h 281"/>
              <a:gd name="T12" fmla="*/ 2147483646 w 41"/>
              <a:gd name="T13" fmla="*/ 2147483646 h 281"/>
              <a:gd name="T14" fmla="*/ 2147483646 w 41"/>
              <a:gd name="T15" fmla="*/ 2147483646 h 281"/>
              <a:gd name="T16" fmla="*/ 2147483646 w 41"/>
              <a:gd name="T17" fmla="*/ 2147483646 h 281"/>
              <a:gd name="T18" fmla="*/ 2147483646 w 41"/>
              <a:gd name="T19" fmla="*/ 2147483646 h 281"/>
              <a:gd name="T20" fmla="*/ 2147483646 w 41"/>
              <a:gd name="T21" fmla="*/ 2147483646 h 281"/>
              <a:gd name="T22" fmla="*/ 2147483646 w 41"/>
              <a:gd name="T23" fmla="*/ 2147483646 h 281"/>
              <a:gd name="T24" fmla="*/ 2147483646 w 41"/>
              <a:gd name="T25" fmla="*/ 2147483646 h 281"/>
              <a:gd name="T26" fmla="*/ 0 w 41"/>
              <a:gd name="T27" fmla="*/ 2147483646 h 281"/>
              <a:gd name="T28" fmla="*/ 2147483646 w 41"/>
              <a:gd name="T29" fmla="*/ 2147483646 h 281"/>
              <a:gd name="T30" fmla="*/ 2147483646 w 41"/>
              <a:gd name="T31" fmla="*/ 2147483646 h 281"/>
              <a:gd name="T32" fmla="*/ 2147483646 w 41"/>
              <a:gd name="T33" fmla="*/ 2147483646 h 281"/>
              <a:gd name="T34" fmla="*/ 2147483646 w 41"/>
              <a:gd name="T35" fmla="*/ 2147483646 h 281"/>
              <a:gd name="T36" fmla="*/ 2147483646 w 41"/>
              <a:gd name="T37" fmla="*/ 2147483646 h 281"/>
              <a:gd name="T38" fmla="*/ 2147483646 w 41"/>
              <a:gd name="T39" fmla="*/ 2147483646 h 281"/>
              <a:gd name="T40" fmla="*/ 2147483646 w 41"/>
              <a:gd name="T41" fmla="*/ 2147483646 h 281"/>
              <a:gd name="T42" fmla="*/ 2147483646 w 41"/>
              <a:gd name="T43" fmla="*/ 2147483646 h 28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1" h="281">
                <a:moveTo>
                  <a:pt x="15" y="41"/>
                </a:moveTo>
                <a:cubicBezTo>
                  <a:pt x="15" y="29"/>
                  <a:pt x="13" y="19"/>
                  <a:pt x="11" y="13"/>
                </a:cubicBezTo>
                <a:cubicBezTo>
                  <a:pt x="9" y="7"/>
                  <a:pt x="5" y="2"/>
                  <a:pt x="0" y="0"/>
                </a:cubicBezTo>
                <a:cubicBezTo>
                  <a:pt x="10" y="0"/>
                  <a:pt x="17" y="3"/>
                  <a:pt x="21" y="9"/>
                </a:cubicBezTo>
                <a:cubicBezTo>
                  <a:pt x="25" y="14"/>
                  <a:pt x="27" y="27"/>
                  <a:pt x="27" y="45"/>
                </a:cubicBezTo>
                <a:cubicBezTo>
                  <a:pt x="27" y="103"/>
                  <a:pt x="27" y="103"/>
                  <a:pt x="27" y="103"/>
                </a:cubicBezTo>
                <a:cubicBezTo>
                  <a:pt x="27" y="114"/>
                  <a:pt x="28" y="122"/>
                  <a:pt x="30" y="128"/>
                </a:cubicBezTo>
                <a:cubicBezTo>
                  <a:pt x="32" y="134"/>
                  <a:pt x="35" y="138"/>
                  <a:pt x="41" y="141"/>
                </a:cubicBezTo>
                <a:cubicBezTo>
                  <a:pt x="35" y="143"/>
                  <a:pt x="31" y="147"/>
                  <a:pt x="30" y="153"/>
                </a:cubicBezTo>
                <a:cubicBezTo>
                  <a:pt x="28" y="158"/>
                  <a:pt x="27" y="167"/>
                  <a:pt x="27" y="179"/>
                </a:cubicBezTo>
                <a:cubicBezTo>
                  <a:pt x="27" y="232"/>
                  <a:pt x="27" y="232"/>
                  <a:pt x="27" y="232"/>
                </a:cubicBezTo>
                <a:cubicBezTo>
                  <a:pt x="27" y="245"/>
                  <a:pt x="26" y="255"/>
                  <a:pt x="25" y="262"/>
                </a:cubicBezTo>
                <a:cubicBezTo>
                  <a:pt x="23" y="269"/>
                  <a:pt x="20" y="274"/>
                  <a:pt x="16" y="277"/>
                </a:cubicBezTo>
                <a:cubicBezTo>
                  <a:pt x="12" y="279"/>
                  <a:pt x="7" y="281"/>
                  <a:pt x="0" y="281"/>
                </a:cubicBezTo>
                <a:cubicBezTo>
                  <a:pt x="5" y="279"/>
                  <a:pt x="9" y="274"/>
                  <a:pt x="11" y="268"/>
                </a:cubicBezTo>
                <a:cubicBezTo>
                  <a:pt x="13" y="261"/>
                  <a:pt x="15" y="252"/>
                  <a:pt x="15" y="240"/>
                </a:cubicBezTo>
                <a:cubicBezTo>
                  <a:pt x="15" y="186"/>
                  <a:pt x="15" y="186"/>
                  <a:pt x="15" y="186"/>
                </a:cubicBezTo>
                <a:cubicBezTo>
                  <a:pt x="15" y="172"/>
                  <a:pt x="15" y="162"/>
                  <a:pt x="17" y="155"/>
                </a:cubicBezTo>
                <a:cubicBezTo>
                  <a:pt x="19" y="148"/>
                  <a:pt x="23" y="144"/>
                  <a:pt x="29" y="141"/>
                </a:cubicBezTo>
                <a:cubicBezTo>
                  <a:pt x="23" y="138"/>
                  <a:pt x="19" y="133"/>
                  <a:pt x="17" y="127"/>
                </a:cubicBezTo>
                <a:cubicBezTo>
                  <a:pt x="15" y="121"/>
                  <a:pt x="15" y="111"/>
                  <a:pt x="15" y="98"/>
                </a:cubicBezTo>
                <a:lnTo>
                  <a:pt x="15" y="41"/>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a:p>
        </p:txBody>
      </p:sp>
      <p:sp>
        <p:nvSpPr>
          <p:cNvPr id="12" name="下箭头 11"/>
          <p:cNvSpPr/>
          <p:nvPr/>
        </p:nvSpPr>
        <p:spPr>
          <a:xfrm>
            <a:off x="5970905" y="1618615"/>
            <a:ext cx="250190" cy="7105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下箭头 12"/>
          <p:cNvSpPr/>
          <p:nvPr/>
        </p:nvSpPr>
        <p:spPr>
          <a:xfrm>
            <a:off x="5970905" y="4673600"/>
            <a:ext cx="250190" cy="7105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下箭头 13"/>
          <p:cNvSpPr/>
          <p:nvPr/>
        </p:nvSpPr>
        <p:spPr>
          <a:xfrm>
            <a:off x="5970905" y="3029585"/>
            <a:ext cx="250190" cy="7105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p:push/>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09245" y="1005840"/>
            <a:ext cx="11572875" cy="4846320"/>
          </a:xfrm>
          <a:prstGeom prst="rect">
            <a:avLst/>
          </a:prstGeom>
          <a:noFill/>
        </p:spPr>
        <p:txBody>
          <a:bodyPr wrap="square" rtlCol="0" anchor="t">
            <a:spAutoFit/>
          </a:bodyPr>
          <a:p>
            <a:pPr indent="0" fontAlgn="auto">
              <a:lnSpc>
                <a:spcPts val="2060"/>
              </a:lnSpc>
              <a:buNone/>
            </a:pPr>
            <a:r>
              <a:rPr lang="zh-CN" altLang="en-US" sz="2000" b="1" dirty="0">
                <a:solidFill>
                  <a:schemeClr val="tx1"/>
                </a:solidFill>
                <a:latin typeface="楷体" panose="02010609060101010101" charset="-122"/>
                <a:ea typeface="楷体" panose="02010609060101010101" charset="-122"/>
                <a:cs typeface="楷体" panose="02010609060101010101" charset="-122"/>
                <a:sym typeface="+mn-ea"/>
              </a:rPr>
              <a:t>41、（</a:t>
            </a:r>
            <a:r>
              <a:rPr lang="en-US" altLang="zh-CN" sz="2000" b="1" dirty="0">
                <a:solidFill>
                  <a:schemeClr val="tx1"/>
                </a:solidFill>
                <a:latin typeface="楷体" panose="02010609060101010101" charset="-122"/>
                <a:ea typeface="楷体" panose="02010609060101010101" charset="-122"/>
                <a:cs typeface="楷体" panose="02010609060101010101" charset="-122"/>
                <a:sym typeface="+mn-ea"/>
              </a:rPr>
              <a:t>2018</a:t>
            </a:r>
            <a:r>
              <a:rPr lang="zh-CN" altLang="en-US" sz="2000" b="1" dirty="0">
                <a:solidFill>
                  <a:schemeClr val="tx1"/>
                </a:solidFill>
                <a:latin typeface="楷体" panose="02010609060101010101" charset="-122"/>
                <a:ea typeface="楷体" panose="02010609060101010101" charset="-122"/>
                <a:cs typeface="楷体" panose="02010609060101010101" charset="-122"/>
                <a:sym typeface="+mn-ea"/>
              </a:rPr>
              <a:t>全国</a:t>
            </a:r>
            <a:r>
              <a:rPr lang="en-US" altLang="zh-CN" sz="2000" b="1" dirty="0">
                <a:solidFill>
                  <a:schemeClr val="tx1"/>
                </a:solidFill>
                <a:latin typeface="楷体" panose="02010609060101010101" charset="-122"/>
                <a:ea typeface="楷体" panose="02010609060101010101" charset="-122"/>
                <a:cs typeface="楷体" panose="02010609060101010101" charset="-122"/>
                <a:sym typeface="+mn-ea"/>
              </a:rPr>
              <a:t>1</a:t>
            </a:r>
            <a:r>
              <a:rPr lang="zh-CN" altLang="en-US" sz="2000" b="1" dirty="0">
                <a:solidFill>
                  <a:schemeClr val="tx1"/>
                </a:solidFill>
                <a:latin typeface="楷体" panose="02010609060101010101" charset="-122"/>
                <a:ea typeface="楷体" panose="02010609060101010101" charset="-122"/>
                <a:cs typeface="楷体" panose="02010609060101010101" charset="-122"/>
                <a:sym typeface="+mn-ea"/>
              </a:rPr>
              <a:t>卷）阅读材料，完成下列要求。（25分）</a:t>
            </a:r>
            <a:endParaRPr lang="zh-CN" altLang="en-US" sz="2000" b="1" dirty="0">
              <a:solidFill>
                <a:schemeClr val="tx1"/>
              </a:solidFill>
              <a:latin typeface="楷体" panose="02010609060101010101" charset="-122"/>
              <a:ea typeface="楷体" panose="02010609060101010101" charset="-122"/>
              <a:cs typeface="楷体" panose="02010609060101010101" charset="-122"/>
              <a:sym typeface="+mn-ea"/>
            </a:endParaRPr>
          </a:p>
          <a:p>
            <a:pPr indent="0" fontAlgn="auto">
              <a:lnSpc>
                <a:spcPts val="2060"/>
              </a:lnSpc>
              <a:buNone/>
            </a:pPr>
            <a:r>
              <a:rPr lang="zh-CN" altLang="en-US" sz="2000" b="1" dirty="0">
                <a:solidFill>
                  <a:schemeClr val="tx1"/>
                </a:solidFill>
                <a:latin typeface="楷体" panose="02010609060101010101" charset="-122"/>
                <a:ea typeface="楷体" panose="02010609060101010101" charset="-122"/>
                <a:cs typeface="楷体" panose="02010609060101010101" charset="-122"/>
                <a:sym typeface="+mn-ea"/>
              </a:rPr>
              <a:t>中国基层社会治理历史悠久，改革开放以后，村民自治成为中国亿万农民的伟大创造。</a:t>
            </a:r>
            <a:endParaRPr lang="zh-CN" altLang="en-US" sz="2000" b="1" dirty="0">
              <a:solidFill>
                <a:schemeClr val="tx1"/>
              </a:solidFill>
              <a:latin typeface="楷体" panose="02010609060101010101" charset="-122"/>
              <a:ea typeface="楷体" panose="02010609060101010101" charset="-122"/>
              <a:cs typeface="楷体" panose="02010609060101010101" charset="-122"/>
              <a:sym typeface="+mn-ea"/>
            </a:endParaRPr>
          </a:p>
          <a:p>
            <a:pPr indent="0" fontAlgn="auto">
              <a:lnSpc>
                <a:spcPts val="2060"/>
              </a:lnSpc>
              <a:buNone/>
            </a:pPr>
            <a:r>
              <a:rPr lang="zh-CN" altLang="en-US" sz="2000" b="1" dirty="0">
                <a:solidFill>
                  <a:schemeClr val="tx1"/>
                </a:solidFill>
                <a:latin typeface="楷体" panose="02010609060101010101" charset="-122"/>
                <a:ea typeface="楷体" panose="02010609060101010101" charset="-122"/>
                <a:cs typeface="楷体" panose="02010609060101010101" charset="-122"/>
                <a:sym typeface="+mn-ea"/>
              </a:rPr>
              <a:t>材料一  宋代一些地方实行乡约制度，其功能主要</a:t>
            </a:r>
            <a:r>
              <a:rPr lang="zh-CN" altLang="en-US" sz="2000" b="1" dirty="0">
                <a:solidFill>
                  <a:srgbClr val="FF0000"/>
                </a:solidFill>
                <a:latin typeface="楷体" panose="02010609060101010101" charset="-122"/>
                <a:ea typeface="楷体" panose="02010609060101010101" charset="-122"/>
                <a:cs typeface="楷体" panose="02010609060101010101" charset="-122"/>
                <a:sym typeface="+mn-ea"/>
              </a:rPr>
              <a:t>是扬善惩恶</a:t>
            </a:r>
            <a:r>
              <a:rPr lang="zh-CN" altLang="en-US" sz="2000" b="1" dirty="0">
                <a:solidFill>
                  <a:schemeClr val="tx1"/>
                </a:solidFill>
                <a:latin typeface="楷体" panose="02010609060101010101" charset="-122"/>
                <a:ea typeface="楷体" panose="02010609060101010101" charset="-122"/>
                <a:cs typeface="楷体" panose="02010609060101010101" charset="-122"/>
                <a:sym typeface="+mn-ea"/>
              </a:rPr>
              <a:t>，制定规约进行道德教化，并建立民间组织和相关的赏罚，明清时期，宣讲“圣谕”成为乡约最重要的内容。当时，由地方官吏广泛推行乡约制度，设立乡约组织，每月召集百姓宣讲，教化，康熙九年颁布了乡约组织必须宣讲的《上谕十六条》，内容包含“重农桑以足衣食”“训子弟以禁非为”等。——据</a:t>
            </a:r>
            <a:r>
              <a:rPr lang="zh-CN" altLang="en-US" sz="2000" b="1" dirty="0">
                <a:solidFill>
                  <a:srgbClr val="FF0000"/>
                </a:solidFill>
                <a:latin typeface="楷体" panose="02010609060101010101" charset="-122"/>
                <a:ea typeface="楷体" panose="02010609060101010101" charset="-122"/>
                <a:cs typeface="楷体" panose="02010609060101010101" charset="-122"/>
                <a:sym typeface="+mn-ea"/>
              </a:rPr>
              <a:t>杨开道《中国乡约制度》</a:t>
            </a:r>
            <a:r>
              <a:rPr lang="zh-CN" altLang="en-US" sz="2000" b="1" dirty="0">
                <a:solidFill>
                  <a:schemeClr val="tx1"/>
                </a:solidFill>
                <a:latin typeface="楷体" panose="02010609060101010101" charset="-122"/>
                <a:ea typeface="楷体" panose="02010609060101010101" charset="-122"/>
                <a:cs typeface="楷体" panose="02010609060101010101" charset="-122"/>
                <a:sym typeface="+mn-ea"/>
              </a:rPr>
              <a:t>等</a:t>
            </a:r>
            <a:endParaRPr lang="zh-CN" altLang="en-US" sz="2000" b="1" dirty="0">
              <a:solidFill>
                <a:schemeClr val="tx1"/>
              </a:solidFill>
              <a:latin typeface="楷体" panose="02010609060101010101" charset="-122"/>
              <a:ea typeface="楷体" panose="02010609060101010101" charset="-122"/>
              <a:cs typeface="楷体" panose="02010609060101010101" charset="-122"/>
              <a:sym typeface="+mn-ea"/>
            </a:endParaRPr>
          </a:p>
          <a:p>
            <a:pPr indent="0" fontAlgn="auto">
              <a:lnSpc>
                <a:spcPts val="2060"/>
              </a:lnSpc>
              <a:buNone/>
            </a:pPr>
            <a:r>
              <a:rPr lang="zh-CN" altLang="en-US" sz="2000" b="1" dirty="0">
                <a:solidFill>
                  <a:schemeClr val="tx1"/>
                </a:solidFill>
                <a:latin typeface="楷体" panose="02010609060101010101" charset="-122"/>
                <a:ea typeface="楷体" panose="02010609060101010101" charset="-122"/>
                <a:cs typeface="楷体" panose="02010609060101010101" charset="-122"/>
                <a:sym typeface="+mn-ea"/>
              </a:rPr>
              <a:t>材料二  清末，时人认为“地方自治者，为今世界立国之基础……于救亡之事，至为切要”。1909年，清政府颁布《城镇乡地方自治章程》，地方自治大致按行政区划分城镇和乡两级，设立议事会为议决机关，议员由选民互选充任。——据张海鹏主编《中国近代通史》</a:t>
            </a:r>
            <a:endParaRPr lang="zh-CN" altLang="en-US" sz="2000" b="1" dirty="0">
              <a:solidFill>
                <a:schemeClr val="tx1"/>
              </a:solidFill>
              <a:latin typeface="楷体" panose="02010609060101010101" charset="-122"/>
              <a:ea typeface="楷体" panose="02010609060101010101" charset="-122"/>
              <a:cs typeface="楷体" panose="02010609060101010101" charset="-122"/>
              <a:sym typeface="+mn-ea"/>
            </a:endParaRPr>
          </a:p>
          <a:p>
            <a:pPr indent="0" fontAlgn="auto">
              <a:lnSpc>
                <a:spcPts val="2060"/>
              </a:lnSpc>
              <a:buNone/>
            </a:pPr>
            <a:r>
              <a:rPr lang="zh-CN" altLang="en-US" sz="2000" b="1" dirty="0">
                <a:solidFill>
                  <a:schemeClr val="tx1"/>
                </a:solidFill>
                <a:latin typeface="楷体" panose="02010609060101010101" charset="-122"/>
                <a:ea typeface="楷体" panose="02010609060101010101" charset="-122"/>
                <a:cs typeface="楷体" panose="02010609060101010101" charset="-122"/>
                <a:sym typeface="+mn-ea"/>
              </a:rPr>
              <a:t>材料三  20世纪80年代后，村民自治迅速发展，到1997年底，全国共有91万个村民委员会的村干部直接选举产生，大部分农村有90%以上的选民参加了选举，1998年颁布了《中华人民共和国村民委员会组织法》，村民委员会是我国农村基层社会的群众自治组织。——据郭德宏等主编《中华人民共和国专题史稿》</a:t>
            </a:r>
            <a:endParaRPr lang="zh-CN" altLang="en-US" sz="2000" b="1" dirty="0">
              <a:solidFill>
                <a:schemeClr val="tx1"/>
              </a:solidFill>
              <a:latin typeface="楷体" panose="02010609060101010101" charset="-122"/>
              <a:ea typeface="楷体" panose="02010609060101010101" charset="-122"/>
              <a:cs typeface="楷体" panose="02010609060101010101" charset="-122"/>
              <a:sym typeface="+mn-ea"/>
            </a:endParaRPr>
          </a:p>
          <a:p>
            <a:pPr indent="0" fontAlgn="auto">
              <a:lnSpc>
                <a:spcPts val="2060"/>
              </a:lnSpc>
              <a:buNone/>
            </a:pPr>
            <a:r>
              <a:rPr lang="zh-CN" altLang="en-US" sz="2000" b="1" dirty="0">
                <a:solidFill>
                  <a:schemeClr val="tx1"/>
                </a:solidFill>
                <a:latin typeface="楷体" panose="02010609060101010101" charset="-122"/>
                <a:ea typeface="楷体" panose="02010609060101010101" charset="-122"/>
                <a:cs typeface="楷体" panose="02010609060101010101" charset="-122"/>
                <a:sym typeface="+mn-ea"/>
              </a:rPr>
              <a:t>（1）根据材料一并结合所学知识，概括宋代到明清时期乡约制度的变化，并说明乡约制度的</a:t>
            </a:r>
            <a:r>
              <a:rPr lang="zh-CN" altLang="en-US" sz="2000" b="1" dirty="0">
                <a:solidFill>
                  <a:srgbClr val="FF0000"/>
                </a:solidFill>
                <a:latin typeface="楷体" panose="02010609060101010101" charset="-122"/>
                <a:ea typeface="楷体" panose="02010609060101010101" charset="-122"/>
                <a:cs typeface="楷体" panose="02010609060101010101" charset="-122"/>
                <a:sym typeface="+mn-ea"/>
              </a:rPr>
              <a:t>积极作用。（12分）</a:t>
            </a:r>
            <a:endParaRPr lang="zh-CN" altLang="en-US" sz="2000" b="1" dirty="0">
              <a:solidFill>
                <a:schemeClr val="tx1"/>
              </a:solidFill>
              <a:latin typeface="楷体" panose="02010609060101010101" charset="-122"/>
              <a:ea typeface="楷体" panose="02010609060101010101" charset="-122"/>
              <a:cs typeface="楷体" panose="02010609060101010101" charset="-122"/>
              <a:sym typeface="+mn-ea"/>
            </a:endParaRPr>
          </a:p>
          <a:p>
            <a:pPr indent="0" fontAlgn="auto">
              <a:lnSpc>
                <a:spcPts val="2060"/>
              </a:lnSpc>
              <a:buNone/>
            </a:pPr>
            <a:r>
              <a:rPr lang="zh-CN" altLang="en-US" sz="2000" b="1" dirty="0">
                <a:solidFill>
                  <a:schemeClr val="tx1"/>
                </a:solidFill>
                <a:latin typeface="楷体" panose="02010609060101010101" charset="-122"/>
                <a:ea typeface="楷体" panose="02010609060101010101" charset="-122"/>
                <a:cs typeface="楷体" panose="02010609060101010101" charset="-122"/>
                <a:sym typeface="+mn-ea"/>
              </a:rPr>
              <a:t>（2）根据材料二并结合所学知识，简述清末城镇地方自治的历史背景。（9分）</a:t>
            </a:r>
            <a:endParaRPr lang="zh-CN" altLang="en-US" sz="2000" b="1" dirty="0">
              <a:solidFill>
                <a:schemeClr val="tx1"/>
              </a:solidFill>
              <a:latin typeface="楷体" panose="02010609060101010101" charset="-122"/>
              <a:ea typeface="楷体" panose="02010609060101010101" charset="-122"/>
              <a:cs typeface="楷体" panose="02010609060101010101" charset="-122"/>
              <a:sym typeface="+mn-ea"/>
            </a:endParaRPr>
          </a:p>
          <a:p>
            <a:pPr indent="0" fontAlgn="auto">
              <a:lnSpc>
                <a:spcPts val="2060"/>
              </a:lnSpc>
              <a:buNone/>
            </a:pPr>
            <a:r>
              <a:rPr lang="zh-CN" altLang="en-US" sz="2000" b="1" dirty="0">
                <a:solidFill>
                  <a:schemeClr val="tx1"/>
                </a:solidFill>
                <a:latin typeface="楷体" panose="02010609060101010101" charset="-122"/>
                <a:ea typeface="楷体" panose="02010609060101010101" charset="-122"/>
                <a:cs typeface="楷体" panose="02010609060101010101" charset="-122"/>
                <a:sym typeface="+mn-ea"/>
              </a:rPr>
              <a:t>（3）根据材料三并结合所学知识，说明村民自治的意义。（4分）      </a:t>
            </a:r>
            <a:endParaRPr lang="zh-CN" altLang="en-US" sz="2000" b="1" dirty="0">
              <a:solidFill>
                <a:schemeClr val="tx1"/>
              </a:solidFill>
              <a:latin typeface="楷体" panose="02010609060101010101" charset="-122"/>
              <a:ea typeface="楷体" panose="02010609060101010101" charset="-122"/>
              <a:cs typeface="楷体" panose="02010609060101010101" charset="-122"/>
              <a:sym typeface="+mn-ea"/>
            </a:endParaRPr>
          </a:p>
          <a:p>
            <a:pPr marL="1905" indent="0" fontAlgn="auto">
              <a:lnSpc>
                <a:spcPts val="2060"/>
              </a:lnSpc>
              <a:buNone/>
            </a:pPr>
            <a:r>
              <a:rPr lang="zh-CN" altLang="en-US" sz="2000" b="1">
                <a:solidFill>
                  <a:schemeClr val="bg1"/>
                </a:solidFill>
                <a:latin typeface="楷体" panose="02010609060101010101" charset="-122"/>
                <a:ea typeface="楷体" panose="02010609060101010101" charset="-122"/>
                <a:cs typeface="楷体_GB2312" panose="02010609030101010101" charset="-122"/>
                <a:sym typeface="+mn-ea"/>
              </a:rPr>
              <a:t> </a:t>
            </a:r>
            <a:endParaRPr lang="zh-CN" altLang="en-US" sz="2000" b="1">
              <a:solidFill>
                <a:schemeClr val="bg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_GB2312" panose="02010609030101010101" charset="-122"/>
              <a:sym typeface="+mn-ea"/>
            </a:endParaRPr>
          </a:p>
        </p:txBody>
      </p:sp>
      <p:sp>
        <p:nvSpPr>
          <p:cNvPr id="17" name="矩形 16"/>
          <p:cNvSpPr/>
          <p:nvPr/>
        </p:nvSpPr>
        <p:spPr>
          <a:xfrm>
            <a:off x="237490" y="5954395"/>
            <a:ext cx="1159510" cy="539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sz="2400" b="1" dirty="0">
                <a:solidFill>
                  <a:schemeClr val="bg1"/>
                </a:solidFill>
                <a:ea typeface="黑体" panose="02010609060101010101" pitchFamily="49" charset="-122"/>
                <a:sym typeface="+mn-ea"/>
              </a:rPr>
              <a:t>读分值</a:t>
            </a:r>
            <a:endParaRPr lang="zh-CN" altLang="en-US" sz="2400" b="1" dirty="0">
              <a:solidFill>
                <a:schemeClr val="bg1"/>
              </a:solidFill>
              <a:ea typeface="黑体" panose="02010609060101010101" pitchFamily="49" charset="-122"/>
              <a:sym typeface="+mn-ea"/>
            </a:endParaRPr>
          </a:p>
        </p:txBody>
      </p:sp>
      <p:sp>
        <p:nvSpPr>
          <p:cNvPr id="5" name="矩形 4"/>
          <p:cNvSpPr/>
          <p:nvPr/>
        </p:nvSpPr>
        <p:spPr>
          <a:xfrm>
            <a:off x="9540875" y="4834255"/>
            <a:ext cx="1225550" cy="539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sz="2400" b="1" dirty="0">
                <a:solidFill>
                  <a:schemeClr val="bg1"/>
                </a:solidFill>
                <a:ea typeface="黑体" panose="02010609060101010101" pitchFamily="49" charset="-122"/>
                <a:sym typeface="+mn-ea"/>
              </a:rPr>
              <a:t>读问题</a:t>
            </a:r>
            <a:endParaRPr lang="zh-CN" altLang="en-US" sz="2400" b="1" dirty="0">
              <a:solidFill>
                <a:schemeClr val="bg1"/>
              </a:solidFill>
              <a:ea typeface="黑体" panose="02010609060101010101" pitchFamily="49" charset="-122"/>
              <a:sym typeface="+mn-ea"/>
            </a:endParaRPr>
          </a:p>
        </p:txBody>
      </p:sp>
      <p:sp>
        <p:nvSpPr>
          <p:cNvPr id="4" name="矩形 3"/>
          <p:cNvSpPr/>
          <p:nvPr/>
        </p:nvSpPr>
        <p:spPr>
          <a:xfrm>
            <a:off x="7689215" y="2656840"/>
            <a:ext cx="1225550" cy="539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sz="2400" b="1" dirty="0">
                <a:solidFill>
                  <a:schemeClr val="bg1"/>
                </a:solidFill>
                <a:ea typeface="黑体" panose="02010609060101010101" pitchFamily="49" charset="-122"/>
                <a:sym typeface="+mn-ea"/>
              </a:rPr>
              <a:t>读出处</a:t>
            </a:r>
            <a:endParaRPr lang="zh-CN" altLang="en-US" sz="2400" b="1" dirty="0">
              <a:solidFill>
                <a:schemeClr val="bg1"/>
              </a:solidFill>
              <a:ea typeface="黑体" panose="02010609060101010101" pitchFamily="49" charset="-122"/>
              <a:sym typeface="+mn-ea"/>
            </a:endParaRPr>
          </a:p>
        </p:txBody>
      </p:sp>
      <p:sp>
        <p:nvSpPr>
          <p:cNvPr id="3" name="矩形 2"/>
          <p:cNvSpPr/>
          <p:nvPr/>
        </p:nvSpPr>
        <p:spPr>
          <a:xfrm>
            <a:off x="6846570" y="600075"/>
            <a:ext cx="1225550" cy="539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b="1" dirty="0">
                <a:solidFill>
                  <a:schemeClr val="bg1"/>
                </a:solidFill>
                <a:ea typeface="楷体" panose="02010609060101010101" charset="-122"/>
                <a:sym typeface="+mn-ea"/>
              </a:rPr>
              <a:t> </a:t>
            </a:r>
            <a:r>
              <a:rPr lang="zh-CN" altLang="en-US" sz="2400" b="1" dirty="0">
                <a:solidFill>
                  <a:schemeClr val="bg1"/>
                </a:solidFill>
                <a:ea typeface="黑体" panose="02010609060101010101" pitchFamily="49" charset="-122"/>
                <a:sym typeface="+mn-ea"/>
              </a:rPr>
              <a:t>读材料</a:t>
            </a:r>
            <a:endParaRPr lang="zh-CN" altLang="en-US" sz="2400" b="1" dirty="0">
              <a:solidFill>
                <a:schemeClr val="bg1"/>
              </a:solidFill>
              <a:ea typeface="黑体" panose="02010609060101010101" pitchFamily="49" charset="-122"/>
              <a:sym typeface="+mn-ea"/>
            </a:endParaRPr>
          </a:p>
        </p:txBody>
      </p:sp>
      <p:sp>
        <p:nvSpPr>
          <p:cNvPr id="160" name=" 160"/>
          <p:cNvSpPr/>
          <p:nvPr/>
        </p:nvSpPr>
        <p:spPr>
          <a:xfrm>
            <a:off x="237490" y="4918075"/>
            <a:ext cx="631825" cy="934085"/>
          </a:xfrm>
          <a:custGeom>
            <a:avLst/>
            <a:gdLst>
              <a:gd name="connsiteX0" fmla="*/ 2723651 w 2860172"/>
              <a:gd name="connsiteY0" fmla="*/ 817 h 2023853"/>
              <a:gd name="connsiteX1" fmla="*/ 2826935 w 2860172"/>
              <a:gd name="connsiteY1" fmla="*/ 33337 h 2023853"/>
              <a:gd name="connsiteX2" fmla="*/ 2829774 w 2860172"/>
              <a:gd name="connsiteY2" fmla="*/ 35326 h 2023853"/>
              <a:gd name="connsiteX3" fmla="*/ 2849613 w 2860172"/>
              <a:gd name="connsiteY3" fmla="*/ 185007 h 2023853"/>
              <a:gd name="connsiteX4" fmla="*/ 2807494 w 2860172"/>
              <a:gd name="connsiteY4" fmla="*/ 326285 h 2023853"/>
              <a:gd name="connsiteX5" fmla="*/ 2480152 w 2860172"/>
              <a:gd name="connsiteY5" fmla="*/ 1326140 h 2023853"/>
              <a:gd name="connsiteX6" fmla="*/ 2479216 w 2860172"/>
              <a:gd name="connsiteY6" fmla="*/ 1322755 h 2023853"/>
              <a:gd name="connsiteX7" fmla="*/ 2348905 w 2860172"/>
              <a:gd name="connsiteY7" fmla="*/ 1721466 h 2023853"/>
              <a:gd name="connsiteX8" fmla="*/ 2280556 w 2860172"/>
              <a:gd name="connsiteY8" fmla="*/ 1058272 h 2023853"/>
              <a:gd name="connsiteX9" fmla="*/ 2226338 w 2860172"/>
              <a:gd name="connsiteY9" fmla="*/ 1103673 h 2023853"/>
              <a:gd name="connsiteX10" fmla="*/ 0 w 2860172"/>
              <a:gd name="connsiteY10" fmla="*/ 2023853 h 2023853"/>
              <a:gd name="connsiteX11" fmla="*/ 1702841 w 2860172"/>
              <a:gd name="connsiteY11" fmla="*/ 735848 h 2023853"/>
              <a:gd name="connsiteX12" fmla="*/ 1811294 w 2860172"/>
              <a:gd name="connsiteY12" fmla="*/ 575004 h 2023853"/>
              <a:gd name="connsiteX13" fmla="*/ 1151281 w 2860172"/>
              <a:gd name="connsiteY13" fmla="*/ 506068 h 2023853"/>
              <a:gd name="connsiteX14" fmla="*/ 2640411 w 2860172"/>
              <a:gd name="connsiteY14" fmla="*/ 20803 h 2023853"/>
              <a:gd name="connsiteX15" fmla="*/ 2675299 w 2860172"/>
              <a:gd name="connsiteY15" fmla="*/ 10454 h 2023853"/>
              <a:gd name="connsiteX16" fmla="*/ 2723651 w 2860172"/>
              <a:gd name="connsiteY16" fmla="*/ 817 h 202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60172" h="2023853">
                <a:moveTo>
                  <a:pt x="2723651" y="817"/>
                </a:moveTo>
                <a:cubicBezTo>
                  <a:pt x="2768908" y="-3349"/>
                  <a:pt x="2804496" y="8545"/>
                  <a:pt x="2826935" y="33337"/>
                </a:cubicBezTo>
                <a:cubicBezTo>
                  <a:pt x="2828146" y="33729"/>
                  <a:pt x="2828970" y="34520"/>
                  <a:pt x="2829774" y="35326"/>
                </a:cubicBezTo>
                <a:cubicBezTo>
                  <a:pt x="2860445" y="66039"/>
                  <a:pt x="2869482" y="118360"/>
                  <a:pt x="2849613" y="185007"/>
                </a:cubicBezTo>
                <a:lnTo>
                  <a:pt x="2807494" y="326285"/>
                </a:lnTo>
                <a:lnTo>
                  <a:pt x="2480152" y="1326140"/>
                </a:lnTo>
                <a:lnTo>
                  <a:pt x="2479216" y="1322755"/>
                </a:lnTo>
                <a:lnTo>
                  <a:pt x="2348905" y="1721466"/>
                </a:lnTo>
                <a:lnTo>
                  <a:pt x="2280556" y="1058272"/>
                </a:lnTo>
                <a:lnTo>
                  <a:pt x="2226338" y="1103673"/>
                </a:lnTo>
                <a:cubicBezTo>
                  <a:pt x="1323053" y="1809646"/>
                  <a:pt x="162385" y="2005519"/>
                  <a:pt x="0" y="2023853"/>
                </a:cubicBezTo>
                <a:cubicBezTo>
                  <a:pt x="722027" y="1807246"/>
                  <a:pt x="1311081" y="1275400"/>
                  <a:pt x="1702841" y="735848"/>
                </a:cubicBezTo>
                <a:lnTo>
                  <a:pt x="1811294" y="575004"/>
                </a:lnTo>
                <a:lnTo>
                  <a:pt x="1151281" y="506068"/>
                </a:lnTo>
                <a:lnTo>
                  <a:pt x="2640411" y="20803"/>
                </a:lnTo>
                <a:lnTo>
                  <a:pt x="2675299" y="10454"/>
                </a:lnTo>
                <a:cubicBezTo>
                  <a:pt x="2692405" y="5379"/>
                  <a:pt x="2708565" y="2206"/>
                  <a:pt x="2723651" y="81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0" name="直角上箭头 9"/>
          <p:cNvSpPr/>
          <p:nvPr/>
        </p:nvSpPr>
        <p:spPr>
          <a:xfrm>
            <a:off x="10766425" y="4680585"/>
            <a:ext cx="579120" cy="368935"/>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直角上箭头 10"/>
          <p:cNvSpPr/>
          <p:nvPr/>
        </p:nvSpPr>
        <p:spPr>
          <a:xfrm>
            <a:off x="8965565" y="2508885"/>
            <a:ext cx="579120" cy="368935"/>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2" name=" 202"/>
          <p:cNvSpPr/>
          <p:nvPr/>
        </p:nvSpPr>
        <p:spPr>
          <a:xfrm>
            <a:off x="6395720" y="852170"/>
            <a:ext cx="539750" cy="812800"/>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60"/>
                                        </p:tgtEl>
                                        <p:attrNameLst>
                                          <p:attrName>style.visibility</p:attrName>
                                        </p:attrNameLst>
                                      </p:cBhvr>
                                      <p:to>
                                        <p:strVal val="visible"/>
                                      </p:to>
                                    </p:set>
                                    <p:anim calcmode="lin" valueType="num">
                                      <p:cBhvr additive="base">
                                        <p:cTn id="13" dur="500" fill="hold"/>
                                        <p:tgtEl>
                                          <p:spTgt spid="160"/>
                                        </p:tgtEl>
                                        <p:attrNameLst>
                                          <p:attrName>ppt_x</p:attrName>
                                        </p:attrNameLst>
                                      </p:cBhvr>
                                      <p:tavLst>
                                        <p:tav tm="0">
                                          <p:val>
                                            <p:strVal val="1+#ppt_w/2"/>
                                          </p:val>
                                        </p:tav>
                                        <p:tav tm="100000">
                                          <p:val>
                                            <p:strVal val="#ppt_x"/>
                                          </p:val>
                                        </p:tav>
                                      </p:tavLst>
                                    </p:anim>
                                    <p:anim calcmode="lin" valueType="num">
                                      <p:cBhvr additive="base">
                                        <p:cTn id="14" dur="500" fill="hold"/>
                                        <p:tgtEl>
                                          <p:spTgt spid="16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1+#ppt_w/2"/>
                                          </p:val>
                                        </p:tav>
                                        <p:tav tm="100000">
                                          <p:val>
                                            <p:strVal val="#ppt_x"/>
                                          </p:val>
                                        </p:tav>
                                      </p:tavLst>
                                    </p:anim>
                                    <p:anim calcmode="lin" valueType="num">
                                      <p:cBhvr additive="base">
                                        <p:cTn id="26"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1+#ppt_w/2"/>
                                          </p:val>
                                        </p:tav>
                                        <p:tav tm="100000">
                                          <p:val>
                                            <p:strVal val="#ppt_x"/>
                                          </p:val>
                                        </p:tav>
                                      </p:tavLst>
                                    </p:anim>
                                    <p:anim calcmode="lin" valueType="num">
                                      <p:cBhvr additive="base">
                                        <p:cTn id="3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1+#ppt_w/2"/>
                                          </p:val>
                                        </p:tav>
                                        <p:tav tm="100000">
                                          <p:val>
                                            <p:strVal val="#ppt_x"/>
                                          </p:val>
                                        </p:tav>
                                      </p:tavLst>
                                    </p:anim>
                                    <p:anim calcmode="lin" valueType="num">
                                      <p:cBhvr additive="base">
                                        <p:cTn id="3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 fill="hold"/>
                                        <p:tgtEl>
                                          <p:spTgt spid="3"/>
                                        </p:tgtEl>
                                        <p:attrNameLst>
                                          <p:attrName>ppt_x</p:attrName>
                                        </p:attrNameLst>
                                      </p:cBhvr>
                                      <p:tavLst>
                                        <p:tav tm="0">
                                          <p:val>
                                            <p:strVal val="1+#ppt_w/2"/>
                                          </p:val>
                                        </p:tav>
                                        <p:tav tm="100000">
                                          <p:val>
                                            <p:strVal val="#ppt_x"/>
                                          </p:val>
                                        </p:tav>
                                      </p:tavLst>
                                    </p:anim>
                                    <p:anim calcmode="lin" valueType="num">
                                      <p:cBhvr additive="base">
                                        <p:cTn id="4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202"/>
                                        </p:tgtEl>
                                        <p:attrNameLst>
                                          <p:attrName>style.visibility</p:attrName>
                                        </p:attrNameLst>
                                      </p:cBhvr>
                                      <p:to>
                                        <p:strVal val="visible"/>
                                      </p:to>
                                    </p:set>
                                    <p:anim calcmode="lin" valueType="num">
                                      <p:cBhvr additive="base">
                                        <p:cTn id="49" dur="500" fill="hold"/>
                                        <p:tgtEl>
                                          <p:spTgt spid="202"/>
                                        </p:tgtEl>
                                        <p:attrNameLst>
                                          <p:attrName>ppt_x</p:attrName>
                                        </p:attrNameLst>
                                      </p:cBhvr>
                                      <p:tavLst>
                                        <p:tav tm="0">
                                          <p:val>
                                            <p:strVal val="1+#ppt_w/2"/>
                                          </p:val>
                                        </p:tav>
                                        <p:tav tm="100000">
                                          <p:val>
                                            <p:strVal val="#ppt_x"/>
                                          </p:val>
                                        </p:tav>
                                      </p:tavLst>
                                    </p:anim>
                                    <p:anim calcmode="lin" valueType="num">
                                      <p:cBhvr additive="base">
                                        <p:cTn id="50" dur="500" fill="hold"/>
                                        <p:tgtEl>
                                          <p:spTgt spid="20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160" grpId="0" bldLvl="0" animBg="1"/>
      <p:bldP spid="5" grpId="0" bldLvl="0" animBg="1"/>
      <p:bldP spid="10" grpId="0" bldLvl="0" animBg="1"/>
      <p:bldP spid="4" grpId="0" bldLvl="0" animBg="1"/>
      <p:bldP spid="11" grpId="0" bldLvl="0" animBg="1"/>
      <p:bldP spid="3" grpId="0" bldLvl="0" animBg="1"/>
      <p:bldP spid="202" grpId="0" bldLvl="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7465" y="3109595"/>
            <a:ext cx="3820795" cy="977265"/>
          </a:xfrm>
          <a:prstGeom prst="rect">
            <a:avLst/>
          </a:prstGeom>
          <a:noFill/>
        </p:spPr>
        <p:txBody>
          <a:bodyPr wrap="square" rtlCol="0" anchor="t">
            <a:spAutoFit/>
          </a:bodyPr>
          <a:p>
            <a:pPr marL="1905" indent="-344805">
              <a:lnSpc>
                <a:spcPct val="80000"/>
              </a:lnSpc>
              <a:buNone/>
            </a:pPr>
            <a:r>
              <a:rPr lang="en-US" altLang="zh-CN" sz="3600" b="1" dirty="0">
                <a:solidFill>
                  <a:schemeClr val="bg1"/>
                </a:solidFill>
                <a:latin typeface="黑体" panose="02010609060101010101" pitchFamily="49" charset="-122"/>
                <a:ea typeface="黑体" panose="02010609060101010101" pitchFamily="49" charset="-122"/>
                <a:sym typeface="+mn-ea"/>
              </a:rPr>
              <a:t>2</a:t>
            </a:r>
            <a:r>
              <a:rPr lang="zh-CN" altLang="en-US" sz="3600" b="1" dirty="0">
                <a:solidFill>
                  <a:schemeClr val="bg1"/>
                </a:solidFill>
                <a:latin typeface="黑体" panose="02010609060101010101" pitchFamily="49" charset="-122"/>
                <a:ea typeface="黑体" panose="02010609060101010101" pitchFamily="49" charset="-122"/>
                <a:sym typeface="+mn-ea"/>
              </a:rPr>
              <a:t>、第二步：审题</a:t>
            </a:r>
            <a:endParaRPr lang="zh-CN" altLang="en-US" sz="3600" b="1" dirty="0">
              <a:solidFill>
                <a:schemeClr val="bg1"/>
              </a:solidFill>
              <a:latin typeface="黑体" panose="02010609060101010101" pitchFamily="49" charset="-122"/>
              <a:ea typeface="黑体" panose="02010609060101010101" pitchFamily="49" charset="-122"/>
              <a:sym typeface="+mn-ea"/>
            </a:endParaRPr>
          </a:p>
          <a:p>
            <a:pPr marL="1905" indent="-344805">
              <a:lnSpc>
                <a:spcPct val="80000"/>
              </a:lnSpc>
              <a:buNone/>
            </a:pPr>
            <a:r>
              <a:rPr lang="zh-CN" altLang="en-US" sz="3600" b="1" dirty="0">
                <a:solidFill>
                  <a:schemeClr val="bg1"/>
                </a:solidFill>
                <a:latin typeface="黑体" panose="02010609060101010101" pitchFamily="49" charset="-122"/>
                <a:ea typeface="黑体" panose="02010609060101010101" pitchFamily="49" charset="-122"/>
                <a:sym typeface="+mn-ea"/>
              </a:rPr>
              <a:t>   </a:t>
            </a:r>
            <a:r>
              <a:rPr lang="zh-CN" altLang="en-US" sz="2800" b="1" dirty="0">
                <a:solidFill>
                  <a:srgbClr val="FF0000"/>
                </a:solidFill>
                <a:latin typeface="楷体" panose="02010609060101010101" charset="-122"/>
                <a:ea typeface="楷体" panose="02010609060101010101" charset="-122"/>
                <a:cs typeface="楷体" panose="02010609060101010101" charset="-122"/>
                <a:sym typeface="+mn-ea"/>
              </a:rPr>
              <a:t>（要四审）</a:t>
            </a:r>
            <a:r>
              <a:rPr lang="zh-CN" altLang="en-US" sz="3600" b="1" dirty="0">
                <a:solidFill>
                  <a:schemeClr val="bg1"/>
                </a:solidFill>
                <a:latin typeface="楷体" panose="02010609060101010101" charset="-122"/>
                <a:ea typeface="楷体" panose="02010609060101010101" charset="-122"/>
                <a:sym typeface="+mn-ea"/>
              </a:rPr>
              <a:t>  </a:t>
            </a:r>
            <a:endParaRPr lang="zh-CN" altLang="en-US" sz="3600" b="1" dirty="0">
              <a:solidFill>
                <a:schemeClr val="bg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_GB2312" charset="0"/>
              <a:sym typeface="+mn-ea"/>
            </a:endParaRPr>
          </a:p>
        </p:txBody>
      </p:sp>
      <p:sp>
        <p:nvSpPr>
          <p:cNvPr id="17" name="矩形 16"/>
          <p:cNvSpPr/>
          <p:nvPr/>
        </p:nvSpPr>
        <p:spPr>
          <a:xfrm>
            <a:off x="4843145" y="1015365"/>
            <a:ext cx="1159510" cy="539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sz="2400" b="1" dirty="0">
                <a:solidFill>
                  <a:schemeClr val="bg1"/>
                </a:solidFill>
                <a:ea typeface="黑体" panose="02010609060101010101" pitchFamily="49" charset="-122"/>
                <a:sym typeface="+mn-ea"/>
              </a:rPr>
              <a:t>审分值</a:t>
            </a:r>
            <a:endParaRPr lang="zh-CN" altLang="en-US" sz="2400" b="1" dirty="0">
              <a:solidFill>
                <a:schemeClr val="bg1"/>
              </a:solidFill>
              <a:ea typeface="黑体" panose="02010609060101010101" pitchFamily="49" charset="-122"/>
              <a:sym typeface="+mn-ea"/>
            </a:endParaRPr>
          </a:p>
        </p:txBody>
      </p:sp>
      <p:sp>
        <p:nvSpPr>
          <p:cNvPr id="3" name="矩形 2"/>
          <p:cNvSpPr/>
          <p:nvPr/>
        </p:nvSpPr>
        <p:spPr>
          <a:xfrm>
            <a:off x="4843145" y="5292725"/>
            <a:ext cx="1225550" cy="539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b="1" dirty="0">
                <a:solidFill>
                  <a:schemeClr val="bg1"/>
                </a:solidFill>
                <a:ea typeface="楷体" panose="02010609060101010101" charset="-122"/>
                <a:sym typeface="+mn-ea"/>
              </a:rPr>
              <a:t> </a:t>
            </a:r>
            <a:r>
              <a:rPr lang="zh-CN" altLang="en-US" sz="2400" b="1" dirty="0">
                <a:solidFill>
                  <a:schemeClr val="bg1"/>
                </a:solidFill>
                <a:latin typeface="黑体" panose="02010609060101010101" pitchFamily="49" charset="-122"/>
                <a:ea typeface="黑体" panose="02010609060101010101" pitchFamily="49" charset="-122"/>
                <a:sym typeface="+mn-ea"/>
              </a:rPr>
              <a:t>审</a:t>
            </a:r>
            <a:r>
              <a:rPr lang="zh-CN" altLang="en-US" sz="2400" b="1" dirty="0">
                <a:solidFill>
                  <a:schemeClr val="bg1"/>
                </a:solidFill>
                <a:ea typeface="黑体" panose="02010609060101010101" pitchFamily="49" charset="-122"/>
                <a:sym typeface="+mn-ea"/>
              </a:rPr>
              <a:t>材料</a:t>
            </a:r>
            <a:endParaRPr lang="zh-CN" altLang="en-US" sz="2400" b="1" dirty="0">
              <a:solidFill>
                <a:schemeClr val="bg1"/>
              </a:solidFill>
              <a:ea typeface="黑体" panose="02010609060101010101" pitchFamily="49" charset="-122"/>
              <a:sym typeface="+mn-ea"/>
            </a:endParaRPr>
          </a:p>
        </p:txBody>
      </p:sp>
      <p:sp>
        <p:nvSpPr>
          <p:cNvPr id="4" name="矩形 3"/>
          <p:cNvSpPr/>
          <p:nvPr/>
        </p:nvSpPr>
        <p:spPr>
          <a:xfrm>
            <a:off x="4843145" y="3830955"/>
            <a:ext cx="1225550" cy="539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sz="2400" b="1" dirty="0">
                <a:solidFill>
                  <a:schemeClr val="bg1"/>
                </a:solidFill>
                <a:ea typeface="黑体" panose="02010609060101010101" pitchFamily="49" charset="-122"/>
                <a:sym typeface="+mn-ea"/>
              </a:rPr>
              <a:t>审出处</a:t>
            </a:r>
            <a:endParaRPr lang="zh-CN" altLang="en-US" sz="2400" b="1" dirty="0">
              <a:solidFill>
                <a:schemeClr val="bg1"/>
              </a:solidFill>
              <a:ea typeface="黑体" panose="02010609060101010101" pitchFamily="49" charset="-122"/>
              <a:sym typeface="+mn-ea"/>
            </a:endParaRPr>
          </a:p>
        </p:txBody>
      </p:sp>
      <p:sp>
        <p:nvSpPr>
          <p:cNvPr id="5" name="矩形 4"/>
          <p:cNvSpPr/>
          <p:nvPr/>
        </p:nvSpPr>
        <p:spPr>
          <a:xfrm>
            <a:off x="4843145" y="2329180"/>
            <a:ext cx="1225550" cy="539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sz="2400" b="1" dirty="0">
                <a:solidFill>
                  <a:schemeClr val="bg1"/>
                </a:solidFill>
                <a:ea typeface="黑体" panose="02010609060101010101" pitchFamily="49" charset="-122"/>
                <a:sym typeface="+mn-ea"/>
              </a:rPr>
              <a:t>审问题</a:t>
            </a:r>
            <a:endParaRPr lang="zh-CN" altLang="en-US" sz="2400" b="1" dirty="0">
              <a:solidFill>
                <a:schemeClr val="bg1"/>
              </a:solidFill>
              <a:ea typeface="黑体" panose="02010609060101010101" pitchFamily="49" charset="-122"/>
              <a:sym typeface="+mn-ea"/>
            </a:endParaRPr>
          </a:p>
        </p:txBody>
      </p:sp>
      <p:sp>
        <p:nvSpPr>
          <p:cNvPr id="9" name=" 135"/>
          <p:cNvSpPr/>
          <p:nvPr/>
        </p:nvSpPr>
        <p:spPr>
          <a:xfrm>
            <a:off x="3423285" y="3234690"/>
            <a:ext cx="815975" cy="299720"/>
          </a:xfrm>
          <a:custGeom>
            <a:avLst/>
            <a:gdLst>
              <a:gd name="connsiteX0" fmla="*/ 4381875 w 6516714"/>
              <a:gd name="connsiteY0" fmla="*/ 0 h 2476413"/>
              <a:gd name="connsiteX1" fmla="*/ 6516714 w 6516714"/>
              <a:gd name="connsiteY1" fmla="*/ 1238208 h 2476413"/>
              <a:gd name="connsiteX2" fmla="*/ 4381875 w 6516714"/>
              <a:gd name="connsiteY2" fmla="*/ 2476413 h 2476413"/>
              <a:gd name="connsiteX3" fmla="*/ 4381875 w 6516714"/>
              <a:gd name="connsiteY3" fmla="*/ 2456682 h 2476413"/>
              <a:gd name="connsiteX4" fmla="*/ 4855462 w 6516714"/>
              <a:gd name="connsiteY4" fmla="*/ 1644997 h 2476413"/>
              <a:gd name="connsiteX5" fmla="*/ 0 w 6516714"/>
              <a:gd name="connsiteY5" fmla="*/ 1238206 h 2476413"/>
              <a:gd name="connsiteX6" fmla="*/ 4855461 w 6516714"/>
              <a:gd name="connsiteY6" fmla="*/ 831415 h 2476413"/>
              <a:gd name="connsiteX7" fmla="*/ 4381875 w 6516714"/>
              <a:gd name="connsiteY7" fmla="*/ 19731 h 247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714" h="2476413">
                <a:moveTo>
                  <a:pt x="4381875" y="0"/>
                </a:moveTo>
                <a:lnTo>
                  <a:pt x="6516714" y="1238208"/>
                </a:lnTo>
                <a:lnTo>
                  <a:pt x="4381875" y="2476413"/>
                </a:lnTo>
                <a:lnTo>
                  <a:pt x="4381875" y="2456682"/>
                </a:lnTo>
                <a:lnTo>
                  <a:pt x="4855462" y="1644997"/>
                </a:lnTo>
                <a:lnTo>
                  <a:pt x="0" y="1238206"/>
                </a:lnTo>
                <a:lnTo>
                  <a:pt x="4855461" y="831415"/>
                </a:lnTo>
                <a:lnTo>
                  <a:pt x="4381875" y="1973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p>
            <a:pPr algn="ctr" eaLnBrk="1" fontAlgn="auto" hangingPunct="1">
              <a:spcBef>
                <a:spcPts val="0"/>
              </a:spcBef>
              <a:spcAft>
                <a:spcPts val="0"/>
              </a:spcAft>
              <a:defRPr/>
            </a:pPr>
            <a:endParaRPr lang="zh-CN" altLang="en-US">
              <a:solidFill>
                <a:srgbClr val="FFFFFF"/>
              </a:solidFill>
            </a:endParaRPr>
          </a:p>
        </p:txBody>
      </p:sp>
      <p:sp>
        <p:nvSpPr>
          <p:cNvPr id="10" name=" 135"/>
          <p:cNvSpPr/>
          <p:nvPr/>
        </p:nvSpPr>
        <p:spPr>
          <a:xfrm>
            <a:off x="6441440" y="2449195"/>
            <a:ext cx="815975" cy="299720"/>
          </a:xfrm>
          <a:custGeom>
            <a:avLst/>
            <a:gdLst>
              <a:gd name="connsiteX0" fmla="*/ 4381875 w 6516714"/>
              <a:gd name="connsiteY0" fmla="*/ 0 h 2476413"/>
              <a:gd name="connsiteX1" fmla="*/ 6516714 w 6516714"/>
              <a:gd name="connsiteY1" fmla="*/ 1238208 h 2476413"/>
              <a:gd name="connsiteX2" fmla="*/ 4381875 w 6516714"/>
              <a:gd name="connsiteY2" fmla="*/ 2476413 h 2476413"/>
              <a:gd name="connsiteX3" fmla="*/ 4381875 w 6516714"/>
              <a:gd name="connsiteY3" fmla="*/ 2456682 h 2476413"/>
              <a:gd name="connsiteX4" fmla="*/ 4855462 w 6516714"/>
              <a:gd name="connsiteY4" fmla="*/ 1644997 h 2476413"/>
              <a:gd name="connsiteX5" fmla="*/ 0 w 6516714"/>
              <a:gd name="connsiteY5" fmla="*/ 1238206 h 2476413"/>
              <a:gd name="connsiteX6" fmla="*/ 4855461 w 6516714"/>
              <a:gd name="connsiteY6" fmla="*/ 831415 h 2476413"/>
              <a:gd name="connsiteX7" fmla="*/ 4381875 w 6516714"/>
              <a:gd name="connsiteY7" fmla="*/ 19731 h 247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714" h="2476413">
                <a:moveTo>
                  <a:pt x="4381875" y="0"/>
                </a:moveTo>
                <a:lnTo>
                  <a:pt x="6516714" y="1238208"/>
                </a:lnTo>
                <a:lnTo>
                  <a:pt x="4381875" y="2476413"/>
                </a:lnTo>
                <a:lnTo>
                  <a:pt x="4381875" y="2456682"/>
                </a:lnTo>
                <a:lnTo>
                  <a:pt x="4855462" y="1644997"/>
                </a:lnTo>
                <a:lnTo>
                  <a:pt x="0" y="1238206"/>
                </a:lnTo>
                <a:lnTo>
                  <a:pt x="4855461" y="831415"/>
                </a:lnTo>
                <a:lnTo>
                  <a:pt x="4381875" y="1973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p>
            <a:pPr algn="ctr" eaLnBrk="1" fontAlgn="auto" hangingPunct="1">
              <a:spcBef>
                <a:spcPts val="0"/>
              </a:spcBef>
              <a:spcAft>
                <a:spcPts val="0"/>
              </a:spcAft>
              <a:defRPr/>
            </a:pPr>
            <a:endParaRPr lang="zh-CN" altLang="en-US">
              <a:solidFill>
                <a:srgbClr val="FFFFFF"/>
              </a:solidFill>
            </a:endParaRPr>
          </a:p>
        </p:txBody>
      </p:sp>
      <p:sp>
        <p:nvSpPr>
          <p:cNvPr id="11" name=" 135"/>
          <p:cNvSpPr/>
          <p:nvPr/>
        </p:nvSpPr>
        <p:spPr>
          <a:xfrm>
            <a:off x="6441440" y="1135380"/>
            <a:ext cx="815975" cy="299720"/>
          </a:xfrm>
          <a:custGeom>
            <a:avLst/>
            <a:gdLst>
              <a:gd name="connsiteX0" fmla="*/ 4381875 w 6516714"/>
              <a:gd name="connsiteY0" fmla="*/ 0 h 2476413"/>
              <a:gd name="connsiteX1" fmla="*/ 6516714 w 6516714"/>
              <a:gd name="connsiteY1" fmla="*/ 1238208 h 2476413"/>
              <a:gd name="connsiteX2" fmla="*/ 4381875 w 6516714"/>
              <a:gd name="connsiteY2" fmla="*/ 2476413 h 2476413"/>
              <a:gd name="connsiteX3" fmla="*/ 4381875 w 6516714"/>
              <a:gd name="connsiteY3" fmla="*/ 2456682 h 2476413"/>
              <a:gd name="connsiteX4" fmla="*/ 4855462 w 6516714"/>
              <a:gd name="connsiteY4" fmla="*/ 1644997 h 2476413"/>
              <a:gd name="connsiteX5" fmla="*/ 0 w 6516714"/>
              <a:gd name="connsiteY5" fmla="*/ 1238206 h 2476413"/>
              <a:gd name="connsiteX6" fmla="*/ 4855461 w 6516714"/>
              <a:gd name="connsiteY6" fmla="*/ 831415 h 2476413"/>
              <a:gd name="connsiteX7" fmla="*/ 4381875 w 6516714"/>
              <a:gd name="connsiteY7" fmla="*/ 19731 h 247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714" h="2476413">
                <a:moveTo>
                  <a:pt x="4381875" y="0"/>
                </a:moveTo>
                <a:lnTo>
                  <a:pt x="6516714" y="1238208"/>
                </a:lnTo>
                <a:lnTo>
                  <a:pt x="4381875" y="2476413"/>
                </a:lnTo>
                <a:lnTo>
                  <a:pt x="4381875" y="2456682"/>
                </a:lnTo>
                <a:lnTo>
                  <a:pt x="4855462" y="1644997"/>
                </a:lnTo>
                <a:lnTo>
                  <a:pt x="0" y="1238206"/>
                </a:lnTo>
                <a:lnTo>
                  <a:pt x="4855461" y="831415"/>
                </a:lnTo>
                <a:lnTo>
                  <a:pt x="4381875" y="1973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p>
            <a:pPr algn="ctr" eaLnBrk="1" fontAlgn="auto" hangingPunct="1">
              <a:spcBef>
                <a:spcPts val="0"/>
              </a:spcBef>
              <a:spcAft>
                <a:spcPts val="0"/>
              </a:spcAft>
              <a:defRPr/>
            </a:pPr>
            <a:endParaRPr lang="zh-CN" altLang="en-US">
              <a:solidFill>
                <a:srgbClr val="FFFFFF"/>
              </a:solidFill>
            </a:endParaRPr>
          </a:p>
        </p:txBody>
      </p:sp>
      <p:sp>
        <p:nvSpPr>
          <p:cNvPr id="2050" name=" 2050"/>
          <p:cNvSpPr/>
          <p:nvPr/>
        </p:nvSpPr>
        <p:spPr bwMode="auto">
          <a:xfrm flipH="1">
            <a:off x="4239260" y="937260"/>
            <a:ext cx="196215" cy="4895215"/>
          </a:xfrm>
          <a:custGeom>
            <a:avLst/>
            <a:gdLst>
              <a:gd name="T0" fmla="*/ 2147483646 w 41"/>
              <a:gd name="T1" fmla="*/ 2147483646 h 281"/>
              <a:gd name="T2" fmla="*/ 2147483646 w 41"/>
              <a:gd name="T3" fmla="*/ 2147483646 h 281"/>
              <a:gd name="T4" fmla="*/ 0 w 41"/>
              <a:gd name="T5" fmla="*/ 0 h 281"/>
              <a:gd name="T6" fmla="*/ 2147483646 w 41"/>
              <a:gd name="T7" fmla="*/ 2147483646 h 281"/>
              <a:gd name="T8" fmla="*/ 2147483646 w 41"/>
              <a:gd name="T9" fmla="*/ 2147483646 h 281"/>
              <a:gd name="T10" fmla="*/ 2147483646 w 41"/>
              <a:gd name="T11" fmla="*/ 2147483646 h 281"/>
              <a:gd name="T12" fmla="*/ 2147483646 w 41"/>
              <a:gd name="T13" fmla="*/ 2147483646 h 281"/>
              <a:gd name="T14" fmla="*/ 2147483646 w 41"/>
              <a:gd name="T15" fmla="*/ 2147483646 h 281"/>
              <a:gd name="T16" fmla="*/ 2147483646 w 41"/>
              <a:gd name="T17" fmla="*/ 2147483646 h 281"/>
              <a:gd name="T18" fmla="*/ 2147483646 w 41"/>
              <a:gd name="T19" fmla="*/ 2147483646 h 281"/>
              <a:gd name="T20" fmla="*/ 2147483646 w 41"/>
              <a:gd name="T21" fmla="*/ 2147483646 h 281"/>
              <a:gd name="T22" fmla="*/ 2147483646 w 41"/>
              <a:gd name="T23" fmla="*/ 2147483646 h 281"/>
              <a:gd name="T24" fmla="*/ 2147483646 w 41"/>
              <a:gd name="T25" fmla="*/ 2147483646 h 281"/>
              <a:gd name="T26" fmla="*/ 0 w 41"/>
              <a:gd name="T27" fmla="*/ 2147483646 h 281"/>
              <a:gd name="T28" fmla="*/ 2147483646 w 41"/>
              <a:gd name="T29" fmla="*/ 2147483646 h 281"/>
              <a:gd name="T30" fmla="*/ 2147483646 w 41"/>
              <a:gd name="T31" fmla="*/ 2147483646 h 281"/>
              <a:gd name="T32" fmla="*/ 2147483646 w 41"/>
              <a:gd name="T33" fmla="*/ 2147483646 h 281"/>
              <a:gd name="T34" fmla="*/ 2147483646 w 41"/>
              <a:gd name="T35" fmla="*/ 2147483646 h 281"/>
              <a:gd name="T36" fmla="*/ 2147483646 w 41"/>
              <a:gd name="T37" fmla="*/ 2147483646 h 281"/>
              <a:gd name="T38" fmla="*/ 2147483646 w 41"/>
              <a:gd name="T39" fmla="*/ 2147483646 h 281"/>
              <a:gd name="T40" fmla="*/ 2147483646 w 41"/>
              <a:gd name="T41" fmla="*/ 2147483646 h 281"/>
              <a:gd name="T42" fmla="*/ 2147483646 w 41"/>
              <a:gd name="T43" fmla="*/ 2147483646 h 28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1" h="281">
                <a:moveTo>
                  <a:pt x="15" y="41"/>
                </a:moveTo>
                <a:cubicBezTo>
                  <a:pt x="15" y="29"/>
                  <a:pt x="13" y="19"/>
                  <a:pt x="11" y="13"/>
                </a:cubicBezTo>
                <a:cubicBezTo>
                  <a:pt x="9" y="7"/>
                  <a:pt x="5" y="2"/>
                  <a:pt x="0" y="0"/>
                </a:cubicBezTo>
                <a:cubicBezTo>
                  <a:pt x="10" y="0"/>
                  <a:pt x="17" y="3"/>
                  <a:pt x="21" y="9"/>
                </a:cubicBezTo>
                <a:cubicBezTo>
                  <a:pt x="25" y="14"/>
                  <a:pt x="27" y="27"/>
                  <a:pt x="27" y="45"/>
                </a:cubicBezTo>
                <a:cubicBezTo>
                  <a:pt x="27" y="103"/>
                  <a:pt x="27" y="103"/>
                  <a:pt x="27" y="103"/>
                </a:cubicBezTo>
                <a:cubicBezTo>
                  <a:pt x="27" y="114"/>
                  <a:pt x="28" y="122"/>
                  <a:pt x="30" y="128"/>
                </a:cubicBezTo>
                <a:cubicBezTo>
                  <a:pt x="32" y="134"/>
                  <a:pt x="35" y="138"/>
                  <a:pt x="41" y="141"/>
                </a:cubicBezTo>
                <a:cubicBezTo>
                  <a:pt x="35" y="143"/>
                  <a:pt x="31" y="147"/>
                  <a:pt x="30" y="153"/>
                </a:cubicBezTo>
                <a:cubicBezTo>
                  <a:pt x="28" y="158"/>
                  <a:pt x="27" y="167"/>
                  <a:pt x="27" y="179"/>
                </a:cubicBezTo>
                <a:cubicBezTo>
                  <a:pt x="27" y="232"/>
                  <a:pt x="27" y="232"/>
                  <a:pt x="27" y="232"/>
                </a:cubicBezTo>
                <a:cubicBezTo>
                  <a:pt x="27" y="245"/>
                  <a:pt x="26" y="255"/>
                  <a:pt x="25" y="262"/>
                </a:cubicBezTo>
                <a:cubicBezTo>
                  <a:pt x="23" y="269"/>
                  <a:pt x="20" y="274"/>
                  <a:pt x="16" y="277"/>
                </a:cubicBezTo>
                <a:cubicBezTo>
                  <a:pt x="12" y="279"/>
                  <a:pt x="7" y="281"/>
                  <a:pt x="0" y="281"/>
                </a:cubicBezTo>
                <a:cubicBezTo>
                  <a:pt x="5" y="279"/>
                  <a:pt x="9" y="274"/>
                  <a:pt x="11" y="268"/>
                </a:cubicBezTo>
                <a:cubicBezTo>
                  <a:pt x="13" y="261"/>
                  <a:pt x="15" y="252"/>
                  <a:pt x="15" y="240"/>
                </a:cubicBezTo>
                <a:cubicBezTo>
                  <a:pt x="15" y="186"/>
                  <a:pt x="15" y="186"/>
                  <a:pt x="15" y="186"/>
                </a:cubicBezTo>
                <a:cubicBezTo>
                  <a:pt x="15" y="172"/>
                  <a:pt x="15" y="162"/>
                  <a:pt x="17" y="155"/>
                </a:cubicBezTo>
                <a:cubicBezTo>
                  <a:pt x="19" y="148"/>
                  <a:pt x="23" y="144"/>
                  <a:pt x="29" y="141"/>
                </a:cubicBezTo>
                <a:cubicBezTo>
                  <a:pt x="23" y="138"/>
                  <a:pt x="19" y="133"/>
                  <a:pt x="17" y="127"/>
                </a:cubicBezTo>
                <a:cubicBezTo>
                  <a:pt x="15" y="121"/>
                  <a:pt x="15" y="111"/>
                  <a:pt x="15" y="98"/>
                </a:cubicBezTo>
                <a:lnTo>
                  <a:pt x="15" y="41"/>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a:p>
        </p:txBody>
      </p:sp>
      <p:sp>
        <p:nvSpPr>
          <p:cNvPr id="15" name=" 135"/>
          <p:cNvSpPr/>
          <p:nvPr/>
        </p:nvSpPr>
        <p:spPr>
          <a:xfrm>
            <a:off x="6441440" y="3950970"/>
            <a:ext cx="815975" cy="299720"/>
          </a:xfrm>
          <a:custGeom>
            <a:avLst/>
            <a:gdLst>
              <a:gd name="connsiteX0" fmla="*/ 4381875 w 6516714"/>
              <a:gd name="connsiteY0" fmla="*/ 0 h 2476413"/>
              <a:gd name="connsiteX1" fmla="*/ 6516714 w 6516714"/>
              <a:gd name="connsiteY1" fmla="*/ 1238208 h 2476413"/>
              <a:gd name="connsiteX2" fmla="*/ 4381875 w 6516714"/>
              <a:gd name="connsiteY2" fmla="*/ 2476413 h 2476413"/>
              <a:gd name="connsiteX3" fmla="*/ 4381875 w 6516714"/>
              <a:gd name="connsiteY3" fmla="*/ 2456682 h 2476413"/>
              <a:gd name="connsiteX4" fmla="*/ 4855462 w 6516714"/>
              <a:gd name="connsiteY4" fmla="*/ 1644997 h 2476413"/>
              <a:gd name="connsiteX5" fmla="*/ 0 w 6516714"/>
              <a:gd name="connsiteY5" fmla="*/ 1238206 h 2476413"/>
              <a:gd name="connsiteX6" fmla="*/ 4855461 w 6516714"/>
              <a:gd name="connsiteY6" fmla="*/ 831415 h 2476413"/>
              <a:gd name="connsiteX7" fmla="*/ 4381875 w 6516714"/>
              <a:gd name="connsiteY7" fmla="*/ 19731 h 247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714" h="2476413">
                <a:moveTo>
                  <a:pt x="4381875" y="0"/>
                </a:moveTo>
                <a:lnTo>
                  <a:pt x="6516714" y="1238208"/>
                </a:lnTo>
                <a:lnTo>
                  <a:pt x="4381875" y="2476413"/>
                </a:lnTo>
                <a:lnTo>
                  <a:pt x="4381875" y="2456682"/>
                </a:lnTo>
                <a:lnTo>
                  <a:pt x="4855462" y="1644997"/>
                </a:lnTo>
                <a:lnTo>
                  <a:pt x="0" y="1238206"/>
                </a:lnTo>
                <a:lnTo>
                  <a:pt x="4855461" y="831415"/>
                </a:lnTo>
                <a:lnTo>
                  <a:pt x="4381875" y="1973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p>
            <a:pPr algn="ctr" eaLnBrk="1" fontAlgn="auto" hangingPunct="1">
              <a:spcBef>
                <a:spcPts val="0"/>
              </a:spcBef>
              <a:spcAft>
                <a:spcPts val="0"/>
              </a:spcAft>
              <a:defRPr/>
            </a:pPr>
            <a:endParaRPr lang="zh-CN" altLang="en-US">
              <a:solidFill>
                <a:srgbClr val="FFFFFF"/>
              </a:solidFill>
            </a:endParaRPr>
          </a:p>
        </p:txBody>
      </p:sp>
      <p:sp>
        <p:nvSpPr>
          <p:cNvPr id="16" name=" 135"/>
          <p:cNvSpPr/>
          <p:nvPr/>
        </p:nvSpPr>
        <p:spPr>
          <a:xfrm>
            <a:off x="6441440" y="5412740"/>
            <a:ext cx="815975" cy="299720"/>
          </a:xfrm>
          <a:custGeom>
            <a:avLst/>
            <a:gdLst>
              <a:gd name="connsiteX0" fmla="*/ 4381875 w 6516714"/>
              <a:gd name="connsiteY0" fmla="*/ 0 h 2476413"/>
              <a:gd name="connsiteX1" fmla="*/ 6516714 w 6516714"/>
              <a:gd name="connsiteY1" fmla="*/ 1238208 h 2476413"/>
              <a:gd name="connsiteX2" fmla="*/ 4381875 w 6516714"/>
              <a:gd name="connsiteY2" fmla="*/ 2476413 h 2476413"/>
              <a:gd name="connsiteX3" fmla="*/ 4381875 w 6516714"/>
              <a:gd name="connsiteY3" fmla="*/ 2456682 h 2476413"/>
              <a:gd name="connsiteX4" fmla="*/ 4855462 w 6516714"/>
              <a:gd name="connsiteY4" fmla="*/ 1644997 h 2476413"/>
              <a:gd name="connsiteX5" fmla="*/ 0 w 6516714"/>
              <a:gd name="connsiteY5" fmla="*/ 1238206 h 2476413"/>
              <a:gd name="connsiteX6" fmla="*/ 4855461 w 6516714"/>
              <a:gd name="connsiteY6" fmla="*/ 831415 h 2476413"/>
              <a:gd name="connsiteX7" fmla="*/ 4381875 w 6516714"/>
              <a:gd name="connsiteY7" fmla="*/ 19731 h 247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714" h="2476413">
                <a:moveTo>
                  <a:pt x="4381875" y="0"/>
                </a:moveTo>
                <a:lnTo>
                  <a:pt x="6516714" y="1238208"/>
                </a:lnTo>
                <a:lnTo>
                  <a:pt x="4381875" y="2476413"/>
                </a:lnTo>
                <a:lnTo>
                  <a:pt x="4381875" y="2456682"/>
                </a:lnTo>
                <a:lnTo>
                  <a:pt x="4855462" y="1644997"/>
                </a:lnTo>
                <a:lnTo>
                  <a:pt x="0" y="1238206"/>
                </a:lnTo>
                <a:lnTo>
                  <a:pt x="4855461" y="831415"/>
                </a:lnTo>
                <a:lnTo>
                  <a:pt x="4381875" y="1973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p>
            <a:pPr algn="ctr" eaLnBrk="1" fontAlgn="auto" hangingPunct="1">
              <a:spcBef>
                <a:spcPts val="0"/>
              </a:spcBef>
              <a:spcAft>
                <a:spcPts val="0"/>
              </a:spcAft>
              <a:defRPr/>
            </a:pPr>
            <a:endParaRPr lang="zh-CN" altLang="en-US">
              <a:solidFill>
                <a:srgbClr val="FFFFFF"/>
              </a:solidFill>
            </a:endParaRPr>
          </a:p>
        </p:txBody>
      </p:sp>
      <p:sp>
        <p:nvSpPr>
          <p:cNvPr id="18" name="矩形 17"/>
          <p:cNvSpPr/>
          <p:nvPr/>
        </p:nvSpPr>
        <p:spPr>
          <a:xfrm>
            <a:off x="7510780" y="1078865"/>
            <a:ext cx="1159510" cy="539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sz="2400" b="1" dirty="0">
                <a:solidFill>
                  <a:schemeClr val="bg1"/>
                </a:solidFill>
                <a:ea typeface="黑体" panose="02010609060101010101" pitchFamily="49" charset="-122"/>
                <a:sym typeface="+mn-ea"/>
              </a:rPr>
              <a:t>定几点</a:t>
            </a:r>
            <a:endParaRPr lang="zh-CN" altLang="en-US" sz="2400" b="1" dirty="0">
              <a:solidFill>
                <a:schemeClr val="bg1"/>
              </a:solidFill>
              <a:ea typeface="黑体" panose="02010609060101010101" pitchFamily="49" charset="-122"/>
              <a:sym typeface="+mn-ea"/>
            </a:endParaRPr>
          </a:p>
        </p:txBody>
      </p:sp>
      <p:sp>
        <p:nvSpPr>
          <p:cNvPr id="19" name="矩形 18"/>
          <p:cNvSpPr/>
          <p:nvPr/>
        </p:nvSpPr>
        <p:spPr>
          <a:xfrm>
            <a:off x="7510780" y="2304415"/>
            <a:ext cx="1159510" cy="539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sz="2400" b="1" dirty="0">
                <a:solidFill>
                  <a:schemeClr val="bg1"/>
                </a:solidFill>
                <a:ea typeface="黑体" panose="02010609060101010101" pitchFamily="49" charset="-122"/>
                <a:sym typeface="+mn-ea"/>
              </a:rPr>
              <a:t>定四找</a:t>
            </a:r>
            <a:endParaRPr lang="zh-CN" altLang="en-US" sz="2400" b="1" dirty="0">
              <a:solidFill>
                <a:schemeClr val="bg1"/>
              </a:solidFill>
              <a:ea typeface="黑体" panose="02010609060101010101" pitchFamily="49" charset="-122"/>
              <a:sym typeface="+mn-ea"/>
            </a:endParaRPr>
          </a:p>
        </p:txBody>
      </p:sp>
      <p:sp>
        <p:nvSpPr>
          <p:cNvPr id="20" name="矩形 19"/>
          <p:cNvSpPr/>
          <p:nvPr/>
        </p:nvSpPr>
        <p:spPr>
          <a:xfrm>
            <a:off x="7510780" y="5292725"/>
            <a:ext cx="1159510" cy="539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sz="2400" b="1" dirty="0">
                <a:solidFill>
                  <a:schemeClr val="bg1"/>
                </a:solidFill>
                <a:ea typeface="黑体" panose="02010609060101010101" pitchFamily="49" charset="-122"/>
                <a:sym typeface="+mn-ea"/>
              </a:rPr>
              <a:t>定层次</a:t>
            </a:r>
            <a:endParaRPr lang="zh-CN" altLang="en-US" sz="2400" b="1" dirty="0">
              <a:solidFill>
                <a:schemeClr val="bg1"/>
              </a:solidFill>
              <a:ea typeface="黑体" panose="02010609060101010101" pitchFamily="49" charset="-122"/>
              <a:sym typeface="+mn-ea"/>
            </a:endParaRPr>
          </a:p>
        </p:txBody>
      </p:sp>
      <p:sp>
        <p:nvSpPr>
          <p:cNvPr id="21" name="矩形 20"/>
          <p:cNvSpPr/>
          <p:nvPr/>
        </p:nvSpPr>
        <p:spPr>
          <a:xfrm>
            <a:off x="7510780" y="3830955"/>
            <a:ext cx="1159510" cy="539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sz="2400" b="1" dirty="0">
                <a:solidFill>
                  <a:schemeClr val="bg1"/>
                </a:solidFill>
                <a:ea typeface="黑体" panose="02010609060101010101" pitchFamily="49" charset="-122"/>
                <a:sym typeface="+mn-ea"/>
              </a:rPr>
              <a:t>定方向</a:t>
            </a:r>
            <a:endParaRPr lang="zh-CN" altLang="en-US" sz="2400" b="1" dirty="0">
              <a:solidFill>
                <a:schemeClr val="bg1"/>
              </a:solidFill>
              <a:ea typeface="黑体" panose="02010609060101010101" pitchFamily="49" charset="-122"/>
              <a:sym typeface="+mn-ea"/>
            </a:endParaRPr>
          </a:p>
        </p:txBody>
      </p:sp>
      <p:sp>
        <p:nvSpPr>
          <p:cNvPr id="12" name=" 12"/>
          <p:cNvSpPr/>
          <p:nvPr/>
        </p:nvSpPr>
        <p:spPr bwMode="auto">
          <a:xfrm>
            <a:off x="8284210" y="1135380"/>
            <a:ext cx="940435" cy="682625"/>
          </a:xfrm>
          <a:custGeom>
            <a:avLst/>
            <a:gdLst>
              <a:gd name="T0" fmla="*/ 1905000 w 1360"/>
              <a:gd name="T1" fmla="*/ 65651 h 1358"/>
              <a:gd name="T2" fmla="*/ 1703294 w 1360"/>
              <a:gd name="T3" fmla="*/ 205463 h 1358"/>
              <a:gd name="T4" fmla="*/ 1507191 w 1360"/>
              <a:gd name="T5" fmla="*/ 363512 h 1358"/>
              <a:gd name="T6" fmla="*/ 1318092 w 1360"/>
              <a:gd name="T7" fmla="*/ 538581 h 1358"/>
              <a:gd name="T8" fmla="*/ 1138798 w 1360"/>
              <a:gd name="T9" fmla="*/ 731887 h 1358"/>
              <a:gd name="T10" fmla="*/ 970710 w 1360"/>
              <a:gd name="T11" fmla="*/ 930055 h 1358"/>
              <a:gd name="T12" fmla="*/ 832037 w 1360"/>
              <a:gd name="T13" fmla="*/ 1130655 h 1358"/>
              <a:gd name="T14" fmla="*/ 715776 w 1360"/>
              <a:gd name="T15" fmla="*/ 1326392 h 1358"/>
              <a:gd name="T16" fmla="*/ 624728 w 1360"/>
              <a:gd name="T17" fmla="*/ 1520914 h 1358"/>
              <a:gd name="T18" fmla="*/ 525276 w 1360"/>
              <a:gd name="T19" fmla="*/ 1580486 h 1358"/>
              <a:gd name="T20" fmla="*/ 455239 w 1360"/>
              <a:gd name="T21" fmla="*/ 1627901 h 1358"/>
              <a:gd name="T22" fmla="*/ 417419 w 1360"/>
              <a:gd name="T23" fmla="*/ 1625469 h 1358"/>
              <a:gd name="T24" fmla="*/ 390805 w 1360"/>
              <a:gd name="T25" fmla="*/ 1551308 h 1358"/>
              <a:gd name="T26" fmla="*/ 336176 w 1360"/>
              <a:gd name="T27" fmla="*/ 1432163 h 1358"/>
              <a:gd name="T28" fmla="*/ 285750 w 1360"/>
              <a:gd name="T29" fmla="*/ 1322745 h 1358"/>
              <a:gd name="T30" fmla="*/ 239526 w 1360"/>
              <a:gd name="T31" fmla="*/ 1231563 h 1358"/>
              <a:gd name="T32" fmla="*/ 196103 w 1360"/>
              <a:gd name="T33" fmla="*/ 1158618 h 1358"/>
              <a:gd name="T34" fmla="*/ 155482 w 1360"/>
              <a:gd name="T35" fmla="*/ 1102693 h 1358"/>
              <a:gd name="T36" fmla="*/ 120463 w 1360"/>
              <a:gd name="T37" fmla="*/ 1061357 h 1358"/>
              <a:gd name="T38" fmla="*/ 81243 w 1360"/>
              <a:gd name="T39" fmla="*/ 1030963 h 1358"/>
              <a:gd name="T40" fmla="*/ 40621 w 1360"/>
              <a:gd name="T41" fmla="*/ 1011511 h 1358"/>
              <a:gd name="T42" fmla="*/ 0 w 1360"/>
              <a:gd name="T43" fmla="*/ 1003001 h 1358"/>
              <a:gd name="T44" fmla="*/ 53228 w 1360"/>
              <a:gd name="T45" fmla="*/ 960449 h 1358"/>
              <a:gd name="T46" fmla="*/ 107857 w 1360"/>
              <a:gd name="T47" fmla="*/ 930055 h 1358"/>
              <a:gd name="T48" fmla="*/ 152680 w 1360"/>
              <a:gd name="T49" fmla="*/ 914250 h 1358"/>
              <a:gd name="T50" fmla="*/ 198904 w 1360"/>
              <a:gd name="T51" fmla="*/ 906956 h 1358"/>
              <a:gd name="T52" fmla="*/ 257735 w 1360"/>
              <a:gd name="T53" fmla="*/ 925192 h 1358"/>
              <a:gd name="T54" fmla="*/ 323570 w 1360"/>
              <a:gd name="T55" fmla="*/ 979901 h 1358"/>
              <a:gd name="T56" fmla="*/ 388004 w 1360"/>
              <a:gd name="T57" fmla="*/ 1067436 h 1358"/>
              <a:gd name="T58" fmla="*/ 458040 w 1360"/>
              <a:gd name="T59" fmla="*/ 1191443 h 1358"/>
              <a:gd name="T60" fmla="*/ 572901 w 1360"/>
              <a:gd name="T61" fmla="*/ 1193875 h 1358"/>
              <a:gd name="T62" fmla="*/ 710173 w 1360"/>
              <a:gd name="T63" fmla="*/ 1000569 h 1358"/>
              <a:gd name="T64" fmla="*/ 861452 w 1360"/>
              <a:gd name="T65" fmla="*/ 813342 h 1358"/>
              <a:gd name="T66" fmla="*/ 1025338 w 1360"/>
              <a:gd name="T67" fmla="*/ 637057 h 1358"/>
              <a:gd name="T68" fmla="*/ 1203232 w 1360"/>
              <a:gd name="T69" fmla="*/ 468067 h 1358"/>
              <a:gd name="T70" fmla="*/ 1385327 w 1360"/>
              <a:gd name="T71" fmla="*/ 314881 h 1358"/>
              <a:gd name="T72" fmla="*/ 1574426 w 1360"/>
              <a:gd name="T73" fmla="*/ 175069 h 1358"/>
              <a:gd name="T74" fmla="*/ 1764926 w 1360"/>
              <a:gd name="T75" fmla="*/ 53493 h 135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360" h="1358">
                <a:moveTo>
                  <a:pt x="1331" y="0"/>
                </a:moveTo>
                <a:lnTo>
                  <a:pt x="1360" y="54"/>
                </a:lnTo>
                <a:lnTo>
                  <a:pt x="1287" y="109"/>
                </a:lnTo>
                <a:lnTo>
                  <a:pt x="1216" y="169"/>
                </a:lnTo>
                <a:lnTo>
                  <a:pt x="1145" y="232"/>
                </a:lnTo>
                <a:lnTo>
                  <a:pt x="1076" y="299"/>
                </a:lnTo>
                <a:lnTo>
                  <a:pt x="1007" y="368"/>
                </a:lnTo>
                <a:lnTo>
                  <a:pt x="941" y="443"/>
                </a:lnTo>
                <a:lnTo>
                  <a:pt x="876" y="520"/>
                </a:lnTo>
                <a:lnTo>
                  <a:pt x="813" y="602"/>
                </a:lnTo>
                <a:lnTo>
                  <a:pt x="751" y="685"/>
                </a:lnTo>
                <a:lnTo>
                  <a:pt x="693" y="765"/>
                </a:lnTo>
                <a:lnTo>
                  <a:pt x="642" y="848"/>
                </a:lnTo>
                <a:lnTo>
                  <a:pt x="594" y="930"/>
                </a:lnTo>
                <a:lnTo>
                  <a:pt x="551" y="1011"/>
                </a:lnTo>
                <a:lnTo>
                  <a:pt x="511" y="1091"/>
                </a:lnTo>
                <a:lnTo>
                  <a:pt x="476" y="1172"/>
                </a:lnTo>
                <a:lnTo>
                  <a:pt x="446" y="1251"/>
                </a:lnTo>
                <a:lnTo>
                  <a:pt x="401" y="1281"/>
                </a:lnTo>
                <a:lnTo>
                  <a:pt x="375" y="1300"/>
                </a:lnTo>
                <a:lnTo>
                  <a:pt x="348" y="1320"/>
                </a:lnTo>
                <a:lnTo>
                  <a:pt x="325" y="1339"/>
                </a:lnTo>
                <a:lnTo>
                  <a:pt x="304" y="1358"/>
                </a:lnTo>
                <a:lnTo>
                  <a:pt x="298" y="1337"/>
                </a:lnTo>
                <a:lnTo>
                  <a:pt x="290" y="1310"/>
                </a:lnTo>
                <a:lnTo>
                  <a:pt x="279" y="1276"/>
                </a:lnTo>
                <a:lnTo>
                  <a:pt x="263" y="1237"/>
                </a:lnTo>
                <a:lnTo>
                  <a:pt x="240" y="1178"/>
                </a:lnTo>
                <a:lnTo>
                  <a:pt x="221" y="1132"/>
                </a:lnTo>
                <a:lnTo>
                  <a:pt x="204" y="1088"/>
                </a:lnTo>
                <a:lnTo>
                  <a:pt x="186" y="1049"/>
                </a:lnTo>
                <a:lnTo>
                  <a:pt x="171" y="1013"/>
                </a:lnTo>
                <a:lnTo>
                  <a:pt x="156" y="982"/>
                </a:lnTo>
                <a:lnTo>
                  <a:pt x="140" y="953"/>
                </a:lnTo>
                <a:lnTo>
                  <a:pt x="125" y="928"/>
                </a:lnTo>
                <a:lnTo>
                  <a:pt x="111" y="907"/>
                </a:lnTo>
                <a:lnTo>
                  <a:pt x="100" y="890"/>
                </a:lnTo>
                <a:lnTo>
                  <a:pt x="86" y="873"/>
                </a:lnTo>
                <a:lnTo>
                  <a:pt x="71" y="859"/>
                </a:lnTo>
                <a:lnTo>
                  <a:pt x="58" y="848"/>
                </a:lnTo>
                <a:lnTo>
                  <a:pt x="44" y="838"/>
                </a:lnTo>
                <a:lnTo>
                  <a:pt x="29" y="832"/>
                </a:lnTo>
                <a:lnTo>
                  <a:pt x="15" y="827"/>
                </a:lnTo>
                <a:lnTo>
                  <a:pt x="0" y="825"/>
                </a:lnTo>
                <a:lnTo>
                  <a:pt x="19" y="806"/>
                </a:lnTo>
                <a:lnTo>
                  <a:pt x="38" y="790"/>
                </a:lnTo>
                <a:lnTo>
                  <a:pt x="58" y="777"/>
                </a:lnTo>
                <a:lnTo>
                  <a:pt x="77" y="765"/>
                </a:lnTo>
                <a:lnTo>
                  <a:pt x="94" y="758"/>
                </a:lnTo>
                <a:lnTo>
                  <a:pt x="109" y="752"/>
                </a:lnTo>
                <a:lnTo>
                  <a:pt x="127" y="748"/>
                </a:lnTo>
                <a:lnTo>
                  <a:pt x="142" y="746"/>
                </a:lnTo>
                <a:lnTo>
                  <a:pt x="163" y="750"/>
                </a:lnTo>
                <a:lnTo>
                  <a:pt x="184" y="761"/>
                </a:lnTo>
                <a:lnTo>
                  <a:pt x="207" y="779"/>
                </a:lnTo>
                <a:lnTo>
                  <a:pt x="231" y="806"/>
                </a:lnTo>
                <a:lnTo>
                  <a:pt x="254" y="838"/>
                </a:lnTo>
                <a:lnTo>
                  <a:pt x="277" y="878"/>
                </a:lnTo>
                <a:lnTo>
                  <a:pt x="302" y="924"/>
                </a:lnTo>
                <a:lnTo>
                  <a:pt x="327" y="980"/>
                </a:lnTo>
                <a:lnTo>
                  <a:pt x="363" y="1063"/>
                </a:lnTo>
                <a:lnTo>
                  <a:pt x="409" y="982"/>
                </a:lnTo>
                <a:lnTo>
                  <a:pt x="457" y="901"/>
                </a:lnTo>
                <a:lnTo>
                  <a:pt x="507" y="823"/>
                </a:lnTo>
                <a:lnTo>
                  <a:pt x="561" y="744"/>
                </a:lnTo>
                <a:lnTo>
                  <a:pt x="615" y="669"/>
                </a:lnTo>
                <a:lnTo>
                  <a:pt x="672" y="596"/>
                </a:lnTo>
                <a:lnTo>
                  <a:pt x="732" y="524"/>
                </a:lnTo>
                <a:lnTo>
                  <a:pt x="795" y="453"/>
                </a:lnTo>
                <a:lnTo>
                  <a:pt x="859" y="385"/>
                </a:lnTo>
                <a:lnTo>
                  <a:pt x="924" y="320"/>
                </a:lnTo>
                <a:lnTo>
                  <a:pt x="989" y="259"/>
                </a:lnTo>
                <a:lnTo>
                  <a:pt x="1055" y="199"/>
                </a:lnTo>
                <a:lnTo>
                  <a:pt x="1124" y="144"/>
                </a:lnTo>
                <a:lnTo>
                  <a:pt x="1191" y="92"/>
                </a:lnTo>
                <a:lnTo>
                  <a:pt x="1260" y="44"/>
                </a:lnTo>
                <a:lnTo>
                  <a:pt x="1331" y="0"/>
                </a:lnTo>
                <a:close/>
              </a:path>
            </a:pathLst>
          </a:cu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1+#ppt_w/2"/>
                                          </p:val>
                                        </p:tav>
                                        <p:tav tm="100000">
                                          <p:val>
                                            <p:strVal val="#ppt_x"/>
                                          </p:val>
                                        </p:tav>
                                      </p:tavLst>
                                    </p:anim>
                                    <p:anim calcmode="lin" valueType="num">
                                      <p:cBhvr additive="base">
                                        <p:cTn id="14"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1+#ppt_w/2"/>
                                          </p:val>
                                        </p:tav>
                                        <p:tav tm="100000">
                                          <p:val>
                                            <p:strVal val="#ppt_x"/>
                                          </p:val>
                                        </p:tav>
                                      </p:tavLst>
                                    </p:anim>
                                    <p:anim calcmode="lin" valueType="num">
                                      <p:cBhvr additive="base">
                                        <p:cTn id="20"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1+#ppt_w/2"/>
                                          </p:val>
                                        </p:tav>
                                        <p:tav tm="100000">
                                          <p:val>
                                            <p:strVal val="#ppt_x"/>
                                          </p:val>
                                        </p:tav>
                                      </p:tavLst>
                                    </p:anim>
                                    <p:anim calcmode="lin" valueType="num">
                                      <p:cBhvr additive="base">
                                        <p:cTn id="26"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1+#ppt_w/2"/>
                                          </p:val>
                                        </p:tav>
                                        <p:tav tm="100000">
                                          <p:val>
                                            <p:strVal val="#ppt_x"/>
                                          </p:val>
                                        </p:tav>
                                      </p:tavLst>
                                    </p:anim>
                                    <p:anim calcmode="lin" valueType="num">
                                      <p:cBhvr additive="base">
                                        <p:cTn id="32"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P spid="19" grpId="0" bldLvl="0" animBg="1"/>
      <p:bldP spid="21" grpId="0" bldLvl="0" animBg="1"/>
      <p:bldP spid="20" grpId="0" bldLvl="0" animBg="1"/>
      <p:bldP spid="12" grpId="0" bldLvl="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 135"/>
          <p:cNvSpPr/>
          <p:nvPr/>
        </p:nvSpPr>
        <p:spPr>
          <a:xfrm>
            <a:off x="3364230" y="1327150"/>
            <a:ext cx="1365885" cy="299720"/>
          </a:xfrm>
          <a:custGeom>
            <a:avLst/>
            <a:gdLst>
              <a:gd name="connsiteX0" fmla="*/ 4381875 w 6516714"/>
              <a:gd name="connsiteY0" fmla="*/ 0 h 2476413"/>
              <a:gd name="connsiteX1" fmla="*/ 6516714 w 6516714"/>
              <a:gd name="connsiteY1" fmla="*/ 1238208 h 2476413"/>
              <a:gd name="connsiteX2" fmla="*/ 4381875 w 6516714"/>
              <a:gd name="connsiteY2" fmla="*/ 2476413 h 2476413"/>
              <a:gd name="connsiteX3" fmla="*/ 4381875 w 6516714"/>
              <a:gd name="connsiteY3" fmla="*/ 2456682 h 2476413"/>
              <a:gd name="connsiteX4" fmla="*/ 4855462 w 6516714"/>
              <a:gd name="connsiteY4" fmla="*/ 1644997 h 2476413"/>
              <a:gd name="connsiteX5" fmla="*/ 0 w 6516714"/>
              <a:gd name="connsiteY5" fmla="*/ 1238206 h 2476413"/>
              <a:gd name="connsiteX6" fmla="*/ 4855461 w 6516714"/>
              <a:gd name="connsiteY6" fmla="*/ 831415 h 2476413"/>
              <a:gd name="connsiteX7" fmla="*/ 4381875 w 6516714"/>
              <a:gd name="connsiteY7" fmla="*/ 19731 h 247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714" h="2476413">
                <a:moveTo>
                  <a:pt x="4381875" y="0"/>
                </a:moveTo>
                <a:lnTo>
                  <a:pt x="6516714" y="1238208"/>
                </a:lnTo>
                <a:lnTo>
                  <a:pt x="4381875" y="2476413"/>
                </a:lnTo>
                <a:lnTo>
                  <a:pt x="4381875" y="2456682"/>
                </a:lnTo>
                <a:lnTo>
                  <a:pt x="4855462" y="1644997"/>
                </a:lnTo>
                <a:lnTo>
                  <a:pt x="0" y="1238206"/>
                </a:lnTo>
                <a:lnTo>
                  <a:pt x="4855461" y="831415"/>
                </a:lnTo>
                <a:lnTo>
                  <a:pt x="4381875" y="1973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p>
            <a:pPr algn="ctr" eaLnBrk="1" fontAlgn="auto" hangingPunct="1">
              <a:spcBef>
                <a:spcPts val="0"/>
              </a:spcBef>
              <a:spcAft>
                <a:spcPts val="0"/>
              </a:spcAft>
              <a:defRPr/>
            </a:pPr>
            <a:endParaRPr lang="zh-CN" altLang="en-US">
              <a:solidFill>
                <a:srgbClr val="FFFFFF"/>
              </a:solidFill>
            </a:endParaRPr>
          </a:p>
        </p:txBody>
      </p:sp>
      <p:sp>
        <p:nvSpPr>
          <p:cNvPr id="15" name="矩形 14"/>
          <p:cNvSpPr/>
          <p:nvPr/>
        </p:nvSpPr>
        <p:spPr>
          <a:xfrm>
            <a:off x="5146675" y="1207135"/>
            <a:ext cx="3100070" cy="6242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b="1" dirty="0">
                <a:solidFill>
                  <a:schemeClr val="bg1"/>
                </a:solidFill>
                <a:ea typeface="楷体" panose="02010609060101010101" charset="-122"/>
                <a:sym typeface="+mn-ea"/>
              </a:rPr>
              <a:t> </a:t>
            </a:r>
            <a:r>
              <a:rPr lang="zh-CN" altLang="en-US" sz="2400" b="1" dirty="0">
                <a:solidFill>
                  <a:schemeClr val="bg1"/>
                </a:solidFill>
                <a:ea typeface="楷体" panose="02010609060101010101" charset="-122"/>
                <a:sym typeface="+mn-ea"/>
              </a:rPr>
              <a:t>根据</a:t>
            </a:r>
            <a:r>
              <a:rPr lang="zh-CN" altLang="en-US" sz="2400" b="1" dirty="0">
                <a:solidFill>
                  <a:schemeClr val="bg1"/>
                </a:solidFill>
                <a:latin typeface="楷体" panose="02010609060101010101" charset="-122"/>
                <a:ea typeface="楷体" panose="02010609060101010101" charset="-122"/>
                <a:sym typeface="+mn-ea"/>
              </a:rPr>
              <a:t>分值确定答几点</a:t>
            </a:r>
            <a:endParaRPr lang="zh-CN" altLang="en-US" sz="2400" b="1" dirty="0">
              <a:solidFill>
                <a:schemeClr val="bg1"/>
              </a:solidFill>
              <a:latin typeface="楷体" panose="02010609060101010101" charset="-122"/>
              <a:ea typeface="楷体" panose="02010609060101010101" charset="-122"/>
              <a:sym typeface="+mn-ea"/>
            </a:endParaRPr>
          </a:p>
        </p:txBody>
      </p:sp>
      <p:sp>
        <p:nvSpPr>
          <p:cNvPr id="3" name="文本框 2"/>
          <p:cNvSpPr txBox="1"/>
          <p:nvPr/>
        </p:nvSpPr>
        <p:spPr>
          <a:xfrm>
            <a:off x="353695" y="2671445"/>
            <a:ext cx="11514455" cy="3333115"/>
          </a:xfrm>
          <a:prstGeom prst="rect">
            <a:avLst/>
          </a:prstGeom>
          <a:noFill/>
        </p:spPr>
        <p:txBody>
          <a:bodyPr wrap="square" rtlCol="0" anchor="t">
            <a:spAutoFit/>
          </a:bodyPr>
          <a:p>
            <a:pPr indent="0" fontAlgn="auto">
              <a:lnSpc>
                <a:spcPts val="3160"/>
              </a:lnSpc>
              <a:buNone/>
            </a:pPr>
            <a:r>
              <a:rPr lang="zh-CN" altLang="en-US" sz="2800" b="1" dirty="0">
                <a:solidFill>
                  <a:schemeClr val="bg1"/>
                </a:solidFill>
                <a:latin typeface="楷体" panose="02010609060101010101" charset="-122"/>
                <a:ea typeface="楷体" panose="02010609060101010101" charset="-122"/>
                <a:cs typeface="楷体" panose="02010609060101010101" charset="-122"/>
                <a:sym typeface="+mn-ea"/>
              </a:rPr>
              <a:t>（</a:t>
            </a:r>
            <a:r>
              <a:rPr lang="zh-CN" altLang="en-US" sz="2800" b="1" dirty="0">
                <a:solidFill>
                  <a:srgbClr val="0070C0"/>
                </a:solidFill>
                <a:latin typeface="楷体" panose="02010609060101010101" charset="-122"/>
                <a:ea typeface="楷体" panose="02010609060101010101" charset="-122"/>
                <a:cs typeface="楷体" panose="02010609060101010101" charset="-122"/>
                <a:sym typeface="+mn-ea"/>
              </a:rPr>
              <a:t>1）根据材料一并结合所学知识，概括宋代到明清时期乡约制度的变化，并说明乡约制度的积极作用。（12分）</a:t>
            </a:r>
            <a:endParaRPr lang="zh-CN" altLang="en-US" sz="2800" b="1" dirty="0">
              <a:solidFill>
                <a:srgbClr val="0070C0"/>
              </a:solidFill>
              <a:latin typeface="楷体" panose="02010609060101010101" charset="-122"/>
              <a:ea typeface="楷体" panose="02010609060101010101" charset="-122"/>
              <a:cs typeface="楷体" panose="02010609060101010101" charset="-122"/>
              <a:sym typeface="+mn-ea"/>
            </a:endParaRPr>
          </a:p>
          <a:p>
            <a:pPr indent="0" fontAlgn="auto">
              <a:lnSpc>
                <a:spcPts val="3160"/>
              </a:lnSpc>
              <a:buNone/>
            </a:pPr>
            <a:endParaRPr lang="zh-CN" altLang="en-US" sz="2800" b="1" dirty="0">
              <a:solidFill>
                <a:srgbClr val="0070C0"/>
              </a:solidFill>
              <a:latin typeface="楷体" panose="02010609060101010101" charset="-122"/>
              <a:ea typeface="楷体" panose="02010609060101010101" charset="-122"/>
              <a:cs typeface="楷体" panose="02010609060101010101" charset="-122"/>
              <a:sym typeface="+mn-ea"/>
            </a:endParaRPr>
          </a:p>
          <a:p>
            <a:pPr indent="0" fontAlgn="auto">
              <a:lnSpc>
                <a:spcPts val="3160"/>
              </a:lnSpc>
              <a:buNone/>
            </a:pPr>
            <a:r>
              <a:rPr lang="zh-CN" altLang="en-US" sz="2800" b="1" dirty="0">
                <a:solidFill>
                  <a:srgbClr val="0070C0"/>
                </a:solidFill>
                <a:latin typeface="楷体" panose="02010609060101010101" charset="-122"/>
                <a:ea typeface="楷体" panose="02010609060101010101" charset="-122"/>
                <a:cs typeface="楷体" panose="02010609060101010101" charset="-122"/>
                <a:sym typeface="+mn-ea"/>
              </a:rPr>
              <a:t>（2）根据材料二并结合所学知识，简述清末城镇地方自治的历史背景。（9分）</a:t>
            </a:r>
            <a:endParaRPr lang="zh-CN" altLang="en-US" sz="2800" b="1" dirty="0">
              <a:solidFill>
                <a:srgbClr val="0070C0"/>
              </a:solidFill>
              <a:latin typeface="楷体" panose="02010609060101010101" charset="-122"/>
              <a:ea typeface="楷体" panose="02010609060101010101" charset="-122"/>
              <a:cs typeface="楷体" panose="02010609060101010101" charset="-122"/>
              <a:sym typeface="+mn-ea"/>
            </a:endParaRPr>
          </a:p>
          <a:p>
            <a:pPr indent="0" fontAlgn="auto">
              <a:lnSpc>
                <a:spcPts val="3160"/>
              </a:lnSpc>
              <a:buNone/>
            </a:pPr>
            <a:endParaRPr lang="zh-CN" altLang="en-US" sz="2800" b="1" dirty="0">
              <a:solidFill>
                <a:srgbClr val="0070C0"/>
              </a:solidFill>
              <a:latin typeface="楷体" panose="02010609060101010101" charset="-122"/>
              <a:ea typeface="楷体" panose="02010609060101010101" charset="-122"/>
              <a:cs typeface="楷体" panose="02010609060101010101" charset="-122"/>
              <a:sym typeface="+mn-ea"/>
            </a:endParaRPr>
          </a:p>
          <a:p>
            <a:pPr indent="0" fontAlgn="auto">
              <a:lnSpc>
                <a:spcPts val="3160"/>
              </a:lnSpc>
              <a:buNone/>
            </a:pPr>
            <a:r>
              <a:rPr lang="zh-CN" altLang="en-US" sz="2800" b="1" dirty="0">
                <a:solidFill>
                  <a:srgbClr val="0070C0"/>
                </a:solidFill>
                <a:latin typeface="楷体" panose="02010609060101010101" charset="-122"/>
                <a:ea typeface="楷体" panose="02010609060101010101" charset="-122"/>
                <a:cs typeface="楷体" panose="02010609060101010101" charset="-122"/>
                <a:sym typeface="+mn-ea"/>
              </a:rPr>
              <a:t>（3）根据材料三并结合所学知识，说明村民自治的意义。（4分）      </a:t>
            </a:r>
            <a:endParaRPr lang="zh-CN" altLang="en-US" sz="2800" b="1" dirty="0">
              <a:solidFill>
                <a:srgbClr val="0070C0"/>
              </a:solidFill>
              <a:latin typeface="楷体" panose="02010609060101010101" charset="-122"/>
              <a:ea typeface="楷体" panose="02010609060101010101" charset="-122"/>
              <a:cs typeface="楷体" panose="02010609060101010101" charset="-122"/>
              <a:sym typeface="+mn-ea"/>
            </a:endParaRPr>
          </a:p>
          <a:p>
            <a:pPr marL="1905" indent="0" fontAlgn="auto">
              <a:lnSpc>
                <a:spcPts val="3160"/>
              </a:lnSpc>
              <a:buNone/>
            </a:pPr>
            <a:r>
              <a:rPr lang="zh-CN" altLang="en-US" sz="2800" b="1">
                <a:solidFill>
                  <a:srgbClr val="0070C0"/>
                </a:solidFill>
                <a:latin typeface="楷体" panose="02010609060101010101" charset="-122"/>
                <a:ea typeface="楷体" panose="02010609060101010101" charset="-122"/>
                <a:cs typeface="楷体_GB2312" charset="0"/>
                <a:sym typeface="+mn-ea"/>
              </a:rPr>
              <a:t> </a:t>
            </a:r>
            <a:endParaRPr lang="zh-CN" altLang="en-US" sz="2800" b="1">
              <a:solidFill>
                <a:srgbClr val="0070C0"/>
              </a:solidFill>
              <a:latin typeface="楷体" panose="02010609060101010101" charset="-122"/>
              <a:ea typeface="楷体" panose="02010609060101010101" charset="-122"/>
              <a:cs typeface="楷体_GB2312" charset="0"/>
              <a:sym typeface="+mn-ea"/>
            </a:endParaRPr>
          </a:p>
        </p:txBody>
      </p:sp>
      <p:sp>
        <p:nvSpPr>
          <p:cNvPr id="5" name="矩形 4"/>
          <p:cNvSpPr/>
          <p:nvPr/>
        </p:nvSpPr>
        <p:spPr>
          <a:xfrm>
            <a:off x="6541770" y="3117215"/>
            <a:ext cx="1704975" cy="6242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b="1" dirty="0">
                <a:solidFill>
                  <a:schemeClr val="bg1"/>
                </a:solidFill>
                <a:ea typeface="楷体" panose="02010609060101010101" charset="-122"/>
                <a:sym typeface="+mn-ea"/>
              </a:rPr>
              <a:t> </a:t>
            </a:r>
            <a:r>
              <a:rPr lang="zh-CN" altLang="en-US" sz="2400" b="1" dirty="0">
                <a:solidFill>
                  <a:schemeClr val="bg1"/>
                </a:solidFill>
                <a:ea typeface="楷体" panose="02010609060101010101" charset="-122"/>
                <a:sym typeface="+mn-ea"/>
              </a:rPr>
              <a:t>一般答</a:t>
            </a:r>
            <a:r>
              <a:rPr lang="en-US" altLang="zh-CN" sz="2400" b="1" dirty="0">
                <a:solidFill>
                  <a:schemeClr val="bg1"/>
                </a:solidFill>
                <a:ea typeface="楷体" panose="02010609060101010101" charset="-122"/>
                <a:sym typeface="+mn-ea"/>
              </a:rPr>
              <a:t>6</a:t>
            </a:r>
            <a:r>
              <a:rPr lang="zh-CN" altLang="en-US" sz="2400" b="1" dirty="0">
                <a:solidFill>
                  <a:schemeClr val="bg1"/>
                </a:solidFill>
                <a:ea typeface="楷体" panose="02010609060101010101" charset="-122"/>
                <a:sym typeface="+mn-ea"/>
              </a:rPr>
              <a:t>点</a:t>
            </a:r>
            <a:endParaRPr lang="zh-CN" altLang="en-US" sz="2400" b="1" dirty="0">
              <a:solidFill>
                <a:schemeClr val="bg1"/>
              </a:solidFill>
              <a:latin typeface="楷体" panose="02010609060101010101" charset="-122"/>
              <a:ea typeface="楷体" panose="02010609060101010101" charset="-122"/>
              <a:sym typeface="+mn-ea"/>
            </a:endParaRPr>
          </a:p>
        </p:txBody>
      </p:sp>
      <p:sp>
        <p:nvSpPr>
          <p:cNvPr id="10" name="矩形 9"/>
          <p:cNvSpPr/>
          <p:nvPr/>
        </p:nvSpPr>
        <p:spPr>
          <a:xfrm>
            <a:off x="1803400" y="4445635"/>
            <a:ext cx="1704975" cy="6242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b="1" dirty="0">
                <a:solidFill>
                  <a:schemeClr val="bg1"/>
                </a:solidFill>
                <a:ea typeface="楷体" panose="02010609060101010101" charset="-122"/>
                <a:sym typeface="+mn-ea"/>
              </a:rPr>
              <a:t> </a:t>
            </a:r>
            <a:r>
              <a:rPr lang="zh-CN" altLang="en-US" sz="2400" b="1" dirty="0">
                <a:solidFill>
                  <a:schemeClr val="bg1"/>
                </a:solidFill>
                <a:ea typeface="楷体" panose="02010609060101010101" charset="-122"/>
                <a:sym typeface="+mn-ea"/>
              </a:rPr>
              <a:t>一般答</a:t>
            </a:r>
            <a:r>
              <a:rPr lang="en-US" altLang="zh-CN" sz="2400" b="1" dirty="0">
                <a:solidFill>
                  <a:schemeClr val="bg1"/>
                </a:solidFill>
                <a:ea typeface="楷体" panose="02010609060101010101" charset="-122"/>
                <a:sym typeface="+mn-ea"/>
              </a:rPr>
              <a:t>3</a:t>
            </a:r>
            <a:r>
              <a:rPr lang="zh-CN" altLang="en-US" sz="2400" b="1" dirty="0">
                <a:solidFill>
                  <a:schemeClr val="bg1"/>
                </a:solidFill>
                <a:ea typeface="楷体" panose="02010609060101010101" charset="-122"/>
                <a:sym typeface="+mn-ea"/>
              </a:rPr>
              <a:t>点</a:t>
            </a:r>
            <a:endParaRPr lang="zh-CN" altLang="en-US" sz="2400" b="1" dirty="0">
              <a:solidFill>
                <a:schemeClr val="bg1"/>
              </a:solidFill>
              <a:latin typeface="楷体" panose="02010609060101010101" charset="-122"/>
              <a:ea typeface="楷体" panose="02010609060101010101" charset="-122"/>
              <a:sym typeface="+mn-ea"/>
            </a:endParaRPr>
          </a:p>
        </p:txBody>
      </p:sp>
      <p:sp>
        <p:nvSpPr>
          <p:cNvPr id="11" name="矩形 10"/>
          <p:cNvSpPr/>
          <p:nvPr/>
        </p:nvSpPr>
        <p:spPr>
          <a:xfrm>
            <a:off x="7024370" y="5614035"/>
            <a:ext cx="1704975" cy="6242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b="1" dirty="0">
                <a:solidFill>
                  <a:schemeClr val="bg1"/>
                </a:solidFill>
                <a:ea typeface="楷体" panose="02010609060101010101" charset="-122"/>
                <a:sym typeface="+mn-ea"/>
              </a:rPr>
              <a:t> </a:t>
            </a:r>
            <a:r>
              <a:rPr lang="zh-CN" altLang="en-US" sz="2400" b="1" dirty="0">
                <a:solidFill>
                  <a:schemeClr val="bg1"/>
                </a:solidFill>
                <a:ea typeface="楷体" panose="02010609060101010101" charset="-122"/>
                <a:sym typeface="+mn-ea"/>
              </a:rPr>
              <a:t>一般答</a:t>
            </a:r>
            <a:r>
              <a:rPr lang="en-US" altLang="zh-CN" sz="2400" b="1" dirty="0">
                <a:solidFill>
                  <a:schemeClr val="bg1"/>
                </a:solidFill>
                <a:ea typeface="楷体" panose="02010609060101010101" charset="-122"/>
                <a:sym typeface="+mn-ea"/>
              </a:rPr>
              <a:t>2</a:t>
            </a:r>
            <a:r>
              <a:rPr lang="zh-CN" altLang="en-US" sz="2400" b="1" dirty="0">
                <a:solidFill>
                  <a:schemeClr val="bg1"/>
                </a:solidFill>
                <a:ea typeface="楷体" panose="02010609060101010101" charset="-122"/>
                <a:sym typeface="+mn-ea"/>
              </a:rPr>
              <a:t>点</a:t>
            </a:r>
            <a:endParaRPr lang="zh-CN" altLang="en-US" sz="2400" b="1" dirty="0">
              <a:solidFill>
                <a:schemeClr val="bg1"/>
              </a:solidFill>
              <a:latin typeface="楷体" panose="02010609060101010101" charset="-122"/>
              <a:ea typeface="楷体" panose="02010609060101010101" charset="-122"/>
              <a:sym typeface="+mn-ea"/>
            </a:endParaRPr>
          </a:p>
        </p:txBody>
      </p:sp>
      <p:sp>
        <p:nvSpPr>
          <p:cNvPr id="2" name="矩形 1"/>
          <p:cNvSpPr/>
          <p:nvPr/>
        </p:nvSpPr>
        <p:spPr>
          <a:xfrm>
            <a:off x="1803400" y="1207135"/>
            <a:ext cx="1182370" cy="539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sz="2400" b="1" dirty="0">
                <a:solidFill>
                  <a:schemeClr val="bg1"/>
                </a:solidFill>
                <a:ea typeface="黑体" panose="02010609060101010101" pitchFamily="49" charset="-122"/>
                <a:sym typeface="+mn-ea"/>
              </a:rPr>
              <a:t>审分值</a:t>
            </a:r>
            <a:endParaRPr lang="zh-CN" altLang="en-US" sz="2400" b="1" dirty="0">
              <a:solidFill>
                <a:schemeClr val="bg1"/>
              </a:solidFill>
              <a:ea typeface="黑体" panose="02010609060101010101" pitchFamily="49" charset="-122"/>
              <a:sym typeface="+mn-ea"/>
            </a:endParaRPr>
          </a:p>
        </p:txBody>
      </p:sp>
      <p:sp>
        <p:nvSpPr>
          <p:cNvPr id="12" name="矩形 11"/>
          <p:cNvSpPr/>
          <p:nvPr/>
        </p:nvSpPr>
        <p:spPr>
          <a:xfrm>
            <a:off x="978535" y="2072005"/>
            <a:ext cx="10674350" cy="17678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sz="2800" b="1">
                <a:solidFill>
                  <a:schemeClr val="bg1"/>
                </a:solidFill>
                <a:latin typeface="楷体" panose="02010609060101010101" charset="-122"/>
                <a:ea typeface="楷体" panose="02010609060101010101" charset="-122"/>
                <a:cs typeface="楷体" panose="02010609060101010101" charset="-122"/>
                <a:sym typeface="+mn-ea"/>
              </a:rPr>
              <a:t>通常：</a:t>
            </a:r>
            <a:endParaRPr lang="zh-CN" altLang="en-US" sz="2800" b="1">
              <a:solidFill>
                <a:schemeClr val="bg1"/>
              </a:solidFill>
              <a:latin typeface="楷体" panose="02010609060101010101" charset="-122"/>
              <a:ea typeface="楷体" panose="02010609060101010101" charset="-122"/>
              <a:cs typeface="楷体" panose="02010609060101010101" charset="-122"/>
            </a:endParaRPr>
          </a:p>
          <a:p>
            <a:pPr indent="0"/>
            <a:r>
              <a:rPr lang="en-US" altLang="zh-CN" sz="2800" b="1">
                <a:solidFill>
                  <a:schemeClr val="bg1"/>
                </a:solidFill>
                <a:latin typeface="楷体" panose="02010609060101010101" charset="-122"/>
                <a:ea typeface="楷体" panose="02010609060101010101" charset="-122"/>
                <a:cs typeface="楷体" panose="02010609060101010101" charset="-122"/>
                <a:sym typeface="+mn-ea"/>
              </a:rPr>
              <a:t>4</a:t>
            </a:r>
            <a:r>
              <a:rPr lang="zh-CN" altLang="en-US" sz="2800" b="1">
                <a:solidFill>
                  <a:schemeClr val="bg1"/>
                </a:solidFill>
                <a:latin typeface="楷体" panose="02010609060101010101" charset="-122"/>
                <a:ea typeface="楷体" panose="02010609060101010101" charset="-122"/>
                <a:cs typeface="楷体" panose="02010609060101010101" charset="-122"/>
                <a:sym typeface="+mn-ea"/>
              </a:rPr>
              <a:t>分答</a:t>
            </a:r>
            <a:r>
              <a:rPr lang="en-US" altLang="zh-CN" sz="2800" b="1">
                <a:solidFill>
                  <a:schemeClr val="bg1"/>
                </a:solidFill>
                <a:latin typeface="楷体" panose="02010609060101010101" charset="-122"/>
                <a:ea typeface="楷体" panose="02010609060101010101" charset="-122"/>
                <a:cs typeface="楷体" panose="02010609060101010101" charset="-122"/>
                <a:sym typeface="+mn-ea"/>
              </a:rPr>
              <a:t>2</a:t>
            </a:r>
            <a:r>
              <a:rPr lang="zh-CN" altLang="en-US" sz="2800" b="1">
                <a:solidFill>
                  <a:schemeClr val="bg1"/>
                </a:solidFill>
                <a:latin typeface="楷体" panose="02010609060101010101" charset="-122"/>
                <a:ea typeface="楷体" panose="02010609060101010101" charset="-122"/>
                <a:cs typeface="楷体" panose="02010609060101010101" charset="-122"/>
                <a:sym typeface="+mn-ea"/>
              </a:rPr>
              <a:t>点；</a:t>
            </a:r>
            <a:r>
              <a:rPr lang="en-US" altLang="zh-CN" sz="2800" b="1">
                <a:solidFill>
                  <a:schemeClr val="bg1"/>
                </a:solidFill>
                <a:latin typeface="楷体" panose="02010609060101010101" charset="-122"/>
                <a:ea typeface="楷体" panose="02010609060101010101" charset="-122"/>
                <a:cs typeface="楷体" panose="02010609060101010101" charset="-122"/>
                <a:sym typeface="+mn-ea"/>
              </a:rPr>
              <a:t>6</a:t>
            </a:r>
            <a:r>
              <a:rPr lang="zh-CN" altLang="en-US" sz="2800" b="1">
                <a:solidFill>
                  <a:schemeClr val="bg1"/>
                </a:solidFill>
                <a:latin typeface="楷体" panose="02010609060101010101" charset="-122"/>
                <a:ea typeface="楷体" panose="02010609060101010101" charset="-122"/>
                <a:cs typeface="楷体" panose="02010609060101010101" charset="-122"/>
                <a:sym typeface="+mn-ea"/>
              </a:rPr>
              <a:t>分</a:t>
            </a:r>
            <a:r>
              <a:rPr lang="en-US" altLang="zh-CN" sz="2800" b="1">
                <a:solidFill>
                  <a:schemeClr val="bg1"/>
                </a:solidFill>
                <a:latin typeface="楷体" panose="02010609060101010101" charset="-122"/>
                <a:ea typeface="楷体" panose="02010609060101010101" charset="-122"/>
                <a:cs typeface="楷体" panose="02010609060101010101" charset="-122"/>
                <a:sym typeface="+mn-ea"/>
              </a:rPr>
              <a:t>3</a:t>
            </a:r>
            <a:r>
              <a:rPr lang="zh-CN" altLang="en-US" sz="2800" b="1">
                <a:solidFill>
                  <a:schemeClr val="bg1"/>
                </a:solidFill>
                <a:latin typeface="楷体" panose="02010609060101010101" charset="-122"/>
                <a:ea typeface="楷体" panose="02010609060101010101" charset="-122"/>
                <a:cs typeface="楷体" panose="02010609060101010101" charset="-122"/>
                <a:sym typeface="+mn-ea"/>
              </a:rPr>
              <a:t>点；</a:t>
            </a:r>
            <a:r>
              <a:rPr lang="en-US" altLang="zh-CN" sz="2800" b="1">
                <a:solidFill>
                  <a:schemeClr val="bg1"/>
                </a:solidFill>
                <a:latin typeface="楷体" panose="02010609060101010101" charset="-122"/>
                <a:ea typeface="楷体" panose="02010609060101010101" charset="-122"/>
                <a:cs typeface="楷体" panose="02010609060101010101" charset="-122"/>
                <a:sym typeface="+mn-ea"/>
              </a:rPr>
              <a:t>7</a:t>
            </a:r>
            <a:r>
              <a:rPr lang="zh-CN" altLang="en-US" sz="2800" b="1">
                <a:solidFill>
                  <a:schemeClr val="bg1"/>
                </a:solidFill>
                <a:latin typeface="楷体" panose="02010609060101010101" charset="-122"/>
                <a:ea typeface="楷体" panose="02010609060101010101" charset="-122"/>
                <a:cs typeface="楷体" panose="02010609060101010101" charset="-122"/>
                <a:sym typeface="+mn-ea"/>
              </a:rPr>
              <a:t>分答</a:t>
            </a:r>
            <a:r>
              <a:rPr lang="en-US" altLang="zh-CN" sz="2800" b="1">
                <a:solidFill>
                  <a:schemeClr val="bg1"/>
                </a:solidFill>
                <a:latin typeface="楷体" panose="02010609060101010101" charset="-122"/>
                <a:ea typeface="楷体" panose="02010609060101010101" charset="-122"/>
                <a:cs typeface="楷体" panose="02010609060101010101" charset="-122"/>
                <a:sym typeface="+mn-ea"/>
              </a:rPr>
              <a:t>3</a:t>
            </a:r>
            <a:r>
              <a:rPr lang="zh-CN" altLang="en-US" sz="2800" b="1">
                <a:solidFill>
                  <a:schemeClr val="bg1"/>
                </a:solidFill>
                <a:latin typeface="楷体" panose="02010609060101010101" charset="-122"/>
                <a:ea typeface="楷体" panose="02010609060101010101" charset="-122"/>
                <a:cs typeface="楷体" panose="02010609060101010101" charset="-122"/>
                <a:sym typeface="+mn-ea"/>
              </a:rPr>
              <a:t>点；</a:t>
            </a:r>
            <a:r>
              <a:rPr lang="en-US" altLang="zh-CN" sz="2800" b="1">
                <a:solidFill>
                  <a:schemeClr val="bg1"/>
                </a:solidFill>
                <a:latin typeface="楷体" panose="02010609060101010101" charset="-122"/>
                <a:ea typeface="楷体" panose="02010609060101010101" charset="-122"/>
                <a:cs typeface="楷体" panose="02010609060101010101" charset="-122"/>
                <a:sym typeface="+mn-ea"/>
              </a:rPr>
              <a:t>8</a:t>
            </a:r>
            <a:r>
              <a:rPr lang="zh-CN" altLang="en-US" sz="2800" b="1">
                <a:solidFill>
                  <a:schemeClr val="bg1"/>
                </a:solidFill>
                <a:latin typeface="楷体" panose="02010609060101010101" charset="-122"/>
                <a:ea typeface="楷体" panose="02010609060101010101" charset="-122"/>
                <a:cs typeface="楷体" panose="02010609060101010101" charset="-122"/>
                <a:sym typeface="+mn-ea"/>
              </a:rPr>
              <a:t>分答</a:t>
            </a:r>
            <a:r>
              <a:rPr lang="en-US" altLang="zh-CN" sz="2800" b="1">
                <a:solidFill>
                  <a:schemeClr val="bg1"/>
                </a:solidFill>
                <a:latin typeface="楷体" panose="02010609060101010101" charset="-122"/>
                <a:ea typeface="楷体" panose="02010609060101010101" charset="-122"/>
                <a:cs typeface="楷体" panose="02010609060101010101" charset="-122"/>
                <a:sym typeface="+mn-ea"/>
              </a:rPr>
              <a:t>4</a:t>
            </a:r>
            <a:r>
              <a:rPr lang="zh-CN" altLang="en-US" sz="2800" b="1">
                <a:solidFill>
                  <a:schemeClr val="bg1"/>
                </a:solidFill>
                <a:latin typeface="楷体" panose="02010609060101010101" charset="-122"/>
                <a:ea typeface="楷体" panose="02010609060101010101" charset="-122"/>
                <a:cs typeface="楷体" panose="02010609060101010101" charset="-122"/>
                <a:sym typeface="+mn-ea"/>
              </a:rPr>
              <a:t>点；</a:t>
            </a:r>
            <a:r>
              <a:rPr lang="en-US" altLang="zh-CN" sz="2800" b="1">
                <a:solidFill>
                  <a:schemeClr val="bg1"/>
                </a:solidFill>
                <a:latin typeface="楷体" panose="02010609060101010101" charset="-122"/>
                <a:ea typeface="楷体" panose="02010609060101010101" charset="-122"/>
                <a:cs typeface="楷体" panose="02010609060101010101" charset="-122"/>
                <a:sym typeface="+mn-ea"/>
              </a:rPr>
              <a:t>9</a:t>
            </a:r>
            <a:r>
              <a:rPr lang="zh-CN" altLang="en-US" sz="2800" b="1">
                <a:solidFill>
                  <a:schemeClr val="bg1"/>
                </a:solidFill>
                <a:latin typeface="楷体" panose="02010609060101010101" charset="-122"/>
                <a:ea typeface="楷体" panose="02010609060101010101" charset="-122"/>
                <a:cs typeface="楷体" panose="02010609060101010101" charset="-122"/>
                <a:sym typeface="+mn-ea"/>
              </a:rPr>
              <a:t>分答</a:t>
            </a:r>
            <a:r>
              <a:rPr lang="en-US" altLang="zh-CN" sz="2800" b="1">
                <a:solidFill>
                  <a:schemeClr val="bg1"/>
                </a:solidFill>
                <a:latin typeface="楷体" panose="02010609060101010101" charset="-122"/>
                <a:ea typeface="楷体" panose="02010609060101010101" charset="-122"/>
                <a:cs typeface="楷体" panose="02010609060101010101" charset="-122"/>
                <a:sym typeface="+mn-ea"/>
              </a:rPr>
              <a:t>3</a:t>
            </a:r>
            <a:r>
              <a:rPr lang="zh-CN" altLang="en-US" sz="2800" b="1">
                <a:solidFill>
                  <a:schemeClr val="bg1"/>
                </a:solidFill>
                <a:latin typeface="楷体" panose="02010609060101010101" charset="-122"/>
                <a:ea typeface="楷体" panose="02010609060101010101" charset="-122"/>
                <a:cs typeface="楷体" panose="02010609060101010101" charset="-122"/>
                <a:sym typeface="+mn-ea"/>
              </a:rPr>
              <a:t>点；</a:t>
            </a:r>
            <a:r>
              <a:rPr lang="en-US" altLang="zh-CN" sz="2800" b="1">
                <a:solidFill>
                  <a:schemeClr val="bg1"/>
                </a:solidFill>
                <a:latin typeface="楷体" panose="02010609060101010101" charset="-122"/>
                <a:ea typeface="楷体" panose="02010609060101010101" charset="-122"/>
                <a:cs typeface="楷体" panose="02010609060101010101" charset="-122"/>
                <a:sym typeface="+mn-ea"/>
              </a:rPr>
              <a:t>10</a:t>
            </a:r>
            <a:r>
              <a:rPr lang="zh-CN" altLang="en-US" sz="2800" b="1">
                <a:solidFill>
                  <a:schemeClr val="bg1"/>
                </a:solidFill>
                <a:latin typeface="楷体" panose="02010609060101010101" charset="-122"/>
                <a:ea typeface="楷体" panose="02010609060101010101" charset="-122"/>
                <a:cs typeface="楷体" panose="02010609060101010101" charset="-122"/>
                <a:sym typeface="+mn-ea"/>
              </a:rPr>
              <a:t>分答</a:t>
            </a:r>
            <a:r>
              <a:rPr lang="en-US" altLang="zh-CN" sz="2800" b="1">
                <a:solidFill>
                  <a:schemeClr val="bg1"/>
                </a:solidFill>
                <a:latin typeface="楷体" panose="02010609060101010101" charset="-122"/>
                <a:ea typeface="楷体" panose="02010609060101010101" charset="-122"/>
                <a:cs typeface="楷体" panose="02010609060101010101" charset="-122"/>
                <a:sym typeface="+mn-ea"/>
              </a:rPr>
              <a:t>5</a:t>
            </a:r>
            <a:r>
              <a:rPr lang="zh-CN" altLang="en-US" sz="2800" b="1">
                <a:solidFill>
                  <a:schemeClr val="bg1"/>
                </a:solidFill>
                <a:latin typeface="楷体" panose="02010609060101010101" charset="-122"/>
                <a:ea typeface="楷体" panose="02010609060101010101" charset="-122"/>
                <a:cs typeface="楷体" panose="02010609060101010101" charset="-122"/>
                <a:sym typeface="+mn-ea"/>
              </a:rPr>
              <a:t>点；</a:t>
            </a:r>
            <a:r>
              <a:rPr lang="en-US" altLang="zh-CN" sz="2800" b="1">
                <a:solidFill>
                  <a:schemeClr val="bg1"/>
                </a:solidFill>
                <a:latin typeface="楷体" panose="02010609060101010101" charset="-122"/>
                <a:ea typeface="楷体" panose="02010609060101010101" charset="-122"/>
                <a:cs typeface="楷体" panose="02010609060101010101" charset="-122"/>
                <a:sym typeface="+mn-ea"/>
              </a:rPr>
              <a:t>12</a:t>
            </a:r>
            <a:r>
              <a:rPr lang="zh-CN" altLang="en-US" sz="2800" b="1">
                <a:solidFill>
                  <a:schemeClr val="bg1"/>
                </a:solidFill>
                <a:latin typeface="楷体" panose="02010609060101010101" charset="-122"/>
                <a:ea typeface="楷体" panose="02010609060101010101" charset="-122"/>
                <a:cs typeface="楷体" panose="02010609060101010101" charset="-122"/>
                <a:sym typeface="+mn-ea"/>
              </a:rPr>
              <a:t>分答</a:t>
            </a:r>
            <a:r>
              <a:rPr lang="en-US" altLang="zh-CN" sz="2800" b="1">
                <a:solidFill>
                  <a:schemeClr val="bg1"/>
                </a:solidFill>
                <a:latin typeface="楷体" panose="02010609060101010101" charset="-122"/>
                <a:ea typeface="楷体" panose="02010609060101010101" charset="-122"/>
                <a:cs typeface="楷体" panose="02010609060101010101" charset="-122"/>
                <a:sym typeface="+mn-ea"/>
              </a:rPr>
              <a:t>6</a:t>
            </a:r>
            <a:r>
              <a:rPr lang="zh-CN" altLang="en-US" sz="2800" b="1">
                <a:solidFill>
                  <a:schemeClr val="bg1"/>
                </a:solidFill>
                <a:latin typeface="楷体" panose="02010609060101010101" charset="-122"/>
                <a:ea typeface="楷体" panose="02010609060101010101" charset="-122"/>
                <a:cs typeface="楷体" panose="02010609060101010101" charset="-122"/>
                <a:sym typeface="+mn-ea"/>
              </a:rPr>
              <a:t>点。</a:t>
            </a:r>
            <a:endParaRPr lang="zh-CN" altLang="en-US" sz="2800" b="1" dirty="0">
              <a:solidFill>
                <a:schemeClr val="bg1"/>
              </a:solidFill>
              <a:latin typeface="楷体" panose="02010609060101010101" charset="-122"/>
              <a:ea typeface="楷体" panose="02010609060101010101" charset="-122"/>
              <a:cs typeface="楷体" panose="02010609060101010101" charset="-122"/>
              <a:sym typeface="+mn-ea"/>
            </a:endParaRPr>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1+#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8" fill="hold" grpId="2" nodeType="clickEffect">
                                  <p:stCondLst>
                                    <p:cond delay="0"/>
                                  </p:stCondLst>
                                  <p:childTnLst>
                                    <p:anim calcmode="lin" valueType="num">
                                      <p:cBhvr additive="base">
                                        <p:cTn id="18" dur="500"/>
                                        <p:tgtEl>
                                          <p:spTgt spid="12"/>
                                        </p:tgtEl>
                                        <p:attrNameLst>
                                          <p:attrName>ppt_x</p:attrName>
                                        </p:attrNameLst>
                                      </p:cBhvr>
                                      <p:tavLst>
                                        <p:tav tm="0">
                                          <p:val>
                                            <p:strVal val="ppt_x"/>
                                          </p:val>
                                        </p:tav>
                                        <p:tav tm="100000">
                                          <p:val>
                                            <p:strVal val="0-ppt_w/2"/>
                                          </p:val>
                                        </p:tav>
                                      </p:tavLst>
                                    </p:anim>
                                    <p:anim calcmode="lin" valueType="num">
                                      <p:cBhvr additive="base">
                                        <p:cTn id="19" dur="500"/>
                                        <p:tgtEl>
                                          <p:spTgt spid="12"/>
                                        </p:tgtEl>
                                        <p:attrNameLst>
                                          <p:attrName>ppt_y</p:attrName>
                                        </p:attrNameLst>
                                      </p:cBhvr>
                                      <p:tavLst>
                                        <p:tav tm="0">
                                          <p:val>
                                            <p:strVal val="ppt_y"/>
                                          </p:val>
                                        </p:tav>
                                        <p:tav tm="100000">
                                          <p:val>
                                            <p:strVal val="ppt_y"/>
                                          </p:val>
                                        </p:tav>
                                      </p:tavLst>
                                    </p:anim>
                                    <p:set>
                                      <p:cBhvr>
                                        <p:cTn id="20" dur="1" fill="hold">
                                          <p:stCondLst>
                                            <p:cond delay="499"/>
                                          </p:stCondLst>
                                        </p:cTn>
                                        <p:tgtEl>
                                          <p:spTgt spid="1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1+#ppt_w/2"/>
                                          </p:val>
                                        </p:tav>
                                        <p:tav tm="100000">
                                          <p:val>
                                            <p:strVal val="#ppt_x"/>
                                          </p:val>
                                        </p:tav>
                                      </p:tavLst>
                                    </p:anim>
                                    <p:anim calcmode="lin" valueType="num">
                                      <p:cBhvr additive="base">
                                        <p:cTn id="2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1"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1+#ppt_w/2"/>
                                          </p:val>
                                        </p:tav>
                                        <p:tav tm="100000">
                                          <p:val>
                                            <p:strVal val="#ppt_x"/>
                                          </p:val>
                                        </p:tav>
                                      </p:tavLst>
                                    </p:anim>
                                    <p:anim calcmode="lin" valueType="num">
                                      <p:cBhvr additive="base">
                                        <p:cTn id="3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1+#ppt_w/2"/>
                                          </p:val>
                                        </p:tav>
                                        <p:tav tm="100000">
                                          <p:val>
                                            <p:strVal val="#ppt_x"/>
                                          </p:val>
                                        </p:tav>
                                      </p:tavLst>
                                    </p:anim>
                                    <p:anim calcmode="lin" valueType="num">
                                      <p:cBhvr additive="base">
                                        <p:cTn id="3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1+#ppt_w/2"/>
                                          </p:val>
                                        </p:tav>
                                        <p:tav tm="100000">
                                          <p:val>
                                            <p:strVal val="#ppt_x"/>
                                          </p:val>
                                        </p:tav>
                                      </p:tavLst>
                                    </p:anim>
                                    <p:anim calcmode="lin" valueType="num">
                                      <p:cBhvr additive="base">
                                        <p:cTn id="44"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2" grpId="0" bldLvl="0" animBg="1"/>
      <p:bldP spid="12" grpId="2" bldLvl="0" animBg="1"/>
      <p:bldP spid="5" grpId="1" bldLvl="0" animBg="1"/>
      <p:bldP spid="10" grpId="0" bldLvl="0" animBg="1"/>
      <p:bldP spid="11" grpId="0" bldLvl="0" animBg="1"/>
      <p:bldP spid="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03505" y="3151505"/>
            <a:ext cx="3632835" cy="977265"/>
          </a:xfrm>
          <a:prstGeom prst="rect">
            <a:avLst/>
          </a:prstGeom>
          <a:noFill/>
        </p:spPr>
        <p:txBody>
          <a:bodyPr wrap="square" rtlCol="0" anchor="t">
            <a:spAutoFit/>
          </a:bodyPr>
          <a:p>
            <a:pPr marL="1905" indent="-344805">
              <a:lnSpc>
                <a:spcPct val="80000"/>
              </a:lnSpc>
              <a:buNone/>
            </a:pPr>
            <a:r>
              <a:rPr lang="en-US" altLang="zh-CN" sz="3600" b="1" dirty="0">
                <a:solidFill>
                  <a:schemeClr val="bg1"/>
                </a:solidFill>
                <a:latin typeface="黑体" panose="02010609060101010101" pitchFamily="49" charset="-122"/>
                <a:ea typeface="黑体" panose="02010609060101010101" pitchFamily="49" charset="-122"/>
                <a:sym typeface="+mn-ea"/>
              </a:rPr>
              <a:t>2</a:t>
            </a:r>
            <a:r>
              <a:rPr lang="zh-CN" altLang="en-US" sz="3600" b="1" dirty="0">
                <a:solidFill>
                  <a:srgbClr val="FF0000"/>
                </a:solidFill>
                <a:latin typeface="黑体" panose="02010609060101010101" pitchFamily="49" charset="-122"/>
                <a:ea typeface="黑体" panose="02010609060101010101" pitchFamily="49" charset="-122"/>
                <a:sym typeface="+mn-ea"/>
              </a:rPr>
              <a:t>、第二步：审题</a:t>
            </a:r>
            <a:endParaRPr lang="zh-CN" altLang="en-US" sz="3600" b="1" dirty="0">
              <a:solidFill>
                <a:schemeClr val="bg1"/>
              </a:solidFill>
              <a:latin typeface="黑体" panose="02010609060101010101" pitchFamily="49" charset="-122"/>
              <a:ea typeface="黑体" panose="02010609060101010101" pitchFamily="49" charset="-122"/>
              <a:sym typeface="+mn-ea"/>
            </a:endParaRPr>
          </a:p>
          <a:p>
            <a:pPr marL="1905" indent="-344805">
              <a:lnSpc>
                <a:spcPct val="80000"/>
              </a:lnSpc>
              <a:buNone/>
            </a:pPr>
            <a:r>
              <a:rPr lang="zh-CN" altLang="en-US" sz="3600" b="1" dirty="0">
                <a:solidFill>
                  <a:schemeClr val="bg1"/>
                </a:solidFill>
                <a:latin typeface="黑体" panose="02010609060101010101" pitchFamily="49" charset="-122"/>
                <a:ea typeface="黑体" panose="02010609060101010101" pitchFamily="49" charset="-122"/>
                <a:sym typeface="+mn-ea"/>
              </a:rPr>
              <a:t>   </a:t>
            </a:r>
            <a:r>
              <a:rPr lang="zh-CN" altLang="en-US" sz="2800" b="1" dirty="0">
                <a:solidFill>
                  <a:srgbClr val="FF0000"/>
                </a:solidFill>
                <a:latin typeface="楷体" panose="02010609060101010101" charset="-122"/>
                <a:ea typeface="楷体" panose="02010609060101010101" charset="-122"/>
                <a:cs typeface="楷体" panose="02010609060101010101" charset="-122"/>
                <a:sym typeface="+mn-ea"/>
              </a:rPr>
              <a:t>（要四审）</a:t>
            </a:r>
            <a:r>
              <a:rPr lang="zh-CN" altLang="en-US" sz="3600" b="1" dirty="0">
                <a:solidFill>
                  <a:schemeClr val="bg1"/>
                </a:solidFill>
                <a:latin typeface="楷体" panose="02010609060101010101" charset="-122"/>
                <a:ea typeface="楷体" panose="02010609060101010101" charset="-122"/>
                <a:sym typeface="+mn-ea"/>
              </a:rPr>
              <a:t>  </a:t>
            </a:r>
            <a:endParaRPr lang="zh-CN" altLang="en-US" sz="3600" b="1" dirty="0">
              <a:solidFill>
                <a:schemeClr val="bg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_GB2312" charset="0"/>
              <a:sym typeface="+mn-ea"/>
            </a:endParaRPr>
          </a:p>
        </p:txBody>
      </p:sp>
      <p:sp>
        <p:nvSpPr>
          <p:cNvPr id="17" name="矩形 16"/>
          <p:cNvSpPr/>
          <p:nvPr/>
        </p:nvSpPr>
        <p:spPr>
          <a:xfrm>
            <a:off x="4843145" y="1015365"/>
            <a:ext cx="1159510" cy="539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sz="2400" b="1" dirty="0">
                <a:solidFill>
                  <a:schemeClr val="bg1"/>
                </a:solidFill>
                <a:ea typeface="黑体" panose="02010609060101010101" pitchFamily="49" charset="-122"/>
                <a:sym typeface="+mn-ea"/>
              </a:rPr>
              <a:t>审分值</a:t>
            </a:r>
            <a:endParaRPr lang="zh-CN" altLang="en-US" sz="2400" b="1" dirty="0">
              <a:solidFill>
                <a:schemeClr val="bg1"/>
              </a:solidFill>
              <a:ea typeface="黑体" panose="02010609060101010101" pitchFamily="49" charset="-122"/>
              <a:sym typeface="+mn-ea"/>
            </a:endParaRPr>
          </a:p>
        </p:txBody>
      </p:sp>
      <p:sp>
        <p:nvSpPr>
          <p:cNvPr id="3" name="矩形 2"/>
          <p:cNvSpPr/>
          <p:nvPr/>
        </p:nvSpPr>
        <p:spPr>
          <a:xfrm>
            <a:off x="4843145" y="5292725"/>
            <a:ext cx="1225550" cy="539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b="1" dirty="0">
                <a:solidFill>
                  <a:schemeClr val="bg1"/>
                </a:solidFill>
                <a:ea typeface="楷体" panose="02010609060101010101" charset="-122"/>
                <a:sym typeface="+mn-ea"/>
              </a:rPr>
              <a:t> </a:t>
            </a:r>
            <a:r>
              <a:rPr lang="zh-CN" altLang="en-US" sz="2400" b="1" dirty="0">
                <a:solidFill>
                  <a:schemeClr val="bg1"/>
                </a:solidFill>
                <a:latin typeface="黑体" panose="02010609060101010101" pitchFamily="49" charset="-122"/>
                <a:ea typeface="黑体" panose="02010609060101010101" pitchFamily="49" charset="-122"/>
                <a:sym typeface="+mn-ea"/>
              </a:rPr>
              <a:t>审</a:t>
            </a:r>
            <a:r>
              <a:rPr lang="zh-CN" altLang="en-US" sz="2400" b="1" dirty="0">
                <a:solidFill>
                  <a:schemeClr val="bg1"/>
                </a:solidFill>
                <a:ea typeface="黑体" panose="02010609060101010101" pitchFamily="49" charset="-122"/>
                <a:sym typeface="+mn-ea"/>
              </a:rPr>
              <a:t>材料</a:t>
            </a:r>
            <a:endParaRPr lang="zh-CN" altLang="en-US" sz="2400" b="1" dirty="0">
              <a:solidFill>
                <a:schemeClr val="bg1"/>
              </a:solidFill>
              <a:ea typeface="黑体" panose="02010609060101010101" pitchFamily="49" charset="-122"/>
              <a:sym typeface="+mn-ea"/>
            </a:endParaRPr>
          </a:p>
        </p:txBody>
      </p:sp>
      <p:sp>
        <p:nvSpPr>
          <p:cNvPr id="4" name="矩形 3"/>
          <p:cNvSpPr/>
          <p:nvPr/>
        </p:nvSpPr>
        <p:spPr>
          <a:xfrm>
            <a:off x="4843145" y="3830955"/>
            <a:ext cx="1225550" cy="539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sz="2400" b="1" dirty="0">
                <a:solidFill>
                  <a:schemeClr val="bg1"/>
                </a:solidFill>
                <a:ea typeface="黑体" panose="02010609060101010101" pitchFamily="49" charset="-122"/>
                <a:sym typeface="+mn-ea"/>
              </a:rPr>
              <a:t>审出处</a:t>
            </a:r>
            <a:endParaRPr lang="zh-CN" altLang="en-US" sz="2400" b="1" dirty="0">
              <a:solidFill>
                <a:schemeClr val="bg1"/>
              </a:solidFill>
              <a:ea typeface="黑体" panose="02010609060101010101" pitchFamily="49" charset="-122"/>
              <a:sym typeface="+mn-ea"/>
            </a:endParaRPr>
          </a:p>
        </p:txBody>
      </p:sp>
      <p:sp>
        <p:nvSpPr>
          <p:cNvPr id="5" name="矩形 4"/>
          <p:cNvSpPr/>
          <p:nvPr/>
        </p:nvSpPr>
        <p:spPr>
          <a:xfrm>
            <a:off x="4843145" y="2329180"/>
            <a:ext cx="1225550" cy="539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sz="2400" b="1" dirty="0">
                <a:solidFill>
                  <a:schemeClr val="bg1"/>
                </a:solidFill>
                <a:ea typeface="黑体" panose="02010609060101010101" pitchFamily="49" charset="-122"/>
                <a:sym typeface="+mn-ea"/>
              </a:rPr>
              <a:t>审问题</a:t>
            </a:r>
            <a:endParaRPr lang="zh-CN" altLang="en-US" sz="2400" b="1" dirty="0">
              <a:solidFill>
                <a:schemeClr val="bg1"/>
              </a:solidFill>
              <a:ea typeface="黑体" panose="02010609060101010101" pitchFamily="49" charset="-122"/>
              <a:sym typeface="+mn-ea"/>
            </a:endParaRPr>
          </a:p>
        </p:txBody>
      </p:sp>
      <p:sp>
        <p:nvSpPr>
          <p:cNvPr id="9" name=" 135"/>
          <p:cNvSpPr/>
          <p:nvPr/>
        </p:nvSpPr>
        <p:spPr>
          <a:xfrm>
            <a:off x="3423285" y="3234690"/>
            <a:ext cx="815975" cy="299720"/>
          </a:xfrm>
          <a:custGeom>
            <a:avLst/>
            <a:gdLst>
              <a:gd name="connsiteX0" fmla="*/ 4381875 w 6516714"/>
              <a:gd name="connsiteY0" fmla="*/ 0 h 2476413"/>
              <a:gd name="connsiteX1" fmla="*/ 6516714 w 6516714"/>
              <a:gd name="connsiteY1" fmla="*/ 1238208 h 2476413"/>
              <a:gd name="connsiteX2" fmla="*/ 4381875 w 6516714"/>
              <a:gd name="connsiteY2" fmla="*/ 2476413 h 2476413"/>
              <a:gd name="connsiteX3" fmla="*/ 4381875 w 6516714"/>
              <a:gd name="connsiteY3" fmla="*/ 2456682 h 2476413"/>
              <a:gd name="connsiteX4" fmla="*/ 4855462 w 6516714"/>
              <a:gd name="connsiteY4" fmla="*/ 1644997 h 2476413"/>
              <a:gd name="connsiteX5" fmla="*/ 0 w 6516714"/>
              <a:gd name="connsiteY5" fmla="*/ 1238206 h 2476413"/>
              <a:gd name="connsiteX6" fmla="*/ 4855461 w 6516714"/>
              <a:gd name="connsiteY6" fmla="*/ 831415 h 2476413"/>
              <a:gd name="connsiteX7" fmla="*/ 4381875 w 6516714"/>
              <a:gd name="connsiteY7" fmla="*/ 19731 h 247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714" h="2476413">
                <a:moveTo>
                  <a:pt x="4381875" y="0"/>
                </a:moveTo>
                <a:lnTo>
                  <a:pt x="6516714" y="1238208"/>
                </a:lnTo>
                <a:lnTo>
                  <a:pt x="4381875" y="2476413"/>
                </a:lnTo>
                <a:lnTo>
                  <a:pt x="4381875" y="2456682"/>
                </a:lnTo>
                <a:lnTo>
                  <a:pt x="4855462" y="1644997"/>
                </a:lnTo>
                <a:lnTo>
                  <a:pt x="0" y="1238206"/>
                </a:lnTo>
                <a:lnTo>
                  <a:pt x="4855461" y="831415"/>
                </a:lnTo>
                <a:lnTo>
                  <a:pt x="4381875" y="1973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p>
            <a:pPr algn="ctr" eaLnBrk="1" fontAlgn="auto" hangingPunct="1">
              <a:spcBef>
                <a:spcPts val="0"/>
              </a:spcBef>
              <a:spcAft>
                <a:spcPts val="0"/>
              </a:spcAft>
              <a:defRPr/>
            </a:pPr>
            <a:endParaRPr lang="zh-CN" altLang="en-US">
              <a:solidFill>
                <a:srgbClr val="FFFFFF"/>
              </a:solidFill>
            </a:endParaRPr>
          </a:p>
        </p:txBody>
      </p:sp>
      <p:sp>
        <p:nvSpPr>
          <p:cNvPr id="10" name=" 135"/>
          <p:cNvSpPr/>
          <p:nvPr/>
        </p:nvSpPr>
        <p:spPr>
          <a:xfrm>
            <a:off x="6441440" y="2449195"/>
            <a:ext cx="815975" cy="299720"/>
          </a:xfrm>
          <a:custGeom>
            <a:avLst/>
            <a:gdLst>
              <a:gd name="connsiteX0" fmla="*/ 4381875 w 6516714"/>
              <a:gd name="connsiteY0" fmla="*/ 0 h 2476413"/>
              <a:gd name="connsiteX1" fmla="*/ 6516714 w 6516714"/>
              <a:gd name="connsiteY1" fmla="*/ 1238208 h 2476413"/>
              <a:gd name="connsiteX2" fmla="*/ 4381875 w 6516714"/>
              <a:gd name="connsiteY2" fmla="*/ 2476413 h 2476413"/>
              <a:gd name="connsiteX3" fmla="*/ 4381875 w 6516714"/>
              <a:gd name="connsiteY3" fmla="*/ 2456682 h 2476413"/>
              <a:gd name="connsiteX4" fmla="*/ 4855462 w 6516714"/>
              <a:gd name="connsiteY4" fmla="*/ 1644997 h 2476413"/>
              <a:gd name="connsiteX5" fmla="*/ 0 w 6516714"/>
              <a:gd name="connsiteY5" fmla="*/ 1238206 h 2476413"/>
              <a:gd name="connsiteX6" fmla="*/ 4855461 w 6516714"/>
              <a:gd name="connsiteY6" fmla="*/ 831415 h 2476413"/>
              <a:gd name="connsiteX7" fmla="*/ 4381875 w 6516714"/>
              <a:gd name="connsiteY7" fmla="*/ 19731 h 247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714" h="2476413">
                <a:moveTo>
                  <a:pt x="4381875" y="0"/>
                </a:moveTo>
                <a:lnTo>
                  <a:pt x="6516714" y="1238208"/>
                </a:lnTo>
                <a:lnTo>
                  <a:pt x="4381875" y="2476413"/>
                </a:lnTo>
                <a:lnTo>
                  <a:pt x="4381875" y="2456682"/>
                </a:lnTo>
                <a:lnTo>
                  <a:pt x="4855462" y="1644997"/>
                </a:lnTo>
                <a:lnTo>
                  <a:pt x="0" y="1238206"/>
                </a:lnTo>
                <a:lnTo>
                  <a:pt x="4855461" y="831415"/>
                </a:lnTo>
                <a:lnTo>
                  <a:pt x="4381875" y="1973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p>
            <a:pPr algn="ctr" eaLnBrk="1" fontAlgn="auto" hangingPunct="1">
              <a:spcBef>
                <a:spcPts val="0"/>
              </a:spcBef>
              <a:spcAft>
                <a:spcPts val="0"/>
              </a:spcAft>
              <a:defRPr/>
            </a:pPr>
            <a:endParaRPr lang="zh-CN" altLang="en-US">
              <a:solidFill>
                <a:srgbClr val="FFFFFF"/>
              </a:solidFill>
            </a:endParaRPr>
          </a:p>
        </p:txBody>
      </p:sp>
      <p:sp>
        <p:nvSpPr>
          <p:cNvPr id="11" name=" 135"/>
          <p:cNvSpPr/>
          <p:nvPr/>
        </p:nvSpPr>
        <p:spPr>
          <a:xfrm>
            <a:off x="6441440" y="1135380"/>
            <a:ext cx="815975" cy="299720"/>
          </a:xfrm>
          <a:custGeom>
            <a:avLst/>
            <a:gdLst>
              <a:gd name="connsiteX0" fmla="*/ 4381875 w 6516714"/>
              <a:gd name="connsiteY0" fmla="*/ 0 h 2476413"/>
              <a:gd name="connsiteX1" fmla="*/ 6516714 w 6516714"/>
              <a:gd name="connsiteY1" fmla="*/ 1238208 h 2476413"/>
              <a:gd name="connsiteX2" fmla="*/ 4381875 w 6516714"/>
              <a:gd name="connsiteY2" fmla="*/ 2476413 h 2476413"/>
              <a:gd name="connsiteX3" fmla="*/ 4381875 w 6516714"/>
              <a:gd name="connsiteY3" fmla="*/ 2456682 h 2476413"/>
              <a:gd name="connsiteX4" fmla="*/ 4855462 w 6516714"/>
              <a:gd name="connsiteY4" fmla="*/ 1644997 h 2476413"/>
              <a:gd name="connsiteX5" fmla="*/ 0 w 6516714"/>
              <a:gd name="connsiteY5" fmla="*/ 1238206 h 2476413"/>
              <a:gd name="connsiteX6" fmla="*/ 4855461 w 6516714"/>
              <a:gd name="connsiteY6" fmla="*/ 831415 h 2476413"/>
              <a:gd name="connsiteX7" fmla="*/ 4381875 w 6516714"/>
              <a:gd name="connsiteY7" fmla="*/ 19731 h 247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714" h="2476413">
                <a:moveTo>
                  <a:pt x="4381875" y="0"/>
                </a:moveTo>
                <a:lnTo>
                  <a:pt x="6516714" y="1238208"/>
                </a:lnTo>
                <a:lnTo>
                  <a:pt x="4381875" y="2476413"/>
                </a:lnTo>
                <a:lnTo>
                  <a:pt x="4381875" y="2456682"/>
                </a:lnTo>
                <a:lnTo>
                  <a:pt x="4855462" y="1644997"/>
                </a:lnTo>
                <a:lnTo>
                  <a:pt x="0" y="1238206"/>
                </a:lnTo>
                <a:lnTo>
                  <a:pt x="4855461" y="831415"/>
                </a:lnTo>
                <a:lnTo>
                  <a:pt x="4381875" y="1973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p>
            <a:pPr algn="ctr" eaLnBrk="1" fontAlgn="auto" hangingPunct="1">
              <a:spcBef>
                <a:spcPts val="0"/>
              </a:spcBef>
              <a:spcAft>
                <a:spcPts val="0"/>
              </a:spcAft>
              <a:defRPr/>
            </a:pPr>
            <a:endParaRPr lang="zh-CN" altLang="en-US">
              <a:solidFill>
                <a:srgbClr val="FFFFFF"/>
              </a:solidFill>
            </a:endParaRPr>
          </a:p>
        </p:txBody>
      </p:sp>
      <p:sp>
        <p:nvSpPr>
          <p:cNvPr id="2050" name=" 2050"/>
          <p:cNvSpPr/>
          <p:nvPr/>
        </p:nvSpPr>
        <p:spPr bwMode="auto">
          <a:xfrm flipH="1">
            <a:off x="4239260" y="937260"/>
            <a:ext cx="196215" cy="4895215"/>
          </a:xfrm>
          <a:custGeom>
            <a:avLst/>
            <a:gdLst>
              <a:gd name="T0" fmla="*/ 2147483646 w 41"/>
              <a:gd name="T1" fmla="*/ 2147483646 h 281"/>
              <a:gd name="T2" fmla="*/ 2147483646 w 41"/>
              <a:gd name="T3" fmla="*/ 2147483646 h 281"/>
              <a:gd name="T4" fmla="*/ 0 w 41"/>
              <a:gd name="T5" fmla="*/ 0 h 281"/>
              <a:gd name="T6" fmla="*/ 2147483646 w 41"/>
              <a:gd name="T7" fmla="*/ 2147483646 h 281"/>
              <a:gd name="T8" fmla="*/ 2147483646 w 41"/>
              <a:gd name="T9" fmla="*/ 2147483646 h 281"/>
              <a:gd name="T10" fmla="*/ 2147483646 w 41"/>
              <a:gd name="T11" fmla="*/ 2147483646 h 281"/>
              <a:gd name="T12" fmla="*/ 2147483646 w 41"/>
              <a:gd name="T13" fmla="*/ 2147483646 h 281"/>
              <a:gd name="T14" fmla="*/ 2147483646 w 41"/>
              <a:gd name="T15" fmla="*/ 2147483646 h 281"/>
              <a:gd name="T16" fmla="*/ 2147483646 w 41"/>
              <a:gd name="T17" fmla="*/ 2147483646 h 281"/>
              <a:gd name="T18" fmla="*/ 2147483646 w 41"/>
              <a:gd name="T19" fmla="*/ 2147483646 h 281"/>
              <a:gd name="T20" fmla="*/ 2147483646 w 41"/>
              <a:gd name="T21" fmla="*/ 2147483646 h 281"/>
              <a:gd name="T22" fmla="*/ 2147483646 w 41"/>
              <a:gd name="T23" fmla="*/ 2147483646 h 281"/>
              <a:gd name="T24" fmla="*/ 2147483646 w 41"/>
              <a:gd name="T25" fmla="*/ 2147483646 h 281"/>
              <a:gd name="T26" fmla="*/ 0 w 41"/>
              <a:gd name="T27" fmla="*/ 2147483646 h 281"/>
              <a:gd name="T28" fmla="*/ 2147483646 w 41"/>
              <a:gd name="T29" fmla="*/ 2147483646 h 281"/>
              <a:gd name="T30" fmla="*/ 2147483646 w 41"/>
              <a:gd name="T31" fmla="*/ 2147483646 h 281"/>
              <a:gd name="T32" fmla="*/ 2147483646 w 41"/>
              <a:gd name="T33" fmla="*/ 2147483646 h 281"/>
              <a:gd name="T34" fmla="*/ 2147483646 w 41"/>
              <a:gd name="T35" fmla="*/ 2147483646 h 281"/>
              <a:gd name="T36" fmla="*/ 2147483646 w 41"/>
              <a:gd name="T37" fmla="*/ 2147483646 h 281"/>
              <a:gd name="T38" fmla="*/ 2147483646 w 41"/>
              <a:gd name="T39" fmla="*/ 2147483646 h 281"/>
              <a:gd name="T40" fmla="*/ 2147483646 w 41"/>
              <a:gd name="T41" fmla="*/ 2147483646 h 281"/>
              <a:gd name="T42" fmla="*/ 2147483646 w 41"/>
              <a:gd name="T43" fmla="*/ 2147483646 h 28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1" h="281">
                <a:moveTo>
                  <a:pt x="15" y="41"/>
                </a:moveTo>
                <a:cubicBezTo>
                  <a:pt x="15" y="29"/>
                  <a:pt x="13" y="19"/>
                  <a:pt x="11" y="13"/>
                </a:cubicBezTo>
                <a:cubicBezTo>
                  <a:pt x="9" y="7"/>
                  <a:pt x="5" y="2"/>
                  <a:pt x="0" y="0"/>
                </a:cubicBezTo>
                <a:cubicBezTo>
                  <a:pt x="10" y="0"/>
                  <a:pt x="17" y="3"/>
                  <a:pt x="21" y="9"/>
                </a:cubicBezTo>
                <a:cubicBezTo>
                  <a:pt x="25" y="14"/>
                  <a:pt x="27" y="27"/>
                  <a:pt x="27" y="45"/>
                </a:cubicBezTo>
                <a:cubicBezTo>
                  <a:pt x="27" y="103"/>
                  <a:pt x="27" y="103"/>
                  <a:pt x="27" y="103"/>
                </a:cubicBezTo>
                <a:cubicBezTo>
                  <a:pt x="27" y="114"/>
                  <a:pt x="28" y="122"/>
                  <a:pt x="30" y="128"/>
                </a:cubicBezTo>
                <a:cubicBezTo>
                  <a:pt x="32" y="134"/>
                  <a:pt x="35" y="138"/>
                  <a:pt x="41" y="141"/>
                </a:cubicBezTo>
                <a:cubicBezTo>
                  <a:pt x="35" y="143"/>
                  <a:pt x="31" y="147"/>
                  <a:pt x="30" y="153"/>
                </a:cubicBezTo>
                <a:cubicBezTo>
                  <a:pt x="28" y="158"/>
                  <a:pt x="27" y="167"/>
                  <a:pt x="27" y="179"/>
                </a:cubicBezTo>
                <a:cubicBezTo>
                  <a:pt x="27" y="232"/>
                  <a:pt x="27" y="232"/>
                  <a:pt x="27" y="232"/>
                </a:cubicBezTo>
                <a:cubicBezTo>
                  <a:pt x="27" y="245"/>
                  <a:pt x="26" y="255"/>
                  <a:pt x="25" y="262"/>
                </a:cubicBezTo>
                <a:cubicBezTo>
                  <a:pt x="23" y="269"/>
                  <a:pt x="20" y="274"/>
                  <a:pt x="16" y="277"/>
                </a:cubicBezTo>
                <a:cubicBezTo>
                  <a:pt x="12" y="279"/>
                  <a:pt x="7" y="281"/>
                  <a:pt x="0" y="281"/>
                </a:cubicBezTo>
                <a:cubicBezTo>
                  <a:pt x="5" y="279"/>
                  <a:pt x="9" y="274"/>
                  <a:pt x="11" y="268"/>
                </a:cubicBezTo>
                <a:cubicBezTo>
                  <a:pt x="13" y="261"/>
                  <a:pt x="15" y="252"/>
                  <a:pt x="15" y="240"/>
                </a:cubicBezTo>
                <a:cubicBezTo>
                  <a:pt x="15" y="186"/>
                  <a:pt x="15" y="186"/>
                  <a:pt x="15" y="186"/>
                </a:cubicBezTo>
                <a:cubicBezTo>
                  <a:pt x="15" y="172"/>
                  <a:pt x="15" y="162"/>
                  <a:pt x="17" y="155"/>
                </a:cubicBezTo>
                <a:cubicBezTo>
                  <a:pt x="19" y="148"/>
                  <a:pt x="23" y="144"/>
                  <a:pt x="29" y="141"/>
                </a:cubicBezTo>
                <a:cubicBezTo>
                  <a:pt x="23" y="138"/>
                  <a:pt x="19" y="133"/>
                  <a:pt x="17" y="127"/>
                </a:cubicBezTo>
                <a:cubicBezTo>
                  <a:pt x="15" y="121"/>
                  <a:pt x="15" y="111"/>
                  <a:pt x="15" y="98"/>
                </a:cubicBezTo>
                <a:lnTo>
                  <a:pt x="15" y="41"/>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a:p>
        </p:txBody>
      </p:sp>
      <p:sp>
        <p:nvSpPr>
          <p:cNvPr id="15" name=" 135"/>
          <p:cNvSpPr/>
          <p:nvPr/>
        </p:nvSpPr>
        <p:spPr>
          <a:xfrm>
            <a:off x="6441440" y="3950970"/>
            <a:ext cx="815975" cy="299720"/>
          </a:xfrm>
          <a:custGeom>
            <a:avLst/>
            <a:gdLst>
              <a:gd name="connsiteX0" fmla="*/ 4381875 w 6516714"/>
              <a:gd name="connsiteY0" fmla="*/ 0 h 2476413"/>
              <a:gd name="connsiteX1" fmla="*/ 6516714 w 6516714"/>
              <a:gd name="connsiteY1" fmla="*/ 1238208 h 2476413"/>
              <a:gd name="connsiteX2" fmla="*/ 4381875 w 6516714"/>
              <a:gd name="connsiteY2" fmla="*/ 2476413 h 2476413"/>
              <a:gd name="connsiteX3" fmla="*/ 4381875 w 6516714"/>
              <a:gd name="connsiteY3" fmla="*/ 2456682 h 2476413"/>
              <a:gd name="connsiteX4" fmla="*/ 4855462 w 6516714"/>
              <a:gd name="connsiteY4" fmla="*/ 1644997 h 2476413"/>
              <a:gd name="connsiteX5" fmla="*/ 0 w 6516714"/>
              <a:gd name="connsiteY5" fmla="*/ 1238206 h 2476413"/>
              <a:gd name="connsiteX6" fmla="*/ 4855461 w 6516714"/>
              <a:gd name="connsiteY6" fmla="*/ 831415 h 2476413"/>
              <a:gd name="connsiteX7" fmla="*/ 4381875 w 6516714"/>
              <a:gd name="connsiteY7" fmla="*/ 19731 h 247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714" h="2476413">
                <a:moveTo>
                  <a:pt x="4381875" y="0"/>
                </a:moveTo>
                <a:lnTo>
                  <a:pt x="6516714" y="1238208"/>
                </a:lnTo>
                <a:lnTo>
                  <a:pt x="4381875" y="2476413"/>
                </a:lnTo>
                <a:lnTo>
                  <a:pt x="4381875" y="2456682"/>
                </a:lnTo>
                <a:lnTo>
                  <a:pt x="4855462" y="1644997"/>
                </a:lnTo>
                <a:lnTo>
                  <a:pt x="0" y="1238206"/>
                </a:lnTo>
                <a:lnTo>
                  <a:pt x="4855461" y="831415"/>
                </a:lnTo>
                <a:lnTo>
                  <a:pt x="4381875" y="1973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p>
            <a:pPr algn="ctr" eaLnBrk="1" fontAlgn="auto" hangingPunct="1">
              <a:spcBef>
                <a:spcPts val="0"/>
              </a:spcBef>
              <a:spcAft>
                <a:spcPts val="0"/>
              </a:spcAft>
              <a:defRPr/>
            </a:pPr>
            <a:endParaRPr lang="zh-CN" altLang="en-US">
              <a:solidFill>
                <a:srgbClr val="FFFFFF"/>
              </a:solidFill>
            </a:endParaRPr>
          </a:p>
        </p:txBody>
      </p:sp>
      <p:sp>
        <p:nvSpPr>
          <p:cNvPr id="16" name=" 135"/>
          <p:cNvSpPr/>
          <p:nvPr/>
        </p:nvSpPr>
        <p:spPr>
          <a:xfrm>
            <a:off x="6441440" y="5412740"/>
            <a:ext cx="815975" cy="299720"/>
          </a:xfrm>
          <a:custGeom>
            <a:avLst/>
            <a:gdLst>
              <a:gd name="connsiteX0" fmla="*/ 4381875 w 6516714"/>
              <a:gd name="connsiteY0" fmla="*/ 0 h 2476413"/>
              <a:gd name="connsiteX1" fmla="*/ 6516714 w 6516714"/>
              <a:gd name="connsiteY1" fmla="*/ 1238208 h 2476413"/>
              <a:gd name="connsiteX2" fmla="*/ 4381875 w 6516714"/>
              <a:gd name="connsiteY2" fmla="*/ 2476413 h 2476413"/>
              <a:gd name="connsiteX3" fmla="*/ 4381875 w 6516714"/>
              <a:gd name="connsiteY3" fmla="*/ 2456682 h 2476413"/>
              <a:gd name="connsiteX4" fmla="*/ 4855462 w 6516714"/>
              <a:gd name="connsiteY4" fmla="*/ 1644997 h 2476413"/>
              <a:gd name="connsiteX5" fmla="*/ 0 w 6516714"/>
              <a:gd name="connsiteY5" fmla="*/ 1238206 h 2476413"/>
              <a:gd name="connsiteX6" fmla="*/ 4855461 w 6516714"/>
              <a:gd name="connsiteY6" fmla="*/ 831415 h 2476413"/>
              <a:gd name="connsiteX7" fmla="*/ 4381875 w 6516714"/>
              <a:gd name="connsiteY7" fmla="*/ 19731 h 247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714" h="2476413">
                <a:moveTo>
                  <a:pt x="4381875" y="0"/>
                </a:moveTo>
                <a:lnTo>
                  <a:pt x="6516714" y="1238208"/>
                </a:lnTo>
                <a:lnTo>
                  <a:pt x="4381875" y="2476413"/>
                </a:lnTo>
                <a:lnTo>
                  <a:pt x="4381875" y="2456682"/>
                </a:lnTo>
                <a:lnTo>
                  <a:pt x="4855462" y="1644997"/>
                </a:lnTo>
                <a:lnTo>
                  <a:pt x="0" y="1238206"/>
                </a:lnTo>
                <a:lnTo>
                  <a:pt x="4855461" y="831415"/>
                </a:lnTo>
                <a:lnTo>
                  <a:pt x="4381875" y="1973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p>
            <a:pPr algn="ctr" eaLnBrk="1" fontAlgn="auto" hangingPunct="1">
              <a:spcBef>
                <a:spcPts val="0"/>
              </a:spcBef>
              <a:spcAft>
                <a:spcPts val="0"/>
              </a:spcAft>
              <a:defRPr/>
            </a:pPr>
            <a:endParaRPr lang="zh-CN" altLang="en-US">
              <a:solidFill>
                <a:srgbClr val="FFFFFF"/>
              </a:solidFill>
            </a:endParaRPr>
          </a:p>
        </p:txBody>
      </p:sp>
      <p:sp>
        <p:nvSpPr>
          <p:cNvPr id="18" name="矩形 17"/>
          <p:cNvSpPr/>
          <p:nvPr/>
        </p:nvSpPr>
        <p:spPr>
          <a:xfrm>
            <a:off x="7510780" y="1078865"/>
            <a:ext cx="1159510" cy="539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sz="2400" b="1" dirty="0">
                <a:solidFill>
                  <a:schemeClr val="bg1"/>
                </a:solidFill>
                <a:ea typeface="黑体" panose="02010609060101010101" pitchFamily="49" charset="-122"/>
                <a:sym typeface="+mn-ea"/>
              </a:rPr>
              <a:t>定几点</a:t>
            </a:r>
            <a:endParaRPr lang="zh-CN" altLang="en-US" sz="2400" b="1" dirty="0">
              <a:solidFill>
                <a:schemeClr val="bg1"/>
              </a:solidFill>
              <a:ea typeface="黑体" panose="02010609060101010101" pitchFamily="49" charset="-122"/>
              <a:sym typeface="+mn-ea"/>
            </a:endParaRPr>
          </a:p>
        </p:txBody>
      </p:sp>
      <p:sp>
        <p:nvSpPr>
          <p:cNvPr id="19" name="矩形 18"/>
          <p:cNvSpPr/>
          <p:nvPr/>
        </p:nvSpPr>
        <p:spPr>
          <a:xfrm>
            <a:off x="7510780" y="2304415"/>
            <a:ext cx="1159510" cy="539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sz="2400" b="1" dirty="0">
                <a:solidFill>
                  <a:schemeClr val="bg1"/>
                </a:solidFill>
                <a:ea typeface="黑体" panose="02010609060101010101" pitchFamily="49" charset="-122"/>
                <a:sym typeface="+mn-ea"/>
              </a:rPr>
              <a:t>定四找</a:t>
            </a:r>
            <a:endParaRPr lang="zh-CN" altLang="en-US" sz="2400" b="1" dirty="0">
              <a:solidFill>
                <a:schemeClr val="bg1"/>
              </a:solidFill>
              <a:ea typeface="黑体" panose="02010609060101010101" pitchFamily="49" charset="-122"/>
              <a:sym typeface="+mn-ea"/>
            </a:endParaRPr>
          </a:p>
        </p:txBody>
      </p:sp>
      <p:sp>
        <p:nvSpPr>
          <p:cNvPr id="20" name="矩形 19"/>
          <p:cNvSpPr/>
          <p:nvPr/>
        </p:nvSpPr>
        <p:spPr>
          <a:xfrm>
            <a:off x="7510780" y="5292725"/>
            <a:ext cx="1159510" cy="539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sz="2400" b="1" dirty="0">
                <a:solidFill>
                  <a:schemeClr val="bg1"/>
                </a:solidFill>
                <a:ea typeface="黑体" panose="02010609060101010101" pitchFamily="49" charset="-122"/>
                <a:sym typeface="+mn-ea"/>
              </a:rPr>
              <a:t>定层次</a:t>
            </a:r>
            <a:endParaRPr lang="zh-CN" altLang="en-US" sz="2400" b="1" dirty="0">
              <a:solidFill>
                <a:schemeClr val="bg1"/>
              </a:solidFill>
              <a:ea typeface="黑体" panose="02010609060101010101" pitchFamily="49" charset="-122"/>
              <a:sym typeface="+mn-ea"/>
            </a:endParaRPr>
          </a:p>
        </p:txBody>
      </p:sp>
      <p:sp>
        <p:nvSpPr>
          <p:cNvPr id="21" name="矩形 20"/>
          <p:cNvSpPr/>
          <p:nvPr/>
        </p:nvSpPr>
        <p:spPr>
          <a:xfrm>
            <a:off x="7510780" y="3830955"/>
            <a:ext cx="1159510" cy="539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sz="2400" b="1" dirty="0">
                <a:solidFill>
                  <a:schemeClr val="bg1"/>
                </a:solidFill>
                <a:ea typeface="黑体" panose="02010609060101010101" pitchFamily="49" charset="-122"/>
                <a:sym typeface="+mn-ea"/>
              </a:rPr>
              <a:t>定方向</a:t>
            </a:r>
            <a:endParaRPr lang="zh-CN" altLang="en-US" sz="2400" b="1" dirty="0">
              <a:solidFill>
                <a:schemeClr val="bg1"/>
              </a:solidFill>
              <a:ea typeface="黑体" panose="02010609060101010101" pitchFamily="49" charset="-122"/>
              <a:sym typeface="+mn-ea"/>
            </a:endParaRPr>
          </a:p>
        </p:txBody>
      </p:sp>
      <p:sp>
        <p:nvSpPr>
          <p:cNvPr id="12" name=" 12"/>
          <p:cNvSpPr/>
          <p:nvPr/>
        </p:nvSpPr>
        <p:spPr bwMode="auto">
          <a:xfrm>
            <a:off x="8242300" y="2172335"/>
            <a:ext cx="1174750" cy="830580"/>
          </a:xfrm>
          <a:custGeom>
            <a:avLst/>
            <a:gdLst>
              <a:gd name="T0" fmla="*/ 1905000 w 1360"/>
              <a:gd name="T1" fmla="*/ 65651 h 1358"/>
              <a:gd name="T2" fmla="*/ 1703294 w 1360"/>
              <a:gd name="T3" fmla="*/ 205463 h 1358"/>
              <a:gd name="T4" fmla="*/ 1507191 w 1360"/>
              <a:gd name="T5" fmla="*/ 363512 h 1358"/>
              <a:gd name="T6" fmla="*/ 1318092 w 1360"/>
              <a:gd name="T7" fmla="*/ 538581 h 1358"/>
              <a:gd name="T8" fmla="*/ 1138798 w 1360"/>
              <a:gd name="T9" fmla="*/ 731887 h 1358"/>
              <a:gd name="T10" fmla="*/ 970710 w 1360"/>
              <a:gd name="T11" fmla="*/ 930055 h 1358"/>
              <a:gd name="T12" fmla="*/ 832037 w 1360"/>
              <a:gd name="T13" fmla="*/ 1130655 h 1358"/>
              <a:gd name="T14" fmla="*/ 715776 w 1360"/>
              <a:gd name="T15" fmla="*/ 1326392 h 1358"/>
              <a:gd name="T16" fmla="*/ 624728 w 1360"/>
              <a:gd name="T17" fmla="*/ 1520914 h 1358"/>
              <a:gd name="T18" fmla="*/ 525276 w 1360"/>
              <a:gd name="T19" fmla="*/ 1580486 h 1358"/>
              <a:gd name="T20" fmla="*/ 455239 w 1360"/>
              <a:gd name="T21" fmla="*/ 1627901 h 1358"/>
              <a:gd name="T22" fmla="*/ 417419 w 1360"/>
              <a:gd name="T23" fmla="*/ 1625469 h 1358"/>
              <a:gd name="T24" fmla="*/ 390805 w 1360"/>
              <a:gd name="T25" fmla="*/ 1551308 h 1358"/>
              <a:gd name="T26" fmla="*/ 336176 w 1360"/>
              <a:gd name="T27" fmla="*/ 1432163 h 1358"/>
              <a:gd name="T28" fmla="*/ 285750 w 1360"/>
              <a:gd name="T29" fmla="*/ 1322745 h 1358"/>
              <a:gd name="T30" fmla="*/ 239526 w 1360"/>
              <a:gd name="T31" fmla="*/ 1231563 h 1358"/>
              <a:gd name="T32" fmla="*/ 196103 w 1360"/>
              <a:gd name="T33" fmla="*/ 1158618 h 1358"/>
              <a:gd name="T34" fmla="*/ 155482 w 1360"/>
              <a:gd name="T35" fmla="*/ 1102693 h 1358"/>
              <a:gd name="T36" fmla="*/ 120463 w 1360"/>
              <a:gd name="T37" fmla="*/ 1061357 h 1358"/>
              <a:gd name="T38" fmla="*/ 81243 w 1360"/>
              <a:gd name="T39" fmla="*/ 1030963 h 1358"/>
              <a:gd name="T40" fmla="*/ 40621 w 1360"/>
              <a:gd name="T41" fmla="*/ 1011511 h 1358"/>
              <a:gd name="T42" fmla="*/ 0 w 1360"/>
              <a:gd name="T43" fmla="*/ 1003001 h 1358"/>
              <a:gd name="T44" fmla="*/ 53228 w 1360"/>
              <a:gd name="T45" fmla="*/ 960449 h 1358"/>
              <a:gd name="T46" fmla="*/ 107857 w 1360"/>
              <a:gd name="T47" fmla="*/ 930055 h 1358"/>
              <a:gd name="T48" fmla="*/ 152680 w 1360"/>
              <a:gd name="T49" fmla="*/ 914250 h 1358"/>
              <a:gd name="T50" fmla="*/ 198904 w 1360"/>
              <a:gd name="T51" fmla="*/ 906956 h 1358"/>
              <a:gd name="T52" fmla="*/ 257735 w 1360"/>
              <a:gd name="T53" fmla="*/ 925192 h 1358"/>
              <a:gd name="T54" fmla="*/ 323570 w 1360"/>
              <a:gd name="T55" fmla="*/ 979901 h 1358"/>
              <a:gd name="T56" fmla="*/ 388004 w 1360"/>
              <a:gd name="T57" fmla="*/ 1067436 h 1358"/>
              <a:gd name="T58" fmla="*/ 458040 w 1360"/>
              <a:gd name="T59" fmla="*/ 1191443 h 1358"/>
              <a:gd name="T60" fmla="*/ 572901 w 1360"/>
              <a:gd name="T61" fmla="*/ 1193875 h 1358"/>
              <a:gd name="T62" fmla="*/ 710173 w 1360"/>
              <a:gd name="T63" fmla="*/ 1000569 h 1358"/>
              <a:gd name="T64" fmla="*/ 861452 w 1360"/>
              <a:gd name="T65" fmla="*/ 813342 h 1358"/>
              <a:gd name="T66" fmla="*/ 1025338 w 1360"/>
              <a:gd name="T67" fmla="*/ 637057 h 1358"/>
              <a:gd name="T68" fmla="*/ 1203232 w 1360"/>
              <a:gd name="T69" fmla="*/ 468067 h 1358"/>
              <a:gd name="T70" fmla="*/ 1385327 w 1360"/>
              <a:gd name="T71" fmla="*/ 314881 h 1358"/>
              <a:gd name="T72" fmla="*/ 1574426 w 1360"/>
              <a:gd name="T73" fmla="*/ 175069 h 1358"/>
              <a:gd name="T74" fmla="*/ 1764926 w 1360"/>
              <a:gd name="T75" fmla="*/ 53493 h 135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360" h="1358">
                <a:moveTo>
                  <a:pt x="1331" y="0"/>
                </a:moveTo>
                <a:lnTo>
                  <a:pt x="1360" y="54"/>
                </a:lnTo>
                <a:lnTo>
                  <a:pt x="1287" y="109"/>
                </a:lnTo>
                <a:lnTo>
                  <a:pt x="1216" y="169"/>
                </a:lnTo>
                <a:lnTo>
                  <a:pt x="1145" y="232"/>
                </a:lnTo>
                <a:lnTo>
                  <a:pt x="1076" y="299"/>
                </a:lnTo>
                <a:lnTo>
                  <a:pt x="1007" y="368"/>
                </a:lnTo>
                <a:lnTo>
                  <a:pt x="941" y="443"/>
                </a:lnTo>
                <a:lnTo>
                  <a:pt x="876" y="520"/>
                </a:lnTo>
                <a:lnTo>
                  <a:pt x="813" y="602"/>
                </a:lnTo>
                <a:lnTo>
                  <a:pt x="751" y="685"/>
                </a:lnTo>
                <a:lnTo>
                  <a:pt x="693" y="765"/>
                </a:lnTo>
                <a:lnTo>
                  <a:pt x="642" y="848"/>
                </a:lnTo>
                <a:lnTo>
                  <a:pt x="594" y="930"/>
                </a:lnTo>
                <a:lnTo>
                  <a:pt x="551" y="1011"/>
                </a:lnTo>
                <a:lnTo>
                  <a:pt x="511" y="1091"/>
                </a:lnTo>
                <a:lnTo>
                  <a:pt x="476" y="1172"/>
                </a:lnTo>
                <a:lnTo>
                  <a:pt x="446" y="1251"/>
                </a:lnTo>
                <a:lnTo>
                  <a:pt x="401" y="1281"/>
                </a:lnTo>
                <a:lnTo>
                  <a:pt x="375" y="1300"/>
                </a:lnTo>
                <a:lnTo>
                  <a:pt x="348" y="1320"/>
                </a:lnTo>
                <a:lnTo>
                  <a:pt x="325" y="1339"/>
                </a:lnTo>
                <a:lnTo>
                  <a:pt x="304" y="1358"/>
                </a:lnTo>
                <a:lnTo>
                  <a:pt x="298" y="1337"/>
                </a:lnTo>
                <a:lnTo>
                  <a:pt x="290" y="1310"/>
                </a:lnTo>
                <a:lnTo>
                  <a:pt x="279" y="1276"/>
                </a:lnTo>
                <a:lnTo>
                  <a:pt x="263" y="1237"/>
                </a:lnTo>
                <a:lnTo>
                  <a:pt x="240" y="1178"/>
                </a:lnTo>
                <a:lnTo>
                  <a:pt x="221" y="1132"/>
                </a:lnTo>
                <a:lnTo>
                  <a:pt x="204" y="1088"/>
                </a:lnTo>
                <a:lnTo>
                  <a:pt x="186" y="1049"/>
                </a:lnTo>
                <a:lnTo>
                  <a:pt x="171" y="1013"/>
                </a:lnTo>
                <a:lnTo>
                  <a:pt x="156" y="982"/>
                </a:lnTo>
                <a:lnTo>
                  <a:pt x="140" y="953"/>
                </a:lnTo>
                <a:lnTo>
                  <a:pt x="125" y="928"/>
                </a:lnTo>
                <a:lnTo>
                  <a:pt x="111" y="907"/>
                </a:lnTo>
                <a:lnTo>
                  <a:pt x="100" y="890"/>
                </a:lnTo>
                <a:lnTo>
                  <a:pt x="86" y="873"/>
                </a:lnTo>
                <a:lnTo>
                  <a:pt x="71" y="859"/>
                </a:lnTo>
                <a:lnTo>
                  <a:pt x="58" y="848"/>
                </a:lnTo>
                <a:lnTo>
                  <a:pt x="44" y="838"/>
                </a:lnTo>
                <a:lnTo>
                  <a:pt x="29" y="832"/>
                </a:lnTo>
                <a:lnTo>
                  <a:pt x="15" y="827"/>
                </a:lnTo>
                <a:lnTo>
                  <a:pt x="0" y="825"/>
                </a:lnTo>
                <a:lnTo>
                  <a:pt x="19" y="806"/>
                </a:lnTo>
                <a:lnTo>
                  <a:pt x="38" y="790"/>
                </a:lnTo>
                <a:lnTo>
                  <a:pt x="58" y="777"/>
                </a:lnTo>
                <a:lnTo>
                  <a:pt x="77" y="765"/>
                </a:lnTo>
                <a:lnTo>
                  <a:pt x="94" y="758"/>
                </a:lnTo>
                <a:lnTo>
                  <a:pt x="109" y="752"/>
                </a:lnTo>
                <a:lnTo>
                  <a:pt x="127" y="748"/>
                </a:lnTo>
                <a:lnTo>
                  <a:pt x="142" y="746"/>
                </a:lnTo>
                <a:lnTo>
                  <a:pt x="163" y="750"/>
                </a:lnTo>
                <a:lnTo>
                  <a:pt x="184" y="761"/>
                </a:lnTo>
                <a:lnTo>
                  <a:pt x="207" y="779"/>
                </a:lnTo>
                <a:lnTo>
                  <a:pt x="231" y="806"/>
                </a:lnTo>
                <a:lnTo>
                  <a:pt x="254" y="838"/>
                </a:lnTo>
                <a:lnTo>
                  <a:pt x="277" y="878"/>
                </a:lnTo>
                <a:lnTo>
                  <a:pt x="302" y="924"/>
                </a:lnTo>
                <a:lnTo>
                  <a:pt x="327" y="980"/>
                </a:lnTo>
                <a:lnTo>
                  <a:pt x="363" y="1063"/>
                </a:lnTo>
                <a:lnTo>
                  <a:pt x="409" y="982"/>
                </a:lnTo>
                <a:lnTo>
                  <a:pt x="457" y="901"/>
                </a:lnTo>
                <a:lnTo>
                  <a:pt x="507" y="823"/>
                </a:lnTo>
                <a:lnTo>
                  <a:pt x="561" y="744"/>
                </a:lnTo>
                <a:lnTo>
                  <a:pt x="615" y="669"/>
                </a:lnTo>
                <a:lnTo>
                  <a:pt x="672" y="596"/>
                </a:lnTo>
                <a:lnTo>
                  <a:pt x="732" y="524"/>
                </a:lnTo>
                <a:lnTo>
                  <a:pt x="795" y="453"/>
                </a:lnTo>
                <a:lnTo>
                  <a:pt x="859" y="385"/>
                </a:lnTo>
                <a:lnTo>
                  <a:pt x="924" y="320"/>
                </a:lnTo>
                <a:lnTo>
                  <a:pt x="989" y="259"/>
                </a:lnTo>
                <a:lnTo>
                  <a:pt x="1055" y="199"/>
                </a:lnTo>
                <a:lnTo>
                  <a:pt x="1124" y="144"/>
                </a:lnTo>
                <a:lnTo>
                  <a:pt x="1191" y="92"/>
                </a:lnTo>
                <a:lnTo>
                  <a:pt x="1260" y="44"/>
                </a:lnTo>
                <a:lnTo>
                  <a:pt x="1331" y="0"/>
                </a:lnTo>
                <a:close/>
              </a:path>
            </a:pathLst>
          </a:cu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 135"/>
          <p:cNvSpPr/>
          <p:nvPr/>
        </p:nvSpPr>
        <p:spPr>
          <a:xfrm>
            <a:off x="1981835" y="1640840"/>
            <a:ext cx="815975" cy="299720"/>
          </a:xfrm>
          <a:custGeom>
            <a:avLst/>
            <a:gdLst>
              <a:gd name="connsiteX0" fmla="*/ 4381875 w 6516714"/>
              <a:gd name="connsiteY0" fmla="*/ 0 h 2476413"/>
              <a:gd name="connsiteX1" fmla="*/ 6516714 w 6516714"/>
              <a:gd name="connsiteY1" fmla="*/ 1238208 h 2476413"/>
              <a:gd name="connsiteX2" fmla="*/ 4381875 w 6516714"/>
              <a:gd name="connsiteY2" fmla="*/ 2476413 h 2476413"/>
              <a:gd name="connsiteX3" fmla="*/ 4381875 w 6516714"/>
              <a:gd name="connsiteY3" fmla="*/ 2456682 h 2476413"/>
              <a:gd name="connsiteX4" fmla="*/ 4855462 w 6516714"/>
              <a:gd name="connsiteY4" fmla="*/ 1644997 h 2476413"/>
              <a:gd name="connsiteX5" fmla="*/ 0 w 6516714"/>
              <a:gd name="connsiteY5" fmla="*/ 1238206 h 2476413"/>
              <a:gd name="connsiteX6" fmla="*/ 4855461 w 6516714"/>
              <a:gd name="connsiteY6" fmla="*/ 831415 h 2476413"/>
              <a:gd name="connsiteX7" fmla="*/ 4381875 w 6516714"/>
              <a:gd name="connsiteY7" fmla="*/ 19731 h 247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714" h="2476413">
                <a:moveTo>
                  <a:pt x="4381875" y="0"/>
                </a:moveTo>
                <a:lnTo>
                  <a:pt x="6516714" y="1238208"/>
                </a:lnTo>
                <a:lnTo>
                  <a:pt x="4381875" y="2476413"/>
                </a:lnTo>
                <a:lnTo>
                  <a:pt x="4381875" y="2456682"/>
                </a:lnTo>
                <a:lnTo>
                  <a:pt x="4855462" y="1644997"/>
                </a:lnTo>
                <a:lnTo>
                  <a:pt x="0" y="1238206"/>
                </a:lnTo>
                <a:lnTo>
                  <a:pt x="4855461" y="831415"/>
                </a:lnTo>
                <a:lnTo>
                  <a:pt x="4381875" y="1973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p>
            <a:pPr algn="ctr" eaLnBrk="1" fontAlgn="auto" hangingPunct="1">
              <a:spcBef>
                <a:spcPts val="0"/>
              </a:spcBef>
              <a:spcAft>
                <a:spcPts val="0"/>
              </a:spcAft>
              <a:defRPr/>
            </a:pPr>
            <a:endParaRPr lang="zh-CN" altLang="en-US">
              <a:solidFill>
                <a:srgbClr val="FFFFFF"/>
              </a:solidFill>
            </a:endParaRPr>
          </a:p>
        </p:txBody>
      </p:sp>
      <p:sp>
        <p:nvSpPr>
          <p:cNvPr id="15" name="矩形 14"/>
          <p:cNvSpPr/>
          <p:nvPr/>
        </p:nvSpPr>
        <p:spPr>
          <a:xfrm>
            <a:off x="3086735" y="1519555"/>
            <a:ext cx="1258570" cy="5403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sz="2400" b="1" dirty="0">
                <a:solidFill>
                  <a:schemeClr val="bg1"/>
                </a:solidFill>
                <a:ea typeface="楷体" panose="02010609060101010101" charset="-122"/>
                <a:sym typeface="+mn-ea"/>
              </a:rPr>
              <a:t> 定四找</a:t>
            </a:r>
            <a:endParaRPr lang="zh-CN" altLang="en-US" sz="2400" b="1" dirty="0">
              <a:solidFill>
                <a:schemeClr val="bg1"/>
              </a:solidFill>
              <a:latin typeface="楷体" panose="02010609060101010101" charset="-122"/>
              <a:ea typeface="楷体" panose="02010609060101010101" charset="-122"/>
              <a:sym typeface="+mn-ea"/>
            </a:endParaRPr>
          </a:p>
        </p:txBody>
      </p:sp>
      <p:graphicFrame>
        <p:nvGraphicFramePr>
          <p:cNvPr id="145411" name="内容占位符 145410"/>
          <p:cNvGraphicFramePr/>
          <p:nvPr>
            <p:ph/>
          </p:nvPr>
        </p:nvGraphicFramePr>
        <p:xfrm>
          <a:off x="168275" y="3568065"/>
          <a:ext cx="11753215" cy="2954655"/>
        </p:xfrm>
        <a:graphic>
          <a:graphicData uri="http://schemas.openxmlformats.org/drawingml/2006/table">
            <a:tbl>
              <a:tblPr>
                <a:tableStyleId>{08FB837D-C827-4EFA-A057-4D05807E0F7C}</a:tableStyleId>
              </a:tblPr>
              <a:tblGrid>
                <a:gridCol w="3947795"/>
                <a:gridCol w="2306320"/>
                <a:gridCol w="2450465"/>
                <a:gridCol w="3048635"/>
              </a:tblGrid>
              <a:tr h="396240">
                <a:tc gridSpan="4">
                  <a:txBody>
                    <a:bodyPr wrap="square"/>
                    <a:lstStyle>
                      <a:lvl1pPr marL="386080" lvl="0" indent="-386080" algn="l" defTabSz="1028700" eaLnBrk="0" fontAlgn="base" latinLnBrk="0" hangingPunct="0">
                        <a:lnSpc>
                          <a:spcPct val="100000"/>
                        </a:lnSpc>
                        <a:spcBef>
                          <a:spcPct val="20000"/>
                        </a:spcBef>
                        <a:spcAft>
                          <a:spcPct val="0"/>
                        </a:spcAft>
                        <a:buFont typeface="Arial" panose="020B0604020202020204" pitchFamily="34" charset="0"/>
                        <a:buChar char="•"/>
                        <a:defRPr sz="3200" u="none" kern="1200" baseline="0">
                          <a:solidFill>
                            <a:schemeClr val="tx1"/>
                          </a:solidFill>
                          <a:latin typeface="Calibri" panose="020F0502020204030204" charset="0"/>
                          <a:ea typeface="宋体" panose="02010600030101010101" pitchFamily="2" charset="-122"/>
                        </a:defRPr>
                      </a:lvl1pPr>
                      <a:lvl2pPr marL="835025" lvl="1" indent="-320675" algn="l" defTabSz="1028700" eaLnBrk="0" fontAlgn="base" latinLnBrk="0" hangingPunct="0">
                        <a:lnSpc>
                          <a:spcPct val="100000"/>
                        </a:lnSpc>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charset="0"/>
                          <a:ea typeface="宋体" panose="02010600030101010101" pitchFamily="2" charset="-122"/>
                        </a:defRPr>
                      </a:lvl2pPr>
                      <a:lvl3pPr marL="1285875" lvl="2" indent="-257175" algn="l" defTabSz="1028700" eaLnBrk="0" fontAlgn="base" latinLnBrk="0" hangingPunct="0">
                        <a:lnSpc>
                          <a:spcPct val="100000"/>
                        </a:lnSpc>
                        <a:spcBef>
                          <a:spcPct val="20000"/>
                        </a:spcBef>
                        <a:spcAft>
                          <a:spcPct val="0"/>
                        </a:spcAft>
                        <a:buFont typeface="Arial" panose="020B0604020202020204" pitchFamily="34" charset="0"/>
                        <a:buChar char="•"/>
                        <a:defRPr sz="2300" b="0" i="0" u="none" kern="1200" baseline="0">
                          <a:solidFill>
                            <a:schemeClr val="tx1"/>
                          </a:solidFill>
                          <a:latin typeface="Calibri" panose="020F0502020204030204" charset="0"/>
                          <a:ea typeface="宋体" panose="02010600030101010101" pitchFamily="2" charset="-122"/>
                        </a:defRPr>
                      </a:lvl3pPr>
                      <a:lvl4pPr marL="1800225" lvl="3" indent="-257175" algn="l" defTabSz="1028700" eaLnBrk="0" fontAlgn="base" latinLnBrk="0" hangingPunct="0">
                        <a:lnSpc>
                          <a:spcPct val="100000"/>
                        </a:lnSpc>
                        <a:spcBef>
                          <a:spcPct val="20000"/>
                        </a:spcBef>
                        <a:spcAft>
                          <a:spcPct val="0"/>
                        </a:spcAft>
                        <a:buFont typeface="Arial" panose="020B0604020202020204" pitchFamily="34" charset="0"/>
                        <a:buChar char="–"/>
                        <a:defRPr sz="2100" b="0" i="0" u="none" kern="1200" baseline="0">
                          <a:solidFill>
                            <a:schemeClr val="tx1"/>
                          </a:solidFill>
                          <a:latin typeface="Calibri" panose="020F0502020204030204" charset="0"/>
                          <a:ea typeface="宋体" panose="02010600030101010101" pitchFamily="2" charset="-122"/>
                        </a:defRPr>
                      </a:lvl4pPr>
                      <a:lvl5pPr marL="2314575" lvl="4" indent="-257175" algn="l" defTabSz="1028700" eaLnBrk="0" fontAlgn="base" latinLnBrk="0" hangingPunct="0">
                        <a:lnSpc>
                          <a:spcPct val="100000"/>
                        </a:lnSpc>
                        <a:spcBef>
                          <a:spcPct val="20000"/>
                        </a:spcBef>
                        <a:spcAft>
                          <a:spcPct val="0"/>
                        </a:spcAft>
                        <a:buFont typeface="Arial" panose="020B0604020202020204" pitchFamily="34" charset="0"/>
                        <a:buChar char="»"/>
                        <a:defRPr sz="2100" b="0" i="0" u="none" kern="1200" baseline="0">
                          <a:solidFill>
                            <a:schemeClr val="tx1"/>
                          </a:solidFill>
                          <a:latin typeface="Calibri" panose="020F0502020204030204" charset="0"/>
                          <a:ea typeface="宋体" panose="02010600030101010101" pitchFamily="2" charset="-122"/>
                        </a:defRPr>
                      </a:lvl5pPr>
                    </a:lstStyle>
                    <a:p>
                      <a:pPr marL="0" lvl="0" indent="0" algn="ctr" defTabSz="914400" eaLnBrk="1" hangingPunct="1">
                        <a:spcBef>
                          <a:spcPct val="0"/>
                        </a:spcBef>
                        <a:buFont typeface="Arial" panose="020B0604020202020204" pitchFamily="34" charset="0"/>
                        <a:buNone/>
                      </a:pPr>
                      <a:r>
                        <a:rPr lang="zh-CN" altLang="en-US" sz="2000" b="1">
                          <a:latin typeface="楷体" panose="02010609060101010101" charset="-122"/>
                          <a:ea typeface="楷体" panose="02010609060101010101" charset="-122"/>
                        </a:rPr>
                        <a:t>材料题问题构成</a:t>
                      </a:r>
                      <a:endParaRPr lang="zh-CN" altLang="en-US" sz="2000" b="1">
                        <a:latin typeface="楷体" panose="02010609060101010101" charset="-122"/>
                        <a:ea typeface="楷体" panose="02010609060101010101" charset="-122"/>
                      </a:endParaRPr>
                    </a:p>
                  </a:txBody>
                  <a:tcPr marL="121918" marR="121918" marT="45718" marB="45718" vert="horz" anchor="t"/>
                </a:tc>
                <a:tc hMerge="1">
                  <a:tcPr/>
                </a:tc>
                <a:tc hMerge="1">
                  <a:tcPr/>
                </a:tc>
                <a:tc hMerge="1">
                  <a:tcPr/>
                </a:tc>
              </a:tr>
              <a:tr h="701040">
                <a:tc>
                  <a:txBody>
                    <a:bodyPr wrap="square"/>
                    <a:lstStyle>
                      <a:lvl1pPr marL="386080" lvl="0" indent="-386080" algn="l" defTabSz="1028700" eaLnBrk="0" fontAlgn="base" latinLnBrk="0" hangingPunct="0">
                        <a:lnSpc>
                          <a:spcPct val="100000"/>
                        </a:lnSpc>
                        <a:spcBef>
                          <a:spcPct val="20000"/>
                        </a:spcBef>
                        <a:spcAft>
                          <a:spcPct val="0"/>
                        </a:spcAft>
                        <a:buFont typeface="Arial" panose="020B0604020202020204" pitchFamily="34" charset="0"/>
                        <a:buChar char="•"/>
                        <a:defRPr sz="3200" u="none" kern="1200" baseline="0">
                          <a:solidFill>
                            <a:schemeClr val="tx1"/>
                          </a:solidFill>
                          <a:latin typeface="Calibri" panose="020F0502020204030204" charset="0"/>
                          <a:ea typeface="宋体" panose="02010600030101010101" pitchFamily="2" charset="-122"/>
                        </a:defRPr>
                      </a:lvl1pPr>
                      <a:lvl2pPr marL="835025" lvl="1" indent="-320675" algn="l" defTabSz="1028700" eaLnBrk="0" fontAlgn="base" latinLnBrk="0" hangingPunct="0">
                        <a:lnSpc>
                          <a:spcPct val="100000"/>
                        </a:lnSpc>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charset="0"/>
                          <a:ea typeface="宋体" panose="02010600030101010101" pitchFamily="2" charset="-122"/>
                        </a:defRPr>
                      </a:lvl2pPr>
                      <a:lvl3pPr marL="1285875" lvl="2" indent="-257175" algn="l" defTabSz="1028700" eaLnBrk="0" fontAlgn="base" latinLnBrk="0" hangingPunct="0">
                        <a:lnSpc>
                          <a:spcPct val="100000"/>
                        </a:lnSpc>
                        <a:spcBef>
                          <a:spcPct val="20000"/>
                        </a:spcBef>
                        <a:spcAft>
                          <a:spcPct val="0"/>
                        </a:spcAft>
                        <a:buFont typeface="Arial" panose="020B0604020202020204" pitchFamily="34" charset="0"/>
                        <a:buChar char="•"/>
                        <a:defRPr sz="2300" b="0" i="0" u="none" kern="1200" baseline="0">
                          <a:solidFill>
                            <a:schemeClr val="tx1"/>
                          </a:solidFill>
                          <a:latin typeface="Calibri" panose="020F0502020204030204" charset="0"/>
                          <a:ea typeface="宋体" panose="02010600030101010101" pitchFamily="2" charset="-122"/>
                        </a:defRPr>
                      </a:lvl3pPr>
                      <a:lvl4pPr marL="1800225" lvl="3" indent="-257175" algn="l" defTabSz="1028700" eaLnBrk="0" fontAlgn="base" latinLnBrk="0" hangingPunct="0">
                        <a:lnSpc>
                          <a:spcPct val="100000"/>
                        </a:lnSpc>
                        <a:spcBef>
                          <a:spcPct val="20000"/>
                        </a:spcBef>
                        <a:spcAft>
                          <a:spcPct val="0"/>
                        </a:spcAft>
                        <a:buFont typeface="Arial" panose="020B0604020202020204" pitchFamily="34" charset="0"/>
                        <a:buChar char="–"/>
                        <a:defRPr sz="2100" b="0" i="0" u="none" kern="1200" baseline="0">
                          <a:solidFill>
                            <a:schemeClr val="tx1"/>
                          </a:solidFill>
                          <a:latin typeface="Calibri" panose="020F0502020204030204" charset="0"/>
                          <a:ea typeface="宋体" panose="02010600030101010101" pitchFamily="2" charset="-122"/>
                        </a:defRPr>
                      </a:lvl4pPr>
                      <a:lvl5pPr marL="2314575" lvl="4" indent="-257175" algn="l" defTabSz="1028700" eaLnBrk="0" fontAlgn="base" latinLnBrk="0" hangingPunct="0">
                        <a:lnSpc>
                          <a:spcPct val="100000"/>
                        </a:lnSpc>
                        <a:spcBef>
                          <a:spcPct val="20000"/>
                        </a:spcBef>
                        <a:spcAft>
                          <a:spcPct val="0"/>
                        </a:spcAft>
                        <a:buFont typeface="Arial" panose="020B0604020202020204" pitchFamily="34" charset="0"/>
                        <a:buChar char="»"/>
                        <a:defRPr sz="2100" b="0" i="0" u="none" kern="1200" baseline="0">
                          <a:solidFill>
                            <a:schemeClr val="tx1"/>
                          </a:solidFill>
                          <a:latin typeface="Calibri" panose="020F0502020204030204" charset="0"/>
                          <a:ea typeface="宋体" panose="02010600030101010101" pitchFamily="2" charset="-122"/>
                        </a:defRPr>
                      </a:lvl5pPr>
                    </a:lstStyle>
                    <a:p>
                      <a:pPr marL="0" lvl="0" indent="0" defTabSz="914400" eaLnBrk="1" hangingPunct="1">
                        <a:spcBef>
                          <a:spcPct val="0"/>
                        </a:spcBef>
                        <a:buFont typeface="Arial" panose="020B0604020202020204" pitchFamily="34" charset="0"/>
                        <a:buNone/>
                      </a:pPr>
                      <a:r>
                        <a:rPr lang="en-US" altLang="zh-CN" sz="2000" b="1">
                          <a:latin typeface="楷体" panose="02010609060101010101" charset="-122"/>
                          <a:ea typeface="楷体" panose="02010609060101010101" charset="-122"/>
                          <a:cs typeface="楷体" panose="02010609060101010101" charset="-122"/>
                        </a:rPr>
                        <a:t>         </a:t>
                      </a:r>
                      <a:r>
                        <a:rPr lang="zh-CN" altLang="en-US" sz="2000" b="1">
                          <a:latin typeface="楷体" panose="02010609060101010101" charset="-122"/>
                          <a:ea typeface="楷体" panose="02010609060101010101" charset="-122"/>
                          <a:cs typeface="楷体" panose="02010609060101010101" charset="-122"/>
                        </a:rPr>
                        <a:t>找状语</a:t>
                      </a:r>
                      <a:endParaRPr lang="zh-CN" altLang="en-US" sz="2000" b="1">
                        <a:latin typeface="楷体" panose="02010609060101010101" charset="-122"/>
                        <a:ea typeface="楷体" panose="02010609060101010101" charset="-122"/>
                        <a:cs typeface="楷体" panose="02010609060101010101" charset="-122"/>
                      </a:endParaRPr>
                    </a:p>
                  </a:txBody>
                  <a:tcPr marL="121918" marR="121918" marT="45718" marB="45718" vert="horz" anchor="t"/>
                </a:tc>
                <a:tc>
                  <a:txBody>
                    <a:bodyPr wrap="square"/>
                    <a:lstStyle>
                      <a:lvl1pPr marL="386080" lvl="0" indent="-386080" algn="l" defTabSz="1028700" eaLnBrk="0" fontAlgn="base" latinLnBrk="0" hangingPunct="0">
                        <a:lnSpc>
                          <a:spcPct val="100000"/>
                        </a:lnSpc>
                        <a:spcBef>
                          <a:spcPct val="20000"/>
                        </a:spcBef>
                        <a:spcAft>
                          <a:spcPct val="0"/>
                        </a:spcAft>
                        <a:buFont typeface="Arial" panose="020B0604020202020204" pitchFamily="34" charset="0"/>
                        <a:buChar char="•"/>
                        <a:defRPr sz="3200" u="none" kern="1200" baseline="0">
                          <a:solidFill>
                            <a:schemeClr val="tx1"/>
                          </a:solidFill>
                          <a:latin typeface="Calibri" panose="020F0502020204030204" charset="0"/>
                          <a:ea typeface="宋体" panose="02010600030101010101" pitchFamily="2" charset="-122"/>
                        </a:defRPr>
                      </a:lvl1pPr>
                      <a:lvl2pPr marL="835025" lvl="1" indent="-320675" algn="l" defTabSz="1028700" eaLnBrk="0" fontAlgn="base" latinLnBrk="0" hangingPunct="0">
                        <a:lnSpc>
                          <a:spcPct val="100000"/>
                        </a:lnSpc>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charset="0"/>
                          <a:ea typeface="宋体" panose="02010600030101010101" pitchFamily="2" charset="-122"/>
                        </a:defRPr>
                      </a:lvl2pPr>
                      <a:lvl3pPr marL="1285875" lvl="2" indent="-257175" algn="l" defTabSz="1028700" eaLnBrk="0" fontAlgn="base" latinLnBrk="0" hangingPunct="0">
                        <a:lnSpc>
                          <a:spcPct val="100000"/>
                        </a:lnSpc>
                        <a:spcBef>
                          <a:spcPct val="20000"/>
                        </a:spcBef>
                        <a:spcAft>
                          <a:spcPct val="0"/>
                        </a:spcAft>
                        <a:buFont typeface="Arial" panose="020B0604020202020204" pitchFamily="34" charset="0"/>
                        <a:buChar char="•"/>
                        <a:defRPr sz="2300" b="0" i="0" u="none" kern="1200" baseline="0">
                          <a:solidFill>
                            <a:schemeClr val="tx1"/>
                          </a:solidFill>
                          <a:latin typeface="Calibri" panose="020F0502020204030204" charset="0"/>
                          <a:ea typeface="宋体" panose="02010600030101010101" pitchFamily="2" charset="-122"/>
                        </a:defRPr>
                      </a:lvl3pPr>
                      <a:lvl4pPr marL="1800225" lvl="3" indent="-257175" algn="l" defTabSz="1028700" eaLnBrk="0" fontAlgn="base" latinLnBrk="0" hangingPunct="0">
                        <a:lnSpc>
                          <a:spcPct val="100000"/>
                        </a:lnSpc>
                        <a:spcBef>
                          <a:spcPct val="20000"/>
                        </a:spcBef>
                        <a:spcAft>
                          <a:spcPct val="0"/>
                        </a:spcAft>
                        <a:buFont typeface="Arial" panose="020B0604020202020204" pitchFamily="34" charset="0"/>
                        <a:buChar char="–"/>
                        <a:defRPr sz="2100" b="0" i="0" u="none" kern="1200" baseline="0">
                          <a:solidFill>
                            <a:schemeClr val="tx1"/>
                          </a:solidFill>
                          <a:latin typeface="Calibri" panose="020F0502020204030204" charset="0"/>
                          <a:ea typeface="宋体" panose="02010600030101010101" pitchFamily="2" charset="-122"/>
                        </a:defRPr>
                      </a:lvl4pPr>
                      <a:lvl5pPr marL="2314575" lvl="4" indent="-257175" algn="l" defTabSz="1028700" eaLnBrk="0" fontAlgn="base" latinLnBrk="0" hangingPunct="0">
                        <a:lnSpc>
                          <a:spcPct val="100000"/>
                        </a:lnSpc>
                        <a:spcBef>
                          <a:spcPct val="20000"/>
                        </a:spcBef>
                        <a:spcAft>
                          <a:spcPct val="0"/>
                        </a:spcAft>
                        <a:buFont typeface="Arial" panose="020B0604020202020204" pitchFamily="34" charset="0"/>
                        <a:buChar char="»"/>
                        <a:defRPr sz="2100" b="0" i="0" u="none" kern="1200" baseline="0">
                          <a:solidFill>
                            <a:schemeClr val="tx1"/>
                          </a:solidFill>
                          <a:latin typeface="Calibri" panose="020F0502020204030204" charset="0"/>
                          <a:ea typeface="宋体" panose="02010600030101010101" pitchFamily="2" charset="-122"/>
                        </a:defRPr>
                      </a:lvl5pPr>
                    </a:lstStyle>
                    <a:p>
                      <a:pPr marL="0" lvl="0" indent="0" defTabSz="914400" eaLnBrk="1" hangingPunct="1">
                        <a:spcBef>
                          <a:spcPct val="0"/>
                        </a:spcBef>
                        <a:buFont typeface="Arial" panose="020B0604020202020204" pitchFamily="34" charset="0"/>
                        <a:buNone/>
                      </a:pPr>
                      <a:r>
                        <a:rPr lang="en-US" altLang="zh-CN" sz="2000" b="1">
                          <a:latin typeface="楷体" panose="02010609060101010101" charset="-122"/>
                          <a:ea typeface="楷体" panose="02010609060101010101" charset="-122"/>
                          <a:cs typeface="楷体" panose="02010609060101010101" charset="-122"/>
                        </a:rPr>
                        <a:t>    </a:t>
                      </a:r>
                      <a:r>
                        <a:rPr lang="zh-CN" altLang="en-US" sz="2000" b="1">
                          <a:latin typeface="楷体" panose="02010609060101010101" charset="-122"/>
                          <a:ea typeface="楷体" panose="02010609060101010101" charset="-122"/>
                          <a:cs typeface="楷体" panose="02010609060101010101" charset="-122"/>
                        </a:rPr>
                        <a:t>找谓语</a:t>
                      </a:r>
                      <a:endParaRPr lang="zh-CN" altLang="en-US" sz="2000" b="1">
                        <a:latin typeface="楷体" panose="02010609060101010101" charset="-122"/>
                        <a:ea typeface="楷体" panose="02010609060101010101" charset="-122"/>
                        <a:cs typeface="楷体" panose="02010609060101010101" charset="-122"/>
                      </a:endParaRPr>
                    </a:p>
                  </a:txBody>
                  <a:tcPr marL="121918" marR="121918" marT="45718" marB="45718" vert="horz" anchor="t"/>
                </a:tc>
                <a:tc>
                  <a:txBody>
                    <a:bodyPr wrap="square"/>
                    <a:lstStyle>
                      <a:lvl1pPr marL="386080" lvl="0" indent="-386080" algn="l" defTabSz="1028700" eaLnBrk="0" fontAlgn="base" latinLnBrk="0" hangingPunct="0">
                        <a:lnSpc>
                          <a:spcPct val="100000"/>
                        </a:lnSpc>
                        <a:spcBef>
                          <a:spcPct val="20000"/>
                        </a:spcBef>
                        <a:spcAft>
                          <a:spcPct val="0"/>
                        </a:spcAft>
                        <a:buFont typeface="Arial" panose="020B0604020202020204" pitchFamily="34" charset="0"/>
                        <a:buChar char="•"/>
                        <a:defRPr sz="3200" u="none" kern="1200" baseline="0">
                          <a:solidFill>
                            <a:schemeClr val="tx1"/>
                          </a:solidFill>
                          <a:latin typeface="Calibri" panose="020F0502020204030204" charset="0"/>
                          <a:ea typeface="宋体" panose="02010600030101010101" pitchFamily="2" charset="-122"/>
                        </a:defRPr>
                      </a:lvl1pPr>
                      <a:lvl2pPr marL="835025" lvl="1" indent="-320675" algn="l" defTabSz="1028700" eaLnBrk="0" fontAlgn="base" latinLnBrk="0" hangingPunct="0">
                        <a:lnSpc>
                          <a:spcPct val="100000"/>
                        </a:lnSpc>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charset="0"/>
                          <a:ea typeface="宋体" panose="02010600030101010101" pitchFamily="2" charset="-122"/>
                        </a:defRPr>
                      </a:lvl2pPr>
                      <a:lvl3pPr marL="1285875" lvl="2" indent="-257175" algn="l" defTabSz="1028700" eaLnBrk="0" fontAlgn="base" latinLnBrk="0" hangingPunct="0">
                        <a:lnSpc>
                          <a:spcPct val="100000"/>
                        </a:lnSpc>
                        <a:spcBef>
                          <a:spcPct val="20000"/>
                        </a:spcBef>
                        <a:spcAft>
                          <a:spcPct val="0"/>
                        </a:spcAft>
                        <a:buFont typeface="Arial" panose="020B0604020202020204" pitchFamily="34" charset="0"/>
                        <a:buChar char="•"/>
                        <a:defRPr sz="2300" b="0" i="0" u="none" kern="1200" baseline="0">
                          <a:solidFill>
                            <a:schemeClr val="tx1"/>
                          </a:solidFill>
                          <a:latin typeface="Calibri" panose="020F0502020204030204" charset="0"/>
                          <a:ea typeface="宋体" panose="02010600030101010101" pitchFamily="2" charset="-122"/>
                        </a:defRPr>
                      </a:lvl3pPr>
                      <a:lvl4pPr marL="1800225" lvl="3" indent="-257175" algn="l" defTabSz="1028700" eaLnBrk="0" fontAlgn="base" latinLnBrk="0" hangingPunct="0">
                        <a:lnSpc>
                          <a:spcPct val="100000"/>
                        </a:lnSpc>
                        <a:spcBef>
                          <a:spcPct val="20000"/>
                        </a:spcBef>
                        <a:spcAft>
                          <a:spcPct val="0"/>
                        </a:spcAft>
                        <a:buFont typeface="Arial" panose="020B0604020202020204" pitchFamily="34" charset="0"/>
                        <a:buChar char="–"/>
                        <a:defRPr sz="2100" b="0" i="0" u="none" kern="1200" baseline="0">
                          <a:solidFill>
                            <a:schemeClr val="tx1"/>
                          </a:solidFill>
                          <a:latin typeface="Calibri" panose="020F0502020204030204" charset="0"/>
                          <a:ea typeface="宋体" panose="02010600030101010101" pitchFamily="2" charset="-122"/>
                        </a:defRPr>
                      </a:lvl4pPr>
                      <a:lvl5pPr marL="2314575" lvl="4" indent="-257175" algn="l" defTabSz="1028700" eaLnBrk="0" fontAlgn="base" latinLnBrk="0" hangingPunct="0">
                        <a:lnSpc>
                          <a:spcPct val="100000"/>
                        </a:lnSpc>
                        <a:spcBef>
                          <a:spcPct val="20000"/>
                        </a:spcBef>
                        <a:spcAft>
                          <a:spcPct val="0"/>
                        </a:spcAft>
                        <a:buFont typeface="Arial" panose="020B0604020202020204" pitchFamily="34" charset="0"/>
                        <a:buChar char="»"/>
                        <a:defRPr sz="2100" b="0" i="0" u="none" kern="1200" baseline="0">
                          <a:solidFill>
                            <a:schemeClr val="tx1"/>
                          </a:solidFill>
                          <a:latin typeface="Calibri" panose="020F0502020204030204" charset="0"/>
                          <a:ea typeface="宋体" panose="02010600030101010101" pitchFamily="2" charset="-122"/>
                        </a:defRPr>
                      </a:lvl5pPr>
                    </a:lstStyle>
                    <a:p>
                      <a:pPr marL="0" lvl="0" indent="0" defTabSz="914400" eaLnBrk="1" hangingPunct="1">
                        <a:spcBef>
                          <a:spcPct val="0"/>
                        </a:spcBef>
                        <a:buFont typeface="Arial" panose="020B0604020202020204" pitchFamily="34" charset="0"/>
                        <a:buNone/>
                      </a:pPr>
                      <a:r>
                        <a:rPr lang="en-US" altLang="zh-CN" sz="2000" b="1">
                          <a:latin typeface="楷体" panose="02010609060101010101" charset="-122"/>
                          <a:ea typeface="楷体" panose="02010609060101010101" charset="-122"/>
                          <a:cs typeface="楷体" panose="02010609060101010101" charset="-122"/>
                        </a:rPr>
                        <a:t>   </a:t>
                      </a:r>
                      <a:r>
                        <a:rPr lang="zh-CN" altLang="en-US" sz="2000" b="1">
                          <a:latin typeface="楷体" panose="02010609060101010101" charset="-122"/>
                          <a:ea typeface="楷体" panose="02010609060101010101" charset="-122"/>
                          <a:cs typeface="楷体" panose="02010609060101010101" charset="-122"/>
                          <a:sym typeface="+mn-ea"/>
                        </a:rPr>
                        <a:t>找定语</a:t>
                      </a:r>
                      <a:endParaRPr lang="zh-CN" altLang="en-US" sz="2000" b="1">
                        <a:latin typeface="楷体" panose="02010609060101010101" charset="-122"/>
                        <a:ea typeface="楷体" panose="02010609060101010101" charset="-122"/>
                        <a:cs typeface="楷体" panose="02010609060101010101" charset="-122"/>
                      </a:endParaRPr>
                    </a:p>
                  </a:txBody>
                  <a:tcPr marL="121918" marR="121918" marT="45718" marB="45718" vert="horz" anchor="t"/>
                </a:tc>
                <a:tc>
                  <a:txBody>
                    <a:bodyPr/>
                    <a:p>
                      <a:pPr marL="0" lvl="0" indent="0" defTabSz="914400" eaLnBrk="1" hangingPunct="1">
                        <a:spcBef>
                          <a:spcPct val="0"/>
                        </a:spcBef>
                        <a:buFont typeface="Arial" panose="020B0604020202020204" pitchFamily="34" charset="0"/>
                        <a:buNone/>
                      </a:pPr>
                      <a:r>
                        <a:rPr lang="en-US" altLang="zh-CN" sz="2000" b="1">
                          <a:latin typeface="楷体" panose="02010609060101010101" charset="-122"/>
                          <a:ea typeface="楷体" panose="02010609060101010101" charset="-122"/>
                          <a:cs typeface="楷体" panose="02010609060101010101" charset="-122"/>
                          <a:sym typeface="+mn-ea"/>
                        </a:rPr>
                        <a:t>      </a:t>
                      </a:r>
                      <a:r>
                        <a:rPr lang="zh-CN" altLang="en-US" sz="2000" b="1">
                          <a:latin typeface="楷体" panose="02010609060101010101" charset="-122"/>
                          <a:ea typeface="楷体" panose="02010609060101010101" charset="-122"/>
                          <a:cs typeface="楷体" panose="02010609060101010101" charset="-122"/>
                          <a:sym typeface="+mn-ea"/>
                        </a:rPr>
                        <a:t>找宾语</a:t>
                      </a:r>
                      <a:endParaRPr lang="zh-CN" altLang="en-US" sz="2000" b="1">
                        <a:latin typeface="楷体" panose="02010609060101010101" charset="-122"/>
                        <a:ea typeface="楷体" panose="02010609060101010101" charset="-122"/>
                        <a:cs typeface="楷体" panose="02010609060101010101" charset="-122"/>
                        <a:sym typeface="+mn-ea"/>
                      </a:endParaRPr>
                    </a:p>
                    <a:p>
                      <a:pPr marL="0" lvl="0" indent="0" defTabSz="914400" eaLnBrk="1" hangingPunct="1">
                        <a:spcBef>
                          <a:spcPct val="0"/>
                        </a:spcBef>
                        <a:buFont typeface="Arial" panose="020B0604020202020204" pitchFamily="34" charset="0"/>
                        <a:buNone/>
                      </a:pPr>
                      <a:endParaRPr lang="zh-CN" altLang="en-US" sz="2000" b="1">
                        <a:latin typeface="楷体" panose="02010609060101010101" charset="-122"/>
                        <a:ea typeface="楷体" panose="02010609060101010101" charset="-122"/>
                        <a:cs typeface="楷体" panose="02010609060101010101" charset="-122"/>
                      </a:endParaRPr>
                    </a:p>
                  </a:txBody>
                  <a:tcPr marL="121918" marR="121918" marT="45718" marB="45718" vert="horz" anchor="t"/>
                </a:tc>
              </a:tr>
              <a:tr h="396240">
                <a:tc>
                  <a:txBody>
                    <a:bodyPr wrap="square"/>
                    <a:lstStyle>
                      <a:lvl1pPr marL="386080" lvl="0" indent="-386080" algn="l" defTabSz="1028700" eaLnBrk="0" fontAlgn="base" latinLnBrk="0" hangingPunct="0">
                        <a:lnSpc>
                          <a:spcPct val="100000"/>
                        </a:lnSpc>
                        <a:spcBef>
                          <a:spcPct val="20000"/>
                        </a:spcBef>
                        <a:spcAft>
                          <a:spcPct val="0"/>
                        </a:spcAft>
                        <a:buFont typeface="Arial" panose="020B0604020202020204" pitchFamily="34" charset="0"/>
                        <a:buChar char="•"/>
                        <a:defRPr sz="3200" u="none" kern="1200" baseline="0">
                          <a:solidFill>
                            <a:schemeClr val="tx1"/>
                          </a:solidFill>
                          <a:latin typeface="Calibri" panose="020F0502020204030204" charset="0"/>
                          <a:ea typeface="宋体" panose="02010600030101010101" pitchFamily="2" charset="-122"/>
                        </a:defRPr>
                      </a:lvl1pPr>
                      <a:lvl2pPr marL="835025" lvl="1" indent="-320675" algn="l" defTabSz="1028700" eaLnBrk="0" fontAlgn="base" latinLnBrk="0" hangingPunct="0">
                        <a:lnSpc>
                          <a:spcPct val="100000"/>
                        </a:lnSpc>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charset="0"/>
                          <a:ea typeface="宋体" panose="02010600030101010101" pitchFamily="2" charset="-122"/>
                        </a:defRPr>
                      </a:lvl2pPr>
                      <a:lvl3pPr marL="1285875" lvl="2" indent="-257175" algn="l" defTabSz="1028700" eaLnBrk="0" fontAlgn="base" latinLnBrk="0" hangingPunct="0">
                        <a:lnSpc>
                          <a:spcPct val="100000"/>
                        </a:lnSpc>
                        <a:spcBef>
                          <a:spcPct val="20000"/>
                        </a:spcBef>
                        <a:spcAft>
                          <a:spcPct val="0"/>
                        </a:spcAft>
                        <a:buFont typeface="Arial" panose="020B0604020202020204" pitchFamily="34" charset="0"/>
                        <a:buChar char="•"/>
                        <a:defRPr sz="2300" b="0" i="0" u="none" kern="1200" baseline="0">
                          <a:solidFill>
                            <a:schemeClr val="tx1"/>
                          </a:solidFill>
                          <a:latin typeface="Calibri" panose="020F0502020204030204" charset="0"/>
                          <a:ea typeface="宋体" panose="02010600030101010101" pitchFamily="2" charset="-122"/>
                        </a:defRPr>
                      </a:lvl3pPr>
                      <a:lvl4pPr marL="1800225" lvl="3" indent="-257175" algn="l" defTabSz="1028700" eaLnBrk="0" fontAlgn="base" latinLnBrk="0" hangingPunct="0">
                        <a:lnSpc>
                          <a:spcPct val="100000"/>
                        </a:lnSpc>
                        <a:spcBef>
                          <a:spcPct val="20000"/>
                        </a:spcBef>
                        <a:spcAft>
                          <a:spcPct val="0"/>
                        </a:spcAft>
                        <a:buFont typeface="Arial" panose="020B0604020202020204" pitchFamily="34" charset="0"/>
                        <a:buChar char="–"/>
                        <a:defRPr sz="2100" b="0" i="0" u="none" kern="1200" baseline="0">
                          <a:solidFill>
                            <a:schemeClr val="tx1"/>
                          </a:solidFill>
                          <a:latin typeface="Calibri" panose="020F0502020204030204" charset="0"/>
                          <a:ea typeface="宋体" panose="02010600030101010101" pitchFamily="2" charset="-122"/>
                        </a:defRPr>
                      </a:lvl4pPr>
                      <a:lvl5pPr marL="2314575" lvl="4" indent="-257175" algn="l" defTabSz="1028700" eaLnBrk="0" fontAlgn="base" latinLnBrk="0" hangingPunct="0">
                        <a:lnSpc>
                          <a:spcPct val="100000"/>
                        </a:lnSpc>
                        <a:spcBef>
                          <a:spcPct val="20000"/>
                        </a:spcBef>
                        <a:spcAft>
                          <a:spcPct val="0"/>
                        </a:spcAft>
                        <a:buFont typeface="Arial" panose="020B0604020202020204" pitchFamily="34" charset="0"/>
                        <a:buChar char="»"/>
                        <a:defRPr sz="2100" b="0" i="0" u="none" kern="1200" baseline="0">
                          <a:solidFill>
                            <a:schemeClr val="tx1"/>
                          </a:solidFill>
                          <a:latin typeface="Calibri" panose="020F0502020204030204" charset="0"/>
                          <a:ea typeface="宋体" panose="02010600030101010101" pitchFamily="2" charset="-122"/>
                        </a:defRPr>
                      </a:lvl5pPr>
                    </a:lstStyle>
                    <a:p>
                      <a:pPr marL="0" lvl="0" indent="306705" defTabSz="914400" eaLnBrk="1" hangingPunct="1">
                        <a:spcBef>
                          <a:spcPct val="0"/>
                        </a:spcBef>
                        <a:buFont typeface="Arial" panose="020B0604020202020204" pitchFamily="34" charset="0"/>
                        <a:buNone/>
                      </a:pPr>
                      <a:r>
                        <a:rPr lang="zh-CN" altLang="en-US" sz="2000" b="1">
                          <a:latin typeface="楷体" panose="02010609060101010101" charset="-122"/>
                          <a:ea typeface="楷体" panose="02010609060101010101" charset="-122"/>
                        </a:rPr>
                        <a:t>根据材料</a:t>
                      </a:r>
                      <a:endParaRPr lang="zh-CN" altLang="en-US" sz="2000" b="1">
                        <a:latin typeface="楷体" panose="02010609060101010101" charset="-122"/>
                        <a:ea typeface="楷体" panose="02010609060101010101" charset="-122"/>
                      </a:endParaRPr>
                    </a:p>
                  </a:txBody>
                  <a:tcPr marL="121918" marR="121918" marT="45718" marB="45718" vert="horz" anchor="t"/>
                </a:tc>
                <a:tc rowSpan="4">
                  <a:txBody>
                    <a:bodyPr wrap="square"/>
                    <a:lstStyle>
                      <a:lvl1pPr marL="386080" lvl="0" indent="-386080" algn="l" defTabSz="1028700" eaLnBrk="0" fontAlgn="base" latinLnBrk="0" hangingPunct="0">
                        <a:lnSpc>
                          <a:spcPct val="100000"/>
                        </a:lnSpc>
                        <a:spcBef>
                          <a:spcPct val="20000"/>
                        </a:spcBef>
                        <a:spcAft>
                          <a:spcPct val="0"/>
                        </a:spcAft>
                        <a:buFont typeface="Arial" panose="020B0604020202020204" pitchFamily="34" charset="0"/>
                        <a:buChar char="•"/>
                        <a:defRPr sz="3200" u="none" kern="1200" baseline="0">
                          <a:solidFill>
                            <a:schemeClr val="tx1"/>
                          </a:solidFill>
                          <a:latin typeface="Calibri" panose="020F0502020204030204" charset="0"/>
                          <a:ea typeface="宋体" panose="02010600030101010101" pitchFamily="2" charset="-122"/>
                        </a:defRPr>
                      </a:lvl1pPr>
                      <a:lvl2pPr marL="835025" lvl="1" indent="-320675" algn="l" defTabSz="1028700" eaLnBrk="0" fontAlgn="base" latinLnBrk="0" hangingPunct="0">
                        <a:lnSpc>
                          <a:spcPct val="100000"/>
                        </a:lnSpc>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charset="0"/>
                          <a:ea typeface="宋体" panose="02010600030101010101" pitchFamily="2" charset="-122"/>
                        </a:defRPr>
                      </a:lvl2pPr>
                      <a:lvl3pPr marL="1285875" lvl="2" indent="-257175" algn="l" defTabSz="1028700" eaLnBrk="0" fontAlgn="base" latinLnBrk="0" hangingPunct="0">
                        <a:lnSpc>
                          <a:spcPct val="100000"/>
                        </a:lnSpc>
                        <a:spcBef>
                          <a:spcPct val="20000"/>
                        </a:spcBef>
                        <a:spcAft>
                          <a:spcPct val="0"/>
                        </a:spcAft>
                        <a:buFont typeface="Arial" panose="020B0604020202020204" pitchFamily="34" charset="0"/>
                        <a:buChar char="•"/>
                        <a:defRPr sz="2300" b="0" i="0" u="none" kern="1200" baseline="0">
                          <a:solidFill>
                            <a:schemeClr val="tx1"/>
                          </a:solidFill>
                          <a:latin typeface="Calibri" panose="020F0502020204030204" charset="0"/>
                          <a:ea typeface="宋体" panose="02010600030101010101" pitchFamily="2" charset="-122"/>
                        </a:defRPr>
                      </a:lvl3pPr>
                      <a:lvl4pPr marL="1800225" lvl="3" indent="-257175" algn="l" defTabSz="1028700" eaLnBrk="0" fontAlgn="base" latinLnBrk="0" hangingPunct="0">
                        <a:lnSpc>
                          <a:spcPct val="100000"/>
                        </a:lnSpc>
                        <a:spcBef>
                          <a:spcPct val="20000"/>
                        </a:spcBef>
                        <a:spcAft>
                          <a:spcPct val="0"/>
                        </a:spcAft>
                        <a:buFont typeface="Arial" panose="020B0604020202020204" pitchFamily="34" charset="0"/>
                        <a:buChar char="–"/>
                        <a:defRPr sz="2100" b="0" i="0" u="none" kern="1200" baseline="0">
                          <a:solidFill>
                            <a:schemeClr val="tx1"/>
                          </a:solidFill>
                          <a:latin typeface="Calibri" panose="020F0502020204030204" charset="0"/>
                          <a:ea typeface="宋体" panose="02010600030101010101" pitchFamily="2" charset="-122"/>
                        </a:defRPr>
                      </a:lvl4pPr>
                      <a:lvl5pPr marL="2314575" lvl="4" indent="-257175" algn="l" defTabSz="1028700" eaLnBrk="0" fontAlgn="base" latinLnBrk="0" hangingPunct="0">
                        <a:lnSpc>
                          <a:spcPct val="100000"/>
                        </a:lnSpc>
                        <a:spcBef>
                          <a:spcPct val="20000"/>
                        </a:spcBef>
                        <a:spcAft>
                          <a:spcPct val="0"/>
                        </a:spcAft>
                        <a:buFont typeface="Arial" panose="020B0604020202020204" pitchFamily="34" charset="0"/>
                        <a:buChar char="»"/>
                        <a:defRPr sz="2100" b="0" i="0" u="none" kern="1200" baseline="0">
                          <a:solidFill>
                            <a:schemeClr val="tx1"/>
                          </a:solidFill>
                          <a:latin typeface="Calibri" panose="020F0502020204030204" charset="0"/>
                          <a:ea typeface="宋体" panose="02010600030101010101" pitchFamily="2" charset="-122"/>
                        </a:defRPr>
                      </a:lvl5pPr>
                    </a:lstStyle>
                    <a:p>
                      <a:pPr marL="0" lvl="0" indent="306705" defTabSz="914400" eaLnBrk="1" hangingPunct="1">
                        <a:spcBef>
                          <a:spcPct val="0"/>
                        </a:spcBef>
                        <a:buFont typeface="Arial" panose="020B0604020202020204" pitchFamily="34" charset="0"/>
                        <a:buNone/>
                      </a:pPr>
                      <a:r>
                        <a:rPr lang="zh-CN" altLang="en-US" sz="2000" b="1" dirty="0">
                          <a:latin typeface="楷体" panose="02010609060101010101" charset="-122"/>
                          <a:ea typeface="楷体" panose="02010609060101010101" charset="-122"/>
                          <a:cs typeface="楷体" panose="02010609060101010101" charset="-122"/>
                          <a:sym typeface="+mn-ea"/>
                        </a:rPr>
                        <a:t>概括、分析</a:t>
                      </a:r>
                      <a:endParaRPr lang="zh-CN" altLang="en-US" sz="2000" b="1" dirty="0">
                        <a:latin typeface="楷体" panose="02010609060101010101" charset="-122"/>
                        <a:ea typeface="楷体" panose="02010609060101010101" charset="-122"/>
                        <a:cs typeface="楷体" panose="02010609060101010101" charset="-122"/>
                        <a:sym typeface="+mn-ea"/>
                      </a:endParaRPr>
                    </a:p>
                    <a:p>
                      <a:pPr marL="0" lvl="0" indent="306705" defTabSz="914400" eaLnBrk="1" hangingPunct="1">
                        <a:spcBef>
                          <a:spcPct val="0"/>
                        </a:spcBef>
                        <a:buFont typeface="Arial" panose="020B0604020202020204" pitchFamily="34" charset="0"/>
                        <a:buNone/>
                      </a:pPr>
                      <a:r>
                        <a:rPr lang="zh-CN" altLang="en-US" sz="2000" b="1" dirty="0">
                          <a:latin typeface="楷体" panose="02010609060101010101" charset="-122"/>
                          <a:ea typeface="楷体" panose="02010609060101010101" charset="-122"/>
                          <a:cs typeface="楷体" panose="02010609060101010101" charset="-122"/>
                          <a:sym typeface="+mn-ea"/>
                        </a:rPr>
                        <a:t>比较、说明</a:t>
                      </a:r>
                      <a:endParaRPr lang="zh-CN" altLang="en-US" sz="2000" b="1" dirty="0">
                        <a:latin typeface="楷体" panose="02010609060101010101" charset="-122"/>
                        <a:ea typeface="楷体" panose="02010609060101010101" charset="-122"/>
                        <a:cs typeface="楷体" panose="02010609060101010101" charset="-122"/>
                        <a:sym typeface="+mn-ea"/>
                      </a:endParaRPr>
                    </a:p>
                    <a:p>
                      <a:pPr marL="0" lvl="0" indent="306705" defTabSz="914400" eaLnBrk="1" hangingPunct="1">
                        <a:spcBef>
                          <a:spcPct val="0"/>
                        </a:spcBef>
                        <a:buFont typeface="Arial" panose="020B0604020202020204" pitchFamily="34" charset="0"/>
                        <a:buNone/>
                      </a:pPr>
                      <a:r>
                        <a:rPr lang="zh-CN" altLang="en-US" sz="2000" b="1" dirty="0">
                          <a:latin typeface="楷体" panose="02010609060101010101" charset="-122"/>
                          <a:ea typeface="楷体" panose="02010609060101010101" charset="-122"/>
                          <a:cs typeface="楷体" panose="02010609060101010101" charset="-122"/>
                          <a:sym typeface="+mn-ea"/>
                        </a:rPr>
                        <a:t>评析、指出</a:t>
                      </a:r>
                      <a:endParaRPr lang="zh-CN" altLang="en-US" sz="2000" b="1" dirty="0">
                        <a:latin typeface="楷体" panose="02010609060101010101" charset="-122"/>
                        <a:ea typeface="楷体" panose="02010609060101010101" charset="-122"/>
                        <a:cs typeface="楷体" panose="02010609060101010101" charset="-122"/>
                        <a:sym typeface="+mn-ea"/>
                      </a:endParaRPr>
                    </a:p>
                    <a:p>
                      <a:pPr marL="0" lvl="0" indent="306705" defTabSz="914400" eaLnBrk="1" hangingPunct="1">
                        <a:spcBef>
                          <a:spcPct val="0"/>
                        </a:spcBef>
                        <a:buFont typeface="Arial" panose="020B0604020202020204" pitchFamily="34" charset="0"/>
                        <a:buNone/>
                      </a:pPr>
                      <a:r>
                        <a:rPr lang="zh-CN" altLang="en-US" sz="2000" b="1" dirty="0">
                          <a:latin typeface="楷体" panose="02010609060101010101" charset="-122"/>
                          <a:ea typeface="楷体" panose="02010609060101010101" charset="-122"/>
                          <a:cs typeface="楷体" panose="02010609060101010101" charset="-122"/>
                          <a:sym typeface="+mn-ea"/>
                        </a:rPr>
                        <a:t>列举等</a:t>
                      </a:r>
                      <a:endParaRPr lang="zh-CN" altLang="en-US" sz="2000" b="1" dirty="0">
                        <a:latin typeface="楷体" panose="02010609060101010101" charset="-122"/>
                        <a:ea typeface="楷体" panose="02010609060101010101" charset="-122"/>
                        <a:cs typeface="楷体" panose="02010609060101010101" charset="-122"/>
                        <a:sym typeface="+mn-ea"/>
                      </a:endParaRPr>
                    </a:p>
                  </a:txBody>
                  <a:tcPr marL="121918" marR="121918" marT="45718" marB="45718" vert="horz" anchor="t"/>
                </a:tc>
                <a:tc rowSpan="4">
                  <a:txBody>
                    <a:bodyPr wrap="square"/>
                    <a:lstStyle>
                      <a:lvl1pPr marL="386080" lvl="0" indent="-386080" algn="l" defTabSz="1028700" eaLnBrk="0" fontAlgn="base" latinLnBrk="0" hangingPunct="0">
                        <a:lnSpc>
                          <a:spcPct val="100000"/>
                        </a:lnSpc>
                        <a:spcBef>
                          <a:spcPct val="20000"/>
                        </a:spcBef>
                        <a:spcAft>
                          <a:spcPct val="0"/>
                        </a:spcAft>
                        <a:buFont typeface="Arial" panose="020B0604020202020204" pitchFamily="34" charset="0"/>
                        <a:buChar char="•"/>
                        <a:defRPr sz="3200" u="none" kern="1200" baseline="0">
                          <a:solidFill>
                            <a:schemeClr val="tx1"/>
                          </a:solidFill>
                          <a:latin typeface="Calibri" panose="020F0502020204030204" charset="0"/>
                          <a:ea typeface="宋体" panose="02010600030101010101" pitchFamily="2" charset="-122"/>
                        </a:defRPr>
                      </a:lvl1pPr>
                      <a:lvl2pPr marL="835025" lvl="1" indent="-320675" algn="l" defTabSz="1028700" eaLnBrk="0" fontAlgn="base" latinLnBrk="0" hangingPunct="0">
                        <a:lnSpc>
                          <a:spcPct val="100000"/>
                        </a:lnSpc>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charset="0"/>
                          <a:ea typeface="宋体" panose="02010600030101010101" pitchFamily="2" charset="-122"/>
                        </a:defRPr>
                      </a:lvl2pPr>
                      <a:lvl3pPr marL="1285875" lvl="2" indent="-257175" algn="l" defTabSz="1028700" eaLnBrk="0" fontAlgn="base" latinLnBrk="0" hangingPunct="0">
                        <a:lnSpc>
                          <a:spcPct val="100000"/>
                        </a:lnSpc>
                        <a:spcBef>
                          <a:spcPct val="20000"/>
                        </a:spcBef>
                        <a:spcAft>
                          <a:spcPct val="0"/>
                        </a:spcAft>
                        <a:buFont typeface="Arial" panose="020B0604020202020204" pitchFamily="34" charset="0"/>
                        <a:buChar char="•"/>
                        <a:defRPr sz="2300" b="0" i="0" u="none" kern="1200" baseline="0">
                          <a:solidFill>
                            <a:schemeClr val="tx1"/>
                          </a:solidFill>
                          <a:latin typeface="Calibri" panose="020F0502020204030204" charset="0"/>
                          <a:ea typeface="宋体" panose="02010600030101010101" pitchFamily="2" charset="-122"/>
                        </a:defRPr>
                      </a:lvl3pPr>
                      <a:lvl4pPr marL="1800225" lvl="3" indent="-257175" algn="l" defTabSz="1028700" eaLnBrk="0" fontAlgn="base" latinLnBrk="0" hangingPunct="0">
                        <a:lnSpc>
                          <a:spcPct val="100000"/>
                        </a:lnSpc>
                        <a:spcBef>
                          <a:spcPct val="20000"/>
                        </a:spcBef>
                        <a:spcAft>
                          <a:spcPct val="0"/>
                        </a:spcAft>
                        <a:buFont typeface="Arial" panose="020B0604020202020204" pitchFamily="34" charset="0"/>
                        <a:buChar char="–"/>
                        <a:defRPr sz="2100" b="0" i="0" u="none" kern="1200" baseline="0">
                          <a:solidFill>
                            <a:schemeClr val="tx1"/>
                          </a:solidFill>
                          <a:latin typeface="Calibri" panose="020F0502020204030204" charset="0"/>
                          <a:ea typeface="宋体" panose="02010600030101010101" pitchFamily="2" charset="-122"/>
                        </a:defRPr>
                      </a:lvl4pPr>
                      <a:lvl5pPr marL="2314575" lvl="4" indent="-257175" algn="l" defTabSz="1028700" eaLnBrk="0" fontAlgn="base" latinLnBrk="0" hangingPunct="0">
                        <a:lnSpc>
                          <a:spcPct val="100000"/>
                        </a:lnSpc>
                        <a:spcBef>
                          <a:spcPct val="20000"/>
                        </a:spcBef>
                        <a:spcAft>
                          <a:spcPct val="0"/>
                        </a:spcAft>
                        <a:buFont typeface="Arial" panose="020B0604020202020204" pitchFamily="34" charset="0"/>
                        <a:buChar char="»"/>
                        <a:defRPr sz="2100" b="0" i="0" u="none" kern="1200" baseline="0">
                          <a:solidFill>
                            <a:schemeClr val="tx1"/>
                          </a:solidFill>
                          <a:latin typeface="Calibri" panose="020F0502020204030204" charset="0"/>
                          <a:ea typeface="宋体" panose="02010600030101010101" pitchFamily="2" charset="-122"/>
                        </a:defRPr>
                      </a:lvl5pPr>
                    </a:lstStyle>
                    <a:p>
                      <a:pPr marL="0" lvl="0" indent="306705" defTabSz="914400" eaLnBrk="1" hangingPunct="1">
                        <a:spcBef>
                          <a:spcPct val="0"/>
                        </a:spcBef>
                        <a:buFont typeface="Arial" panose="020B0604020202020204" pitchFamily="34" charset="0"/>
                        <a:buNone/>
                      </a:pPr>
                      <a:r>
                        <a:rPr lang="zh-CN" altLang="en-US" sz="2000" b="1">
                          <a:latin typeface="楷体" panose="02010609060101010101" charset="-122"/>
                          <a:ea typeface="楷体" panose="02010609060101010101" charset="-122"/>
                          <a:cs typeface="楷体" panose="02010609060101010101" charset="-122"/>
                          <a:sym typeface="+mn-ea"/>
                        </a:rPr>
                        <a:t>宾语前会有关键的定语，确定答题的时空角度等。</a:t>
                      </a:r>
                      <a:endParaRPr lang="zh-CN" altLang="en-US" sz="2000" b="1" dirty="0">
                        <a:latin typeface="楷体" panose="02010609060101010101" charset="-122"/>
                        <a:ea typeface="楷体" panose="02010609060101010101" charset="-122"/>
                        <a:cs typeface="楷体" panose="02010609060101010101" charset="-122"/>
                        <a:sym typeface="+mn-ea"/>
                      </a:endParaRPr>
                    </a:p>
                    <a:p>
                      <a:pPr marL="0" lvl="0" indent="306705" defTabSz="914400" eaLnBrk="1" hangingPunct="1">
                        <a:spcBef>
                          <a:spcPct val="0"/>
                        </a:spcBef>
                        <a:buFont typeface="Arial" panose="020B0604020202020204" pitchFamily="34" charset="0"/>
                        <a:buNone/>
                      </a:pPr>
                      <a:r>
                        <a:rPr lang="zh-CN" altLang="en-US" sz="2000" b="1">
                          <a:latin typeface="楷体" panose="02010609060101010101" charset="-122"/>
                          <a:ea typeface="楷体" panose="02010609060101010101" charset="-122"/>
                          <a:cs typeface="楷体" panose="02010609060101010101" charset="-122"/>
                          <a:sym typeface="+mn-ea"/>
                        </a:rPr>
                        <a:t> </a:t>
                      </a:r>
                      <a:endParaRPr lang="zh-CN" altLang="en-US" sz="2000" b="1" dirty="0">
                        <a:latin typeface="楷体" panose="02010609060101010101" charset="-122"/>
                        <a:ea typeface="楷体" panose="02010609060101010101" charset="-122"/>
                        <a:cs typeface="楷体" panose="02010609060101010101" charset="-122"/>
                        <a:sym typeface="+mn-ea"/>
                      </a:endParaRPr>
                    </a:p>
                  </a:txBody>
                  <a:tcPr marL="121918" marR="121918" marT="45718" marB="45718" vert="horz" anchor="t"/>
                </a:tc>
                <a:tc rowSpan="4">
                  <a:txBody>
                    <a:bodyPr/>
                    <a:p>
                      <a:pPr marL="0" lvl="0" indent="306705" defTabSz="914400" eaLnBrk="1" hangingPunct="1">
                        <a:spcBef>
                          <a:spcPct val="0"/>
                        </a:spcBef>
                        <a:buFont typeface="Arial" panose="020B0604020202020204" pitchFamily="34" charset="0"/>
                        <a:buNone/>
                      </a:pPr>
                      <a:r>
                        <a:rPr lang="zh-CN" altLang="en-US" sz="2000" b="1" dirty="0">
                          <a:latin typeface="楷体" panose="02010609060101010101" charset="-122"/>
                          <a:ea typeface="楷体" panose="02010609060101010101" charset="-122"/>
                          <a:cs typeface="楷体" panose="02010609060101010101" charset="-122"/>
                          <a:sym typeface="+mn-ea"/>
                        </a:rPr>
                        <a:t>背景、原因 、条件、目的、特点、内容、成就、实质、影响、作用、意义、启示、认识等</a:t>
                      </a:r>
                      <a:endParaRPr lang="zh-CN" altLang="en-US" sz="2000" b="1" dirty="0">
                        <a:latin typeface="楷体" panose="02010609060101010101" charset="-122"/>
                        <a:ea typeface="楷体" panose="02010609060101010101" charset="-122"/>
                        <a:cs typeface="楷体" panose="02010609060101010101" charset="-122"/>
                        <a:sym typeface="+mn-ea"/>
                      </a:endParaRPr>
                    </a:p>
                    <a:p>
                      <a:pPr marL="0" lvl="0" indent="306705" defTabSz="914400" eaLnBrk="1" hangingPunct="1">
                        <a:spcBef>
                          <a:spcPct val="0"/>
                        </a:spcBef>
                        <a:buFont typeface="Arial" panose="020B0604020202020204" pitchFamily="34" charset="0"/>
                        <a:buNone/>
                      </a:pPr>
                      <a:endParaRPr lang="zh-CN" altLang="en-US" sz="2000" b="1" dirty="0">
                        <a:latin typeface="楷体" panose="02010609060101010101" charset="-122"/>
                        <a:ea typeface="楷体" panose="02010609060101010101" charset="-122"/>
                        <a:cs typeface="楷体" panose="02010609060101010101" charset="-122"/>
                        <a:sym typeface="+mn-ea"/>
                      </a:endParaRPr>
                    </a:p>
                  </a:txBody>
                  <a:tcPr marL="121918" marR="121918" marT="45718" marB="45718" vert="horz" anchor="t"/>
                </a:tc>
              </a:tr>
              <a:tr h="396240">
                <a:tc>
                  <a:txBody>
                    <a:bodyPr wrap="square"/>
                    <a:lstStyle>
                      <a:lvl1pPr marL="386080" lvl="0" indent="-386080" algn="l" defTabSz="1028700" eaLnBrk="0" fontAlgn="base" latinLnBrk="0" hangingPunct="0">
                        <a:lnSpc>
                          <a:spcPct val="100000"/>
                        </a:lnSpc>
                        <a:spcBef>
                          <a:spcPct val="20000"/>
                        </a:spcBef>
                        <a:spcAft>
                          <a:spcPct val="0"/>
                        </a:spcAft>
                        <a:buFont typeface="Arial" panose="020B0604020202020204" pitchFamily="34" charset="0"/>
                        <a:buChar char="•"/>
                        <a:defRPr sz="3200" u="none" kern="1200" baseline="0">
                          <a:solidFill>
                            <a:schemeClr val="tx1"/>
                          </a:solidFill>
                          <a:latin typeface="Calibri" panose="020F0502020204030204" charset="0"/>
                          <a:ea typeface="宋体" panose="02010600030101010101" pitchFamily="2" charset="-122"/>
                        </a:defRPr>
                      </a:lvl1pPr>
                      <a:lvl2pPr marL="835025" lvl="1" indent="-320675" algn="l" defTabSz="1028700" eaLnBrk="0" fontAlgn="base" latinLnBrk="0" hangingPunct="0">
                        <a:lnSpc>
                          <a:spcPct val="100000"/>
                        </a:lnSpc>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charset="0"/>
                          <a:ea typeface="宋体" panose="02010600030101010101" pitchFamily="2" charset="-122"/>
                        </a:defRPr>
                      </a:lvl2pPr>
                      <a:lvl3pPr marL="1285875" lvl="2" indent="-257175" algn="l" defTabSz="1028700" eaLnBrk="0" fontAlgn="base" latinLnBrk="0" hangingPunct="0">
                        <a:lnSpc>
                          <a:spcPct val="100000"/>
                        </a:lnSpc>
                        <a:spcBef>
                          <a:spcPct val="20000"/>
                        </a:spcBef>
                        <a:spcAft>
                          <a:spcPct val="0"/>
                        </a:spcAft>
                        <a:buFont typeface="Arial" panose="020B0604020202020204" pitchFamily="34" charset="0"/>
                        <a:buChar char="•"/>
                        <a:defRPr sz="2300" b="0" i="0" u="none" kern="1200" baseline="0">
                          <a:solidFill>
                            <a:schemeClr val="tx1"/>
                          </a:solidFill>
                          <a:latin typeface="Calibri" panose="020F0502020204030204" charset="0"/>
                          <a:ea typeface="宋体" panose="02010600030101010101" pitchFamily="2" charset="-122"/>
                        </a:defRPr>
                      </a:lvl3pPr>
                      <a:lvl4pPr marL="1800225" lvl="3" indent="-257175" algn="l" defTabSz="1028700" eaLnBrk="0" fontAlgn="base" latinLnBrk="0" hangingPunct="0">
                        <a:lnSpc>
                          <a:spcPct val="100000"/>
                        </a:lnSpc>
                        <a:spcBef>
                          <a:spcPct val="20000"/>
                        </a:spcBef>
                        <a:spcAft>
                          <a:spcPct val="0"/>
                        </a:spcAft>
                        <a:buFont typeface="Arial" panose="020B0604020202020204" pitchFamily="34" charset="0"/>
                        <a:buChar char="–"/>
                        <a:defRPr sz="2100" b="0" i="0" u="none" kern="1200" baseline="0">
                          <a:solidFill>
                            <a:schemeClr val="tx1"/>
                          </a:solidFill>
                          <a:latin typeface="Calibri" panose="020F0502020204030204" charset="0"/>
                          <a:ea typeface="宋体" panose="02010600030101010101" pitchFamily="2" charset="-122"/>
                        </a:defRPr>
                      </a:lvl4pPr>
                      <a:lvl5pPr marL="2314575" lvl="4" indent="-257175" algn="l" defTabSz="1028700" eaLnBrk="0" fontAlgn="base" latinLnBrk="0" hangingPunct="0">
                        <a:lnSpc>
                          <a:spcPct val="100000"/>
                        </a:lnSpc>
                        <a:spcBef>
                          <a:spcPct val="20000"/>
                        </a:spcBef>
                        <a:spcAft>
                          <a:spcPct val="0"/>
                        </a:spcAft>
                        <a:buFont typeface="Arial" panose="020B0604020202020204" pitchFamily="34" charset="0"/>
                        <a:buChar char="»"/>
                        <a:defRPr sz="2100" b="0" i="0" u="none" kern="1200" baseline="0">
                          <a:solidFill>
                            <a:schemeClr val="tx1"/>
                          </a:solidFill>
                          <a:latin typeface="Calibri" panose="020F0502020204030204" charset="0"/>
                          <a:ea typeface="宋体" panose="02010600030101010101" pitchFamily="2" charset="-122"/>
                        </a:defRPr>
                      </a:lvl5pPr>
                    </a:lstStyle>
                    <a:p>
                      <a:pPr marL="0" lvl="0" indent="306705" defTabSz="914400" eaLnBrk="1" hangingPunct="1">
                        <a:spcBef>
                          <a:spcPct val="0"/>
                        </a:spcBef>
                        <a:buFont typeface="Arial" panose="020B0604020202020204" pitchFamily="34" charset="0"/>
                        <a:buNone/>
                      </a:pPr>
                      <a:r>
                        <a:rPr lang="zh-CN" altLang="en-US" sz="2000" b="1">
                          <a:latin typeface="楷体" panose="02010609060101010101" charset="-122"/>
                          <a:ea typeface="楷体" panose="02010609060101010101" charset="-122"/>
                        </a:rPr>
                        <a:t>根据所学知识</a:t>
                      </a:r>
                      <a:endParaRPr lang="zh-CN" altLang="en-US" sz="2000" b="1">
                        <a:latin typeface="楷体" panose="02010609060101010101" charset="-122"/>
                        <a:ea typeface="楷体" panose="02010609060101010101" charset="-122"/>
                      </a:endParaRPr>
                    </a:p>
                  </a:txBody>
                  <a:tcPr marL="121918" marR="121918" marT="45718" marB="45718" vert="horz" anchor="t"/>
                </a:tc>
                <a:tc vMerge="1">
                  <a:tcPr/>
                </a:tc>
                <a:tc vMerge="1">
                  <a:tcPr/>
                </a:tc>
                <a:tc vMerge="1">
                  <a:tcPr/>
                </a:tc>
              </a:tr>
              <a:tr h="396240">
                <a:tc>
                  <a:txBody>
                    <a:bodyPr wrap="square"/>
                    <a:lstStyle>
                      <a:lvl1pPr marL="386080" lvl="0" indent="-386080" algn="l" defTabSz="1028700" eaLnBrk="0" fontAlgn="base" latinLnBrk="0" hangingPunct="0">
                        <a:lnSpc>
                          <a:spcPct val="100000"/>
                        </a:lnSpc>
                        <a:spcBef>
                          <a:spcPct val="20000"/>
                        </a:spcBef>
                        <a:spcAft>
                          <a:spcPct val="0"/>
                        </a:spcAft>
                        <a:buFont typeface="Arial" panose="020B0604020202020204" pitchFamily="34" charset="0"/>
                        <a:buChar char="•"/>
                        <a:defRPr sz="3200" u="none" kern="1200" baseline="0">
                          <a:solidFill>
                            <a:schemeClr val="tx1"/>
                          </a:solidFill>
                          <a:latin typeface="Calibri" panose="020F0502020204030204" charset="0"/>
                          <a:ea typeface="宋体" panose="02010600030101010101" pitchFamily="2" charset="-122"/>
                        </a:defRPr>
                      </a:lvl1pPr>
                      <a:lvl2pPr marL="835025" lvl="1" indent="-320675" algn="l" defTabSz="1028700" eaLnBrk="0" fontAlgn="base" latinLnBrk="0" hangingPunct="0">
                        <a:lnSpc>
                          <a:spcPct val="100000"/>
                        </a:lnSpc>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charset="0"/>
                          <a:ea typeface="宋体" panose="02010600030101010101" pitchFamily="2" charset="-122"/>
                        </a:defRPr>
                      </a:lvl2pPr>
                      <a:lvl3pPr marL="1285875" lvl="2" indent="-257175" algn="l" defTabSz="1028700" eaLnBrk="0" fontAlgn="base" latinLnBrk="0" hangingPunct="0">
                        <a:lnSpc>
                          <a:spcPct val="100000"/>
                        </a:lnSpc>
                        <a:spcBef>
                          <a:spcPct val="20000"/>
                        </a:spcBef>
                        <a:spcAft>
                          <a:spcPct val="0"/>
                        </a:spcAft>
                        <a:buFont typeface="Arial" panose="020B0604020202020204" pitchFamily="34" charset="0"/>
                        <a:buChar char="•"/>
                        <a:defRPr sz="2300" b="0" i="0" u="none" kern="1200" baseline="0">
                          <a:solidFill>
                            <a:schemeClr val="tx1"/>
                          </a:solidFill>
                          <a:latin typeface="Calibri" panose="020F0502020204030204" charset="0"/>
                          <a:ea typeface="宋体" panose="02010600030101010101" pitchFamily="2" charset="-122"/>
                        </a:defRPr>
                      </a:lvl3pPr>
                      <a:lvl4pPr marL="1800225" lvl="3" indent="-257175" algn="l" defTabSz="1028700" eaLnBrk="0" fontAlgn="base" latinLnBrk="0" hangingPunct="0">
                        <a:lnSpc>
                          <a:spcPct val="100000"/>
                        </a:lnSpc>
                        <a:spcBef>
                          <a:spcPct val="20000"/>
                        </a:spcBef>
                        <a:spcAft>
                          <a:spcPct val="0"/>
                        </a:spcAft>
                        <a:buFont typeface="Arial" panose="020B0604020202020204" pitchFamily="34" charset="0"/>
                        <a:buChar char="–"/>
                        <a:defRPr sz="2100" b="0" i="0" u="none" kern="1200" baseline="0">
                          <a:solidFill>
                            <a:schemeClr val="tx1"/>
                          </a:solidFill>
                          <a:latin typeface="Calibri" panose="020F0502020204030204" charset="0"/>
                          <a:ea typeface="宋体" panose="02010600030101010101" pitchFamily="2" charset="-122"/>
                        </a:defRPr>
                      </a:lvl4pPr>
                      <a:lvl5pPr marL="2314575" lvl="4" indent="-257175" algn="l" defTabSz="1028700" eaLnBrk="0" fontAlgn="base" latinLnBrk="0" hangingPunct="0">
                        <a:lnSpc>
                          <a:spcPct val="100000"/>
                        </a:lnSpc>
                        <a:spcBef>
                          <a:spcPct val="20000"/>
                        </a:spcBef>
                        <a:spcAft>
                          <a:spcPct val="0"/>
                        </a:spcAft>
                        <a:buFont typeface="Arial" panose="020B0604020202020204" pitchFamily="34" charset="0"/>
                        <a:buChar char="»"/>
                        <a:defRPr sz="2100" b="0" i="0" u="none" kern="1200" baseline="0">
                          <a:solidFill>
                            <a:schemeClr val="tx1"/>
                          </a:solidFill>
                          <a:latin typeface="Calibri" panose="020F0502020204030204" charset="0"/>
                          <a:ea typeface="宋体" panose="02010600030101010101" pitchFamily="2" charset="-122"/>
                        </a:defRPr>
                      </a:lvl5pPr>
                    </a:lstStyle>
                    <a:p>
                      <a:pPr marL="0" lvl="0" indent="306705" defTabSz="914400" eaLnBrk="1" hangingPunct="1">
                        <a:spcBef>
                          <a:spcPct val="0"/>
                        </a:spcBef>
                        <a:buFont typeface="Arial" panose="020B0604020202020204" pitchFamily="34" charset="0"/>
                        <a:buNone/>
                      </a:pPr>
                      <a:r>
                        <a:rPr lang="zh-CN" altLang="en-US" sz="2000" b="1">
                          <a:latin typeface="楷体" panose="02010609060101010101" charset="-122"/>
                          <a:ea typeface="楷体" panose="02010609060101010101" charset="-122"/>
                        </a:rPr>
                        <a:t>根据材料并结合所学知识</a:t>
                      </a:r>
                      <a:endParaRPr lang="zh-CN" altLang="en-US" sz="2000" b="1">
                        <a:latin typeface="楷体" panose="02010609060101010101" charset="-122"/>
                        <a:ea typeface="楷体" panose="02010609060101010101" charset="-122"/>
                      </a:endParaRPr>
                    </a:p>
                  </a:txBody>
                  <a:tcPr marL="121918" marR="121918" marT="45718" marB="45718" vert="horz" anchor="t"/>
                </a:tc>
                <a:tc vMerge="1">
                  <a:tcPr/>
                </a:tc>
                <a:tc vMerge="1">
                  <a:tcPr/>
                </a:tc>
                <a:tc vMerge="1">
                  <a:tcPr/>
                </a:tc>
              </a:tr>
              <a:tr h="668655">
                <a:tc>
                  <a:txBody>
                    <a:bodyPr wrap="square"/>
                    <a:lstStyle>
                      <a:lvl1pPr marL="386080" lvl="0" indent="-386080" algn="l" defTabSz="1028700" eaLnBrk="0" fontAlgn="base" latinLnBrk="0" hangingPunct="0">
                        <a:lnSpc>
                          <a:spcPct val="100000"/>
                        </a:lnSpc>
                        <a:spcBef>
                          <a:spcPct val="20000"/>
                        </a:spcBef>
                        <a:spcAft>
                          <a:spcPct val="0"/>
                        </a:spcAft>
                        <a:buFont typeface="Arial" panose="020B0604020202020204" pitchFamily="34" charset="0"/>
                        <a:buChar char="•"/>
                        <a:defRPr sz="3200" u="none" kern="1200" baseline="0">
                          <a:solidFill>
                            <a:schemeClr val="tx1"/>
                          </a:solidFill>
                          <a:latin typeface="Calibri" panose="020F0502020204030204" charset="0"/>
                          <a:ea typeface="宋体" panose="02010600030101010101" pitchFamily="2" charset="-122"/>
                        </a:defRPr>
                      </a:lvl1pPr>
                      <a:lvl2pPr marL="835025" lvl="1" indent="-320675" algn="l" defTabSz="1028700" eaLnBrk="0" fontAlgn="base" latinLnBrk="0" hangingPunct="0">
                        <a:lnSpc>
                          <a:spcPct val="100000"/>
                        </a:lnSpc>
                        <a:spcBef>
                          <a:spcPct val="20000"/>
                        </a:spcBef>
                        <a:spcAft>
                          <a:spcPct val="0"/>
                        </a:spcAft>
                        <a:buFont typeface="Arial" panose="020B0604020202020204" pitchFamily="34" charset="0"/>
                        <a:buChar char="–"/>
                        <a:defRPr sz="2800" b="0" i="0" u="none" kern="1200" baseline="0">
                          <a:solidFill>
                            <a:schemeClr val="tx1"/>
                          </a:solidFill>
                          <a:latin typeface="Calibri" panose="020F0502020204030204" charset="0"/>
                          <a:ea typeface="宋体" panose="02010600030101010101" pitchFamily="2" charset="-122"/>
                        </a:defRPr>
                      </a:lvl2pPr>
                      <a:lvl3pPr marL="1285875" lvl="2" indent="-257175" algn="l" defTabSz="1028700" eaLnBrk="0" fontAlgn="base" latinLnBrk="0" hangingPunct="0">
                        <a:lnSpc>
                          <a:spcPct val="100000"/>
                        </a:lnSpc>
                        <a:spcBef>
                          <a:spcPct val="20000"/>
                        </a:spcBef>
                        <a:spcAft>
                          <a:spcPct val="0"/>
                        </a:spcAft>
                        <a:buFont typeface="Arial" panose="020B0604020202020204" pitchFamily="34" charset="0"/>
                        <a:buChar char="•"/>
                        <a:defRPr sz="2300" b="0" i="0" u="none" kern="1200" baseline="0">
                          <a:solidFill>
                            <a:schemeClr val="tx1"/>
                          </a:solidFill>
                          <a:latin typeface="Calibri" panose="020F0502020204030204" charset="0"/>
                          <a:ea typeface="宋体" panose="02010600030101010101" pitchFamily="2" charset="-122"/>
                        </a:defRPr>
                      </a:lvl3pPr>
                      <a:lvl4pPr marL="1800225" lvl="3" indent="-257175" algn="l" defTabSz="1028700" eaLnBrk="0" fontAlgn="base" latinLnBrk="0" hangingPunct="0">
                        <a:lnSpc>
                          <a:spcPct val="100000"/>
                        </a:lnSpc>
                        <a:spcBef>
                          <a:spcPct val="20000"/>
                        </a:spcBef>
                        <a:spcAft>
                          <a:spcPct val="0"/>
                        </a:spcAft>
                        <a:buFont typeface="Arial" panose="020B0604020202020204" pitchFamily="34" charset="0"/>
                        <a:buChar char="–"/>
                        <a:defRPr sz="2100" b="0" i="0" u="none" kern="1200" baseline="0">
                          <a:solidFill>
                            <a:schemeClr val="tx1"/>
                          </a:solidFill>
                          <a:latin typeface="Calibri" panose="020F0502020204030204" charset="0"/>
                          <a:ea typeface="宋体" panose="02010600030101010101" pitchFamily="2" charset="-122"/>
                        </a:defRPr>
                      </a:lvl4pPr>
                      <a:lvl5pPr marL="2314575" lvl="4" indent="-257175" algn="l" defTabSz="1028700" eaLnBrk="0" fontAlgn="base" latinLnBrk="0" hangingPunct="0">
                        <a:lnSpc>
                          <a:spcPct val="100000"/>
                        </a:lnSpc>
                        <a:spcBef>
                          <a:spcPct val="20000"/>
                        </a:spcBef>
                        <a:spcAft>
                          <a:spcPct val="0"/>
                        </a:spcAft>
                        <a:buFont typeface="Arial" panose="020B0604020202020204" pitchFamily="34" charset="0"/>
                        <a:buChar char="»"/>
                        <a:defRPr sz="2100" b="0" i="0" u="none" kern="1200" baseline="0">
                          <a:solidFill>
                            <a:schemeClr val="tx1"/>
                          </a:solidFill>
                          <a:latin typeface="Calibri" panose="020F0502020204030204" charset="0"/>
                          <a:ea typeface="宋体" panose="02010600030101010101" pitchFamily="2" charset="-122"/>
                        </a:defRPr>
                      </a:lvl5pPr>
                    </a:lstStyle>
                    <a:p>
                      <a:pPr marL="0" lvl="0" indent="306705" defTabSz="914400" eaLnBrk="1" hangingPunct="1">
                        <a:spcBef>
                          <a:spcPct val="0"/>
                        </a:spcBef>
                        <a:buFont typeface="Arial" panose="020B0604020202020204" pitchFamily="34" charset="0"/>
                        <a:buNone/>
                      </a:pPr>
                      <a:r>
                        <a:rPr lang="zh-CN" altLang="en-US" sz="2000" b="1">
                          <a:latin typeface="楷体" panose="02010609060101010101" charset="-122"/>
                          <a:ea typeface="楷体" panose="02010609060101010101" charset="-122"/>
                        </a:rPr>
                        <a:t>综合上述材料</a:t>
                      </a:r>
                      <a:endParaRPr lang="zh-CN" altLang="en-US" sz="2000" b="1">
                        <a:latin typeface="楷体" panose="02010609060101010101" charset="-122"/>
                        <a:ea typeface="楷体" panose="02010609060101010101" charset="-122"/>
                      </a:endParaRPr>
                    </a:p>
                  </a:txBody>
                  <a:tcPr marL="121918" marR="121918" marT="45718" marB="45718" vert="horz" anchor="t"/>
                </a:tc>
                <a:tc vMerge="1">
                  <a:tcPr/>
                </a:tc>
                <a:tc vMerge="1">
                  <a:tcPr/>
                </a:tc>
                <a:tc vMerge="1">
                  <a:tcPr/>
                </a:tc>
              </a:tr>
            </a:tbl>
          </a:graphicData>
        </a:graphic>
      </p:graphicFrame>
      <p:sp>
        <p:nvSpPr>
          <p:cNvPr id="2" name="矩形 1"/>
          <p:cNvSpPr/>
          <p:nvPr/>
        </p:nvSpPr>
        <p:spPr>
          <a:xfrm>
            <a:off x="506095" y="1519555"/>
            <a:ext cx="1318260" cy="539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sz="2400" b="1" dirty="0">
                <a:solidFill>
                  <a:schemeClr val="bg1"/>
                </a:solidFill>
                <a:ea typeface="黑体" panose="02010609060101010101" pitchFamily="49" charset="-122"/>
                <a:sym typeface="+mn-ea"/>
              </a:rPr>
              <a:t>审问题</a:t>
            </a:r>
            <a:endParaRPr lang="zh-CN" altLang="en-US" sz="2400" b="1" dirty="0">
              <a:solidFill>
                <a:schemeClr val="bg1"/>
              </a:solidFill>
              <a:ea typeface="黑体" panose="02010609060101010101" pitchFamily="49" charset="-122"/>
              <a:sym typeface="+mn-ea"/>
            </a:endParaRPr>
          </a:p>
        </p:txBody>
      </p:sp>
      <p:sp>
        <p:nvSpPr>
          <p:cNvPr id="2050" name=" 2050"/>
          <p:cNvSpPr/>
          <p:nvPr/>
        </p:nvSpPr>
        <p:spPr bwMode="auto">
          <a:xfrm flipH="1">
            <a:off x="4549775" y="553720"/>
            <a:ext cx="209550" cy="2472055"/>
          </a:xfrm>
          <a:custGeom>
            <a:avLst/>
            <a:gdLst>
              <a:gd name="T0" fmla="*/ 2147483646 w 41"/>
              <a:gd name="T1" fmla="*/ 2147483646 h 281"/>
              <a:gd name="T2" fmla="*/ 2147483646 w 41"/>
              <a:gd name="T3" fmla="*/ 2147483646 h 281"/>
              <a:gd name="T4" fmla="*/ 0 w 41"/>
              <a:gd name="T5" fmla="*/ 0 h 281"/>
              <a:gd name="T6" fmla="*/ 2147483646 w 41"/>
              <a:gd name="T7" fmla="*/ 2147483646 h 281"/>
              <a:gd name="T8" fmla="*/ 2147483646 w 41"/>
              <a:gd name="T9" fmla="*/ 2147483646 h 281"/>
              <a:gd name="T10" fmla="*/ 2147483646 w 41"/>
              <a:gd name="T11" fmla="*/ 2147483646 h 281"/>
              <a:gd name="T12" fmla="*/ 2147483646 w 41"/>
              <a:gd name="T13" fmla="*/ 2147483646 h 281"/>
              <a:gd name="T14" fmla="*/ 2147483646 w 41"/>
              <a:gd name="T15" fmla="*/ 2147483646 h 281"/>
              <a:gd name="T16" fmla="*/ 2147483646 w 41"/>
              <a:gd name="T17" fmla="*/ 2147483646 h 281"/>
              <a:gd name="T18" fmla="*/ 2147483646 w 41"/>
              <a:gd name="T19" fmla="*/ 2147483646 h 281"/>
              <a:gd name="T20" fmla="*/ 2147483646 w 41"/>
              <a:gd name="T21" fmla="*/ 2147483646 h 281"/>
              <a:gd name="T22" fmla="*/ 2147483646 w 41"/>
              <a:gd name="T23" fmla="*/ 2147483646 h 281"/>
              <a:gd name="T24" fmla="*/ 2147483646 w 41"/>
              <a:gd name="T25" fmla="*/ 2147483646 h 281"/>
              <a:gd name="T26" fmla="*/ 0 w 41"/>
              <a:gd name="T27" fmla="*/ 2147483646 h 281"/>
              <a:gd name="T28" fmla="*/ 2147483646 w 41"/>
              <a:gd name="T29" fmla="*/ 2147483646 h 281"/>
              <a:gd name="T30" fmla="*/ 2147483646 w 41"/>
              <a:gd name="T31" fmla="*/ 2147483646 h 281"/>
              <a:gd name="T32" fmla="*/ 2147483646 w 41"/>
              <a:gd name="T33" fmla="*/ 2147483646 h 281"/>
              <a:gd name="T34" fmla="*/ 2147483646 w 41"/>
              <a:gd name="T35" fmla="*/ 2147483646 h 281"/>
              <a:gd name="T36" fmla="*/ 2147483646 w 41"/>
              <a:gd name="T37" fmla="*/ 2147483646 h 281"/>
              <a:gd name="T38" fmla="*/ 2147483646 w 41"/>
              <a:gd name="T39" fmla="*/ 2147483646 h 281"/>
              <a:gd name="T40" fmla="*/ 2147483646 w 41"/>
              <a:gd name="T41" fmla="*/ 2147483646 h 281"/>
              <a:gd name="T42" fmla="*/ 2147483646 w 41"/>
              <a:gd name="T43" fmla="*/ 2147483646 h 28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1" h="281">
                <a:moveTo>
                  <a:pt x="15" y="41"/>
                </a:moveTo>
                <a:cubicBezTo>
                  <a:pt x="15" y="29"/>
                  <a:pt x="13" y="19"/>
                  <a:pt x="11" y="13"/>
                </a:cubicBezTo>
                <a:cubicBezTo>
                  <a:pt x="9" y="7"/>
                  <a:pt x="5" y="2"/>
                  <a:pt x="0" y="0"/>
                </a:cubicBezTo>
                <a:cubicBezTo>
                  <a:pt x="10" y="0"/>
                  <a:pt x="17" y="3"/>
                  <a:pt x="21" y="9"/>
                </a:cubicBezTo>
                <a:cubicBezTo>
                  <a:pt x="25" y="14"/>
                  <a:pt x="27" y="27"/>
                  <a:pt x="27" y="45"/>
                </a:cubicBezTo>
                <a:cubicBezTo>
                  <a:pt x="27" y="103"/>
                  <a:pt x="27" y="103"/>
                  <a:pt x="27" y="103"/>
                </a:cubicBezTo>
                <a:cubicBezTo>
                  <a:pt x="27" y="114"/>
                  <a:pt x="28" y="122"/>
                  <a:pt x="30" y="128"/>
                </a:cubicBezTo>
                <a:cubicBezTo>
                  <a:pt x="32" y="134"/>
                  <a:pt x="35" y="138"/>
                  <a:pt x="41" y="141"/>
                </a:cubicBezTo>
                <a:cubicBezTo>
                  <a:pt x="35" y="143"/>
                  <a:pt x="31" y="147"/>
                  <a:pt x="30" y="153"/>
                </a:cubicBezTo>
                <a:cubicBezTo>
                  <a:pt x="28" y="158"/>
                  <a:pt x="27" y="167"/>
                  <a:pt x="27" y="179"/>
                </a:cubicBezTo>
                <a:cubicBezTo>
                  <a:pt x="27" y="232"/>
                  <a:pt x="27" y="232"/>
                  <a:pt x="27" y="232"/>
                </a:cubicBezTo>
                <a:cubicBezTo>
                  <a:pt x="27" y="245"/>
                  <a:pt x="26" y="255"/>
                  <a:pt x="25" y="262"/>
                </a:cubicBezTo>
                <a:cubicBezTo>
                  <a:pt x="23" y="269"/>
                  <a:pt x="20" y="274"/>
                  <a:pt x="16" y="277"/>
                </a:cubicBezTo>
                <a:cubicBezTo>
                  <a:pt x="12" y="279"/>
                  <a:pt x="7" y="281"/>
                  <a:pt x="0" y="281"/>
                </a:cubicBezTo>
                <a:cubicBezTo>
                  <a:pt x="5" y="279"/>
                  <a:pt x="9" y="274"/>
                  <a:pt x="11" y="268"/>
                </a:cubicBezTo>
                <a:cubicBezTo>
                  <a:pt x="13" y="261"/>
                  <a:pt x="15" y="252"/>
                  <a:pt x="15" y="240"/>
                </a:cubicBezTo>
                <a:cubicBezTo>
                  <a:pt x="15" y="186"/>
                  <a:pt x="15" y="186"/>
                  <a:pt x="15" y="186"/>
                </a:cubicBezTo>
                <a:cubicBezTo>
                  <a:pt x="15" y="172"/>
                  <a:pt x="15" y="162"/>
                  <a:pt x="17" y="155"/>
                </a:cubicBezTo>
                <a:cubicBezTo>
                  <a:pt x="19" y="148"/>
                  <a:pt x="23" y="144"/>
                  <a:pt x="29" y="141"/>
                </a:cubicBezTo>
                <a:cubicBezTo>
                  <a:pt x="23" y="138"/>
                  <a:pt x="19" y="133"/>
                  <a:pt x="17" y="127"/>
                </a:cubicBezTo>
                <a:cubicBezTo>
                  <a:pt x="15" y="121"/>
                  <a:pt x="15" y="111"/>
                  <a:pt x="15" y="98"/>
                </a:cubicBezTo>
                <a:lnTo>
                  <a:pt x="15" y="41"/>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a:p>
        </p:txBody>
      </p:sp>
      <p:sp>
        <p:nvSpPr>
          <p:cNvPr id="3" name="矩形 2"/>
          <p:cNvSpPr/>
          <p:nvPr/>
        </p:nvSpPr>
        <p:spPr>
          <a:xfrm>
            <a:off x="4989830" y="2776220"/>
            <a:ext cx="1258570" cy="5403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sz="2400" b="1" dirty="0">
                <a:solidFill>
                  <a:schemeClr val="bg1"/>
                </a:solidFill>
                <a:ea typeface="楷体" panose="02010609060101010101" charset="-122"/>
                <a:sym typeface="+mn-ea"/>
              </a:rPr>
              <a:t> </a:t>
            </a:r>
            <a:r>
              <a:rPr lang="zh-CN" altLang="en-US" sz="2400" b="1">
                <a:latin typeface="楷体" panose="02010609060101010101" charset="-122"/>
                <a:ea typeface="楷体" panose="02010609060101010101" charset="-122"/>
                <a:cs typeface="楷体" panose="02010609060101010101" charset="-122"/>
                <a:sym typeface="+mn-ea"/>
              </a:rPr>
              <a:t>找宾语</a:t>
            </a:r>
            <a:endParaRPr lang="zh-CN" altLang="en-US" sz="2400" b="1" dirty="0">
              <a:solidFill>
                <a:schemeClr val="bg1"/>
              </a:solidFill>
              <a:latin typeface="楷体" panose="02010609060101010101" charset="-122"/>
              <a:ea typeface="楷体" panose="02010609060101010101" charset="-122"/>
              <a:sym typeface="+mn-ea"/>
            </a:endParaRPr>
          </a:p>
        </p:txBody>
      </p:sp>
      <p:sp>
        <p:nvSpPr>
          <p:cNvPr id="4" name="矩形 3"/>
          <p:cNvSpPr/>
          <p:nvPr/>
        </p:nvSpPr>
        <p:spPr>
          <a:xfrm>
            <a:off x="4989830" y="1148715"/>
            <a:ext cx="1258570" cy="5403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sz="2400" b="1" dirty="0">
                <a:solidFill>
                  <a:schemeClr val="bg1"/>
                </a:solidFill>
                <a:ea typeface="楷体" panose="02010609060101010101" charset="-122"/>
                <a:sym typeface="+mn-ea"/>
              </a:rPr>
              <a:t> </a:t>
            </a:r>
            <a:r>
              <a:rPr lang="zh-CN" altLang="en-US" sz="2400" b="1">
                <a:latin typeface="楷体" panose="02010609060101010101" charset="-122"/>
                <a:ea typeface="楷体" panose="02010609060101010101" charset="-122"/>
                <a:cs typeface="楷体" panose="02010609060101010101" charset="-122"/>
                <a:sym typeface="+mn-ea"/>
              </a:rPr>
              <a:t>找谓语</a:t>
            </a:r>
            <a:endParaRPr lang="zh-CN" altLang="en-US" sz="2400" b="1" dirty="0">
              <a:solidFill>
                <a:schemeClr val="bg1"/>
              </a:solidFill>
              <a:latin typeface="楷体" panose="02010609060101010101" charset="-122"/>
              <a:ea typeface="楷体" panose="02010609060101010101" charset="-122"/>
              <a:sym typeface="+mn-ea"/>
            </a:endParaRPr>
          </a:p>
        </p:txBody>
      </p:sp>
      <p:sp>
        <p:nvSpPr>
          <p:cNvPr id="5" name="矩形 4"/>
          <p:cNvSpPr/>
          <p:nvPr/>
        </p:nvSpPr>
        <p:spPr>
          <a:xfrm>
            <a:off x="4989830" y="1940560"/>
            <a:ext cx="1258570" cy="5403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sz="2400" b="1" dirty="0">
                <a:solidFill>
                  <a:schemeClr val="bg1"/>
                </a:solidFill>
                <a:ea typeface="楷体" panose="02010609060101010101" charset="-122"/>
                <a:sym typeface="+mn-ea"/>
              </a:rPr>
              <a:t> </a:t>
            </a:r>
            <a:endParaRPr lang="zh-CN" altLang="en-US" sz="2400" b="1" dirty="0">
              <a:solidFill>
                <a:schemeClr val="bg1"/>
              </a:solidFill>
              <a:ea typeface="楷体" panose="02010609060101010101" charset="-122"/>
              <a:sym typeface="+mn-ea"/>
            </a:endParaRPr>
          </a:p>
          <a:p>
            <a:pPr indent="0"/>
            <a:r>
              <a:rPr lang="zh-CN" altLang="en-US" sz="2400" b="1">
                <a:latin typeface="楷体" panose="02010609060101010101" charset="-122"/>
                <a:ea typeface="楷体" panose="02010609060101010101" charset="-122"/>
                <a:cs typeface="楷体" panose="02010609060101010101" charset="-122"/>
                <a:sym typeface="+mn-ea"/>
              </a:rPr>
              <a:t>找定语</a:t>
            </a:r>
            <a:endParaRPr lang="zh-CN" altLang="en-US" sz="2400" b="1">
              <a:latin typeface="楷体" panose="02010609060101010101" charset="-122"/>
              <a:ea typeface="楷体" panose="02010609060101010101" charset="-122"/>
              <a:cs typeface="楷体" panose="02010609060101010101" charset="-122"/>
            </a:endParaRPr>
          </a:p>
          <a:p>
            <a:pPr indent="0"/>
            <a:endParaRPr lang="zh-CN" altLang="en-US" sz="2400" b="1" dirty="0">
              <a:solidFill>
                <a:schemeClr val="bg1"/>
              </a:solidFill>
              <a:latin typeface="楷体" panose="02010609060101010101" charset="-122"/>
              <a:ea typeface="楷体" panose="02010609060101010101" charset="-122"/>
              <a:sym typeface="+mn-ea"/>
            </a:endParaRPr>
          </a:p>
        </p:txBody>
      </p:sp>
      <p:sp>
        <p:nvSpPr>
          <p:cNvPr id="9" name="矩形 8"/>
          <p:cNvSpPr/>
          <p:nvPr/>
        </p:nvSpPr>
        <p:spPr>
          <a:xfrm>
            <a:off x="4990465" y="251460"/>
            <a:ext cx="1257935" cy="590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sz="2400" b="1" dirty="0">
                <a:solidFill>
                  <a:schemeClr val="bg1"/>
                </a:solidFill>
                <a:latin typeface="楷体" panose="02010609060101010101" charset="-122"/>
                <a:ea typeface="楷体" panose="02010609060101010101" charset="-122"/>
                <a:sym typeface="+mn-ea"/>
              </a:rPr>
              <a:t>找状语</a:t>
            </a:r>
            <a:endParaRPr lang="zh-CN" altLang="en-US" sz="2400" b="1" dirty="0">
              <a:solidFill>
                <a:schemeClr val="bg1"/>
              </a:solidFill>
              <a:latin typeface="楷体" panose="02010609060101010101" charset="-122"/>
              <a:ea typeface="楷体" panose="02010609060101010101" charset="-122"/>
              <a:sym typeface="+mn-ea"/>
            </a:endParaRPr>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1+#ppt_w/2"/>
                                          </p:val>
                                        </p:tav>
                                        <p:tav tm="100000">
                                          <p:val>
                                            <p:strVal val="#ppt_x"/>
                                          </p:val>
                                        </p:tav>
                                      </p:tavLst>
                                    </p:anim>
                                    <p:anim calcmode="lin" valueType="num">
                                      <p:cBhvr additive="base">
                                        <p:cTn id="2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45411"/>
                                        </p:tgtEl>
                                        <p:attrNameLst>
                                          <p:attrName>style.visibility</p:attrName>
                                        </p:attrNameLst>
                                      </p:cBhvr>
                                      <p:to>
                                        <p:strVal val="visible"/>
                                      </p:to>
                                    </p:set>
                                    <p:anim calcmode="lin" valueType="num">
                                      <p:cBhvr additive="base">
                                        <p:cTn id="31" dur="500" fill="hold"/>
                                        <p:tgtEl>
                                          <p:spTgt spid="145411"/>
                                        </p:tgtEl>
                                        <p:attrNameLst>
                                          <p:attrName>ppt_x</p:attrName>
                                        </p:attrNameLst>
                                      </p:cBhvr>
                                      <p:tavLst>
                                        <p:tav tm="0">
                                          <p:val>
                                            <p:strVal val="1+#ppt_w/2"/>
                                          </p:val>
                                        </p:tav>
                                        <p:tav tm="100000">
                                          <p:val>
                                            <p:strVal val="#ppt_x"/>
                                          </p:val>
                                        </p:tav>
                                      </p:tavLst>
                                    </p:anim>
                                    <p:anim calcmode="lin" valueType="num">
                                      <p:cBhvr additive="base">
                                        <p:cTn id="32" dur="500" fill="hold"/>
                                        <p:tgtEl>
                                          <p:spTgt spid="1454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4" grpId="0" bldLvl="0" animBg="1"/>
      <p:bldP spid="5" grpId="0" bldLvl="0" animBg="1"/>
      <p:bldP spid="3" grpId="0" bldLvl="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14020" y="1984375"/>
            <a:ext cx="11468735" cy="2522855"/>
          </a:xfrm>
          <a:prstGeom prst="rect">
            <a:avLst/>
          </a:prstGeom>
          <a:noFill/>
        </p:spPr>
        <p:txBody>
          <a:bodyPr wrap="square" rtlCol="0" anchor="t">
            <a:spAutoFit/>
          </a:bodyPr>
          <a:p>
            <a:pPr indent="0" fontAlgn="auto">
              <a:lnSpc>
                <a:spcPts val="3160"/>
              </a:lnSpc>
              <a:buNone/>
            </a:pPr>
            <a:r>
              <a:rPr lang="zh-CN" altLang="en-US" sz="2400" b="1" dirty="0">
                <a:solidFill>
                  <a:srgbClr val="0070C0"/>
                </a:solidFill>
                <a:latin typeface="楷体" panose="02010609060101010101" charset="-122"/>
                <a:ea typeface="楷体" panose="02010609060101010101" charset="-122"/>
                <a:cs typeface="楷体" panose="02010609060101010101" charset="-122"/>
                <a:sym typeface="+mn-ea"/>
              </a:rPr>
              <a:t>（1）根据材料一并结合所学知识，概括宋代到明清时期乡约制度的变化，并说明乡约制度的积极作用。（12分）</a:t>
            </a:r>
            <a:endParaRPr lang="zh-CN" altLang="en-US" sz="2400" b="1" dirty="0">
              <a:solidFill>
                <a:srgbClr val="0070C0"/>
              </a:solidFill>
              <a:latin typeface="楷体" panose="02010609060101010101" charset="-122"/>
              <a:ea typeface="楷体" panose="02010609060101010101" charset="-122"/>
              <a:cs typeface="楷体" panose="02010609060101010101" charset="-122"/>
              <a:sym typeface="+mn-ea"/>
            </a:endParaRPr>
          </a:p>
          <a:p>
            <a:pPr indent="0" fontAlgn="auto">
              <a:lnSpc>
                <a:spcPts val="3160"/>
              </a:lnSpc>
              <a:buNone/>
            </a:pPr>
            <a:endParaRPr lang="zh-CN" altLang="en-US" sz="2400" b="1" dirty="0">
              <a:solidFill>
                <a:srgbClr val="0070C0"/>
              </a:solidFill>
              <a:latin typeface="楷体" panose="02010609060101010101" charset="-122"/>
              <a:ea typeface="楷体" panose="02010609060101010101" charset="-122"/>
              <a:cs typeface="楷体" panose="02010609060101010101" charset="-122"/>
              <a:sym typeface="+mn-ea"/>
            </a:endParaRPr>
          </a:p>
          <a:p>
            <a:pPr indent="0" fontAlgn="auto">
              <a:lnSpc>
                <a:spcPts val="3160"/>
              </a:lnSpc>
              <a:buNone/>
            </a:pPr>
            <a:r>
              <a:rPr lang="zh-CN" altLang="en-US" sz="2400" b="1" dirty="0">
                <a:solidFill>
                  <a:srgbClr val="0070C0"/>
                </a:solidFill>
                <a:latin typeface="楷体" panose="02010609060101010101" charset="-122"/>
                <a:ea typeface="楷体" panose="02010609060101010101" charset="-122"/>
                <a:cs typeface="楷体" panose="02010609060101010101" charset="-122"/>
                <a:sym typeface="+mn-ea"/>
              </a:rPr>
              <a:t>（2）根据材料二并结合所学知识，简述清末城镇地方自治的历史背景。（9分）</a:t>
            </a:r>
            <a:endParaRPr lang="zh-CN" altLang="en-US" sz="2400" b="1" dirty="0">
              <a:solidFill>
                <a:srgbClr val="0070C0"/>
              </a:solidFill>
              <a:latin typeface="楷体" panose="02010609060101010101" charset="-122"/>
              <a:ea typeface="楷体" panose="02010609060101010101" charset="-122"/>
              <a:cs typeface="楷体" panose="02010609060101010101" charset="-122"/>
              <a:sym typeface="+mn-ea"/>
            </a:endParaRPr>
          </a:p>
          <a:p>
            <a:pPr indent="0" fontAlgn="auto">
              <a:lnSpc>
                <a:spcPts val="3160"/>
              </a:lnSpc>
              <a:buNone/>
            </a:pPr>
            <a:endParaRPr lang="zh-CN" altLang="en-US" sz="2400" b="1" dirty="0">
              <a:solidFill>
                <a:srgbClr val="0070C0"/>
              </a:solidFill>
              <a:latin typeface="楷体" panose="02010609060101010101" charset="-122"/>
              <a:ea typeface="楷体" panose="02010609060101010101" charset="-122"/>
              <a:cs typeface="楷体" panose="02010609060101010101" charset="-122"/>
              <a:sym typeface="+mn-ea"/>
            </a:endParaRPr>
          </a:p>
          <a:p>
            <a:pPr indent="0" fontAlgn="auto">
              <a:lnSpc>
                <a:spcPts val="3160"/>
              </a:lnSpc>
              <a:buNone/>
            </a:pPr>
            <a:r>
              <a:rPr lang="zh-CN" altLang="en-US" sz="2400" b="1" dirty="0">
                <a:solidFill>
                  <a:srgbClr val="0070C0"/>
                </a:solidFill>
                <a:latin typeface="楷体" panose="02010609060101010101" charset="-122"/>
                <a:ea typeface="楷体" panose="02010609060101010101" charset="-122"/>
                <a:cs typeface="楷体" panose="02010609060101010101" charset="-122"/>
                <a:sym typeface="+mn-ea"/>
              </a:rPr>
              <a:t>（3）根据材料三并结合所学知识，说明村民自治的意义。（4分） </a:t>
            </a:r>
            <a:endParaRPr lang="zh-CN" altLang="en-US" sz="2400" b="1" dirty="0">
              <a:solidFill>
                <a:srgbClr val="0070C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endParaRPr>
          </a:p>
        </p:txBody>
      </p:sp>
      <p:sp>
        <p:nvSpPr>
          <p:cNvPr id="4" name="矩形 3"/>
          <p:cNvSpPr/>
          <p:nvPr/>
        </p:nvSpPr>
        <p:spPr>
          <a:xfrm>
            <a:off x="4700905" y="4695825"/>
            <a:ext cx="1159510" cy="539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sz="2400" b="1" dirty="0">
                <a:solidFill>
                  <a:schemeClr val="bg1"/>
                </a:solidFill>
                <a:ea typeface="黑体" panose="02010609060101010101" pitchFamily="49" charset="-122"/>
                <a:sym typeface="+mn-ea"/>
              </a:rPr>
              <a:t>找谓语</a:t>
            </a:r>
            <a:endParaRPr lang="zh-CN" altLang="en-US" sz="2400" b="1" dirty="0">
              <a:solidFill>
                <a:schemeClr val="bg1"/>
              </a:solidFill>
              <a:ea typeface="黑体" panose="02010609060101010101" pitchFamily="49" charset="-122"/>
              <a:sym typeface="+mn-ea"/>
            </a:endParaRPr>
          </a:p>
        </p:txBody>
      </p:sp>
      <p:sp>
        <p:nvSpPr>
          <p:cNvPr id="9" name="矩形 8"/>
          <p:cNvSpPr/>
          <p:nvPr/>
        </p:nvSpPr>
        <p:spPr>
          <a:xfrm>
            <a:off x="6979920" y="4695825"/>
            <a:ext cx="1159510" cy="539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sz="2400" b="1" dirty="0">
                <a:solidFill>
                  <a:schemeClr val="bg1"/>
                </a:solidFill>
                <a:ea typeface="黑体" panose="02010609060101010101" pitchFamily="49" charset="-122"/>
                <a:sym typeface="+mn-ea"/>
              </a:rPr>
              <a:t>找定语</a:t>
            </a:r>
            <a:endParaRPr lang="zh-CN" altLang="en-US" sz="2400" b="1" dirty="0">
              <a:solidFill>
                <a:schemeClr val="bg1"/>
              </a:solidFill>
              <a:ea typeface="黑体" panose="02010609060101010101" pitchFamily="49" charset="-122"/>
              <a:sym typeface="+mn-ea"/>
            </a:endParaRPr>
          </a:p>
        </p:txBody>
      </p:sp>
      <p:sp>
        <p:nvSpPr>
          <p:cNvPr id="10" name="矩形 9"/>
          <p:cNvSpPr/>
          <p:nvPr/>
        </p:nvSpPr>
        <p:spPr>
          <a:xfrm>
            <a:off x="8863965" y="4695825"/>
            <a:ext cx="1159510" cy="539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sz="2400" b="1" dirty="0">
                <a:solidFill>
                  <a:schemeClr val="bg1"/>
                </a:solidFill>
                <a:ea typeface="黑体" panose="02010609060101010101" pitchFamily="49" charset="-122"/>
                <a:sym typeface="+mn-ea"/>
              </a:rPr>
              <a:t>找宾语</a:t>
            </a:r>
            <a:endParaRPr lang="zh-CN" altLang="en-US" sz="2400" b="1" dirty="0">
              <a:solidFill>
                <a:schemeClr val="bg1"/>
              </a:solidFill>
              <a:ea typeface="黑体" panose="02010609060101010101" pitchFamily="49" charset="-122"/>
              <a:sym typeface="+mn-ea"/>
            </a:endParaRPr>
          </a:p>
        </p:txBody>
      </p:sp>
      <p:sp>
        <p:nvSpPr>
          <p:cNvPr id="11" name="矩形 10"/>
          <p:cNvSpPr/>
          <p:nvPr/>
        </p:nvSpPr>
        <p:spPr>
          <a:xfrm>
            <a:off x="1445260" y="4695825"/>
            <a:ext cx="1159510" cy="539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sz="2400" b="1" dirty="0">
                <a:solidFill>
                  <a:schemeClr val="bg1"/>
                </a:solidFill>
                <a:ea typeface="黑体" panose="02010609060101010101" pitchFamily="49" charset="-122"/>
                <a:sym typeface="+mn-ea"/>
              </a:rPr>
              <a:t>找状语</a:t>
            </a:r>
            <a:endParaRPr lang="zh-CN" altLang="en-US" sz="2400" b="1" dirty="0">
              <a:solidFill>
                <a:schemeClr val="bg1"/>
              </a:solidFill>
              <a:ea typeface="黑体" panose="02010609060101010101" pitchFamily="49" charset="-122"/>
              <a:sym typeface="+mn-ea"/>
            </a:endParaRPr>
          </a:p>
        </p:txBody>
      </p:sp>
      <p:sp>
        <p:nvSpPr>
          <p:cNvPr id="200" name=" 200"/>
          <p:cNvSpPr/>
          <p:nvPr/>
        </p:nvSpPr>
        <p:spPr>
          <a:xfrm>
            <a:off x="1184275" y="3218180"/>
            <a:ext cx="3804285" cy="421640"/>
          </a:xfrm>
          <a:prstGeom prst="fram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chemeClr val="tx1"/>
              </a:solidFill>
            </a:endParaRPr>
          </a:p>
        </p:txBody>
      </p:sp>
      <p:sp>
        <p:nvSpPr>
          <p:cNvPr id="12" name=" 200"/>
          <p:cNvSpPr/>
          <p:nvPr/>
        </p:nvSpPr>
        <p:spPr>
          <a:xfrm>
            <a:off x="5173345" y="3218180"/>
            <a:ext cx="687070" cy="421640"/>
          </a:xfrm>
          <a:prstGeom prst="fram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chemeClr val="tx1"/>
              </a:solidFill>
            </a:endParaRPr>
          </a:p>
        </p:txBody>
      </p:sp>
      <p:sp>
        <p:nvSpPr>
          <p:cNvPr id="13" name=" 200"/>
          <p:cNvSpPr/>
          <p:nvPr/>
        </p:nvSpPr>
        <p:spPr>
          <a:xfrm>
            <a:off x="5891530" y="3218180"/>
            <a:ext cx="2725420" cy="421640"/>
          </a:xfrm>
          <a:prstGeom prst="fram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chemeClr val="tx1"/>
              </a:solidFill>
            </a:endParaRPr>
          </a:p>
        </p:txBody>
      </p:sp>
      <p:sp>
        <p:nvSpPr>
          <p:cNvPr id="14" name=" 200"/>
          <p:cNvSpPr/>
          <p:nvPr/>
        </p:nvSpPr>
        <p:spPr>
          <a:xfrm>
            <a:off x="8707755" y="3218180"/>
            <a:ext cx="1078865" cy="421640"/>
          </a:xfrm>
          <a:prstGeom prst="fram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chemeClr val="tx1"/>
              </a:solidFill>
            </a:endParaRPr>
          </a:p>
        </p:txBody>
      </p:sp>
      <p:sp>
        <p:nvSpPr>
          <p:cNvPr id="15" name="上箭头 14"/>
          <p:cNvSpPr/>
          <p:nvPr/>
        </p:nvSpPr>
        <p:spPr>
          <a:xfrm>
            <a:off x="1835785" y="3639820"/>
            <a:ext cx="377825" cy="105537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上箭头 15"/>
          <p:cNvSpPr/>
          <p:nvPr/>
        </p:nvSpPr>
        <p:spPr>
          <a:xfrm>
            <a:off x="5327650" y="3640455"/>
            <a:ext cx="377825" cy="105537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上箭头 16"/>
          <p:cNvSpPr/>
          <p:nvPr/>
        </p:nvSpPr>
        <p:spPr>
          <a:xfrm>
            <a:off x="7371080" y="3640455"/>
            <a:ext cx="377825" cy="105537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上箭头 17"/>
          <p:cNvSpPr/>
          <p:nvPr/>
        </p:nvSpPr>
        <p:spPr>
          <a:xfrm>
            <a:off x="9254490" y="3639820"/>
            <a:ext cx="377825" cy="105537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p:push/>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 135"/>
          <p:cNvSpPr/>
          <p:nvPr/>
        </p:nvSpPr>
        <p:spPr>
          <a:xfrm>
            <a:off x="2059940" y="3437255"/>
            <a:ext cx="815975" cy="299720"/>
          </a:xfrm>
          <a:custGeom>
            <a:avLst/>
            <a:gdLst>
              <a:gd name="connsiteX0" fmla="*/ 4381875 w 6516714"/>
              <a:gd name="connsiteY0" fmla="*/ 0 h 2476413"/>
              <a:gd name="connsiteX1" fmla="*/ 6516714 w 6516714"/>
              <a:gd name="connsiteY1" fmla="*/ 1238208 h 2476413"/>
              <a:gd name="connsiteX2" fmla="*/ 4381875 w 6516714"/>
              <a:gd name="connsiteY2" fmla="*/ 2476413 h 2476413"/>
              <a:gd name="connsiteX3" fmla="*/ 4381875 w 6516714"/>
              <a:gd name="connsiteY3" fmla="*/ 2456682 h 2476413"/>
              <a:gd name="connsiteX4" fmla="*/ 4855462 w 6516714"/>
              <a:gd name="connsiteY4" fmla="*/ 1644997 h 2476413"/>
              <a:gd name="connsiteX5" fmla="*/ 0 w 6516714"/>
              <a:gd name="connsiteY5" fmla="*/ 1238206 h 2476413"/>
              <a:gd name="connsiteX6" fmla="*/ 4855461 w 6516714"/>
              <a:gd name="connsiteY6" fmla="*/ 831415 h 2476413"/>
              <a:gd name="connsiteX7" fmla="*/ 4381875 w 6516714"/>
              <a:gd name="connsiteY7" fmla="*/ 19731 h 247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714" h="2476413">
                <a:moveTo>
                  <a:pt x="4381875" y="0"/>
                </a:moveTo>
                <a:lnTo>
                  <a:pt x="6516714" y="1238208"/>
                </a:lnTo>
                <a:lnTo>
                  <a:pt x="4381875" y="2476413"/>
                </a:lnTo>
                <a:lnTo>
                  <a:pt x="4381875" y="2456682"/>
                </a:lnTo>
                <a:lnTo>
                  <a:pt x="4855462" y="1644997"/>
                </a:lnTo>
                <a:lnTo>
                  <a:pt x="0" y="1238206"/>
                </a:lnTo>
                <a:lnTo>
                  <a:pt x="4855461" y="831415"/>
                </a:lnTo>
                <a:lnTo>
                  <a:pt x="4381875" y="1973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p>
            <a:pPr algn="ctr" eaLnBrk="1" fontAlgn="auto" hangingPunct="1">
              <a:spcBef>
                <a:spcPts val="0"/>
              </a:spcBef>
              <a:spcAft>
                <a:spcPts val="0"/>
              </a:spcAft>
              <a:defRPr/>
            </a:pPr>
            <a:endParaRPr lang="zh-CN" altLang="en-US">
              <a:solidFill>
                <a:srgbClr val="FFFFFF"/>
              </a:solidFill>
            </a:endParaRPr>
          </a:p>
        </p:txBody>
      </p:sp>
      <p:sp>
        <p:nvSpPr>
          <p:cNvPr id="15" name="矩形 14"/>
          <p:cNvSpPr/>
          <p:nvPr/>
        </p:nvSpPr>
        <p:spPr>
          <a:xfrm>
            <a:off x="2976880" y="3316605"/>
            <a:ext cx="1258570" cy="5403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sz="2400" b="1" dirty="0">
                <a:solidFill>
                  <a:schemeClr val="bg1"/>
                </a:solidFill>
                <a:ea typeface="楷体" panose="02010609060101010101" charset="-122"/>
                <a:sym typeface="+mn-ea"/>
              </a:rPr>
              <a:t> 定四找</a:t>
            </a:r>
            <a:endParaRPr lang="zh-CN" altLang="en-US" sz="2400" b="1" dirty="0">
              <a:solidFill>
                <a:schemeClr val="bg1"/>
              </a:solidFill>
              <a:latin typeface="楷体" panose="02010609060101010101" charset="-122"/>
              <a:ea typeface="楷体" panose="02010609060101010101" charset="-122"/>
              <a:sym typeface="+mn-ea"/>
            </a:endParaRPr>
          </a:p>
        </p:txBody>
      </p:sp>
      <p:sp>
        <p:nvSpPr>
          <p:cNvPr id="2" name="矩形 1"/>
          <p:cNvSpPr/>
          <p:nvPr/>
        </p:nvSpPr>
        <p:spPr>
          <a:xfrm>
            <a:off x="741680" y="3317240"/>
            <a:ext cx="1318260" cy="539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sz="2400" b="1" dirty="0">
                <a:solidFill>
                  <a:schemeClr val="bg1"/>
                </a:solidFill>
                <a:ea typeface="黑体" panose="02010609060101010101" pitchFamily="49" charset="-122"/>
                <a:sym typeface="+mn-ea"/>
              </a:rPr>
              <a:t>审问题</a:t>
            </a:r>
            <a:endParaRPr lang="zh-CN" altLang="en-US" sz="2400" b="1" dirty="0">
              <a:solidFill>
                <a:schemeClr val="bg1"/>
              </a:solidFill>
              <a:ea typeface="黑体" panose="02010609060101010101" pitchFamily="49" charset="-122"/>
              <a:sym typeface="+mn-ea"/>
            </a:endParaRPr>
          </a:p>
        </p:txBody>
      </p:sp>
      <p:sp>
        <p:nvSpPr>
          <p:cNvPr id="2050" name=" 2050"/>
          <p:cNvSpPr/>
          <p:nvPr/>
        </p:nvSpPr>
        <p:spPr bwMode="auto">
          <a:xfrm flipH="1">
            <a:off x="4345940" y="2480945"/>
            <a:ext cx="209550" cy="2472055"/>
          </a:xfrm>
          <a:custGeom>
            <a:avLst/>
            <a:gdLst>
              <a:gd name="T0" fmla="*/ 2147483646 w 41"/>
              <a:gd name="T1" fmla="*/ 2147483646 h 281"/>
              <a:gd name="T2" fmla="*/ 2147483646 w 41"/>
              <a:gd name="T3" fmla="*/ 2147483646 h 281"/>
              <a:gd name="T4" fmla="*/ 0 w 41"/>
              <a:gd name="T5" fmla="*/ 0 h 281"/>
              <a:gd name="T6" fmla="*/ 2147483646 w 41"/>
              <a:gd name="T7" fmla="*/ 2147483646 h 281"/>
              <a:gd name="T8" fmla="*/ 2147483646 w 41"/>
              <a:gd name="T9" fmla="*/ 2147483646 h 281"/>
              <a:gd name="T10" fmla="*/ 2147483646 w 41"/>
              <a:gd name="T11" fmla="*/ 2147483646 h 281"/>
              <a:gd name="T12" fmla="*/ 2147483646 w 41"/>
              <a:gd name="T13" fmla="*/ 2147483646 h 281"/>
              <a:gd name="T14" fmla="*/ 2147483646 w 41"/>
              <a:gd name="T15" fmla="*/ 2147483646 h 281"/>
              <a:gd name="T16" fmla="*/ 2147483646 w 41"/>
              <a:gd name="T17" fmla="*/ 2147483646 h 281"/>
              <a:gd name="T18" fmla="*/ 2147483646 w 41"/>
              <a:gd name="T19" fmla="*/ 2147483646 h 281"/>
              <a:gd name="T20" fmla="*/ 2147483646 w 41"/>
              <a:gd name="T21" fmla="*/ 2147483646 h 281"/>
              <a:gd name="T22" fmla="*/ 2147483646 w 41"/>
              <a:gd name="T23" fmla="*/ 2147483646 h 281"/>
              <a:gd name="T24" fmla="*/ 2147483646 w 41"/>
              <a:gd name="T25" fmla="*/ 2147483646 h 281"/>
              <a:gd name="T26" fmla="*/ 0 w 41"/>
              <a:gd name="T27" fmla="*/ 2147483646 h 281"/>
              <a:gd name="T28" fmla="*/ 2147483646 w 41"/>
              <a:gd name="T29" fmla="*/ 2147483646 h 281"/>
              <a:gd name="T30" fmla="*/ 2147483646 w 41"/>
              <a:gd name="T31" fmla="*/ 2147483646 h 281"/>
              <a:gd name="T32" fmla="*/ 2147483646 w 41"/>
              <a:gd name="T33" fmla="*/ 2147483646 h 281"/>
              <a:gd name="T34" fmla="*/ 2147483646 w 41"/>
              <a:gd name="T35" fmla="*/ 2147483646 h 281"/>
              <a:gd name="T36" fmla="*/ 2147483646 w 41"/>
              <a:gd name="T37" fmla="*/ 2147483646 h 281"/>
              <a:gd name="T38" fmla="*/ 2147483646 w 41"/>
              <a:gd name="T39" fmla="*/ 2147483646 h 281"/>
              <a:gd name="T40" fmla="*/ 2147483646 w 41"/>
              <a:gd name="T41" fmla="*/ 2147483646 h 281"/>
              <a:gd name="T42" fmla="*/ 2147483646 w 41"/>
              <a:gd name="T43" fmla="*/ 2147483646 h 28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1" h="281">
                <a:moveTo>
                  <a:pt x="15" y="41"/>
                </a:moveTo>
                <a:cubicBezTo>
                  <a:pt x="15" y="29"/>
                  <a:pt x="13" y="19"/>
                  <a:pt x="11" y="13"/>
                </a:cubicBezTo>
                <a:cubicBezTo>
                  <a:pt x="9" y="7"/>
                  <a:pt x="5" y="2"/>
                  <a:pt x="0" y="0"/>
                </a:cubicBezTo>
                <a:cubicBezTo>
                  <a:pt x="10" y="0"/>
                  <a:pt x="17" y="3"/>
                  <a:pt x="21" y="9"/>
                </a:cubicBezTo>
                <a:cubicBezTo>
                  <a:pt x="25" y="14"/>
                  <a:pt x="27" y="27"/>
                  <a:pt x="27" y="45"/>
                </a:cubicBezTo>
                <a:cubicBezTo>
                  <a:pt x="27" y="103"/>
                  <a:pt x="27" y="103"/>
                  <a:pt x="27" y="103"/>
                </a:cubicBezTo>
                <a:cubicBezTo>
                  <a:pt x="27" y="114"/>
                  <a:pt x="28" y="122"/>
                  <a:pt x="30" y="128"/>
                </a:cubicBezTo>
                <a:cubicBezTo>
                  <a:pt x="32" y="134"/>
                  <a:pt x="35" y="138"/>
                  <a:pt x="41" y="141"/>
                </a:cubicBezTo>
                <a:cubicBezTo>
                  <a:pt x="35" y="143"/>
                  <a:pt x="31" y="147"/>
                  <a:pt x="30" y="153"/>
                </a:cubicBezTo>
                <a:cubicBezTo>
                  <a:pt x="28" y="158"/>
                  <a:pt x="27" y="167"/>
                  <a:pt x="27" y="179"/>
                </a:cubicBezTo>
                <a:cubicBezTo>
                  <a:pt x="27" y="232"/>
                  <a:pt x="27" y="232"/>
                  <a:pt x="27" y="232"/>
                </a:cubicBezTo>
                <a:cubicBezTo>
                  <a:pt x="27" y="245"/>
                  <a:pt x="26" y="255"/>
                  <a:pt x="25" y="262"/>
                </a:cubicBezTo>
                <a:cubicBezTo>
                  <a:pt x="23" y="269"/>
                  <a:pt x="20" y="274"/>
                  <a:pt x="16" y="277"/>
                </a:cubicBezTo>
                <a:cubicBezTo>
                  <a:pt x="12" y="279"/>
                  <a:pt x="7" y="281"/>
                  <a:pt x="0" y="281"/>
                </a:cubicBezTo>
                <a:cubicBezTo>
                  <a:pt x="5" y="279"/>
                  <a:pt x="9" y="274"/>
                  <a:pt x="11" y="268"/>
                </a:cubicBezTo>
                <a:cubicBezTo>
                  <a:pt x="13" y="261"/>
                  <a:pt x="15" y="252"/>
                  <a:pt x="15" y="240"/>
                </a:cubicBezTo>
                <a:cubicBezTo>
                  <a:pt x="15" y="186"/>
                  <a:pt x="15" y="186"/>
                  <a:pt x="15" y="186"/>
                </a:cubicBezTo>
                <a:cubicBezTo>
                  <a:pt x="15" y="172"/>
                  <a:pt x="15" y="162"/>
                  <a:pt x="17" y="155"/>
                </a:cubicBezTo>
                <a:cubicBezTo>
                  <a:pt x="19" y="148"/>
                  <a:pt x="23" y="144"/>
                  <a:pt x="29" y="141"/>
                </a:cubicBezTo>
                <a:cubicBezTo>
                  <a:pt x="23" y="138"/>
                  <a:pt x="19" y="133"/>
                  <a:pt x="17" y="127"/>
                </a:cubicBezTo>
                <a:cubicBezTo>
                  <a:pt x="15" y="121"/>
                  <a:pt x="15" y="111"/>
                  <a:pt x="15" y="98"/>
                </a:cubicBezTo>
                <a:lnTo>
                  <a:pt x="15" y="41"/>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a:p>
        </p:txBody>
      </p:sp>
      <p:sp>
        <p:nvSpPr>
          <p:cNvPr id="3" name="矩形 2"/>
          <p:cNvSpPr/>
          <p:nvPr/>
        </p:nvSpPr>
        <p:spPr>
          <a:xfrm>
            <a:off x="4989830" y="4766310"/>
            <a:ext cx="1258570" cy="5403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sz="2400" b="1" dirty="0">
                <a:solidFill>
                  <a:schemeClr val="bg1"/>
                </a:solidFill>
                <a:ea typeface="楷体" panose="02010609060101010101" charset="-122"/>
                <a:sym typeface="+mn-ea"/>
              </a:rPr>
              <a:t> </a:t>
            </a:r>
            <a:r>
              <a:rPr lang="zh-CN" altLang="en-US" sz="2400" b="1">
                <a:latin typeface="楷体" panose="02010609060101010101" charset="-122"/>
                <a:ea typeface="楷体" panose="02010609060101010101" charset="-122"/>
                <a:cs typeface="楷体" panose="02010609060101010101" charset="-122"/>
                <a:sym typeface="+mn-ea"/>
              </a:rPr>
              <a:t>找宾语</a:t>
            </a:r>
            <a:endParaRPr lang="zh-CN" altLang="en-US" sz="2400" b="1" dirty="0">
              <a:solidFill>
                <a:schemeClr val="bg1"/>
              </a:solidFill>
              <a:latin typeface="楷体" panose="02010609060101010101" charset="-122"/>
              <a:ea typeface="楷体" panose="02010609060101010101" charset="-122"/>
              <a:sym typeface="+mn-ea"/>
            </a:endParaRPr>
          </a:p>
        </p:txBody>
      </p:sp>
      <p:sp>
        <p:nvSpPr>
          <p:cNvPr id="4" name="矩形 3"/>
          <p:cNvSpPr/>
          <p:nvPr/>
        </p:nvSpPr>
        <p:spPr>
          <a:xfrm>
            <a:off x="4989830" y="2997835"/>
            <a:ext cx="1258570" cy="5403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sz="2400" b="1" dirty="0">
                <a:solidFill>
                  <a:schemeClr val="bg1"/>
                </a:solidFill>
                <a:ea typeface="楷体" panose="02010609060101010101" charset="-122"/>
                <a:sym typeface="+mn-ea"/>
              </a:rPr>
              <a:t> </a:t>
            </a:r>
            <a:r>
              <a:rPr lang="zh-CN" altLang="en-US" sz="2400" b="1">
                <a:latin typeface="楷体" panose="02010609060101010101" charset="-122"/>
                <a:ea typeface="楷体" panose="02010609060101010101" charset="-122"/>
                <a:cs typeface="楷体" panose="02010609060101010101" charset="-122"/>
                <a:sym typeface="+mn-ea"/>
              </a:rPr>
              <a:t>找谓语</a:t>
            </a:r>
            <a:endParaRPr lang="zh-CN" altLang="en-US" sz="2400" b="1" dirty="0">
              <a:solidFill>
                <a:schemeClr val="bg1"/>
              </a:solidFill>
              <a:latin typeface="楷体" panose="02010609060101010101" charset="-122"/>
              <a:ea typeface="楷体" panose="02010609060101010101" charset="-122"/>
              <a:sym typeface="+mn-ea"/>
            </a:endParaRPr>
          </a:p>
        </p:txBody>
      </p:sp>
      <p:sp>
        <p:nvSpPr>
          <p:cNvPr id="5" name="矩形 4"/>
          <p:cNvSpPr/>
          <p:nvPr/>
        </p:nvSpPr>
        <p:spPr>
          <a:xfrm>
            <a:off x="4989830" y="3856990"/>
            <a:ext cx="1258570" cy="5403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sz="2400" b="1" dirty="0">
                <a:solidFill>
                  <a:schemeClr val="bg1"/>
                </a:solidFill>
                <a:ea typeface="楷体" panose="02010609060101010101" charset="-122"/>
                <a:sym typeface="+mn-ea"/>
              </a:rPr>
              <a:t> </a:t>
            </a:r>
            <a:endParaRPr lang="zh-CN" altLang="en-US" sz="2400" b="1" dirty="0">
              <a:solidFill>
                <a:schemeClr val="bg1"/>
              </a:solidFill>
              <a:ea typeface="楷体" panose="02010609060101010101" charset="-122"/>
              <a:sym typeface="+mn-ea"/>
            </a:endParaRPr>
          </a:p>
          <a:p>
            <a:pPr indent="0"/>
            <a:r>
              <a:rPr lang="zh-CN" altLang="en-US" sz="2400" b="1">
                <a:latin typeface="楷体" panose="02010609060101010101" charset="-122"/>
                <a:ea typeface="楷体" panose="02010609060101010101" charset="-122"/>
                <a:cs typeface="楷体" panose="02010609060101010101" charset="-122"/>
                <a:sym typeface="+mn-ea"/>
              </a:rPr>
              <a:t>找定语</a:t>
            </a:r>
            <a:endParaRPr lang="zh-CN" altLang="en-US" sz="2400" b="1">
              <a:latin typeface="楷体" panose="02010609060101010101" charset="-122"/>
              <a:ea typeface="楷体" panose="02010609060101010101" charset="-122"/>
              <a:cs typeface="楷体" panose="02010609060101010101" charset="-122"/>
            </a:endParaRPr>
          </a:p>
          <a:p>
            <a:pPr indent="0"/>
            <a:endParaRPr lang="zh-CN" altLang="en-US" sz="2400" b="1" dirty="0">
              <a:solidFill>
                <a:schemeClr val="bg1"/>
              </a:solidFill>
              <a:latin typeface="楷体" panose="02010609060101010101" charset="-122"/>
              <a:ea typeface="楷体" panose="02010609060101010101" charset="-122"/>
              <a:sym typeface="+mn-ea"/>
            </a:endParaRPr>
          </a:p>
        </p:txBody>
      </p:sp>
      <p:sp>
        <p:nvSpPr>
          <p:cNvPr id="9" name="矩形 8"/>
          <p:cNvSpPr/>
          <p:nvPr/>
        </p:nvSpPr>
        <p:spPr>
          <a:xfrm>
            <a:off x="4989830" y="2053590"/>
            <a:ext cx="1257935" cy="590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sz="2400" b="1" dirty="0">
                <a:solidFill>
                  <a:schemeClr val="bg1"/>
                </a:solidFill>
                <a:latin typeface="楷体" panose="02010609060101010101" charset="-122"/>
                <a:ea typeface="楷体" panose="02010609060101010101" charset="-122"/>
                <a:sym typeface="+mn-ea"/>
              </a:rPr>
              <a:t>找状语</a:t>
            </a:r>
            <a:endParaRPr lang="zh-CN" altLang="en-US" sz="2400" b="1" dirty="0">
              <a:solidFill>
                <a:schemeClr val="bg1"/>
              </a:solidFill>
              <a:latin typeface="楷体" panose="02010609060101010101" charset="-122"/>
              <a:ea typeface="楷体" panose="02010609060101010101" charset="-122"/>
              <a:sym typeface="+mn-ea"/>
            </a:endParaRPr>
          </a:p>
        </p:txBody>
      </p:sp>
      <p:sp>
        <p:nvSpPr>
          <p:cNvPr id="12" name="矩形 11"/>
          <p:cNvSpPr/>
          <p:nvPr/>
        </p:nvSpPr>
        <p:spPr>
          <a:xfrm>
            <a:off x="6761480" y="2053590"/>
            <a:ext cx="3119755" cy="59055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indent="0"/>
            <a:endParaRPr lang="zh-CN" altLang="en-US" sz="24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a:p>
            <a:pPr indent="0"/>
            <a:r>
              <a:rPr lang="en-US" altLang="zh-CN" sz="24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4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确定答案的来源</a:t>
            </a:r>
            <a:endParaRPr lang="zh-CN" altLang="en-US" sz="2400" b="1">
              <a:solidFill>
                <a:schemeClr val="bg1"/>
              </a:solidFill>
              <a:latin typeface="黑体" panose="02010609060101010101" pitchFamily="49" charset="-122"/>
              <a:ea typeface="黑体" panose="02010609060101010101" pitchFamily="49" charset="-122"/>
              <a:cs typeface="黑体" panose="02010609060101010101" pitchFamily="49" charset="-122"/>
            </a:endParaRPr>
          </a:p>
          <a:p>
            <a:pPr indent="0"/>
            <a:endParaRPr lang="zh-CN" altLang="en-US" sz="2400" b="1" dirty="0">
              <a:solidFill>
                <a:schemeClr val="bg1"/>
              </a:solidFill>
              <a:ea typeface="黑体" panose="02010609060101010101" pitchFamily="49" charset="-122"/>
              <a:sym typeface="+mn-ea"/>
            </a:endParaRPr>
          </a:p>
        </p:txBody>
      </p:sp>
      <p:sp>
        <p:nvSpPr>
          <p:cNvPr id="13" name="矩形 12"/>
          <p:cNvSpPr/>
          <p:nvPr/>
        </p:nvSpPr>
        <p:spPr>
          <a:xfrm>
            <a:off x="6761480" y="2919095"/>
            <a:ext cx="3119755" cy="61976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indent="0"/>
            <a:endParaRPr lang="zh-CN" altLang="en-US" sz="24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a:p>
            <a:pPr indent="0"/>
            <a:r>
              <a:rPr lang="en-US" altLang="zh-CN" sz="2400" b="1" dirty="0">
                <a:solidFill>
                  <a:schemeClr val="bg1"/>
                </a:solidFill>
                <a:latin typeface="黑体" panose="02010609060101010101" pitchFamily="49" charset="-122"/>
                <a:ea typeface="黑体" panose="02010609060101010101" pitchFamily="49" charset="-122"/>
                <a:cs typeface="楷体" panose="02010609060101010101" charset="-122"/>
                <a:sym typeface="+mn-ea"/>
              </a:rPr>
              <a:t>-----</a:t>
            </a:r>
            <a:r>
              <a:rPr lang="zh-CN" altLang="en-US" sz="2400" b="1" dirty="0">
                <a:solidFill>
                  <a:schemeClr val="bg1"/>
                </a:solidFill>
                <a:latin typeface="黑体" panose="02010609060101010101" pitchFamily="49" charset="-122"/>
                <a:ea typeface="黑体" panose="02010609060101010101" pitchFamily="49" charset="-122"/>
                <a:cs typeface="楷体" panose="02010609060101010101" charset="-122"/>
                <a:sym typeface="+mn-ea"/>
              </a:rPr>
              <a:t>确定答案的思路</a:t>
            </a:r>
            <a:endParaRPr lang="zh-CN" altLang="en-US" sz="2400" b="1">
              <a:solidFill>
                <a:schemeClr val="bg1"/>
              </a:solidFill>
              <a:latin typeface="黑体" panose="02010609060101010101" pitchFamily="49" charset="-122"/>
              <a:ea typeface="黑体" panose="02010609060101010101" pitchFamily="49" charset="-122"/>
              <a:cs typeface="黑体" panose="02010609060101010101" pitchFamily="49" charset="-122"/>
            </a:endParaRPr>
          </a:p>
          <a:p>
            <a:pPr indent="0"/>
            <a:endParaRPr lang="zh-CN" altLang="en-US" sz="2400" b="1" dirty="0">
              <a:solidFill>
                <a:schemeClr val="bg1"/>
              </a:solidFill>
              <a:ea typeface="黑体" panose="02010609060101010101" pitchFamily="49" charset="-122"/>
              <a:sym typeface="+mn-ea"/>
            </a:endParaRPr>
          </a:p>
        </p:txBody>
      </p:sp>
      <p:sp>
        <p:nvSpPr>
          <p:cNvPr id="14" name="矩形 13"/>
          <p:cNvSpPr/>
          <p:nvPr/>
        </p:nvSpPr>
        <p:spPr>
          <a:xfrm>
            <a:off x="6761480" y="3848735"/>
            <a:ext cx="3119755" cy="55689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indent="0"/>
            <a:endParaRPr lang="zh-CN" altLang="en-US" sz="2800" b="1" dirty="0">
              <a:solidFill>
                <a:schemeClr val="bg1"/>
              </a:solidFill>
              <a:latin typeface="Arial" panose="020B0604020202020204" pitchFamily="34" charset="0"/>
              <a:ea typeface="微软雅黑" panose="020B0503020204020204" pitchFamily="34" charset="-122"/>
              <a:sym typeface="+mn-ea"/>
            </a:endParaRPr>
          </a:p>
          <a:p>
            <a:pPr indent="0"/>
            <a:endParaRPr lang="en-US" altLang="zh-CN" sz="24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a:p>
            <a:pPr indent="0"/>
            <a:r>
              <a:rPr lang="en-US" altLang="zh-CN" sz="24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4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确定答案的时空</a:t>
            </a:r>
            <a:endParaRPr lang="zh-CN" altLang="en-US" sz="2800" b="1" dirty="0">
              <a:solidFill>
                <a:schemeClr val="bg1"/>
              </a:solidFill>
              <a:latin typeface="Arial" panose="020B0604020202020204" pitchFamily="34" charset="0"/>
              <a:ea typeface="微软雅黑" panose="020B0503020204020204" pitchFamily="34" charset="-122"/>
              <a:sym typeface="+mn-ea"/>
            </a:endParaRPr>
          </a:p>
          <a:p>
            <a:pPr indent="0"/>
            <a:endParaRPr lang="zh-CN" altLang="en-US" sz="2800" b="1">
              <a:solidFill>
                <a:schemeClr val="bg1"/>
              </a:solidFill>
              <a:latin typeface="黑体" panose="02010609060101010101" pitchFamily="49" charset="-122"/>
              <a:ea typeface="黑体" panose="02010609060101010101" pitchFamily="49" charset="-122"/>
              <a:cs typeface="黑体" panose="02010609060101010101" pitchFamily="49" charset="-122"/>
            </a:endParaRPr>
          </a:p>
          <a:p>
            <a:pPr indent="0"/>
            <a:endParaRPr lang="zh-CN" altLang="en-US" sz="28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16" name="矩形 15"/>
          <p:cNvSpPr/>
          <p:nvPr/>
        </p:nvSpPr>
        <p:spPr>
          <a:xfrm>
            <a:off x="6761480" y="4766310"/>
            <a:ext cx="3119755" cy="4978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indent="0"/>
            <a:endParaRPr lang="zh-CN" altLang="en-US" sz="24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a:p>
            <a:pPr indent="0"/>
            <a:endParaRPr lang="zh-CN" altLang="en-US" sz="24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a:p>
            <a:pPr indent="0"/>
            <a:r>
              <a:rPr lang="en-US" altLang="zh-CN" sz="24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4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确定答案的类型</a:t>
            </a:r>
            <a:endParaRPr lang="zh-CN" altLang="en-US" sz="2400" b="1" dirty="0">
              <a:solidFill>
                <a:schemeClr val="bg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cs typeface="黑体" panose="02010609060101010101" pitchFamily="49" charset="-122"/>
              <a:sym typeface="+mn-ea"/>
            </a:endParaRPr>
          </a:p>
          <a:p>
            <a:pPr indent="0"/>
            <a:endParaRPr lang="zh-CN" altLang="en-US" sz="2400" b="1">
              <a:solidFill>
                <a:schemeClr val="bg1"/>
              </a:solidFill>
              <a:latin typeface="黑体" panose="02010609060101010101" pitchFamily="49" charset="-122"/>
              <a:ea typeface="黑体" panose="02010609060101010101" pitchFamily="49" charset="-122"/>
              <a:cs typeface="黑体" panose="02010609060101010101" pitchFamily="49" charset="-122"/>
            </a:endParaRPr>
          </a:p>
          <a:p>
            <a:pPr indent="0"/>
            <a:endParaRPr lang="zh-CN" altLang="en-US" sz="24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1+#ppt_w/2"/>
                                          </p:val>
                                        </p:tav>
                                        <p:tav tm="100000">
                                          <p:val>
                                            <p:strVal val="#ppt_x"/>
                                          </p:val>
                                        </p:tav>
                                      </p:tavLst>
                                    </p:anim>
                                    <p:anim calcmode="lin" valueType="num">
                                      <p:cBhvr additive="base">
                                        <p:cTn id="1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1+#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1+#ppt_w/2"/>
                                          </p:val>
                                        </p:tav>
                                        <p:tav tm="100000">
                                          <p:val>
                                            <p:strVal val="#ppt_x"/>
                                          </p:val>
                                        </p:tav>
                                      </p:tavLst>
                                    </p:anim>
                                    <p:anim calcmode="lin" valueType="num">
                                      <p:cBhvr additive="base">
                                        <p:cTn id="26"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3" grpId="0" bldLvl="0" animBg="1"/>
      <p:bldP spid="14" grpId="0" bldLvl="0" animBg="1"/>
      <p:bldP spid="16" grpId="0" bldLvl="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 135"/>
          <p:cNvSpPr/>
          <p:nvPr/>
        </p:nvSpPr>
        <p:spPr>
          <a:xfrm>
            <a:off x="5054600" y="4963160"/>
            <a:ext cx="815975" cy="299720"/>
          </a:xfrm>
          <a:custGeom>
            <a:avLst/>
            <a:gdLst>
              <a:gd name="connsiteX0" fmla="*/ 4381875 w 6516714"/>
              <a:gd name="connsiteY0" fmla="*/ 0 h 2476413"/>
              <a:gd name="connsiteX1" fmla="*/ 6516714 w 6516714"/>
              <a:gd name="connsiteY1" fmla="*/ 1238208 h 2476413"/>
              <a:gd name="connsiteX2" fmla="*/ 4381875 w 6516714"/>
              <a:gd name="connsiteY2" fmla="*/ 2476413 h 2476413"/>
              <a:gd name="connsiteX3" fmla="*/ 4381875 w 6516714"/>
              <a:gd name="connsiteY3" fmla="*/ 2456682 h 2476413"/>
              <a:gd name="connsiteX4" fmla="*/ 4855462 w 6516714"/>
              <a:gd name="connsiteY4" fmla="*/ 1644997 h 2476413"/>
              <a:gd name="connsiteX5" fmla="*/ 0 w 6516714"/>
              <a:gd name="connsiteY5" fmla="*/ 1238206 h 2476413"/>
              <a:gd name="connsiteX6" fmla="*/ 4855461 w 6516714"/>
              <a:gd name="connsiteY6" fmla="*/ 831415 h 2476413"/>
              <a:gd name="connsiteX7" fmla="*/ 4381875 w 6516714"/>
              <a:gd name="connsiteY7" fmla="*/ 19731 h 247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714" h="2476413">
                <a:moveTo>
                  <a:pt x="4381875" y="0"/>
                </a:moveTo>
                <a:lnTo>
                  <a:pt x="6516714" y="1238208"/>
                </a:lnTo>
                <a:lnTo>
                  <a:pt x="4381875" y="2476413"/>
                </a:lnTo>
                <a:lnTo>
                  <a:pt x="4381875" y="2456682"/>
                </a:lnTo>
                <a:lnTo>
                  <a:pt x="4855462" y="1644997"/>
                </a:lnTo>
                <a:lnTo>
                  <a:pt x="0" y="1238206"/>
                </a:lnTo>
                <a:lnTo>
                  <a:pt x="4855461" y="831415"/>
                </a:lnTo>
                <a:lnTo>
                  <a:pt x="4381875" y="1973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p>
            <a:pPr algn="ctr" eaLnBrk="1" fontAlgn="auto" hangingPunct="1">
              <a:spcBef>
                <a:spcPts val="0"/>
              </a:spcBef>
              <a:spcAft>
                <a:spcPts val="0"/>
              </a:spcAft>
              <a:defRPr/>
            </a:pPr>
            <a:endParaRPr lang="zh-CN" altLang="en-US">
              <a:solidFill>
                <a:srgbClr val="FFFFFF"/>
              </a:solidFill>
            </a:endParaRPr>
          </a:p>
        </p:txBody>
      </p:sp>
      <p:sp>
        <p:nvSpPr>
          <p:cNvPr id="14" name="矩形 13"/>
          <p:cNvSpPr/>
          <p:nvPr/>
        </p:nvSpPr>
        <p:spPr>
          <a:xfrm>
            <a:off x="822960" y="1148080"/>
            <a:ext cx="2782570" cy="6978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sz="2400" b="1" dirty="0">
                <a:latin typeface="楷体" panose="02010609060101010101" charset="-122"/>
                <a:ea typeface="楷体" panose="02010609060101010101" charset="-122"/>
                <a:sym typeface="+mn-ea"/>
              </a:rPr>
              <a:t>根据材料回答</a:t>
            </a:r>
            <a:endParaRPr lang="zh-CN" altLang="en-US" sz="2400" b="1" dirty="0">
              <a:solidFill>
                <a:schemeClr val="bg1"/>
              </a:solidFill>
              <a:latin typeface="楷体" panose="02010609060101010101" charset="-122"/>
              <a:ea typeface="楷体" panose="02010609060101010101" charset="-122"/>
              <a:sym typeface="+mn-ea"/>
            </a:endParaRPr>
          </a:p>
        </p:txBody>
      </p:sp>
      <p:sp>
        <p:nvSpPr>
          <p:cNvPr id="15" name="矩形 14"/>
          <p:cNvSpPr/>
          <p:nvPr/>
        </p:nvSpPr>
        <p:spPr>
          <a:xfrm>
            <a:off x="822325" y="4764405"/>
            <a:ext cx="3750945" cy="6978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sz="2400" b="1" dirty="0">
                <a:latin typeface="楷体" panose="02010609060101010101" charset="-122"/>
                <a:ea typeface="楷体" panose="02010609060101010101" charset="-122"/>
                <a:sym typeface="+mn-ea"/>
              </a:rPr>
              <a:t>综合上述材料回答</a:t>
            </a:r>
            <a:endParaRPr lang="zh-CN" altLang="en-US" sz="2400" b="1" dirty="0">
              <a:solidFill>
                <a:schemeClr val="bg1"/>
              </a:solidFill>
              <a:ea typeface="黑体" panose="02010609060101010101" pitchFamily="49" charset="-122"/>
              <a:sym typeface="+mn-ea"/>
            </a:endParaRPr>
          </a:p>
        </p:txBody>
      </p:sp>
      <p:sp>
        <p:nvSpPr>
          <p:cNvPr id="16" name="矩形 15"/>
          <p:cNvSpPr/>
          <p:nvPr/>
        </p:nvSpPr>
        <p:spPr>
          <a:xfrm>
            <a:off x="822960" y="3491865"/>
            <a:ext cx="3750310" cy="6978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sz="2400" b="1" dirty="0">
                <a:latin typeface="楷体" panose="02010609060101010101" charset="-122"/>
                <a:ea typeface="楷体" panose="02010609060101010101" charset="-122"/>
                <a:sym typeface="+mn-ea"/>
              </a:rPr>
              <a:t>根据材料和所学知识回答</a:t>
            </a:r>
            <a:endParaRPr lang="zh-CN" altLang="en-US" sz="2400" b="1" dirty="0">
              <a:solidFill>
                <a:schemeClr val="bg1"/>
              </a:solidFill>
              <a:ea typeface="黑体" panose="02010609060101010101" pitchFamily="49" charset="-122"/>
              <a:sym typeface="+mn-ea"/>
            </a:endParaRPr>
          </a:p>
        </p:txBody>
      </p:sp>
      <p:sp>
        <p:nvSpPr>
          <p:cNvPr id="17" name="矩形 16"/>
          <p:cNvSpPr/>
          <p:nvPr/>
        </p:nvSpPr>
        <p:spPr>
          <a:xfrm>
            <a:off x="822960" y="2194560"/>
            <a:ext cx="2783205" cy="6978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sz="2400" b="1" dirty="0">
                <a:latin typeface="楷体" panose="02010609060101010101" charset="-122"/>
                <a:ea typeface="楷体" panose="02010609060101010101" charset="-122"/>
                <a:sym typeface="+mn-ea"/>
              </a:rPr>
              <a:t>根据所学知识回答</a:t>
            </a:r>
            <a:endParaRPr lang="zh-CN" altLang="en-US" sz="2400" b="1" dirty="0">
              <a:solidFill>
                <a:schemeClr val="bg1"/>
              </a:solidFill>
              <a:ea typeface="黑体" panose="02010609060101010101" pitchFamily="49" charset="-122"/>
              <a:sym typeface="+mn-ea"/>
            </a:endParaRPr>
          </a:p>
        </p:txBody>
      </p:sp>
      <p:sp>
        <p:nvSpPr>
          <p:cNvPr id="18" name=" 135"/>
          <p:cNvSpPr/>
          <p:nvPr/>
        </p:nvSpPr>
        <p:spPr>
          <a:xfrm>
            <a:off x="5054600" y="3691255"/>
            <a:ext cx="815975" cy="299720"/>
          </a:xfrm>
          <a:custGeom>
            <a:avLst/>
            <a:gdLst>
              <a:gd name="connsiteX0" fmla="*/ 4381875 w 6516714"/>
              <a:gd name="connsiteY0" fmla="*/ 0 h 2476413"/>
              <a:gd name="connsiteX1" fmla="*/ 6516714 w 6516714"/>
              <a:gd name="connsiteY1" fmla="*/ 1238208 h 2476413"/>
              <a:gd name="connsiteX2" fmla="*/ 4381875 w 6516714"/>
              <a:gd name="connsiteY2" fmla="*/ 2476413 h 2476413"/>
              <a:gd name="connsiteX3" fmla="*/ 4381875 w 6516714"/>
              <a:gd name="connsiteY3" fmla="*/ 2456682 h 2476413"/>
              <a:gd name="connsiteX4" fmla="*/ 4855462 w 6516714"/>
              <a:gd name="connsiteY4" fmla="*/ 1644997 h 2476413"/>
              <a:gd name="connsiteX5" fmla="*/ 0 w 6516714"/>
              <a:gd name="connsiteY5" fmla="*/ 1238206 h 2476413"/>
              <a:gd name="connsiteX6" fmla="*/ 4855461 w 6516714"/>
              <a:gd name="connsiteY6" fmla="*/ 831415 h 2476413"/>
              <a:gd name="connsiteX7" fmla="*/ 4381875 w 6516714"/>
              <a:gd name="connsiteY7" fmla="*/ 19731 h 247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714" h="2476413">
                <a:moveTo>
                  <a:pt x="4381875" y="0"/>
                </a:moveTo>
                <a:lnTo>
                  <a:pt x="6516714" y="1238208"/>
                </a:lnTo>
                <a:lnTo>
                  <a:pt x="4381875" y="2476413"/>
                </a:lnTo>
                <a:lnTo>
                  <a:pt x="4381875" y="2456682"/>
                </a:lnTo>
                <a:lnTo>
                  <a:pt x="4855462" y="1644997"/>
                </a:lnTo>
                <a:lnTo>
                  <a:pt x="0" y="1238206"/>
                </a:lnTo>
                <a:lnTo>
                  <a:pt x="4855461" y="831415"/>
                </a:lnTo>
                <a:lnTo>
                  <a:pt x="4381875" y="1973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p>
            <a:pPr algn="ctr" eaLnBrk="1" fontAlgn="auto" hangingPunct="1">
              <a:spcBef>
                <a:spcPts val="0"/>
              </a:spcBef>
              <a:spcAft>
                <a:spcPts val="0"/>
              </a:spcAft>
              <a:defRPr/>
            </a:pPr>
            <a:endParaRPr lang="zh-CN" altLang="en-US">
              <a:solidFill>
                <a:srgbClr val="FFFFFF"/>
              </a:solidFill>
            </a:endParaRPr>
          </a:p>
        </p:txBody>
      </p:sp>
      <p:sp>
        <p:nvSpPr>
          <p:cNvPr id="19" name=" 135"/>
          <p:cNvSpPr/>
          <p:nvPr/>
        </p:nvSpPr>
        <p:spPr>
          <a:xfrm>
            <a:off x="5054600" y="2494280"/>
            <a:ext cx="815975" cy="299720"/>
          </a:xfrm>
          <a:custGeom>
            <a:avLst/>
            <a:gdLst>
              <a:gd name="connsiteX0" fmla="*/ 4381875 w 6516714"/>
              <a:gd name="connsiteY0" fmla="*/ 0 h 2476413"/>
              <a:gd name="connsiteX1" fmla="*/ 6516714 w 6516714"/>
              <a:gd name="connsiteY1" fmla="*/ 1238208 h 2476413"/>
              <a:gd name="connsiteX2" fmla="*/ 4381875 w 6516714"/>
              <a:gd name="connsiteY2" fmla="*/ 2476413 h 2476413"/>
              <a:gd name="connsiteX3" fmla="*/ 4381875 w 6516714"/>
              <a:gd name="connsiteY3" fmla="*/ 2456682 h 2476413"/>
              <a:gd name="connsiteX4" fmla="*/ 4855462 w 6516714"/>
              <a:gd name="connsiteY4" fmla="*/ 1644997 h 2476413"/>
              <a:gd name="connsiteX5" fmla="*/ 0 w 6516714"/>
              <a:gd name="connsiteY5" fmla="*/ 1238206 h 2476413"/>
              <a:gd name="connsiteX6" fmla="*/ 4855461 w 6516714"/>
              <a:gd name="connsiteY6" fmla="*/ 831415 h 2476413"/>
              <a:gd name="connsiteX7" fmla="*/ 4381875 w 6516714"/>
              <a:gd name="connsiteY7" fmla="*/ 19731 h 247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714" h="2476413">
                <a:moveTo>
                  <a:pt x="4381875" y="0"/>
                </a:moveTo>
                <a:lnTo>
                  <a:pt x="6516714" y="1238208"/>
                </a:lnTo>
                <a:lnTo>
                  <a:pt x="4381875" y="2476413"/>
                </a:lnTo>
                <a:lnTo>
                  <a:pt x="4381875" y="2456682"/>
                </a:lnTo>
                <a:lnTo>
                  <a:pt x="4855462" y="1644997"/>
                </a:lnTo>
                <a:lnTo>
                  <a:pt x="0" y="1238206"/>
                </a:lnTo>
                <a:lnTo>
                  <a:pt x="4855461" y="831415"/>
                </a:lnTo>
                <a:lnTo>
                  <a:pt x="4381875" y="1973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p>
            <a:pPr algn="ctr" eaLnBrk="1" fontAlgn="auto" hangingPunct="1">
              <a:spcBef>
                <a:spcPts val="0"/>
              </a:spcBef>
              <a:spcAft>
                <a:spcPts val="0"/>
              </a:spcAft>
              <a:defRPr/>
            </a:pPr>
            <a:endParaRPr lang="zh-CN" altLang="en-US">
              <a:solidFill>
                <a:srgbClr val="FFFFFF"/>
              </a:solidFill>
            </a:endParaRPr>
          </a:p>
        </p:txBody>
      </p:sp>
      <p:sp>
        <p:nvSpPr>
          <p:cNvPr id="20" name=" 135"/>
          <p:cNvSpPr/>
          <p:nvPr/>
        </p:nvSpPr>
        <p:spPr>
          <a:xfrm>
            <a:off x="5054600" y="1452245"/>
            <a:ext cx="815975" cy="299720"/>
          </a:xfrm>
          <a:custGeom>
            <a:avLst/>
            <a:gdLst>
              <a:gd name="connsiteX0" fmla="*/ 4381875 w 6516714"/>
              <a:gd name="connsiteY0" fmla="*/ 0 h 2476413"/>
              <a:gd name="connsiteX1" fmla="*/ 6516714 w 6516714"/>
              <a:gd name="connsiteY1" fmla="*/ 1238208 h 2476413"/>
              <a:gd name="connsiteX2" fmla="*/ 4381875 w 6516714"/>
              <a:gd name="connsiteY2" fmla="*/ 2476413 h 2476413"/>
              <a:gd name="connsiteX3" fmla="*/ 4381875 w 6516714"/>
              <a:gd name="connsiteY3" fmla="*/ 2456682 h 2476413"/>
              <a:gd name="connsiteX4" fmla="*/ 4855462 w 6516714"/>
              <a:gd name="connsiteY4" fmla="*/ 1644997 h 2476413"/>
              <a:gd name="connsiteX5" fmla="*/ 0 w 6516714"/>
              <a:gd name="connsiteY5" fmla="*/ 1238206 h 2476413"/>
              <a:gd name="connsiteX6" fmla="*/ 4855461 w 6516714"/>
              <a:gd name="connsiteY6" fmla="*/ 831415 h 2476413"/>
              <a:gd name="connsiteX7" fmla="*/ 4381875 w 6516714"/>
              <a:gd name="connsiteY7" fmla="*/ 19731 h 247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714" h="2476413">
                <a:moveTo>
                  <a:pt x="4381875" y="0"/>
                </a:moveTo>
                <a:lnTo>
                  <a:pt x="6516714" y="1238208"/>
                </a:lnTo>
                <a:lnTo>
                  <a:pt x="4381875" y="2476413"/>
                </a:lnTo>
                <a:lnTo>
                  <a:pt x="4381875" y="2456682"/>
                </a:lnTo>
                <a:lnTo>
                  <a:pt x="4855462" y="1644997"/>
                </a:lnTo>
                <a:lnTo>
                  <a:pt x="0" y="1238206"/>
                </a:lnTo>
                <a:lnTo>
                  <a:pt x="4855461" y="831415"/>
                </a:lnTo>
                <a:lnTo>
                  <a:pt x="4381875" y="1973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p>
            <a:pPr algn="ctr" eaLnBrk="1" fontAlgn="auto" hangingPunct="1">
              <a:spcBef>
                <a:spcPts val="0"/>
              </a:spcBef>
              <a:spcAft>
                <a:spcPts val="0"/>
              </a:spcAft>
              <a:defRPr/>
            </a:pPr>
            <a:endParaRPr lang="zh-CN" altLang="en-US">
              <a:solidFill>
                <a:srgbClr val="FFFFFF"/>
              </a:solidFill>
            </a:endParaRPr>
          </a:p>
        </p:txBody>
      </p:sp>
      <p:sp>
        <p:nvSpPr>
          <p:cNvPr id="22" name="矩形 21"/>
          <p:cNvSpPr/>
          <p:nvPr/>
        </p:nvSpPr>
        <p:spPr>
          <a:xfrm>
            <a:off x="6126480" y="1148080"/>
            <a:ext cx="3750310" cy="6978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sz="2400" b="1">
                <a:latin typeface="楷体" panose="02010609060101010101" charset="-122"/>
                <a:ea typeface="楷体" panose="02010609060101010101" charset="-122"/>
                <a:sym typeface="+mn-ea"/>
              </a:rPr>
              <a:t>答案在材料中（抄材料）</a:t>
            </a:r>
            <a:endParaRPr lang="zh-CN" altLang="en-US" sz="2400" b="1" dirty="0">
              <a:solidFill>
                <a:schemeClr val="bg1"/>
              </a:solidFill>
              <a:latin typeface="楷体" panose="02010609060101010101" charset="-122"/>
              <a:ea typeface="楷体" panose="02010609060101010101" charset="-122"/>
              <a:sym typeface="+mn-ea"/>
            </a:endParaRPr>
          </a:p>
        </p:txBody>
      </p:sp>
      <p:sp>
        <p:nvSpPr>
          <p:cNvPr id="23" name="矩形 22"/>
          <p:cNvSpPr/>
          <p:nvPr/>
        </p:nvSpPr>
        <p:spPr>
          <a:xfrm>
            <a:off x="6126480" y="2295525"/>
            <a:ext cx="3750310" cy="6978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sz="2400" b="1">
                <a:latin typeface="楷体" panose="02010609060101010101" charset="-122"/>
                <a:ea typeface="楷体" panose="02010609060101010101" charset="-122"/>
                <a:sym typeface="+mn-ea"/>
              </a:rPr>
              <a:t>答案在教材中（背教材）</a:t>
            </a:r>
            <a:endParaRPr lang="zh-CN" altLang="en-US" sz="2400" b="1" dirty="0">
              <a:solidFill>
                <a:schemeClr val="bg1"/>
              </a:solidFill>
              <a:ea typeface="黑体" panose="02010609060101010101" pitchFamily="49" charset="-122"/>
              <a:sym typeface="+mn-ea"/>
            </a:endParaRPr>
          </a:p>
        </p:txBody>
      </p:sp>
      <p:sp>
        <p:nvSpPr>
          <p:cNvPr id="24" name="矩形 23"/>
          <p:cNvSpPr/>
          <p:nvPr/>
        </p:nvSpPr>
        <p:spPr>
          <a:xfrm>
            <a:off x="6126480" y="3491865"/>
            <a:ext cx="3750310" cy="6978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sz="2400" b="1">
                <a:latin typeface="楷体" panose="02010609060101010101" charset="-122"/>
                <a:ea typeface="楷体" panose="02010609060101010101" charset="-122"/>
                <a:sym typeface="+mn-ea"/>
              </a:rPr>
              <a:t>答案一定在材料和教材中</a:t>
            </a:r>
            <a:endParaRPr lang="zh-CN" altLang="en-US" sz="2400" b="1" dirty="0">
              <a:solidFill>
                <a:schemeClr val="bg1"/>
              </a:solidFill>
              <a:ea typeface="黑体" panose="02010609060101010101" pitchFamily="49" charset="-122"/>
              <a:sym typeface="+mn-ea"/>
            </a:endParaRPr>
          </a:p>
        </p:txBody>
      </p:sp>
      <p:sp>
        <p:nvSpPr>
          <p:cNvPr id="25" name="矩形 24"/>
          <p:cNvSpPr/>
          <p:nvPr/>
        </p:nvSpPr>
        <p:spPr>
          <a:xfrm>
            <a:off x="6126480" y="4491355"/>
            <a:ext cx="3750310" cy="17468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buNone/>
            </a:pPr>
            <a:r>
              <a:rPr lang="zh-CN" altLang="en-US" sz="2400" b="1">
                <a:latin typeface="楷体" panose="02010609060101010101" charset="-122"/>
                <a:ea typeface="楷体" panose="02010609060101010101" charset="-122"/>
                <a:sym typeface="+mn-ea"/>
              </a:rPr>
              <a:t>答案在材料的题引中；答案在材料间递进或并列的关系中，根据前面的设问和答案抽象出认识和结论</a:t>
            </a:r>
            <a:endParaRPr lang="zh-CN" altLang="en-US" sz="2400" b="1" dirty="0">
              <a:solidFill>
                <a:schemeClr val="bg1"/>
              </a:solidFill>
              <a:ea typeface="黑体" panose="02010609060101010101" pitchFamily="49" charset="-122"/>
              <a:sym typeface="+mn-ea"/>
            </a:endParaRPr>
          </a:p>
        </p:txBody>
      </p:sp>
      <p:sp>
        <p:nvSpPr>
          <p:cNvPr id="2" name="矩形 1"/>
          <p:cNvSpPr/>
          <p:nvPr/>
        </p:nvSpPr>
        <p:spPr>
          <a:xfrm>
            <a:off x="2859405" y="309880"/>
            <a:ext cx="4012565" cy="69786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indent="0"/>
            <a:endParaRPr lang="zh-CN" altLang="en-US" sz="24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a:p>
            <a:pPr indent="0"/>
            <a:r>
              <a:rPr lang="zh-CN" altLang="en-US" sz="24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找状语</a:t>
            </a:r>
            <a:r>
              <a:rPr lang="en-US" altLang="zh-CN" sz="24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4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确定答案的来源</a:t>
            </a:r>
            <a:endParaRPr lang="zh-CN" altLang="en-US" sz="2400" b="1">
              <a:solidFill>
                <a:schemeClr val="bg1"/>
              </a:solidFill>
              <a:latin typeface="黑体" panose="02010609060101010101" pitchFamily="49" charset="-122"/>
              <a:ea typeface="黑体" panose="02010609060101010101" pitchFamily="49" charset="-122"/>
              <a:cs typeface="黑体" panose="02010609060101010101" pitchFamily="49" charset="-122"/>
            </a:endParaRPr>
          </a:p>
          <a:p>
            <a:pPr indent="0"/>
            <a:endParaRPr lang="zh-CN" altLang="en-US" sz="2400" b="1" dirty="0">
              <a:solidFill>
                <a:schemeClr val="bg1"/>
              </a:solidFill>
              <a:ea typeface="黑体" panose="02010609060101010101" pitchFamily="49" charset="-122"/>
              <a:sym typeface="+mn-ea"/>
            </a:endParaRPr>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1+#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1+#ppt_w/2"/>
                                          </p:val>
                                        </p:tav>
                                        <p:tav tm="100000">
                                          <p:val>
                                            <p:strVal val="#ppt_x"/>
                                          </p:val>
                                        </p:tav>
                                      </p:tavLst>
                                    </p:anim>
                                    <p:anim calcmode="lin" valueType="num">
                                      <p:cBhvr additive="base">
                                        <p:cTn id="14"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1+#ppt_w/2"/>
                                          </p:val>
                                        </p:tav>
                                        <p:tav tm="100000">
                                          <p:val>
                                            <p:strVal val="#ppt_x"/>
                                          </p:val>
                                        </p:tav>
                                      </p:tavLst>
                                    </p:anim>
                                    <p:anim calcmode="lin" valueType="num">
                                      <p:cBhvr additive="base">
                                        <p:cTn id="20"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1+#ppt_w/2"/>
                                          </p:val>
                                        </p:tav>
                                        <p:tav tm="100000">
                                          <p:val>
                                            <p:strVal val="#ppt_x"/>
                                          </p:val>
                                        </p:tav>
                                      </p:tavLst>
                                    </p:anim>
                                    <p:anim calcmode="lin" valueType="num">
                                      <p:cBhvr additive="base">
                                        <p:cTn id="26"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3" grpId="0" bldLvl="0" animBg="1"/>
      <p:bldP spid="24" grpId="0" bldLvl="0" animBg="1"/>
      <p:bldP spid="25" grpId="0" bldLvl="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57175" y="1508760"/>
            <a:ext cx="11706225" cy="2927985"/>
          </a:xfrm>
          <a:prstGeom prst="rect">
            <a:avLst/>
          </a:prstGeom>
          <a:noFill/>
        </p:spPr>
        <p:txBody>
          <a:bodyPr wrap="square" rtlCol="0" anchor="t">
            <a:spAutoFit/>
          </a:bodyPr>
          <a:p>
            <a:pPr indent="0" fontAlgn="auto">
              <a:lnSpc>
                <a:spcPts val="3160"/>
              </a:lnSpc>
              <a:buNone/>
            </a:pPr>
            <a:r>
              <a:rPr lang="zh-CN" altLang="en-US" sz="2800" b="1" dirty="0">
                <a:solidFill>
                  <a:schemeClr val="bg1"/>
                </a:solidFill>
                <a:latin typeface="楷体" panose="02010609060101010101" charset="-122"/>
                <a:ea typeface="楷体" panose="02010609060101010101" charset="-122"/>
                <a:cs typeface="楷体" panose="02010609060101010101" charset="-122"/>
                <a:sym typeface="+mn-ea"/>
              </a:rPr>
              <a:t>（1</a:t>
            </a:r>
            <a:r>
              <a:rPr lang="zh-CN" altLang="en-US" sz="2800" b="1" dirty="0">
                <a:solidFill>
                  <a:srgbClr val="0070C0"/>
                </a:solidFill>
                <a:latin typeface="楷体" panose="02010609060101010101" charset="-122"/>
                <a:ea typeface="楷体" panose="02010609060101010101" charset="-122"/>
                <a:cs typeface="楷体" panose="02010609060101010101" charset="-122"/>
                <a:sym typeface="+mn-ea"/>
              </a:rPr>
              <a:t>）根据材料一并结合所学知识，概括宋代到明清时期乡约制度的变化，并说明乡约制度的积极作用。（12分）</a:t>
            </a:r>
            <a:endParaRPr lang="zh-CN" altLang="en-US" sz="2800" b="1" dirty="0">
              <a:solidFill>
                <a:srgbClr val="0070C0"/>
              </a:solidFill>
              <a:latin typeface="楷体" panose="02010609060101010101" charset="-122"/>
              <a:ea typeface="楷体" panose="02010609060101010101" charset="-122"/>
              <a:cs typeface="楷体" panose="02010609060101010101" charset="-122"/>
              <a:sym typeface="+mn-ea"/>
            </a:endParaRPr>
          </a:p>
          <a:p>
            <a:pPr indent="0" fontAlgn="auto">
              <a:lnSpc>
                <a:spcPts val="3160"/>
              </a:lnSpc>
              <a:buNone/>
            </a:pPr>
            <a:endParaRPr lang="zh-CN" altLang="en-US" sz="2800" b="1" dirty="0">
              <a:solidFill>
                <a:srgbClr val="0070C0"/>
              </a:solidFill>
              <a:latin typeface="楷体" panose="02010609060101010101" charset="-122"/>
              <a:ea typeface="楷体" panose="02010609060101010101" charset="-122"/>
              <a:cs typeface="楷体" panose="02010609060101010101" charset="-122"/>
              <a:sym typeface="+mn-ea"/>
            </a:endParaRPr>
          </a:p>
          <a:p>
            <a:pPr indent="0" fontAlgn="auto">
              <a:lnSpc>
                <a:spcPts val="3160"/>
              </a:lnSpc>
              <a:buNone/>
            </a:pPr>
            <a:r>
              <a:rPr lang="zh-CN" altLang="en-US" sz="2800" b="1" dirty="0">
                <a:solidFill>
                  <a:srgbClr val="0070C0"/>
                </a:solidFill>
                <a:latin typeface="楷体" panose="02010609060101010101" charset="-122"/>
                <a:ea typeface="楷体" panose="02010609060101010101" charset="-122"/>
                <a:cs typeface="楷体" panose="02010609060101010101" charset="-122"/>
                <a:sym typeface="+mn-ea"/>
              </a:rPr>
              <a:t>（2）根据材料二并结合所学知识，简述清末城镇地方自治的历史背景。（9分）</a:t>
            </a:r>
            <a:endParaRPr lang="zh-CN" altLang="en-US" sz="2800" b="1" dirty="0">
              <a:solidFill>
                <a:srgbClr val="0070C0"/>
              </a:solidFill>
              <a:latin typeface="楷体" panose="02010609060101010101" charset="-122"/>
              <a:ea typeface="楷体" panose="02010609060101010101" charset="-122"/>
              <a:cs typeface="楷体" panose="02010609060101010101" charset="-122"/>
              <a:sym typeface="+mn-ea"/>
            </a:endParaRPr>
          </a:p>
          <a:p>
            <a:pPr indent="0" fontAlgn="auto">
              <a:lnSpc>
                <a:spcPts val="3160"/>
              </a:lnSpc>
              <a:buNone/>
            </a:pPr>
            <a:endParaRPr lang="zh-CN" altLang="en-US" sz="2800" b="1" dirty="0">
              <a:solidFill>
                <a:srgbClr val="0070C0"/>
              </a:solidFill>
              <a:latin typeface="楷体" panose="02010609060101010101" charset="-122"/>
              <a:ea typeface="楷体" panose="02010609060101010101" charset="-122"/>
              <a:cs typeface="楷体" panose="02010609060101010101" charset="-122"/>
              <a:sym typeface="+mn-ea"/>
            </a:endParaRPr>
          </a:p>
          <a:p>
            <a:pPr indent="0" fontAlgn="auto">
              <a:lnSpc>
                <a:spcPts val="3160"/>
              </a:lnSpc>
              <a:buNone/>
            </a:pPr>
            <a:r>
              <a:rPr lang="zh-CN" altLang="en-US" sz="2800" b="1" dirty="0">
                <a:solidFill>
                  <a:srgbClr val="0070C0"/>
                </a:solidFill>
                <a:latin typeface="楷体" panose="02010609060101010101" charset="-122"/>
                <a:ea typeface="楷体" panose="02010609060101010101" charset="-122"/>
                <a:cs typeface="楷体" panose="02010609060101010101" charset="-122"/>
                <a:sym typeface="+mn-ea"/>
              </a:rPr>
              <a:t>（3）根据材料三并结合所学知识，说明村民自治的意义。（</a:t>
            </a:r>
            <a:r>
              <a:rPr lang="zh-CN" altLang="en-US" sz="2800" b="1" dirty="0">
                <a:solidFill>
                  <a:srgbClr val="FF0000"/>
                </a:solidFill>
                <a:latin typeface="楷体" panose="02010609060101010101" charset="-122"/>
                <a:ea typeface="楷体" panose="02010609060101010101" charset="-122"/>
                <a:cs typeface="楷体" panose="02010609060101010101" charset="-122"/>
                <a:sym typeface="+mn-ea"/>
              </a:rPr>
              <a:t>4</a:t>
            </a:r>
            <a:r>
              <a:rPr lang="zh-CN" altLang="en-US" sz="2800" b="1" dirty="0">
                <a:solidFill>
                  <a:srgbClr val="FF0000"/>
                </a:solidFill>
                <a:latin typeface="楷体" panose="02010609060101010101" charset="-122"/>
                <a:ea typeface="楷体" panose="02010609060101010101" charset="-122"/>
                <a:cs typeface="楷体" panose="02010609060101010101" charset="-122"/>
                <a:sym typeface="+mn-ea"/>
              </a:rPr>
              <a:t>分） </a:t>
            </a:r>
            <a:endParaRPr lang="zh-CN" altLang="en-US" sz="2800" b="1" dirty="0">
              <a:solidFill>
                <a:srgbClr val="FF000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endParaRPr>
          </a:p>
        </p:txBody>
      </p:sp>
      <p:sp>
        <p:nvSpPr>
          <p:cNvPr id="200" name=" 200"/>
          <p:cNvSpPr/>
          <p:nvPr/>
        </p:nvSpPr>
        <p:spPr>
          <a:xfrm>
            <a:off x="1199515" y="2691765"/>
            <a:ext cx="4535170" cy="561340"/>
          </a:xfrm>
          <a:prstGeom prst="fram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chemeClr val="tx1"/>
              </a:solidFill>
            </a:endParaRPr>
          </a:p>
        </p:txBody>
      </p:sp>
      <p:sp>
        <p:nvSpPr>
          <p:cNvPr id="11" name="矩形 10"/>
          <p:cNvSpPr/>
          <p:nvPr/>
        </p:nvSpPr>
        <p:spPr>
          <a:xfrm>
            <a:off x="1645285" y="5580380"/>
            <a:ext cx="1159510" cy="539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sz="2400" b="1" dirty="0">
                <a:solidFill>
                  <a:schemeClr val="bg1"/>
                </a:solidFill>
                <a:ea typeface="黑体" panose="02010609060101010101" pitchFamily="49" charset="-122"/>
                <a:sym typeface="+mn-ea"/>
              </a:rPr>
              <a:t>找状语</a:t>
            </a:r>
            <a:endParaRPr lang="zh-CN" altLang="en-US" sz="2400" b="1" dirty="0">
              <a:solidFill>
                <a:schemeClr val="bg1"/>
              </a:solidFill>
              <a:ea typeface="黑体" panose="02010609060101010101" pitchFamily="49" charset="-122"/>
              <a:sym typeface="+mn-ea"/>
            </a:endParaRPr>
          </a:p>
        </p:txBody>
      </p:sp>
      <p:sp>
        <p:nvSpPr>
          <p:cNvPr id="15" name="上箭头 14"/>
          <p:cNvSpPr/>
          <p:nvPr/>
        </p:nvSpPr>
        <p:spPr>
          <a:xfrm>
            <a:off x="2036445" y="4436745"/>
            <a:ext cx="377825" cy="105537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 135"/>
          <p:cNvSpPr/>
          <p:nvPr/>
        </p:nvSpPr>
        <p:spPr>
          <a:xfrm>
            <a:off x="2887345" y="5700395"/>
            <a:ext cx="815975" cy="299720"/>
          </a:xfrm>
          <a:custGeom>
            <a:avLst/>
            <a:gdLst>
              <a:gd name="connsiteX0" fmla="*/ 4381875 w 6516714"/>
              <a:gd name="connsiteY0" fmla="*/ 0 h 2476413"/>
              <a:gd name="connsiteX1" fmla="*/ 6516714 w 6516714"/>
              <a:gd name="connsiteY1" fmla="*/ 1238208 h 2476413"/>
              <a:gd name="connsiteX2" fmla="*/ 4381875 w 6516714"/>
              <a:gd name="connsiteY2" fmla="*/ 2476413 h 2476413"/>
              <a:gd name="connsiteX3" fmla="*/ 4381875 w 6516714"/>
              <a:gd name="connsiteY3" fmla="*/ 2456682 h 2476413"/>
              <a:gd name="connsiteX4" fmla="*/ 4855462 w 6516714"/>
              <a:gd name="connsiteY4" fmla="*/ 1644997 h 2476413"/>
              <a:gd name="connsiteX5" fmla="*/ 0 w 6516714"/>
              <a:gd name="connsiteY5" fmla="*/ 1238206 h 2476413"/>
              <a:gd name="connsiteX6" fmla="*/ 4855461 w 6516714"/>
              <a:gd name="connsiteY6" fmla="*/ 831415 h 2476413"/>
              <a:gd name="connsiteX7" fmla="*/ 4381875 w 6516714"/>
              <a:gd name="connsiteY7" fmla="*/ 19731 h 247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714" h="2476413">
                <a:moveTo>
                  <a:pt x="4381875" y="0"/>
                </a:moveTo>
                <a:lnTo>
                  <a:pt x="6516714" y="1238208"/>
                </a:lnTo>
                <a:lnTo>
                  <a:pt x="4381875" y="2476413"/>
                </a:lnTo>
                <a:lnTo>
                  <a:pt x="4381875" y="2456682"/>
                </a:lnTo>
                <a:lnTo>
                  <a:pt x="4855462" y="1644997"/>
                </a:lnTo>
                <a:lnTo>
                  <a:pt x="0" y="1238206"/>
                </a:lnTo>
                <a:lnTo>
                  <a:pt x="4855461" y="831415"/>
                </a:lnTo>
                <a:lnTo>
                  <a:pt x="4381875" y="1973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p>
            <a:pPr algn="ctr" eaLnBrk="1" fontAlgn="auto" hangingPunct="1">
              <a:spcBef>
                <a:spcPts val="0"/>
              </a:spcBef>
              <a:spcAft>
                <a:spcPts val="0"/>
              </a:spcAft>
              <a:defRPr/>
            </a:pPr>
            <a:endParaRPr lang="zh-CN" altLang="en-US">
              <a:solidFill>
                <a:srgbClr val="FFFFFF"/>
              </a:solidFill>
            </a:endParaRPr>
          </a:p>
        </p:txBody>
      </p:sp>
      <p:sp>
        <p:nvSpPr>
          <p:cNvPr id="23" name="矩形 22"/>
          <p:cNvSpPr/>
          <p:nvPr/>
        </p:nvSpPr>
        <p:spPr>
          <a:xfrm>
            <a:off x="3906520" y="5501640"/>
            <a:ext cx="3881755" cy="69786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en-US" altLang="zh-CN" sz="2400" b="1">
                <a:solidFill>
                  <a:schemeClr val="bg1"/>
                </a:solidFill>
                <a:latin typeface="楷体" panose="02010609060101010101" charset="-122"/>
                <a:ea typeface="楷体" panose="02010609060101010101" charset="-122"/>
                <a:cs typeface="楷体" panose="02010609060101010101" charset="-122"/>
                <a:sym typeface="+mn-ea"/>
              </a:rPr>
              <a:t>1</a:t>
            </a:r>
            <a:r>
              <a:rPr lang="zh-CN" altLang="en-US" sz="2400" b="1">
                <a:solidFill>
                  <a:schemeClr val="bg1"/>
                </a:solidFill>
                <a:latin typeface="楷体" panose="02010609060101010101" charset="-122"/>
                <a:ea typeface="楷体" panose="02010609060101010101" charset="-122"/>
                <a:cs typeface="楷体" panose="02010609060101010101" charset="-122"/>
                <a:sym typeface="+mn-ea"/>
              </a:rPr>
              <a:t>、</a:t>
            </a:r>
            <a:r>
              <a:rPr lang="zh-CN" altLang="en-US" sz="2400" b="1">
                <a:latin typeface="楷体" panose="02010609060101010101" charset="-122"/>
                <a:ea typeface="楷体" panose="02010609060101010101" charset="-122"/>
                <a:sym typeface="+mn-ea"/>
              </a:rPr>
              <a:t>答案在材料中（抄材料）</a:t>
            </a:r>
            <a:endParaRPr lang="zh-CN" altLang="en-US" sz="2400" b="1">
              <a:solidFill>
                <a:schemeClr val="bg1"/>
              </a:solidFill>
              <a:latin typeface="楷体" panose="02010609060101010101" charset="-122"/>
              <a:ea typeface="楷体" panose="02010609060101010101" charset="-122"/>
              <a:cs typeface="楷体" panose="02010609060101010101" charset="-122"/>
            </a:endParaRPr>
          </a:p>
          <a:p>
            <a:pPr indent="0"/>
            <a:r>
              <a:rPr lang="en-US" altLang="zh-CN" sz="2400" b="1">
                <a:solidFill>
                  <a:schemeClr val="bg1"/>
                </a:solidFill>
                <a:latin typeface="楷体" panose="02010609060101010101" charset="-122"/>
                <a:ea typeface="楷体" panose="02010609060101010101" charset="-122"/>
                <a:cs typeface="楷体" panose="02010609060101010101" charset="-122"/>
                <a:sym typeface="+mn-ea"/>
              </a:rPr>
              <a:t>2</a:t>
            </a:r>
            <a:r>
              <a:rPr lang="zh-CN" altLang="en-US" sz="2400" b="1">
                <a:solidFill>
                  <a:schemeClr val="bg1"/>
                </a:solidFill>
                <a:latin typeface="楷体" panose="02010609060101010101" charset="-122"/>
                <a:ea typeface="楷体" panose="02010609060101010101" charset="-122"/>
                <a:cs typeface="楷体" panose="02010609060101010101" charset="-122"/>
                <a:sym typeface="+mn-ea"/>
              </a:rPr>
              <a:t>、</a:t>
            </a:r>
            <a:r>
              <a:rPr lang="zh-CN" altLang="en-US" sz="2400" b="1">
                <a:latin typeface="楷体" panose="02010609060101010101" charset="-122"/>
                <a:ea typeface="楷体" panose="02010609060101010101" charset="-122"/>
                <a:sym typeface="+mn-ea"/>
              </a:rPr>
              <a:t>答案在教材中（背教材）</a:t>
            </a:r>
            <a:endParaRPr lang="zh-CN" altLang="en-US" sz="2400" b="1" dirty="0">
              <a:solidFill>
                <a:schemeClr val="bg1"/>
              </a:solidFill>
              <a:latin typeface="楷体" panose="02010609060101010101" charset="-122"/>
              <a:ea typeface="楷体" panose="02010609060101010101" charset="-122"/>
              <a:cs typeface="楷体" panose="02010609060101010101" charset="-122"/>
              <a:sym typeface="+mn-ea"/>
            </a:endParaRPr>
          </a:p>
        </p:txBody>
      </p:sp>
      <p:sp>
        <p:nvSpPr>
          <p:cNvPr id="3" name="矩形 2"/>
          <p:cNvSpPr/>
          <p:nvPr/>
        </p:nvSpPr>
        <p:spPr>
          <a:xfrm>
            <a:off x="3126105" y="451485"/>
            <a:ext cx="4012565" cy="69786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indent="0"/>
            <a:endParaRPr lang="zh-CN" altLang="en-US" sz="24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a:p>
            <a:pPr indent="0"/>
            <a:r>
              <a:rPr lang="zh-CN" altLang="en-US" sz="24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找状语</a:t>
            </a:r>
            <a:r>
              <a:rPr lang="en-US" altLang="zh-CN" sz="24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4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确定答案的来源</a:t>
            </a:r>
            <a:endParaRPr lang="zh-CN" altLang="en-US" sz="2400" b="1">
              <a:solidFill>
                <a:schemeClr val="bg1"/>
              </a:solidFill>
              <a:latin typeface="黑体" panose="02010609060101010101" pitchFamily="49" charset="-122"/>
              <a:ea typeface="黑体" panose="02010609060101010101" pitchFamily="49" charset="-122"/>
              <a:cs typeface="黑体" panose="02010609060101010101" pitchFamily="49" charset="-122"/>
            </a:endParaRPr>
          </a:p>
          <a:p>
            <a:pPr indent="0"/>
            <a:endParaRPr lang="zh-CN" altLang="en-US" sz="2400" b="1" dirty="0">
              <a:solidFill>
                <a:schemeClr val="bg1"/>
              </a:solidFill>
              <a:ea typeface="黑体" panose="02010609060101010101" pitchFamily="49" charset="-122"/>
              <a:sym typeface="+mn-ea"/>
            </a:endParaRPr>
          </a:p>
        </p:txBody>
      </p:sp>
      <p:sp>
        <p:nvSpPr>
          <p:cNvPr id="4" name=" 200"/>
          <p:cNvSpPr/>
          <p:nvPr/>
        </p:nvSpPr>
        <p:spPr>
          <a:xfrm>
            <a:off x="1199515" y="3874135"/>
            <a:ext cx="4535170" cy="562610"/>
          </a:xfrm>
          <a:prstGeom prst="fram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chemeClr val="tx1"/>
              </a:solidFill>
            </a:endParaRPr>
          </a:p>
        </p:txBody>
      </p:sp>
      <p:sp>
        <p:nvSpPr>
          <p:cNvPr id="5" name=" 200"/>
          <p:cNvSpPr/>
          <p:nvPr/>
        </p:nvSpPr>
        <p:spPr>
          <a:xfrm>
            <a:off x="1027430" y="1508760"/>
            <a:ext cx="4535170" cy="468630"/>
          </a:xfrm>
          <a:prstGeom prst="fram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chemeClr val="tx1"/>
              </a:solidFill>
            </a:endParaRPr>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000"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1+#ppt_w/2"/>
                                          </p:val>
                                        </p:tav>
                                        <p:tav tm="100000">
                                          <p:val>
                                            <p:strVal val="#ppt_x"/>
                                          </p:val>
                                        </p:tav>
                                      </p:tavLst>
                                    </p:anim>
                                    <p:anim calcmode="lin" valueType="num">
                                      <p:cBhvr additive="base">
                                        <p:cTn id="14"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000" fill="hold">
                                          <p:stCondLst>
                                            <p:cond delay="0"/>
                                          </p:stCondLst>
                                        </p:cTn>
                                        <p:tgtEl>
                                          <p:spTgt spid="200"/>
                                        </p:tgtEl>
                                        <p:attrNameLst>
                                          <p:attrName>style.visibility</p:attrName>
                                        </p:attrNameLst>
                                      </p:cBhvr>
                                      <p:to>
                                        <p:strVal val="visible"/>
                                      </p:to>
                                    </p:set>
                                    <p:anim calcmode="lin" valueType="num">
                                      <p:cBhvr additive="base">
                                        <p:cTn id="19" dur="1000" fill="hold"/>
                                        <p:tgtEl>
                                          <p:spTgt spid="200"/>
                                        </p:tgtEl>
                                        <p:attrNameLst>
                                          <p:attrName>ppt_x</p:attrName>
                                        </p:attrNameLst>
                                      </p:cBhvr>
                                      <p:tavLst>
                                        <p:tav tm="0">
                                          <p:val>
                                            <p:strVal val="1+#ppt_w/2"/>
                                          </p:val>
                                        </p:tav>
                                        <p:tav tm="100000">
                                          <p:val>
                                            <p:strVal val="#ppt_x"/>
                                          </p:val>
                                        </p:tav>
                                      </p:tavLst>
                                    </p:anim>
                                    <p:anim calcmode="lin" valueType="num">
                                      <p:cBhvr additive="base">
                                        <p:cTn id="20" dur="1000" fill="hold"/>
                                        <p:tgtEl>
                                          <p:spTgt spid="20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000" fill="hold">
                                          <p:stCondLst>
                                            <p:cond delay="0"/>
                                          </p:stCondLst>
                                        </p:cTn>
                                        <p:tgtEl>
                                          <p:spTgt spid="4"/>
                                        </p:tgtEl>
                                        <p:attrNameLst>
                                          <p:attrName>style.visibility</p:attrName>
                                        </p:attrNameLst>
                                      </p:cBhvr>
                                      <p:to>
                                        <p:strVal val="visible"/>
                                      </p:to>
                                    </p:set>
                                    <p:anim calcmode="lin" valueType="num">
                                      <p:cBhvr additive="base">
                                        <p:cTn id="25" dur="1000" fill="hold"/>
                                        <p:tgtEl>
                                          <p:spTgt spid="4"/>
                                        </p:tgtEl>
                                        <p:attrNameLst>
                                          <p:attrName>ppt_x</p:attrName>
                                        </p:attrNameLst>
                                      </p:cBhvr>
                                      <p:tavLst>
                                        <p:tav tm="0">
                                          <p:val>
                                            <p:strVal val="1+#ppt_w/2"/>
                                          </p:val>
                                        </p:tav>
                                        <p:tav tm="100000">
                                          <p:val>
                                            <p:strVal val="#ppt_x"/>
                                          </p:val>
                                        </p:tav>
                                      </p:tavLst>
                                    </p:anim>
                                    <p:anim calcmode="lin" valueType="num">
                                      <p:cBhvr additive="base">
                                        <p:cTn id="26"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1+#ppt_w/2"/>
                                          </p:val>
                                        </p:tav>
                                        <p:tav tm="100000">
                                          <p:val>
                                            <p:strVal val="#ppt_x"/>
                                          </p:val>
                                        </p:tav>
                                      </p:tavLst>
                                    </p:anim>
                                    <p:anim calcmode="lin" valueType="num">
                                      <p:cBhvr additive="base">
                                        <p:cTn id="3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1+#ppt_w/2"/>
                                          </p:val>
                                        </p:tav>
                                        <p:tav tm="100000">
                                          <p:val>
                                            <p:strVal val="#ppt_x"/>
                                          </p:val>
                                        </p:tav>
                                      </p:tavLst>
                                    </p:anim>
                                    <p:anim calcmode="lin" valueType="num">
                                      <p:cBhvr additive="base">
                                        <p:cTn id="3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1+#ppt_w/2"/>
                                          </p:val>
                                        </p:tav>
                                        <p:tav tm="100000">
                                          <p:val>
                                            <p:strVal val="#ppt_x"/>
                                          </p:val>
                                        </p:tav>
                                      </p:tavLst>
                                    </p:anim>
                                    <p:anim calcmode="lin" valueType="num">
                                      <p:cBhvr additive="base">
                                        <p:cTn id="44"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additive="base">
                                        <p:cTn id="49" dur="500" fill="hold"/>
                                        <p:tgtEl>
                                          <p:spTgt spid="23"/>
                                        </p:tgtEl>
                                        <p:attrNameLst>
                                          <p:attrName>ppt_x</p:attrName>
                                        </p:attrNameLst>
                                      </p:cBhvr>
                                      <p:tavLst>
                                        <p:tav tm="0">
                                          <p:val>
                                            <p:strVal val="1+#ppt_w/2"/>
                                          </p:val>
                                        </p:tav>
                                        <p:tav tm="100000">
                                          <p:val>
                                            <p:strVal val="#ppt_x"/>
                                          </p:val>
                                        </p:tav>
                                      </p:tavLst>
                                    </p:anim>
                                    <p:anim calcmode="lin" valueType="num">
                                      <p:cBhvr additive="base">
                                        <p:cTn id="50"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 grpId="0" bldLvl="0" animBg="1"/>
      <p:bldP spid="4" grpId="0" bldLvl="0" animBg="1"/>
      <p:bldP spid="5" grpId="0" bldLvl="0" animBg="1"/>
      <p:bldP spid="2" grpId="0"/>
      <p:bldP spid="15" grpId="0" bldLvl="0" animBg="1"/>
      <p:bldP spid="11" grpId="0" bldLvl="0" animBg="1"/>
      <p:bldP spid="20" grpId="0" bldLvl="0" animBg="1"/>
      <p:bldP spid="23"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492760" y="1677035"/>
            <a:ext cx="10805160" cy="2784475"/>
          </a:xfrm>
        </p:spPr>
        <p:txBody>
          <a:bodyPr>
            <a:normAutofit lnSpcReduction="20000"/>
          </a:bodyPr>
          <a:p>
            <a:pPr marL="0" indent="0">
              <a:buNone/>
            </a:pPr>
            <a:r>
              <a:rPr lang="en-US" altLang="zh-CN" sz="1800">
                <a:sym typeface="+mn-ea"/>
              </a:rPr>
              <a:t>11</a:t>
            </a:r>
            <a:r>
              <a:rPr lang="zh-CN" altLang="en-US" sz="1800">
                <a:sym typeface="+mn-ea"/>
              </a:rPr>
              <a:t>、（2016·全国课标Ⅲ卷·48）</a:t>
            </a:r>
            <a:r>
              <a:rPr lang="zh-CN" altLang="en-US" sz="1800" b="1">
                <a:latin typeface="楷体" panose="02010609060101010101" charset="-122"/>
                <a:ea typeface="楷体" panose="02010609060101010101" charset="-122"/>
                <a:cs typeface="楷体" panose="02010609060101010101" charset="-122"/>
                <a:sym typeface="+mn-ea"/>
              </a:rPr>
              <a:t>[历史——选修3：20世纪的战争与和平]</a:t>
            </a:r>
            <a:endParaRPr lang="zh-CN" altLang="en-US" sz="1800" b="1">
              <a:latin typeface="楷体" panose="02010609060101010101" charset="-122"/>
              <a:ea typeface="楷体" panose="02010609060101010101" charset="-122"/>
              <a:cs typeface="楷体" panose="02010609060101010101" charset="-122"/>
            </a:endParaRPr>
          </a:p>
          <a:p>
            <a:pPr marL="0" indent="0" fontAlgn="auto">
              <a:lnSpc>
                <a:spcPct val="130000"/>
              </a:lnSpc>
              <a:buNone/>
            </a:pPr>
            <a:r>
              <a:rPr lang="zh-CN" altLang="en-US" sz="1800" b="1">
                <a:latin typeface="楷体" panose="02010609060101010101" charset="-122"/>
                <a:ea typeface="楷体" panose="02010609060101010101" charset="-122"/>
                <a:cs typeface="楷体" panose="02010609060101010101" charset="-122"/>
                <a:sym typeface="+mn-ea"/>
              </a:rPr>
              <a:t>材料  1918年1月，美国总统威尔逊在国会演说中提出了“十四点”计划。其主要内容包括：公开外交、订立和平条约、公海航行自由、贸易平等、民族自决、裁减军费、公正处理殖民地争议、建立国际联盟等。《泰晤士报》评论其“似乎没有考虑到形势的某些严峻现实”。尽管交战双方接受“十四点”为停战基础，但是实力依然强大的殖民大国英法只是口头赞同。“十四点”计划的实施严重受阻。——摘编自杨生茂《美国外交政策史1775～1989》</a:t>
            </a:r>
            <a:endParaRPr lang="zh-CN" altLang="en-US" sz="1800" b="1">
              <a:latin typeface="楷体" panose="02010609060101010101" charset="-122"/>
              <a:ea typeface="楷体" panose="02010609060101010101" charset="-122"/>
              <a:cs typeface="楷体" panose="02010609060101010101" charset="-122"/>
            </a:endParaRPr>
          </a:p>
          <a:p>
            <a:pPr marL="0" indent="0" fontAlgn="auto">
              <a:lnSpc>
                <a:spcPct val="130000"/>
              </a:lnSpc>
              <a:buNone/>
            </a:pPr>
            <a:r>
              <a:rPr lang="zh-CN" altLang="en-US" sz="1800" b="1">
                <a:latin typeface="楷体" panose="02010609060101010101" charset="-122"/>
                <a:ea typeface="楷体" panose="02010609060101010101" charset="-122"/>
                <a:cs typeface="楷体" panose="02010609060101010101" charset="-122"/>
                <a:sym typeface="+mn-ea"/>
              </a:rPr>
              <a:t>（1）根据材料并结合所学知识，概括威尔逊提出“十四点”计划的背景。</a:t>
            </a:r>
            <a:endParaRPr lang="zh-CN" altLang="en-US" sz="1800" b="1">
              <a:latin typeface="楷体" panose="02010609060101010101" charset="-122"/>
              <a:ea typeface="楷体" panose="02010609060101010101" charset="-122"/>
              <a:cs typeface="楷体" panose="02010609060101010101" charset="-122"/>
            </a:endParaRPr>
          </a:p>
          <a:p>
            <a:pPr marL="0" indent="0" fontAlgn="auto">
              <a:lnSpc>
                <a:spcPct val="130000"/>
              </a:lnSpc>
              <a:buNone/>
            </a:pPr>
            <a:r>
              <a:rPr lang="zh-CN" altLang="en-US" sz="1800" b="1">
                <a:latin typeface="楷体" panose="02010609060101010101" charset="-122"/>
                <a:ea typeface="楷体" panose="02010609060101010101" charset="-122"/>
                <a:cs typeface="楷体" panose="02010609060101010101" charset="-122"/>
                <a:sym typeface="+mn-ea"/>
              </a:rPr>
              <a:t>（2）根据材料并结合所学知识，说明威尔逊“十四点”计划严重受阻的原因。</a:t>
            </a:r>
            <a:endParaRPr lang="zh-CN" altLang="en-US" sz="1800" b="1">
              <a:latin typeface="楷体" panose="02010609060101010101" charset="-122"/>
              <a:ea typeface="楷体" panose="02010609060101010101" charset="-122"/>
              <a:cs typeface="楷体" panose="02010609060101010101" charset="-122"/>
            </a:endParaRPr>
          </a:p>
          <a:p>
            <a:endParaRPr lang="zh-CN" altLang="en-US"/>
          </a:p>
          <a:p>
            <a:endParaRPr lang="zh-CN" altLang="en-US"/>
          </a:p>
        </p:txBody>
      </p:sp>
      <p:sp>
        <p:nvSpPr>
          <p:cNvPr id="2" name="文本框 1"/>
          <p:cNvSpPr txBox="1"/>
          <p:nvPr/>
        </p:nvSpPr>
        <p:spPr>
          <a:xfrm>
            <a:off x="292735" y="1003935"/>
            <a:ext cx="4163060" cy="460375"/>
          </a:xfrm>
          <a:prstGeom prst="rect">
            <a:avLst/>
          </a:prstGeom>
          <a:noFill/>
        </p:spPr>
        <p:txBody>
          <a:bodyPr wrap="none" rtlCol="0" anchor="t">
            <a:spAutoFit/>
          </a:bodyPr>
          <a:p>
            <a:r>
              <a:rPr lang="en-US" altLang="zh-CN" sz="2400" b="1">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3</a:t>
            </a:r>
            <a:r>
              <a:rPr lang="zh-CN" altLang="en-US" sz="2400" b="1">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a:t>
            </a:r>
            <a:r>
              <a:rPr lang="zh-CN" altLang="en-US" sz="2400" b="1">
                <a:solidFill>
                  <a:srgbClr val="00B0F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题型示例变化</a:t>
            </a:r>
            <a:r>
              <a:rPr lang="zh-CN" altLang="en-US" sz="2400" b="1">
                <a:solidFill>
                  <a:srgbClr val="FF0000"/>
                </a:solidFill>
                <a:effectLst>
                  <a:outerShdw blurRad="38100" dist="19050" dir="2700000" algn="tl" rotWithShape="0">
                    <a:schemeClr val="dk1">
                      <a:alpha val="40000"/>
                    </a:schemeClr>
                  </a:outerShdw>
                </a:effectLst>
                <a:latin typeface="楷体" panose="02010609060101010101" charset="-122"/>
                <a:ea typeface="楷体" panose="02010609060101010101" charset="-122"/>
                <a:sym typeface="+mn-ea"/>
              </a:rPr>
              <a:t>（增加</a:t>
            </a:r>
            <a:r>
              <a:rPr lang="en-US" altLang="zh-CN" sz="2400" b="1">
                <a:solidFill>
                  <a:srgbClr val="FF0000"/>
                </a:solidFill>
                <a:effectLst>
                  <a:outerShdw blurRad="38100" dist="19050" dir="2700000" algn="tl" rotWithShape="0">
                    <a:schemeClr val="dk1">
                      <a:alpha val="40000"/>
                    </a:schemeClr>
                  </a:outerShdw>
                </a:effectLst>
                <a:latin typeface="楷体" panose="02010609060101010101" charset="-122"/>
                <a:ea typeface="楷体" panose="02010609060101010101" charset="-122"/>
                <a:sym typeface="+mn-ea"/>
              </a:rPr>
              <a:t>1</a:t>
            </a:r>
            <a:r>
              <a:rPr lang="zh-CN" altLang="en-US" sz="2400" b="1">
                <a:solidFill>
                  <a:srgbClr val="FF0000"/>
                </a:solidFill>
                <a:effectLst>
                  <a:outerShdw blurRad="38100" dist="19050" dir="2700000" algn="tl" rotWithShape="0">
                    <a:schemeClr val="dk1">
                      <a:alpha val="40000"/>
                    </a:schemeClr>
                  </a:outerShdw>
                </a:effectLst>
                <a:latin typeface="楷体" panose="02010609060101010101" charset="-122"/>
                <a:ea typeface="楷体" panose="02010609060101010101" charset="-122"/>
                <a:sym typeface="+mn-ea"/>
              </a:rPr>
              <a:t>题）</a:t>
            </a:r>
            <a:endParaRPr lang="zh-CN" altLang="en-US" sz="2400" b="1">
              <a:solidFill>
                <a:srgbClr val="FF0000"/>
              </a:solidFill>
              <a:effectLst>
                <a:outerShdw blurRad="38100" dist="19050" dir="2700000" algn="tl" rotWithShape="0">
                  <a:schemeClr val="dk1">
                    <a:alpha val="40000"/>
                  </a:schemeClr>
                </a:outerShdw>
              </a:effectLst>
              <a:latin typeface="楷体" panose="02010609060101010101" charset="-122"/>
              <a:ea typeface="楷体" panose="02010609060101010101" charset="-122"/>
              <a:sym typeface="+mn-ea"/>
            </a:endParaRPr>
          </a:p>
        </p:txBody>
      </p:sp>
      <p:sp>
        <p:nvSpPr>
          <p:cNvPr id="4" name="文本框 3"/>
          <p:cNvSpPr txBox="1"/>
          <p:nvPr/>
        </p:nvSpPr>
        <p:spPr>
          <a:xfrm>
            <a:off x="584835" y="4529455"/>
            <a:ext cx="10257155" cy="1529715"/>
          </a:xfrm>
          <a:prstGeom prst="rect">
            <a:avLst/>
          </a:prstGeom>
          <a:noFill/>
        </p:spPr>
        <p:txBody>
          <a:bodyPr wrap="square" rtlCol="0" anchor="t">
            <a:spAutoFit/>
          </a:bodyPr>
          <a:p>
            <a:pPr marL="0" indent="0" fontAlgn="auto">
              <a:lnSpc>
                <a:spcPct val="130000"/>
              </a:lnSpc>
              <a:buNone/>
            </a:pPr>
            <a:r>
              <a:rPr lang="en-US" altLang="zh-CN" b="1">
                <a:solidFill>
                  <a:srgbClr val="FF0000"/>
                </a:solidFill>
                <a:latin typeface="楷体" panose="02010609060101010101" charset="-122"/>
                <a:ea typeface="楷体" panose="02010609060101010101" charset="-122"/>
                <a:cs typeface="楷体" panose="02010609060101010101" charset="-122"/>
                <a:sym typeface="+mn-ea"/>
              </a:rPr>
              <a:t>11</a:t>
            </a:r>
            <a:r>
              <a:rPr lang="zh-CN" altLang="en-US" b="1">
                <a:solidFill>
                  <a:srgbClr val="FF0000"/>
                </a:solidFill>
                <a:latin typeface="楷体" panose="02010609060101010101" charset="-122"/>
                <a:ea typeface="楷体" panose="02010609060101010101" charset="-122"/>
                <a:cs typeface="楷体" panose="02010609060101010101" charset="-122"/>
                <a:sym typeface="+mn-ea"/>
              </a:rPr>
              <a:t>、（1）第一次世界大战接近尾声；防止大战重演、重建战后秩序成为关注的焦点；苏俄政府发布《和平法令》产生很大反响；美国外交政策的变化。（8分）</a:t>
            </a:r>
            <a:endParaRPr lang="zh-CN" altLang="en-US" b="1">
              <a:solidFill>
                <a:srgbClr val="FF0000"/>
              </a:solidFill>
              <a:latin typeface="楷体" panose="02010609060101010101" charset="-122"/>
              <a:ea typeface="楷体" panose="02010609060101010101" charset="-122"/>
              <a:cs typeface="楷体" panose="02010609060101010101" charset="-122"/>
            </a:endParaRPr>
          </a:p>
          <a:p>
            <a:pPr marL="0" indent="0" fontAlgn="auto">
              <a:lnSpc>
                <a:spcPct val="130000"/>
              </a:lnSpc>
              <a:buNone/>
            </a:pPr>
            <a:r>
              <a:rPr lang="zh-CN" altLang="en-US" b="1">
                <a:solidFill>
                  <a:srgbClr val="FF0000"/>
                </a:solidFill>
                <a:latin typeface="楷体" panose="02010609060101010101" charset="-122"/>
                <a:ea typeface="楷体" panose="02010609060101010101" charset="-122"/>
                <a:cs typeface="楷体" panose="02010609060101010101" charset="-122"/>
                <a:sym typeface="+mn-ea"/>
              </a:rPr>
              <a:t>（2）过分理想化；列强之间关系错综复杂，对战后和平的重建看法不同；美国的实力还不足以主导世界；美国国会中意见分歧、反对力量强大。（7分）</a:t>
            </a:r>
            <a:endParaRPr lang="zh-CN" altLang="en-US" b="1">
              <a:solidFill>
                <a:srgbClr val="FF0000"/>
              </a:solidFill>
              <a:latin typeface="楷体" panose="02010609060101010101" charset="-122"/>
              <a:ea typeface="楷体" panose="02010609060101010101" charset="-122"/>
              <a:cs typeface="楷体" panose="02010609060101010101"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2000" fill="hold">
                                          <p:stCondLst>
                                            <p:cond delay="0"/>
                                          </p:stCondLst>
                                        </p:cTn>
                                        <p:tgtEl>
                                          <p:spTgt spid="3">
                                            <p:txEl>
                                              <p:pRg st="0" end="0"/>
                                            </p:txEl>
                                          </p:spTgt>
                                        </p:tgtEl>
                                        <p:attrNameLst>
                                          <p:attrName>style.visibility</p:attrName>
                                        </p:attrNameLst>
                                      </p:cBhvr>
                                      <p:to>
                                        <p:strVal val="visible"/>
                                      </p:to>
                                    </p:set>
                                    <p:anim calcmode="lin" valueType="num">
                                      <p:cBhvr additive="base">
                                        <p:cTn id="7" dur="2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20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2000" fill="hold">
                                          <p:stCondLst>
                                            <p:cond delay="0"/>
                                          </p:stCondLst>
                                        </p:cTn>
                                        <p:tgtEl>
                                          <p:spTgt spid="3">
                                            <p:txEl>
                                              <p:pRg st="1" end="1"/>
                                            </p:txEl>
                                          </p:spTgt>
                                        </p:tgtEl>
                                        <p:attrNameLst>
                                          <p:attrName>style.visibility</p:attrName>
                                        </p:attrNameLst>
                                      </p:cBhvr>
                                      <p:to>
                                        <p:strVal val="visible"/>
                                      </p:to>
                                    </p:set>
                                    <p:anim calcmode="lin" valueType="num">
                                      <p:cBhvr additive="base">
                                        <p:cTn id="11" dur="20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2" dur="20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2000" fill="hold">
                                          <p:stCondLst>
                                            <p:cond delay="0"/>
                                          </p:stCondLst>
                                        </p:cTn>
                                        <p:tgtEl>
                                          <p:spTgt spid="3">
                                            <p:txEl>
                                              <p:pRg st="2" end="2"/>
                                            </p:txEl>
                                          </p:spTgt>
                                        </p:tgtEl>
                                        <p:attrNameLst>
                                          <p:attrName>style.visibility</p:attrName>
                                        </p:attrNameLst>
                                      </p:cBhvr>
                                      <p:to>
                                        <p:strVal val="visible"/>
                                      </p:to>
                                    </p:set>
                                    <p:anim calcmode="lin" valueType="num">
                                      <p:cBhvr additive="base">
                                        <p:cTn id="15" dur="20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6" dur="2000" fill="hold"/>
                                        <p:tgtEl>
                                          <p:spTgt spid="3">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2000" fill="hold">
                                          <p:stCondLst>
                                            <p:cond delay="0"/>
                                          </p:stCondLst>
                                        </p:cTn>
                                        <p:tgtEl>
                                          <p:spTgt spid="3">
                                            <p:txEl>
                                              <p:pRg st="3" end="3"/>
                                            </p:txEl>
                                          </p:spTgt>
                                        </p:tgtEl>
                                        <p:attrNameLst>
                                          <p:attrName>style.visibility</p:attrName>
                                        </p:attrNameLst>
                                      </p:cBhvr>
                                      <p:to>
                                        <p:strVal val="visible"/>
                                      </p:to>
                                    </p:set>
                                    <p:anim calcmode="lin" valueType="num">
                                      <p:cBhvr additive="base">
                                        <p:cTn id="19" dur="20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0" dur="20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2000" fill="hold">
                                          <p:stCondLst>
                                            <p:cond delay="0"/>
                                          </p:stCondLst>
                                        </p:cTn>
                                        <p:tgtEl>
                                          <p:spTgt spid="4"/>
                                        </p:tgtEl>
                                        <p:attrNameLst>
                                          <p:attrName>style.visibility</p:attrName>
                                        </p:attrNameLst>
                                      </p:cBhvr>
                                      <p:to>
                                        <p:strVal val="visible"/>
                                      </p:to>
                                    </p:set>
                                    <p:anim calcmode="lin" valueType="num">
                                      <p:cBhvr additive="base">
                                        <p:cTn id="25" dur="2000" fill="hold"/>
                                        <p:tgtEl>
                                          <p:spTgt spid="4"/>
                                        </p:tgtEl>
                                        <p:attrNameLst>
                                          <p:attrName>ppt_x</p:attrName>
                                        </p:attrNameLst>
                                      </p:cBhvr>
                                      <p:tavLst>
                                        <p:tav tm="0">
                                          <p:val>
                                            <p:strVal val="1+#ppt_w/2"/>
                                          </p:val>
                                        </p:tav>
                                        <p:tav tm="100000">
                                          <p:val>
                                            <p:strVal val="#ppt_x"/>
                                          </p:val>
                                        </p:tav>
                                      </p:tavLst>
                                    </p:anim>
                                    <p:anim calcmode="lin" valueType="num">
                                      <p:cBhvr additive="base">
                                        <p:cTn id="26" dur="2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554990" y="718185"/>
            <a:ext cx="10228580" cy="1475105"/>
          </a:xfrm>
          <a:prstGeom prst="rect">
            <a:avLst/>
          </a:prstGeom>
          <a:noFill/>
        </p:spPr>
        <p:txBody>
          <a:bodyPr wrap="square" rtlCol="0" anchor="t">
            <a:spAutoFit/>
          </a:bodyPr>
          <a:p>
            <a:pPr marL="1905" indent="-344805">
              <a:lnSpc>
                <a:spcPct val="90000"/>
              </a:lnSpc>
              <a:buNone/>
            </a:pPr>
            <a:endParaRPr lang="zh-CN" altLang="en-US" sz="2400" b="1" dirty="0">
              <a:solidFill>
                <a:schemeClr val="bg1"/>
              </a:solidFill>
              <a:latin typeface="楷体" panose="02010609060101010101" charset="-122"/>
              <a:ea typeface="楷体" panose="02010609060101010101" charset="-122"/>
              <a:cs typeface="楷体" panose="02010609060101010101" charset="-122"/>
              <a:sym typeface="+mn-ea"/>
            </a:endParaRPr>
          </a:p>
          <a:p>
            <a:pPr marL="1905" indent="-344805">
              <a:lnSpc>
                <a:spcPct val="90000"/>
              </a:lnSpc>
              <a:buNone/>
            </a:pPr>
            <a:endParaRPr lang="zh-CN" altLang="en-US" sz="2400" b="1" dirty="0">
              <a:solidFill>
                <a:schemeClr val="bg1"/>
              </a:solidFill>
              <a:latin typeface="楷体" panose="02010609060101010101" charset="-122"/>
              <a:ea typeface="楷体" panose="02010609060101010101" charset="-122"/>
              <a:cs typeface="楷体" panose="02010609060101010101" charset="-122"/>
              <a:sym typeface="+mn-ea"/>
            </a:endParaRPr>
          </a:p>
          <a:p>
            <a:pPr marL="1905" indent="-344805">
              <a:lnSpc>
                <a:spcPct val="90000"/>
              </a:lnSpc>
              <a:buNone/>
            </a:pPr>
            <a:r>
              <a:rPr lang="zh-CN" altLang="en-US" sz="2400" b="1" dirty="0">
                <a:solidFill>
                  <a:schemeClr val="bg1"/>
                </a:solidFill>
                <a:latin typeface="楷体" panose="02010609060101010101" charset="-122"/>
                <a:ea typeface="楷体" panose="02010609060101010101" charset="-122"/>
                <a:cs typeface="楷体" panose="02010609060101010101" charset="-122"/>
                <a:sym typeface="+mn-ea"/>
              </a:rPr>
              <a:t>   </a:t>
            </a:r>
            <a:endParaRPr lang="zh-CN" altLang="en-US" sz="2800" b="1" dirty="0">
              <a:solidFill>
                <a:schemeClr val="bg1"/>
              </a:solidFill>
              <a:latin typeface="Arial" panose="020B0604020202020204" pitchFamily="34" charset="0"/>
            </a:endParaRPr>
          </a:p>
          <a:p>
            <a:pPr marL="1905" indent="-344805">
              <a:lnSpc>
                <a:spcPct val="90000"/>
              </a:lnSpc>
              <a:buNone/>
            </a:pPr>
            <a:endParaRPr lang="zh-CN" altLang="en-US" sz="2800" b="1" dirty="0">
              <a:solidFill>
                <a:schemeClr val="bg1"/>
              </a:solidFill>
              <a:effectLst>
                <a:outerShdw blurRad="38100" dist="19050" dir="2700000" algn="tl" rotWithShape="0">
                  <a:schemeClr val="dk1">
                    <a:alpha val="40000"/>
                  </a:schemeClr>
                </a:outerShdw>
              </a:effectLst>
              <a:latin typeface="Arial" panose="020B0604020202020204" pitchFamily="34" charset="0"/>
              <a:ea typeface="楷体" panose="02010609060101010101" charset="-122"/>
              <a:cs typeface="楷体_GB2312" charset="0"/>
              <a:sym typeface="+mn-ea"/>
            </a:endParaRPr>
          </a:p>
        </p:txBody>
      </p:sp>
      <p:sp>
        <p:nvSpPr>
          <p:cNvPr id="5" name="矩形 4"/>
          <p:cNvSpPr/>
          <p:nvPr/>
        </p:nvSpPr>
        <p:spPr>
          <a:xfrm>
            <a:off x="2973070" y="234315"/>
            <a:ext cx="3932555" cy="55245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indent="0"/>
            <a:endParaRPr lang="zh-CN" altLang="en-US" sz="24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a:p>
            <a:pPr indent="0"/>
            <a:r>
              <a:rPr lang="zh-CN" altLang="en-US" sz="2400" b="1" dirty="0">
                <a:solidFill>
                  <a:schemeClr val="bg1"/>
                </a:solidFill>
                <a:latin typeface="黑体" panose="02010609060101010101" pitchFamily="49" charset="-122"/>
                <a:ea typeface="黑体" panose="02010609060101010101" pitchFamily="49" charset="-122"/>
                <a:cs typeface="楷体" panose="02010609060101010101" charset="-122"/>
                <a:sym typeface="+mn-ea"/>
              </a:rPr>
              <a:t>找谓语</a:t>
            </a:r>
            <a:r>
              <a:rPr lang="en-US" altLang="zh-CN" sz="2400" b="1" dirty="0">
                <a:solidFill>
                  <a:schemeClr val="bg1"/>
                </a:solidFill>
                <a:latin typeface="黑体" panose="02010609060101010101" pitchFamily="49" charset="-122"/>
                <a:ea typeface="黑体" panose="02010609060101010101" pitchFamily="49" charset="-122"/>
                <a:cs typeface="楷体" panose="02010609060101010101" charset="-122"/>
                <a:sym typeface="+mn-ea"/>
              </a:rPr>
              <a:t>----</a:t>
            </a:r>
            <a:r>
              <a:rPr lang="zh-CN" altLang="en-US" sz="2400" b="1" dirty="0">
                <a:solidFill>
                  <a:schemeClr val="bg1"/>
                </a:solidFill>
                <a:latin typeface="黑体" panose="02010609060101010101" pitchFamily="49" charset="-122"/>
                <a:ea typeface="黑体" panose="02010609060101010101" pitchFamily="49" charset="-122"/>
                <a:cs typeface="楷体" panose="02010609060101010101" charset="-122"/>
                <a:sym typeface="+mn-ea"/>
              </a:rPr>
              <a:t>确定答案的思路</a:t>
            </a:r>
            <a:endParaRPr lang="zh-CN" altLang="en-US" sz="2400" b="1">
              <a:solidFill>
                <a:schemeClr val="bg1"/>
              </a:solidFill>
              <a:latin typeface="黑体" panose="02010609060101010101" pitchFamily="49" charset="-122"/>
              <a:ea typeface="黑体" panose="02010609060101010101" pitchFamily="49" charset="-122"/>
              <a:cs typeface="黑体" panose="02010609060101010101" pitchFamily="49" charset="-122"/>
            </a:endParaRPr>
          </a:p>
          <a:p>
            <a:pPr indent="0"/>
            <a:endParaRPr lang="zh-CN" altLang="en-US" sz="2400" b="1" dirty="0">
              <a:solidFill>
                <a:schemeClr val="bg1"/>
              </a:solidFill>
              <a:ea typeface="黑体" panose="02010609060101010101" pitchFamily="49" charset="-122"/>
              <a:sym typeface="+mn-ea"/>
            </a:endParaRPr>
          </a:p>
        </p:txBody>
      </p:sp>
      <p:sp>
        <p:nvSpPr>
          <p:cNvPr id="15" name="矩形 14"/>
          <p:cNvSpPr/>
          <p:nvPr/>
        </p:nvSpPr>
        <p:spPr>
          <a:xfrm>
            <a:off x="313690" y="921385"/>
            <a:ext cx="781050" cy="5118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marL="1905" indent="-344805">
              <a:lnSpc>
                <a:spcPct val="90000"/>
              </a:lnSpc>
              <a:buNone/>
            </a:pPr>
            <a:r>
              <a:rPr lang="zh-CN" altLang="en-US" sz="2000" b="1" dirty="0">
                <a:solidFill>
                  <a:schemeClr val="bg1"/>
                </a:solidFill>
                <a:latin typeface="楷体" panose="02010609060101010101" charset="-122"/>
                <a:ea typeface="楷体" panose="02010609060101010101" charset="-122"/>
                <a:cs typeface="楷体" panose="02010609060101010101" charset="-122"/>
                <a:sym typeface="+mn-ea"/>
              </a:rPr>
              <a:t>概括</a:t>
            </a:r>
            <a:endParaRPr lang="zh-CN" altLang="en-US" sz="2000" b="1" dirty="0">
              <a:solidFill>
                <a:schemeClr val="bg1"/>
              </a:solidFill>
              <a:latin typeface="楷体" panose="02010609060101010101" charset="-122"/>
              <a:ea typeface="楷体" panose="02010609060101010101" charset="-122"/>
              <a:cs typeface="楷体" panose="02010609060101010101" charset="-122"/>
              <a:sym typeface="+mn-ea"/>
            </a:endParaRPr>
          </a:p>
        </p:txBody>
      </p:sp>
      <p:sp>
        <p:nvSpPr>
          <p:cNvPr id="16" name="矩形 15"/>
          <p:cNvSpPr/>
          <p:nvPr/>
        </p:nvSpPr>
        <p:spPr>
          <a:xfrm>
            <a:off x="313690" y="1542415"/>
            <a:ext cx="781685" cy="4279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marL="1905" indent="-344805">
              <a:lnSpc>
                <a:spcPct val="90000"/>
              </a:lnSpc>
              <a:buNone/>
            </a:pPr>
            <a:r>
              <a:rPr lang="zh-CN" altLang="en-US" sz="2000" b="1" dirty="0">
                <a:solidFill>
                  <a:schemeClr val="bg1"/>
                </a:solidFill>
                <a:latin typeface="楷体" panose="02010609060101010101" charset="-122"/>
                <a:ea typeface="楷体" panose="02010609060101010101" charset="-122"/>
                <a:cs typeface="楷体" panose="02010609060101010101" charset="-122"/>
                <a:sym typeface="+mn-ea"/>
              </a:rPr>
              <a:t>列举</a:t>
            </a:r>
            <a:endParaRPr lang="zh-CN" altLang="en-US" sz="2000" b="1" dirty="0">
              <a:solidFill>
                <a:schemeClr val="bg1"/>
              </a:solidFill>
              <a:latin typeface="楷体" panose="02010609060101010101" charset="-122"/>
              <a:ea typeface="楷体" panose="02010609060101010101" charset="-122"/>
              <a:cs typeface="楷体" panose="02010609060101010101" charset="-122"/>
              <a:sym typeface="+mn-ea"/>
            </a:endParaRPr>
          </a:p>
        </p:txBody>
      </p:sp>
      <p:sp>
        <p:nvSpPr>
          <p:cNvPr id="17" name="矩形 16"/>
          <p:cNvSpPr/>
          <p:nvPr/>
        </p:nvSpPr>
        <p:spPr>
          <a:xfrm>
            <a:off x="308610" y="2120265"/>
            <a:ext cx="780415" cy="482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marL="1905" indent="-344805">
              <a:lnSpc>
                <a:spcPct val="90000"/>
              </a:lnSpc>
              <a:buNone/>
            </a:pPr>
            <a:r>
              <a:rPr lang="zh-CN" altLang="en-US" sz="2000" b="1" dirty="0">
                <a:solidFill>
                  <a:schemeClr val="bg1"/>
                </a:solidFill>
                <a:latin typeface="楷体" panose="02010609060101010101" charset="-122"/>
                <a:ea typeface="楷体" panose="02010609060101010101" charset="-122"/>
                <a:cs typeface="楷体" panose="02010609060101010101" charset="-122"/>
                <a:sym typeface="+mn-ea"/>
              </a:rPr>
              <a:t>分析</a:t>
            </a:r>
            <a:endParaRPr lang="zh-CN" altLang="en-US" sz="2000" b="1" dirty="0">
              <a:solidFill>
                <a:schemeClr val="bg1"/>
              </a:solidFill>
              <a:latin typeface="楷体" panose="02010609060101010101" charset="-122"/>
              <a:ea typeface="楷体" panose="02010609060101010101" charset="-122"/>
              <a:cs typeface="楷体" panose="02010609060101010101" charset="-122"/>
              <a:sym typeface="+mn-ea"/>
            </a:endParaRPr>
          </a:p>
        </p:txBody>
      </p:sp>
      <p:sp>
        <p:nvSpPr>
          <p:cNvPr id="18" name=" 135"/>
          <p:cNvSpPr/>
          <p:nvPr/>
        </p:nvSpPr>
        <p:spPr>
          <a:xfrm>
            <a:off x="1276985" y="1061085"/>
            <a:ext cx="665480" cy="233045"/>
          </a:xfrm>
          <a:custGeom>
            <a:avLst/>
            <a:gdLst>
              <a:gd name="connsiteX0" fmla="*/ 4381875 w 6516714"/>
              <a:gd name="connsiteY0" fmla="*/ 0 h 2476413"/>
              <a:gd name="connsiteX1" fmla="*/ 6516714 w 6516714"/>
              <a:gd name="connsiteY1" fmla="*/ 1238208 h 2476413"/>
              <a:gd name="connsiteX2" fmla="*/ 4381875 w 6516714"/>
              <a:gd name="connsiteY2" fmla="*/ 2476413 h 2476413"/>
              <a:gd name="connsiteX3" fmla="*/ 4381875 w 6516714"/>
              <a:gd name="connsiteY3" fmla="*/ 2456682 h 2476413"/>
              <a:gd name="connsiteX4" fmla="*/ 4855462 w 6516714"/>
              <a:gd name="connsiteY4" fmla="*/ 1644997 h 2476413"/>
              <a:gd name="connsiteX5" fmla="*/ 0 w 6516714"/>
              <a:gd name="connsiteY5" fmla="*/ 1238206 h 2476413"/>
              <a:gd name="connsiteX6" fmla="*/ 4855461 w 6516714"/>
              <a:gd name="connsiteY6" fmla="*/ 831415 h 2476413"/>
              <a:gd name="connsiteX7" fmla="*/ 4381875 w 6516714"/>
              <a:gd name="connsiteY7" fmla="*/ 19731 h 247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714" h="2476413">
                <a:moveTo>
                  <a:pt x="4381875" y="0"/>
                </a:moveTo>
                <a:lnTo>
                  <a:pt x="6516714" y="1238208"/>
                </a:lnTo>
                <a:lnTo>
                  <a:pt x="4381875" y="2476413"/>
                </a:lnTo>
                <a:lnTo>
                  <a:pt x="4381875" y="2456682"/>
                </a:lnTo>
                <a:lnTo>
                  <a:pt x="4855462" y="1644997"/>
                </a:lnTo>
                <a:lnTo>
                  <a:pt x="0" y="1238206"/>
                </a:lnTo>
                <a:lnTo>
                  <a:pt x="4855461" y="831415"/>
                </a:lnTo>
                <a:lnTo>
                  <a:pt x="4381875" y="1973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p>
            <a:pPr algn="ctr" eaLnBrk="1" fontAlgn="auto" hangingPunct="1">
              <a:spcBef>
                <a:spcPts val="0"/>
              </a:spcBef>
              <a:spcAft>
                <a:spcPts val="0"/>
              </a:spcAft>
              <a:defRPr/>
            </a:pPr>
            <a:endParaRPr lang="zh-CN" altLang="en-US">
              <a:solidFill>
                <a:srgbClr val="FFFFFF"/>
              </a:solidFill>
            </a:endParaRPr>
          </a:p>
        </p:txBody>
      </p:sp>
      <p:sp>
        <p:nvSpPr>
          <p:cNvPr id="19" name="矩形 18"/>
          <p:cNvSpPr/>
          <p:nvPr/>
        </p:nvSpPr>
        <p:spPr>
          <a:xfrm>
            <a:off x="2134235" y="946150"/>
            <a:ext cx="9634855" cy="462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marL="1905" indent="-344805">
              <a:lnSpc>
                <a:spcPct val="90000"/>
              </a:lnSpc>
              <a:buNone/>
            </a:pPr>
            <a:r>
              <a:rPr lang="zh-CN" altLang="en-US" b="1" dirty="0">
                <a:solidFill>
                  <a:schemeClr val="bg1"/>
                </a:solidFill>
                <a:latin typeface="楷体" panose="02010609060101010101" charset="-122"/>
                <a:ea typeface="楷体" panose="02010609060101010101" charset="-122"/>
                <a:cs typeface="楷体" panose="02010609060101010101" charset="-122"/>
                <a:sym typeface="+mn-ea"/>
              </a:rPr>
              <a:t>用简练语言描述历史现象，如概括背景、措施、特点、意义等，考查</a:t>
            </a:r>
            <a:r>
              <a:rPr lang="zh-CN" altLang="en-US" b="1">
                <a:solidFill>
                  <a:schemeClr val="bg1"/>
                </a:solidFill>
                <a:latin typeface="楷体" panose="02010609060101010101" charset="-122"/>
                <a:ea typeface="楷体" panose="02010609060101010101" charset="-122"/>
                <a:sym typeface="+mn-ea"/>
              </a:rPr>
              <a:t>获取和解读信息</a:t>
            </a:r>
            <a:r>
              <a:rPr lang="zh-CN" altLang="en-US" b="1" dirty="0">
                <a:solidFill>
                  <a:schemeClr val="bg1"/>
                </a:solidFill>
                <a:latin typeface="楷体" panose="02010609060101010101" charset="-122"/>
                <a:ea typeface="楷体" panose="02010609060101010101" charset="-122"/>
                <a:cs typeface="楷体" panose="02010609060101010101" charset="-122"/>
                <a:sym typeface="+mn-ea"/>
              </a:rPr>
              <a:t>能力</a:t>
            </a:r>
            <a:endParaRPr lang="zh-CN" altLang="en-US" b="1" dirty="0">
              <a:solidFill>
                <a:schemeClr val="bg1"/>
              </a:solidFill>
              <a:latin typeface="楷体" panose="02010609060101010101" charset="-122"/>
              <a:ea typeface="楷体" panose="02010609060101010101" charset="-122"/>
              <a:cs typeface="楷体" panose="02010609060101010101" charset="-122"/>
              <a:sym typeface="+mn-ea"/>
            </a:endParaRPr>
          </a:p>
        </p:txBody>
      </p:sp>
      <p:sp>
        <p:nvSpPr>
          <p:cNvPr id="21" name=" 135"/>
          <p:cNvSpPr/>
          <p:nvPr/>
        </p:nvSpPr>
        <p:spPr>
          <a:xfrm>
            <a:off x="1276985" y="1640205"/>
            <a:ext cx="665480" cy="233045"/>
          </a:xfrm>
          <a:custGeom>
            <a:avLst/>
            <a:gdLst>
              <a:gd name="connsiteX0" fmla="*/ 4381875 w 6516714"/>
              <a:gd name="connsiteY0" fmla="*/ 0 h 2476413"/>
              <a:gd name="connsiteX1" fmla="*/ 6516714 w 6516714"/>
              <a:gd name="connsiteY1" fmla="*/ 1238208 h 2476413"/>
              <a:gd name="connsiteX2" fmla="*/ 4381875 w 6516714"/>
              <a:gd name="connsiteY2" fmla="*/ 2476413 h 2476413"/>
              <a:gd name="connsiteX3" fmla="*/ 4381875 w 6516714"/>
              <a:gd name="connsiteY3" fmla="*/ 2456682 h 2476413"/>
              <a:gd name="connsiteX4" fmla="*/ 4855462 w 6516714"/>
              <a:gd name="connsiteY4" fmla="*/ 1644997 h 2476413"/>
              <a:gd name="connsiteX5" fmla="*/ 0 w 6516714"/>
              <a:gd name="connsiteY5" fmla="*/ 1238206 h 2476413"/>
              <a:gd name="connsiteX6" fmla="*/ 4855461 w 6516714"/>
              <a:gd name="connsiteY6" fmla="*/ 831415 h 2476413"/>
              <a:gd name="connsiteX7" fmla="*/ 4381875 w 6516714"/>
              <a:gd name="connsiteY7" fmla="*/ 19731 h 247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714" h="2476413">
                <a:moveTo>
                  <a:pt x="4381875" y="0"/>
                </a:moveTo>
                <a:lnTo>
                  <a:pt x="6516714" y="1238208"/>
                </a:lnTo>
                <a:lnTo>
                  <a:pt x="4381875" y="2476413"/>
                </a:lnTo>
                <a:lnTo>
                  <a:pt x="4381875" y="2456682"/>
                </a:lnTo>
                <a:lnTo>
                  <a:pt x="4855462" y="1644997"/>
                </a:lnTo>
                <a:lnTo>
                  <a:pt x="0" y="1238206"/>
                </a:lnTo>
                <a:lnTo>
                  <a:pt x="4855461" y="831415"/>
                </a:lnTo>
                <a:lnTo>
                  <a:pt x="4381875" y="1973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p>
            <a:pPr algn="ctr" eaLnBrk="1" fontAlgn="auto" hangingPunct="1">
              <a:spcBef>
                <a:spcPts val="0"/>
              </a:spcBef>
              <a:spcAft>
                <a:spcPts val="0"/>
              </a:spcAft>
              <a:defRPr/>
            </a:pPr>
            <a:endParaRPr lang="zh-CN" altLang="en-US">
              <a:solidFill>
                <a:srgbClr val="FFFFFF"/>
              </a:solidFill>
            </a:endParaRPr>
          </a:p>
        </p:txBody>
      </p:sp>
      <p:sp>
        <p:nvSpPr>
          <p:cNvPr id="22" name="矩形 21"/>
          <p:cNvSpPr/>
          <p:nvPr/>
        </p:nvSpPr>
        <p:spPr>
          <a:xfrm>
            <a:off x="2134235" y="1542415"/>
            <a:ext cx="9634855" cy="462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marL="1905" indent="-344805">
              <a:lnSpc>
                <a:spcPct val="90000"/>
              </a:lnSpc>
              <a:buNone/>
            </a:pPr>
            <a:r>
              <a:rPr lang="zh-CN" altLang="en-US" b="1" dirty="0">
                <a:solidFill>
                  <a:schemeClr val="bg1"/>
                </a:solidFill>
                <a:latin typeface="楷体" panose="02010609060101010101" charset="-122"/>
                <a:ea typeface="楷体" panose="02010609060101010101" charset="-122"/>
                <a:cs typeface="楷体" panose="02010609060101010101" charset="-122"/>
                <a:sym typeface="+mn-ea"/>
              </a:rPr>
              <a:t>运用所学知识举出与材料相关的历史事件，如列举措施等，考查</a:t>
            </a:r>
            <a:r>
              <a:rPr lang="zh-CN" altLang="en-US" b="1">
                <a:solidFill>
                  <a:schemeClr val="bg1"/>
                </a:solidFill>
                <a:latin typeface="楷体" panose="02010609060101010101" charset="-122"/>
                <a:ea typeface="楷体" panose="02010609060101010101" charset="-122"/>
                <a:sym typeface="+mn-ea"/>
              </a:rPr>
              <a:t>调动和运用知识</a:t>
            </a:r>
            <a:r>
              <a:rPr lang="zh-CN" altLang="en-US" b="1" dirty="0">
                <a:solidFill>
                  <a:schemeClr val="bg1"/>
                </a:solidFill>
                <a:latin typeface="楷体" panose="02010609060101010101" charset="-122"/>
                <a:ea typeface="楷体" panose="02010609060101010101" charset="-122"/>
                <a:cs typeface="楷体" panose="02010609060101010101" charset="-122"/>
                <a:sym typeface="+mn-ea"/>
              </a:rPr>
              <a:t>的能力</a:t>
            </a:r>
            <a:endParaRPr lang="zh-CN" altLang="en-US" b="1" dirty="0">
              <a:solidFill>
                <a:schemeClr val="bg1"/>
              </a:solidFill>
              <a:latin typeface="楷体" panose="02010609060101010101" charset="-122"/>
              <a:ea typeface="楷体" panose="02010609060101010101" charset="-122"/>
              <a:cs typeface="楷体" panose="02010609060101010101" charset="-122"/>
              <a:sym typeface="+mn-ea"/>
            </a:endParaRPr>
          </a:p>
        </p:txBody>
      </p:sp>
      <p:sp>
        <p:nvSpPr>
          <p:cNvPr id="24" name=" 135"/>
          <p:cNvSpPr/>
          <p:nvPr/>
        </p:nvSpPr>
        <p:spPr>
          <a:xfrm>
            <a:off x="1276985" y="2265045"/>
            <a:ext cx="665480" cy="233045"/>
          </a:xfrm>
          <a:custGeom>
            <a:avLst/>
            <a:gdLst>
              <a:gd name="connsiteX0" fmla="*/ 4381875 w 6516714"/>
              <a:gd name="connsiteY0" fmla="*/ 0 h 2476413"/>
              <a:gd name="connsiteX1" fmla="*/ 6516714 w 6516714"/>
              <a:gd name="connsiteY1" fmla="*/ 1238208 h 2476413"/>
              <a:gd name="connsiteX2" fmla="*/ 4381875 w 6516714"/>
              <a:gd name="connsiteY2" fmla="*/ 2476413 h 2476413"/>
              <a:gd name="connsiteX3" fmla="*/ 4381875 w 6516714"/>
              <a:gd name="connsiteY3" fmla="*/ 2456682 h 2476413"/>
              <a:gd name="connsiteX4" fmla="*/ 4855462 w 6516714"/>
              <a:gd name="connsiteY4" fmla="*/ 1644997 h 2476413"/>
              <a:gd name="connsiteX5" fmla="*/ 0 w 6516714"/>
              <a:gd name="connsiteY5" fmla="*/ 1238206 h 2476413"/>
              <a:gd name="connsiteX6" fmla="*/ 4855461 w 6516714"/>
              <a:gd name="connsiteY6" fmla="*/ 831415 h 2476413"/>
              <a:gd name="connsiteX7" fmla="*/ 4381875 w 6516714"/>
              <a:gd name="connsiteY7" fmla="*/ 19731 h 247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714" h="2476413">
                <a:moveTo>
                  <a:pt x="4381875" y="0"/>
                </a:moveTo>
                <a:lnTo>
                  <a:pt x="6516714" y="1238208"/>
                </a:lnTo>
                <a:lnTo>
                  <a:pt x="4381875" y="2476413"/>
                </a:lnTo>
                <a:lnTo>
                  <a:pt x="4381875" y="2456682"/>
                </a:lnTo>
                <a:lnTo>
                  <a:pt x="4855462" y="1644997"/>
                </a:lnTo>
                <a:lnTo>
                  <a:pt x="0" y="1238206"/>
                </a:lnTo>
                <a:lnTo>
                  <a:pt x="4855461" y="831415"/>
                </a:lnTo>
                <a:lnTo>
                  <a:pt x="4381875" y="1973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p>
            <a:pPr algn="ctr" eaLnBrk="1" fontAlgn="auto" hangingPunct="1">
              <a:spcBef>
                <a:spcPts val="0"/>
              </a:spcBef>
              <a:spcAft>
                <a:spcPts val="0"/>
              </a:spcAft>
              <a:defRPr/>
            </a:pPr>
            <a:endParaRPr lang="zh-CN" altLang="en-US">
              <a:solidFill>
                <a:srgbClr val="FFFFFF"/>
              </a:solidFill>
            </a:endParaRPr>
          </a:p>
        </p:txBody>
      </p:sp>
      <p:sp>
        <p:nvSpPr>
          <p:cNvPr id="25" name="矩形 24"/>
          <p:cNvSpPr/>
          <p:nvPr/>
        </p:nvSpPr>
        <p:spPr>
          <a:xfrm>
            <a:off x="2134235" y="2193290"/>
            <a:ext cx="9634855" cy="462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marL="1905" indent="-344805">
              <a:lnSpc>
                <a:spcPct val="90000"/>
              </a:lnSpc>
              <a:buNone/>
            </a:pPr>
            <a:r>
              <a:rPr lang="zh-CN" altLang="en-US" b="1" dirty="0">
                <a:solidFill>
                  <a:schemeClr val="bg1"/>
                </a:solidFill>
                <a:latin typeface="楷体" panose="02010609060101010101" charset="-122"/>
                <a:ea typeface="楷体" panose="02010609060101010101" charset="-122"/>
                <a:cs typeface="楷体" panose="02010609060101010101" charset="-122"/>
                <a:sym typeface="+mn-ea"/>
              </a:rPr>
              <a:t>由历史表层到深层次地描述其本质，如分析特征、目的、原因等，考查</a:t>
            </a:r>
            <a:r>
              <a:rPr lang="zh-CN" altLang="en-US" b="1">
                <a:solidFill>
                  <a:schemeClr val="bg1"/>
                </a:solidFill>
                <a:latin typeface="楷体" panose="02010609060101010101" charset="-122"/>
                <a:ea typeface="楷体" panose="02010609060101010101" charset="-122"/>
                <a:cs typeface="微软雅黑" panose="020B0503020204020204" pitchFamily="34" charset="-122"/>
                <a:sym typeface="+mn-ea"/>
              </a:rPr>
              <a:t>正确解释历史事物能力</a:t>
            </a:r>
            <a:endParaRPr lang="zh-CN" altLang="en-US" b="1" dirty="0">
              <a:solidFill>
                <a:schemeClr val="bg1"/>
              </a:solidFill>
              <a:latin typeface="楷体" panose="02010609060101010101" charset="-122"/>
              <a:ea typeface="楷体" panose="02010609060101010101" charset="-122"/>
              <a:cs typeface="微软雅黑" panose="020B0503020204020204" pitchFamily="34" charset="-122"/>
              <a:sym typeface="+mn-ea"/>
            </a:endParaRPr>
          </a:p>
        </p:txBody>
      </p:sp>
      <p:sp>
        <p:nvSpPr>
          <p:cNvPr id="26" name="矩形 25"/>
          <p:cNvSpPr/>
          <p:nvPr/>
        </p:nvSpPr>
        <p:spPr>
          <a:xfrm>
            <a:off x="308610" y="2798445"/>
            <a:ext cx="780415" cy="482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marL="1905" indent="-344805">
              <a:lnSpc>
                <a:spcPct val="90000"/>
              </a:lnSpc>
              <a:buNone/>
            </a:pPr>
            <a:r>
              <a:rPr lang="zh-CN" altLang="en-US" sz="2000" b="1" dirty="0">
                <a:solidFill>
                  <a:schemeClr val="bg1"/>
                </a:solidFill>
                <a:latin typeface="楷体" panose="02010609060101010101" charset="-122"/>
                <a:ea typeface="楷体" panose="02010609060101010101" charset="-122"/>
                <a:cs typeface="楷体" panose="02010609060101010101" charset="-122"/>
                <a:sym typeface="+mn-ea"/>
              </a:rPr>
              <a:t>指出</a:t>
            </a:r>
            <a:endParaRPr lang="zh-CN" altLang="en-US" sz="2000" b="1" dirty="0">
              <a:solidFill>
                <a:schemeClr val="bg1"/>
              </a:solidFill>
              <a:latin typeface="楷体" panose="02010609060101010101" charset="-122"/>
              <a:ea typeface="楷体" panose="02010609060101010101" charset="-122"/>
              <a:cs typeface="楷体" panose="02010609060101010101" charset="-122"/>
              <a:sym typeface="+mn-ea"/>
            </a:endParaRPr>
          </a:p>
        </p:txBody>
      </p:sp>
      <p:sp>
        <p:nvSpPr>
          <p:cNvPr id="27" name="矩形 26"/>
          <p:cNvSpPr/>
          <p:nvPr/>
        </p:nvSpPr>
        <p:spPr>
          <a:xfrm>
            <a:off x="308610" y="3497580"/>
            <a:ext cx="780415" cy="482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marL="1905" indent="-344805">
              <a:lnSpc>
                <a:spcPct val="90000"/>
              </a:lnSpc>
              <a:buNone/>
            </a:pPr>
            <a:r>
              <a:rPr lang="zh-CN" altLang="en-US" sz="2000" b="1" dirty="0">
                <a:solidFill>
                  <a:schemeClr val="bg1"/>
                </a:solidFill>
                <a:latin typeface="楷体" panose="02010609060101010101" charset="-122"/>
                <a:ea typeface="楷体" panose="02010609060101010101" charset="-122"/>
                <a:cs typeface="楷体" panose="02010609060101010101" charset="-122"/>
                <a:sym typeface="+mn-ea"/>
              </a:rPr>
              <a:t>比较</a:t>
            </a:r>
            <a:endParaRPr lang="zh-CN" altLang="en-US" sz="2000" b="1" dirty="0">
              <a:solidFill>
                <a:schemeClr val="bg1"/>
              </a:solidFill>
              <a:latin typeface="楷体" panose="02010609060101010101" charset="-122"/>
              <a:ea typeface="楷体" panose="02010609060101010101" charset="-122"/>
              <a:cs typeface="楷体" panose="02010609060101010101" charset="-122"/>
              <a:sym typeface="+mn-ea"/>
            </a:endParaRPr>
          </a:p>
        </p:txBody>
      </p:sp>
      <p:sp>
        <p:nvSpPr>
          <p:cNvPr id="28" name="矩形 27"/>
          <p:cNvSpPr/>
          <p:nvPr/>
        </p:nvSpPr>
        <p:spPr>
          <a:xfrm>
            <a:off x="308610" y="4203700"/>
            <a:ext cx="780415" cy="482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marL="1905" indent="-344805">
              <a:lnSpc>
                <a:spcPct val="90000"/>
              </a:lnSpc>
              <a:buNone/>
            </a:pPr>
            <a:r>
              <a:rPr lang="zh-CN" altLang="en-US" sz="2000" b="1" dirty="0">
                <a:solidFill>
                  <a:schemeClr val="bg1"/>
                </a:solidFill>
                <a:latin typeface="楷体" panose="02010609060101010101" charset="-122"/>
                <a:ea typeface="楷体" panose="02010609060101010101" charset="-122"/>
                <a:cs typeface="楷体" panose="02010609060101010101" charset="-122"/>
                <a:sym typeface="+mn-ea"/>
              </a:rPr>
              <a:t>阐述</a:t>
            </a:r>
            <a:endParaRPr lang="zh-CN" altLang="en-US" sz="2000" b="1" dirty="0">
              <a:solidFill>
                <a:schemeClr val="bg1"/>
              </a:solidFill>
              <a:latin typeface="楷体" panose="02010609060101010101" charset="-122"/>
              <a:ea typeface="楷体" panose="02010609060101010101" charset="-122"/>
              <a:cs typeface="楷体" panose="02010609060101010101" charset="-122"/>
              <a:sym typeface="+mn-ea"/>
            </a:endParaRPr>
          </a:p>
        </p:txBody>
      </p:sp>
      <p:sp>
        <p:nvSpPr>
          <p:cNvPr id="29" name=" 135"/>
          <p:cNvSpPr/>
          <p:nvPr/>
        </p:nvSpPr>
        <p:spPr>
          <a:xfrm>
            <a:off x="1276985" y="2922905"/>
            <a:ext cx="665480" cy="233045"/>
          </a:xfrm>
          <a:custGeom>
            <a:avLst/>
            <a:gdLst>
              <a:gd name="connsiteX0" fmla="*/ 4381875 w 6516714"/>
              <a:gd name="connsiteY0" fmla="*/ 0 h 2476413"/>
              <a:gd name="connsiteX1" fmla="*/ 6516714 w 6516714"/>
              <a:gd name="connsiteY1" fmla="*/ 1238208 h 2476413"/>
              <a:gd name="connsiteX2" fmla="*/ 4381875 w 6516714"/>
              <a:gd name="connsiteY2" fmla="*/ 2476413 h 2476413"/>
              <a:gd name="connsiteX3" fmla="*/ 4381875 w 6516714"/>
              <a:gd name="connsiteY3" fmla="*/ 2456682 h 2476413"/>
              <a:gd name="connsiteX4" fmla="*/ 4855462 w 6516714"/>
              <a:gd name="connsiteY4" fmla="*/ 1644997 h 2476413"/>
              <a:gd name="connsiteX5" fmla="*/ 0 w 6516714"/>
              <a:gd name="connsiteY5" fmla="*/ 1238206 h 2476413"/>
              <a:gd name="connsiteX6" fmla="*/ 4855461 w 6516714"/>
              <a:gd name="connsiteY6" fmla="*/ 831415 h 2476413"/>
              <a:gd name="connsiteX7" fmla="*/ 4381875 w 6516714"/>
              <a:gd name="connsiteY7" fmla="*/ 19731 h 247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714" h="2476413">
                <a:moveTo>
                  <a:pt x="4381875" y="0"/>
                </a:moveTo>
                <a:lnTo>
                  <a:pt x="6516714" y="1238208"/>
                </a:lnTo>
                <a:lnTo>
                  <a:pt x="4381875" y="2476413"/>
                </a:lnTo>
                <a:lnTo>
                  <a:pt x="4381875" y="2456682"/>
                </a:lnTo>
                <a:lnTo>
                  <a:pt x="4855462" y="1644997"/>
                </a:lnTo>
                <a:lnTo>
                  <a:pt x="0" y="1238206"/>
                </a:lnTo>
                <a:lnTo>
                  <a:pt x="4855461" y="831415"/>
                </a:lnTo>
                <a:lnTo>
                  <a:pt x="4381875" y="1973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p>
            <a:pPr algn="ctr" eaLnBrk="1" fontAlgn="auto" hangingPunct="1">
              <a:spcBef>
                <a:spcPts val="0"/>
              </a:spcBef>
              <a:spcAft>
                <a:spcPts val="0"/>
              </a:spcAft>
              <a:defRPr/>
            </a:pPr>
            <a:endParaRPr lang="zh-CN" altLang="en-US">
              <a:solidFill>
                <a:srgbClr val="FFFFFF"/>
              </a:solidFill>
            </a:endParaRPr>
          </a:p>
        </p:txBody>
      </p:sp>
      <p:sp>
        <p:nvSpPr>
          <p:cNvPr id="30" name=" 135"/>
          <p:cNvSpPr/>
          <p:nvPr/>
        </p:nvSpPr>
        <p:spPr>
          <a:xfrm>
            <a:off x="1276985" y="3622040"/>
            <a:ext cx="665480" cy="233045"/>
          </a:xfrm>
          <a:custGeom>
            <a:avLst/>
            <a:gdLst>
              <a:gd name="connsiteX0" fmla="*/ 4381875 w 6516714"/>
              <a:gd name="connsiteY0" fmla="*/ 0 h 2476413"/>
              <a:gd name="connsiteX1" fmla="*/ 6516714 w 6516714"/>
              <a:gd name="connsiteY1" fmla="*/ 1238208 h 2476413"/>
              <a:gd name="connsiteX2" fmla="*/ 4381875 w 6516714"/>
              <a:gd name="connsiteY2" fmla="*/ 2476413 h 2476413"/>
              <a:gd name="connsiteX3" fmla="*/ 4381875 w 6516714"/>
              <a:gd name="connsiteY3" fmla="*/ 2456682 h 2476413"/>
              <a:gd name="connsiteX4" fmla="*/ 4855462 w 6516714"/>
              <a:gd name="connsiteY4" fmla="*/ 1644997 h 2476413"/>
              <a:gd name="connsiteX5" fmla="*/ 0 w 6516714"/>
              <a:gd name="connsiteY5" fmla="*/ 1238206 h 2476413"/>
              <a:gd name="connsiteX6" fmla="*/ 4855461 w 6516714"/>
              <a:gd name="connsiteY6" fmla="*/ 831415 h 2476413"/>
              <a:gd name="connsiteX7" fmla="*/ 4381875 w 6516714"/>
              <a:gd name="connsiteY7" fmla="*/ 19731 h 247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714" h="2476413">
                <a:moveTo>
                  <a:pt x="4381875" y="0"/>
                </a:moveTo>
                <a:lnTo>
                  <a:pt x="6516714" y="1238208"/>
                </a:lnTo>
                <a:lnTo>
                  <a:pt x="4381875" y="2476413"/>
                </a:lnTo>
                <a:lnTo>
                  <a:pt x="4381875" y="2456682"/>
                </a:lnTo>
                <a:lnTo>
                  <a:pt x="4855462" y="1644997"/>
                </a:lnTo>
                <a:lnTo>
                  <a:pt x="0" y="1238206"/>
                </a:lnTo>
                <a:lnTo>
                  <a:pt x="4855461" y="831415"/>
                </a:lnTo>
                <a:lnTo>
                  <a:pt x="4381875" y="1973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p>
            <a:pPr algn="ctr" eaLnBrk="1" fontAlgn="auto" hangingPunct="1">
              <a:spcBef>
                <a:spcPts val="0"/>
              </a:spcBef>
              <a:spcAft>
                <a:spcPts val="0"/>
              </a:spcAft>
              <a:defRPr/>
            </a:pPr>
            <a:endParaRPr lang="zh-CN" altLang="en-US">
              <a:solidFill>
                <a:srgbClr val="FFFFFF"/>
              </a:solidFill>
            </a:endParaRPr>
          </a:p>
        </p:txBody>
      </p:sp>
      <p:sp>
        <p:nvSpPr>
          <p:cNvPr id="31" name=" 135"/>
          <p:cNvSpPr/>
          <p:nvPr/>
        </p:nvSpPr>
        <p:spPr>
          <a:xfrm>
            <a:off x="1276985" y="4965065"/>
            <a:ext cx="665480" cy="233045"/>
          </a:xfrm>
          <a:custGeom>
            <a:avLst/>
            <a:gdLst>
              <a:gd name="connsiteX0" fmla="*/ 4381875 w 6516714"/>
              <a:gd name="connsiteY0" fmla="*/ 0 h 2476413"/>
              <a:gd name="connsiteX1" fmla="*/ 6516714 w 6516714"/>
              <a:gd name="connsiteY1" fmla="*/ 1238208 h 2476413"/>
              <a:gd name="connsiteX2" fmla="*/ 4381875 w 6516714"/>
              <a:gd name="connsiteY2" fmla="*/ 2476413 h 2476413"/>
              <a:gd name="connsiteX3" fmla="*/ 4381875 w 6516714"/>
              <a:gd name="connsiteY3" fmla="*/ 2456682 h 2476413"/>
              <a:gd name="connsiteX4" fmla="*/ 4855462 w 6516714"/>
              <a:gd name="connsiteY4" fmla="*/ 1644997 h 2476413"/>
              <a:gd name="connsiteX5" fmla="*/ 0 w 6516714"/>
              <a:gd name="connsiteY5" fmla="*/ 1238206 h 2476413"/>
              <a:gd name="connsiteX6" fmla="*/ 4855461 w 6516714"/>
              <a:gd name="connsiteY6" fmla="*/ 831415 h 2476413"/>
              <a:gd name="connsiteX7" fmla="*/ 4381875 w 6516714"/>
              <a:gd name="connsiteY7" fmla="*/ 19731 h 247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714" h="2476413">
                <a:moveTo>
                  <a:pt x="4381875" y="0"/>
                </a:moveTo>
                <a:lnTo>
                  <a:pt x="6516714" y="1238208"/>
                </a:lnTo>
                <a:lnTo>
                  <a:pt x="4381875" y="2476413"/>
                </a:lnTo>
                <a:lnTo>
                  <a:pt x="4381875" y="2456682"/>
                </a:lnTo>
                <a:lnTo>
                  <a:pt x="4855462" y="1644997"/>
                </a:lnTo>
                <a:lnTo>
                  <a:pt x="0" y="1238206"/>
                </a:lnTo>
                <a:lnTo>
                  <a:pt x="4855461" y="831415"/>
                </a:lnTo>
                <a:lnTo>
                  <a:pt x="4381875" y="1973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p>
            <a:pPr algn="ctr" eaLnBrk="1" fontAlgn="auto" hangingPunct="1">
              <a:spcBef>
                <a:spcPts val="0"/>
              </a:spcBef>
              <a:spcAft>
                <a:spcPts val="0"/>
              </a:spcAft>
              <a:defRPr/>
            </a:pPr>
            <a:endParaRPr lang="zh-CN" altLang="en-US">
              <a:solidFill>
                <a:srgbClr val="FFFFFF"/>
              </a:solidFill>
            </a:endParaRPr>
          </a:p>
        </p:txBody>
      </p:sp>
      <p:sp>
        <p:nvSpPr>
          <p:cNvPr id="33" name="矩形 32"/>
          <p:cNvSpPr/>
          <p:nvPr/>
        </p:nvSpPr>
        <p:spPr>
          <a:xfrm>
            <a:off x="2134235" y="2818130"/>
            <a:ext cx="9634855" cy="462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marL="1905" indent="-344805">
              <a:lnSpc>
                <a:spcPct val="90000"/>
              </a:lnSpc>
              <a:buNone/>
            </a:pPr>
            <a:r>
              <a:rPr lang="zh-CN" altLang="en-US" b="1" dirty="0">
                <a:solidFill>
                  <a:schemeClr val="bg1"/>
                </a:solidFill>
                <a:latin typeface="楷体" panose="02010609060101010101" charset="-122"/>
                <a:ea typeface="楷体" panose="02010609060101010101" charset="-122"/>
                <a:cs typeface="楷体" panose="02010609060101010101" charset="-122"/>
                <a:sym typeface="+mn-ea"/>
              </a:rPr>
              <a:t>提取材料信息描述历史现象，如指出目的、特征等，考查</a:t>
            </a:r>
            <a:r>
              <a:rPr lang="zh-CN" altLang="en-US" b="1">
                <a:solidFill>
                  <a:schemeClr val="bg1"/>
                </a:solidFill>
                <a:latin typeface="楷体" panose="02010609060101010101" charset="-122"/>
                <a:ea typeface="楷体" panose="02010609060101010101" charset="-122"/>
                <a:cs typeface="微软雅黑" panose="020B0503020204020204" pitchFamily="34" charset="-122"/>
                <a:sym typeface="+mn-ea"/>
              </a:rPr>
              <a:t>理解历史叙述与历史结论能力</a:t>
            </a:r>
            <a:endParaRPr lang="zh-CN" altLang="en-US" b="1" dirty="0">
              <a:solidFill>
                <a:schemeClr val="bg1"/>
              </a:solidFill>
              <a:latin typeface="楷体" panose="02010609060101010101" charset="-122"/>
              <a:ea typeface="楷体" panose="02010609060101010101" charset="-122"/>
              <a:cs typeface="微软雅黑" panose="020B0503020204020204" pitchFamily="34" charset="-122"/>
              <a:sym typeface="+mn-ea"/>
            </a:endParaRPr>
          </a:p>
        </p:txBody>
      </p:sp>
      <p:sp>
        <p:nvSpPr>
          <p:cNvPr id="34" name="矩形 33"/>
          <p:cNvSpPr/>
          <p:nvPr/>
        </p:nvSpPr>
        <p:spPr>
          <a:xfrm>
            <a:off x="2134235" y="3507105"/>
            <a:ext cx="9634855" cy="462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marL="1905" indent="-344805">
              <a:lnSpc>
                <a:spcPct val="90000"/>
              </a:lnSpc>
              <a:buNone/>
            </a:pPr>
            <a:r>
              <a:rPr lang="zh-CN" altLang="en-US" b="1" dirty="0">
                <a:solidFill>
                  <a:schemeClr val="bg1"/>
                </a:solidFill>
                <a:latin typeface="楷体" panose="02010609060101010101" charset="-122"/>
                <a:ea typeface="楷体" panose="02010609060101010101" charset="-122"/>
                <a:cs typeface="楷体" panose="02010609060101010101" charset="-122"/>
                <a:sym typeface="+mn-ea"/>
              </a:rPr>
              <a:t>提取材料信息描述其异同，如比较原因、特征、作用等，考查</a:t>
            </a:r>
            <a:r>
              <a:rPr lang="zh-CN" altLang="en-US" b="1">
                <a:solidFill>
                  <a:schemeClr val="bg1"/>
                </a:solidFill>
                <a:latin typeface="楷体" panose="02010609060101010101" charset="-122"/>
                <a:ea typeface="楷体" panose="02010609060101010101" charset="-122"/>
                <a:cs typeface="微软雅黑" panose="020B0503020204020204" pitchFamily="34" charset="-122"/>
                <a:sym typeface="+mn-ea"/>
              </a:rPr>
              <a:t>辨别历史事实与历史叙述能力</a:t>
            </a:r>
            <a:endParaRPr lang="zh-CN" altLang="en-US" b="1" dirty="0">
              <a:solidFill>
                <a:schemeClr val="bg1"/>
              </a:solidFill>
              <a:latin typeface="楷体" panose="02010609060101010101" charset="-122"/>
              <a:ea typeface="楷体" panose="02010609060101010101" charset="-122"/>
              <a:cs typeface="微软雅黑" panose="020B0503020204020204" pitchFamily="34" charset="-122"/>
              <a:sym typeface="+mn-ea"/>
            </a:endParaRPr>
          </a:p>
        </p:txBody>
      </p:sp>
      <p:sp>
        <p:nvSpPr>
          <p:cNvPr id="35" name="矩形 34"/>
          <p:cNvSpPr/>
          <p:nvPr/>
        </p:nvSpPr>
        <p:spPr>
          <a:xfrm>
            <a:off x="2134235" y="4203700"/>
            <a:ext cx="9634855" cy="462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marL="1905" indent="-344805">
              <a:lnSpc>
                <a:spcPct val="90000"/>
              </a:lnSpc>
              <a:buNone/>
            </a:pPr>
            <a:r>
              <a:rPr lang="zh-CN" altLang="en-US" b="1">
                <a:solidFill>
                  <a:schemeClr val="bg1"/>
                </a:solidFill>
                <a:latin typeface="楷体" panose="02010609060101010101" charset="-122"/>
                <a:ea typeface="楷体" panose="02010609060101010101" charset="-122"/>
                <a:cs typeface="微软雅黑" panose="020B0503020204020204" pitchFamily="34" charset="-122"/>
                <a:sym typeface="+mn-ea"/>
              </a:rPr>
              <a:t>客观叙述历史事实</a:t>
            </a:r>
            <a:r>
              <a:rPr lang="zh-CN" altLang="en-US" b="1" dirty="0">
                <a:solidFill>
                  <a:schemeClr val="bg1"/>
                </a:solidFill>
                <a:latin typeface="楷体" panose="02010609060101010101" charset="-122"/>
                <a:ea typeface="楷体" panose="02010609060101010101" charset="-122"/>
                <a:cs typeface="楷体" panose="02010609060101010101" charset="-122"/>
                <a:sym typeface="+mn-ea"/>
              </a:rPr>
              <a:t>，如阐述背景、过程、影响等，考查</a:t>
            </a:r>
            <a:r>
              <a:rPr lang="zh-CN" altLang="en-US" b="1">
                <a:solidFill>
                  <a:schemeClr val="bg1"/>
                </a:solidFill>
                <a:latin typeface="楷体" panose="02010609060101010101" charset="-122"/>
                <a:ea typeface="楷体" panose="02010609060101010101" charset="-122"/>
                <a:sym typeface="+mn-ea"/>
              </a:rPr>
              <a:t>描述和阐释事物</a:t>
            </a:r>
            <a:r>
              <a:rPr lang="zh-CN" altLang="en-US" b="1">
                <a:solidFill>
                  <a:schemeClr val="bg1"/>
                </a:solidFill>
                <a:latin typeface="楷体" panose="02010609060101010101" charset="-122"/>
                <a:ea typeface="楷体" panose="02010609060101010101" charset="-122"/>
                <a:cs typeface="微软雅黑" panose="020B0503020204020204" pitchFamily="34" charset="-122"/>
                <a:sym typeface="+mn-ea"/>
              </a:rPr>
              <a:t>能力</a:t>
            </a:r>
            <a:endParaRPr lang="zh-CN" altLang="en-US" b="1" dirty="0">
              <a:solidFill>
                <a:schemeClr val="bg1"/>
              </a:solidFill>
              <a:latin typeface="楷体" panose="02010609060101010101" charset="-122"/>
              <a:ea typeface="楷体" panose="02010609060101010101" charset="-122"/>
              <a:cs typeface="微软雅黑" panose="020B0503020204020204" pitchFamily="34" charset="-122"/>
              <a:sym typeface="+mn-ea"/>
            </a:endParaRPr>
          </a:p>
        </p:txBody>
      </p:sp>
      <p:sp>
        <p:nvSpPr>
          <p:cNvPr id="3" name="矩形 2"/>
          <p:cNvSpPr/>
          <p:nvPr/>
        </p:nvSpPr>
        <p:spPr>
          <a:xfrm>
            <a:off x="314960" y="4839970"/>
            <a:ext cx="780415" cy="482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marL="1905" indent="-344805">
              <a:lnSpc>
                <a:spcPct val="90000"/>
              </a:lnSpc>
              <a:buNone/>
            </a:pPr>
            <a:r>
              <a:rPr lang="zh-CN" altLang="en-US" sz="2000" b="1" dirty="0">
                <a:solidFill>
                  <a:schemeClr val="bg1"/>
                </a:solidFill>
                <a:latin typeface="楷体" panose="02010609060101010101" charset="-122"/>
                <a:ea typeface="楷体" panose="02010609060101010101" charset="-122"/>
                <a:cs typeface="楷体" panose="02010609060101010101" charset="-122"/>
                <a:sym typeface="+mn-ea"/>
              </a:rPr>
              <a:t>说明</a:t>
            </a:r>
            <a:endParaRPr lang="zh-CN" altLang="en-US" sz="2000" b="1" dirty="0">
              <a:solidFill>
                <a:schemeClr val="bg1"/>
              </a:solidFill>
              <a:latin typeface="楷体" panose="02010609060101010101" charset="-122"/>
              <a:ea typeface="楷体" panose="02010609060101010101" charset="-122"/>
              <a:cs typeface="楷体" panose="02010609060101010101" charset="-122"/>
              <a:sym typeface="+mn-ea"/>
            </a:endParaRPr>
          </a:p>
        </p:txBody>
      </p:sp>
      <p:sp>
        <p:nvSpPr>
          <p:cNvPr id="4" name=" 135"/>
          <p:cNvSpPr/>
          <p:nvPr/>
        </p:nvSpPr>
        <p:spPr>
          <a:xfrm>
            <a:off x="1276985" y="4318635"/>
            <a:ext cx="665480" cy="233045"/>
          </a:xfrm>
          <a:custGeom>
            <a:avLst/>
            <a:gdLst>
              <a:gd name="connsiteX0" fmla="*/ 4381875 w 6516714"/>
              <a:gd name="connsiteY0" fmla="*/ 0 h 2476413"/>
              <a:gd name="connsiteX1" fmla="*/ 6516714 w 6516714"/>
              <a:gd name="connsiteY1" fmla="*/ 1238208 h 2476413"/>
              <a:gd name="connsiteX2" fmla="*/ 4381875 w 6516714"/>
              <a:gd name="connsiteY2" fmla="*/ 2476413 h 2476413"/>
              <a:gd name="connsiteX3" fmla="*/ 4381875 w 6516714"/>
              <a:gd name="connsiteY3" fmla="*/ 2456682 h 2476413"/>
              <a:gd name="connsiteX4" fmla="*/ 4855462 w 6516714"/>
              <a:gd name="connsiteY4" fmla="*/ 1644997 h 2476413"/>
              <a:gd name="connsiteX5" fmla="*/ 0 w 6516714"/>
              <a:gd name="connsiteY5" fmla="*/ 1238206 h 2476413"/>
              <a:gd name="connsiteX6" fmla="*/ 4855461 w 6516714"/>
              <a:gd name="connsiteY6" fmla="*/ 831415 h 2476413"/>
              <a:gd name="connsiteX7" fmla="*/ 4381875 w 6516714"/>
              <a:gd name="connsiteY7" fmla="*/ 19731 h 247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714" h="2476413">
                <a:moveTo>
                  <a:pt x="4381875" y="0"/>
                </a:moveTo>
                <a:lnTo>
                  <a:pt x="6516714" y="1238208"/>
                </a:lnTo>
                <a:lnTo>
                  <a:pt x="4381875" y="2476413"/>
                </a:lnTo>
                <a:lnTo>
                  <a:pt x="4381875" y="2456682"/>
                </a:lnTo>
                <a:lnTo>
                  <a:pt x="4855462" y="1644997"/>
                </a:lnTo>
                <a:lnTo>
                  <a:pt x="0" y="1238206"/>
                </a:lnTo>
                <a:lnTo>
                  <a:pt x="4855461" y="831415"/>
                </a:lnTo>
                <a:lnTo>
                  <a:pt x="4381875" y="1973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p>
            <a:pPr algn="ctr" eaLnBrk="1" fontAlgn="auto" hangingPunct="1">
              <a:spcBef>
                <a:spcPts val="0"/>
              </a:spcBef>
              <a:spcAft>
                <a:spcPts val="0"/>
              </a:spcAft>
              <a:defRPr/>
            </a:pPr>
            <a:endParaRPr lang="zh-CN" altLang="en-US">
              <a:solidFill>
                <a:srgbClr val="FFFFFF"/>
              </a:solidFill>
            </a:endParaRPr>
          </a:p>
        </p:txBody>
      </p:sp>
      <p:sp>
        <p:nvSpPr>
          <p:cNvPr id="11" name="矩形 10"/>
          <p:cNvSpPr/>
          <p:nvPr/>
        </p:nvSpPr>
        <p:spPr>
          <a:xfrm>
            <a:off x="2134235" y="4839970"/>
            <a:ext cx="9634855" cy="462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marL="1905" indent="-344805">
              <a:lnSpc>
                <a:spcPct val="90000"/>
              </a:lnSpc>
              <a:buNone/>
            </a:pPr>
            <a:r>
              <a:rPr lang="zh-CN" altLang="en-US" b="1" dirty="0">
                <a:solidFill>
                  <a:schemeClr val="bg1"/>
                </a:solidFill>
                <a:latin typeface="楷体" panose="02010609060101010101" charset="-122"/>
                <a:ea typeface="楷体" panose="02010609060101010101" charset="-122"/>
                <a:cs typeface="楷体" panose="02010609060101010101" charset="-122"/>
                <a:sym typeface="+mn-ea"/>
              </a:rPr>
              <a:t>提取历史深层次的认识，如说明经验、教训、启发等，考查</a:t>
            </a:r>
            <a:r>
              <a:rPr lang="zh-CN" altLang="en-US" b="1">
                <a:solidFill>
                  <a:schemeClr val="bg1"/>
                </a:solidFill>
                <a:latin typeface="楷体" panose="02010609060101010101" charset="-122"/>
                <a:ea typeface="楷体" panose="02010609060101010101" charset="-122"/>
                <a:sym typeface="+mn-ea"/>
              </a:rPr>
              <a:t>说明历史现象和历史观点</a:t>
            </a:r>
            <a:r>
              <a:rPr lang="zh-CN" altLang="en-US" b="1">
                <a:solidFill>
                  <a:schemeClr val="bg1"/>
                </a:solidFill>
                <a:latin typeface="楷体" panose="02010609060101010101" charset="-122"/>
                <a:ea typeface="楷体" panose="02010609060101010101" charset="-122"/>
                <a:cs typeface="微软雅黑" panose="020B0503020204020204" pitchFamily="34" charset="-122"/>
                <a:sym typeface="+mn-ea"/>
              </a:rPr>
              <a:t>能力</a:t>
            </a:r>
            <a:endParaRPr lang="zh-CN" altLang="en-US" b="1" dirty="0">
              <a:solidFill>
                <a:schemeClr val="bg1"/>
              </a:solidFill>
              <a:latin typeface="楷体" panose="02010609060101010101" charset="-122"/>
              <a:ea typeface="楷体" panose="02010609060101010101" charset="-122"/>
              <a:cs typeface="微软雅黑" panose="020B0503020204020204" pitchFamily="34" charset="-122"/>
              <a:sym typeface="+mn-ea"/>
            </a:endParaRPr>
          </a:p>
        </p:txBody>
      </p:sp>
      <p:sp>
        <p:nvSpPr>
          <p:cNvPr id="12" name="矩形 11"/>
          <p:cNvSpPr/>
          <p:nvPr/>
        </p:nvSpPr>
        <p:spPr>
          <a:xfrm>
            <a:off x="72390" y="5568315"/>
            <a:ext cx="1205230" cy="482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marL="1905" indent="-344805">
              <a:lnSpc>
                <a:spcPct val="90000"/>
              </a:lnSpc>
              <a:buNone/>
            </a:pPr>
            <a:r>
              <a:rPr lang="zh-CN" altLang="en-US" sz="2000" b="1" dirty="0">
                <a:solidFill>
                  <a:schemeClr val="bg1"/>
                </a:solidFill>
                <a:latin typeface="楷体" panose="02010609060101010101" charset="-122"/>
                <a:ea typeface="楷体" panose="02010609060101010101" charset="-122"/>
                <a:cs typeface="楷体" panose="02010609060101010101" charset="-122"/>
                <a:sym typeface="+mn-ea"/>
              </a:rPr>
              <a:t>评述（析）</a:t>
            </a:r>
            <a:endParaRPr lang="zh-CN" altLang="en-US" sz="2000" b="1" dirty="0">
              <a:solidFill>
                <a:schemeClr val="bg1"/>
              </a:solidFill>
              <a:latin typeface="楷体" panose="02010609060101010101" charset="-122"/>
              <a:ea typeface="楷体" panose="02010609060101010101" charset="-122"/>
              <a:cs typeface="楷体" panose="02010609060101010101" charset="-122"/>
              <a:sym typeface="+mn-ea"/>
            </a:endParaRPr>
          </a:p>
        </p:txBody>
      </p:sp>
      <p:sp>
        <p:nvSpPr>
          <p:cNvPr id="13" name="矩形 12"/>
          <p:cNvSpPr/>
          <p:nvPr/>
        </p:nvSpPr>
        <p:spPr>
          <a:xfrm>
            <a:off x="72390" y="6238240"/>
            <a:ext cx="1204595" cy="482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marL="1905" indent="-344805">
              <a:lnSpc>
                <a:spcPct val="90000"/>
              </a:lnSpc>
              <a:buNone/>
            </a:pPr>
            <a:r>
              <a:rPr lang="zh-CN" altLang="en-US" sz="2000" b="1" dirty="0">
                <a:solidFill>
                  <a:schemeClr val="bg1"/>
                </a:solidFill>
                <a:latin typeface="楷体" panose="02010609060101010101" charset="-122"/>
                <a:ea typeface="楷体" panose="02010609060101010101" charset="-122"/>
                <a:cs typeface="楷体" panose="02010609060101010101" charset="-122"/>
                <a:sym typeface="+mn-ea"/>
              </a:rPr>
              <a:t>评价（论</a:t>
            </a:r>
            <a:r>
              <a:rPr lang="en-US" altLang="zh-CN" sz="2000" b="1" dirty="0">
                <a:solidFill>
                  <a:schemeClr val="bg1"/>
                </a:solidFill>
                <a:latin typeface="楷体" panose="02010609060101010101" charset="-122"/>
                <a:ea typeface="楷体" panose="02010609060101010101" charset="-122"/>
                <a:cs typeface="楷体" panose="02010609060101010101" charset="-122"/>
                <a:sym typeface="+mn-ea"/>
              </a:rPr>
              <a:t>)</a:t>
            </a:r>
            <a:endParaRPr lang="en-US" altLang="zh-CN" sz="2000" b="1" dirty="0">
              <a:solidFill>
                <a:schemeClr val="bg1"/>
              </a:solidFill>
              <a:latin typeface="楷体" panose="02010609060101010101" charset="-122"/>
              <a:ea typeface="楷体" panose="02010609060101010101" charset="-122"/>
              <a:cs typeface="楷体" panose="02010609060101010101" charset="-122"/>
              <a:sym typeface="+mn-ea"/>
            </a:endParaRPr>
          </a:p>
        </p:txBody>
      </p:sp>
      <p:sp>
        <p:nvSpPr>
          <p:cNvPr id="14" name=" 135"/>
          <p:cNvSpPr/>
          <p:nvPr/>
        </p:nvSpPr>
        <p:spPr>
          <a:xfrm>
            <a:off x="1276985" y="5702935"/>
            <a:ext cx="665480" cy="233045"/>
          </a:xfrm>
          <a:custGeom>
            <a:avLst/>
            <a:gdLst>
              <a:gd name="connsiteX0" fmla="*/ 4381875 w 6516714"/>
              <a:gd name="connsiteY0" fmla="*/ 0 h 2476413"/>
              <a:gd name="connsiteX1" fmla="*/ 6516714 w 6516714"/>
              <a:gd name="connsiteY1" fmla="*/ 1238208 h 2476413"/>
              <a:gd name="connsiteX2" fmla="*/ 4381875 w 6516714"/>
              <a:gd name="connsiteY2" fmla="*/ 2476413 h 2476413"/>
              <a:gd name="connsiteX3" fmla="*/ 4381875 w 6516714"/>
              <a:gd name="connsiteY3" fmla="*/ 2456682 h 2476413"/>
              <a:gd name="connsiteX4" fmla="*/ 4855462 w 6516714"/>
              <a:gd name="connsiteY4" fmla="*/ 1644997 h 2476413"/>
              <a:gd name="connsiteX5" fmla="*/ 0 w 6516714"/>
              <a:gd name="connsiteY5" fmla="*/ 1238206 h 2476413"/>
              <a:gd name="connsiteX6" fmla="*/ 4855461 w 6516714"/>
              <a:gd name="connsiteY6" fmla="*/ 831415 h 2476413"/>
              <a:gd name="connsiteX7" fmla="*/ 4381875 w 6516714"/>
              <a:gd name="connsiteY7" fmla="*/ 19731 h 247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714" h="2476413">
                <a:moveTo>
                  <a:pt x="4381875" y="0"/>
                </a:moveTo>
                <a:lnTo>
                  <a:pt x="6516714" y="1238208"/>
                </a:lnTo>
                <a:lnTo>
                  <a:pt x="4381875" y="2476413"/>
                </a:lnTo>
                <a:lnTo>
                  <a:pt x="4381875" y="2456682"/>
                </a:lnTo>
                <a:lnTo>
                  <a:pt x="4855462" y="1644997"/>
                </a:lnTo>
                <a:lnTo>
                  <a:pt x="0" y="1238206"/>
                </a:lnTo>
                <a:lnTo>
                  <a:pt x="4855461" y="831415"/>
                </a:lnTo>
                <a:lnTo>
                  <a:pt x="4381875" y="1973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p>
            <a:pPr algn="ctr" eaLnBrk="1" fontAlgn="auto" hangingPunct="1">
              <a:spcBef>
                <a:spcPts val="0"/>
              </a:spcBef>
              <a:spcAft>
                <a:spcPts val="0"/>
              </a:spcAft>
              <a:defRPr/>
            </a:pPr>
            <a:endParaRPr lang="zh-CN" altLang="en-US">
              <a:solidFill>
                <a:srgbClr val="FFFFFF"/>
              </a:solidFill>
            </a:endParaRPr>
          </a:p>
        </p:txBody>
      </p:sp>
      <p:sp>
        <p:nvSpPr>
          <p:cNvPr id="23" name=" 135"/>
          <p:cNvSpPr/>
          <p:nvPr/>
        </p:nvSpPr>
        <p:spPr>
          <a:xfrm>
            <a:off x="1276985" y="6334125"/>
            <a:ext cx="665480" cy="233045"/>
          </a:xfrm>
          <a:custGeom>
            <a:avLst/>
            <a:gdLst>
              <a:gd name="connsiteX0" fmla="*/ 4381875 w 6516714"/>
              <a:gd name="connsiteY0" fmla="*/ 0 h 2476413"/>
              <a:gd name="connsiteX1" fmla="*/ 6516714 w 6516714"/>
              <a:gd name="connsiteY1" fmla="*/ 1238208 h 2476413"/>
              <a:gd name="connsiteX2" fmla="*/ 4381875 w 6516714"/>
              <a:gd name="connsiteY2" fmla="*/ 2476413 h 2476413"/>
              <a:gd name="connsiteX3" fmla="*/ 4381875 w 6516714"/>
              <a:gd name="connsiteY3" fmla="*/ 2456682 h 2476413"/>
              <a:gd name="connsiteX4" fmla="*/ 4855462 w 6516714"/>
              <a:gd name="connsiteY4" fmla="*/ 1644997 h 2476413"/>
              <a:gd name="connsiteX5" fmla="*/ 0 w 6516714"/>
              <a:gd name="connsiteY5" fmla="*/ 1238206 h 2476413"/>
              <a:gd name="connsiteX6" fmla="*/ 4855461 w 6516714"/>
              <a:gd name="connsiteY6" fmla="*/ 831415 h 2476413"/>
              <a:gd name="connsiteX7" fmla="*/ 4381875 w 6516714"/>
              <a:gd name="connsiteY7" fmla="*/ 19731 h 247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714" h="2476413">
                <a:moveTo>
                  <a:pt x="4381875" y="0"/>
                </a:moveTo>
                <a:lnTo>
                  <a:pt x="6516714" y="1238208"/>
                </a:lnTo>
                <a:lnTo>
                  <a:pt x="4381875" y="2476413"/>
                </a:lnTo>
                <a:lnTo>
                  <a:pt x="4381875" y="2456682"/>
                </a:lnTo>
                <a:lnTo>
                  <a:pt x="4855462" y="1644997"/>
                </a:lnTo>
                <a:lnTo>
                  <a:pt x="0" y="1238206"/>
                </a:lnTo>
                <a:lnTo>
                  <a:pt x="4855461" y="831415"/>
                </a:lnTo>
                <a:lnTo>
                  <a:pt x="4381875" y="1973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p>
            <a:pPr algn="ctr" eaLnBrk="1" fontAlgn="auto" hangingPunct="1">
              <a:spcBef>
                <a:spcPts val="0"/>
              </a:spcBef>
              <a:spcAft>
                <a:spcPts val="0"/>
              </a:spcAft>
              <a:defRPr/>
            </a:pPr>
            <a:endParaRPr lang="zh-CN" altLang="en-US">
              <a:solidFill>
                <a:srgbClr val="FFFFFF"/>
              </a:solidFill>
            </a:endParaRPr>
          </a:p>
        </p:txBody>
      </p:sp>
      <p:sp>
        <p:nvSpPr>
          <p:cNvPr id="32" name="矩形 31"/>
          <p:cNvSpPr/>
          <p:nvPr/>
        </p:nvSpPr>
        <p:spPr>
          <a:xfrm>
            <a:off x="2134235" y="5568315"/>
            <a:ext cx="9634855" cy="462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marL="1905" indent="-344805">
              <a:lnSpc>
                <a:spcPct val="90000"/>
              </a:lnSpc>
              <a:buNone/>
            </a:pPr>
            <a:r>
              <a:rPr lang="zh-CN" altLang="en-US" b="1" dirty="0">
                <a:solidFill>
                  <a:schemeClr val="bg1"/>
                </a:solidFill>
                <a:latin typeface="楷体" panose="02010609060101010101" charset="-122"/>
                <a:ea typeface="楷体" panose="02010609060101010101" charset="-122"/>
                <a:cs typeface="楷体" panose="02010609060101010101" charset="-122"/>
                <a:sym typeface="+mn-ea"/>
              </a:rPr>
              <a:t>历史现象＋分析原因＋影响（评价）</a:t>
            </a:r>
            <a:r>
              <a:rPr lang="zh-CN" altLang="en-US" b="1" dirty="0">
                <a:solidFill>
                  <a:schemeClr val="bg1"/>
                </a:solidFill>
                <a:latin typeface="楷体" panose="02010609060101010101" charset="-122"/>
                <a:ea typeface="楷体" panose="02010609060101010101" charset="-122"/>
                <a:cs typeface="楷体" panose="02010609060101010101" charset="-122"/>
                <a:sym typeface="+mn-ea"/>
              </a:rPr>
              <a:t>，考查</a:t>
            </a:r>
            <a:r>
              <a:rPr lang="zh-CN" altLang="en-US" b="1">
                <a:solidFill>
                  <a:schemeClr val="bg1"/>
                </a:solidFill>
                <a:latin typeface="楷体" panose="02010609060101010101" charset="-122"/>
                <a:ea typeface="楷体" panose="02010609060101010101" charset="-122"/>
                <a:cs typeface="微软雅黑" panose="020B0503020204020204" pitchFamily="34" charset="-122"/>
                <a:sym typeface="+mn-ea"/>
              </a:rPr>
              <a:t>历史叙述和辩证分析问题的</a:t>
            </a:r>
            <a:r>
              <a:rPr lang="zh-CN" altLang="en-US" b="1">
                <a:solidFill>
                  <a:schemeClr val="bg1"/>
                </a:solidFill>
                <a:latin typeface="楷体" panose="02010609060101010101" charset="-122"/>
                <a:ea typeface="楷体" panose="02010609060101010101" charset="-122"/>
                <a:cs typeface="微软雅黑" panose="020B0503020204020204" pitchFamily="34" charset="-122"/>
                <a:sym typeface="+mn-ea"/>
              </a:rPr>
              <a:t>能力</a:t>
            </a:r>
            <a:endParaRPr lang="zh-CN" altLang="en-US" b="1" dirty="0">
              <a:solidFill>
                <a:schemeClr val="bg1"/>
              </a:solidFill>
              <a:latin typeface="楷体" panose="02010609060101010101" charset="-122"/>
              <a:ea typeface="楷体" panose="02010609060101010101" charset="-122"/>
              <a:cs typeface="微软雅黑" panose="020B0503020204020204" pitchFamily="34" charset="-122"/>
              <a:sym typeface="+mn-ea"/>
            </a:endParaRPr>
          </a:p>
        </p:txBody>
      </p:sp>
      <p:sp>
        <p:nvSpPr>
          <p:cNvPr id="36" name="矩形 35"/>
          <p:cNvSpPr/>
          <p:nvPr/>
        </p:nvSpPr>
        <p:spPr>
          <a:xfrm>
            <a:off x="2134235" y="6219190"/>
            <a:ext cx="9634855" cy="462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marL="1905" indent="-344805">
              <a:lnSpc>
                <a:spcPct val="90000"/>
              </a:lnSpc>
              <a:buNone/>
            </a:pPr>
            <a:r>
              <a:rPr lang="zh-CN" altLang="en-US" b="1" dirty="0">
                <a:solidFill>
                  <a:schemeClr val="bg1"/>
                </a:solidFill>
                <a:latin typeface="楷体" panose="02010609060101010101" charset="-122"/>
                <a:ea typeface="楷体" panose="02010609060101010101" charset="-122"/>
                <a:cs typeface="楷体" panose="02010609060101010101" charset="-122"/>
                <a:sym typeface="+mn-ea"/>
              </a:rPr>
              <a:t>一分为二，正反两方面来看待历史现象，考查</a:t>
            </a:r>
            <a:r>
              <a:rPr lang="zh-CN" altLang="en-US" b="1">
                <a:solidFill>
                  <a:schemeClr val="bg1"/>
                </a:solidFill>
                <a:latin typeface="楷体" panose="02010609060101010101" charset="-122"/>
                <a:ea typeface="楷体" panose="02010609060101010101" charset="-122"/>
                <a:cs typeface="微软雅黑" panose="020B0503020204020204" pitchFamily="34" charset="-122"/>
                <a:sym typeface="+mn-ea"/>
              </a:rPr>
              <a:t>辩证分析问题的能力</a:t>
            </a:r>
            <a:endParaRPr lang="zh-CN" altLang="en-US" b="1" dirty="0">
              <a:solidFill>
                <a:schemeClr val="bg1"/>
              </a:solidFill>
              <a:latin typeface="楷体" panose="02010609060101010101" charset="-122"/>
              <a:ea typeface="楷体" panose="02010609060101010101" charset="-122"/>
              <a:cs typeface="微软雅黑" panose="020B0503020204020204" pitchFamily="34" charset="-122"/>
              <a:sym typeface="+mn-ea"/>
            </a:endParaRPr>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1+#ppt_w/2"/>
                                          </p:val>
                                        </p:tav>
                                        <p:tav tm="100000">
                                          <p:val>
                                            <p:strVal val="#ppt_x"/>
                                          </p:val>
                                        </p:tav>
                                      </p:tavLst>
                                    </p:anim>
                                    <p:anim calcmode="lin" valueType="num">
                                      <p:cBhvr additive="base">
                                        <p:cTn id="14"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1+#ppt_w/2"/>
                                          </p:val>
                                        </p:tav>
                                        <p:tav tm="100000">
                                          <p:val>
                                            <p:strVal val="#ppt_x"/>
                                          </p:val>
                                        </p:tav>
                                      </p:tavLst>
                                    </p:anim>
                                    <p:anim calcmode="lin" valueType="num">
                                      <p:cBhvr additive="base">
                                        <p:cTn id="20"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additive="base">
                                        <p:cTn id="25" dur="500" fill="hold"/>
                                        <p:tgtEl>
                                          <p:spTgt spid="33"/>
                                        </p:tgtEl>
                                        <p:attrNameLst>
                                          <p:attrName>ppt_x</p:attrName>
                                        </p:attrNameLst>
                                      </p:cBhvr>
                                      <p:tavLst>
                                        <p:tav tm="0">
                                          <p:val>
                                            <p:strVal val="1+#ppt_w/2"/>
                                          </p:val>
                                        </p:tav>
                                        <p:tav tm="100000">
                                          <p:val>
                                            <p:strVal val="#ppt_x"/>
                                          </p:val>
                                        </p:tav>
                                      </p:tavLst>
                                    </p:anim>
                                    <p:anim calcmode="lin" valueType="num">
                                      <p:cBhvr additive="base">
                                        <p:cTn id="26"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additive="base">
                                        <p:cTn id="31" dur="500" fill="hold"/>
                                        <p:tgtEl>
                                          <p:spTgt spid="34"/>
                                        </p:tgtEl>
                                        <p:attrNameLst>
                                          <p:attrName>ppt_x</p:attrName>
                                        </p:attrNameLst>
                                      </p:cBhvr>
                                      <p:tavLst>
                                        <p:tav tm="0">
                                          <p:val>
                                            <p:strVal val="1+#ppt_w/2"/>
                                          </p:val>
                                        </p:tav>
                                        <p:tav tm="100000">
                                          <p:val>
                                            <p:strVal val="#ppt_x"/>
                                          </p:val>
                                        </p:tav>
                                      </p:tavLst>
                                    </p:anim>
                                    <p:anim calcmode="lin" valueType="num">
                                      <p:cBhvr additive="base">
                                        <p:cTn id="32"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additive="base">
                                        <p:cTn id="37" dur="500" fill="hold"/>
                                        <p:tgtEl>
                                          <p:spTgt spid="35"/>
                                        </p:tgtEl>
                                        <p:attrNameLst>
                                          <p:attrName>ppt_x</p:attrName>
                                        </p:attrNameLst>
                                      </p:cBhvr>
                                      <p:tavLst>
                                        <p:tav tm="0">
                                          <p:val>
                                            <p:strVal val="1+#ppt_w/2"/>
                                          </p:val>
                                        </p:tav>
                                        <p:tav tm="100000">
                                          <p:val>
                                            <p:strVal val="#ppt_x"/>
                                          </p:val>
                                        </p:tav>
                                      </p:tavLst>
                                    </p:anim>
                                    <p:anim calcmode="lin" valueType="num">
                                      <p:cBhvr additive="base">
                                        <p:cTn id="38"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1+#ppt_w/2"/>
                                          </p:val>
                                        </p:tav>
                                        <p:tav tm="100000">
                                          <p:val>
                                            <p:strVal val="#ppt_x"/>
                                          </p:val>
                                        </p:tav>
                                      </p:tavLst>
                                    </p:anim>
                                    <p:anim calcmode="lin" valueType="num">
                                      <p:cBhvr additive="base">
                                        <p:cTn id="4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32"/>
                                        </p:tgtEl>
                                        <p:attrNameLst>
                                          <p:attrName>style.visibility</p:attrName>
                                        </p:attrNameLst>
                                      </p:cBhvr>
                                      <p:to>
                                        <p:strVal val="visible"/>
                                      </p:to>
                                    </p:set>
                                    <p:anim calcmode="lin" valueType="num">
                                      <p:cBhvr additive="base">
                                        <p:cTn id="49" dur="500" fill="hold"/>
                                        <p:tgtEl>
                                          <p:spTgt spid="32"/>
                                        </p:tgtEl>
                                        <p:attrNameLst>
                                          <p:attrName>ppt_x</p:attrName>
                                        </p:attrNameLst>
                                      </p:cBhvr>
                                      <p:tavLst>
                                        <p:tav tm="0">
                                          <p:val>
                                            <p:strVal val="1+#ppt_w/2"/>
                                          </p:val>
                                        </p:tav>
                                        <p:tav tm="100000">
                                          <p:val>
                                            <p:strVal val="#ppt_x"/>
                                          </p:val>
                                        </p:tav>
                                      </p:tavLst>
                                    </p:anim>
                                    <p:anim calcmode="lin" valueType="num">
                                      <p:cBhvr additive="base">
                                        <p:cTn id="50"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36"/>
                                        </p:tgtEl>
                                        <p:attrNameLst>
                                          <p:attrName>style.visibility</p:attrName>
                                        </p:attrNameLst>
                                      </p:cBhvr>
                                      <p:to>
                                        <p:strVal val="visible"/>
                                      </p:to>
                                    </p:set>
                                    <p:anim calcmode="lin" valueType="num">
                                      <p:cBhvr additive="base">
                                        <p:cTn id="55" dur="500" fill="hold"/>
                                        <p:tgtEl>
                                          <p:spTgt spid="36"/>
                                        </p:tgtEl>
                                        <p:attrNameLst>
                                          <p:attrName>ppt_x</p:attrName>
                                        </p:attrNameLst>
                                      </p:cBhvr>
                                      <p:tavLst>
                                        <p:tav tm="0">
                                          <p:val>
                                            <p:strVal val="1+#ppt_w/2"/>
                                          </p:val>
                                        </p:tav>
                                        <p:tav tm="100000">
                                          <p:val>
                                            <p:strVal val="#ppt_x"/>
                                          </p:val>
                                        </p:tav>
                                      </p:tavLst>
                                    </p:anim>
                                    <p:anim calcmode="lin" valueType="num">
                                      <p:cBhvr additive="base">
                                        <p:cTn id="56" dur="50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22" grpId="0" bldLvl="0" animBg="1"/>
      <p:bldP spid="25" grpId="0" bldLvl="0" animBg="1"/>
      <p:bldP spid="33" grpId="0" bldLvl="0" animBg="1"/>
      <p:bldP spid="34" grpId="0" bldLvl="0" animBg="1"/>
      <p:bldP spid="35" grpId="0" bldLvl="0" animBg="1"/>
      <p:bldP spid="11" grpId="0" bldLvl="0" animBg="1"/>
      <p:bldP spid="32" grpId="0" bldLvl="0" animBg="1"/>
      <p:bldP spid="36" grpId="0" bldLvl="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554990" y="718185"/>
            <a:ext cx="10228580" cy="1475105"/>
          </a:xfrm>
          <a:prstGeom prst="rect">
            <a:avLst/>
          </a:prstGeom>
          <a:noFill/>
        </p:spPr>
        <p:txBody>
          <a:bodyPr wrap="square" rtlCol="0" anchor="t">
            <a:spAutoFit/>
          </a:bodyPr>
          <a:p>
            <a:pPr marL="1905" indent="-344805">
              <a:lnSpc>
                <a:spcPct val="90000"/>
              </a:lnSpc>
              <a:buNone/>
            </a:pPr>
            <a:endParaRPr lang="zh-CN" altLang="en-US" sz="2400" b="1" dirty="0">
              <a:solidFill>
                <a:schemeClr val="bg1"/>
              </a:solidFill>
              <a:latin typeface="楷体" panose="02010609060101010101" charset="-122"/>
              <a:ea typeface="楷体" panose="02010609060101010101" charset="-122"/>
              <a:cs typeface="楷体" panose="02010609060101010101" charset="-122"/>
              <a:sym typeface="+mn-ea"/>
            </a:endParaRPr>
          </a:p>
          <a:p>
            <a:pPr marL="1905" indent="-344805">
              <a:lnSpc>
                <a:spcPct val="90000"/>
              </a:lnSpc>
              <a:buNone/>
            </a:pPr>
            <a:endParaRPr lang="zh-CN" altLang="en-US" sz="2400" b="1" dirty="0">
              <a:solidFill>
                <a:schemeClr val="bg1"/>
              </a:solidFill>
              <a:latin typeface="楷体" panose="02010609060101010101" charset="-122"/>
              <a:ea typeface="楷体" panose="02010609060101010101" charset="-122"/>
              <a:cs typeface="楷体" panose="02010609060101010101" charset="-122"/>
              <a:sym typeface="+mn-ea"/>
            </a:endParaRPr>
          </a:p>
          <a:p>
            <a:pPr marL="1905" indent="-344805">
              <a:lnSpc>
                <a:spcPct val="90000"/>
              </a:lnSpc>
              <a:buNone/>
            </a:pPr>
            <a:r>
              <a:rPr lang="zh-CN" altLang="en-US" sz="2400" b="1" dirty="0">
                <a:solidFill>
                  <a:schemeClr val="bg1"/>
                </a:solidFill>
                <a:latin typeface="楷体" panose="02010609060101010101" charset="-122"/>
                <a:ea typeface="楷体" panose="02010609060101010101" charset="-122"/>
                <a:cs typeface="楷体" panose="02010609060101010101" charset="-122"/>
                <a:sym typeface="+mn-ea"/>
              </a:rPr>
              <a:t>   </a:t>
            </a:r>
            <a:endParaRPr lang="zh-CN" altLang="en-US" sz="2800" b="1" dirty="0">
              <a:solidFill>
                <a:schemeClr val="bg1"/>
              </a:solidFill>
              <a:latin typeface="Arial" panose="020B0604020202020204" pitchFamily="34" charset="0"/>
            </a:endParaRPr>
          </a:p>
          <a:p>
            <a:pPr marL="1905" indent="-344805">
              <a:lnSpc>
                <a:spcPct val="90000"/>
              </a:lnSpc>
              <a:buNone/>
            </a:pPr>
            <a:endParaRPr lang="zh-CN" altLang="en-US" sz="2800" b="1" dirty="0">
              <a:solidFill>
                <a:schemeClr val="bg1"/>
              </a:solidFill>
              <a:effectLst>
                <a:outerShdw blurRad="38100" dist="19050" dir="2700000" algn="tl" rotWithShape="0">
                  <a:schemeClr val="dk1">
                    <a:alpha val="40000"/>
                  </a:schemeClr>
                </a:outerShdw>
              </a:effectLst>
              <a:latin typeface="Arial" panose="020B0604020202020204" pitchFamily="34" charset="0"/>
              <a:ea typeface="楷体" panose="02010609060101010101" charset="-122"/>
              <a:cs typeface="楷体_GB2312" charset="0"/>
              <a:sym typeface="+mn-ea"/>
            </a:endParaRPr>
          </a:p>
        </p:txBody>
      </p:sp>
      <p:sp>
        <p:nvSpPr>
          <p:cNvPr id="3" name="文本框 2"/>
          <p:cNvSpPr txBox="1"/>
          <p:nvPr/>
        </p:nvSpPr>
        <p:spPr>
          <a:xfrm>
            <a:off x="198755" y="3014345"/>
            <a:ext cx="11793855" cy="2522855"/>
          </a:xfrm>
          <a:prstGeom prst="rect">
            <a:avLst/>
          </a:prstGeom>
          <a:noFill/>
        </p:spPr>
        <p:txBody>
          <a:bodyPr wrap="square" rtlCol="0" anchor="t">
            <a:spAutoFit/>
          </a:bodyPr>
          <a:p>
            <a:pPr indent="0" fontAlgn="auto">
              <a:lnSpc>
                <a:spcPts val="3160"/>
              </a:lnSpc>
              <a:buNone/>
            </a:pPr>
            <a:r>
              <a:rPr lang="zh-CN" altLang="en-US" sz="2400" b="1" dirty="0">
                <a:solidFill>
                  <a:schemeClr val="bg1"/>
                </a:solidFill>
                <a:latin typeface="楷体" panose="02010609060101010101" charset="-122"/>
                <a:ea typeface="楷体" panose="02010609060101010101" charset="-122"/>
                <a:cs typeface="楷体" panose="02010609060101010101" charset="-122"/>
                <a:sym typeface="+mn-ea"/>
              </a:rPr>
              <a:t>（1）</a:t>
            </a:r>
            <a:r>
              <a:rPr lang="zh-CN" altLang="en-US" sz="2400" b="1" dirty="0">
                <a:solidFill>
                  <a:srgbClr val="00B0F0"/>
                </a:solidFill>
                <a:latin typeface="楷体" panose="02010609060101010101" charset="-122"/>
                <a:ea typeface="楷体" panose="02010609060101010101" charset="-122"/>
                <a:cs typeface="楷体" panose="02010609060101010101" charset="-122"/>
                <a:sym typeface="+mn-ea"/>
              </a:rPr>
              <a:t>根据材料一并结合所学知识，概括宋代到明清时期乡约制度的变化，并说明乡约制度的积极作用。（12分）</a:t>
            </a:r>
            <a:endParaRPr lang="zh-CN" altLang="en-US" sz="2400" b="1" dirty="0">
              <a:solidFill>
                <a:srgbClr val="00B0F0"/>
              </a:solidFill>
              <a:latin typeface="楷体" panose="02010609060101010101" charset="-122"/>
              <a:ea typeface="楷体" panose="02010609060101010101" charset="-122"/>
              <a:cs typeface="楷体" panose="02010609060101010101" charset="-122"/>
              <a:sym typeface="+mn-ea"/>
            </a:endParaRPr>
          </a:p>
          <a:p>
            <a:pPr indent="0" fontAlgn="auto">
              <a:lnSpc>
                <a:spcPts val="3160"/>
              </a:lnSpc>
              <a:buNone/>
            </a:pPr>
            <a:endParaRPr lang="zh-CN" altLang="en-US" sz="2400" b="1" dirty="0">
              <a:solidFill>
                <a:srgbClr val="00B0F0"/>
              </a:solidFill>
              <a:latin typeface="楷体" panose="02010609060101010101" charset="-122"/>
              <a:ea typeface="楷体" panose="02010609060101010101" charset="-122"/>
              <a:cs typeface="楷体" panose="02010609060101010101" charset="-122"/>
              <a:sym typeface="+mn-ea"/>
            </a:endParaRPr>
          </a:p>
          <a:p>
            <a:pPr indent="0" fontAlgn="auto">
              <a:lnSpc>
                <a:spcPts val="3160"/>
              </a:lnSpc>
              <a:buNone/>
            </a:pPr>
            <a:r>
              <a:rPr lang="zh-CN" altLang="en-US" sz="2400" b="1" dirty="0">
                <a:solidFill>
                  <a:srgbClr val="00B0F0"/>
                </a:solidFill>
                <a:latin typeface="楷体" panose="02010609060101010101" charset="-122"/>
                <a:ea typeface="楷体" panose="02010609060101010101" charset="-122"/>
                <a:cs typeface="楷体" panose="02010609060101010101" charset="-122"/>
                <a:sym typeface="+mn-ea"/>
              </a:rPr>
              <a:t>（2）根据材料二并结合所学知识，简述清末城镇地方自治的历史背景。（9分）</a:t>
            </a:r>
            <a:endParaRPr lang="zh-CN" altLang="en-US" sz="2400" b="1" dirty="0">
              <a:solidFill>
                <a:srgbClr val="00B0F0"/>
              </a:solidFill>
              <a:latin typeface="楷体" panose="02010609060101010101" charset="-122"/>
              <a:ea typeface="楷体" panose="02010609060101010101" charset="-122"/>
              <a:cs typeface="楷体" panose="02010609060101010101" charset="-122"/>
              <a:sym typeface="+mn-ea"/>
            </a:endParaRPr>
          </a:p>
          <a:p>
            <a:pPr indent="0" fontAlgn="auto">
              <a:lnSpc>
                <a:spcPts val="3160"/>
              </a:lnSpc>
              <a:buNone/>
            </a:pPr>
            <a:endParaRPr lang="zh-CN" altLang="en-US" sz="2400" b="1" dirty="0">
              <a:solidFill>
                <a:srgbClr val="00B0F0"/>
              </a:solidFill>
              <a:latin typeface="楷体" panose="02010609060101010101" charset="-122"/>
              <a:ea typeface="楷体" panose="02010609060101010101" charset="-122"/>
              <a:cs typeface="楷体" panose="02010609060101010101" charset="-122"/>
              <a:sym typeface="+mn-ea"/>
            </a:endParaRPr>
          </a:p>
          <a:p>
            <a:pPr indent="0" fontAlgn="auto">
              <a:lnSpc>
                <a:spcPts val="3160"/>
              </a:lnSpc>
              <a:buNone/>
            </a:pPr>
            <a:r>
              <a:rPr lang="zh-CN" altLang="en-US" sz="2400" b="1" dirty="0">
                <a:solidFill>
                  <a:srgbClr val="00B0F0"/>
                </a:solidFill>
                <a:latin typeface="楷体" panose="02010609060101010101" charset="-122"/>
                <a:ea typeface="楷体" panose="02010609060101010101" charset="-122"/>
                <a:cs typeface="楷体" panose="02010609060101010101" charset="-122"/>
                <a:sym typeface="+mn-ea"/>
              </a:rPr>
              <a:t>（3）根据材料三并结合所学知识，说明村民自治的意义。（4分</a:t>
            </a:r>
            <a:r>
              <a:rPr lang="zh-CN" altLang="en-US" sz="2400" b="1" dirty="0">
                <a:solidFill>
                  <a:schemeClr val="bg1"/>
                </a:solidFill>
                <a:latin typeface="楷体" panose="02010609060101010101" charset="-122"/>
                <a:ea typeface="楷体" panose="02010609060101010101" charset="-122"/>
                <a:cs typeface="楷体" panose="02010609060101010101" charset="-122"/>
                <a:sym typeface="+mn-ea"/>
              </a:rPr>
              <a:t>）</a:t>
            </a:r>
            <a:endParaRPr lang="zh-CN" altLang="en-US" sz="2400" b="1" dirty="0">
              <a:solidFill>
                <a:schemeClr val="bg1"/>
              </a:solidFill>
              <a:latin typeface="楷体" panose="02010609060101010101" charset="-122"/>
              <a:ea typeface="楷体" panose="02010609060101010101" charset="-122"/>
              <a:cs typeface="楷体" panose="02010609060101010101" charset="-122"/>
              <a:sym typeface="+mn-ea"/>
            </a:endParaRPr>
          </a:p>
        </p:txBody>
      </p:sp>
      <p:sp>
        <p:nvSpPr>
          <p:cNvPr id="200" name=" 200"/>
          <p:cNvSpPr/>
          <p:nvPr/>
        </p:nvSpPr>
        <p:spPr>
          <a:xfrm>
            <a:off x="4998085" y="3014345"/>
            <a:ext cx="763905" cy="530860"/>
          </a:xfrm>
          <a:prstGeom prst="fram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chemeClr val="tx1"/>
              </a:solidFill>
            </a:endParaRPr>
          </a:p>
        </p:txBody>
      </p:sp>
      <p:sp>
        <p:nvSpPr>
          <p:cNvPr id="4" name="矩形 3"/>
          <p:cNvSpPr/>
          <p:nvPr/>
        </p:nvSpPr>
        <p:spPr>
          <a:xfrm>
            <a:off x="3838575" y="5952490"/>
            <a:ext cx="1159510" cy="539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sz="2400" b="1" dirty="0">
                <a:solidFill>
                  <a:schemeClr val="bg1"/>
                </a:solidFill>
                <a:ea typeface="黑体" panose="02010609060101010101" pitchFamily="49" charset="-122"/>
                <a:sym typeface="+mn-ea"/>
              </a:rPr>
              <a:t>找谓语</a:t>
            </a:r>
            <a:endParaRPr lang="zh-CN" altLang="en-US" sz="2400" b="1" dirty="0">
              <a:solidFill>
                <a:schemeClr val="bg1"/>
              </a:solidFill>
              <a:ea typeface="黑体" panose="02010609060101010101" pitchFamily="49" charset="-122"/>
              <a:sym typeface="+mn-ea"/>
            </a:endParaRPr>
          </a:p>
        </p:txBody>
      </p:sp>
      <p:sp>
        <p:nvSpPr>
          <p:cNvPr id="20" name=" 135"/>
          <p:cNvSpPr/>
          <p:nvPr/>
        </p:nvSpPr>
        <p:spPr>
          <a:xfrm>
            <a:off x="4877435" y="1767205"/>
            <a:ext cx="1583690" cy="426085"/>
          </a:xfrm>
          <a:custGeom>
            <a:avLst/>
            <a:gdLst>
              <a:gd name="connsiteX0" fmla="*/ 4381875 w 6516714"/>
              <a:gd name="connsiteY0" fmla="*/ 0 h 2476413"/>
              <a:gd name="connsiteX1" fmla="*/ 6516714 w 6516714"/>
              <a:gd name="connsiteY1" fmla="*/ 1238208 h 2476413"/>
              <a:gd name="connsiteX2" fmla="*/ 4381875 w 6516714"/>
              <a:gd name="connsiteY2" fmla="*/ 2476413 h 2476413"/>
              <a:gd name="connsiteX3" fmla="*/ 4381875 w 6516714"/>
              <a:gd name="connsiteY3" fmla="*/ 2456682 h 2476413"/>
              <a:gd name="connsiteX4" fmla="*/ 4855462 w 6516714"/>
              <a:gd name="connsiteY4" fmla="*/ 1644997 h 2476413"/>
              <a:gd name="connsiteX5" fmla="*/ 0 w 6516714"/>
              <a:gd name="connsiteY5" fmla="*/ 1238206 h 2476413"/>
              <a:gd name="connsiteX6" fmla="*/ 4855461 w 6516714"/>
              <a:gd name="connsiteY6" fmla="*/ 831415 h 2476413"/>
              <a:gd name="connsiteX7" fmla="*/ 4381875 w 6516714"/>
              <a:gd name="connsiteY7" fmla="*/ 19731 h 247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714" h="2476413">
                <a:moveTo>
                  <a:pt x="4381875" y="0"/>
                </a:moveTo>
                <a:lnTo>
                  <a:pt x="6516714" y="1238208"/>
                </a:lnTo>
                <a:lnTo>
                  <a:pt x="4381875" y="2476413"/>
                </a:lnTo>
                <a:lnTo>
                  <a:pt x="4381875" y="2456682"/>
                </a:lnTo>
                <a:lnTo>
                  <a:pt x="4855462" y="1644997"/>
                </a:lnTo>
                <a:lnTo>
                  <a:pt x="0" y="1238206"/>
                </a:lnTo>
                <a:lnTo>
                  <a:pt x="4855461" y="831415"/>
                </a:lnTo>
                <a:lnTo>
                  <a:pt x="4381875" y="1973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p>
            <a:pPr algn="ctr" eaLnBrk="1" fontAlgn="auto" hangingPunct="1">
              <a:spcBef>
                <a:spcPts val="0"/>
              </a:spcBef>
              <a:spcAft>
                <a:spcPts val="0"/>
              </a:spcAft>
              <a:defRPr/>
            </a:pPr>
            <a:endParaRPr lang="zh-CN" altLang="en-US">
              <a:solidFill>
                <a:srgbClr val="FFFFFF"/>
              </a:solidFill>
            </a:endParaRPr>
          </a:p>
        </p:txBody>
      </p:sp>
      <p:sp>
        <p:nvSpPr>
          <p:cNvPr id="23" name="矩形 22"/>
          <p:cNvSpPr/>
          <p:nvPr/>
        </p:nvSpPr>
        <p:spPr>
          <a:xfrm>
            <a:off x="6461125" y="5794375"/>
            <a:ext cx="3200400" cy="6978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sz="2800" b="1" dirty="0">
                <a:solidFill>
                  <a:schemeClr val="bg1"/>
                </a:solidFill>
                <a:latin typeface="楷体" panose="02010609060101010101" charset="-122"/>
                <a:ea typeface="楷体" panose="02010609060101010101" charset="-122"/>
                <a:cs typeface="楷体" panose="02010609060101010101" charset="-122"/>
                <a:sym typeface="+mn-ea"/>
              </a:rPr>
              <a:t>确定答题基本思路</a:t>
            </a:r>
            <a:endParaRPr lang="zh-CN" altLang="en-US" sz="2800" b="1" dirty="0">
              <a:solidFill>
                <a:schemeClr val="bg1"/>
              </a:solidFill>
              <a:latin typeface="楷体" panose="02010609060101010101" charset="-122"/>
              <a:ea typeface="楷体" panose="02010609060101010101" charset="-122"/>
              <a:sym typeface="+mn-ea"/>
            </a:endParaRPr>
          </a:p>
        </p:txBody>
      </p:sp>
      <p:sp>
        <p:nvSpPr>
          <p:cNvPr id="5" name="矩形 4"/>
          <p:cNvSpPr/>
          <p:nvPr/>
        </p:nvSpPr>
        <p:spPr>
          <a:xfrm>
            <a:off x="2834005" y="377825"/>
            <a:ext cx="3932555" cy="55245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indent="0"/>
            <a:endParaRPr lang="zh-CN" altLang="en-US" sz="24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a:p>
            <a:pPr indent="0"/>
            <a:r>
              <a:rPr lang="zh-CN" altLang="en-US" sz="2400" b="1" dirty="0">
                <a:solidFill>
                  <a:schemeClr val="bg1"/>
                </a:solidFill>
                <a:latin typeface="黑体" panose="02010609060101010101" pitchFamily="49" charset="-122"/>
                <a:ea typeface="黑体" panose="02010609060101010101" pitchFamily="49" charset="-122"/>
                <a:cs typeface="楷体" panose="02010609060101010101" charset="-122"/>
                <a:sym typeface="+mn-ea"/>
              </a:rPr>
              <a:t>找谓语</a:t>
            </a:r>
            <a:r>
              <a:rPr lang="en-US" altLang="zh-CN" sz="2400" b="1" dirty="0">
                <a:solidFill>
                  <a:schemeClr val="bg1"/>
                </a:solidFill>
                <a:latin typeface="黑体" panose="02010609060101010101" pitchFamily="49" charset="-122"/>
                <a:ea typeface="黑体" panose="02010609060101010101" pitchFamily="49" charset="-122"/>
                <a:cs typeface="楷体" panose="02010609060101010101" charset="-122"/>
                <a:sym typeface="+mn-ea"/>
              </a:rPr>
              <a:t>----</a:t>
            </a:r>
            <a:r>
              <a:rPr lang="zh-CN" altLang="en-US" sz="2400" b="1" dirty="0">
                <a:solidFill>
                  <a:schemeClr val="bg1"/>
                </a:solidFill>
                <a:latin typeface="黑体" panose="02010609060101010101" pitchFamily="49" charset="-122"/>
                <a:ea typeface="黑体" panose="02010609060101010101" pitchFamily="49" charset="-122"/>
                <a:cs typeface="楷体" panose="02010609060101010101" charset="-122"/>
                <a:sym typeface="+mn-ea"/>
              </a:rPr>
              <a:t>确定答案的思路</a:t>
            </a:r>
            <a:endParaRPr lang="zh-CN" altLang="en-US" sz="2400" b="1">
              <a:solidFill>
                <a:schemeClr val="bg1"/>
              </a:solidFill>
              <a:latin typeface="黑体" panose="02010609060101010101" pitchFamily="49" charset="-122"/>
              <a:ea typeface="黑体" panose="02010609060101010101" pitchFamily="49" charset="-122"/>
              <a:cs typeface="黑体" panose="02010609060101010101" pitchFamily="49" charset="-122"/>
            </a:endParaRPr>
          </a:p>
          <a:p>
            <a:pPr indent="0"/>
            <a:endParaRPr lang="zh-CN" altLang="en-US" sz="2400" b="1" dirty="0">
              <a:solidFill>
                <a:schemeClr val="bg1"/>
              </a:solidFill>
              <a:ea typeface="黑体" panose="02010609060101010101" pitchFamily="49" charset="-122"/>
              <a:sym typeface="+mn-ea"/>
            </a:endParaRPr>
          </a:p>
        </p:txBody>
      </p:sp>
      <p:sp>
        <p:nvSpPr>
          <p:cNvPr id="9" name="矩形 8"/>
          <p:cNvSpPr/>
          <p:nvPr/>
        </p:nvSpPr>
        <p:spPr>
          <a:xfrm>
            <a:off x="392430" y="1475740"/>
            <a:ext cx="4272280" cy="12084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marL="1905" indent="-344805">
              <a:lnSpc>
                <a:spcPct val="90000"/>
              </a:lnSpc>
              <a:buNone/>
            </a:pPr>
            <a:r>
              <a:rPr lang="zh-CN" altLang="en-US" sz="2800" b="1" dirty="0">
                <a:solidFill>
                  <a:schemeClr val="bg1"/>
                </a:solidFill>
                <a:latin typeface="楷体" panose="02010609060101010101" charset="-122"/>
                <a:ea typeface="楷体" panose="02010609060101010101" charset="-122"/>
                <a:cs typeface="楷体" panose="02010609060101010101" charset="-122"/>
                <a:sym typeface="+mn-ea"/>
              </a:rPr>
              <a:t>概括、列举、分析、指出、比较、阐述、说明、评述、评析、评价、评论</a:t>
            </a:r>
            <a:endParaRPr lang="zh-CN" altLang="en-US" sz="2800" b="1" dirty="0">
              <a:solidFill>
                <a:schemeClr val="bg1"/>
              </a:solidFill>
              <a:latin typeface="楷体" panose="02010609060101010101" charset="-122"/>
              <a:ea typeface="楷体" panose="02010609060101010101" charset="-122"/>
              <a:cs typeface="楷体" panose="02010609060101010101" charset="-122"/>
              <a:sym typeface="+mn-ea"/>
            </a:endParaRPr>
          </a:p>
        </p:txBody>
      </p:sp>
      <p:sp>
        <p:nvSpPr>
          <p:cNvPr id="10" name="矩形 9"/>
          <p:cNvSpPr/>
          <p:nvPr/>
        </p:nvSpPr>
        <p:spPr>
          <a:xfrm>
            <a:off x="6660515" y="1477010"/>
            <a:ext cx="4914265" cy="12071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marL="1905" indent="-344805">
              <a:lnSpc>
                <a:spcPct val="90000"/>
              </a:lnSpc>
              <a:buNone/>
            </a:pPr>
            <a:r>
              <a:rPr lang="zh-CN" altLang="en-US" sz="2800" b="1" dirty="0">
                <a:solidFill>
                  <a:schemeClr val="bg1"/>
                </a:solidFill>
                <a:latin typeface="楷体" panose="02010609060101010101" charset="-122"/>
                <a:ea typeface="楷体" panose="02010609060101010101" charset="-122"/>
                <a:cs typeface="楷体" panose="02010609060101010101" charset="-122"/>
                <a:sym typeface="+mn-ea"/>
              </a:rPr>
              <a:t> 谓语动词，既是命题人考查学生历史学科思维能力，又为学生确定答题基本思路</a:t>
            </a:r>
            <a:endParaRPr lang="zh-CN" altLang="en-US" sz="2800" b="1" dirty="0">
              <a:solidFill>
                <a:schemeClr val="bg1"/>
              </a:solidFill>
              <a:latin typeface="楷体" panose="02010609060101010101" charset="-122"/>
              <a:ea typeface="楷体" panose="02010609060101010101" charset="-122"/>
              <a:cs typeface="楷体" panose="02010609060101010101" charset="-122"/>
              <a:sym typeface="+mn-ea"/>
            </a:endParaRPr>
          </a:p>
        </p:txBody>
      </p:sp>
      <p:sp>
        <p:nvSpPr>
          <p:cNvPr id="11" name=" 200"/>
          <p:cNvSpPr/>
          <p:nvPr/>
        </p:nvSpPr>
        <p:spPr>
          <a:xfrm>
            <a:off x="4998085" y="5006340"/>
            <a:ext cx="774065" cy="530860"/>
          </a:xfrm>
          <a:prstGeom prst="fram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chemeClr val="tx1"/>
              </a:solidFill>
            </a:endParaRPr>
          </a:p>
        </p:txBody>
      </p:sp>
      <p:sp>
        <p:nvSpPr>
          <p:cNvPr id="12" name=" 200"/>
          <p:cNvSpPr/>
          <p:nvPr/>
        </p:nvSpPr>
        <p:spPr>
          <a:xfrm>
            <a:off x="4998085" y="4204335"/>
            <a:ext cx="763270" cy="530860"/>
          </a:xfrm>
          <a:prstGeom prst="fram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chemeClr val="tx1"/>
              </a:solidFill>
            </a:endParaRPr>
          </a:p>
        </p:txBody>
      </p:sp>
      <p:sp>
        <p:nvSpPr>
          <p:cNvPr id="13" name=" 135"/>
          <p:cNvSpPr/>
          <p:nvPr/>
        </p:nvSpPr>
        <p:spPr>
          <a:xfrm>
            <a:off x="5104130" y="6048375"/>
            <a:ext cx="1130300" cy="285750"/>
          </a:xfrm>
          <a:custGeom>
            <a:avLst/>
            <a:gdLst>
              <a:gd name="connsiteX0" fmla="*/ 4381875 w 6516714"/>
              <a:gd name="connsiteY0" fmla="*/ 0 h 2476413"/>
              <a:gd name="connsiteX1" fmla="*/ 6516714 w 6516714"/>
              <a:gd name="connsiteY1" fmla="*/ 1238208 h 2476413"/>
              <a:gd name="connsiteX2" fmla="*/ 4381875 w 6516714"/>
              <a:gd name="connsiteY2" fmla="*/ 2476413 h 2476413"/>
              <a:gd name="connsiteX3" fmla="*/ 4381875 w 6516714"/>
              <a:gd name="connsiteY3" fmla="*/ 2456682 h 2476413"/>
              <a:gd name="connsiteX4" fmla="*/ 4855462 w 6516714"/>
              <a:gd name="connsiteY4" fmla="*/ 1644997 h 2476413"/>
              <a:gd name="connsiteX5" fmla="*/ 0 w 6516714"/>
              <a:gd name="connsiteY5" fmla="*/ 1238206 h 2476413"/>
              <a:gd name="connsiteX6" fmla="*/ 4855461 w 6516714"/>
              <a:gd name="connsiteY6" fmla="*/ 831415 h 2476413"/>
              <a:gd name="connsiteX7" fmla="*/ 4381875 w 6516714"/>
              <a:gd name="connsiteY7" fmla="*/ 19731 h 247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714" h="2476413">
                <a:moveTo>
                  <a:pt x="4381875" y="0"/>
                </a:moveTo>
                <a:lnTo>
                  <a:pt x="6516714" y="1238208"/>
                </a:lnTo>
                <a:lnTo>
                  <a:pt x="4381875" y="2476413"/>
                </a:lnTo>
                <a:lnTo>
                  <a:pt x="4381875" y="2456682"/>
                </a:lnTo>
                <a:lnTo>
                  <a:pt x="4855462" y="1644997"/>
                </a:lnTo>
                <a:lnTo>
                  <a:pt x="0" y="1238206"/>
                </a:lnTo>
                <a:lnTo>
                  <a:pt x="4855461" y="831415"/>
                </a:lnTo>
                <a:lnTo>
                  <a:pt x="4381875" y="1973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p>
            <a:pPr algn="ctr" eaLnBrk="1" fontAlgn="auto" hangingPunct="1">
              <a:spcBef>
                <a:spcPts val="0"/>
              </a:spcBef>
              <a:spcAft>
                <a:spcPts val="0"/>
              </a:spcAft>
              <a:defRPr/>
            </a:pPr>
            <a:endParaRPr lang="zh-CN" altLang="en-US">
              <a:solidFill>
                <a:srgbClr val="FFFFFF"/>
              </a:solidFill>
            </a:endParaRPr>
          </a:p>
        </p:txBody>
      </p:sp>
      <p:sp>
        <p:nvSpPr>
          <p:cNvPr id="14" name="圆角右箭头 13"/>
          <p:cNvSpPr/>
          <p:nvPr/>
        </p:nvSpPr>
        <p:spPr>
          <a:xfrm>
            <a:off x="4434205" y="4306570"/>
            <a:ext cx="532765" cy="161353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00"/>
                                        </p:tgtEl>
                                        <p:attrNameLst>
                                          <p:attrName>style.visibility</p:attrName>
                                        </p:attrNameLst>
                                      </p:cBhvr>
                                      <p:to>
                                        <p:strVal val="visible"/>
                                      </p:to>
                                    </p:set>
                                    <p:anim calcmode="lin" valueType="num">
                                      <p:cBhvr additive="base">
                                        <p:cTn id="13" dur="500" fill="hold"/>
                                        <p:tgtEl>
                                          <p:spTgt spid="200"/>
                                        </p:tgtEl>
                                        <p:attrNameLst>
                                          <p:attrName>ppt_x</p:attrName>
                                        </p:attrNameLst>
                                      </p:cBhvr>
                                      <p:tavLst>
                                        <p:tav tm="0">
                                          <p:val>
                                            <p:strVal val="1+#ppt_w/2"/>
                                          </p:val>
                                        </p:tav>
                                        <p:tav tm="100000">
                                          <p:val>
                                            <p:strVal val="#ppt_x"/>
                                          </p:val>
                                        </p:tav>
                                      </p:tavLst>
                                    </p:anim>
                                    <p:anim calcmode="lin" valueType="num">
                                      <p:cBhvr additive="base">
                                        <p:cTn id="14" dur="500" fill="hold"/>
                                        <p:tgtEl>
                                          <p:spTgt spid="20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1+#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1+#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1+#ppt_w/2"/>
                                          </p:val>
                                        </p:tav>
                                        <p:tav tm="100000">
                                          <p:val>
                                            <p:strVal val="#ppt_x"/>
                                          </p:val>
                                        </p:tav>
                                      </p:tavLst>
                                    </p:anim>
                                    <p:anim calcmode="lin" valueType="num">
                                      <p:cBhvr additive="base">
                                        <p:cTn id="32"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1+#ppt_w/2"/>
                                          </p:val>
                                        </p:tav>
                                        <p:tav tm="100000">
                                          <p:val>
                                            <p:strVal val="#ppt_x"/>
                                          </p:val>
                                        </p:tav>
                                      </p:tavLst>
                                    </p:anim>
                                    <p:anim calcmode="lin" valueType="num">
                                      <p:cBhvr additive="base">
                                        <p:cTn id="3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1+#ppt_w/2"/>
                                          </p:val>
                                        </p:tav>
                                        <p:tav tm="100000">
                                          <p:val>
                                            <p:strVal val="#ppt_x"/>
                                          </p:val>
                                        </p:tav>
                                      </p:tavLst>
                                    </p:anim>
                                    <p:anim calcmode="lin" valueType="num">
                                      <p:cBhvr additive="base">
                                        <p:cTn id="4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additive="base">
                                        <p:cTn id="49" dur="500" fill="hold"/>
                                        <p:tgtEl>
                                          <p:spTgt spid="23"/>
                                        </p:tgtEl>
                                        <p:attrNameLst>
                                          <p:attrName>ppt_x</p:attrName>
                                        </p:attrNameLst>
                                      </p:cBhvr>
                                      <p:tavLst>
                                        <p:tav tm="0">
                                          <p:val>
                                            <p:strVal val="1+#ppt_w/2"/>
                                          </p:val>
                                        </p:tav>
                                        <p:tav tm="100000">
                                          <p:val>
                                            <p:strVal val="#ppt_x"/>
                                          </p:val>
                                        </p:tav>
                                      </p:tavLst>
                                    </p:anim>
                                    <p:anim calcmode="lin" valueType="num">
                                      <p:cBhvr additive="base">
                                        <p:cTn id="50"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0" grpId="0" bldLvl="0" animBg="1"/>
      <p:bldP spid="12" grpId="0" bldLvl="0" animBg="1"/>
      <p:bldP spid="11" grpId="0" bldLvl="0" animBg="1"/>
      <p:bldP spid="14" grpId="0" bldLvl="0" animBg="1"/>
      <p:bldP spid="4" grpId="0" bldLvl="0" animBg="1"/>
      <p:bldP spid="13" grpId="0" bldLvl="0" animBg="1"/>
      <p:bldP spid="23" grpId="0" bldLvl="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281940" y="1792605"/>
            <a:ext cx="11628120" cy="2927985"/>
          </a:xfrm>
          <a:prstGeom prst="rect">
            <a:avLst/>
          </a:prstGeom>
          <a:noFill/>
        </p:spPr>
        <p:txBody>
          <a:bodyPr wrap="square" rtlCol="0" anchor="t">
            <a:spAutoFit/>
          </a:bodyPr>
          <a:p>
            <a:pPr indent="0" fontAlgn="auto">
              <a:lnSpc>
                <a:spcPts val="3160"/>
              </a:lnSpc>
              <a:buNone/>
            </a:pPr>
            <a:r>
              <a:rPr lang="zh-CN" altLang="en-US" sz="2800" b="1" dirty="0">
                <a:solidFill>
                  <a:srgbClr val="00B0F0"/>
                </a:solidFill>
                <a:latin typeface="楷体" panose="02010609060101010101" charset="-122"/>
                <a:ea typeface="楷体" panose="02010609060101010101" charset="-122"/>
                <a:cs typeface="楷体" panose="02010609060101010101" charset="-122"/>
                <a:sym typeface="+mn-ea"/>
              </a:rPr>
              <a:t>（1）根据材料一并结合所学知识，概括宋代到明清时期乡约制度的变化，并说明乡约制度的积极作用。（12分）</a:t>
            </a:r>
            <a:endParaRPr lang="zh-CN" altLang="en-US" sz="2800" b="1" dirty="0">
              <a:solidFill>
                <a:srgbClr val="00B0F0"/>
              </a:solidFill>
              <a:latin typeface="楷体" panose="02010609060101010101" charset="-122"/>
              <a:ea typeface="楷体" panose="02010609060101010101" charset="-122"/>
              <a:cs typeface="楷体" panose="02010609060101010101" charset="-122"/>
              <a:sym typeface="+mn-ea"/>
            </a:endParaRPr>
          </a:p>
          <a:p>
            <a:pPr indent="0" fontAlgn="auto">
              <a:lnSpc>
                <a:spcPts val="3160"/>
              </a:lnSpc>
              <a:buNone/>
            </a:pPr>
            <a:endParaRPr lang="zh-CN" altLang="en-US" sz="2800" b="1" dirty="0">
              <a:solidFill>
                <a:srgbClr val="00B0F0"/>
              </a:solidFill>
              <a:latin typeface="楷体" panose="02010609060101010101" charset="-122"/>
              <a:ea typeface="楷体" panose="02010609060101010101" charset="-122"/>
              <a:cs typeface="楷体" panose="02010609060101010101" charset="-122"/>
              <a:sym typeface="+mn-ea"/>
            </a:endParaRPr>
          </a:p>
          <a:p>
            <a:pPr indent="0" fontAlgn="auto">
              <a:lnSpc>
                <a:spcPts val="3160"/>
              </a:lnSpc>
              <a:buNone/>
            </a:pPr>
            <a:r>
              <a:rPr lang="zh-CN" altLang="en-US" sz="2800" b="1" dirty="0">
                <a:solidFill>
                  <a:srgbClr val="00B0F0"/>
                </a:solidFill>
                <a:latin typeface="楷体" panose="02010609060101010101" charset="-122"/>
                <a:ea typeface="楷体" panose="02010609060101010101" charset="-122"/>
                <a:cs typeface="楷体" panose="02010609060101010101" charset="-122"/>
                <a:sym typeface="+mn-ea"/>
              </a:rPr>
              <a:t>（2）根据材料二并结合所学知识，简述清末城镇地方自治的历史背景。（9分）</a:t>
            </a:r>
            <a:endParaRPr lang="zh-CN" altLang="en-US" sz="2800" b="1" dirty="0">
              <a:solidFill>
                <a:srgbClr val="00B0F0"/>
              </a:solidFill>
              <a:latin typeface="楷体" panose="02010609060101010101" charset="-122"/>
              <a:ea typeface="楷体" panose="02010609060101010101" charset="-122"/>
              <a:cs typeface="楷体" panose="02010609060101010101" charset="-122"/>
              <a:sym typeface="+mn-ea"/>
            </a:endParaRPr>
          </a:p>
          <a:p>
            <a:pPr indent="0" fontAlgn="auto">
              <a:lnSpc>
                <a:spcPts val="3160"/>
              </a:lnSpc>
              <a:buNone/>
            </a:pPr>
            <a:endParaRPr lang="zh-CN" altLang="en-US" sz="2800" b="1" dirty="0">
              <a:solidFill>
                <a:srgbClr val="00B0F0"/>
              </a:solidFill>
              <a:latin typeface="楷体" panose="02010609060101010101" charset="-122"/>
              <a:ea typeface="楷体" panose="02010609060101010101" charset="-122"/>
              <a:cs typeface="楷体" panose="02010609060101010101" charset="-122"/>
              <a:sym typeface="+mn-ea"/>
            </a:endParaRPr>
          </a:p>
          <a:p>
            <a:pPr indent="0" fontAlgn="auto">
              <a:lnSpc>
                <a:spcPts val="3160"/>
              </a:lnSpc>
              <a:buNone/>
            </a:pPr>
            <a:r>
              <a:rPr lang="zh-CN" altLang="en-US" sz="2800" b="1" dirty="0">
                <a:solidFill>
                  <a:srgbClr val="00B0F0"/>
                </a:solidFill>
                <a:latin typeface="楷体" panose="02010609060101010101" charset="-122"/>
                <a:ea typeface="楷体" panose="02010609060101010101" charset="-122"/>
                <a:cs typeface="楷体" panose="02010609060101010101" charset="-122"/>
                <a:sym typeface="+mn-ea"/>
              </a:rPr>
              <a:t>（3）根据材料三并结合所学知识，说明村民自治的意义。（4分</a:t>
            </a:r>
            <a:r>
              <a:rPr lang="zh-CN" altLang="en-US" sz="2800" b="1" dirty="0">
                <a:solidFill>
                  <a:schemeClr val="bg1"/>
                </a:solidFill>
                <a:latin typeface="楷体" panose="02010609060101010101" charset="-122"/>
                <a:ea typeface="楷体" panose="02010609060101010101" charset="-122"/>
                <a:cs typeface="楷体" panose="02010609060101010101" charset="-122"/>
                <a:sym typeface="+mn-ea"/>
              </a:rPr>
              <a:t>）</a:t>
            </a:r>
            <a:endParaRPr lang="zh-CN" altLang="en-US" sz="2800" b="1" dirty="0">
              <a:solidFill>
                <a:schemeClr val="bg1"/>
              </a:solidFill>
              <a:latin typeface="楷体" panose="02010609060101010101" charset="-122"/>
              <a:ea typeface="楷体" panose="02010609060101010101" charset="-122"/>
              <a:cs typeface="楷体" panose="02010609060101010101" charset="-122"/>
              <a:sym typeface="+mn-ea"/>
            </a:endParaRPr>
          </a:p>
        </p:txBody>
      </p:sp>
      <p:sp>
        <p:nvSpPr>
          <p:cNvPr id="200" name=" 200"/>
          <p:cNvSpPr/>
          <p:nvPr/>
        </p:nvSpPr>
        <p:spPr>
          <a:xfrm>
            <a:off x="6650990" y="2992120"/>
            <a:ext cx="3277235" cy="528320"/>
          </a:xfrm>
          <a:prstGeom prst="fram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chemeClr val="tx1"/>
              </a:solidFill>
            </a:endParaRPr>
          </a:p>
        </p:txBody>
      </p:sp>
      <p:sp>
        <p:nvSpPr>
          <p:cNvPr id="15" name="上箭头 14"/>
          <p:cNvSpPr/>
          <p:nvPr/>
        </p:nvSpPr>
        <p:spPr>
          <a:xfrm>
            <a:off x="8863965" y="3416935"/>
            <a:ext cx="286385" cy="148780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矩形 8"/>
          <p:cNvSpPr/>
          <p:nvPr/>
        </p:nvSpPr>
        <p:spPr>
          <a:xfrm>
            <a:off x="8263890" y="4904740"/>
            <a:ext cx="1159510" cy="539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sz="2400" b="1" dirty="0">
                <a:solidFill>
                  <a:schemeClr val="bg1"/>
                </a:solidFill>
                <a:ea typeface="黑体" panose="02010609060101010101" pitchFamily="49" charset="-122"/>
                <a:sym typeface="+mn-ea"/>
              </a:rPr>
              <a:t>找定语</a:t>
            </a:r>
            <a:endParaRPr lang="zh-CN" altLang="en-US" sz="2400" b="1" dirty="0">
              <a:solidFill>
                <a:schemeClr val="bg1"/>
              </a:solidFill>
              <a:ea typeface="黑体" panose="02010609060101010101" pitchFamily="49" charset="-122"/>
              <a:sym typeface="+mn-ea"/>
            </a:endParaRPr>
          </a:p>
        </p:txBody>
      </p:sp>
      <p:sp>
        <p:nvSpPr>
          <p:cNvPr id="10" name="左箭头 9"/>
          <p:cNvSpPr/>
          <p:nvPr/>
        </p:nvSpPr>
        <p:spPr>
          <a:xfrm>
            <a:off x="7082790" y="5069840"/>
            <a:ext cx="1036320" cy="30734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矩形 22"/>
          <p:cNvSpPr/>
          <p:nvPr/>
        </p:nvSpPr>
        <p:spPr>
          <a:xfrm>
            <a:off x="774065" y="4874260"/>
            <a:ext cx="6163310" cy="6978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sz="2400" b="1" dirty="0">
                <a:solidFill>
                  <a:srgbClr val="FF0000"/>
                </a:solidFill>
                <a:latin typeface="楷体" panose="02010609060101010101" charset="-122"/>
                <a:ea typeface="楷体" panose="02010609060101010101" charset="-122"/>
                <a:sym typeface="+mn-ea"/>
              </a:rPr>
              <a:t>时间：</a:t>
            </a:r>
            <a:r>
              <a:rPr lang="zh-CN" altLang="en-US" sz="2400" b="1" dirty="0">
                <a:solidFill>
                  <a:schemeClr val="bg1"/>
                </a:solidFill>
                <a:latin typeface="楷体" panose="02010609060101010101" charset="-122"/>
                <a:ea typeface="楷体" panose="02010609060101010101" charset="-122"/>
                <a:cs typeface="楷体" panose="02010609060101010101" charset="-122"/>
                <a:sym typeface="+mn-ea"/>
              </a:rPr>
              <a:t>宋代到明清、</a:t>
            </a:r>
            <a:r>
              <a:rPr lang="zh-CN" altLang="en-US" sz="2400" b="1" dirty="0">
                <a:solidFill>
                  <a:schemeClr val="bg1"/>
                </a:solidFill>
                <a:latin typeface="楷体" panose="02010609060101010101" charset="-122"/>
                <a:ea typeface="楷体" panose="02010609060101010101" charset="-122"/>
                <a:sym typeface="+mn-ea"/>
              </a:rPr>
              <a:t>清末、现代</a:t>
            </a:r>
            <a:endParaRPr lang="zh-CN" altLang="en-US" sz="2400" b="1" dirty="0">
              <a:solidFill>
                <a:schemeClr val="bg1"/>
              </a:solidFill>
              <a:latin typeface="楷体" panose="02010609060101010101" charset="-122"/>
              <a:ea typeface="楷体" panose="02010609060101010101" charset="-122"/>
              <a:sym typeface="+mn-ea"/>
            </a:endParaRPr>
          </a:p>
          <a:p>
            <a:pPr indent="0"/>
            <a:r>
              <a:rPr lang="zh-CN" altLang="en-US" sz="2400" b="1" dirty="0">
                <a:solidFill>
                  <a:srgbClr val="FF0000"/>
                </a:solidFill>
                <a:latin typeface="楷体" panose="02010609060101010101" charset="-122"/>
                <a:ea typeface="楷体" panose="02010609060101010101" charset="-122"/>
                <a:sym typeface="+mn-ea"/>
              </a:rPr>
              <a:t>空间：</a:t>
            </a:r>
            <a:r>
              <a:rPr lang="zh-CN" altLang="en-US" sz="2400" b="1" dirty="0">
                <a:solidFill>
                  <a:schemeClr val="bg1"/>
                </a:solidFill>
                <a:latin typeface="楷体" panose="02010609060101010101" charset="-122"/>
                <a:ea typeface="楷体" panose="02010609060101010101" charset="-122"/>
                <a:cs typeface="楷体" panose="02010609060101010101" charset="-122"/>
                <a:sym typeface="+mn-ea"/>
              </a:rPr>
              <a:t>乡约制度、</a:t>
            </a:r>
            <a:r>
              <a:rPr lang="zh-CN" altLang="en-US" sz="2400" b="1" dirty="0">
                <a:solidFill>
                  <a:schemeClr val="bg1"/>
                </a:solidFill>
                <a:latin typeface="楷体" panose="02010609060101010101" charset="-122"/>
                <a:ea typeface="楷体" panose="02010609060101010101" charset="-122"/>
                <a:sym typeface="+mn-ea"/>
              </a:rPr>
              <a:t>城镇地方自治、</a:t>
            </a:r>
            <a:r>
              <a:rPr lang="zh-CN" altLang="en-US" sz="2400" b="1" dirty="0">
                <a:solidFill>
                  <a:schemeClr val="bg1"/>
                </a:solidFill>
                <a:latin typeface="楷体" panose="02010609060101010101" charset="-122"/>
                <a:ea typeface="楷体" panose="02010609060101010101" charset="-122"/>
                <a:cs typeface="楷体" panose="02010609060101010101" charset="-122"/>
                <a:sym typeface="+mn-ea"/>
              </a:rPr>
              <a:t>村民自治</a:t>
            </a:r>
            <a:endParaRPr lang="zh-CN" altLang="en-US" sz="2400" b="1" dirty="0">
              <a:solidFill>
                <a:schemeClr val="bg1"/>
              </a:solidFill>
              <a:latin typeface="楷体" panose="02010609060101010101" charset="-122"/>
              <a:ea typeface="楷体" panose="02010609060101010101" charset="-122"/>
              <a:sym typeface="+mn-ea"/>
            </a:endParaRPr>
          </a:p>
        </p:txBody>
      </p:sp>
      <p:sp>
        <p:nvSpPr>
          <p:cNvPr id="2" name="矩形 1"/>
          <p:cNvSpPr/>
          <p:nvPr/>
        </p:nvSpPr>
        <p:spPr>
          <a:xfrm>
            <a:off x="2856865" y="236220"/>
            <a:ext cx="4326890" cy="60579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indent="0"/>
            <a:endParaRPr lang="zh-CN" altLang="en-US" sz="24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a:p>
            <a:pPr indent="0"/>
            <a:endParaRPr lang="zh-CN" altLang="en-US" sz="2400" b="1" dirty="0">
              <a:solidFill>
                <a:schemeClr val="bg1"/>
              </a:solidFill>
              <a:latin typeface="Arial" panose="020B0604020202020204" pitchFamily="34" charset="0"/>
              <a:ea typeface="微软雅黑" panose="020B0503020204020204" pitchFamily="34" charset="-122"/>
              <a:sym typeface="+mn-ea"/>
            </a:endParaRPr>
          </a:p>
          <a:p>
            <a:pPr indent="0"/>
            <a:r>
              <a:rPr lang="zh-CN" altLang="en-US" sz="2400" b="1" dirty="0">
                <a:solidFill>
                  <a:schemeClr val="bg1"/>
                </a:solidFill>
                <a:latin typeface="Arial" panose="020B0604020202020204" pitchFamily="34" charset="0"/>
                <a:ea typeface="微软雅黑" panose="020B0503020204020204" pitchFamily="34" charset="-122"/>
                <a:sym typeface="+mn-ea"/>
              </a:rPr>
              <a:t>找定语</a:t>
            </a:r>
            <a:r>
              <a:rPr lang="en-US" altLang="zh-CN" sz="2400" b="1" dirty="0">
                <a:solidFill>
                  <a:schemeClr val="bg1"/>
                </a:solidFill>
                <a:latin typeface="Arial" panose="020B0604020202020204" pitchFamily="34" charset="0"/>
                <a:ea typeface="微软雅黑" panose="020B0503020204020204" pitchFamily="34" charset="-122"/>
                <a:sym typeface="+mn-ea"/>
              </a:rPr>
              <a:t>-------</a:t>
            </a:r>
            <a:r>
              <a:rPr lang="zh-CN" altLang="en-US" sz="2400" b="1" dirty="0">
                <a:solidFill>
                  <a:schemeClr val="bg1"/>
                </a:solidFill>
                <a:latin typeface="Arial" panose="020B0604020202020204" pitchFamily="34" charset="0"/>
                <a:ea typeface="微软雅黑" panose="020B0503020204020204" pitchFamily="34" charset="-122"/>
                <a:sym typeface="+mn-ea"/>
              </a:rPr>
              <a:t>确定答案的时空</a:t>
            </a:r>
            <a:endParaRPr lang="zh-CN" altLang="en-US" sz="2400" b="1" dirty="0">
              <a:solidFill>
                <a:schemeClr val="bg1"/>
              </a:solidFill>
              <a:latin typeface="Arial" panose="020B0604020202020204" pitchFamily="34" charset="0"/>
              <a:ea typeface="微软雅黑" panose="020B0503020204020204" pitchFamily="34" charset="-122"/>
              <a:sym typeface="+mn-ea"/>
            </a:endParaRPr>
          </a:p>
          <a:p>
            <a:pPr indent="0"/>
            <a:endParaRPr lang="zh-CN" altLang="en-US" sz="2400" b="1">
              <a:solidFill>
                <a:schemeClr val="bg1"/>
              </a:solidFill>
              <a:latin typeface="黑体" panose="02010609060101010101" pitchFamily="49" charset="-122"/>
              <a:ea typeface="黑体" panose="02010609060101010101" pitchFamily="49" charset="-122"/>
              <a:cs typeface="黑体" panose="02010609060101010101" pitchFamily="49" charset="-122"/>
            </a:endParaRPr>
          </a:p>
          <a:p>
            <a:pPr indent="0"/>
            <a:endParaRPr lang="zh-CN" altLang="en-US" sz="2400" b="1" dirty="0">
              <a:solidFill>
                <a:schemeClr val="bg1"/>
              </a:solidFill>
              <a:ea typeface="黑体" panose="02010609060101010101" pitchFamily="49" charset="-122"/>
              <a:sym typeface="+mn-ea"/>
            </a:endParaRPr>
          </a:p>
        </p:txBody>
      </p:sp>
      <p:sp>
        <p:nvSpPr>
          <p:cNvPr id="3" name=" 200"/>
          <p:cNvSpPr/>
          <p:nvPr/>
        </p:nvSpPr>
        <p:spPr>
          <a:xfrm>
            <a:off x="6550025" y="4192270"/>
            <a:ext cx="1900555" cy="528320"/>
          </a:xfrm>
          <a:prstGeom prst="fram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chemeClr val="tx1"/>
              </a:solidFill>
            </a:endParaRPr>
          </a:p>
        </p:txBody>
      </p:sp>
      <p:sp>
        <p:nvSpPr>
          <p:cNvPr id="11" name=" 200"/>
          <p:cNvSpPr/>
          <p:nvPr/>
        </p:nvSpPr>
        <p:spPr>
          <a:xfrm>
            <a:off x="6650990" y="1792605"/>
            <a:ext cx="4384040" cy="528320"/>
          </a:xfrm>
          <a:prstGeom prst="fram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chemeClr val="tx1"/>
              </a:solidFill>
            </a:endParaRPr>
          </a:p>
        </p:txBody>
      </p:sp>
      <p:sp>
        <p:nvSpPr>
          <p:cNvPr id="12" name="矩形 11"/>
          <p:cNvSpPr/>
          <p:nvPr/>
        </p:nvSpPr>
        <p:spPr>
          <a:xfrm>
            <a:off x="1761490" y="1016000"/>
            <a:ext cx="6860540" cy="6978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sz="2400" b="1">
                <a:latin typeface="楷体" panose="02010609060101010101" charset="-122"/>
                <a:ea typeface="楷体" panose="02010609060101010101" charset="-122"/>
                <a:cs typeface="楷体" panose="02010609060101010101" charset="-122"/>
                <a:sym typeface="+mn-ea"/>
              </a:rPr>
              <a:t>宾语前会有关键的定语，确定答题的时空角度等</a:t>
            </a:r>
            <a:endParaRPr lang="zh-CN" altLang="en-US" sz="2400" b="1" dirty="0">
              <a:solidFill>
                <a:schemeClr val="bg1"/>
              </a:solidFill>
              <a:latin typeface="楷体" panose="02010609060101010101" charset="-122"/>
              <a:ea typeface="楷体" panose="02010609060101010101" charset="-122"/>
              <a:sym typeface="+mn-ea"/>
            </a:endParaRPr>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1+#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200"/>
                                        </p:tgtEl>
                                        <p:attrNameLst>
                                          <p:attrName>style.visibility</p:attrName>
                                        </p:attrNameLst>
                                      </p:cBhvr>
                                      <p:to>
                                        <p:strVal val="visible"/>
                                      </p:to>
                                    </p:set>
                                    <p:anim calcmode="lin" valueType="num">
                                      <p:cBhvr additive="base">
                                        <p:cTn id="25" dur="500" fill="hold"/>
                                        <p:tgtEl>
                                          <p:spTgt spid="200"/>
                                        </p:tgtEl>
                                        <p:attrNameLst>
                                          <p:attrName>ppt_x</p:attrName>
                                        </p:attrNameLst>
                                      </p:cBhvr>
                                      <p:tavLst>
                                        <p:tav tm="0">
                                          <p:val>
                                            <p:strVal val="1+#ppt_w/2"/>
                                          </p:val>
                                        </p:tav>
                                        <p:tav tm="100000">
                                          <p:val>
                                            <p:strVal val="#ppt_x"/>
                                          </p:val>
                                        </p:tav>
                                      </p:tavLst>
                                    </p:anim>
                                    <p:anim calcmode="lin" valueType="num">
                                      <p:cBhvr additive="base">
                                        <p:cTn id="26" dur="500" fill="hold"/>
                                        <p:tgtEl>
                                          <p:spTgt spid="20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1+#ppt_w/2"/>
                                          </p:val>
                                        </p:tav>
                                        <p:tav tm="100000">
                                          <p:val>
                                            <p:strVal val="#ppt_x"/>
                                          </p:val>
                                        </p:tav>
                                      </p:tavLst>
                                    </p:anim>
                                    <p:anim calcmode="lin" valueType="num">
                                      <p:cBhvr additive="base">
                                        <p:cTn id="3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1+#ppt_w/2"/>
                                          </p:val>
                                        </p:tav>
                                        <p:tav tm="100000">
                                          <p:val>
                                            <p:strVal val="#ppt_x"/>
                                          </p:val>
                                        </p:tav>
                                      </p:tavLst>
                                    </p:anim>
                                    <p:anim calcmode="lin" valueType="num">
                                      <p:cBhvr additive="base">
                                        <p:cTn id="3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1+#ppt_w/2"/>
                                          </p:val>
                                        </p:tav>
                                        <p:tav tm="100000">
                                          <p:val>
                                            <p:strVal val="#ppt_x"/>
                                          </p:val>
                                        </p:tav>
                                      </p:tavLst>
                                    </p:anim>
                                    <p:anim calcmode="lin" valueType="num">
                                      <p:cBhvr additive="base">
                                        <p:cTn id="4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1+#ppt_w/2"/>
                                          </p:val>
                                        </p:tav>
                                        <p:tav tm="100000">
                                          <p:val>
                                            <p:strVal val="#ppt_x"/>
                                          </p:val>
                                        </p:tav>
                                      </p:tavLst>
                                    </p:anim>
                                    <p:anim calcmode="lin" valueType="num">
                                      <p:cBhvr additive="base">
                                        <p:cTn id="5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additive="base">
                                        <p:cTn id="55" dur="500" fill="hold"/>
                                        <p:tgtEl>
                                          <p:spTgt spid="23"/>
                                        </p:tgtEl>
                                        <p:attrNameLst>
                                          <p:attrName>ppt_x</p:attrName>
                                        </p:attrNameLst>
                                      </p:cBhvr>
                                      <p:tavLst>
                                        <p:tav tm="0">
                                          <p:val>
                                            <p:strVal val="1+#ppt_w/2"/>
                                          </p:val>
                                        </p:tav>
                                        <p:tav tm="100000">
                                          <p:val>
                                            <p:strVal val="#ppt_x"/>
                                          </p:val>
                                        </p:tav>
                                      </p:tavLst>
                                    </p:anim>
                                    <p:anim calcmode="lin" valueType="num">
                                      <p:cBhvr additive="base">
                                        <p:cTn id="56"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bldLvl="0" animBg="1"/>
      <p:bldP spid="200" grpId="0" bldLvl="0" animBg="1"/>
      <p:bldP spid="3" grpId="0" bldLvl="0" animBg="1"/>
      <p:bldP spid="15" grpId="0" bldLvl="0" animBg="1"/>
      <p:bldP spid="9" grpId="0" bldLvl="0" animBg="1"/>
      <p:bldP spid="10" grpId="0" bldLvl="0" animBg="1"/>
      <p:bldP spid="23" grpId="0" bldLvl="0" animBg="1"/>
      <p:bldP spid="12" grpId="0" bldLvl="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descr="视频水印大"/>
          <p:cNvPicPr>
            <a:picLocks noChangeAspect="1"/>
          </p:cNvPicPr>
          <p:nvPr/>
        </p:nvPicPr>
        <p:blipFill>
          <a:blip r:embed="rId1"/>
          <a:stretch>
            <a:fillRect/>
          </a:stretch>
        </p:blipFill>
        <p:spPr>
          <a:xfrm>
            <a:off x="9641840" y="6334125"/>
            <a:ext cx="2414905" cy="279400"/>
          </a:xfrm>
          <a:prstGeom prst="rect">
            <a:avLst/>
          </a:prstGeom>
        </p:spPr>
      </p:pic>
      <p:sp>
        <p:nvSpPr>
          <p:cNvPr id="10" name="矩形 9"/>
          <p:cNvSpPr/>
          <p:nvPr/>
        </p:nvSpPr>
        <p:spPr>
          <a:xfrm>
            <a:off x="6090285" y="1283970"/>
            <a:ext cx="1863725"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endParaRPr lang="zh-CN" altLang="en-US" sz="2400" b="1" dirty="0">
              <a:solidFill>
                <a:schemeClr val="bg1"/>
              </a:solidFill>
              <a:latin typeface="楷体" panose="02010609060101010101" charset="-122"/>
              <a:ea typeface="楷体" panose="02010609060101010101" charset="-122"/>
              <a:cs typeface="楷体" panose="02010609060101010101" charset="-122"/>
              <a:sym typeface="+mn-ea"/>
            </a:endParaRPr>
          </a:p>
          <a:p>
            <a:pPr indent="0"/>
            <a:r>
              <a:rPr lang="zh-CN" altLang="en-US" sz="2400" b="1" dirty="0">
                <a:solidFill>
                  <a:schemeClr val="bg1"/>
                </a:solidFill>
                <a:latin typeface="楷体" panose="02010609060101010101" charset="-122"/>
                <a:ea typeface="楷体" panose="02010609060101010101" charset="-122"/>
                <a:cs typeface="楷体" panose="02010609060101010101" charset="-122"/>
                <a:sym typeface="+mn-ea"/>
              </a:rPr>
              <a:t>原因、条件</a:t>
            </a:r>
            <a:endParaRPr lang="zh-CN" altLang="en-US" sz="2400" b="1" dirty="0">
              <a:solidFill>
                <a:schemeClr val="bg1"/>
              </a:solidFill>
              <a:ea typeface="黑体" panose="02010609060101010101" pitchFamily="49" charset="-122"/>
              <a:sym typeface="+mn-ea"/>
            </a:endParaRPr>
          </a:p>
          <a:p>
            <a:pPr indent="0"/>
            <a:endParaRPr lang="zh-CN" altLang="en-US" sz="2400" b="1" dirty="0">
              <a:solidFill>
                <a:schemeClr val="bg1"/>
              </a:solidFill>
              <a:ea typeface="黑体" panose="02010609060101010101" pitchFamily="49" charset="-122"/>
              <a:sym typeface="+mn-ea"/>
            </a:endParaRPr>
          </a:p>
        </p:txBody>
      </p:sp>
      <p:sp>
        <p:nvSpPr>
          <p:cNvPr id="9" name="矩形 8"/>
          <p:cNvSpPr/>
          <p:nvPr/>
        </p:nvSpPr>
        <p:spPr>
          <a:xfrm>
            <a:off x="3123565" y="359410"/>
            <a:ext cx="4107180" cy="69786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indent="0"/>
            <a:endParaRPr lang="zh-CN" altLang="en-US" sz="24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a:p>
            <a:pPr indent="0"/>
            <a:endParaRPr lang="zh-CN" altLang="en-US" sz="2400" b="1" dirty="0">
              <a:solidFill>
                <a:schemeClr val="bg1"/>
              </a:solidFill>
              <a:latin typeface="Arial" panose="020B0604020202020204" pitchFamily="34" charset="0"/>
              <a:ea typeface="微软雅黑" panose="020B0503020204020204" pitchFamily="34" charset="-122"/>
              <a:sym typeface="+mn-ea"/>
            </a:endParaRPr>
          </a:p>
          <a:p>
            <a:pPr indent="0"/>
            <a:r>
              <a:rPr lang="zh-CN" altLang="en-US" sz="2400" b="1" dirty="0">
                <a:solidFill>
                  <a:schemeClr val="bg1"/>
                </a:solidFill>
                <a:latin typeface="Arial" panose="020B0604020202020204" pitchFamily="34" charset="0"/>
                <a:ea typeface="微软雅黑" panose="020B0503020204020204" pitchFamily="34" charset="-122"/>
                <a:sym typeface="+mn-ea"/>
              </a:rPr>
              <a:t>找宾语</a:t>
            </a:r>
            <a:r>
              <a:rPr lang="en-US" altLang="zh-CN" sz="2400" b="1" dirty="0">
                <a:solidFill>
                  <a:schemeClr val="bg1"/>
                </a:solidFill>
                <a:latin typeface="Arial" panose="020B0604020202020204" pitchFamily="34" charset="0"/>
                <a:ea typeface="微软雅黑" panose="020B0503020204020204" pitchFamily="34" charset="-122"/>
                <a:sym typeface="+mn-ea"/>
              </a:rPr>
              <a:t>-------</a:t>
            </a:r>
            <a:r>
              <a:rPr lang="zh-CN" altLang="en-US" sz="2400" b="1" dirty="0">
                <a:solidFill>
                  <a:schemeClr val="bg1"/>
                </a:solidFill>
                <a:latin typeface="Arial" panose="020B0604020202020204" pitchFamily="34" charset="0"/>
                <a:ea typeface="微软雅黑" panose="020B0503020204020204" pitchFamily="34" charset="-122"/>
                <a:sym typeface="+mn-ea"/>
              </a:rPr>
              <a:t>确定答案的类型</a:t>
            </a:r>
            <a:endParaRPr lang="zh-CN" altLang="en-US" sz="2400" b="1" dirty="0">
              <a:solidFill>
                <a:schemeClr val="bg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pitchFamily="34" charset="-122"/>
              <a:cs typeface="楷体_GB2312" charset="0"/>
              <a:sym typeface="+mn-ea"/>
            </a:endParaRPr>
          </a:p>
          <a:p>
            <a:pPr indent="0"/>
            <a:endParaRPr lang="zh-CN" altLang="en-US" sz="2400" b="1">
              <a:solidFill>
                <a:schemeClr val="bg1"/>
              </a:solidFill>
              <a:latin typeface="黑体" panose="02010609060101010101" pitchFamily="49" charset="-122"/>
              <a:ea typeface="黑体" panose="02010609060101010101" pitchFamily="49" charset="-122"/>
              <a:cs typeface="黑体" panose="02010609060101010101" pitchFamily="49" charset="-122"/>
            </a:endParaRPr>
          </a:p>
          <a:p>
            <a:pPr indent="0"/>
            <a:endParaRPr lang="zh-CN" altLang="en-US" sz="2400" b="1" dirty="0">
              <a:solidFill>
                <a:schemeClr val="bg1"/>
              </a:solidFill>
              <a:ea typeface="黑体" panose="02010609060101010101" pitchFamily="49" charset="-122"/>
              <a:sym typeface="+mn-ea"/>
            </a:endParaRPr>
          </a:p>
        </p:txBody>
      </p:sp>
      <p:sp>
        <p:nvSpPr>
          <p:cNvPr id="12" name="矩形 11"/>
          <p:cNvSpPr/>
          <p:nvPr/>
        </p:nvSpPr>
        <p:spPr>
          <a:xfrm>
            <a:off x="6090285" y="2727325"/>
            <a:ext cx="1863725" cy="3994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endParaRPr lang="zh-CN" altLang="en-US" sz="2400" b="1" dirty="0">
              <a:solidFill>
                <a:schemeClr val="bg1"/>
              </a:solidFill>
              <a:latin typeface="楷体" panose="02010609060101010101" charset="-122"/>
              <a:ea typeface="楷体" panose="02010609060101010101" charset="-122"/>
              <a:cs typeface="楷体" panose="02010609060101010101" charset="-122"/>
              <a:sym typeface="+mn-ea"/>
            </a:endParaRPr>
          </a:p>
          <a:p>
            <a:pPr indent="0"/>
            <a:r>
              <a:rPr lang="zh-CN" altLang="en-US" sz="2400" b="1" dirty="0">
                <a:solidFill>
                  <a:schemeClr val="bg1"/>
                </a:solidFill>
                <a:latin typeface="楷体" panose="02010609060101010101" charset="-122"/>
                <a:ea typeface="楷体" panose="02010609060101010101" charset="-122"/>
                <a:cs typeface="楷体" panose="02010609060101010101" charset="-122"/>
                <a:sym typeface="+mn-ea"/>
              </a:rPr>
              <a:t>特征、不同</a:t>
            </a:r>
            <a:endParaRPr lang="zh-CN" altLang="en-US" sz="2400" b="1" dirty="0">
              <a:solidFill>
                <a:schemeClr val="bg1"/>
              </a:solidFill>
              <a:ea typeface="黑体" panose="02010609060101010101" pitchFamily="49" charset="-122"/>
              <a:sym typeface="+mn-ea"/>
            </a:endParaRPr>
          </a:p>
          <a:p>
            <a:pPr indent="0"/>
            <a:endParaRPr lang="zh-CN" altLang="en-US" sz="2400" b="1" dirty="0">
              <a:solidFill>
                <a:schemeClr val="bg1"/>
              </a:solidFill>
              <a:ea typeface="黑体" panose="02010609060101010101" pitchFamily="49" charset="-122"/>
              <a:sym typeface="+mn-ea"/>
            </a:endParaRPr>
          </a:p>
        </p:txBody>
      </p:sp>
      <p:sp>
        <p:nvSpPr>
          <p:cNvPr id="13" name="矩形 12"/>
          <p:cNvSpPr/>
          <p:nvPr/>
        </p:nvSpPr>
        <p:spPr>
          <a:xfrm>
            <a:off x="2120900" y="1283970"/>
            <a:ext cx="1660525" cy="539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endParaRPr lang="zh-CN" altLang="en-US" sz="2400" b="1" dirty="0">
              <a:solidFill>
                <a:schemeClr val="bg1"/>
              </a:solidFill>
              <a:latin typeface="楷体" panose="02010609060101010101" charset="-122"/>
              <a:ea typeface="楷体" panose="02010609060101010101" charset="-122"/>
              <a:cs typeface="楷体" panose="02010609060101010101" charset="-122"/>
              <a:sym typeface="+mn-ea"/>
            </a:endParaRPr>
          </a:p>
          <a:p>
            <a:pPr indent="0"/>
            <a:r>
              <a:rPr lang="en-US" altLang="zh-CN" sz="2400" b="1" dirty="0">
                <a:solidFill>
                  <a:schemeClr val="bg1"/>
                </a:solidFill>
                <a:latin typeface="楷体" panose="02010609060101010101" charset="-122"/>
                <a:ea typeface="楷体" panose="02010609060101010101" charset="-122"/>
                <a:cs typeface="楷体" panose="02010609060101010101" charset="-122"/>
                <a:sym typeface="+mn-ea"/>
              </a:rPr>
              <a:t>1</a:t>
            </a:r>
            <a:r>
              <a:rPr lang="zh-CN" altLang="en-US" sz="2400" b="1" dirty="0">
                <a:solidFill>
                  <a:schemeClr val="bg1"/>
                </a:solidFill>
                <a:latin typeface="楷体" panose="02010609060101010101" charset="-122"/>
                <a:ea typeface="楷体" panose="02010609060101010101" charset="-122"/>
                <a:cs typeface="楷体" panose="02010609060101010101" charset="-122"/>
                <a:sym typeface="+mn-ea"/>
              </a:rPr>
              <a:t>、背景类</a:t>
            </a:r>
            <a:endParaRPr lang="zh-CN" altLang="en-US" sz="2400" b="1" dirty="0">
              <a:solidFill>
                <a:schemeClr val="bg1"/>
              </a:solidFill>
              <a:ea typeface="黑体" panose="02010609060101010101" pitchFamily="49" charset="-122"/>
              <a:sym typeface="+mn-ea"/>
            </a:endParaRPr>
          </a:p>
          <a:p>
            <a:pPr indent="0"/>
            <a:endParaRPr lang="zh-CN" altLang="en-US" sz="2400" b="1" dirty="0">
              <a:solidFill>
                <a:schemeClr val="bg1"/>
              </a:solidFill>
              <a:ea typeface="黑体" panose="02010609060101010101" pitchFamily="49" charset="-122"/>
              <a:sym typeface="+mn-ea"/>
            </a:endParaRPr>
          </a:p>
        </p:txBody>
      </p:sp>
      <p:sp>
        <p:nvSpPr>
          <p:cNvPr id="14" name="矩形 13"/>
          <p:cNvSpPr/>
          <p:nvPr/>
        </p:nvSpPr>
        <p:spPr>
          <a:xfrm>
            <a:off x="2120900" y="3308985"/>
            <a:ext cx="1660525" cy="4394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endParaRPr lang="zh-CN" altLang="en-US" sz="2400" b="1" dirty="0">
              <a:solidFill>
                <a:schemeClr val="bg1"/>
              </a:solidFill>
              <a:latin typeface="楷体" panose="02010609060101010101" charset="-122"/>
              <a:ea typeface="楷体" panose="02010609060101010101" charset="-122"/>
              <a:cs typeface="楷体" panose="02010609060101010101" charset="-122"/>
              <a:sym typeface="+mn-ea"/>
            </a:endParaRPr>
          </a:p>
          <a:p>
            <a:pPr indent="0"/>
            <a:r>
              <a:rPr lang="en-US" altLang="zh-CN" sz="2400" b="1" dirty="0">
                <a:solidFill>
                  <a:schemeClr val="bg1"/>
                </a:solidFill>
                <a:latin typeface="楷体" panose="02010609060101010101" charset="-122"/>
                <a:ea typeface="楷体" panose="02010609060101010101" charset="-122"/>
                <a:cs typeface="楷体" panose="02010609060101010101" charset="-122"/>
                <a:sym typeface="+mn-ea"/>
              </a:rPr>
              <a:t>4</a:t>
            </a:r>
            <a:r>
              <a:rPr lang="zh-CN" altLang="en-US" sz="2400" b="1" dirty="0">
                <a:solidFill>
                  <a:schemeClr val="bg1"/>
                </a:solidFill>
                <a:latin typeface="楷体" panose="02010609060101010101" charset="-122"/>
                <a:ea typeface="楷体" panose="02010609060101010101" charset="-122"/>
                <a:cs typeface="楷体" panose="02010609060101010101" charset="-122"/>
                <a:sym typeface="+mn-ea"/>
              </a:rPr>
              <a:t>、本质类</a:t>
            </a:r>
            <a:endParaRPr lang="zh-CN" altLang="en-US" sz="2400" dirty="0">
              <a:solidFill>
                <a:schemeClr val="bg1"/>
              </a:solidFill>
              <a:latin typeface="楷体" panose="02010609060101010101" charset="-122"/>
              <a:ea typeface="楷体" panose="02010609060101010101" charset="-122"/>
              <a:cs typeface="楷体" panose="02010609060101010101" charset="-122"/>
            </a:endParaRPr>
          </a:p>
          <a:p>
            <a:pPr indent="0"/>
            <a:endParaRPr lang="zh-CN" altLang="en-US" sz="2400" b="1" dirty="0">
              <a:solidFill>
                <a:schemeClr val="bg1"/>
              </a:solidFill>
              <a:ea typeface="黑体" panose="02010609060101010101" pitchFamily="49" charset="-122"/>
              <a:sym typeface="+mn-ea"/>
            </a:endParaRPr>
          </a:p>
        </p:txBody>
      </p:sp>
      <p:sp>
        <p:nvSpPr>
          <p:cNvPr id="16" name="矩形 15"/>
          <p:cNvSpPr/>
          <p:nvPr/>
        </p:nvSpPr>
        <p:spPr>
          <a:xfrm>
            <a:off x="2125980" y="2727325"/>
            <a:ext cx="1656080" cy="3994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endParaRPr lang="zh-CN" altLang="en-US" sz="2400" b="1" dirty="0">
              <a:solidFill>
                <a:schemeClr val="bg1"/>
              </a:solidFill>
              <a:latin typeface="楷体" panose="02010609060101010101" charset="-122"/>
              <a:ea typeface="楷体" panose="02010609060101010101" charset="-122"/>
              <a:cs typeface="楷体" panose="02010609060101010101" charset="-122"/>
              <a:sym typeface="+mn-ea"/>
            </a:endParaRPr>
          </a:p>
          <a:p>
            <a:pPr indent="0"/>
            <a:endParaRPr lang="en-US" altLang="zh-CN" sz="2400" b="1" dirty="0">
              <a:solidFill>
                <a:schemeClr val="bg1"/>
              </a:solidFill>
              <a:latin typeface="楷体" panose="02010609060101010101" charset="-122"/>
              <a:ea typeface="楷体" panose="02010609060101010101" charset="-122"/>
              <a:cs typeface="楷体" panose="02010609060101010101" charset="-122"/>
              <a:sym typeface="+mn-ea"/>
            </a:endParaRPr>
          </a:p>
          <a:p>
            <a:pPr indent="0"/>
            <a:r>
              <a:rPr lang="en-US" altLang="zh-CN" sz="2400" b="1" dirty="0">
                <a:solidFill>
                  <a:schemeClr val="bg1"/>
                </a:solidFill>
                <a:latin typeface="楷体" panose="02010609060101010101" charset="-122"/>
                <a:ea typeface="楷体" panose="02010609060101010101" charset="-122"/>
                <a:cs typeface="楷体" panose="02010609060101010101" charset="-122"/>
                <a:sym typeface="+mn-ea"/>
              </a:rPr>
              <a:t>3</a:t>
            </a:r>
            <a:r>
              <a:rPr lang="zh-CN" altLang="en-US" sz="2400" b="1" dirty="0">
                <a:solidFill>
                  <a:schemeClr val="bg1"/>
                </a:solidFill>
                <a:latin typeface="楷体" panose="02010609060101010101" charset="-122"/>
                <a:ea typeface="楷体" panose="02010609060101010101" charset="-122"/>
                <a:cs typeface="楷体" panose="02010609060101010101" charset="-122"/>
                <a:sym typeface="+mn-ea"/>
              </a:rPr>
              <a:t>、特点类</a:t>
            </a:r>
            <a:endParaRPr lang="zh-CN" altLang="en-US" sz="2400" dirty="0">
              <a:solidFill>
                <a:schemeClr val="bg1"/>
              </a:solidFill>
              <a:latin typeface="楷体" panose="02010609060101010101" charset="-122"/>
              <a:ea typeface="楷体" panose="02010609060101010101" charset="-122"/>
              <a:cs typeface="楷体" panose="02010609060101010101" charset="-122"/>
            </a:endParaRPr>
          </a:p>
          <a:p>
            <a:pPr indent="0"/>
            <a:endParaRPr lang="zh-CN" altLang="en-US" sz="2400" b="1" dirty="0">
              <a:solidFill>
                <a:schemeClr val="bg1"/>
              </a:solidFill>
              <a:ea typeface="黑体" panose="02010609060101010101" pitchFamily="49" charset="-122"/>
              <a:sym typeface="+mn-ea"/>
            </a:endParaRPr>
          </a:p>
          <a:p>
            <a:pPr indent="0"/>
            <a:endParaRPr lang="zh-CN" altLang="en-US" sz="2400" b="1" dirty="0">
              <a:solidFill>
                <a:schemeClr val="bg1"/>
              </a:solidFill>
              <a:ea typeface="黑体" panose="02010609060101010101" pitchFamily="49" charset="-122"/>
              <a:sym typeface="+mn-ea"/>
            </a:endParaRPr>
          </a:p>
        </p:txBody>
      </p:sp>
      <p:sp>
        <p:nvSpPr>
          <p:cNvPr id="17" name="矩形 16"/>
          <p:cNvSpPr/>
          <p:nvPr/>
        </p:nvSpPr>
        <p:spPr>
          <a:xfrm>
            <a:off x="6090285" y="2027555"/>
            <a:ext cx="1863725" cy="4514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endParaRPr lang="zh-CN" altLang="en-US" sz="2400" b="1" dirty="0">
              <a:solidFill>
                <a:schemeClr val="bg1"/>
              </a:solidFill>
              <a:latin typeface="楷体" panose="02010609060101010101" charset="-122"/>
              <a:ea typeface="楷体" panose="02010609060101010101" charset="-122"/>
              <a:cs typeface="楷体" panose="02010609060101010101" charset="-122"/>
              <a:sym typeface="+mn-ea"/>
            </a:endParaRPr>
          </a:p>
          <a:p>
            <a:pPr indent="0"/>
            <a:r>
              <a:rPr lang="zh-CN" altLang="en-US" sz="2400" b="1" dirty="0">
                <a:solidFill>
                  <a:schemeClr val="bg1"/>
                </a:solidFill>
                <a:latin typeface="楷体" panose="02010609060101010101" charset="-122"/>
                <a:ea typeface="楷体" panose="02010609060101010101" charset="-122"/>
                <a:cs typeface="楷体" panose="02010609060101010101" charset="-122"/>
                <a:sym typeface="+mn-ea"/>
              </a:rPr>
              <a:t>内容、措施</a:t>
            </a:r>
            <a:endParaRPr lang="zh-CN" altLang="en-US" sz="2400" b="1" dirty="0">
              <a:solidFill>
                <a:schemeClr val="bg1"/>
              </a:solidFill>
              <a:ea typeface="黑体" panose="02010609060101010101" pitchFamily="49" charset="-122"/>
              <a:sym typeface="+mn-ea"/>
            </a:endParaRPr>
          </a:p>
          <a:p>
            <a:pPr indent="0"/>
            <a:endParaRPr lang="zh-CN" altLang="en-US" sz="2400" b="1" dirty="0">
              <a:solidFill>
                <a:schemeClr val="bg1"/>
              </a:solidFill>
              <a:ea typeface="黑体" panose="02010609060101010101" pitchFamily="49" charset="-122"/>
              <a:sym typeface="+mn-ea"/>
            </a:endParaRPr>
          </a:p>
        </p:txBody>
      </p:sp>
      <p:sp>
        <p:nvSpPr>
          <p:cNvPr id="18" name="矩形 17"/>
          <p:cNvSpPr/>
          <p:nvPr/>
        </p:nvSpPr>
        <p:spPr>
          <a:xfrm>
            <a:off x="2116455" y="2027555"/>
            <a:ext cx="1659890" cy="450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endParaRPr lang="zh-CN" altLang="en-US" sz="2400" b="1" dirty="0">
              <a:solidFill>
                <a:schemeClr val="bg1"/>
              </a:solidFill>
              <a:latin typeface="楷体" panose="02010609060101010101" charset="-122"/>
              <a:ea typeface="楷体" panose="02010609060101010101" charset="-122"/>
              <a:cs typeface="楷体" panose="02010609060101010101" charset="-122"/>
              <a:sym typeface="+mn-ea"/>
            </a:endParaRPr>
          </a:p>
          <a:p>
            <a:pPr indent="0"/>
            <a:r>
              <a:rPr lang="en-US" altLang="zh-CN" sz="2400" b="1" dirty="0">
                <a:solidFill>
                  <a:schemeClr val="bg1"/>
                </a:solidFill>
                <a:latin typeface="楷体" panose="02010609060101010101" charset="-122"/>
                <a:ea typeface="楷体" panose="02010609060101010101" charset="-122"/>
                <a:cs typeface="楷体" panose="02010609060101010101" charset="-122"/>
                <a:sym typeface="+mn-ea"/>
              </a:rPr>
              <a:t>2</a:t>
            </a:r>
            <a:r>
              <a:rPr lang="zh-CN" altLang="en-US" sz="2400" b="1" dirty="0">
                <a:solidFill>
                  <a:schemeClr val="bg1"/>
                </a:solidFill>
                <a:latin typeface="楷体" panose="02010609060101010101" charset="-122"/>
                <a:ea typeface="楷体" panose="02010609060101010101" charset="-122"/>
                <a:cs typeface="楷体" panose="02010609060101010101" charset="-122"/>
                <a:sym typeface="+mn-ea"/>
              </a:rPr>
              <a:t>、表现类</a:t>
            </a:r>
            <a:endParaRPr lang="zh-CN" altLang="en-US" sz="2400" b="1" dirty="0">
              <a:solidFill>
                <a:schemeClr val="bg1"/>
              </a:solidFill>
              <a:ea typeface="黑体" panose="02010609060101010101" pitchFamily="49" charset="-122"/>
              <a:sym typeface="+mn-ea"/>
            </a:endParaRPr>
          </a:p>
          <a:p>
            <a:pPr indent="0"/>
            <a:endParaRPr lang="zh-CN" altLang="en-US" sz="2400" b="1" dirty="0">
              <a:solidFill>
                <a:schemeClr val="bg1"/>
              </a:solidFill>
              <a:ea typeface="黑体" panose="02010609060101010101" pitchFamily="49" charset="-122"/>
              <a:sym typeface="+mn-ea"/>
            </a:endParaRPr>
          </a:p>
        </p:txBody>
      </p:sp>
      <p:sp>
        <p:nvSpPr>
          <p:cNvPr id="19" name="矩形 18"/>
          <p:cNvSpPr/>
          <p:nvPr/>
        </p:nvSpPr>
        <p:spPr>
          <a:xfrm>
            <a:off x="6090285" y="3308985"/>
            <a:ext cx="1863725" cy="4394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endParaRPr lang="zh-CN" altLang="en-US" sz="2400" b="1" dirty="0">
              <a:solidFill>
                <a:schemeClr val="bg1"/>
              </a:solidFill>
              <a:latin typeface="楷体" panose="02010609060101010101" charset="-122"/>
              <a:ea typeface="楷体" panose="02010609060101010101" charset="-122"/>
              <a:cs typeface="楷体" panose="02010609060101010101" charset="-122"/>
              <a:sym typeface="+mn-ea"/>
            </a:endParaRPr>
          </a:p>
          <a:p>
            <a:pPr indent="0"/>
            <a:r>
              <a:rPr lang="zh-CN" altLang="en-US" sz="2400" b="1" dirty="0">
                <a:solidFill>
                  <a:schemeClr val="bg1"/>
                </a:solidFill>
                <a:latin typeface="楷体" panose="02010609060101010101" charset="-122"/>
                <a:ea typeface="楷体" panose="02010609060101010101" charset="-122"/>
                <a:cs typeface="楷体" panose="02010609060101010101" charset="-122"/>
                <a:sym typeface="+mn-ea"/>
              </a:rPr>
              <a:t>实质、性质</a:t>
            </a:r>
            <a:endParaRPr lang="zh-CN" altLang="en-US" sz="2400" b="1" dirty="0">
              <a:solidFill>
                <a:schemeClr val="bg1"/>
              </a:solidFill>
              <a:ea typeface="黑体" panose="02010609060101010101" pitchFamily="49" charset="-122"/>
              <a:sym typeface="+mn-ea"/>
            </a:endParaRPr>
          </a:p>
          <a:p>
            <a:pPr indent="0"/>
            <a:endParaRPr lang="zh-CN" altLang="en-US" sz="2400" b="1" dirty="0">
              <a:solidFill>
                <a:schemeClr val="bg1"/>
              </a:solidFill>
              <a:ea typeface="黑体" panose="02010609060101010101" pitchFamily="49" charset="-122"/>
              <a:sym typeface="+mn-ea"/>
            </a:endParaRPr>
          </a:p>
        </p:txBody>
      </p:sp>
      <p:sp>
        <p:nvSpPr>
          <p:cNvPr id="20" name="矩形 19"/>
          <p:cNvSpPr/>
          <p:nvPr/>
        </p:nvSpPr>
        <p:spPr>
          <a:xfrm>
            <a:off x="6153150" y="5384165"/>
            <a:ext cx="1831975" cy="374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endParaRPr lang="zh-CN" altLang="en-US" sz="2400" b="1" dirty="0">
              <a:solidFill>
                <a:schemeClr val="bg1"/>
              </a:solidFill>
              <a:latin typeface="楷体" panose="02010609060101010101" charset="-122"/>
              <a:ea typeface="楷体" panose="02010609060101010101" charset="-122"/>
              <a:cs typeface="楷体" panose="02010609060101010101" charset="-122"/>
              <a:sym typeface="+mn-ea"/>
            </a:endParaRPr>
          </a:p>
          <a:p>
            <a:pPr indent="0"/>
            <a:r>
              <a:rPr lang="zh-CN" altLang="en-US" sz="2400" b="1" dirty="0">
                <a:solidFill>
                  <a:schemeClr val="bg1"/>
                </a:solidFill>
                <a:latin typeface="楷体" panose="02010609060101010101" charset="-122"/>
                <a:ea typeface="楷体" panose="02010609060101010101" charset="-122"/>
                <a:cs typeface="楷体" panose="02010609060101010101" charset="-122"/>
                <a:sym typeface="+mn-ea"/>
              </a:rPr>
              <a:t>意义、作用</a:t>
            </a:r>
            <a:endParaRPr lang="zh-CN" altLang="en-US" sz="2400" b="1" dirty="0">
              <a:solidFill>
                <a:schemeClr val="bg1"/>
              </a:solidFill>
              <a:ea typeface="黑体" panose="02010609060101010101" pitchFamily="49" charset="-122"/>
              <a:sym typeface="+mn-ea"/>
            </a:endParaRPr>
          </a:p>
          <a:p>
            <a:pPr indent="0"/>
            <a:endParaRPr lang="zh-CN" altLang="en-US" sz="2400" b="1" dirty="0">
              <a:solidFill>
                <a:schemeClr val="bg1"/>
              </a:solidFill>
              <a:ea typeface="黑体" panose="02010609060101010101" pitchFamily="49" charset="-122"/>
              <a:sym typeface="+mn-ea"/>
            </a:endParaRPr>
          </a:p>
        </p:txBody>
      </p:sp>
      <p:sp>
        <p:nvSpPr>
          <p:cNvPr id="21" name="矩形 20"/>
          <p:cNvSpPr/>
          <p:nvPr/>
        </p:nvSpPr>
        <p:spPr>
          <a:xfrm>
            <a:off x="6122035" y="3990340"/>
            <a:ext cx="1863725" cy="397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endParaRPr lang="zh-CN" altLang="en-US" sz="2400" b="1" dirty="0">
              <a:solidFill>
                <a:schemeClr val="bg1"/>
              </a:solidFill>
              <a:latin typeface="楷体" panose="02010609060101010101" charset="-122"/>
              <a:ea typeface="楷体" panose="02010609060101010101" charset="-122"/>
              <a:cs typeface="楷体" panose="02010609060101010101" charset="-122"/>
              <a:sym typeface="+mn-ea"/>
            </a:endParaRPr>
          </a:p>
          <a:p>
            <a:pPr indent="0"/>
            <a:r>
              <a:rPr lang="zh-CN" altLang="en-US" sz="2400" b="1" dirty="0">
                <a:solidFill>
                  <a:schemeClr val="bg1"/>
                </a:solidFill>
                <a:latin typeface="楷体" panose="02010609060101010101" charset="-122"/>
                <a:ea typeface="楷体" panose="02010609060101010101" charset="-122"/>
                <a:cs typeface="楷体" panose="02010609060101010101" charset="-122"/>
                <a:sym typeface="+mn-ea"/>
              </a:rPr>
              <a:t> 内容比较</a:t>
            </a:r>
            <a:endParaRPr lang="zh-CN" altLang="en-US" sz="2400" b="1" dirty="0">
              <a:solidFill>
                <a:schemeClr val="bg1"/>
              </a:solidFill>
              <a:ea typeface="黑体" panose="02010609060101010101" pitchFamily="49" charset="-122"/>
              <a:sym typeface="+mn-ea"/>
            </a:endParaRPr>
          </a:p>
          <a:p>
            <a:pPr indent="0"/>
            <a:endParaRPr lang="zh-CN" altLang="en-US" sz="2400" b="1" dirty="0">
              <a:solidFill>
                <a:schemeClr val="bg1"/>
              </a:solidFill>
              <a:ea typeface="黑体" panose="02010609060101010101" pitchFamily="49" charset="-122"/>
              <a:sym typeface="+mn-ea"/>
            </a:endParaRPr>
          </a:p>
        </p:txBody>
      </p:sp>
      <p:sp>
        <p:nvSpPr>
          <p:cNvPr id="22" name="矩形 21"/>
          <p:cNvSpPr/>
          <p:nvPr/>
        </p:nvSpPr>
        <p:spPr>
          <a:xfrm>
            <a:off x="2120900" y="4716145"/>
            <a:ext cx="1661160" cy="3530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endParaRPr lang="zh-CN" altLang="en-US" sz="2400" b="1" dirty="0">
              <a:solidFill>
                <a:schemeClr val="bg1"/>
              </a:solidFill>
              <a:latin typeface="楷体" panose="02010609060101010101" charset="-122"/>
              <a:ea typeface="楷体" panose="02010609060101010101" charset="-122"/>
              <a:cs typeface="楷体" panose="02010609060101010101" charset="-122"/>
              <a:sym typeface="+mn-ea"/>
            </a:endParaRPr>
          </a:p>
          <a:p>
            <a:pPr indent="0"/>
            <a:endParaRPr lang="en-US" altLang="zh-CN" sz="2400" b="1" dirty="0">
              <a:solidFill>
                <a:schemeClr val="bg1"/>
              </a:solidFill>
              <a:latin typeface="楷体" panose="02010609060101010101" charset="-122"/>
              <a:ea typeface="楷体" panose="02010609060101010101" charset="-122"/>
              <a:cs typeface="楷体" panose="02010609060101010101" charset="-122"/>
              <a:sym typeface="+mn-ea"/>
            </a:endParaRPr>
          </a:p>
          <a:p>
            <a:pPr indent="0"/>
            <a:r>
              <a:rPr lang="en-US" altLang="zh-CN" sz="2400" b="1" dirty="0">
                <a:solidFill>
                  <a:schemeClr val="bg1"/>
                </a:solidFill>
                <a:latin typeface="楷体" panose="02010609060101010101" charset="-122"/>
                <a:ea typeface="楷体" panose="02010609060101010101" charset="-122"/>
                <a:cs typeface="楷体" panose="02010609060101010101" charset="-122"/>
                <a:sym typeface="+mn-ea"/>
              </a:rPr>
              <a:t>6</a:t>
            </a:r>
            <a:r>
              <a:rPr lang="zh-CN" altLang="en-US" sz="2400" b="1" dirty="0">
                <a:solidFill>
                  <a:schemeClr val="bg1"/>
                </a:solidFill>
                <a:latin typeface="楷体" panose="02010609060101010101" charset="-122"/>
                <a:ea typeface="楷体" panose="02010609060101010101" charset="-122"/>
                <a:cs typeface="楷体" panose="02010609060101010101" charset="-122"/>
                <a:sym typeface="+mn-ea"/>
              </a:rPr>
              <a:t>、变化类</a:t>
            </a:r>
            <a:endParaRPr lang="zh-CN" altLang="en-US" sz="2400" dirty="0">
              <a:solidFill>
                <a:schemeClr val="bg1"/>
              </a:solidFill>
              <a:latin typeface="楷体" panose="02010609060101010101" charset="-122"/>
              <a:ea typeface="楷体" panose="02010609060101010101" charset="-122"/>
              <a:cs typeface="楷体" panose="02010609060101010101" charset="-122"/>
            </a:endParaRPr>
          </a:p>
          <a:p>
            <a:pPr indent="0"/>
            <a:endParaRPr lang="zh-CN" altLang="en-US" sz="2400" b="1" dirty="0">
              <a:solidFill>
                <a:schemeClr val="bg1"/>
              </a:solidFill>
              <a:ea typeface="黑体" panose="02010609060101010101" pitchFamily="49" charset="-122"/>
              <a:sym typeface="+mn-ea"/>
            </a:endParaRPr>
          </a:p>
          <a:p>
            <a:pPr indent="0"/>
            <a:endParaRPr lang="zh-CN" altLang="en-US" sz="2400" b="1" dirty="0">
              <a:solidFill>
                <a:schemeClr val="bg1"/>
              </a:solidFill>
              <a:ea typeface="黑体" panose="02010609060101010101" pitchFamily="49" charset="-122"/>
              <a:sym typeface="+mn-ea"/>
            </a:endParaRPr>
          </a:p>
        </p:txBody>
      </p:sp>
      <p:sp>
        <p:nvSpPr>
          <p:cNvPr id="24" name="矩形 23"/>
          <p:cNvSpPr/>
          <p:nvPr/>
        </p:nvSpPr>
        <p:spPr>
          <a:xfrm>
            <a:off x="2120900" y="3990340"/>
            <a:ext cx="1661160" cy="397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endParaRPr lang="zh-CN" altLang="en-US" sz="2400" b="1" dirty="0">
              <a:solidFill>
                <a:schemeClr val="bg1"/>
              </a:solidFill>
              <a:latin typeface="楷体" panose="02010609060101010101" charset="-122"/>
              <a:ea typeface="楷体" panose="02010609060101010101" charset="-122"/>
              <a:cs typeface="楷体" panose="02010609060101010101" charset="-122"/>
              <a:sym typeface="+mn-ea"/>
            </a:endParaRPr>
          </a:p>
          <a:p>
            <a:pPr indent="0"/>
            <a:r>
              <a:rPr lang="en-US" altLang="zh-CN" sz="2400" b="1" dirty="0">
                <a:solidFill>
                  <a:schemeClr val="bg1"/>
                </a:solidFill>
                <a:latin typeface="楷体" panose="02010609060101010101" charset="-122"/>
                <a:ea typeface="楷体" panose="02010609060101010101" charset="-122"/>
                <a:cs typeface="楷体" panose="02010609060101010101" charset="-122"/>
                <a:sym typeface="+mn-ea"/>
              </a:rPr>
              <a:t>5</a:t>
            </a:r>
            <a:r>
              <a:rPr lang="zh-CN" altLang="en-US" sz="2400" b="1" dirty="0">
                <a:solidFill>
                  <a:schemeClr val="bg1"/>
                </a:solidFill>
                <a:latin typeface="楷体" panose="02010609060101010101" charset="-122"/>
                <a:ea typeface="楷体" panose="02010609060101010101" charset="-122"/>
                <a:cs typeface="楷体" panose="02010609060101010101" charset="-122"/>
                <a:sym typeface="+mn-ea"/>
              </a:rPr>
              <a:t>、异同类</a:t>
            </a:r>
            <a:endParaRPr lang="zh-CN" altLang="en-US" sz="2400" dirty="0">
              <a:solidFill>
                <a:schemeClr val="bg1"/>
              </a:solidFill>
              <a:latin typeface="楷体" panose="02010609060101010101" charset="-122"/>
              <a:ea typeface="楷体" panose="02010609060101010101" charset="-122"/>
              <a:cs typeface="楷体" panose="02010609060101010101" charset="-122"/>
            </a:endParaRPr>
          </a:p>
          <a:p>
            <a:pPr indent="0"/>
            <a:endParaRPr lang="zh-CN" altLang="en-US" sz="2400" b="1" dirty="0">
              <a:solidFill>
                <a:schemeClr val="bg1"/>
              </a:solidFill>
              <a:ea typeface="黑体" panose="02010609060101010101" pitchFamily="49" charset="-122"/>
              <a:sym typeface="+mn-ea"/>
            </a:endParaRPr>
          </a:p>
        </p:txBody>
      </p:sp>
      <p:sp>
        <p:nvSpPr>
          <p:cNvPr id="25" name="矩形 24"/>
          <p:cNvSpPr/>
          <p:nvPr/>
        </p:nvSpPr>
        <p:spPr>
          <a:xfrm>
            <a:off x="2116455" y="5384165"/>
            <a:ext cx="1665605" cy="374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en-US" altLang="zh-CN" sz="2400" b="1" dirty="0">
                <a:solidFill>
                  <a:schemeClr val="bg1"/>
                </a:solidFill>
                <a:latin typeface="楷体" panose="02010609060101010101" charset="-122"/>
                <a:ea typeface="楷体" panose="02010609060101010101" charset="-122"/>
                <a:cs typeface="楷体" panose="02010609060101010101" charset="-122"/>
                <a:sym typeface="+mn-ea"/>
              </a:rPr>
              <a:t>7</a:t>
            </a:r>
            <a:r>
              <a:rPr lang="zh-CN" altLang="en-US" sz="2400" b="1" dirty="0">
                <a:solidFill>
                  <a:schemeClr val="bg1"/>
                </a:solidFill>
                <a:latin typeface="楷体" panose="02010609060101010101" charset="-122"/>
                <a:ea typeface="楷体" panose="02010609060101010101" charset="-122"/>
                <a:cs typeface="楷体" panose="02010609060101010101" charset="-122"/>
                <a:sym typeface="+mn-ea"/>
              </a:rPr>
              <a:t>、影响类</a:t>
            </a:r>
            <a:endParaRPr lang="zh-CN" altLang="en-US" sz="2400" b="1" dirty="0">
              <a:solidFill>
                <a:schemeClr val="bg1"/>
              </a:solidFill>
              <a:ea typeface="黑体" panose="02010609060101010101" pitchFamily="49" charset="-122"/>
              <a:sym typeface="+mn-ea"/>
            </a:endParaRPr>
          </a:p>
        </p:txBody>
      </p:sp>
      <p:sp>
        <p:nvSpPr>
          <p:cNvPr id="26" name="矩形 25"/>
          <p:cNvSpPr/>
          <p:nvPr/>
        </p:nvSpPr>
        <p:spPr>
          <a:xfrm>
            <a:off x="6090920" y="4631055"/>
            <a:ext cx="1894840" cy="4394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endParaRPr lang="zh-CN" altLang="en-US" sz="2400" b="1" dirty="0">
              <a:solidFill>
                <a:schemeClr val="bg1"/>
              </a:solidFill>
              <a:latin typeface="楷体" panose="02010609060101010101" charset="-122"/>
              <a:ea typeface="楷体" panose="02010609060101010101" charset="-122"/>
              <a:cs typeface="楷体" panose="02010609060101010101" charset="-122"/>
              <a:sym typeface="+mn-ea"/>
            </a:endParaRPr>
          </a:p>
          <a:p>
            <a:pPr indent="0"/>
            <a:r>
              <a:rPr lang="zh-CN" altLang="en-US" sz="2400" b="1" dirty="0">
                <a:solidFill>
                  <a:schemeClr val="bg1"/>
                </a:solidFill>
                <a:latin typeface="楷体" panose="02010609060101010101" charset="-122"/>
                <a:ea typeface="楷体" panose="02010609060101010101" charset="-122"/>
                <a:cs typeface="楷体" panose="02010609060101010101" charset="-122"/>
                <a:sym typeface="+mn-ea"/>
              </a:rPr>
              <a:t> 过程比较</a:t>
            </a:r>
            <a:endParaRPr lang="zh-CN" altLang="en-US" sz="2400" b="1" dirty="0">
              <a:solidFill>
                <a:schemeClr val="bg1"/>
              </a:solidFill>
              <a:ea typeface="黑体" panose="02010609060101010101" pitchFamily="49" charset="-122"/>
              <a:sym typeface="+mn-ea"/>
            </a:endParaRPr>
          </a:p>
          <a:p>
            <a:pPr indent="0"/>
            <a:endParaRPr lang="zh-CN" altLang="en-US" sz="2400" b="1" dirty="0">
              <a:solidFill>
                <a:schemeClr val="bg1"/>
              </a:solidFill>
              <a:ea typeface="黑体" panose="02010609060101010101" pitchFamily="49" charset="-122"/>
              <a:sym typeface="+mn-ea"/>
            </a:endParaRPr>
          </a:p>
        </p:txBody>
      </p:sp>
      <p:sp>
        <p:nvSpPr>
          <p:cNvPr id="27" name="矩形 26"/>
          <p:cNvSpPr/>
          <p:nvPr/>
        </p:nvSpPr>
        <p:spPr>
          <a:xfrm>
            <a:off x="2110740" y="6073775"/>
            <a:ext cx="1665605" cy="4140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en-US" altLang="zh-CN" sz="2400" b="1" dirty="0">
                <a:solidFill>
                  <a:schemeClr val="bg1"/>
                </a:solidFill>
                <a:latin typeface="楷体" panose="02010609060101010101" charset="-122"/>
                <a:ea typeface="楷体" panose="02010609060101010101" charset="-122"/>
                <a:cs typeface="楷体" panose="02010609060101010101" charset="-122"/>
                <a:sym typeface="+mn-ea"/>
              </a:rPr>
              <a:t>8</a:t>
            </a:r>
            <a:r>
              <a:rPr lang="zh-CN" altLang="en-US" sz="2400" b="1" dirty="0">
                <a:solidFill>
                  <a:schemeClr val="bg1"/>
                </a:solidFill>
                <a:latin typeface="楷体" panose="02010609060101010101" charset="-122"/>
                <a:ea typeface="楷体" panose="02010609060101010101" charset="-122"/>
                <a:cs typeface="楷体" panose="02010609060101010101" charset="-122"/>
                <a:sym typeface="+mn-ea"/>
              </a:rPr>
              <a:t>、说明类</a:t>
            </a:r>
            <a:endParaRPr lang="zh-CN" altLang="en-US" sz="2400" b="1" dirty="0">
              <a:solidFill>
                <a:schemeClr val="bg1"/>
              </a:solidFill>
              <a:ea typeface="黑体" panose="02010609060101010101" pitchFamily="49" charset="-122"/>
              <a:sym typeface="+mn-ea"/>
            </a:endParaRPr>
          </a:p>
        </p:txBody>
      </p:sp>
      <p:sp>
        <p:nvSpPr>
          <p:cNvPr id="28" name="矩形 27"/>
          <p:cNvSpPr/>
          <p:nvPr/>
        </p:nvSpPr>
        <p:spPr>
          <a:xfrm>
            <a:off x="6090285" y="6137910"/>
            <a:ext cx="1894205" cy="4089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sz="2400" b="1" dirty="0">
                <a:solidFill>
                  <a:schemeClr val="bg1"/>
                </a:solidFill>
                <a:latin typeface="楷体" panose="02010609060101010101" charset="-122"/>
                <a:ea typeface="楷体" panose="02010609060101010101" charset="-122"/>
                <a:cs typeface="楷体" panose="02010609060101010101" charset="-122"/>
                <a:sym typeface="+mn-ea"/>
              </a:rPr>
              <a:t>启示、认识</a:t>
            </a:r>
            <a:endParaRPr lang="zh-CN" altLang="en-US" sz="2400" b="1" dirty="0">
              <a:solidFill>
                <a:schemeClr val="bg1"/>
              </a:solidFill>
              <a:ea typeface="黑体" panose="02010609060101010101" pitchFamily="49" charset="-122"/>
              <a:sym typeface="+mn-ea"/>
            </a:endParaRPr>
          </a:p>
        </p:txBody>
      </p:sp>
      <p:sp>
        <p:nvSpPr>
          <p:cNvPr id="29" name=" 135"/>
          <p:cNvSpPr/>
          <p:nvPr/>
        </p:nvSpPr>
        <p:spPr>
          <a:xfrm>
            <a:off x="4354830" y="5473065"/>
            <a:ext cx="1130300" cy="285750"/>
          </a:xfrm>
          <a:custGeom>
            <a:avLst/>
            <a:gdLst>
              <a:gd name="connsiteX0" fmla="*/ 4381875 w 6516714"/>
              <a:gd name="connsiteY0" fmla="*/ 0 h 2476413"/>
              <a:gd name="connsiteX1" fmla="*/ 6516714 w 6516714"/>
              <a:gd name="connsiteY1" fmla="*/ 1238208 h 2476413"/>
              <a:gd name="connsiteX2" fmla="*/ 4381875 w 6516714"/>
              <a:gd name="connsiteY2" fmla="*/ 2476413 h 2476413"/>
              <a:gd name="connsiteX3" fmla="*/ 4381875 w 6516714"/>
              <a:gd name="connsiteY3" fmla="*/ 2456682 h 2476413"/>
              <a:gd name="connsiteX4" fmla="*/ 4855462 w 6516714"/>
              <a:gd name="connsiteY4" fmla="*/ 1644997 h 2476413"/>
              <a:gd name="connsiteX5" fmla="*/ 0 w 6516714"/>
              <a:gd name="connsiteY5" fmla="*/ 1238206 h 2476413"/>
              <a:gd name="connsiteX6" fmla="*/ 4855461 w 6516714"/>
              <a:gd name="connsiteY6" fmla="*/ 831415 h 2476413"/>
              <a:gd name="connsiteX7" fmla="*/ 4381875 w 6516714"/>
              <a:gd name="connsiteY7" fmla="*/ 19731 h 247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714" h="2476413">
                <a:moveTo>
                  <a:pt x="4381875" y="0"/>
                </a:moveTo>
                <a:lnTo>
                  <a:pt x="6516714" y="1238208"/>
                </a:lnTo>
                <a:lnTo>
                  <a:pt x="4381875" y="2476413"/>
                </a:lnTo>
                <a:lnTo>
                  <a:pt x="4381875" y="2456682"/>
                </a:lnTo>
                <a:lnTo>
                  <a:pt x="4855462" y="1644997"/>
                </a:lnTo>
                <a:lnTo>
                  <a:pt x="0" y="1238206"/>
                </a:lnTo>
                <a:lnTo>
                  <a:pt x="4855461" y="831415"/>
                </a:lnTo>
                <a:lnTo>
                  <a:pt x="4381875" y="1973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p>
            <a:pPr algn="ctr" eaLnBrk="1" fontAlgn="auto" hangingPunct="1">
              <a:spcBef>
                <a:spcPts val="0"/>
              </a:spcBef>
              <a:spcAft>
                <a:spcPts val="0"/>
              </a:spcAft>
              <a:defRPr/>
            </a:pPr>
            <a:endParaRPr lang="zh-CN" altLang="en-US">
              <a:solidFill>
                <a:srgbClr val="FFFFFF"/>
              </a:solidFill>
            </a:endParaRPr>
          </a:p>
        </p:txBody>
      </p:sp>
      <p:sp>
        <p:nvSpPr>
          <p:cNvPr id="30" name=" 135"/>
          <p:cNvSpPr/>
          <p:nvPr/>
        </p:nvSpPr>
        <p:spPr>
          <a:xfrm>
            <a:off x="4354830" y="4784725"/>
            <a:ext cx="1130300" cy="285750"/>
          </a:xfrm>
          <a:custGeom>
            <a:avLst/>
            <a:gdLst>
              <a:gd name="connsiteX0" fmla="*/ 4381875 w 6516714"/>
              <a:gd name="connsiteY0" fmla="*/ 0 h 2476413"/>
              <a:gd name="connsiteX1" fmla="*/ 6516714 w 6516714"/>
              <a:gd name="connsiteY1" fmla="*/ 1238208 h 2476413"/>
              <a:gd name="connsiteX2" fmla="*/ 4381875 w 6516714"/>
              <a:gd name="connsiteY2" fmla="*/ 2476413 h 2476413"/>
              <a:gd name="connsiteX3" fmla="*/ 4381875 w 6516714"/>
              <a:gd name="connsiteY3" fmla="*/ 2456682 h 2476413"/>
              <a:gd name="connsiteX4" fmla="*/ 4855462 w 6516714"/>
              <a:gd name="connsiteY4" fmla="*/ 1644997 h 2476413"/>
              <a:gd name="connsiteX5" fmla="*/ 0 w 6516714"/>
              <a:gd name="connsiteY5" fmla="*/ 1238206 h 2476413"/>
              <a:gd name="connsiteX6" fmla="*/ 4855461 w 6516714"/>
              <a:gd name="connsiteY6" fmla="*/ 831415 h 2476413"/>
              <a:gd name="connsiteX7" fmla="*/ 4381875 w 6516714"/>
              <a:gd name="connsiteY7" fmla="*/ 19731 h 247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714" h="2476413">
                <a:moveTo>
                  <a:pt x="4381875" y="0"/>
                </a:moveTo>
                <a:lnTo>
                  <a:pt x="6516714" y="1238208"/>
                </a:lnTo>
                <a:lnTo>
                  <a:pt x="4381875" y="2476413"/>
                </a:lnTo>
                <a:lnTo>
                  <a:pt x="4381875" y="2456682"/>
                </a:lnTo>
                <a:lnTo>
                  <a:pt x="4855462" y="1644997"/>
                </a:lnTo>
                <a:lnTo>
                  <a:pt x="0" y="1238206"/>
                </a:lnTo>
                <a:lnTo>
                  <a:pt x="4855461" y="831415"/>
                </a:lnTo>
                <a:lnTo>
                  <a:pt x="4381875" y="1973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p>
            <a:pPr algn="ctr" eaLnBrk="1" fontAlgn="auto" hangingPunct="1">
              <a:spcBef>
                <a:spcPts val="0"/>
              </a:spcBef>
              <a:spcAft>
                <a:spcPts val="0"/>
              </a:spcAft>
              <a:defRPr/>
            </a:pPr>
            <a:endParaRPr lang="zh-CN" altLang="en-US">
              <a:solidFill>
                <a:srgbClr val="FFFFFF"/>
              </a:solidFill>
            </a:endParaRPr>
          </a:p>
        </p:txBody>
      </p:sp>
      <p:sp>
        <p:nvSpPr>
          <p:cNvPr id="31" name=" 135"/>
          <p:cNvSpPr/>
          <p:nvPr/>
        </p:nvSpPr>
        <p:spPr>
          <a:xfrm>
            <a:off x="4354830" y="3990340"/>
            <a:ext cx="1130300" cy="285750"/>
          </a:xfrm>
          <a:custGeom>
            <a:avLst/>
            <a:gdLst>
              <a:gd name="connsiteX0" fmla="*/ 4381875 w 6516714"/>
              <a:gd name="connsiteY0" fmla="*/ 0 h 2476413"/>
              <a:gd name="connsiteX1" fmla="*/ 6516714 w 6516714"/>
              <a:gd name="connsiteY1" fmla="*/ 1238208 h 2476413"/>
              <a:gd name="connsiteX2" fmla="*/ 4381875 w 6516714"/>
              <a:gd name="connsiteY2" fmla="*/ 2476413 h 2476413"/>
              <a:gd name="connsiteX3" fmla="*/ 4381875 w 6516714"/>
              <a:gd name="connsiteY3" fmla="*/ 2456682 h 2476413"/>
              <a:gd name="connsiteX4" fmla="*/ 4855462 w 6516714"/>
              <a:gd name="connsiteY4" fmla="*/ 1644997 h 2476413"/>
              <a:gd name="connsiteX5" fmla="*/ 0 w 6516714"/>
              <a:gd name="connsiteY5" fmla="*/ 1238206 h 2476413"/>
              <a:gd name="connsiteX6" fmla="*/ 4855461 w 6516714"/>
              <a:gd name="connsiteY6" fmla="*/ 831415 h 2476413"/>
              <a:gd name="connsiteX7" fmla="*/ 4381875 w 6516714"/>
              <a:gd name="connsiteY7" fmla="*/ 19731 h 247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714" h="2476413">
                <a:moveTo>
                  <a:pt x="4381875" y="0"/>
                </a:moveTo>
                <a:lnTo>
                  <a:pt x="6516714" y="1238208"/>
                </a:lnTo>
                <a:lnTo>
                  <a:pt x="4381875" y="2476413"/>
                </a:lnTo>
                <a:lnTo>
                  <a:pt x="4381875" y="2456682"/>
                </a:lnTo>
                <a:lnTo>
                  <a:pt x="4855462" y="1644997"/>
                </a:lnTo>
                <a:lnTo>
                  <a:pt x="0" y="1238206"/>
                </a:lnTo>
                <a:lnTo>
                  <a:pt x="4855461" y="831415"/>
                </a:lnTo>
                <a:lnTo>
                  <a:pt x="4381875" y="1973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p>
            <a:pPr algn="ctr" eaLnBrk="1" fontAlgn="auto" hangingPunct="1">
              <a:spcBef>
                <a:spcPts val="0"/>
              </a:spcBef>
              <a:spcAft>
                <a:spcPts val="0"/>
              </a:spcAft>
              <a:defRPr/>
            </a:pPr>
            <a:endParaRPr lang="zh-CN" altLang="en-US">
              <a:solidFill>
                <a:srgbClr val="FFFFFF"/>
              </a:solidFill>
            </a:endParaRPr>
          </a:p>
        </p:txBody>
      </p:sp>
      <p:sp>
        <p:nvSpPr>
          <p:cNvPr id="32" name=" 135"/>
          <p:cNvSpPr/>
          <p:nvPr/>
        </p:nvSpPr>
        <p:spPr>
          <a:xfrm>
            <a:off x="4354830" y="3385820"/>
            <a:ext cx="1130300" cy="285750"/>
          </a:xfrm>
          <a:custGeom>
            <a:avLst/>
            <a:gdLst>
              <a:gd name="connsiteX0" fmla="*/ 4381875 w 6516714"/>
              <a:gd name="connsiteY0" fmla="*/ 0 h 2476413"/>
              <a:gd name="connsiteX1" fmla="*/ 6516714 w 6516714"/>
              <a:gd name="connsiteY1" fmla="*/ 1238208 h 2476413"/>
              <a:gd name="connsiteX2" fmla="*/ 4381875 w 6516714"/>
              <a:gd name="connsiteY2" fmla="*/ 2476413 h 2476413"/>
              <a:gd name="connsiteX3" fmla="*/ 4381875 w 6516714"/>
              <a:gd name="connsiteY3" fmla="*/ 2456682 h 2476413"/>
              <a:gd name="connsiteX4" fmla="*/ 4855462 w 6516714"/>
              <a:gd name="connsiteY4" fmla="*/ 1644997 h 2476413"/>
              <a:gd name="connsiteX5" fmla="*/ 0 w 6516714"/>
              <a:gd name="connsiteY5" fmla="*/ 1238206 h 2476413"/>
              <a:gd name="connsiteX6" fmla="*/ 4855461 w 6516714"/>
              <a:gd name="connsiteY6" fmla="*/ 831415 h 2476413"/>
              <a:gd name="connsiteX7" fmla="*/ 4381875 w 6516714"/>
              <a:gd name="connsiteY7" fmla="*/ 19731 h 247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714" h="2476413">
                <a:moveTo>
                  <a:pt x="4381875" y="0"/>
                </a:moveTo>
                <a:lnTo>
                  <a:pt x="6516714" y="1238208"/>
                </a:lnTo>
                <a:lnTo>
                  <a:pt x="4381875" y="2476413"/>
                </a:lnTo>
                <a:lnTo>
                  <a:pt x="4381875" y="2456682"/>
                </a:lnTo>
                <a:lnTo>
                  <a:pt x="4855462" y="1644997"/>
                </a:lnTo>
                <a:lnTo>
                  <a:pt x="0" y="1238206"/>
                </a:lnTo>
                <a:lnTo>
                  <a:pt x="4855461" y="831415"/>
                </a:lnTo>
                <a:lnTo>
                  <a:pt x="4381875" y="1973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p>
            <a:pPr algn="ctr" eaLnBrk="1" fontAlgn="auto" hangingPunct="1">
              <a:spcBef>
                <a:spcPts val="0"/>
              </a:spcBef>
              <a:spcAft>
                <a:spcPts val="0"/>
              </a:spcAft>
              <a:defRPr/>
            </a:pPr>
            <a:endParaRPr lang="zh-CN" altLang="en-US">
              <a:solidFill>
                <a:srgbClr val="FFFFFF"/>
              </a:solidFill>
            </a:endParaRPr>
          </a:p>
        </p:txBody>
      </p:sp>
      <p:sp>
        <p:nvSpPr>
          <p:cNvPr id="33" name=" 135"/>
          <p:cNvSpPr/>
          <p:nvPr/>
        </p:nvSpPr>
        <p:spPr>
          <a:xfrm>
            <a:off x="4354830" y="2783840"/>
            <a:ext cx="1130300" cy="285750"/>
          </a:xfrm>
          <a:custGeom>
            <a:avLst/>
            <a:gdLst>
              <a:gd name="connsiteX0" fmla="*/ 4381875 w 6516714"/>
              <a:gd name="connsiteY0" fmla="*/ 0 h 2476413"/>
              <a:gd name="connsiteX1" fmla="*/ 6516714 w 6516714"/>
              <a:gd name="connsiteY1" fmla="*/ 1238208 h 2476413"/>
              <a:gd name="connsiteX2" fmla="*/ 4381875 w 6516714"/>
              <a:gd name="connsiteY2" fmla="*/ 2476413 h 2476413"/>
              <a:gd name="connsiteX3" fmla="*/ 4381875 w 6516714"/>
              <a:gd name="connsiteY3" fmla="*/ 2456682 h 2476413"/>
              <a:gd name="connsiteX4" fmla="*/ 4855462 w 6516714"/>
              <a:gd name="connsiteY4" fmla="*/ 1644997 h 2476413"/>
              <a:gd name="connsiteX5" fmla="*/ 0 w 6516714"/>
              <a:gd name="connsiteY5" fmla="*/ 1238206 h 2476413"/>
              <a:gd name="connsiteX6" fmla="*/ 4855461 w 6516714"/>
              <a:gd name="connsiteY6" fmla="*/ 831415 h 2476413"/>
              <a:gd name="connsiteX7" fmla="*/ 4381875 w 6516714"/>
              <a:gd name="connsiteY7" fmla="*/ 19731 h 247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714" h="2476413">
                <a:moveTo>
                  <a:pt x="4381875" y="0"/>
                </a:moveTo>
                <a:lnTo>
                  <a:pt x="6516714" y="1238208"/>
                </a:lnTo>
                <a:lnTo>
                  <a:pt x="4381875" y="2476413"/>
                </a:lnTo>
                <a:lnTo>
                  <a:pt x="4381875" y="2456682"/>
                </a:lnTo>
                <a:lnTo>
                  <a:pt x="4855462" y="1644997"/>
                </a:lnTo>
                <a:lnTo>
                  <a:pt x="0" y="1238206"/>
                </a:lnTo>
                <a:lnTo>
                  <a:pt x="4855461" y="831415"/>
                </a:lnTo>
                <a:lnTo>
                  <a:pt x="4381875" y="1973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p>
            <a:pPr algn="ctr" eaLnBrk="1" fontAlgn="auto" hangingPunct="1">
              <a:spcBef>
                <a:spcPts val="0"/>
              </a:spcBef>
              <a:spcAft>
                <a:spcPts val="0"/>
              </a:spcAft>
              <a:defRPr/>
            </a:pPr>
            <a:endParaRPr lang="zh-CN" altLang="en-US">
              <a:solidFill>
                <a:srgbClr val="FFFFFF"/>
              </a:solidFill>
            </a:endParaRPr>
          </a:p>
        </p:txBody>
      </p:sp>
      <p:sp>
        <p:nvSpPr>
          <p:cNvPr id="34" name=" 135"/>
          <p:cNvSpPr/>
          <p:nvPr/>
        </p:nvSpPr>
        <p:spPr>
          <a:xfrm>
            <a:off x="4354830" y="2110105"/>
            <a:ext cx="1130300" cy="285750"/>
          </a:xfrm>
          <a:custGeom>
            <a:avLst/>
            <a:gdLst>
              <a:gd name="connsiteX0" fmla="*/ 4381875 w 6516714"/>
              <a:gd name="connsiteY0" fmla="*/ 0 h 2476413"/>
              <a:gd name="connsiteX1" fmla="*/ 6516714 w 6516714"/>
              <a:gd name="connsiteY1" fmla="*/ 1238208 h 2476413"/>
              <a:gd name="connsiteX2" fmla="*/ 4381875 w 6516714"/>
              <a:gd name="connsiteY2" fmla="*/ 2476413 h 2476413"/>
              <a:gd name="connsiteX3" fmla="*/ 4381875 w 6516714"/>
              <a:gd name="connsiteY3" fmla="*/ 2456682 h 2476413"/>
              <a:gd name="connsiteX4" fmla="*/ 4855462 w 6516714"/>
              <a:gd name="connsiteY4" fmla="*/ 1644997 h 2476413"/>
              <a:gd name="connsiteX5" fmla="*/ 0 w 6516714"/>
              <a:gd name="connsiteY5" fmla="*/ 1238206 h 2476413"/>
              <a:gd name="connsiteX6" fmla="*/ 4855461 w 6516714"/>
              <a:gd name="connsiteY6" fmla="*/ 831415 h 2476413"/>
              <a:gd name="connsiteX7" fmla="*/ 4381875 w 6516714"/>
              <a:gd name="connsiteY7" fmla="*/ 19731 h 247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714" h="2476413">
                <a:moveTo>
                  <a:pt x="4381875" y="0"/>
                </a:moveTo>
                <a:lnTo>
                  <a:pt x="6516714" y="1238208"/>
                </a:lnTo>
                <a:lnTo>
                  <a:pt x="4381875" y="2476413"/>
                </a:lnTo>
                <a:lnTo>
                  <a:pt x="4381875" y="2456682"/>
                </a:lnTo>
                <a:lnTo>
                  <a:pt x="4855462" y="1644997"/>
                </a:lnTo>
                <a:lnTo>
                  <a:pt x="0" y="1238206"/>
                </a:lnTo>
                <a:lnTo>
                  <a:pt x="4855461" y="831415"/>
                </a:lnTo>
                <a:lnTo>
                  <a:pt x="4381875" y="1973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p>
            <a:pPr algn="ctr" eaLnBrk="1" fontAlgn="auto" hangingPunct="1">
              <a:spcBef>
                <a:spcPts val="0"/>
              </a:spcBef>
              <a:spcAft>
                <a:spcPts val="0"/>
              </a:spcAft>
              <a:defRPr/>
            </a:pPr>
            <a:endParaRPr lang="zh-CN" altLang="en-US">
              <a:solidFill>
                <a:srgbClr val="FFFFFF"/>
              </a:solidFill>
            </a:endParaRPr>
          </a:p>
        </p:txBody>
      </p:sp>
      <p:sp>
        <p:nvSpPr>
          <p:cNvPr id="35" name=" 135"/>
          <p:cNvSpPr/>
          <p:nvPr/>
        </p:nvSpPr>
        <p:spPr>
          <a:xfrm>
            <a:off x="4354830" y="1399540"/>
            <a:ext cx="1130300" cy="285750"/>
          </a:xfrm>
          <a:custGeom>
            <a:avLst/>
            <a:gdLst>
              <a:gd name="connsiteX0" fmla="*/ 4381875 w 6516714"/>
              <a:gd name="connsiteY0" fmla="*/ 0 h 2476413"/>
              <a:gd name="connsiteX1" fmla="*/ 6516714 w 6516714"/>
              <a:gd name="connsiteY1" fmla="*/ 1238208 h 2476413"/>
              <a:gd name="connsiteX2" fmla="*/ 4381875 w 6516714"/>
              <a:gd name="connsiteY2" fmla="*/ 2476413 h 2476413"/>
              <a:gd name="connsiteX3" fmla="*/ 4381875 w 6516714"/>
              <a:gd name="connsiteY3" fmla="*/ 2456682 h 2476413"/>
              <a:gd name="connsiteX4" fmla="*/ 4855462 w 6516714"/>
              <a:gd name="connsiteY4" fmla="*/ 1644997 h 2476413"/>
              <a:gd name="connsiteX5" fmla="*/ 0 w 6516714"/>
              <a:gd name="connsiteY5" fmla="*/ 1238206 h 2476413"/>
              <a:gd name="connsiteX6" fmla="*/ 4855461 w 6516714"/>
              <a:gd name="connsiteY6" fmla="*/ 831415 h 2476413"/>
              <a:gd name="connsiteX7" fmla="*/ 4381875 w 6516714"/>
              <a:gd name="connsiteY7" fmla="*/ 19731 h 247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714" h="2476413">
                <a:moveTo>
                  <a:pt x="4381875" y="0"/>
                </a:moveTo>
                <a:lnTo>
                  <a:pt x="6516714" y="1238208"/>
                </a:lnTo>
                <a:lnTo>
                  <a:pt x="4381875" y="2476413"/>
                </a:lnTo>
                <a:lnTo>
                  <a:pt x="4381875" y="2456682"/>
                </a:lnTo>
                <a:lnTo>
                  <a:pt x="4855462" y="1644997"/>
                </a:lnTo>
                <a:lnTo>
                  <a:pt x="0" y="1238206"/>
                </a:lnTo>
                <a:lnTo>
                  <a:pt x="4855461" y="831415"/>
                </a:lnTo>
                <a:lnTo>
                  <a:pt x="4381875" y="1973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p>
            <a:pPr algn="ctr" eaLnBrk="1" fontAlgn="auto" hangingPunct="1">
              <a:spcBef>
                <a:spcPts val="0"/>
              </a:spcBef>
              <a:spcAft>
                <a:spcPts val="0"/>
              </a:spcAft>
              <a:defRPr/>
            </a:pPr>
            <a:endParaRPr lang="zh-CN" altLang="en-US">
              <a:solidFill>
                <a:srgbClr val="FFFFFF"/>
              </a:solidFill>
            </a:endParaRPr>
          </a:p>
        </p:txBody>
      </p:sp>
      <p:sp>
        <p:nvSpPr>
          <p:cNvPr id="37" name=" 135"/>
          <p:cNvSpPr/>
          <p:nvPr/>
        </p:nvSpPr>
        <p:spPr>
          <a:xfrm>
            <a:off x="4354830" y="6137910"/>
            <a:ext cx="1130300" cy="285750"/>
          </a:xfrm>
          <a:custGeom>
            <a:avLst/>
            <a:gdLst>
              <a:gd name="connsiteX0" fmla="*/ 4381875 w 6516714"/>
              <a:gd name="connsiteY0" fmla="*/ 0 h 2476413"/>
              <a:gd name="connsiteX1" fmla="*/ 6516714 w 6516714"/>
              <a:gd name="connsiteY1" fmla="*/ 1238208 h 2476413"/>
              <a:gd name="connsiteX2" fmla="*/ 4381875 w 6516714"/>
              <a:gd name="connsiteY2" fmla="*/ 2476413 h 2476413"/>
              <a:gd name="connsiteX3" fmla="*/ 4381875 w 6516714"/>
              <a:gd name="connsiteY3" fmla="*/ 2456682 h 2476413"/>
              <a:gd name="connsiteX4" fmla="*/ 4855462 w 6516714"/>
              <a:gd name="connsiteY4" fmla="*/ 1644997 h 2476413"/>
              <a:gd name="connsiteX5" fmla="*/ 0 w 6516714"/>
              <a:gd name="connsiteY5" fmla="*/ 1238206 h 2476413"/>
              <a:gd name="connsiteX6" fmla="*/ 4855461 w 6516714"/>
              <a:gd name="connsiteY6" fmla="*/ 831415 h 2476413"/>
              <a:gd name="connsiteX7" fmla="*/ 4381875 w 6516714"/>
              <a:gd name="connsiteY7" fmla="*/ 19731 h 247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714" h="2476413">
                <a:moveTo>
                  <a:pt x="4381875" y="0"/>
                </a:moveTo>
                <a:lnTo>
                  <a:pt x="6516714" y="1238208"/>
                </a:lnTo>
                <a:lnTo>
                  <a:pt x="4381875" y="2476413"/>
                </a:lnTo>
                <a:lnTo>
                  <a:pt x="4381875" y="2456682"/>
                </a:lnTo>
                <a:lnTo>
                  <a:pt x="4855462" y="1644997"/>
                </a:lnTo>
                <a:lnTo>
                  <a:pt x="0" y="1238206"/>
                </a:lnTo>
                <a:lnTo>
                  <a:pt x="4855461" y="831415"/>
                </a:lnTo>
                <a:lnTo>
                  <a:pt x="4381875" y="1973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p>
            <a:pPr algn="ctr" eaLnBrk="1" fontAlgn="auto" hangingPunct="1">
              <a:spcBef>
                <a:spcPts val="0"/>
              </a:spcBef>
              <a:spcAft>
                <a:spcPts val="0"/>
              </a:spcAft>
              <a:defRPr/>
            </a:pPr>
            <a:endParaRPr lang="zh-CN" altLang="en-US">
              <a:solidFill>
                <a:srgbClr val="FFFFFF"/>
              </a:solidFill>
            </a:endParaRPr>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1+#ppt_w/2"/>
                                          </p:val>
                                        </p:tav>
                                        <p:tav tm="100000">
                                          <p:val>
                                            <p:strVal val="#ppt_x"/>
                                          </p:val>
                                        </p:tav>
                                      </p:tavLst>
                                    </p:anim>
                                    <p:anim calcmode="lin" valueType="num">
                                      <p:cBhvr additive="base">
                                        <p:cTn id="14"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1+#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1+#ppt_w/2"/>
                                          </p:val>
                                        </p:tav>
                                        <p:tav tm="100000">
                                          <p:val>
                                            <p:strVal val="#ppt_x"/>
                                          </p:val>
                                        </p:tav>
                                      </p:tavLst>
                                    </p:anim>
                                    <p:anim calcmode="lin" valueType="num">
                                      <p:cBhvr additive="base">
                                        <p:cTn id="26"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1+#ppt_w/2"/>
                                          </p:val>
                                        </p:tav>
                                        <p:tav tm="100000">
                                          <p:val>
                                            <p:strVal val="#ppt_x"/>
                                          </p:val>
                                        </p:tav>
                                      </p:tavLst>
                                    </p:anim>
                                    <p:anim calcmode="lin" valueType="num">
                                      <p:cBhvr additive="base">
                                        <p:cTn id="32"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1+#ppt_w/2"/>
                                          </p:val>
                                        </p:tav>
                                        <p:tav tm="100000">
                                          <p:val>
                                            <p:strVal val="#ppt_x"/>
                                          </p:val>
                                        </p:tav>
                                      </p:tavLst>
                                    </p:anim>
                                    <p:anim calcmode="lin" valueType="num">
                                      <p:cBhvr additive="base">
                                        <p:cTn id="38"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1+#ppt_w/2"/>
                                          </p:val>
                                        </p:tav>
                                        <p:tav tm="100000">
                                          <p:val>
                                            <p:strVal val="#ppt_x"/>
                                          </p:val>
                                        </p:tav>
                                      </p:tavLst>
                                    </p:anim>
                                    <p:anim calcmode="lin" valueType="num">
                                      <p:cBhvr additive="base">
                                        <p:cTn id="44"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additive="base">
                                        <p:cTn id="49" dur="500" fill="hold"/>
                                        <p:tgtEl>
                                          <p:spTgt spid="28"/>
                                        </p:tgtEl>
                                        <p:attrNameLst>
                                          <p:attrName>ppt_x</p:attrName>
                                        </p:attrNameLst>
                                      </p:cBhvr>
                                      <p:tavLst>
                                        <p:tav tm="0">
                                          <p:val>
                                            <p:strVal val="1+#ppt_w/2"/>
                                          </p:val>
                                        </p:tav>
                                        <p:tav tm="100000">
                                          <p:val>
                                            <p:strVal val="#ppt_x"/>
                                          </p:val>
                                        </p:tav>
                                      </p:tavLst>
                                    </p:anim>
                                    <p:anim calcmode="lin" valueType="num">
                                      <p:cBhvr additive="base">
                                        <p:cTn id="50"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7" grpId="0" bldLvl="0" animBg="1"/>
      <p:bldP spid="12" grpId="0" bldLvl="0" animBg="1"/>
      <p:bldP spid="19" grpId="0" bldLvl="0" animBg="1"/>
      <p:bldP spid="21" grpId="0" bldLvl="0" animBg="1"/>
      <p:bldP spid="26" grpId="0" bldLvl="0" animBg="1"/>
      <p:bldP spid="20" grpId="0" bldLvl="0" animBg="1"/>
      <p:bldP spid="28" grpId="0" bldLvl="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335280" y="1608455"/>
            <a:ext cx="11628120" cy="2927985"/>
          </a:xfrm>
          <a:prstGeom prst="rect">
            <a:avLst/>
          </a:prstGeom>
          <a:noFill/>
        </p:spPr>
        <p:txBody>
          <a:bodyPr wrap="square" rtlCol="0" anchor="t">
            <a:spAutoFit/>
          </a:bodyPr>
          <a:p>
            <a:pPr indent="0" fontAlgn="auto">
              <a:lnSpc>
                <a:spcPts val="3160"/>
              </a:lnSpc>
              <a:buNone/>
            </a:pPr>
            <a:r>
              <a:rPr lang="zh-CN" altLang="en-US" sz="2800" b="1" dirty="0">
                <a:solidFill>
                  <a:schemeClr val="bg1"/>
                </a:solidFill>
                <a:latin typeface="楷体" panose="02010609060101010101" charset="-122"/>
                <a:ea typeface="楷体" panose="02010609060101010101" charset="-122"/>
                <a:cs typeface="楷体" panose="02010609060101010101" charset="-122"/>
                <a:sym typeface="+mn-ea"/>
              </a:rPr>
              <a:t>（1</a:t>
            </a:r>
            <a:r>
              <a:rPr lang="zh-CN" altLang="en-US" sz="2800" b="1" dirty="0">
                <a:solidFill>
                  <a:srgbClr val="FF0000"/>
                </a:solidFill>
                <a:latin typeface="楷体" panose="02010609060101010101" charset="-122"/>
                <a:ea typeface="楷体" panose="02010609060101010101" charset="-122"/>
                <a:cs typeface="楷体" panose="02010609060101010101" charset="-122"/>
                <a:sym typeface="+mn-ea"/>
              </a:rPr>
              <a:t>）根据材料一并结合所学知识，概括宋代到明清时期乡约制度的变化，并说明乡约制度的积极作用。（12分）</a:t>
            </a:r>
            <a:endParaRPr lang="zh-CN" altLang="en-US" sz="2800" b="1" dirty="0">
              <a:solidFill>
                <a:srgbClr val="FF0000"/>
              </a:solidFill>
              <a:latin typeface="楷体" panose="02010609060101010101" charset="-122"/>
              <a:ea typeface="楷体" panose="02010609060101010101" charset="-122"/>
              <a:cs typeface="楷体" panose="02010609060101010101" charset="-122"/>
              <a:sym typeface="+mn-ea"/>
            </a:endParaRPr>
          </a:p>
          <a:p>
            <a:pPr indent="0" fontAlgn="auto">
              <a:lnSpc>
                <a:spcPts val="3160"/>
              </a:lnSpc>
              <a:buNone/>
            </a:pPr>
            <a:endParaRPr lang="zh-CN" altLang="en-US" sz="2800" b="1" dirty="0">
              <a:solidFill>
                <a:srgbClr val="FF0000"/>
              </a:solidFill>
              <a:latin typeface="楷体" panose="02010609060101010101" charset="-122"/>
              <a:ea typeface="楷体" panose="02010609060101010101" charset="-122"/>
              <a:cs typeface="楷体" panose="02010609060101010101" charset="-122"/>
              <a:sym typeface="+mn-ea"/>
            </a:endParaRPr>
          </a:p>
          <a:p>
            <a:pPr indent="0" fontAlgn="auto">
              <a:lnSpc>
                <a:spcPts val="3160"/>
              </a:lnSpc>
              <a:buNone/>
            </a:pPr>
            <a:r>
              <a:rPr lang="zh-CN" altLang="en-US" sz="2800" b="1" dirty="0">
                <a:solidFill>
                  <a:srgbClr val="FF0000"/>
                </a:solidFill>
                <a:latin typeface="楷体" panose="02010609060101010101" charset="-122"/>
                <a:ea typeface="楷体" panose="02010609060101010101" charset="-122"/>
                <a:cs typeface="楷体" panose="02010609060101010101" charset="-122"/>
                <a:sym typeface="+mn-ea"/>
              </a:rPr>
              <a:t>（2）根据材料二并结合所学知识，简述清末城镇地方自治的历史背景。（9分）</a:t>
            </a:r>
            <a:endParaRPr lang="zh-CN" altLang="en-US" sz="2800" b="1" dirty="0">
              <a:solidFill>
                <a:srgbClr val="FF0000"/>
              </a:solidFill>
              <a:latin typeface="楷体" panose="02010609060101010101" charset="-122"/>
              <a:ea typeface="楷体" panose="02010609060101010101" charset="-122"/>
              <a:cs typeface="楷体" panose="02010609060101010101" charset="-122"/>
              <a:sym typeface="+mn-ea"/>
            </a:endParaRPr>
          </a:p>
          <a:p>
            <a:pPr indent="0" fontAlgn="auto">
              <a:lnSpc>
                <a:spcPts val="3160"/>
              </a:lnSpc>
              <a:buNone/>
            </a:pPr>
            <a:endParaRPr lang="zh-CN" altLang="en-US" sz="2800" b="1" dirty="0">
              <a:solidFill>
                <a:srgbClr val="FF0000"/>
              </a:solidFill>
              <a:latin typeface="楷体" panose="02010609060101010101" charset="-122"/>
              <a:ea typeface="楷体" panose="02010609060101010101" charset="-122"/>
              <a:cs typeface="楷体" panose="02010609060101010101" charset="-122"/>
              <a:sym typeface="+mn-ea"/>
            </a:endParaRPr>
          </a:p>
          <a:p>
            <a:pPr indent="0" fontAlgn="auto">
              <a:lnSpc>
                <a:spcPts val="3160"/>
              </a:lnSpc>
              <a:buNone/>
            </a:pPr>
            <a:r>
              <a:rPr lang="zh-CN" altLang="en-US" sz="2800" b="1" dirty="0">
                <a:solidFill>
                  <a:srgbClr val="FF0000"/>
                </a:solidFill>
                <a:latin typeface="楷体" panose="02010609060101010101" charset="-122"/>
                <a:ea typeface="楷体" panose="02010609060101010101" charset="-122"/>
                <a:cs typeface="楷体" panose="02010609060101010101" charset="-122"/>
                <a:sym typeface="+mn-ea"/>
              </a:rPr>
              <a:t>（3）根据材料三并结合所学知识，说明村民自治的意义。（4分</a:t>
            </a:r>
            <a:r>
              <a:rPr lang="zh-CN" altLang="en-US" sz="2800" b="1" dirty="0">
                <a:solidFill>
                  <a:schemeClr val="bg1"/>
                </a:solidFill>
                <a:latin typeface="楷体" panose="02010609060101010101" charset="-122"/>
                <a:ea typeface="楷体" panose="02010609060101010101" charset="-122"/>
                <a:cs typeface="楷体" panose="02010609060101010101" charset="-122"/>
                <a:sym typeface="+mn-ea"/>
              </a:rPr>
              <a:t>）</a:t>
            </a:r>
            <a:endParaRPr lang="zh-CN" altLang="en-US" sz="2800" b="1" dirty="0">
              <a:solidFill>
                <a:schemeClr val="bg1"/>
              </a:solidFill>
              <a:latin typeface="楷体" panose="02010609060101010101" charset="-122"/>
              <a:ea typeface="楷体" panose="02010609060101010101" charset="-122"/>
              <a:cs typeface="楷体" panose="02010609060101010101" charset="-122"/>
              <a:sym typeface="+mn-ea"/>
            </a:endParaRPr>
          </a:p>
        </p:txBody>
      </p:sp>
      <p:sp>
        <p:nvSpPr>
          <p:cNvPr id="200" name=" 200"/>
          <p:cNvSpPr/>
          <p:nvPr/>
        </p:nvSpPr>
        <p:spPr>
          <a:xfrm>
            <a:off x="9861550" y="2809240"/>
            <a:ext cx="1553845" cy="528320"/>
          </a:xfrm>
          <a:prstGeom prst="fram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chemeClr val="tx1"/>
              </a:solidFill>
            </a:endParaRPr>
          </a:p>
        </p:txBody>
      </p:sp>
      <p:sp>
        <p:nvSpPr>
          <p:cNvPr id="15" name="上箭头 14"/>
          <p:cNvSpPr/>
          <p:nvPr/>
        </p:nvSpPr>
        <p:spPr>
          <a:xfrm>
            <a:off x="8701405" y="4536440"/>
            <a:ext cx="286385" cy="86677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矩形 8"/>
          <p:cNvSpPr/>
          <p:nvPr/>
        </p:nvSpPr>
        <p:spPr>
          <a:xfrm>
            <a:off x="8264525" y="5384165"/>
            <a:ext cx="1159510" cy="539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sz="2400" b="1" dirty="0">
                <a:solidFill>
                  <a:schemeClr val="bg1"/>
                </a:solidFill>
                <a:ea typeface="黑体" panose="02010609060101010101" pitchFamily="49" charset="-122"/>
                <a:sym typeface="+mn-ea"/>
              </a:rPr>
              <a:t>找宾语</a:t>
            </a:r>
            <a:endParaRPr lang="zh-CN" altLang="en-US" sz="2400" b="1" dirty="0">
              <a:solidFill>
                <a:schemeClr val="bg1"/>
              </a:solidFill>
              <a:ea typeface="黑体" panose="02010609060101010101" pitchFamily="49" charset="-122"/>
              <a:sym typeface="+mn-ea"/>
            </a:endParaRPr>
          </a:p>
        </p:txBody>
      </p:sp>
      <p:sp>
        <p:nvSpPr>
          <p:cNvPr id="10" name="左箭头 9"/>
          <p:cNvSpPr/>
          <p:nvPr/>
        </p:nvSpPr>
        <p:spPr>
          <a:xfrm>
            <a:off x="7228205" y="5571490"/>
            <a:ext cx="1036320" cy="30734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矩形 22"/>
          <p:cNvSpPr/>
          <p:nvPr/>
        </p:nvSpPr>
        <p:spPr>
          <a:xfrm>
            <a:off x="952500" y="5376545"/>
            <a:ext cx="6163310" cy="6978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sz="2400" b="1" dirty="0">
                <a:solidFill>
                  <a:schemeClr val="bg1"/>
                </a:solidFill>
                <a:latin typeface="楷体" panose="02010609060101010101" charset="-122"/>
                <a:ea typeface="楷体" panose="02010609060101010101" charset="-122"/>
                <a:cs typeface="楷体" panose="02010609060101010101" charset="-122"/>
                <a:sym typeface="+mn-ea"/>
              </a:rPr>
              <a:t>变化类；积极作用类；历史背景类；意义类</a:t>
            </a:r>
            <a:endParaRPr lang="zh-CN" altLang="en-US" sz="2400" b="1" dirty="0">
              <a:solidFill>
                <a:schemeClr val="bg1"/>
              </a:solidFill>
              <a:latin typeface="楷体" panose="02010609060101010101" charset="-122"/>
              <a:ea typeface="楷体" panose="02010609060101010101" charset="-122"/>
              <a:sym typeface="+mn-ea"/>
            </a:endParaRPr>
          </a:p>
        </p:txBody>
      </p:sp>
      <p:sp>
        <p:nvSpPr>
          <p:cNvPr id="3" name=" 200"/>
          <p:cNvSpPr/>
          <p:nvPr/>
        </p:nvSpPr>
        <p:spPr>
          <a:xfrm>
            <a:off x="8395335" y="4008120"/>
            <a:ext cx="897255" cy="528320"/>
          </a:xfrm>
          <a:prstGeom prst="fram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chemeClr val="tx1"/>
              </a:solidFill>
            </a:endParaRPr>
          </a:p>
        </p:txBody>
      </p:sp>
      <p:sp>
        <p:nvSpPr>
          <p:cNvPr id="11" name=" 200"/>
          <p:cNvSpPr/>
          <p:nvPr/>
        </p:nvSpPr>
        <p:spPr>
          <a:xfrm>
            <a:off x="10867390" y="1608455"/>
            <a:ext cx="873760" cy="528320"/>
          </a:xfrm>
          <a:prstGeom prst="fram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chemeClr val="tx1"/>
              </a:solidFill>
            </a:endParaRPr>
          </a:p>
        </p:txBody>
      </p:sp>
      <p:sp>
        <p:nvSpPr>
          <p:cNvPr id="4" name="矩形 3"/>
          <p:cNvSpPr/>
          <p:nvPr/>
        </p:nvSpPr>
        <p:spPr>
          <a:xfrm>
            <a:off x="3374390" y="506095"/>
            <a:ext cx="4107180" cy="69786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indent="0"/>
            <a:endParaRPr lang="zh-CN" altLang="en-US" sz="24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a:p>
            <a:pPr indent="0"/>
            <a:endParaRPr lang="zh-CN" altLang="en-US" sz="2400" b="1" dirty="0">
              <a:solidFill>
                <a:schemeClr val="bg1"/>
              </a:solidFill>
              <a:latin typeface="Arial" panose="020B0604020202020204" pitchFamily="34" charset="0"/>
              <a:ea typeface="微软雅黑" panose="020B0503020204020204" pitchFamily="34" charset="-122"/>
              <a:sym typeface="+mn-ea"/>
            </a:endParaRPr>
          </a:p>
          <a:p>
            <a:pPr indent="0"/>
            <a:r>
              <a:rPr lang="zh-CN" altLang="en-US" sz="2400" b="1" dirty="0">
                <a:solidFill>
                  <a:schemeClr val="bg1"/>
                </a:solidFill>
                <a:latin typeface="Arial" panose="020B0604020202020204" pitchFamily="34" charset="0"/>
                <a:ea typeface="微软雅黑" panose="020B0503020204020204" pitchFamily="34" charset="-122"/>
                <a:sym typeface="+mn-ea"/>
              </a:rPr>
              <a:t>找宾语</a:t>
            </a:r>
            <a:r>
              <a:rPr lang="en-US" altLang="zh-CN" sz="2400" b="1" dirty="0">
                <a:solidFill>
                  <a:schemeClr val="bg1"/>
                </a:solidFill>
                <a:latin typeface="Arial" panose="020B0604020202020204" pitchFamily="34" charset="0"/>
                <a:ea typeface="微软雅黑" panose="020B0503020204020204" pitchFamily="34" charset="-122"/>
                <a:sym typeface="+mn-ea"/>
              </a:rPr>
              <a:t>-------</a:t>
            </a:r>
            <a:r>
              <a:rPr lang="zh-CN" altLang="en-US" sz="2400" b="1" dirty="0">
                <a:solidFill>
                  <a:schemeClr val="bg1"/>
                </a:solidFill>
                <a:latin typeface="Arial" panose="020B0604020202020204" pitchFamily="34" charset="0"/>
                <a:ea typeface="微软雅黑" panose="020B0503020204020204" pitchFamily="34" charset="-122"/>
                <a:sym typeface="+mn-ea"/>
              </a:rPr>
              <a:t>确定答案的类型</a:t>
            </a:r>
            <a:endParaRPr lang="zh-CN" altLang="en-US" sz="2400" b="1" dirty="0">
              <a:solidFill>
                <a:schemeClr val="bg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pitchFamily="34" charset="-122"/>
              <a:cs typeface="楷体_GB2312" charset="0"/>
              <a:sym typeface="+mn-ea"/>
            </a:endParaRPr>
          </a:p>
          <a:p>
            <a:pPr indent="0"/>
            <a:endParaRPr lang="zh-CN" altLang="en-US" sz="2400" b="1">
              <a:solidFill>
                <a:schemeClr val="bg1"/>
              </a:solidFill>
              <a:latin typeface="黑体" panose="02010609060101010101" pitchFamily="49" charset="-122"/>
              <a:ea typeface="黑体" panose="02010609060101010101" pitchFamily="49" charset="-122"/>
              <a:cs typeface="黑体" panose="02010609060101010101" pitchFamily="49" charset="-122"/>
            </a:endParaRPr>
          </a:p>
          <a:p>
            <a:pPr indent="0"/>
            <a:endParaRPr lang="zh-CN" altLang="en-US" sz="2400" b="1" dirty="0">
              <a:solidFill>
                <a:schemeClr val="bg1"/>
              </a:solidFill>
              <a:ea typeface="黑体" panose="02010609060101010101" pitchFamily="49" charset="-122"/>
              <a:sym typeface="+mn-ea"/>
            </a:endParaRPr>
          </a:p>
        </p:txBody>
      </p:sp>
      <p:sp>
        <p:nvSpPr>
          <p:cNvPr id="12" name=" 200"/>
          <p:cNvSpPr/>
          <p:nvPr/>
        </p:nvSpPr>
        <p:spPr>
          <a:xfrm>
            <a:off x="3268980" y="1970405"/>
            <a:ext cx="1530985" cy="528320"/>
          </a:xfrm>
          <a:prstGeom prst="fram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chemeClr val="tx1"/>
              </a:solidFill>
            </a:endParaRPr>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1+#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1+#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200"/>
                                        </p:tgtEl>
                                        <p:attrNameLst>
                                          <p:attrName>style.visibility</p:attrName>
                                        </p:attrNameLst>
                                      </p:cBhvr>
                                      <p:to>
                                        <p:strVal val="visible"/>
                                      </p:to>
                                    </p:set>
                                    <p:anim calcmode="lin" valueType="num">
                                      <p:cBhvr additive="base">
                                        <p:cTn id="25" dur="500" fill="hold"/>
                                        <p:tgtEl>
                                          <p:spTgt spid="200"/>
                                        </p:tgtEl>
                                        <p:attrNameLst>
                                          <p:attrName>ppt_x</p:attrName>
                                        </p:attrNameLst>
                                      </p:cBhvr>
                                      <p:tavLst>
                                        <p:tav tm="0">
                                          <p:val>
                                            <p:strVal val="1+#ppt_w/2"/>
                                          </p:val>
                                        </p:tav>
                                        <p:tav tm="100000">
                                          <p:val>
                                            <p:strVal val="#ppt_x"/>
                                          </p:val>
                                        </p:tav>
                                      </p:tavLst>
                                    </p:anim>
                                    <p:anim calcmode="lin" valueType="num">
                                      <p:cBhvr additive="base">
                                        <p:cTn id="26" dur="500" fill="hold"/>
                                        <p:tgtEl>
                                          <p:spTgt spid="20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1+#ppt_w/2"/>
                                          </p:val>
                                        </p:tav>
                                        <p:tav tm="100000">
                                          <p:val>
                                            <p:strVal val="#ppt_x"/>
                                          </p:val>
                                        </p:tav>
                                      </p:tavLst>
                                    </p:anim>
                                    <p:anim calcmode="lin" valueType="num">
                                      <p:cBhvr additive="base">
                                        <p:cTn id="3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1+#ppt_w/2"/>
                                          </p:val>
                                        </p:tav>
                                        <p:tav tm="100000">
                                          <p:val>
                                            <p:strVal val="#ppt_x"/>
                                          </p:val>
                                        </p:tav>
                                      </p:tavLst>
                                    </p:anim>
                                    <p:anim calcmode="lin" valueType="num">
                                      <p:cBhvr additive="base">
                                        <p:cTn id="3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1+#ppt_w/2"/>
                                          </p:val>
                                        </p:tav>
                                        <p:tav tm="100000">
                                          <p:val>
                                            <p:strVal val="#ppt_x"/>
                                          </p:val>
                                        </p:tav>
                                      </p:tavLst>
                                    </p:anim>
                                    <p:anim calcmode="lin" valueType="num">
                                      <p:cBhvr additive="base">
                                        <p:cTn id="4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1+#ppt_w/2"/>
                                          </p:val>
                                        </p:tav>
                                        <p:tav tm="100000">
                                          <p:val>
                                            <p:strVal val="#ppt_x"/>
                                          </p:val>
                                        </p:tav>
                                      </p:tavLst>
                                    </p:anim>
                                    <p:anim calcmode="lin" valueType="num">
                                      <p:cBhvr additive="base">
                                        <p:cTn id="5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additive="base">
                                        <p:cTn id="55" dur="500" fill="hold"/>
                                        <p:tgtEl>
                                          <p:spTgt spid="23"/>
                                        </p:tgtEl>
                                        <p:attrNameLst>
                                          <p:attrName>ppt_x</p:attrName>
                                        </p:attrNameLst>
                                      </p:cBhvr>
                                      <p:tavLst>
                                        <p:tav tm="0">
                                          <p:val>
                                            <p:strVal val="1+#ppt_w/2"/>
                                          </p:val>
                                        </p:tav>
                                        <p:tav tm="100000">
                                          <p:val>
                                            <p:strVal val="#ppt_x"/>
                                          </p:val>
                                        </p:tav>
                                      </p:tavLst>
                                    </p:anim>
                                    <p:anim calcmode="lin" valueType="num">
                                      <p:cBhvr additive="base">
                                        <p:cTn id="56"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bldLvl="0" animBg="1"/>
      <p:bldP spid="200" grpId="0" bldLvl="0" animBg="1"/>
      <p:bldP spid="3" grpId="0" bldLvl="0" animBg="1"/>
      <p:bldP spid="15" grpId="0" bldLvl="0" animBg="1"/>
      <p:bldP spid="9" grpId="0" bldLvl="0" animBg="1"/>
      <p:bldP spid="10" grpId="0" bldLvl="0" animBg="1"/>
      <p:bldP spid="23" grpId="0" bldLvl="0" animBg="1"/>
      <p:bldP spid="12" grpId="0" bldLvl="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1590" y="3104515"/>
            <a:ext cx="3663950" cy="977265"/>
          </a:xfrm>
          <a:prstGeom prst="rect">
            <a:avLst/>
          </a:prstGeom>
          <a:noFill/>
        </p:spPr>
        <p:txBody>
          <a:bodyPr wrap="square" rtlCol="0" anchor="t">
            <a:spAutoFit/>
          </a:bodyPr>
          <a:p>
            <a:pPr marL="1905" indent="-344805">
              <a:lnSpc>
                <a:spcPct val="80000"/>
              </a:lnSpc>
              <a:buNone/>
            </a:pPr>
            <a:r>
              <a:rPr lang="en-US" altLang="zh-CN" sz="3600" b="1" dirty="0">
                <a:solidFill>
                  <a:schemeClr val="bg1"/>
                </a:solidFill>
                <a:latin typeface="黑体" panose="02010609060101010101" pitchFamily="49" charset="-122"/>
                <a:ea typeface="黑体" panose="02010609060101010101" pitchFamily="49" charset="-122"/>
                <a:sym typeface="+mn-ea"/>
              </a:rPr>
              <a:t>2</a:t>
            </a:r>
            <a:r>
              <a:rPr lang="zh-CN" altLang="en-US" sz="3600" b="1" dirty="0">
                <a:solidFill>
                  <a:srgbClr val="FF0000"/>
                </a:solidFill>
                <a:latin typeface="黑体" panose="02010609060101010101" pitchFamily="49" charset="-122"/>
                <a:ea typeface="黑体" panose="02010609060101010101" pitchFamily="49" charset="-122"/>
                <a:sym typeface="+mn-ea"/>
              </a:rPr>
              <a:t>、第二步：审题</a:t>
            </a:r>
            <a:endParaRPr lang="zh-CN" altLang="en-US" sz="3600" b="1" dirty="0">
              <a:solidFill>
                <a:schemeClr val="bg1"/>
              </a:solidFill>
              <a:latin typeface="黑体" panose="02010609060101010101" pitchFamily="49" charset="-122"/>
              <a:ea typeface="黑体" panose="02010609060101010101" pitchFamily="49" charset="-122"/>
              <a:sym typeface="+mn-ea"/>
            </a:endParaRPr>
          </a:p>
          <a:p>
            <a:pPr marL="1905" indent="-344805">
              <a:lnSpc>
                <a:spcPct val="80000"/>
              </a:lnSpc>
              <a:buNone/>
            </a:pPr>
            <a:r>
              <a:rPr lang="zh-CN" altLang="en-US" sz="3600" b="1" dirty="0">
                <a:solidFill>
                  <a:schemeClr val="bg1"/>
                </a:solidFill>
                <a:latin typeface="黑体" panose="02010609060101010101" pitchFamily="49" charset="-122"/>
                <a:ea typeface="黑体" panose="02010609060101010101" pitchFamily="49" charset="-122"/>
                <a:sym typeface="+mn-ea"/>
              </a:rPr>
              <a:t>   </a:t>
            </a:r>
            <a:r>
              <a:rPr lang="zh-CN" altLang="en-US" sz="2800" b="1" dirty="0">
                <a:solidFill>
                  <a:srgbClr val="FF0000"/>
                </a:solidFill>
                <a:latin typeface="楷体" panose="02010609060101010101" charset="-122"/>
                <a:ea typeface="楷体" panose="02010609060101010101" charset="-122"/>
                <a:cs typeface="楷体" panose="02010609060101010101" charset="-122"/>
                <a:sym typeface="+mn-ea"/>
              </a:rPr>
              <a:t>（要四审）</a:t>
            </a:r>
            <a:r>
              <a:rPr lang="zh-CN" altLang="en-US" sz="3600" b="1" dirty="0">
                <a:solidFill>
                  <a:schemeClr val="bg1"/>
                </a:solidFill>
                <a:latin typeface="楷体" panose="02010609060101010101" charset="-122"/>
                <a:ea typeface="楷体" panose="02010609060101010101" charset="-122"/>
                <a:sym typeface="+mn-ea"/>
              </a:rPr>
              <a:t>  </a:t>
            </a:r>
            <a:endParaRPr lang="zh-CN" altLang="en-US" sz="3600" b="1" dirty="0">
              <a:solidFill>
                <a:schemeClr val="bg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_GB2312" charset="0"/>
              <a:sym typeface="+mn-ea"/>
            </a:endParaRPr>
          </a:p>
        </p:txBody>
      </p:sp>
      <p:sp>
        <p:nvSpPr>
          <p:cNvPr id="17" name="矩形 16"/>
          <p:cNvSpPr/>
          <p:nvPr/>
        </p:nvSpPr>
        <p:spPr>
          <a:xfrm>
            <a:off x="4843145" y="1015365"/>
            <a:ext cx="1159510" cy="539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sz="2400" b="1" dirty="0">
                <a:solidFill>
                  <a:schemeClr val="bg1"/>
                </a:solidFill>
                <a:ea typeface="黑体" panose="02010609060101010101" pitchFamily="49" charset="-122"/>
                <a:sym typeface="+mn-ea"/>
              </a:rPr>
              <a:t>审分值</a:t>
            </a:r>
            <a:endParaRPr lang="zh-CN" altLang="en-US" sz="2400" b="1" dirty="0">
              <a:solidFill>
                <a:schemeClr val="bg1"/>
              </a:solidFill>
              <a:ea typeface="黑体" panose="02010609060101010101" pitchFamily="49" charset="-122"/>
              <a:sym typeface="+mn-ea"/>
            </a:endParaRPr>
          </a:p>
        </p:txBody>
      </p:sp>
      <p:sp>
        <p:nvSpPr>
          <p:cNvPr id="3" name="矩形 2"/>
          <p:cNvSpPr/>
          <p:nvPr/>
        </p:nvSpPr>
        <p:spPr>
          <a:xfrm>
            <a:off x="4843145" y="5292725"/>
            <a:ext cx="1225550" cy="539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b="1" dirty="0">
                <a:solidFill>
                  <a:schemeClr val="bg1"/>
                </a:solidFill>
                <a:ea typeface="楷体" panose="02010609060101010101" charset="-122"/>
                <a:sym typeface="+mn-ea"/>
              </a:rPr>
              <a:t> </a:t>
            </a:r>
            <a:r>
              <a:rPr lang="zh-CN" altLang="en-US" sz="2400" b="1" dirty="0">
                <a:solidFill>
                  <a:schemeClr val="bg1"/>
                </a:solidFill>
                <a:latin typeface="黑体" panose="02010609060101010101" pitchFamily="49" charset="-122"/>
                <a:ea typeface="黑体" panose="02010609060101010101" pitchFamily="49" charset="-122"/>
                <a:sym typeface="+mn-ea"/>
              </a:rPr>
              <a:t>审</a:t>
            </a:r>
            <a:r>
              <a:rPr lang="zh-CN" altLang="en-US" sz="2400" b="1" dirty="0">
                <a:solidFill>
                  <a:schemeClr val="bg1"/>
                </a:solidFill>
                <a:ea typeface="黑体" panose="02010609060101010101" pitchFamily="49" charset="-122"/>
                <a:sym typeface="+mn-ea"/>
              </a:rPr>
              <a:t>材料</a:t>
            </a:r>
            <a:endParaRPr lang="zh-CN" altLang="en-US" sz="2400" b="1" dirty="0">
              <a:solidFill>
                <a:schemeClr val="bg1"/>
              </a:solidFill>
              <a:ea typeface="黑体" panose="02010609060101010101" pitchFamily="49" charset="-122"/>
              <a:sym typeface="+mn-ea"/>
            </a:endParaRPr>
          </a:p>
        </p:txBody>
      </p:sp>
      <p:sp>
        <p:nvSpPr>
          <p:cNvPr id="4" name="矩形 3"/>
          <p:cNvSpPr/>
          <p:nvPr/>
        </p:nvSpPr>
        <p:spPr>
          <a:xfrm>
            <a:off x="4843145" y="3830955"/>
            <a:ext cx="1225550" cy="539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sz="2400" b="1" dirty="0">
                <a:solidFill>
                  <a:schemeClr val="bg1"/>
                </a:solidFill>
                <a:ea typeface="黑体" panose="02010609060101010101" pitchFamily="49" charset="-122"/>
                <a:sym typeface="+mn-ea"/>
              </a:rPr>
              <a:t>审出处</a:t>
            </a:r>
            <a:endParaRPr lang="zh-CN" altLang="en-US" sz="2400" b="1" dirty="0">
              <a:solidFill>
                <a:schemeClr val="bg1"/>
              </a:solidFill>
              <a:ea typeface="黑体" panose="02010609060101010101" pitchFamily="49" charset="-122"/>
              <a:sym typeface="+mn-ea"/>
            </a:endParaRPr>
          </a:p>
        </p:txBody>
      </p:sp>
      <p:sp>
        <p:nvSpPr>
          <p:cNvPr id="5" name="矩形 4"/>
          <p:cNvSpPr/>
          <p:nvPr/>
        </p:nvSpPr>
        <p:spPr>
          <a:xfrm>
            <a:off x="4843145" y="2329180"/>
            <a:ext cx="1225550" cy="539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sz="2400" b="1" dirty="0">
                <a:solidFill>
                  <a:schemeClr val="bg1"/>
                </a:solidFill>
                <a:ea typeface="黑体" panose="02010609060101010101" pitchFamily="49" charset="-122"/>
                <a:sym typeface="+mn-ea"/>
              </a:rPr>
              <a:t>审问题</a:t>
            </a:r>
            <a:endParaRPr lang="zh-CN" altLang="en-US" sz="2400" b="1" dirty="0">
              <a:solidFill>
                <a:schemeClr val="bg1"/>
              </a:solidFill>
              <a:ea typeface="黑体" panose="02010609060101010101" pitchFamily="49" charset="-122"/>
              <a:sym typeface="+mn-ea"/>
            </a:endParaRPr>
          </a:p>
        </p:txBody>
      </p:sp>
      <p:sp>
        <p:nvSpPr>
          <p:cNvPr id="9" name=" 135"/>
          <p:cNvSpPr/>
          <p:nvPr/>
        </p:nvSpPr>
        <p:spPr>
          <a:xfrm>
            <a:off x="3423285" y="3234690"/>
            <a:ext cx="815975" cy="299720"/>
          </a:xfrm>
          <a:custGeom>
            <a:avLst/>
            <a:gdLst>
              <a:gd name="connsiteX0" fmla="*/ 4381875 w 6516714"/>
              <a:gd name="connsiteY0" fmla="*/ 0 h 2476413"/>
              <a:gd name="connsiteX1" fmla="*/ 6516714 w 6516714"/>
              <a:gd name="connsiteY1" fmla="*/ 1238208 h 2476413"/>
              <a:gd name="connsiteX2" fmla="*/ 4381875 w 6516714"/>
              <a:gd name="connsiteY2" fmla="*/ 2476413 h 2476413"/>
              <a:gd name="connsiteX3" fmla="*/ 4381875 w 6516714"/>
              <a:gd name="connsiteY3" fmla="*/ 2456682 h 2476413"/>
              <a:gd name="connsiteX4" fmla="*/ 4855462 w 6516714"/>
              <a:gd name="connsiteY4" fmla="*/ 1644997 h 2476413"/>
              <a:gd name="connsiteX5" fmla="*/ 0 w 6516714"/>
              <a:gd name="connsiteY5" fmla="*/ 1238206 h 2476413"/>
              <a:gd name="connsiteX6" fmla="*/ 4855461 w 6516714"/>
              <a:gd name="connsiteY6" fmla="*/ 831415 h 2476413"/>
              <a:gd name="connsiteX7" fmla="*/ 4381875 w 6516714"/>
              <a:gd name="connsiteY7" fmla="*/ 19731 h 247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714" h="2476413">
                <a:moveTo>
                  <a:pt x="4381875" y="0"/>
                </a:moveTo>
                <a:lnTo>
                  <a:pt x="6516714" y="1238208"/>
                </a:lnTo>
                <a:lnTo>
                  <a:pt x="4381875" y="2476413"/>
                </a:lnTo>
                <a:lnTo>
                  <a:pt x="4381875" y="2456682"/>
                </a:lnTo>
                <a:lnTo>
                  <a:pt x="4855462" y="1644997"/>
                </a:lnTo>
                <a:lnTo>
                  <a:pt x="0" y="1238206"/>
                </a:lnTo>
                <a:lnTo>
                  <a:pt x="4855461" y="831415"/>
                </a:lnTo>
                <a:lnTo>
                  <a:pt x="4381875" y="1973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p>
            <a:pPr algn="ctr" eaLnBrk="1" fontAlgn="auto" hangingPunct="1">
              <a:spcBef>
                <a:spcPts val="0"/>
              </a:spcBef>
              <a:spcAft>
                <a:spcPts val="0"/>
              </a:spcAft>
              <a:defRPr/>
            </a:pPr>
            <a:endParaRPr lang="zh-CN" altLang="en-US">
              <a:solidFill>
                <a:srgbClr val="FFFFFF"/>
              </a:solidFill>
            </a:endParaRPr>
          </a:p>
        </p:txBody>
      </p:sp>
      <p:sp>
        <p:nvSpPr>
          <p:cNvPr id="10" name=" 135"/>
          <p:cNvSpPr/>
          <p:nvPr/>
        </p:nvSpPr>
        <p:spPr>
          <a:xfrm>
            <a:off x="6441440" y="2449195"/>
            <a:ext cx="815975" cy="299720"/>
          </a:xfrm>
          <a:custGeom>
            <a:avLst/>
            <a:gdLst>
              <a:gd name="connsiteX0" fmla="*/ 4381875 w 6516714"/>
              <a:gd name="connsiteY0" fmla="*/ 0 h 2476413"/>
              <a:gd name="connsiteX1" fmla="*/ 6516714 w 6516714"/>
              <a:gd name="connsiteY1" fmla="*/ 1238208 h 2476413"/>
              <a:gd name="connsiteX2" fmla="*/ 4381875 w 6516714"/>
              <a:gd name="connsiteY2" fmla="*/ 2476413 h 2476413"/>
              <a:gd name="connsiteX3" fmla="*/ 4381875 w 6516714"/>
              <a:gd name="connsiteY3" fmla="*/ 2456682 h 2476413"/>
              <a:gd name="connsiteX4" fmla="*/ 4855462 w 6516714"/>
              <a:gd name="connsiteY4" fmla="*/ 1644997 h 2476413"/>
              <a:gd name="connsiteX5" fmla="*/ 0 w 6516714"/>
              <a:gd name="connsiteY5" fmla="*/ 1238206 h 2476413"/>
              <a:gd name="connsiteX6" fmla="*/ 4855461 w 6516714"/>
              <a:gd name="connsiteY6" fmla="*/ 831415 h 2476413"/>
              <a:gd name="connsiteX7" fmla="*/ 4381875 w 6516714"/>
              <a:gd name="connsiteY7" fmla="*/ 19731 h 247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714" h="2476413">
                <a:moveTo>
                  <a:pt x="4381875" y="0"/>
                </a:moveTo>
                <a:lnTo>
                  <a:pt x="6516714" y="1238208"/>
                </a:lnTo>
                <a:lnTo>
                  <a:pt x="4381875" y="2476413"/>
                </a:lnTo>
                <a:lnTo>
                  <a:pt x="4381875" y="2456682"/>
                </a:lnTo>
                <a:lnTo>
                  <a:pt x="4855462" y="1644997"/>
                </a:lnTo>
                <a:lnTo>
                  <a:pt x="0" y="1238206"/>
                </a:lnTo>
                <a:lnTo>
                  <a:pt x="4855461" y="831415"/>
                </a:lnTo>
                <a:lnTo>
                  <a:pt x="4381875" y="1973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p>
            <a:pPr algn="ctr" eaLnBrk="1" fontAlgn="auto" hangingPunct="1">
              <a:spcBef>
                <a:spcPts val="0"/>
              </a:spcBef>
              <a:spcAft>
                <a:spcPts val="0"/>
              </a:spcAft>
              <a:defRPr/>
            </a:pPr>
            <a:endParaRPr lang="zh-CN" altLang="en-US">
              <a:solidFill>
                <a:srgbClr val="FFFFFF"/>
              </a:solidFill>
            </a:endParaRPr>
          </a:p>
        </p:txBody>
      </p:sp>
      <p:sp>
        <p:nvSpPr>
          <p:cNvPr id="11" name=" 135"/>
          <p:cNvSpPr/>
          <p:nvPr/>
        </p:nvSpPr>
        <p:spPr>
          <a:xfrm>
            <a:off x="6441440" y="1135380"/>
            <a:ext cx="815975" cy="299720"/>
          </a:xfrm>
          <a:custGeom>
            <a:avLst/>
            <a:gdLst>
              <a:gd name="connsiteX0" fmla="*/ 4381875 w 6516714"/>
              <a:gd name="connsiteY0" fmla="*/ 0 h 2476413"/>
              <a:gd name="connsiteX1" fmla="*/ 6516714 w 6516714"/>
              <a:gd name="connsiteY1" fmla="*/ 1238208 h 2476413"/>
              <a:gd name="connsiteX2" fmla="*/ 4381875 w 6516714"/>
              <a:gd name="connsiteY2" fmla="*/ 2476413 h 2476413"/>
              <a:gd name="connsiteX3" fmla="*/ 4381875 w 6516714"/>
              <a:gd name="connsiteY3" fmla="*/ 2456682 h 2476413"/>
              <a:gd name="connsiteX4" fmla="*/ 4855462 w 6516714"/>
              <a:gd name="connsiteY4" fmla="*/ 1644997 h 2476413"/>
              <a:gd name="connsiteX5" fmla="*/ 0 w 6516714"/>
              <a:gd name="connsiteY5" fmla="*/ 1238206 h 2476413"/>
              <a:gd name="connsiteX6" fmla="*/ 4855461 w 6516714"/>
              <a:gd name="connsiteY6" fmla="*/ 831415 h 2476413"/>
              <a:gd name="connsiteX7" fmla="*/ 4381875 w 6516714"/>
              <a:gd name="connsiteY7" fmla="*/ 19731 h 247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714" h="2476413">
                <a:moveTo>
                  <a:pt x="4381875" y="0"/>
                </a:moveTo>
                <a:lnTo>
                  <a:pt x="6516714" y="1238208"/>
                </a:lnTo>
                <a:lnTo>
                  <a:pt x="4381875" y="2476413"/>
                </a:lnTo>
                <a:lnTo>
                  <a:pt x="4381875" y="2456682"/>
                </a:lnTo>
                <a:lnTo>
                  <a:pt x="4855462" y="1644997"/>
                </a:lnTo>
                <a:lnTo>
                  <a:pt x="0" y="1238206"/>
                </a:lnTo>
                <a:lnTo>
                  <a:pt x="4855461" y="831415"/>
                </a:lnTo>
                <a:lnTo>
                  <a:pt x="4381875" y="1973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p>
            <a:pPr algn="ctr" eaLnBrk="1" fontAlgn="auto" hangingPunct="1">
              <a:spcBef>
                <a:spcPts val="0"/>
              </a:spcBef>
              <a:spcAft>
                <a:spcPts val="0"/>
              </a:spcAft>
              <a:defRPr/>
            </a:pPr>
            <a:endParaRPr lang="zh-CN" altLang="en-US">
              <a:solidFill>
                <a:srgbClr val="FFFFFF"/>
              </a:solidFill>
            </a:endParaRPr>
          </a:p>
        </p:txBody>
      </p:sp>
      <p:sp>
        <p:nvSpPr>
          <p:cNvPr id="2050" name=" 2050"/>
          <p:cNvSpPr/>
          <p:nvPr/>
        </p:nvSpPr>
        <p:spPr bwMode="auto">
          <a:xfrm flipH="1">
            <a:off x="4239260" y="937260"/>
            <a:ext cx="196215" cy="4895215"/>
          </a:xfrm>
          <a:custGeom>
            <a:avLst/>
            <a:gdLst>
              <a:gd name="T0" fmla="*/ 2147483646 w 41"/>
              <a:gd name="T1" fmla="*/ 2147483646 h 281"/>
              <a:gd name="T2" fmla="*/ 2147483646 w 41"/>
              <a:gd name="T3" fmla="*/ 2147483646 h 281"/>
              <a:gd name="T4" fmla="*/ 0 w 41"/>
              <a:gd name="T5" fmla="*/ 0 h 281"/>
              <a:gd name="T6" fmla="*/ 2147483646 w 41"/>
              <a:gd name="T7" fmla="*/ 2147483646 h 281"/>
              <a:gd name="T8" fmla="*/ 2147483646 w 41"/>
              <a:gd name="T9" fmla="*/ 2147483646 h 281"/>
              <a:gd name="T10" fmla="*/ 2147483646 w 41"/>
              <a:gd name="T11" fmla="*/ 2147483646 h 281"/>
              <a:gd name="T12" fmla="*/ 2147483646 w 41"/>
              <a:gd name="T13" fmla="*/ 2147483646 h 281"/>
              <a:gd name="T14" fmla="*/ 2147483646 w 41"/>
              <a:gd name="T15" fmla="*/ 2147483646 h 281"/>
              <a:gd name="T16" fmla="*/ 2147483646 w 41"/>
              <a:gd name="T17" fmla="*/ 2147483646 h 281"/>
              <a:gd name="T18" fmla="*/ 2147483646 w 41"/>
              <a:gd name="T19" fmla="*/ 2147483646 h 281"/>
              <a:gd name="T20" fmla="*/ 2147483646 w 41"/>
              <a:gd name="T21" fmla="*/ 2147483646 h 281"/>
              <a:gd name="T22" fmla="*/ 2147483646 w 41"/>
              <a:gd name="T23" fmla="*/ 2147483646 h 281"/>
              <a:gd name="T24" fmla="*/ 2147483646 w 41"/>
              <a:gd name="T25" fmla="*/ 2147483646 h 281"/>
              <a:gd name="T26" fmla="*/ 0 w 41"/>
              <a:gd name="T27" fmla="*/ 2147483646 h 281"/>
              <a:gd name="T28" fmla="*/ 2147483646 w 41"/>
              <a:gd name="T29" fmla="*/ 2147483646 h 281"/>
              <a:gd name="T30" fmla="*/ 2147483646 w 41"/>
              <a:gd name="T31" fmla="*/ 2147483646 h 281"/>
              <a:gd name="T32" fmla="*/ 2147483646 w 41"/>
              <a:gd name="T33" fmla="*/ 2147483646 h 281"/>
              <a:gd name="T34" fmla="*/ 2147483646 w 41"/>
              <a:gd name="T35" fmla="*/ 2147483646 h 281"/>
              <a:gd name="T36" fmla="*/ 2147483646 w 41"/>
              <a:gd name="T37" fmla="*/ 2147483646 h 281"/>
              <a:gd name="T38" fmla="*/ 2147483646 w 41"/>
              <a:gd name="T39" fmla="*/ 2147483646 h 281"/>
              <a:gd name="T40" fmla="*/ 2147483646 w 41"/>
              <a:gd name="T41" fmla="*/ 2147483646 h 281"/>
              <a:gd name="T42" fmla="*/ 2147483646 w 41"/>
              <a:gd name="T43" fmla="*/ 2147483646 h 28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1" h="281">
                <a:moveTo>
                  <a:pt x="15" y="41"/>
                </a:moveTo>
                <a:cubicBezTo>
                  <a:pt x="15" y="29"/>
                  <a:pt x="13" y="19"/>
                  <a:pt x="11" y="13"/>
                </a:cubicBezTo>
                <a:cubicBezTo>
                  <a:pt x="9" y="7"/>
                  <a:pt x="5" y="2"/>
                  <a:pt x="0" y="0"/>
                </a:cubicBezTo>
                <a:cubicBezTo>
                  <a:pt x="10" y="0"/>
                  <a:pt x="17" y="3"/>
                  <a:pt x="21" y="9"/>
                </a:cubicBezTo>
                <a:cubicBezTo>
                  <a:pt x="25" y="14"/>
                  <a:pt x="27" y="27"/>
                  <a:pt x="27" y="45"/>
                </a:cubicBezTo>
                <a:cubicBezTo>
                  <a:pt x="27" y="103"/>
                  <a:pt x="27" y="103"/>
                  <a:pt x="27" y="103"/>
                </a:cubicBezTo>
                <a:cubicBezTo>
                  <a:pt x="27" y="114"/>
                  <a:pt x="28" y="122"/>
                  <a:pt x="30" y="128"/>
                </a:cubicBezTo>
                <a:cubicBezTo>
                  <a:pt x="32" y="134"/>
                  <a:pt x="35" y="138"/>
                  <a:pt x="41" y="141"/>
                </a:cubicBezTo>
                <a:cubicBezTo>
                  <a:pt x="35" y="143"/>
                  <a:pt x="31" y="147"/>
                  <a:pt x="30" y="153"/>
                </a:cubicBezTo>
                <a:cubicBezTo>
                  <a:pt x="28" y="158"/>
                  <a:pt x="27" y="167"/>
                  <a:pt x="27" y="179"/>
                </a:cubicBezTo>
                <a:cubicBezTo>
                  <a:pt x="27" y="232"/>
                  <a:pt x="27" y="232"/>
                  <a:pt x="27" y="232"/>
                </a:cubicBezTo>
                <a:cubicBezTo>
                  <a:pt x="27" y="245"/>
                  <a:pt x="26" y="255"/>
                  <a:pt x="25" y="262"/>
                </a:cubicBezTo>
                <a:cubicBezTo>
                  <a:pt x="23" y="269"/>
                  <a:pt x="20" y="274"/>
                  <a:pt x="16" y="277"/>
                </a:cubicBezTo>
                <a:cubicBezTo>
                  <a:pt x="12" y="279"/>
                  <a:pt x="7" y="281"/>
                  <a:pt x="0" y="281"/>
                </a:cubicBezTo>
                <a:cubicBezTo>
                  <a:pt x="5" y="279"/>
                  <a:pt x="9" y="274"/>
                  <a:pt x="11" y="268"/>
                </a:cubicBezTo>
                <a:cubicBezTo>
                  <a:pt x="13" y="261"/>
                  <a:pt x="15" y="252"/>
                  <a:pt x="15" y="240"/>
                </a:cubicBezTo>
                <a:cubicBezTo>
                  <a:pt x="15" y="186"/>
                  <a:pt x="15" y="186"/>
                  <a:pt x="15" y="186"/>
                </a:cubicBezTo>
                <a:cubicBezTo>
                  <a:pt x="15" y="172"/>
                  <a:pt x="15" y="162"/>
                  <a:pt x="17" y="155"/>
                </a:cubicBezTo>
                <a:cubicBezTo>
                  <a:pt x="19" y="148"/>
                  <a:pt x="23" y="144"/>
                  <a:pt x="29" y="141"/>
                </a:cubicBezTo>
                <a:cubicBezTo>
                  <a:pt x="23" y="138"/>
                  <a:pt x="19" y="133"/>
                  <a:pt x="17" y="127"/>
                </a:cubicBezTo>
                <a:cubicBezTo>
                  <a:pt x="15" y="121"/>
                  <a:pt x="15" y="111"/>
                  <a:pt x="15" y="98"/>
                </a:cubicBezTo>
                <a:lnTo>
                  <a:pt x="15" y="41"/>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a:p>
        </p:txBody>
      </p:sp>
      <p:sp>
        <p:nvSpPr>
          <p:cNvPr id="15" name=" 135"/>
          <p:cNvSpPr/>
          <p:nvPr/>
        </p:nvSpPr>
        <p:spPr>
          <a:xfrm>
            <a:off x="6441440" y="3950970"/>
            <a:ext cx="815975" cy="299720"/>
          </a:xfrm>
          <a:custGeom>
            <a:avLst/>
            <a:gdLst>
              <a:gd name="connsiteX0" fmla="*/ 4381875 w 6516714"/>
              <a:gd name="connsiteY0" fmla="*/ 0 h 2476413"/>
              <a:gd name="connsiteX1" fmla="*/ 6516714 w 6516714"/>
              <a:gd name="connsiteY1" fmla="*/ 1238208 h 2476413"/>
              <a:gd name="connsiteX2" fmla="*/ 4381875 w 6516714"/>
              <a:gd name="connsiteY2" fmla="*/ 2476413 h 2476413"/>
              <a:gd name="connsiteX3" fmla="*/ 4381875 w 6516714"/>
              <a:gd name="connsiteY3" fmla="*/ 2456682 h 2476413"/>
              <a:gd name="connsiteX4" fmla="*/ 4855462 w 6516714"/>
              <a:gd name="connsiteY4" fmla="*/ 1644997 h 2476413"/>
              <a:gd name="connsiteX5" fmla="*/ 0 w 6516714"/>
              <a:gd name="connsiteY5" fmla="*/ 1238206 h 2476413"/>
              <a:gd name="connsiteX6" fmla="*/ 4855461 w 6516714"/>
              <a:gd name="connsiteY6" fmla="*/ 831415 h 2476413"/>
              <a:gd name="connsiteX7" fmla="*/ 4381875 w 6516714"/>
              <a:gd name="connsiteY7" fmla="*/ 19731 h 247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714" h="2476413">
                <a:moveTo>
                  <a:pt x="4381875" y="0"/>
                </a:moveTo>
                <a:lnTo>
                  <a:pt x="6516714" y="1238208"/>
                </a:lnTo>
                <a:lnTo>
                  <a:pt x="4381875" y="2476413"/>
                </a:lnTo>
                <a:lnTo>
                  <a:pt x="4381875" y="2456682"/>
                </a:lnTo>
                <a:lnTo>
                  <a:pt x="4855462" y="1644997"/>
                </a:lnTo>
                <a:lnTo>
                  <a:pt x="0" y="1238206"/>
                </a:lnTo>
                <a:lnTo>
                  <a:pt x="4855461" y="831415"/>
                </a:lnTo>
                <a:lnTo>
                  <a:pt x="4381875" y="1973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p>
            <a:pPr algn="ctr" eaLnBrk="1" fontAlgn="auto" hangingPunct="1">
              <a:spcBef>
                <a:spcPts val="0"/>
              </a:spcBef>
              <a:spcAft>
                <a:spcPts val="0"/>
              </a:spcAft>
              <a:defRPr/>
            </a:pPr>
            <a:endParaRPr lang="zh-CN" altLang="en-US">
              <a:solidFill>
                <a:srgbClr val="FFFFFF"/>
              </a:solidFill>
            </a:endParaRPr>
          </a:p>
        </p:txBody>
      </p:sp>
      <p:sp>
        <p:nvSpPr>
          <p:cNvPr id="16" name=" 135"/>
          <p:cNvSpPr/>
          <p:nvPr/>
        </p:nvSpPr>
        <p:spPr>
          <a:xfrm>
            <a:off x="6441440" y="5412740"/>
            <a:ext cx="815975" cy="299720"/>
          </a:xfrm>
          <a:custGeom>
            <a:avLst/>
            <a:gdLst>
              <a:gd name="connsiteX0" fmla="*/ 4381875 w 6516714"/>
              <a:gd name="connsiteY0" fmla="*/ 0 h 2476413"/>
              <a:gd name="connsiteX1" fmla="*/ 6516714 w 6516714"/>
              <a:gd name="connsiteY1" fmla="*/ 1238208 h 2476413"/>
              <a:gd name="connsiteX2" fmla="*/ 4381875 w 6516714"/>
              <a:gd name="connsiteY2" fmla="*/ 2476413 h 2476413"/>
              <a:gd name="connsiteX3" fmla="*/ 4381875 w 6516714"/>
              <a:gd name="connsiteY3" fmla="*/ 2456682 h 2476413"/>
              <a:gd name="connsiteX4" fmla="*/ 4855462 w 6516714"/>
              <a:gd name="connsiteY4" fmla="*/ 1644997 h 2476413"/>
              <a:gd name="connsiteX5" fmla="*/ 0 w 6516714"/>
              <a:gd name="connsiteY5" fmla="*/ 1238206 h 2476413"/>
              <a:gd name="connsiteX6" fmla="*/ 4855461 w 6516714"/>
              <a:gd name="connsiteY6" fmla="*/ 831415 h 2476413"/>
              <a:gd name="connsiteX7" fmla="*/ 4381875 w 6516714"/>
              <a:gd name="connsiteY7" fmla="*/ 19731 h 247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714" h="2476413">
                <a:moveTo>
                  <a:pt x="4381875" y="0"/>
                </a:moveTo>
                <a:lnTo>
                  <a:pt x="6516714" y="1238208"/>
                </a:lnTo>
                <a:lnTo>
                  <a:pt x="4381875" y="2476413"/>
                </a:lnTo>
                <a:lnTo>
                  <a:pt x="4381875" y="2456682"/>
                </a:lnTo>
                <a:lnTo>
                  <a:pt x="4855462" y="1644997"/>
                </a:lnTo>
                <a:lnTo>
                  <a:pt x="0" y="1238206"/>
                </a:lnTo>
                <a:lnTo>
                  <a:pt x="4855461" y="831415"/>
                </a:lnTo>
                <a:lnTo>
                  <a:pt x="4381875" y="1973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p>
            <a:pPr algn="ctr" eaLnBrk="1" fontAlgn="auto" hangingPunct="1">
              <a:spcBef>
                <a:spcPts val="0"/>
              </a:spcBef>
              <a:spcAft>
                <a:spcPts val="0"/>
              </a:spcAft>
              <a:defRPr/>
            </a:pPr>
            <a:endParaRPr lang="zh-CN" altLang="en-US">
              <a:solidFill>
                <a:srgbClr val="FFFFFF"/>
              </a:solidFill>
            </a:endParaRPr>
          </a:p>
        </p:txBody>
      </p:sp>
      <p:sp>
        <p:nvSpPr>
          <p:cNvPr id="18" name="矩形 17"/>
          <p:cNvSpPr/>
          <p:nvPr/>
        </p:nvSpPr>
        <p:spPr>
          <a:xfrm>
            <a:off x="7510780" y="1078865"/>
            <a:ext cx="1159510" cy="539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sz="2400" b="1" dirty="0">
                <a:solidFill>
                  <a:schemeClr val="bg1"/>
                </a:solidFill>
                <a:ea typeface="黑体" panose="02010609060101010101" pitchFamily="49" charset="-122"/>
                <a:sym typeface="+mn-ea"/>
              </a:rPr>
              <a:t>定几点</a:t>
            </a:r>
            <a:endParaRPr lang="zh-CN" altLang="en-US" sz="2400" b="1" dirty="0">
              <a:solidFill>
                <a:schemeClr val="bg1"/>
              </a:solidFill>
              <a:ea typeface="黑体" panose="02010609060101010101" pitchFamily="49" charset="-122"/>
              <a:sym typeface="+mn-ea"/>
            </a:endParaRPr>
          </a:p>
        </p:txBody>
      </p:sp>
      <p:sp>
        <p:nvSpPr>
          <p:cNvPr id="19" name="矩形 18"/>
          <p:cNvSpPr/>
          <p:nvPr/>
        </p:nvSpPr>
        <p:spPr>
          <a:xfrm>
            <a:off x="7510780" y="2304415"/>
            <a:ext cx="1159510" cy="539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sz="2400" b="1" dirty="0">
                <a:solidFill>
                  <a:schemeClr val="bg1"/>
                </a:solidFill>
                <a:ea typeface="黑体" panose="02010609060101010101" pitchFamily="49" charset="-122"/>
                <a:sym typeface="+mn-ea"/>
              </a:rPr>
              <a:t>定四找</a:t>
            </a:r>
            <a:endParaRPr lang="zh-CN" altLang="en-US" sz="2400" b="1" dirty="0">
              <a:solidFill>
                <a:schemeClr val="bg1"/>
              </a:solidFill>
              <a:ea typeface="黑体" panose="02010609060101010101" pitchFamily="49" charset="-122"/>
              <a:sym typeface="+mn-ea"/>
            </a:endParaRPr>
          </a:p>
        </p:txBody>
      </p:sp>
      <p:sp>
        <p:nvSpPr>
          <p:cNvPr id="20" name="矩形 19"/>
          <p:cNvSpPr/>
          <p:nvPr/>
        </p:nvSpPr>
        <p:spPr>
          <a:xfrm>
            <a:off x="7510780" y="5292725"/>
            <a:ext cx="1159510" cy="539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sz="2400" b="1" dirty="0">
                <a:solidFill>
                  <a:schemeClr val="bg1"/>
                </a:solidFill>
                <a:ea typeface="黑体" panose="02010609060101010101" pitchFamily="49" charset="-122"/>
                <a:sym typeface="+mn-ea"/>
              </a:rPr>
              <a:t>定层次</a:t>
            </a:r>
            <a:endParaRPr lang="zh-CN" altLang="en-US" sz="2400" b="1" dirty="0">
              <a:solidFill>
                <a:schemeClr val="bg1"/>
              </a:solidFill>
              <a:ea typeface="黑体" panose="02010609060101010101" pitchFamily="49" charset="-122"/>
              <a:sym typeface="+mn-ea"/>
            </a:endParaRPr>
          </a:p>
        </p:txBody>
      </p:sp>
      <p:sp>
        <p:nvSpPr>
          <p:cNvPr id="21" name="矩形 20"/>
          <p:cNvSpPr/>
          <p:nvPr/>
        </p:nvSpPr>
        <p:spPr>
          <a:xfrm>
            <a:off x="7510780" y="3830955"/>
            <a:ext cx="1159510" cy="539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sz="2400" b="1" dirty="0">
                <a:solidFill>
                  <a:schemeClr val="bg1"/>
                </a:solidFill>
                <a:ea typeface="黑体" panose="02010609060101010101" pitchFamily="49" charset="-122"/>
                <a:sym typeface="+mn-ea"/>
              </a:rPr>
              <a:t>定方向</a:t>
            </a:r>
            <a:endParaRPr lang="zh-CN" altLang="en-US" sz="2400" b="1" dirty="0">
              <a:solidFill>
                <a:schemeClr val="bg1"/>
              </a:solidFill>
              <a:ea typeface="黑体" panose="02010609060101010101" pitchFamily="49" charset="-122"/>
              <a:sym typeface="+mn-ea"/>
            </a:endParaRPr>
          </a:p>
        </p:txBody>
      </p:sp>
      <p:sp>
        <p:nvSpPr>
          <p:cNvPr id="12" name=" 12"/>
          <p:cNvSpPr/>
          <p:nvPr/>
        </p:nvSpPr>
        <p:spPr bwMode="auto">
          <a:xfrm>
            <a:off x="8331200" y="3830955"/>
            <a:ext cx="1169670" cy="789940"/>
          </a:xfrm>
          <a:custGeom>
            <a:avLst/>
            <a:gdLst>
              <a:gd name="T0" fmla="*/ 1905000 w 1360"/>
              <a:gd name="T1" fmla="*/ 65651 h 1358"/>
              <a:gd name="T2" fmla="*/ 1703294 w 1360"/>
              <a:gd name="T3" fmla="*/ 205463 h 1358"/>
              <a:gd name="T4" fmla="*/ 1507191 w 1360"/>
              <a:gd name="T5" fmla="*/ 363512 h 1358"/>
              <a:gd name="T6" fmla="*/ 1318092 w 1360"/>
              <a:gd name="T7" fmla="*/ 538581 h 1358"/>
              <a:gd name="T8" fmla="*/ 1138798 w 1360"/>
              <a:gd name="T9" fmla="*/ 731887 h 1358"/>
              <a:gd name="T10" fmla="*/ 970710 w 1360"/>
              <a:gd name="T11" fmla="*/ 930055 h 1358"/>
              <a:gd name="T12" fmla="*/ 832037 w 1360"/>
              <a:gd name="T13" fmla="*/ 1130655 h 1358"/>
              <a:gd name="T14" fmla="*/ 715776 w 1360"/>
              <a:gd name="T15" fmla="*/ 1326392 h 1358"/>
              <a:gd name="T16" fmla="*/ 624728 w 1360"/>
              <a:gd name="T17" fmla="*/ 1520914 h 1358"/>
              <a:gd name="T18" fmla="*/ 525276 w 1360"/>
              <a:gd name="T19" fmla="*/ 1580486 h 1358"/>
              <a:gd name="T20" fmla="*/ 455239 w 1360"/>
              <a:gd name="T21" fmla="*/ 1627901 h 1358"/>
              <a:gd name="T22" fmla="*/ 417419 w 1360"/>
              <a:gd name="T23" fmla="*/ 1625469 h 1358"/>
              <a:gd name="T24" fmla="*/ 390805 w 1360"/>
              <a:gd name="T25" fmla="*/ 1551308 h 1358"/>
              <a:gd name="T26" fmla="*/ 336176 w 1360"/>
              <a:gd name="T27" fmla="*/ 1432163 h 1358"/>
              <a:gd name="T28" fmla="*/ 285750 w 1360"/>
              <a:gd name="T29" fmla="*/ 1322745 h 1358"/>
              <a:gd name="T30" fmla="*/ 239526 w 1360"/>
              <a:gd name="T31" fmla="*/ 1231563 h 1358"/>
              <a:gd name="T32" fmla="*/ 196103 w 1360"/>
              <a:gd name="T33" fmla="*/ 1158618 h 1358"/>
              <a:gd name="T34" fmla="*/ 155482 w 1360"/>
              <a:gd name="T35" fmla="*/ 1102693 h 1358"/>
              <a:gd name="T36" fmla="*/ 120463 w 1360"/>
              <a:gd name="T37" fmla="*/ 1061357 h 1358"/>
              <a:gd name="T38" fmla="*/ 81243 w 1360"/>
              <a:gd name="T39" fmla="*/ 1030963 h 1358"/>
              <a:gd name="T40" fmla="*/ 40621 w 1360"/>
              <a:gd name="T41" fmla="*/ 1011511 h 1358"/>
              <a:gd name="T42" fmla="*/ 0 w 1360"/>
              <a:gd name="T43" fmla="*/ 1003001 h 1358"/>
              <a:gd name="T44" fmla="*/ 53228 w 1360"/>
              <a:gd name="T45" fmla="*/ 960449 h 1358"/>
              <a:gd name="T46" fmla="*/ 107857 w 1360"/>
              <a:gd name="T47" fmla="*/ 930055 h 1358"/>
              <a:gd name="T48" fmla="*/ 152680 w 1360"/>
              <a:gd name="T49" fmla="*/ 914250 h 1358"/>
              <a:gd name="T50" fmla="*/ 198904 w 1360"/>
              <a:gd name="T51" fmla="*/ 906956 h 1358"/>
              <a:gd name="T52" fmla="*/ 257735 w 1360"/>
              <a:gd name="T53" fmla="*/ 925192 h 1358"/>
              <a:gd name="T54" fmla="*/ 323570 w 1360"/>
              <a:gd name="T55" fmla="*/ 979901 h 1358"/>
              <a:gd name="T56" fmla="*/ 388004 w 1360"/>
              <a:gd name="T57" fmla="*/ 1067436 h 1358"/>
              <a:gd name="T58" fmla="*/ 458040 w 1360"/>
              <a:gd name="T59" fmla="*/ 1191443 h 1358"/>
              <a:gd name="T60" fmla="*/ 572901 w 1360"/>
              <a:gd name="T61" fmla="*/ 1193875 h 1358"/>
              <a:gd name="T62" fmla="*/ 710173 w 1360"/>
              <a:gd name="T63" fmla="*/ 1000569 h 1358"/>
              <a:gd name="T64" fmla="*/ 861452 w 1360"/>
              <a:gd name="T65" fmla="*/ 813342 h 1358"/>
              <a:gd name="T66" fmla="*/ 1025338 w 1360"/>
              <a:gd name="T67" fmla="*/ 637057 h 1358"/>
              <a:gd name="T68" fmla="*/ 1203232 w 1360"/>
              <a:gd name="T69" fmla="*/ 468067 h 1358"/>
              <a:gd name="T70" fmla="*/ 1385327 w 1360"/>
              <a:gd name="T71" fmla="*/ 314881 h 1358"/>
              <a:gd name="T72" fmla="*/ 1574426 w 1360"/>
              <a:gd name="T73" fmla="*/ 175069 h 1358"/>
              <a:gd name="T74" fmla="*/ 1764926 w 1360"/>
              <a:gd name="T75" fmla="*/ 53493 h 135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360" h="1358">
                <a:moveTo>
                  <a:pt x="1331" y="0"/>
                </a:moveTo>
                <a:lnTo>
                  <a:pt x="1360" y="54"/>
                </a:lnTo>
                <a:lnTo>
                  <a:pt x="1287" y="109"/>
                </a:lnTo>
                <a:lnTo>
                  <a:pt x="1216" y="169"/>
                </a:lnTo>
                <a:lnTo>
                  <a:pt x="1145" y="232"/>
                </a:lnTo>
                <a:lnTo>
                  <a:pt x="1076" y="299"/>
                </a:lnTo>
                <a:lnTo>
                  <a:pt x="1007" y="368"/>
                </a:lnTo>
                <a:lnTo>
                  <a:pt x="941" y="443"/>
                </a:lnTo>
                <a:lnTo>
                  <a:pt x="876" y="520"/>
                </a:lnTo>
                <a:lnTo>
                  <a:pt x="813" y="602"/>
                </a:lnTo>
                <a:lnTo>
                  <a:pt x="751" y="685"/>
                </a:lnTo>
                <a:lnTo>
                  <a:pt x="693" y="765"/>
                </a:lnTo>
                <a:lnTo>
                  <a:pt x="642" y="848"/>
                </a:lnTo>
                <a:lnTo>
                  <a:pt x="594" y="930"/>
                </a:lnTo>
                <a:lnTo>
                  <a:pt x="551" y="1011"/>
                </a:lnTo>
                <a:lnTo>
                  <a:pt x="511" y="1091"/>
                </a:lnTo>
                <a:lnTo>
                  <a:pt x="476" y="1172"/>
                </a:lnTo>
                <a:lnTo>
                  <a:pt x="446" y="1251"/>
                </a:lnTo>
                <a:lnTo>
                  <a:pt x="401" y="1281"/>
                </a:lnTo>
                <a:lnTo>
                  <a:pt x="375" y="1300"/>
                </a:lnTo>
                <a:lnTo>
                  <a:pt x="348" y="1320"/>
                </a:lnTo>
                <a:lnTo>
                  <a:pt x="325" y="1339"/>
                </a:lnTo>
                <a:lnTo>
                  <a:pt x="304" y="1358"/>
                </a:lnTo>
                <a:lnTo>
                  <a:pt x="298" y="1337"/>
                </a:lnTo>
                <a:lnTo>
                  <a:pt x="290" y="1310"/>
                </a:lnTo>
                <a:lnTo>
                  <a:pt x="279" y="1276"/>
                </a:lnTo>
                <a:lnTo>
                  <a:pt x="263" y="1237"/>
                </a:lnTo>
                <a:lnTo>
                  <a:pt x="240" y="1178"/>
                </a:lnTo>
                <a:lnTo>
                  <a:pt x="221" y="1132"/>
                </a:lnTo>
                <a:lnTo>
                  <a:pt x="204" y="1088"/>
                </a:lnTo>
                <a:lnTo>
                  <a:pt x="186" y="1049"/>
                </a:lnTo>
                <a:lnTo>
                  <a:pt x="171" y="1013"/>
                </a:lnTo>
                <a:lnTo>
                  <a:pt x="156" y="982"/>
                </a:lnTo>
                <a:lnTo>
                  <a:pt x="140" y="953"/>
                </a:lnTo>
                <a:lnTo>
                  <a:pt x="125" y="928"/>
                </a:lnTo>
                <a:lnTo>
                  <a:pt x="111" y="907"/>
                </a:lnTo>
                <a:lnTo>
                  <a:pt x="100" y="890"/>
                </a:lnTo>
                <a:lnTo>
                  <a:pt x="86" y="873"/>
                </a:lnTo>
                <a:lnTo>
                  <a:pt x="71" y="859"/>
                </a:lnTo>
                <a:lnTo>
                  <a:pt x="58" y="848"/>
                </a:lnTo>
                <a:lnTo>
                  <a:pt x="44" y="838"/>
                </a:lnTo>
                <a:lnTo>
                  <a:pt x="29" y="832"/>
                </a:lnTo>
                <a:lnTo>
                  <a:pt x="15" y="827"/>
                </a:lnTo>
                <a:lnTo>
                  <a:pt x="0" y="825"/>
                </a:lnTo>
                <a:lnTo>
                  <a:pt x="19" y="806"/>
                </a:lnTo>
                <a:lnTo>
                  <a:pt x="38" y="790"/>
                </a:lnTo>
                <a:lnTo>
                  <a:pt x="58" y="777"/>
                </a:lnTo>
                <a:lnTo>
                  <a:pt x="77" y="765"/>
                </a:lnTo>
                <a:lnTo>
                  <a:pt x="94" y="758"/>
                </a:lnTo>
                <a:lnTo>
                  <a:pt x="109" y="752"/>
                </a:lnTo>
                <a:lnTo>
                  <a:pt x="127" y="748"/>
                </a:lnTo>
                <a:lnTo>
                  <a:pt x="142" y="746"/>
                </a:lnTo>
                <a:lnTo>
                  <a:pt x="163" y="750"/>
                </a:lnTo>
                <a:lnTo>
                  <a:pt x="184" y="761"/>
                </a:lnTo>
                <a:lnTo>
                  <a:pt x="207" y="779"/>
                </a:lnTo>
                <a:lnTo>
                  <a:pt x="231" y="806"/>
                </a:lnTo>
                <a:lnTo>
                  <a:pt x="254" y="838"/>
                </a:lnTo>
                <a:lnTo>
                  <a:pt x="277" y="878"/>
                </a:lnTo>
                <a:lnTo>
                  <a:pt x="302" y="924"/>
                </a:lnTo>
                <a:lnTo>
                  <a:pt x="327" y="980"/>
                </a:lnTo>
                <a:lnTo>
                  <a:pt x="363" y="1063"/>
                </a:lnTo>
                <a:lnTo>
                  <a:pt x="409" y="982"/>
                </a:lnTo>
                <a:lnTo>
                  <a:pt x="457" y="901"/>
                </a:lnTo>
                <a:lnTo>
                  <a:pt x="507" y="823"/>
                </a:lnTo>
                <a:lnTo>
                  <a:pt x="561" y="744"/>
                </a:lnTo>
                <a:lnTo>
                  <a:pt x="615" y="669"/>
                </a:lnTo>
                <a:lnTo>
                  <a:pt x="672" y="596"/>
                </a:lnTo>
                <a:lnTo>
                  <a:pt x="732" y="524"/>
                </a:lnTo>
                <a:lnTo>
                  <a:pt x="795" y="453"/>
                </a:lnTo>
                <a:lnTo>
                  <a:pt x="859" y="385"/>
                </a:lnTo>
                <a:lnTo>
                  <a:pt x="924" y="320"/>
                </a:lnTo>
                <a:lnTo>
                  <a:pt x="989" y="259"/>
                </a:lnTo>
                <a:lnTo>
                  <a:pt x="1055" y="199"/>
                </a:lnTo>
                <a:lnTo>
                  <a:pt x="1124" y="144"/>
                </a:lnTo>
                <a:lnTo>
                  <a:pt x="1191" y="92"/>
                </a:lnTo>
                <a:lnTo>
                  <a:pt x="1260" y="44"/>
                </a:lnTo>
                <a:lnTo>
                  <a:pt x="1331" y="0"/>
                </a:lnTo>
                <a:close/>
              </a:path>
            </a:pathLst>
          </a:cu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2433955" y="1022985"/>
            <a:ext cx="1407160" cy="539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sz="2400" b="1" dirty="0">
                <a:solidFill>
                  <a:schemeClr val="bg1"/>
                </a:solidFill>
                <a:ea typeface="黑体" panose="02010609060101010101" pitchFamily="49" charset="-122"/>
                <a:sym typeface="+mn-ea"/>
              </a:rPr>
              <a:t>审出处</a:t>
            </a:r>
            <a:endParaRPr lang="zh-CN" altLang="en-US" sz="2400" b="1" dirty="0">
              <a:solidFill>
                <a:schemeClr val="bg1"/>
              </a:solidFill>
              <a:ea typeface="黑体" panose="02010609060101010101" pitchFamily="49" charset="-122"/>
              <a:sym typeface="+mn-ea"/>
            </a:endParaRPr>
          </a:p>
        </p:txBody>
      </p:sp>
      <p:sp>
        <p:nvSpPr>
          <p:cNvPr id="11" name=" 135"/>
          <p:cNvSpPr/>
          <p:nvPr/>
        </p:nvSpPr>
        <p:spPr>
          <a:xfrm>
            <a:off x="4245610" y="1143000"/>
            <a:ext cx="815975" cy="299720"/>
          </a:xfrm>
          <a:custGeom>
            <a:avLst/>
            <a:gdLst>
              <a:gd name="connsiteX0" fmla="*/ 4381875 w 6516714"/>
              <a:gd name="connsiteY0" fmla="*/ 0 h 2476413"/>
              <a:gd name="connsiteX1" fmla="*/ 6516714 w 6516714"/>
              <a:gd name="connsiteY1" fmla="*/ 1238208 h 2476413"/>
              <a:gd name="connsiteX2" fmla="*/ 4381875 w 6516714"/>
              <a:gd name="connsiteY2" fmla="*/ 2476413 h 2476413"/>
              <a:gd name="connsiteX3" fmla="*/ 4381875 w 6516714"/>
              <a:gd name="connsiteY3" fmla="*/ 2456682 h 2476413"/>
              <a:gd name="connsiteX4" fmla="*/ 4855462 w 6516714"/>
              <a:gd name="connsiteY4" fmla="*/ 1644997 h 2476413"/>
              <a:gd name="connsiteX5" fmla="*/ 0 w 6516714"/>
              <a:gd name="connsiteY5" fmla="*/ 1238206 h 2476413"/>
              <a:gd name="connsiteX6" fmla="*/ 4855461 w 6516714"/>
              <a:gd name="connsiteY6" fmla="*/ 831415 h 2476413"/>
              <a:gd name="connsiteX7" fmla="*/ 4381875 w 6516714"/>
              <a:gd name="connsiteY7" fmla="*/ 19731 h 247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714" h="2476413">
                <a:moveTo>
                  <a:pt x="4381875" y="0"/>
                </a:moveTo>
                <a:lnTo>
                  <a:pt x="6516714" y="1238208"/>
                </a:lnTo>
                <a:lnTo>
                  <a:pt x="4381875" y="2476413"/>
                </a:lnTo>
                <a:lnTo>
                  <a:pt x="4381875" y="2456682"/>
                </a:lnTo>
                <a:lnTo>
                  <a:pt x="4855462" y="1644997"/>
                </a:lnTo>
                <a:lnTo>
                  <a:pt x="0" y="1238206"/>
                </a:lnTo>
                <a:lnTo>
                  <a:pt x="4855461" y="831415"/>
                </a:lnTo>
                <a:lnTo>
                  <a:pt x="4381875" y="1973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p>
            <a:pPr algn="ctr" eaLnBrk="1" fontAlgn="auto" hangingPunct="1">
              <a:spcBef>
                <a:spcPts val="0"/>
              </a:spcBef>
              <a:spcAft>
                <a:spcPts val="0"/>
              </a:spcAft>
              <a:defRPr/>
            </a:pPr>
            <a:endParaRPr lang="zh-CN" altLang="en-US">
              <a:solidFill>
                <a:srgbClr val="FFFFFF"/>
              </a:solidFill>
            </a:endParaRPr>
          </a:p>
        </p:txBody>
      </p:sp>
      <p:sp>
        <p:nvSpPr>
          <p:cNvPr id="2" name="矩形 1"/>
          <p:cNvSpPr/>
          <p:nvPr/>
        </p:nvSpPr>
        <p:spPr>
          <a:xfrm>
            <a:off x="5266055" y="1022985"/>
            <a:ext cx="4375150" cy="539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zh-CN" sz="2400" b="1" dirty="0">
                <a:solidFill>
                  <a:schemeClr val="bg1"/>
                </a:solidFill>
                <a:ea typeface="黑体" panose="02010609060101010101" pitchFamily="49" charset="-122"/>
                <a:sym typeface="+mn-ea"/>
              </a:rPr>
              <a:t>确定答题总时空、主题方向</a:t>
            </a:r>
            <a:endParaRPr lang="zh-CN" altLang="zh-CN" sz="2400" b="1" dirty="0">
              <a:solidFill>
                <a:schemeClr val="bg1"/>
              </a:solidFill>
              <a:ea typeface="黑体" panose="02010609060101010101" pitchFamily="49" charset="-122"/>
              <a:sym typeface="+mn-ea"/>
            </a:endParaRPr>
          </a:p>
        </p:txBody>
      </p:sp>
      <p:sp>
        <p:nvSpPr>
          <p:cNvPr id="3" name="文本框 2"/>
          <p:cNvSpPr txBox="1"/>
          <p:nvPr/>
        </p:nvSpPr>
        <p:spPr>
          <a:xfrm>
            <a:off x="583565" y="1848485"/>
            <a:ext cx="9747885" cy="2871470"/>
          </a:xfrm>
          <a:prstGeom prst="rect">
            <a:avLst/>
          </a:prstGeom>
          <a:noFill/>
        </p:spPr>
        <p:txBody>
          <a:bodyPr wrap="none" rtlCol="0" anchor="t">
            <a:spAutoFit/>
          </a:bodyPr>
          <a:p>
            <a:pPr algn="l"/>
            <a:r>
              <a:rPr lang="zh-CN" altLang="en-US" sz="2800" b="1" dirty="0">
                <a:solidFill>
                  <a:srgbClr val="0070C0"/>
                </a:solidFill>
                <a:latin typeface="楷体" panose="02010609060101010101" charset="-122"/>
                <a:ea typeface="楷体" panose="02010609060101010101" charset="-122"/>
                <a:cs typeface="楷体" panose="02010609060101010101" charset="-122"/>
                <a:sym typeface="+mn-ea"/>
              </a:rPr>
              <a:t>材料一、</a:t>
            </a:r>
            <a:r>
              <a:rPr lang="en-US" altLang="zh-CN" sz="2800" b="1" dirty="0">
                <a:solidFill>
                  <a:srgbClr val="0070C0"/>
                </a:solidFill>
                <a:latin typeface="Arial" panose="020B0604020202020204" pitchFamily="34" charset="0"/>
                <a:ea typeface="楷体" panose="02010609060101010101" charset="-122"/>
                <a:cs typeface="楷体" panose="02010609060101010101" charset="-122"/>
                <a:sym typeface="+mn-ea"/>
              </a:rPr>
              <a:t>×××××××××××××</a:t>
            </a:r>
            <a:endParaRPr lang="en-US" altLang="zh-CN" sz="2800" b="1" dirty="0">
              <a:solidFill>
                <a:srgbClr val="0070C0"/>
              </a:solidFill>
              <a:latin typeface="Arial" panose="020B0604020202020204" pitchFamily="34" charset="0"/>
              <a:ea typeface="楷体" panose="02010609060101010101" charset="-122"/>
              <a:cs typeface="楷体" panose="02010609060101010101" charset="-122"/>
              <a:sym typeface="+mn-ea"/>
            </a:endParaRPr>
          </a:p>
          <a:p>
            <a:pPr algn="l"/>
            <a:r>
              <a:rPr lang="en-US" altLang="zh-CN" sz="2800" b="1" dirty="0">
                <a:solidFill>
                  <a:srgbClr val="0070C0"/>
                </a:solidFill>
                <a:latin typeface="Arial" panose="020B0604020202020204" pitchFamily="34" charset="0"/>
                <a:ea typeface="楷体" panose="02010609060101010101" charset="-122"/>
                <a:cs typeface="楷体" panose="02010609060101010101" charset="-122"/>
                <a:sym typeface="+mn-ea"/>
              </a:rPr>
              <a:t>                                    </a:t>
            </a:r>
            <a:r>
              <a:rPr lang="en-US" altLang="zh-CN" sz="2800" b="1" dirty="0">
                <a:solidFill>
                  <a:srgbClr val="0070C0"/>
                </a:solidFill>
                <a:latin typeface="楷体" panose="02010609060101010101" charset="-122"/>
                <a:ea typeface="楷体" panose="02010609060101010101" charset="-122"/>
                <a:cs typeface="楷体" panose="02010609060101010101" charset="-122"/>
                <a:sym typeface="+mn-ea"/>
              </a:rPr>
              <a:t>--</a:t>
            </a:r>
            <a:r>
              <a:rPr lang="zh-CN" altLang="en-US" sz="2800" b="1" dirty="0">
                <a:solidFill>
                  <a:srgbClr val="0070C0"/>
                </a:solidFill>
                <a:latin typeface="楷体" panose="02010609060101010101" charset="-122"/>
                <a:ea typeface="楷体" panose="02010609060101010101" charset="-122"/>
                <a:cs typeface="楷体" panose="02010609060101010101" charset="-122"/>
                <a:sym typeface="+mn-ea"/>
              </a:rPr>
              <a:t>——据杨开道《中国乡约制度》等</a:t>
            </a:r>
            <a:endParaRPr lang="zh-CN" altLang="en-US" sz="2800" b="1" dirty="0">
              <a:solidFill>
                <a:srgbClr val="0070C0"/>
              </a:solidFill>
              <a:latin typeface="楷体" panose="02010609060101010101" charset="-122"/>
              <a:ea typeface="楷体" panose="02010609060101010101" charset="-122"/>
              <a:cs typeface="楷体" panose="02010609060101010101" charset="-122"/>
              <a:sym typeface="+mn-ea"/>
            </a:endParaRPr>
          </a:p>
          <a:p>
            <a:pPr algn="l"/>
            <a:r>
              <a:rPr lang="zh-CN" altLang="en-US" sz="2800" b="1" dirty="0">
                <a:solidFill>
                  <a:srgbClr val="0070C0"/>
                </a:solidFill>
                <a:latin typeface="楷体" panose="02010609060101010101" charset="-122"/>
                <a:ea typeface="楷体" panose="02010609060101010101" charset="-122"/>
                <a:cs typeface="楷体" panose="02010609060101010101" charset="-122"/>
                <a:sym typeface="+mn-ea"/>
              </a:rPr>
              <a:t>材料二、</a:t>
            </a:r>
            <a:r>
              <a:rPr lang="en-US" altLang="zh-CN" sz="2800" b="1" dirty="0">
                <a:solidFill>
                  <a:srgbClr val="0070C0"/>
                </a:solidFill>
                <a:latin typeface="Arial" panose="020B0604020202020204" pitchFamily="34" charset="0"/>
                <a:ea typeface="楷体" panose="02010609060101010101" charset="-122"/>
                <a:cs typeface="楷体" panose="02010609060101010101" charset="-122"/>
                <a:sym typeface="+mn-ea"/>
              </a:rPr>
              <a:t>×××××××××××××</a:t>
            </a:r>
            <a:endParaRPr lang="en-US" altLang="zh-CN" sz="2800" b="1" dirty="0">
              <a:solidFill>
                <a:srgbClr val="0070C0"/>
              </a:solidFill>
              <a:latin typeface="Arial" panose="020B0604020202020204" pitchFamily="34" charset="0"/>
              <a:ea typeface="楷体" panose="02010609060101010101" charset="-122"/>
              <a:cs typeface="楷体" panose="02010609060101010101" charset="-122"/>
              <a:sym typeface="+mn-ea"/>
            </a:endParaRPr>
          </a:p>
          <a:p>
            <a:pPr algn="l"/>
            <a:r>
              <a:rPr lang="en-US" altLang="zh-CN" sz="2800" b="1" dirty="0">
                <a:solidFill>
                  <a:srgbClr val="0070C0"/>
                </a:solidFill>
                <a:latin typeface="Arial" panose="020B0604020202020204" pitchFamily="34" charset="0"/>
                <a:ea typeface="楷体" panose="02010609060101010101" charset="-122"/>
                <a:cs typeface="楷体" panose="02010609060101010101" charset="-122"/>
                <a:sym typeface="+mn-ea"/>
              </a:rPr>
              <a:t>                                     </a:t>
            </a:r>
            <a:r>
              <a:rPr lang="en-US" altLang="zh-CN" sz="2800" b="1" dirty="0">
                <a:solidFill>
                  <a:srgbClr val="0070C0"/>
                </a:solidFill>
                <a:latin typeface="楷体" panose="02010609060101010101" charset="-122"/>
                <a:ea typeface="楷体" panose="02010609060101010101" charset="-122"/>
                <a:cs typeface="楷体" panose="02010609060101010101" charset="-122"/>
                <a:sym typeface="+mn-ea"/>
              </a:rPr>
              <a:t>-</a:t>
            </a:r>
            <a:r>
              <a:rPr lang="zh-CN" altLang="en-US" sz="2800" b="1" dirty="0">
                <a:solidFill>
                  <a:srgbClr val="0070C0"/>
                </a:solidFill>
                <a:latin typeface="楷体" panose="02010609060101010101" charset="-122"/>
                <a:ea typeface="楷体" panose="02010609060101010101" charset="-122"/>
                <a:cs typeface="楷体" panose="02010609060101010101" charset="-122"/>
                <a:sym typeface="+mn-ea"/>
              </a:rPr>
              <a:t>——据张海鹏主编《中国近代通史》</a:t>
            </a:r>
            <a:endParaRPr lang="zh-CN" altLang="en-US" sz="2800" b="1" dirty="0">
              <a:solidFill>
                <a:srgbClr val="0070C0"/>
              </a:solidFill>
              <a:latin typeface="楷体" panose="02010609060101010101" charset="-122"/>
              <a:ea typeface="楷体" panose="02010609060101010101" charset="-122"/>
              <a:cs typeface="楷体" panose="02010609060101010101" charset="-122"/>
              <a:sym typeface="+mn-ea"/>
            </a:endParaRPr>
          </a:p>
          <a:p>
            <a:pPr indent="0" algn="l" fontAlgn="auto">
              <a:lnSpc>
                <a:spcPts val="2060"/>
              </a:lnSpc>
              <a:buNone/>
            </a:pPr>
            <a:endParaRPr lang="zh-CN" altLang="en-US" sz="2800" b="1" dirty="0">
              <a:solidFill>
                <a:srgbClr val="0070C0"/>
              </a:solidFill>
              <a:latin typeface="楷体" panose="02010609060101010101" charset="-122"/>
              <a:ea typeface="楷体" panose="02010609060101010101" charset="-122"/>
              <a:cs typeface="楷体" panose="02010609060101010101" charset="-122"/>
              <a:sym typeface="+mn-ea"/>
            </a:endParaRPr>
          </a:p>
          <a:p>
            <a:pPr indent="0" algn="l" fontAlgn="auto">
              <a:lnSpc>
                <a:spcPts val="2060"/>
              </a:lnSpc>
              <a:buNone/>
            </a:pPr>
            <a:r>
              <a:rPr lang="zh-CN" altLang="en-US" sz="2800" b="1" dirty="0">
                <a:solidFill>
                  <a:srgbClr val="0070C0"/>
                </a:solidFill>
                <a:latin typeface="楷体" panose="02010609060101010101" charset="-122"/>
                <a:ea typeface="楷体" panose="02010609060101010101" charset="-122"/>
                <a:cs typeface="楷体" panose="02010609060101010101" charset="-122"/>
                <a:sym typeface="+mn-ea"/>
              </a:rPr>
              <a:t>材料三、</a:t>
            </a:r>
            <a:r>
              <a:rPr lang="en-US" altLang="zh-CN" sz="2800" b="1" dirty="0">
                <a:solidFill>
                  <a:srgbClr val="0070C0"/>
                </a:solidFill>
                <a:latin typeface="Arial" panose="020B0604020202020204" pitchFamily="34" charset="0"/>
                <a:ea typeface="楷体" panose="02010609060101010101" charset="-122"/>
                <a:cs typeface="楷体" panose="02010609060101010101" charset="-122"/>
                <a:sym typeface="+mn-ea"/>
              </a:rPr>
              <a:t>×××××××××××××</a:t>
            </a:r>
            <a:endParaRPr lang="en-US" altLang="zh-CN" sz="2800" b="1" dirty="0">
              <a:solidFill>
                <a:srgbClr val="0070C0"/>
              </a:solidFill>
              <a:latin typeface="Arial" panose="020B0604020202020204" pitchFamily="34" charset="0"/>
              <a:ea typeface="楷体" panose="02010609060101010101" charset="-122"/>
              <a:cs typeface="楷体" panose="02010609060101010101" charset="-122"/>
              <a:sym typeface="+mn-ea"/>
            </a:endParaRPr>
          </a:p>
          <a:p>
            <a:pPr indent="0" algn="l" fontAlgn="auto">
              <a:lnSpc>
                <a:spcPts val="2060"/>
              </a:lnSpc>
              <a:buNone/>
            </a:pPr>
            <a:r>
              <a:rPr lang="en-US" altLang="zh-CN" sz="2800" b="1" dirty="0">
                <a:solidFill>
                  <a:srgbClr val="0070C0"/>
                </a:solidFill>
                <a:latin typeface="Arial" panose="020B0604020202020204" pitchFamily="34" charset="0"/>
                <a:ea typeface="楷体" panose="02010609060101010101" charset="-122"/>
                <a:cs typeface="楷体" panose="02010609060101010101" charset="-122"/>
                <a:sym typeface="+mn-ea"/>
              </a:rPr>
              <a:t>              </a:t>
            </a:r>
            <a:endParaRPr lang="en-US" altLang="zh-CN" sz="2800" b="1" dirty="0">
              <a:solidFill>
                <a:srgbClr val="0070C0"/>
              </a:solidFill>
              <a:latin typeface="Arial" panose="020B0604020202020204" pitchFamily="34" charset="0"/>
              <a:ea typeface="楷体" panose="02010609060101010101" charset="-122"/>
              <a:cs typeface="楷体" panose="02010609060101010101" charset="-122"/>
              <a:sym typeface="+mn-ea"/>
            </a:endParaRPr>
          </a:p>
          <a:p>
            <a:pPr indent="0" algn="l" fontAlgn="auto">
              <a:lnSpc>
                <a:spcPts val="2060"/>
              </a:lnSpc>
              <a:buNone/>
            </a:pPr>
            <a:r>
              <a:rPr lang="en-US" altLang="zh-CN" sz="2800" b="1" dirty="0">
                <a:solidFill>
                  <a:srgbClr val="0070C0"/>
                </a:solidFill>
                <a:latin typeface="楷体" panose="02010609060101010101" charset="-122"/>
                <a:ea typeface="楷体" panose="02010609060101010101" charset="-122"/>
                <a:cs typeface="楷体" panose="02010609060101010101" charset="-122"/>
                <a:sym typeface="+mn-ea"/>
              </a:rPr>
              <a:t>       --</a:t>
            </a:r>
            <a:r>
              <a:rPr lang="zh-CN" altLang="en-US" sz="2800" b="1" dirty="0">
                <a:solidFill>
                  <a:srgbClr val="0070C0"/>
                </a:solidFill>
                <a:latin typeface="楷体" panose="02010609060101010101" charset="-122"/>
                <a:ea typeface="楷体" panose="02010609060101010101" charset="-122"/>
                <a:cs typeface="楷体" panose="02010609060101010101" charset="-122"/>
                <a:sym typeface="+mn-ea"/>
              </a:rPr>
              <a:t>——据郭德宏等主编《中华人民共和国专题史稿》</a:t>
            </a:r>
            <a:endParaRPr lang="zh-CN" altLang="en-US" sz="2800" b="1" dirty="0">
              <a:solidFill>
                <a:srgbClr val="0070C0"/>
              </a:solidFill>
              <a:latin typeface="楷体" panose="02010609060101010101" charset="-122"/>
              <a:ea typeface="楷体" panose="02010609060101010101" charset="-122"/>
              <a:cs typeface="楷体" panose="02010609060101010101" charset="-122"/>
              <a:sym typeface="+mn-ea"/>
            </a:endParaRPr>
          </a:p>
        </p:txBody>
      </p:sp>
      <p:sp>
        <p:nvSpPr>
          <p:cNvPr id="10" name="矩形 9"/>
          <p:cNvSpPr/>
          <p:nvPr/>
        </p:nvSpPr>
        <p:spPr>
          <a:xfrm>
            <a:off x="2825750" y="5069840"/>
            <a:ext cx="4901565" cy="10356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zh-CN" sz="2400" b="1" dirty="0">
                <a:solidFill>
                  <a:schemeClr val="bg1"/>
                </a:solidFill>
                <a:ea typeface="黑体" panose="02010609060101010101" pitchFamily="49" charset="-122"/>
                <a:sym typeface="+mn-ea"/>
              </a:rPr>
              <a:t>总时空：中国古代、近代、现代</a:t>
            </a:r>
            <a:endParaRPr lang="zh-CN" altLang="zh-CN" sz="2400" b="1" dirty="0">
              <a:solidFill>
                <a:schemeClr val="bg1"/>
              </a:solidFill>
              <a:ea typeface="黑体" panose="02010609060101010101" pitchFamily="49" charset="-122"/>
              <a:sym typeface="+mn-ea"/>
            </a:endParaRPr>
          </a:p>
          <a:p>
            <a:pPr indent="0"/>
            <a:r>
              <a:rPr lang="zh-CN" altLang="zh-CN" sz="2400" b="1" dirty="0">
                <a:solidFill>
                  <a:schemeClr val="bg1"/>
                </a:solidFill>
                <a:ea typeface="黑体" panose="02010609060101010101" pitchFamily="49" charset="-122"/>
                <a:sym typeface="+mn-ea"/>
              </a:rPr>
              <a:t>总主题：中国乡约制度的演变</a:t>
            </a:r>
            <a:endParaRPr lang="zh-CN" altLang="zh-CN" sz="2400" b="1" dirty="0">
              <a:solidFill>
                <a:schemeClr val="bg1"/>
              </a:solidFill>
              <a:ea typeface="黑体" panose="02010609060101010101" pitchFamily="49" charset="-122"/>
              <a:sym typeface="+mn-ea"/>
            </a:endParaRPr>
          </a:p>
        </p:txBody>
      </p:sp>
      <p:sp>
        <p:nvSpPr>
          <p:cNvPr id="200" name=" 200"/>
          <p:cNvSpPr/>
          <p:nvPr/>
        </p:nvSpPr>
        <p:spPr>
          <a:xfrm>
            <a:off x="6852920" y="2323465"/>
            <a:ext cx="2650490" cy="528320"/>
          </a:xfrm>
          <a:prstGeom prst="fram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chemeClr val="tx1"/>
              </a:solidFill>
            </a:endParaRPr>
          </a:p>
        </p:txBody>
      </p:sp>
      <p:sp>
        <p:nvSpPr>
          <p:cNvPr id="14" name=" 200"/>
          <p:cNvSpPr/>
          <p:nvPr/>
        </p:nvSpPr>
        <p:spPr>
          <a:xfrm>
            <a:off x="7528560" y="3164840"/>
            <a:ext cx="2649855" cy="528320"/>
          </a:xfrm>
          <a:prstGeom prst="fram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chemeClr val="tx1"/>
              </a:solidFill>
            </a:endParaRPr>
          </a:p>
        </p:txBody>
      </p:sp>
      <p:sp>
        <p:nvSpPr>
          <p:cNvPr id="15" name=" 200"/>
          <p:cNvSpPr/>
          <p:nvPr/>
        </p:nvSpPr>
        <p:spPr>
          <a:xfrm>
            <a:off x="5586730" y="4251325"/>
            <a:ext cx="4591685" cy="528320"/>
          </a:xfrm>
          <a:prstGeom prst="fram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chemeClr val="tx1"/>
              </a:solidFill>
            </a:endParaRPr>
          </a:p>
        </p:txBody>
      </p:sp>
      <p:sp>
        <p:nvSpPr>
          <p:cNvPr id="17" name="直角上箭头 16"/>
          <p:cNvSpPr/>
          <p:nvPr/>
        </p:nvSpPr>
        <p:spPr>
          <a:xfrm>
            <a:off x="7850505" y="4822825"/>
            <a:ext cx="1442085" cy="861695"/>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00"/>
                                        </p:tgtEl>
                                        <p:attrNameLst>
                                          <p:attrName>style.visibility</p:attrName>
                                        </p:attrNameLst>
                                      </p:cBhvr>
                                      <p:to>
                                        <p:strVal val="visible"/>
                                      </p:to>
                                    </p:set>
                                    <p:anim calcmode="lin" valueType="num">
                                      <p:cBhvr additive="base">
                                        <p:cTn id="13" dur="500" fill="hold"/>
                                        <p:tgtEl>
                                          <p:spTgt spid="200"/>
                                        </p:tgtEl>
                                        <p:attrNameLst>
                                          <p:attrName>ppt_x</p:attrName>
                                        </p:attrNameLst>
                                      </p:cBhvr>
                                      <p:tavLst>
                                        <p:tav tm="0">
                                          <p:val>
                                            <p:strVal val="1+#ppt_w/2"/>
                                          </p:val>
                                        </p:tav>
                                        <p:tav tm="100000">
                                          <p:val>
                                            <p:strVal val="#ppt_x"/>
                                          </p:val>
                                        </p:tav>
                                      </p:tavLst>
                                    </p:anim>
                                    <p:anim calcmode="lin" valueType="num">
                                      <p:cBhvr additive="base">
                                        <p:cTn id="14" dur="500" fill="hold"/>
                                        <p:tgtEl>
                                          <p:spTgt spid="20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1+#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1+#ppt_w/2"/>
                                          </p:val>
                                        </p:tav>
                                        <p:tav tm="100000">
                                          <p:val>
                                            <p:strVal val="#ppt_x"/>
                                          </p:val>
                                        </p:tav>
                                      </p:tavLst>
                                    </p:anim>
                                    <p:anim calcmode="lin" valueType="num">
                                      <p:cBhvr additive="base">
                                        <p:cTn id="26"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1+#ppt_w/2"/>
                                          </p:val>
                                        </p:tav>
                                        <p:tav tm="100000">
                                          <p:val>
                                            <p:strVal val="#ppt_x"/>
                                          </p:val>
                                        </p:tav>
                                      </p:tavLst>
                                    </p:anim>
                                    <p:anim calcmode="lin" valueType="num">
                                      <p:cBhvr additive="base">
                                        <p:cTn id="32"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1+#ppt_w/2"/>
                                          </p:val>
                                        </p:tav>
                                        <p:tav tm="100000">
                                          <p:val>
                                            <p:strVal val="#ppt_x"/>
                                          </p:val>
                                        </p:tav>
                                      </p:tavLst>
                                    </p:anim>
                                    <p:anim calcmode="lin" valueType="num">
                                      <p:cBhvr additive="base">
                                        <p:cTn id="3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 grpId="0" bldLvl="0" animBg="1"/>
      <p:bldP spid="14" grpId="0" bldLvl="0" animBg="1"/>
      <p:bldP spid="15" grpId="0" bldLvl="0" animBg="1"/>
      <p:bldP spid="17" grpId="0" bldLvl="0" animBg="1"/>
      <p:bldP spid="10" grpId="0" bldLvl="0" animBg="1"/>
      <p:bldP spid="3"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6350" y="3135630"/>
            <a:ext cx="3711575" cy="977265"/>
          </a:xfrm>
          <a:prstGeom prst="rect">
            <a:avLst/>
          </a:prstGeom>
          <a:noFill/>
        </p:spPr>
        <p:txBody>
          <a:bodyPr wrap="square" rtlCol="0" anchor="t">
            <a:spAutoFit/>
          </a:bodyPr>
          <a:p>
            <a:pPr marL="1905" indent="-344805">
              <a:lnSpc>
                <a:spcPct val="80000"/>
              </a:lnSpc>
              <a:buNone/>
            </a:pPr>
            <a:r>
              <a:rPr lang="en-US" altLang="zh-CN" sz="3600" b="1" dirty="0">
                <a:solidFill>
                  <a:srgbClr val="FF0000"/>
                </a:solidFill>
                <a:latin typeface="黑体" panose="02010609060101010101" pitchFamily="49" charset="-122"/>
                <a:ea typeface="黑体" panose="02010609060101010101" pitchFamily="49" charset="-122"/>
                <a:sym typeface="+mn-ea"/>
              </a:rPr>
              <a:t>  </a:t>
            </a:r>
            <a:r>
              <a:rPr lang="zh-CN" altLang="en-US" sz="3600" b="1" dirty="0">
                <a:solidFill>
                  <a:srgbClr val="FF0000"/>
                </a:solidFill>
                <a:latin typeface="黑体" panose="02010609060101010101" pitchFamily="49" charset="-122"/>
                <a:ea typeface="黑体" panose="02010609060101010101" pitchFamily="49" charset="-122"/>
                <a:sym typeface="+mn-ea"/>
              </a:rPr>
              <a:t>第二步：审题</a:t>
            </a:r>
            <a:endParaRPr lang="zh-CN" altLang="en-US" sz="3600" b="1" dirty="0">
              <a:solidFill>
                <a:schemeClr val="bg1"/>
              </a:solidFill>
              <a:latin typeface="黑体" panose="02010609060101010101" pitchFamily="49" charset="-122"/>
              <a:ea typeface="黑体" panose="02010609060101010101" pitchFamily="49" charset="-122"/>
              <a:sym typeface="+mn-ea"/>
            </a:endParaRPr>
          </a:p>
          <a:p>
            <a:pPr marL="1905" indent="-344805">
              <a:lnSpc>
                <a:spcPct val="80000"/>
              </a:lnSpc>
              <a:buNone/>
            </a:pPr>
            <a:r>
              <a:rPr lang="zh-CN" altLang="en-US" sz="3600" b="1" dirty="0">
                <a:solidFill>
                  <a:schemeClr val="bg1"/>
                </a:solidFill>
                <a:latin typeface="黑体" panose="02010609060101010101" pitchFamily="49" charset="-122"/>
                <a:ea typeface="黑体" panose="02010609060101010101" pitchFamily="49" charset="-122"/>
                <a:sym typeface="+mn-ea"/>
              </a:rPr>
              <a:t>   </a:t>
            </a:r>
            <a:r>
              <a:rPr lang="zh-CN" altLang="en-US" sz="2800" b="1" dirty="0">
                <a:solidFill>
                  <a:srgbClr val="FF0000"/>
                </a:solidFill>
                <a:latin typeface="楷体" panose="02010609060101010101" charset="-122"/>
                <a:ea typeface="楷体" panose="02010609060101010101" charset="-122"/>
                <a:cs typeface="楷体" panose="02010609060101010101" charset="-122"/>
                <a:sym typeface="+mn-ea"/>
              </a:rPr>
              <a:t>（要四审）</a:t>
            </a:r>
            <a:r>
              <a:rPr lang="zh-CN" altLang="en-US" sz="3600" b="1" dirty="0">
                <a:solidFill>
                  <a:schemeClr val="bg1"/>
                </a:solidFill>
                <a:latin typeface="楷体" panose="02010609060101010101" charset="-122"/>
                <a:ea typeface="楷体" panose="02010609060101010101" charset="-122"/>
                <a:sym typeface="+mn-ea"/>
              </a:rPr>
              <a:t>  </a:t>
            </a:r>
            <a:endParaRPr lang="zh-CN" altLang="en-US" sz="3600" b="1" dirty="0">
              <a:solidFill>
                <a:schemeClr val="bg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_GB2312" charset="0"/>
              <a:sym typeface="+mn-ea"/>
            </a:endParaRPr>
          </a:p>
        </p:txBody>
      </p:sp>
      <p:sp>
        <p:nvSpPr>
          <p:cNvPr id="17" name="矩形 16"/>
          <p:cNvSpPr/>
          <p:nvPr/>
        </p:nvSpPr>
        <p:spPr>
          <a:xfrm>
            <a:off x="4843145" y="1015365"/>
            <a:ext cx="1159510" cy="539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sz="2400" b="1" dirty="0">
                <a:solidFill>
                  <a:schemeClr val="bg1"/>
                </a:solidFill>
                <a:ea typeface="黑体" panose="02010609060101010101" pitchFamily="49" charset="-122"/>
                <a:sym typeface="+mn-ea"/>
              </a:rPr>
              <a:t>审分值</a:t>
            </a:r>
            <a:endParaRPr lang="zh-CN" altLang="en-US" sz="2400" b="1" dirty="0">
              <a:solidFill>
                <a:schemeClr val="bg1"/>
              </a:solidFill>
              <a:ea typeface="黑体" panose="02010609060101010101" pitchFamily="49" charset="-122"/>
              <a:sym typeface="+mn-ea"/>
            </a:endParaRPr>
          </a:p>
        </p:txBody>
      </p:sp>
      <p:sp>
        <p:nvSpPr>
          <p:cNvPr id="3" name="矩形 2"/>
          <p:cNvSpPr/>
          <p:nvPr/>
        </p:nvSpPr>
        <p:spPr>
          <a:xfrm>
            <a:off x="4843145" y="5292725"/>
            <a:ext cx="1225550" cy="539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b="1" dirty="0">
                <a:solidFill>
                  <a:schemeClr val="bg1"/>
                </a:solidFill>
                <a:ea typeface="楷体" panose="02010609060101010101" charset="-122"/>
                <a:sym typeface="+mn-ea"/>
              </a:rPr>
              <a:t> </a:t>
            </a:r>
            <a:r>
              <a:rPr lang="zh-CN" altLang="en-US" sz="2400" b="1" dirty="0">
                <a:solidFill>
                  <a:schemeClr val="bg1"/>
                </a:solidFill>
                <a:latin typeface="黑体" panose="02010609060101010101" pitchFamily="49" charset="-122"/>
                <a:ea typeface="黑体" panose="02010609060101010101" pitchFamily="49" charset="-122"/>
                <a:sym typeface="+mn-ea"/>
              </a:rPr>
              <a:t>审</a:t>
            </a:r>
            <a:r>
              <a:rPr lang="zh-CN" altLang="en-US" sz="2400" b="1" dirty="0">
                <a:solidFill>
                  <a:schemeClr val="bg1"/>
                </a:solidFill>
                <a:ea typeface="黑体" panose="02010609060101010101" pitchFamily="49" charset="-122"/>
                <a:sym typeface="+mn-ea"/>
              </a:rPr>
              <a:t>材料</a:t>
            </a:r>
            <a:endParaRPr lang="zh-CN" altLang="en-US" sz="2400" b="1" dirty="0">
              <a:solidFill>
                <a:schemeClr val="bg1"/>
              </a:solidFill>
              <a:ea typeface="黑体" panose="02010609060101010101" pitchFamily="49" charset="-122"/>
              <a:sym typeface="+mn-ea"/>
            </a:endParaRPr>
          </a:p>
        </p:txBody>
      </p:sp>
      <p:sp>
        <p:nvSpPr>
          <p:cNvPr id="4" name="矩形 3"/>
          <p:cNvSpPr/>
          <p:nvPr/>
        </p:nvSpPr>
        <p:spPr>
          <a:xfrm>
            <a:off x="4843145" y="3830955"/>
            <a:ext cx="1225550" cy="539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sz="2400" b="1" dirty="0">
                <a:solidFill>
                  <a:schemeClr val="bg1"/>
                </a:solidFill>
                <a:ea typeface="黑体" panose="02010609060101010101" pitchFamily="49" charset="-122"/>
                <a:sym typeface="+mn-ea"/>
              </a:rPr>
              <a:t>审出处</a:t>
            </a:r>
            <a:endParaRPr lang="zh-CN" altLang="en-US" sz="2400" b="1" dirty="0">
              <a:solidFill>
                <a:schemeClr val="bg1"/>
              </a:solidFill>
              <a:ea typeface="黑体" panose="02010609060101010101" pitchFamily="49" charset="-122"/>
              <a:sym typeface="+mn-ea"/>
            </a:endParaRPr>
          </a:p>
        </p:txBody>
      </p:sp>
      <p:sp>
        <p:nvSpPr>
          <p:cNvPr id="5" name="矩形 4"/>
          <p:cNvSpPr/>
          <p:nvPr/>
        </p:nvSpPr>
        <p:spPr>
          <a:xfrm>
            <a:off x="4843145" y="2329180"/>
            <a:ext cx="1225550" cy="539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sz="2400" b="1" dirty="0">
                <a:solidFill>
                  <a:schemeClr val="bg1"/>
                </a:solidFill>
                <a:ea typeface="黑体" panose="02010609060101010101" pitchFamily="49" charset="-122"/>
                <a:sym typeface="+mn-ea"/>
              </a:rPr>
              <a:t>审问题</a:t>
            </a:r>
            <a:endParaRPr lang="zh-CN" altLang="en-US" sz="2400" b="1" dirty="0">
              <a:solidFill>
                <a:schemeClr val="bg1"/>
              </a:solidFill>
              <a:ea typeface="黑体" panose="02010609060101010101" pitchFamily="49" charset="-122"/>
              <a:sym typeface="+mn-ea"/>
            </a:endParaRPr>
          </a:p>
        </p:txBody>
      </p:sp>
      <p:sp>
        <p:nvSpPr>
          <p:cNvPr id="9" name=" 135"/>
          <p:cNvSpPr/>
          <p:nvPr/>
        </p:nvSpPr>
        <p:spPr>
          <a:xfrm>
            <a:off x="3423285" y="3234690"/>
            <a:ext cx="815975" cy="299720"/>
          </a:xfrm>
          <a:custGeom>
            <a:avLst/>
            <a:gdLst>
              <a:gd name="connsiteX0" fmla="*/ 4381875 w 6516714"/>
              <a:gd name="connsiteY0" fmla="*/ 0 h 2476413"/>
              <a:gd name="connsiteX1" fmla="*/ 6516714 w 6516714"/>
              <a:gd name="connsiteY1" fmla="*/ 1238208 h 2476413"/>
              <a:gd name="connsiteX2" fmla="*/ 4381875 w 6516714"/>
              <a:gd name="connsiteY2" fmla="*/ 2476413 h 2476413"/>
              <a:gd name="connsiteX3" fmla="*/ 4381875 w 6516714"/>
              <a:gd name="connsiteY3" fmla="*/ 2456682 h 2476413"/>
              <a:gd name="connsiteX4" fmla="*/ 4855462 w 6516714"/>
              <a:gd name="connsiteY4" fmla="*/ 1644997 h 2476413"/>
              <a:gd name="connsiteX5" fmla="*/ 0 w 6516714"/>
              <a:gd name="connsiteY5" fmla="*/ 1238206 h 2476413"/>
              <a:gd name="connsiteX6" fmla="*/ 4855461 w 6516714"/>
              <a:gd name="connsiteY6" fmla="*/ 831415 h 2476413"/>
              <a:gd name="connsiteX7" fmla="*/ 4381875 w 6516714"/>
              <a:gd name="connsiteY7" fmla="*/ 19731 h 247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714" h="2476413">
                <a:moveTo>
                  <a:pt x="4381875" y="0"/>
                </a:moveTo>
                <a:lnTo>
                  <a:pt x="6516714" y="1238208"/>
                </a:lnTo>
                <a:lnTo>
                  <a:pt x="4381875" y="2476413"/>
                </a:lnTo>
                <a:lnTo>
                  <a:pt x="4381875" y="2456682"/>
                </a:lnTo>
                <a:lnTo>
                  <a:pt x="4855462" y="1644997"/>
                </a:lnTo>
                <a:lnTo>
                  <a:pt x="0" y="1238206"/>
                </a:lnTo>
                <a:lnTo>
                  <a:pt x="4855461" y="831415"/>
                </a:lnTo>
                <a:lnTo>
                  <a:pt x="4381875" y="1973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p>
            <a:pPr algn="ctr" eaLnBrk="1" fontAlgn="auto" hangingPunct="1">
              <a:spcBef>
                <a:spcPts val="0"/>
              </a:spcBef>
              <a:spcAft>
                <a:spcPts val="0"/>
              </a:spcAft>
              <a:defRPr/>
            </a:pPr>
            <a:endParaRPr lang="zh-CN" altLang="en-US">
              <a:solidFill>
                <a:srgbClr val="FFFFFF"/>
              </a:solidFill>
            </a:endParaRPr>
          </a:p>
        </p:txBody>
      </p:sp>
      <p:sp>
        <p:nvSpPr>
          <p:cNvPr id="10" name=" 135"/>
          <p:cNvSpPr/>
          <p:nvPr/>
        </p:nvSpPr>
        <p:spPr>
          <a:xfrm>
            <a:off x="6441440" y="2449195"/>
            <a:ext cx="815975" cy="299720"/>
          </a:xfrm>
          <a:custGeom>
            <a:avLst/>
            <a:gdLst>
              <a:gd name="connsiteX0" fmla="*/ 4381875 w 6516714"/>
              <a:gd name="connsiteY0" fmla="*/ 0 h 2476413"/>
              <a:gd name="connsiteX1" fmla="*/ 6516714 w 6516714"/>
              <a:gd name="connsiteY1" fmla="*/ 1238208 h 2476413"/>
              <a:gd name="connsiteX2" fmla="*/ 4381875 w 6516714"/>
              <a:gd name="connsiteY2" fmla="*/ 2476413 h 2476413"/>
              <a:gd name="connsiteX3" fmla="*/ 4381875 w 6516714"/>
              <a:gd name="connsiteY3" fmla="*/ 2456682 h 2476413"/>
              <a:gd name="connsiteX4" fmla="*/ 4855462 w 6516714"/>
              <a:gd name="connsiteY4" fmla="*/ 1644997 h 2476413"/>
              <a:gd name="connsiteX5" fmla="*/ 0 w 6516714"/>
              <a:gd name="connsiteY5" fmla="*/ 1238206 h 2476413"/>
              <a:gd name="connsiteX6" fmla="*/ 4855461 w 6516714"/>
              <a:gd name="connsiteY6" fmla="*/ 831415 h 2476413"/>
              <a:gd name="connsiteX7" fmla="*/ 4381875 w 6516714"/>
              <a:gd name="connsiteY7" fmla="*/ 19731 h 247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714" h="2476413">
                <a:moveTo>
                  <a:pt x="4381875" y="0"/>
                </a:moveTo>
                <a:lnTo>
                  <a:pt x="6516714" y="1238208"/>
                </a:lnTo>
                <a:lnTo>
                  <a:pt x="4381875" y="2476413"/>
                </a:lnTo>
                <a:lnTo>
                  <a:pt x="4381875" y="2456682"/>
                </a:lnTo>
                <a:lnTo>
                  <a:pt x="4855462" y="1644997"/>
                </a:lnTo>
                <a:lnTo>
                  <a:pt x="0" y="1238206"/>
                </a:lnTo>
                <a:lnTo>
                  <a:pt x="4855461" y="831415"/>
                </a:lnTo>
                <a:lnTo>
                  <a:pt x="4381875" y="1973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p>
            <a:pPr algn="ctr" eaLnBrk="1" fontAlgn="auto" hangingPunct="1">
              <a:spcBef>
                <a:spcPts val="0"/>
              </a:spcBef>
              <a:spcAft>
                <a:spcPts val="0"/>
              </a:spcAft>
              <a:defRPr/>
            </a:pPr>
            <a:endParaRPr lang="zh-CN" altLang="en-US">
              <a:solidFill>
                <a:srgbClr val="FFFFFF"/>
              </a:solidFill>
            </a:endParaRPr>
          </a:p>
        </p:txBody>
      </p:sp>
      <p:sp>
        <p:nvSpPr>
          <p:cNvPr id="11" name=" 135"/>
          <p:cNvSpPr/>
          <p:nvPr/>
        </p:nvSpPr>
        <p:spPr>
          <a:xfrm>
            <a:off x="6441440" y="1135380"/>
            <a:ext cx="815975" cy="299720"/>
          </a:xfrm>
          <a:custGeom>
            <a:avLst/>
            <a:gdLst>
              <a:gd name="connsiteX0" fmla="*/ 4381875 w 6516714"/>
              <a:gd name="connsiteY0" fmla="*/ 0 h 2476413"/>
              <a:gd name="connsiteX1" fmla="*/ 6516714 w 6516714"/>
              <a:gd name="connsiteY1" fmla="*/ 1238208 h 2476413"/>
              <a:gd name="connsiteX2" fmla="*/ 4381875 w 6516714"/>
              <a:gd name="connsiteY2" fmla="*/ 2476413 h 2476413"/>
              <a:gd name="connsiteX3" fmla="*/ 4381875 w 6516714"/>
              <a:gd name="connsiteY3" fmla="*/ 2456682 h 2476413"/>
              <a:gd name="connsiteX4" fmla="*/ 4855462 w 6516714"/>
              <a:gd name="connsiteY4" fmla="*/ 1644997 h 2476413"/>
              <a:gd name="connsiteX5" fmla="*/ 0 w 6516714"/>
              <a:gd name="connsiteY5" fmla="*/ 1238206 h 2476413"/>
              <a:gd name="connsiteX6" fmla="*/ 4855461 w 6516714"/>
              <a:gd name="connsiteY6" fmla="*/ 831415 h 2476413"/>
              <a:gd name="connsiteX7" fmla="*/ 4381875 w 6516714"/>
              <a:gd name="connsiteY7" fmla="*/ 19731 h 247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714" h="2476413">
                <a:moveTo>
                  <a:pt x="4381875" y="0"/>
                </a:moveTo>
                <a:lnTo>
                  <a:pt x="6516714" y="1238208"/>
                </a:lnTo>
                <a:lnTo>
                  <a:pt x="4381875" y="2476413"/>
                </a:lnTo>
                <a:lnTo>
                  <a:pt x="4381875" y="2456682"/>
                </a:lnTo>
                <a:lnTo>
                  <a:pt x="4855462" y="1644997"/>
                </a:lnTo>
                <a:lnTo>
                  <a:pt x="0" y="1238206"/>
                </a:lnTo>
                <a:lnTo>
                  <a:pt x="4855461" y="831415"/>
                </a:lnTo>
                <a:lnTo>
                  <a:pt x="4381875" y="1973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p>
            <a:pPr algn="ctr" eaLnBrk="1" fontAlgn="auto" hangingPunct="1">
              <a:spcBef>
                <a:spcPts val="0"/>
              </a:spcBef>
              <a:spcAft>
                <a:spcPts val="0"/>
              </a:spcAft>
              <a:defRPr/>
            </a:pPr>
            <a:endParaRPr lang="zh-CN" altLang="en-US">
              <a:solidFill>
                <a:srgbClr val="FFFFFF"/>
              </a:solidFill>
            </a:endParaRPr>
          </a:p>
        </p:txBody>
      </p:sp>
      <p:sp>
        <p:nvSpPr>
          <p:cNvPr id="2050" name=" 2050"/>
          <p:cNvSpPr/>
          <p:nvPr/>
        </p:nvSpPr>
        <p:spPr bwMode="auto">
          <a:xfrm flipH="1">
            <a:off x="4239260" y="937260"/>
            <a:ext cx="196215" cy="4895215"/>
          </a:xfrm>
          <a:custGeom>
            <a:avLst/>
            <a:gdLst>
              <a:gd name="T0" fmla="*/ 2147483646 w 41"/>
              <a:gd name="T1" fmla="*/ 2147483646 h 281"/>
              <a:gd name="T2" fmla="*/ 2147483646 w 41"/>
              <a:gd name="T3" fmla="*/ 2147483646 h 281"/>
              <a:gd name="T4" fmla="*/ 0 w 41"/>
              <a:gd name="T5" fmla="*/ 0 h 281"/>
              <a:gd name="T6" fmla="*/ 2147483646 w 41"/>
              <a:gd name="T7" fmla="*/ 2147483646 h 281"/>
              <a:gd name="T8" fmla="*/ 2147483646 w 41"/>
              <a:gd name="T9" fmla="*/ 2147483646 h 281"/>
              <a:gd name="T10" fmla="*/ 2147483646 w 41"/>
              <a:gd name="T11" fmla="*/ 2147483646 h 281"/>
              <a:gd name="T12" fmla="*/ 2147483646 w 41"/>
              <a:gd name="T13" fmla="*/ 2147483646 h 281"/>
              <a:gd name="T14" fmla="*/ 2147483646 w 41"/>
              <a:gd name="T15" fmla="*/ 2147483646 h 281"/>
              <a:gd name="T16" fmla="*/ 2147483646 w 41"/>
              <a:gd name="T17" fmla="*/ 2147483646 h 281"/>
              <a:gd name="T18" fmla="*/ 2147483646 w 41"/>
              <a:gd name="T19" fmla="*/ 2147483646 h 281"/>
              <a:gd name="T20" fmla="*/ 2147483646 w 41"/>
              <a:gd name="T21" fmla="*/ 2147483646 h 281"/>
              <a:gd name="T22" fmla="*/ 2147483646 w 41"/>
              <a:gd name="T23" fmla="*/ 2147483646 h 281"/>
              <a:gd name="T24" fmla="*/ 2147483646 w 41"/>
              <a:gd name="T25" fmla="*/ 2147483646 h 281"/>
              <a:gd name="T26" fmla="*/ 0 w 41"/>
              <a:gd name="T27" fmla="*/ 2147483646 h 281"/>
              <a:gd name="T28" fmla="*/ 2147483646 w 41"/>
              <a:gd name="T29" fmla="*/ 2147483646 h 281"/>
              <a:gd name="T30" fmla="*/ 2147483646 w 41"/>
              <a:gd name="T31" fmla="*/ 2147483646 h 281"/>
              <a:gd name="T32" fmla="*/ 2147483646 w 41"/>
              <a:gd name="T33" fmla="*/ 2147483646 h 281"/>
              <a:gd name="T34" fmla="*/ 2147483646 w 41"/>
              <a:gd name="T35" fmla="*/ 2147483646 h 281"/>
              <a:gd name="T36" fmla="*/ 2147483646 w 41"/>
              <a:gd name="T37" fmla="*/ 2147483646 h 281"/>
              <a:gd name="T38" fmla="*/ 2147483646 w 41"/>
              <a:gd name="T39" fmla="*/ 2147483646 h 281"/>
              <a:gd name="T40" fmla="*/ 2147483646 w 41"/>
              <a:gd name="T41" fmla="*/ 2147483646 h 281"/>
              <a:gd name="T42" fmla="*/ 2147483646 w 41"/>
              <a:gd name="T43" fmla="*/ 2147483646 h 28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1" h="281">
                <a:moveTo>
                  <a:pt x="15" y="41"/>
                </a:moveTo>
                <a:cubicBezTo>
                  <a:pt x="15" y="29"/>
                  <a:pt x="13" y="19"/>
                  <a:pt x="11" y="13"/>
                </a:cubicBezTo>
                <a:cubicBezTo>
                  <a:pt x="9" y="7"/>
                  <a:pt x="5" y="2"/>
                  <a:pt x="0" y="0"/>
                </a:cubicBezTo>
                <a:cubicBezTo>
                  <a:pt x="10" y="0"/>
                  <a:pt x="17" y="3"/>
                  <a:pt x="21" y="9"/>
                </a:cubicBezTo>
                <a:cubicBezTo>
                  <a:pt x="25" y="14"/>
                  <a:pt x="27" y="27"/>
                  <a:pt x="27" y="45"/>
                </a:cubicBezTo>
                <a:cubicBezTo>
                  <a:pt x="27" y="103"/>
                  <a:pt x="27" y="103"/>
                  <a:pt x="27" y="103"/>
                </a:cubicBezTo>
                <a:cubicBezTo>
                  <a:pt x="27" y="114"/>
                  <a:pt x="28" y="122"/>
                  <a:pt x="30" y="128"/>
                </a:cubicBezTo>
                <a:cubicBezTo>
                  <a:pt x="32" y="134"/>
                  <a:pt x="35" y="138"/>
                  <a:pt x="41" y="141"/>
                </a:cubicBezTo>
                <a:cubicBezTo>
                  <a:pt x="35" y="143"/>
                  <a:pt x="31" y="147"/>
                  <a:pt x="30" y="153"/>
                </a:cubicBezTo>
                <a:cubicBezTo>
                  <a:pt x="28" y="158"/>
                  <a:pt x="27" y="167"/>
                  <a:pt x="27" y="179"/>
                </a:cubicBezTo>
                <a:cubicBezTo>
                  <a:pt x="27" y="232"/>
                  <a:pt x="27" y="232"/>
                  <a:pt x="27" y="232"/>
                </a:cubicBezTo>
                <a:cubicBezTo>
                  <a:pt x="27" y="245"/>
                  <a:pt x="26" y="255"/>
                  <a:pt x="25" y="262"/>
                </a:cubicBezTo>
                <a:cubicBezTo>
                  <a:pt x="23" y="269"/>
                  <a:pt x="20" y="274"/>
                  <a:pt x="16" y="277"/>
                </a:cubicBezTo>
                <a:cubicBezTo>
                  <a:pt x="12" y="279"/>
                  <a:pt x="7" y="281"/>
                  <a:pt x="0" y="281"/>
                </a:cubicBezTo>
                <a:cubicBezTo>
                  <a:pt x="5" y="279"/>
                  <a:pt x="9" y="274"/>
                  <a:pt x="11" y="268"/>
                </a:cubicBezTo>
                <a:cubicBezTo>
                  <a:pt x="13" y="261"/>
                  <a:pt x="15" y="252"/>
                  <a:pt x="15" y="240"/>
                </a:cubicBezTo>
                <a:cubicBezTo>
                  <a:pt x="15" y="186"/>
                  <a:pt x="15" y="186"/>
                  <a:pt x="15" y="186"/>
                </a:cubicBezTo>
                <a:cubicBezTo>
                  <a:pt x="15" y="172"/>
                  <a:pt x="15" y="162"/>
                  <a:pt x="17" y="155"/>
                </a:cubicBezTo>
                <a:cubicBezTo>
                  <a:pt x="19" y="148"/>
                  <a:pt x="23" y="144"/>
                  <a:pt x="29" y="141"/>
                </a:cubicBezTo>
                <a:cubicBezTo>
                  <a:pt x="23" y="138"/>
                  <a:pt x="19" y="133"/>
                  <a:pt x="17" y="127"/>
                </a:cubicBezTo>
                <a:cubicBezTo>
                  <a:pt x="15" y="121"/>
                  <a:pt x="15" y="111"/>
                  <a:pt x="15" y="98"/>
                </a:cubicBezTo>
                <a:lnTo>
                  <a:pt x="15" y="41"/>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a:p>
        </p:txBody>
      </p:sp>
      <p:sp>
        <p:nvSpPr>
          <p:cNvPr id="15" name=" 135"/>
          <p:cNvSpPr/>
          <p:nvPr/>
        </p:nvSpPr>
        <p:spPr>
          <a:xfrm>
            <a:off x="6441440" y="3950970"/>
            <a:ext cx="815975" cy="299720"/>
          </a:xfrm>
          <a:custGeom>
            <a:avLst/>
            <a:gdLst>
              <a:gd name="connsiteX0" fmla="*/ 4381875 w 6516714"/>
              <a:gd name="connsiteY0" fmla="*/ 0 h 2476413"/>
              <a:gd name="connsiteX1" fmla="*/ 6516714 w 6516714"/>
              <a:gd name="connsiteY1" fmla="*/ 1238208 h 2476413"/>
              <a:gd name="connsiteX2" fmla="*/ 4381875 w 6516714"/>
              <a:gd name="connsiteY2" fmla="*/ 2476413 h 2476413"/>
              <a:gd name="connsiteX3" fmla="*/ 4381875 w 6516714"/>
              <a:gd name="connsiteY3" fmla="*/ 2456682 h 2476413"/>
              <a:gd name="connsiteX4" fmla="*/ 4855462 w 6516714"/>
              <a:gd name="connsiteY4" fmla="*/ 1644997 h 2476413"/>
              <a:gd name="connsiteX5" fmla="*/ 0 w 6516714"/>
              <a:gd name="connsiteY5" fmla="*/ 1238206 h 2476413"/>
              <a:gd name="connsiteX6" fmla="*/ 4855461 w 6516714"/>
              <a:gd name="connsiteY6" fmla="*/ 831415 h 2476413"/>
              <a:gd name="connsiteX7" fmla="*/ 4381875 w 6516714"/>
              <a:gd name="connsiteY7" fmla="*/ 19731 h 247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714" h="2476413">
                <a:moveTo>
                  <a:pt x="4381875" y="0"/>
                </a:moveTo>
                <a:lnTo>
                  <a:pt x="6516714" y="1238208"/>
                </a:lnTo>
                <a:lnTo>
                  <a:pt x="4381875" y="2476413"/>
                </a:lnTo>
                <a:lnTo>
                  <a:pt x="4381875" y="2456682"/>
                </a:lnTo>
                <a:lnTo>
                  <a:pt x="4855462" y="1644997"/>
                </a:lnTo>
                <a:lnTo>
                  <a:pt x="0" y="1238206"/>
                </a:lnTo>
                <a:lnTo>
                  <a:pt x="4855461" y="831415"/>
                </a:lnTo>
                <a:lnTo>
                  <a:pt x="4381875" y="1973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p>
            <a:pPr algn="ctr" eaLnBrk="1" fontAlgn="auto" hangingPunct="1">
              <a:spcBef>
                <a:spcPts val="0"/>
              </a:spcBef>
              <a:spcAft>
                <a:spcPts val="0"/>
              </a:spcAft>
              <a:defRPr/>
            </a:pPr>
            <a:endParaRPr lang="zh-CN" altLang="en-US">
              <a:solidFill>
                <a:srgbClr val="FFFFFF"/>
              </a:solidFill>
            </a:endParaRPr>
          </a:p>
        </p:txBody>
      </p:sp>
      <p:sp>
        <p:nvSpPr>
          <p:cNvPr id="16" name=" 135"/>
          <p:cNvSpPr/>
          <p:nvPr/>
        </p:nvSpPr>
        <p:spPr>
          <a:xfrm>
            <a:off x="6441440" y="5412740"/>
            <a:ext cx="815975" cy="299720"/>
          </a:xfrm>
          <a:custGeom>
            <a:avLst/>
            <a:gdLst>
              <a:gd name="connsiteX0" fmla="*/ 4381875 w 6516714"/>
              <a:gd name="connsiteY0" fmla="*/ 0 h 2476413"/>
              <a:gd name="connsiteX1" fmla="*/ 6516714 w 6516714"/>
              <a:gd name="connsiteY1" fmla="*/ 1238208 h 2476413"/>
              <a:gd name="connsiteX2" fmla="*/ 4381875 w 6516714"/>
              <a:gd name="connsiteY2" fmla="*/ 2476413 h 2476413"/>
              <a:gd name="connsiteX3" fmla="*/ 4381875 w 6516714"/>
              <a:gd name="connsiteY3" fmla="*/ 2456682 h 2476413"/>
              <a:gd name="connsiteX4" fmla="*/ 4855462 w 6516714"/>
              <a:gd name="connsiteY4" fmla="*/ 1644997 h 2476413"/>
              <a:gd name="connsiteX5" fmla="*/ 0 w 6516714"/>
              <a:gd name="connsiteY5" fmla="*/ 1238206 h 2476413"/>
              <a:gd name="connsiteX6" fmla="*/ 4855461 w 6516714"/>
              <a:gd name="connsiteY6" fmla="*/ 831415 h 2476413"/>
              <a:gd name="connsiteX7" fmla="*/ 4381875 w 6516714"/>
              <a:gd name="connsiteY7" fmla="*/ 19731 h 247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714" h="2476413">
                <a:moveTo>
                  <a:pt x="4381875" y="0"/>
                </a:moveTo>
                <a:lnTo>
                  <a:pt x="6516714" y="1238208"/>
                </a:lnTo>
                <a:lnTo>
                  <a:pt x="4381875" y="2476413"/>
                </a:lnTo>
                <a:lnTo>
                  <a:pt x="4381875" y="2456682"/>
                </a:lnTo>
                <a:lnTo>
                  <a:pt x="4855462" y="1644997"/>
                </a:lnTo>
                <a:lnTo>
                  <a:pt x="0" y="1238206"/>
                </a:lnTo>
                <a:lnTo>
                  <a:pt x="4855461" y="831415"/>
                </a:lnTo>
                <a:lnTo>
                  <a:pt x="4381875" y="1973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p>
            <a:pPr algn="ctr" eaLnBrk="1" fontAlgn="auto" hangingPunct="1">
              <a:spcBef>
                <a:spcPts val="0"/>
              </a:spcBef>
              <a:spcAft>
                <a:spcPts val="0"/>
              </a:spcAft>
              <a:defRPr/>
            </a:pPr>
            <a:endParaRPr lang="zh-CN" altLang="en-US">
              <a:solidFill>
                <a:srgbClr val="FFFFFF"/>
              </a:solidFill>
            </a:endParaRPr>
          </a:p>
        </p:txBody>
      </p:sp>
      <p:sp>
        <p:nvSpPr>
          <p:cNvPr id="18" name="矩形 17"/>
          <p:cNvSpPr/>
          <p:nvPr/>
        </p:nvSpPr>
        <p:spPr>
          <a:xfrm>
            <a:off x="7510780" y="1078865"/>
            <a:ext cx="1159510" cy="539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sz="2400" b="1" dirty="0">
                <a:solidFill>
                  <a:schemeClr val="bg1"/>
                </a:solidFill>
                <a:ea typeface="黑体" panose="02010609060101010101" pitchFamily="49" charset="-122"/>
                <a:sym typeface="+mn-ea"/>
              </a:rPr>
              <a:t>定几点</a:t>
            </a:r>
            <a:endParaRPr lang="zh-CN" altLang="en-US" sz="2400" b="1" dirty="0">
              <a:solidFill>
                <a:schemeClr val="bg1"/>
              </a:solidFill>
              <a:ea typeface="黑体" panose="02010609060101010101" pitchFamily="49" charset="-122"/>
              <a:sym typeface="+mn-ea"/>
            </a:endParaRPr>
          </a:p>
        </p:txBody>
      </p:sp>
      <p:sp>
        <p:nvSpPr>
          <p:cNvPr id="19" name="矩形 18"/>
          <p:cNvSpPr/>
          <p:nvPr/>
        </p:nvSpPr>
        <p:spPr>
          <a:xfrm>
            <a:off x="7510780" y="2304415"/>
            <a:ext cx="1159510" cy="539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sz="2400" b="1" dirty="0">
                <a:solidFill>
                  <a:schemeClr val="bg1"/>
                </a:solidFill>
                <a:ea typeface="黑体" panose="02010609060101010101" pitchFamily="49" charset="-122"/>
                <a:sym typeface="+mn-ea"/>
              </a:rPr>
              <a:t>定四找</a:t>
            </a:r>
            <a:endParaRPr lang="zh-CN" altLang="en-US" sz="2400" b="1" dirty="0">
              <a:solidFill>
                <a:schemeClr val="bg1"/>
              </a:solidFill>
              <a:ea typeface="黑体" panose="02010609060101010101" pitchFamily="49" charset="-122"/>
              <a:sym typeface="+mn-ea"/>
            </a:endParaRPr>
          </a:p>
        </p:txBody>
      </p:sp>
      <p:sp>
        <p:nvSpPr>
          <p:cNvPr id="20" name="矩形 19"/>
          <p:cNvSpPr/>
          <p:nvPr/>
        </p:nvSpPr>
        <p:spPr>
          <a:xfrm>
            <a:off x="7510780" y="5292725"/>
            <a:ext cx="1159510" cy="539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sz="2400" b="1" dirty="0">
                <a:solidFill>
                  <a:schemeClr val="bg1"/>
                </a:solidFill>
                <a:ea typeface="黑体" panose="02010609060101010101" pitchFamily="49" charset="-122"/>
                <a:sym typeface="+mn-ea"/>
              </a:rPr>
              <a:t>定层次</a:t>
            </a:r>
            <a:endParaRPr lang="zh-CN" altLang="en-US" sz="2400" b="1" dirty="0">
              <a:solidFill>
                <a:schemeClr val="bg1"/>
              </a:solidFill>
              <a:ea typeface="黑体" panose="02010609060101010101" pitchFamily="49" charset="-122"/>
              <a:sym typeface="+mn-ea"/>
            </a:endParaRPr>
          </a:p>
        </p:txBody>
      </p:sp>
      <p:sp>
        <p:nvSpPr>
          <p:cNvPr id="21" name="矩形 20"/>
          <p:cNvSpPr/>
          <p:nvPr/>
        </p:nvSpPr>
        <p:spPr>
          <a:xfrm>
            <a:off x="7510780" y="3830955"/>
            <a:ext cx="1159510" cy="539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sz="2400" b="1" dirty="0">
                <a:solidFill>
                  <a:schemeClr val="bg1"/>
                </a:solidFill>
                <a:ea typeface="黑体" panose="02010609060101010101" pitchFamily="49" charset="-122"/>
                <a:sym typeface="+mn-ea"/>
              </a:rPr>
              <a:t>定方向</a:t>
            </a:r>
            <a:endParaRPr lang="zh-CN" altLang="en-US" sz="2400" b="1" dirty="0">
              <a:solidFill>
                <a:schemeClr val="bg1"/>
              </a:solidFill>
              <a:ea typeface="黑体" panose="02010609060101010101" pitchFamily="49" charset="-122"/>
              <a:sym typeface="+mn-ea"/>
            </a:endParaRPr>
          </a:p>
        </p:txBody>
      </p:sp>
      <p:sp>
        <p:nvSpPr>
          <p:cNvPr id="12" name=" 12"/>
          <p:cNvSpPr/>
          <p:nvPr/>
        </p:nvSpPr>
        <p:spPr bwMode="auto">
          <a:xfrm>
            <a:off x="8237220" y="5292725"/>
            <a:ext cx="1169670" cy="789940"/>
          </a:xfrm>
          <a:custGeom>
            <a:avLst/>
            <a:gdLst>
              <a:gd name="T0" fmla="*/ 1905000 w 1360"/>
              <a:gd name="T1" fmla="*/ 65651 h 1358"/>
              <a:gd name="T2" fmla="*/ 1703294 w 1360"/>
              <a:gd name="T3" fmla="*/ 205463 h 1358"/>
              <a:gd name="T4" fmla="*/ 1507191 w 1360"/>
              <a:gd name="T5" fmla="*/ 363512 h 1358"/>
              <a:gd name="T6" fmla="*/ 1318092 w 1360"/>
              <a:gd name="T7" fmla="*/ 538581 h 1358"/>
              <a:gd name="T8" fmla="*/ 1138798 w 1360"/>
              <a:gd name="T9" fmla="*/ 731887 h 1358"/>
              <a:gd name="T10" fmla="*/ 970710 w 1360"/>
              <a:gd name="T11" fmla="*/ 930055 h 1358"/>
              <a:gd name="T12" fmla="*/ 832037 w 1360"/>
              <a:gd name="T13" fmla="*/ 1130655 h 1358"/>
              <a:gd name="T14" fmla="*/ 715776 w 1360"/>
              <a:gd name="T15" fmla="*/ 1326392 h 1358"/>
              <a:gd name="T16" fmla="*/ 624728 w 1360"/>
              <a:gd name="T17" fmla="*/ 1520914 h 1358"/>
              <a:gd name="T18" fmla="*/ 525276 w 1360"/>
              <a:gd name="T19" fmla="*/ 1580486 h 1358"/>
              <a:gd name="T20" fmla="*/ 455239 w 1360"/>
              <a:gd name="T21" fmla="*/ 1627901 h 1358"/>
              <a:gd name="T22" fmla="*/ 417419 w 1360"/>
              <a:gd name="T23" fmla="*/ 1625469 h 1358"/>
              <a:gd name="T24" fmla="*/ 390805 w 1360"/>
              <a:gd name="T25" fmla="*/ 1551308 h 1358"/>
              <a:gd name="T26" fmla="*/ 336176 w 1360"/>
              <a:gd name="T27" fmla="*/ 1432163 h 1358"/>
              <a:gd name="T28" fmla="*/ 285750 w 1360"/>
              <a:gd name="T29" fmla="*/ 1322745 h 1358"/>
              <a:gd name="T30" fmla="*/ 239526 w 1360"/>
              <a:gd name="T31" fmla="*/ 1231563 h 1358"/>
              <a:gd name="T32" fmla="*/ 196103 w 1360"/>
              <a:gd name="T33" fmla="*/ 1158618 h 1358"/>
              <a:gd name="T34" fmla="*/ 155482 w 1360"/>
              <a:gd name="T35" fmla="*/ 1102693 h 1358"/>
              <a:gd name="T36" fmla="*/ 120463 w 1360"/>
              <a:gd name="T37" fmla="*/ 1061357 h 1358"/>
              <a:gd name="T38" fmla="*/ 81243 w 1360"/>
              <a:gd name="T39" fmla="*/ 1030963 h 1358"/>
              <a:gd name="T40" fmla="*/ 40621 w 1360"/>
              <a:gd name="T41" fmla="*/ 1011511 h 1358"/>
              <a:gd name="T42" fmla="*/ 0 w 1360"/>
              <a:gd name="T43" fmla="*/ 1003001 h 1358"/>
              <a:gd name="T44" fmla="*/ 53228 w 1360"/>
              <a:gd name="T45" fmla="*/ 960449 h 1358"/>
              <a:gd name="T46" fmla="*/ 107857 w 1360"/>
              <a:gd name="T47" fmla="*/ 930055 h 1358"/>
              <a:gd name="T48" fmla="*/ 152680 w 1360"/>
              <a:gd name="T49" fmla="*/ 914250 h 1358"/>
              <a:gd name="T50" fmla="*/ 198904 w 1360"/>
              <a:gd name="T51" fmla="*/ 906956 h 1358"/>
              <a:gd name="T52" fmla="*/ 257735 w 1360"/>
              <a:gd name="T53" fmla="*/ 925192 h 1358"/>
              <a:gd name="T54" fmla="*/ 323570 w 1360"/>
              <a:gd name="T55" fmla="*/ 979901 h 1358"/>
              <a:gd name="T56" fmla="*/ 388004 w 1360"/>
              <a:gd name="T57" fmla="*/ 1067436 h 1358"/>
              <a:gd name="T58" fmla="*/ 458040 w 1360"/>
              <a:gd name="T59" fmla="*/ 1191443 h 1358"/>
              <a:gd name="T60" fmla="*/ 572901 w 1360"/>
              <a:gd name="T61" fmla="*/ 1193875 h 1358"/>
              <a:gd name="T62" fmla="*/ 710173 w 1360"/>
              <a:gd name="T63" fmla="*/ 1000569 h 1358"/>
              <a:gd name="T64" fmla="*/ 861452 w 1360"/>
              <a:gd name="T65" fmla="*/ 813342 h 1358"/>
              <a:gd name="T66" fmla="*/ 1025338 w 1360"/>
              <a:gd name="T67" fmla="*/ 637057 h 1358"/>
              <a:gd name="T68" fmla="*/ 1203232 w 1360"/>
              <a:gd name="T69" fmla="*/ 468067 h 1358"/>
              <a:gd name="T70" fmla="*/ 1385327 w 1360"/>
              <a:gd name="T71" fmla="*/ 314881 h 1358"/>
              <a:gd name="T72" fmla="*/ 1574426 w 1360"/>
              <a:gd name="T73" fmla="*/ 175069 h 1358"/>
              <a:gd name="T74" fmla="*/ 1764926 w 1360"/>
              <a:gd name="T75" fmla="*/ 53493 h 135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360" h="1358">
                <a:moveTo>
                  <a:pt x="1331" y="0"/>
                </a:moveTo>
                <a:lnTo>
                  <a:pt x="1360" y="54"/>
                </a:lnTo>
                <a:lnTo>
                  <a:pt x="1287" y="109"/>
                </a:lnTo>
                <a:lnTo>
                  <a:pt x="1216" y="169"/>
                </a:lnTo>
                <a:lnTo>
                  <a:pt x="1145" y="232"/>
                </a:lnTo>
                <a:lnTo>
                  <a:pt x="1076" y="299"/>
                </a:lnTo>
                <a:lnTo>
                  <a:pt x="1007" y="368"/>
                </a:lnTo>
                <a:lnTo>
                  <a:pt x="941" y="443"/>
                </a:lnTo>
                <a:lnTo>
                  <a:pt x="876" y="520"/>
                </a:lnTo>
                <a:lnTo>
                  <a:pt x="813" y="602"/>
                </a:lnTo>
                <a:lnTo>
                  <a:pt x="751" y="685"/>
                </a:lnTo>
                <a:lnTo>
                  <a:pt x="693" y="765"/>
                </a:lnTo>
                <a:lnTo>
                  <a:pt x="642" y="848"/>
                </a:lnTo>
                <a:lnTo>
                  <a:pt x="594" y="930"/>
                </a:lnTo>
                <a:lnTo>
                  <a:pt x="551" y="1011"/>
                </a:lnTo>
                <a:lnTo>
                  <a:pt x="511" y="1091"/>
                </a:lnTo>
                <a:lnTo>
                  <a:pt x="476" y="1172"/>
                </a:lnTo>
                <a:lnTo>
                  <a:pt x="446" y="1251"/>
                </a:lnTo>
                <a:lnTo>
                  <a:pt x="401" y="1281"/>
                </a:lnTo>
                <a:lnTo>
                  <a:pt x="375" y="1300"/>
                </a:lnTo>
                <a:lnTo>
                  <a:pt x="348" y="1320"/>
                </a:lnTo>
                <a:lnTo>
                  <a:pt x="325" y="1339"/>
                </a:lnTo>
                <a:lnTo>
                  <a:pt x="304" y="1358"/>
                </a:lnTo>
                <a:lnTo>
                  <a:pt x="298" y="1337"/>
                </a:lnTo>
                <a:lnTo>
                  <a:pt x="290" y="1310"/>
                </a:lnTo>
                <a:lnTo>
                  <a:pt x="279" y="1276"/>
                </a:lnTo>
                <a:lnTo>
                  <a:pt x="263" y="1237"/>
                </a:lnTo>
                <a:lnTo>
                  <a:pt x="240" y="1178"/>
                </a:lnTo>
                <a:lnTo>
                  <a:pt x="221" y="1132"/>
                </a:lnTo>
                <a:lnTo>
                  <a:pt x="204" y="1088"/>
                </a:lnTo>
                <a:lnTo>
                  <a:pt x="186" y="1049"/>
                </a:lnTo>
                <a:lnTo>
                  <a:pt x="171" y="1013"/>
                </a:lnTo>
                <a:lnTo>
                  <a:pt x="156" y="982"/>
                </a:lnTo>
                <a:lnTo>
                  <a:pt x="140" y="953"/>
                </a:lnTo>
                <a:lnTo>
                  <a:pt x="125" y="928"/>
                </a:lnTo>
                <a:lnTo>
                  <a:pt x="111" y="907"/>
                </a:lnTo>
                <a:lnTo>
                  <a:pt x="100" y="890"/>
                </a:lnTo>
                <a:lnTo>
                  <a:pt x="86" y="873"/>
                </a:lnTo>
                <a:lnTo>
                  <a:pt x="71" y="859"/>
                </a:lnTo>
                <a:lnTo>
                  <a:pt x="58" y="848"/>
                </a:lnTo>
                <a:lnTo>
                  <a:pt x="44" y="838"/>
                </a:lnTo>
                <a:lnTo>
                  <a:pt x="29" y="832"/>
                </a:lnTo>
                <a:lnTo>
                  <a:pt x="15" y="827"/>
                </a:lnTo>
                <a:lnTo>
                  <a:pt x="0" y="825"/>
                </a:lnTo>
                <a:lnTo>
                  <a:pt x="19" y="806"/>
                </a:lnTo>
                <a:lnTo>
                  <a:pt x="38" y="790"/>
                </a:lnTo>
                <a:lnTo>
                  <a:pt x="58" y="777"/>
                </a:lnTo>
                <a:lnTo>
                  <a:pt x="77" y="765"/>
                </a:lnTo>
                <a:lnTo>
                  <a:pt x="94" y="758"/>
                </a:lnTo>
                <a:lnTo>
                  <a:pt x="109" y="752"/>
                </a:lnTo>
                <a:lnTo>
                  <a:pt x="127" y="748"/>
                </a:lnTo>
                <a:lnTo>
                  <a:pt x="142" y="746"/>
                </a:lnTo>
                <a:lnTo>
                  <a:pt x="163" y="750"/>
                </a:lnTo>
                <a:lnTo>
                  <a:pt x="184" y="761"/>
                </a:lnTo>
                <a:lnTo>
                  <a:pt x="207" y="779"/>
                </a:lnTo>
                <a:lnTo>
                  <a:pt x="231" y="806"/>
                </a:lnTo>
                <a:lnTo>
                  <a:pt x="254" y="838"/>
                </a:lnTo>
                <a:lnTo>
                  <a:pt x="277" y="878"/>
                </a:lnTo>
                <a:lnTo>
                  <a:pt x="302" y="924"/>
                </a:lnTo>
                <a:lnTo>
                  <a:pt x="327" y="980"/>
                </a:lnTo>
                <a:lnTo>
                  <a:pt x="363" y="1063"/>
                </a:lnTo>
                <a:lnTo>
                  <a:pt x="409" y="982"/>
                </a:lnTo>
                <a:lnTo>
                  <a:pt x="457" y="901"/>
                </a:lnTo>
                <a:lnTo>
                  <a:pt x="507" y="823"/>
                </a:lnTo>
                <a:lnTo>
                  <a:pt x="561" y="744"/>
                </a:lnTo>
                <a:lnTo>
                  <a:pt x="615" y="669"/>
                </a:lnTo>
                <a:lnTo>
                  <a:pt x="672" y="596"/>
                </a:lnTo>
                <a:lnTo>
                  <a:pt x="732" y="524"/>
                </a:lnTo>
                <a:lnTo>
                  <a:pt x="795" y="453"/>
                </a:lnTo>
                <a:lnTo>
                  <a:pt x="859" y="385"/>
                </a:lnTo>
                <a:lnTo>
                  <a:pt x="924" y="320"/>
                </a:lnTo>
                <a:lnTo>
                  <a:pt x="989" y="259"/>
                </a:lnTo>
                <a:lnTo>
                  <a:pt x="1055" y="199"/>
                </a:lnTo>
                <a:lnTo>
                  <a:pt x="1124" y="144"/>
                </a:lnTo>
                <a:lnTo>
                  <a:pt x="1191" y="92"/>
                </a:lnTo>
                <a:lnTo>
                  <a:pt x="1260" y="44"/>
                </a:lnTo>
                <a:lnTo>
                  <a:pt x="1331" y="0"/>
                </a:lnTo>
                <a:close/>
              </a:path>
            </a:pathLst>
          </a:cu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nvSpPr>
        <p:spPr>
          <a:xfrm>
            <a:off x="924560" y="721995"/>
            <a:ext cx="1619885" cy="539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b="1" dirty="0">
                <a:solidFill>
                  <a:srgbClr val="FF0000"/>
                </a:solidFill>
                <a:ea typeface="楷体" panose="02010609060101010101" charset="-122"/>
                <a:sym typeface="+mn-ea"/>
              </a:rPr>
              <a:t> </a:t>
            </a:r>
            <a:r>
              <a:rPr lang="zh-CN" altLang="en-US" sz="2800" b="1" dirty="0">
                <a:solidFill>
                  <a:srgbClr val="FF0000"/>
                </a:solidFill>
                <a:latin typeface="黑体" panose="02010609060101010101" pitchFamily="49" charset="-122"/>
                <a:ea typeface="黑体" panose="02010609060101010101" pitchFamily="49" charset="-122"/>
                <a:sym typeface="+mn-ea"/>
              </a:rPr>
              <a:t>审</a:t>
            </a:r>
            <a:r>
              <a:rPr lang="zh-CN" altLang="en-US" sz="2800" b="1" dirty="0">
                <a:solidFill>
                  <a:srgbClr val="FF0000"/>
                </a:solidFill>
                <a:ea typeface="黑体" panose="02010609060101010101" pitchFamily="49" charset="-122"/>
                <a:sym typeface="+mn-ea"/>
              </a:rPr>
              <a:t>材料</a:t>
            </a:r>
            <a:endParaRPr lang="zh-CN" altLang="en-US" sz="2800" b="1" dirty="0">
              <a:solidFill>
                <a:srgbClr val="FF0000"/>
              </a:solidFill>
              <a:ea typeface="黑体" panose="02010609060101010101" pitchFamily="49" charset="-122"/>
              <a:sym typeface="+mn-ea"/>
            </a:endParaRPr>
          </a:p>
        </p:txBody>
      </p:sp>
      <p:sp>
        <p:nvSpPr>
          <p:cNvPr id="11" name=" 135"/>
          <p:cNvSpPr/>
          <p:nvPr/>
        </p:nvSpPr>
        <p:spPr>
          <a:xfrm>
            <a:off x="2692400" y="842010"/>
            <a:ext cx="815975" cy="299720"/>
          </a:xfrm>
          <a:custGeom>
            <a:avLst/>
            <a:gdLst>
              <a:gd name="connsiteX0" fmla="*/ 4381875 w 6516714"/>
              <a:gd name="connsiteY0" fmla="*/ 0 h 2476413"/>
              <a:gd name="connsiteX1" fmla="*/ 6516714 w 6516714"/>
              <a:gd name="connsiteY1" fmla="*/ 1238208 h 2476413"/>
              <a:gd name="connsiteX2" fmla="*/ 4381875 w 6516714"/>
              <a:gd name="connsiteY2" fmla="*/ 2476413 h 2476413"/>
              <a:gd name="connsiteX3" fmla="*/ 4381875 w 6516714"/>
              <a:gd name="connsiteY3" fmla="*/ 2456682 h 2476413"/>
              <a:gd name="connsiteX4" fmla="*/ 4855462 w 6516714"/>
              <a:gd name="connsiteY4" fmla="*/ 1644997 h 2476413"/>
              <a:gd name="connsiteX5" fmla="*/ 0 w 6516714"/>
              <a:gd name="connsiteY5" fmla="*/ 1238206 h 2476413"/>
              <a:gd name="connsiteX6" fmla="*/ 4855461 w 6516714"/>
              <a:gd name="connsiteY6" fmla="*/ 831415 h 2476413"/>
              <a:gd name="connsiteX7" fmla="*/ 4381875 w 6516714"/>
              <a:gd name="connsiteY7" fmla="*/ 19731 h 247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714" h="2476413">
                <a:moveTo>
                  <a:pt x="4381875" y="0"/>
                </a:moveTo>
                <a:lnTo>
                  <a:pt x="6516714" y="1238208"/>
                </a:lnTo>
                <a:lnTo>
                  <a:pt x="4381875" y="2476413"/>
                </a:lnTo>
                <a:lnTo>
                  <a:pt x="4381875" y="2456682"/>
                </a:lnTo>
                <a:lnTo>
                  <a:pt x="4855462" y="1644997"/>
                </a:lnTo>
                <a:lnTo>
                  <a:pt x="0" y="1238206"/>
                </a:lnTo>
                <a:lnTo>
                  <a:pt x="4855461" y="831415"/>
                </a:lnTo>
                <a:lnTo>
                  <a:pt x="4381875" y="1973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p>
            <a:pPr algn="ctr" eaLnBrk="1" fontAlgn="auto" hangingPunct="1">
              <a:spcBef>
                <a:spcPts val="0"/>
              </a:spcBef>
              <a:spcAft>
                <a:spcPts val="0"/>
              </a:spcAft>
              <a:defRPr/>
            </a:pPr>
            <a:endParaRPr lang="zh-CN" altLang="en-US">
              <a:solidFill>
                <a:srgbClr val="FFFFFF"/>
              </a:solidFill>
            </a:endParaRPr>
          </a:p>
        </p:txBody>
      </p:sp>
      <p:sp>
        <p:nvSpPr>
          <p:cNvPr id="5" name="矩形 4"/>
          <p:cNvSpPr/>
          <p:nvPr/>
        </p:nvSpPr>
        <p:spPr>
          <a:xfrm>
            <a:off x="4050030" y="721995"/>
            <a:ext cx="1397635" cy="539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sz="20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 </a:t>
            </a:r>
            <a:r>
              <a:rPr lang="zh-CN" altLang="en-US" sz="28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定层次</a:t>
            </a:r>
            <a:endParaRPr lang="zh-CN" altLang="en-US" sz="28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9" name="矩形 8"/>
          <p:cNvSpPr/>
          <p:nvPr/>
        </p:nvSpPr>
        <p:spPr>
          <a:xfrm>
            <a:off x="5314950" y="2253615"/>
            <a:ext cx="5723255" cy="9372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sz="2000" b="1" dirty="0">
                <a:solidFill>
                  <a:schemeClr val="bg1"/>
                </a:solidFill>
                <a:ea typeface="楷体" panose="02010609060101010101" charset="-122"/>
                <a:sym typeface="+mn-ea"/>
              </a:rPr>
              <a:t> </a:t>
            </a:r>
            <a:r>
              <a:rPr lang="zh-CN" altLang="en-US" sz="2400" b="1">
                <a:solidFill>
                  <a:schemeClr val="bg1"/>
                </a:solidFill>
                <a:latin typeface="楷体" panose="02010609060101010101" charset="-122"/>
                <a:ea typeface="楷体" panose="02010609060101010101" charset="-122"/>
                <a:sym typeface="+mn-ea"/>
              </a:rPr>
              <a:t>注</a:t>
            </a:r>
            <a:r>
              <a:rPr lang="zh-CN" altLang="en-US" sz="2400" b="1">
                <a:solidFill>
                  <a:schemeClr val="bg1"/>
                </a:solidFill>
                <a:latin typeface="楷体" panose="02010609060101010101" charset="-122"/>
                <a:ea typeface="楷体" panose="02010609060101010101" charset="-122"/>
                <a:cs typeface="楷体" panose="02010609060101010101" charset="-122"/>
                <a:sym typeface="+mn-ea"/>
              </a:rPr>
              <a:t>意标点符号，“。”“；”“……”</a:t>
            </a:r>
            <a:endParaRPr lang="zh-CN" altLang="en-US" sz="2400" b="1">
              <a:solidFill>
                <a:schemeClr val="bg1"/>
              </a:solidFill>
              <a:latin typeface="楷体" panose="02010609060101010101" charset="-122"/>
              <a:ea typeface="楷体" panose="02010609060101010101" charset="-122"/>
              <a:cs typeface="楷体" panose="02010609060101010101" charset="-122"/>
              <a:sym typeface="+mn-ea"/>
            </a:endParaRPr>
          </a:p>
          <a:p>
            <a:pPr indent="0"/>
            <a:r>
              <a:rPr lang="zh-CN" altLang="en-US" sz="2400" b="1">
                <a:solidFill>
                  <a:schemeClr val="bg1"/>
                </a:solidFill>
                <a:latin typeface="楷体" panose="02010609060101010101" charset="-122"/>
                <a:ea typeface="楷体" panose="02010609060101010101" charset="-122"/>
                <a:cs typeface="楷体" panose="02010609060101010101" charset="-122"/>
                <a:sym typeface="+mn-ea"/>
              </a:rPr>
              <a:t>是一个层，是一个答分点</a:t>
            </a:r>
            <a:endParaRPr lang="zh-CN" altLang="en-US" sz="2400" b="1" dirty="0">
              <a:solidFill>
                <a:schemeClr val="bg1"/>
              </a:solidFill>
              <a:latin typeface="楷体" panose="02010609060101010101" charset="-122"/>
              <a:ea typeface="楷体" panose="02010609060101010101" charset="-122"/>
              <a:cs typeface="楷体" panose="02010609060101010101" charset="-122"/>
              <a:sym typeface="+mn-ea"/>
            </a:endParaRPr>
          </a:p>
        </p:txBody>
      </p:sp>
      <p:sp>
        <p:nvSpPr>
          <p:cNvPr id="10" name="矩形 9"/>
          <p:cNvSpPr/>
          <p:nvPr/>
        </p:nvSpPr>
        <p:spPr>
          <a:xfrm>
            <a:off x="5314950" y="3804285"/>
            <a:ext cx="5723890" cy="9194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sz="2000" b="1" dirty="0">
                <a:solidFill>
                  <a:schemeClr val="bg1"/>
                </a:solidFill>
                <a:latin typeface="楷体" panose="02010609060101010101" charset="-122"/>
                <a:ea typeface="楷体" panose="02010609060101010101" charset="-122"/>
                <a:sym typeface="+mn-ea"/>
              </a:rPr>
              <a:t>主题句即题引</a:t>
            </a:r>
            <a:endParaRPr lang="zh-CN" altLang="en-US" sz="2000" b="1" dirty="0">
              <a:solidFill>
                <a:schemeClr val="bg1"/>
              </a:solidFill>
              <a:latin typeface="楷体" panose="02010609060101010101" charset="-122"/>
              <a:ea typeface="楷体" panose="02010609060101010101" charset="-122"/>
              <a:sym typeface="+mn-ea"/>
            </a:endParaRPr>
          </a:p>
          <a:p>
            <a:pPr indent="0"/>
            <a:r>
              <a:rPr lang="zh-CN" altLang="en-US" sz="2000" b="1" dirty="0">
                <a:solidFill>
                  <a:schemeClr val="bg1"/>
                </a:solidFill>
                <a:latin typeface="楷体" panose="02010609060101010101" charset="-122"/>
                <a:ea typeface="楷体" panose="02010609060101010101" charset="-122"/>
                <a:sym typeface="+mn-ea"/>
              </a:rPr>
              <a:t>关键词即</a:t>
            </a:r>
            <a:r>
              <a:rPr lang="zh-CN" altLang="en-US" sz="2000" b="1">
                <a:solidFill>
                  <a:schemeClr val="bg1"/>
                </a:solidFill>
                <a:latin typeface="楷体" panose="02010609060101010101" charset="-122"/>
                <a:ea typeface="楷体" panose="02010609060101010101" charset="-122"/>
                <a:cs typeface="楷体" panose="02010609060101010101" charset="-122"/>
                <a:sym typeface="+mn-ea"/>
              </a:rPr>
              <a:t>关句子里的主、谓、宾，尤其是名词</a:t>
            </a:r>
            <a:endParaRPr lang="zh-CN" altLang="en-US" sz="2000" b="1" dirty="0">
              <a:solidFill>
                <a:schemeClr val="bg1"/>
              </a:solidFill>
              <a:latin typeface="楷体" panose="02010609060101010101" charset="-122"/>
              <a:ea typeface="楷体" panose="02010609060101010101" charset="-122"/>
              <a:cs typeface="楷体" panose="02010609060101010101" charset="-122"/>
              <a:sym typeface="+mn-ea"/>
            </a:endParaRPr>
          </a:p>
        </p:txBody>
      </p:sp>
      <p:sp>
        <p:nvSpPr>
          <p:cNvPr id="12" name=" 135"/>
          <p:cNvSpPr/>
          <p:nvPr/>
        </p:nvSpPr>
        <p:spPr>
          <a:xfrm>
            <a:off x="4188460" y="2611755"/>
            <a:ext cx="815975" cy="299720"/>
          </a:xfrm>
          <a:custGeom>
            <a:avLst/>
            <a:gdLst>
              <a:gd name="connsiteX0" fmla="*/ 4381875 w 6516714"/>
              <a:gd name="connsiteY0" fmla="*/ 0 h 2476413"/>
              <a:gd name="connsiteX1" fmla="*/ 6516714 w 6516714"/>
              <a:gd name="connsiteY1" fmla="*/ 1238208 h 2476413"/>
              <a:gd name="connsiteX2" fmla="*/ 4381875 w 6516714"/>
              <a:gd name="connsiteY2" fmla="*/ 2476413 h 2476413"/>
              <a:gd name="connsiteX3" fmla="*/ 4381875 w 6516714"/>
              <a:gd name="connsiteY3" fmla="*/ 2456682 h 2476413"/>
              <a:gd name="connsiteX4" fmla="*/ 4855462 w 6516714"/>
              <a:gd name="connsiteY4" fmla="*/ 1644997 h 2476413"/>
              <a:gd name="connsiteX5" fmla="*/ 0 w 6516714"/>
              <a:gd name="connsiteY5" fmla="*/ 1238206 h 2476413"/>
              <a:gd name="connsiteX6" fmla="*/ 4855461 w 6516714"/>
              <a:gd name="connsiteY6" fmla="*/ 831415 h 2476413"/>
              <a:gd name="connsiteX7" fmla="*/ 4381875 w 6516714"/>
              <a:gd name="connsiteY7" fmla="*/ 19731 h 247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714" h="2476413">
                <a:moveTo>
                  <a:pt x="4381875" y="0"/>
                </a:moveTo>
                <a:lnTo>
                  <a:pt x="6516714" y="1238208"/>
                </a:lnTo>
                <a:lnTo>
                  <a:pt x="4381875" y="2476413"/>
                </a:lnTo>
                <a:lnTo>
                  <a:pt x="4381875" y="2456682"/>
                </a:lnTo>
                <a:lnTo>
                  <a:pt x="4855462" y="1644997"/>
                </a:lnTo>
                <a:lnTo>
                  <a:pt x="0" y="1238206"/>
                </a:lnTo>
                <a:lnTo>
                  <a:pt x="4855461" y="831415"/>
                </a:lnTo>
                <a:lnTo>
                  <a:pt x="4381875" y="1973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p>
            <a:pPr algn="ctr" eaLnBrk="1" fontAlgn="auto" hangingPunct="1">
              <a:spcBef>
                <a:spcPts val="0"/>
              </a:spcBef>
              <a:spcAft>
                <a:spcPts val="0"/>
              </a:spcAft>
              <a:defRPr/>
            </a:pPr>
            <a:endParaRPr lang="zh-CN" altLang="en-US">
              <a:solidFill>
                <a:srgbClr val="FFFFFF"/>
              </a:solidFill>
            </a:endParaRPr>
          </a:p>
        </p:txBody>
      </p:sp>
      <p:sp>
        <p:nvSpPr>
          <p:cNvPr id="13" name=" 135"/>
          <p:cNvSpPr/>
          <p:nvPr/>
        </p:nvSpPr>
        <p:spPr>
          <a:xfrm>
            <a:off x="4340860" y="4103370"/>
            <a:ext cx="815975" cy="299720"/>
          </a:xfrm>
          <a:custGeom>
            <a:avLst/>
            <a:gdLst>
              <a:gd name="connsiteX0" fmla="*/ 4381875 w 6516714"/>
              <a:gd name="connsiteY0" fmla="*/ 0 h 2476413"/>
              <a:gd name="connsiteX1" fmla="*/ 6516714 w 6516714"/>
              <a:gd name="connsiteY1" fmla="*/ 1238208 h 2476413"/>
              <a:gd name="connsiteX2" fmla="*/ 4381875 w 6516714"/>
              <a:gd name="connsiteY2" fmla="*/ 2476413 h 2476413"/>
              <a:gd name="connsiteX3" fmla="*/ 4381875 w 6516714"/>
              <a:gd name="connsiteY3" fmla="*/ 2456682 h 2476413"/>
              <a:gd name="connsiteX4" fmla="*/ 4855462 w 6516714"/>
              <a:gd name="connsiteY4" fmla="*/ 1644997 h 2476413"/>
              <a:gd name="connsiteX5" fmla="*/ 0 w 6516714"/>
              <a:gd name="connsiteY5" fmla="*/ 1238206 h 2476413"/>
              <a:gd name="connsiteX6" fmla="*/ 4855461 w 6516714"/>
              <a:gd name="connsiteY6" fmla="*/ 831415 h 2476413"/>
              <a:gd name="connsiteX7" fmla="*/ 4381875 w 6516714"/>
              <a:gd name="connsiteY7" fmla="*/ 19731 h 247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714" h="2476413">
                <a:moveTo>
                  <a:pt x="4381875" y="0"/>
                </a:moveTo>
                <a:lnTo>
                  <a:pt x="6516714" y="1238208"/>
                </a:lnTo>
                <a:lnTo>
                  <a:pt x="4381875" y="2476413"/>
                </a:lnTo>
                <a:lnTo>
                  <a:pt x="4381875" y="2456682"/>
                </a:lnTo>
                <a:lnTo>
                  <a:pt x="4855462" y="1644997"/>
                </a:lnTo>
                <a:lnTo>
                  <a:pt x="0" y="1238206"/>
                </a:lnTo>
                <a:lnTo>
                  <a:pt x="4855461" y="831415"/>
                </a:lnTo>
                <a:lnTo>
                  <a:pt x="4381875" y="1973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p>
            <a:pPr algn="ctr" eaLnBrk="1" fontAlgn="auto" hangingPunct="1">
              <a:spcBef>
                <a:spcPts val="0"/>
              </a:spcBef>
              <a:spcAft>
                <a:spcPts val="0"/>
              </a:spcAft>
              <a:defRPr/>
            </a:pPr>
            <a:endParaRPr lang="zh-CN" altLang="en-US">
              <a:solidFill>
                <a:srgbClr val="FFFFFF"/>
              </a:solidFill>
            </a:endParaRPr>
          </a:p>
        </p:txBody>
      </p:sp>
      <p:sp>
        <p:nvSpPr>
          <p:cNvPr id="2" name="矩形 1"/>
          <p:cNvSpPr/>
          <p:nvPr/>
        </p:nvSpPr>
        <p:spPr>
          <a:xfrm>
            <a:off x="392430" y="2452370"/>
            <a:ext cx="3657600" cy="19532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marL="1905" indent="-344805" fontAlgn="auto">
              <a:lnSpc>
                <a:spcPts val="3880"/>
              </a:lnSpc>
              <a:buNone/>
            </a:pPr>
            <a:r>
              <a:rPr lang="zh-CN" altLang="en-US" b="1" dirty="0">
                <a:solidFill>
                  <a:schemeClr val="bg1"/>
                </a:solidFill>
                <a:ea typeface="楷体" panose="02010609060101010101" charset="-122"/>
                <a:sym typeface="+mn-ea"/>
              </a:rPr>
              <a:t> </a:t>
            </a:r>
            <a:r>
              <a:rPr lang="zh-CN" altLang="en-US" sz="2800" b="1" dirty="0">
                <a:solidFill>
                  <a:schemeClr val="bg1"/>
                </a:solidFill>
                <a:latin typeface="楷体" panose="02010609060101010101" charset="-122"/>
                <a:ea typeface="楷体" panose="02010609060101010101" charset="-122"/>
                <a:sym typeface="+mn-ea"/>
              </a:rPr>
              <a:t>材料语文化、层次化</a:t>
            </a:r>
            <a:endParaRPr lang="zh-CN" altLang="en-US" sz="2800" b="1" dirty="0">
              <a:solidFill>
                <a:schemeClr val="bg1"/>
              </a:solidFill>
              <a:latin typeface="楷体" panose="02010609060101010101" charset="-122"/>
              <a:ea typeface="楷体" panose="02010609060101010101" charset="-122"/>
              <a:sym typeface="+mn-ea"/>
            </a:endParaRPr>
          </a:p>
          <a:p>
            <a:pPr marL="1905" indent="-344805" fontAlgn="auto">
              <a:lnSpc>
                <a:spcPts val="3880"/>
              </a:lnSpc>
              <a:buNone/>
            </a:pPr>
            <a:endParaRPr lang="zh-CN" altLang="en-US" sz="2800" b="1" dirty="0">
              <a:solidFill>
                <a:schemeClr val="bg1"/>
              </a:solidFill>
              <a:latin typeface="楷体" panose="02010609060101010101" charset="-122"/>
              <a:ea typeface="楷体" panose="02010609060101010101" charset="-122"/>
              <a:sym typeface="+mn-ea"/>
            </a:endParaRPr>
          </a:p>
          <a:p>
            <a:pPr marL="1905" indent="-344805" fontAlgn="auto">
              <a:lnSpc>
                <a:spcPts val="3880"/>
              </a:lnSpc>
              <a:buNone/>
            </a:pPr>
            <a:r>
              <a:rPr lang="zh-CN" altLang="en-US" sz="2800" b="1" dirty="0">
                <a:solidFill>
                  <a:schemeClr val="bg1"/>
                </a:solidFill>
                <a:latin typeface="楷体" panose="02010609060101010101" charset="-122"/>
                <a:ea typeface="楷体" panose="02010609060101010101" charset="-122"/>
                <a:sym typeface="+mn-ea"/>
              </a:rPr>
              <a:t>求主题句、求关键词</a:t>
            </a:r>
            <a:endParaRPr lang="zh-CN" altLang="en-US" sz="2800" b="1" dirty="0">
              <a:solidFill>
                <a:schemeClr val="bg1"/>
              </a:solidFill>
              <a:ea typeface="楷体" panose="02010609060101010101" charset="-122"/>
              <a:sym typeface="+mn-ea"/>
            </a:endParaRPr>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1+#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1+#ppt_w/2"/>
                                          </p:val>
                                        </p:tav>
                                        <p:tav tm="100000">
                                          <p:val>
                                            <p:strVal val="#ppt_x"/>
                                          </p:val>
                                        </p:tav>
                                      </p:tavLst>
                                    </p:anim>
                                    <p:anim calcmode="lin" valueType="num">
                                      <p:cBhvr additive="base">
                                        <p:cTn id="26"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1+#ppt_w/2"/>
                                          </p:val>
                                        </p:tav>
                                        <p:tav tm="100000">
                                          <p:val>
                                            <p:strVal val="#ppt_x"/>
                                          </p:val>
                                        </p:tav>
                                      </p:tavLst>
                                    </p:anim>
                                    <p:anim calcmode="lin" valueType="num">
                                      <p:cBhvr additive="base">
                                        <p:cTn id="3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9" grpId="0" bldLvl="0" animBg="1"/>
      <p:bldP spid="13" grpId="0" bldLvl="0" animBg="1"/>
      <p:bldP spid="10" grpId="0" bldLvl="0" animBg="1"/>
      <p:bldP spid="2" grpId="0" bldLvl="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41300" y="1054735"/>
            <a:ext cx="11784965" cy="4015105"/>
          </a:xfrm>
          <a:prstGeom prst="rect">
            <a:avLst/>
          </a:prstGeom>
          <a:noFill/>
        </p:spPr>
        <p:txBody>
          <a:bodyPr wrap="square" rtlCol="0" anchor="t">
            <a:spAutoFit/>
          </a:bodyPr>
          <a:p>
            <a:pPr indent="0" fontAlgn="auto">
              <a:lnSpc>
                <a:spcPts val="3060"/>
              </a:lnSpc>
              <a:buNone/>
            </a:pPr>
            <a:r>
              <a:rPr lang="zh-CN" altLang="en-US" sz="2800" b="1" dirty="0">
                <a:solidFill>
                  <a:schemeClr val="bg1"/>
                </a:solidFill>
                <a:latin typeface="楷体" panose="02010609060101010101" charset="-122"/>
                <a:ea typeface="楷体" panose="02010609060101010101" charset="-122"/>
                <a:cs typeface="楷体" panose="02010609060101010101" charset="-122"/>
                <a:sym typeface="+mn-ea"/>
              </a:rPr>
              <a:t>41、（</a:t>
            </a:r>
            <a:r>
              <a:rPr lang="en-US" altLang="zh-CN" sz="2800" b="1" dirty="0">
                <a:solidFill>
                  <a:schemeClr val="bg1"/>
                </a:solidFill>
                <a:latin typeface="楷体" panose="02010609060101010101" charset="-122"/>
                <a:ea typeface="楷体" panose="02010609060101010101" charset="-122"/>
                <a:cs typeface="楷体" panose="02010609060101010101" charset="-122"/>
                <a:sym typeface="+mn-ea"/>
              </a:rPr>
              <a:t>2018</a:t>
            </a:r>
            <a:r>
              <a:rPr lang="zh-CN" altLang="en-US" sz="2800" b="1" dirty="0">
                <a:solidFill>
                  <a:schemeClr val="bg1"/>
                </a:solidFill>
                <a:latin typeface="楷体" panose="02010609060101010101" charset="-122"/>
                <a:ea typeface="楷体" panose="02010609060101010101" charset="-122"/>
                <a:cs typeface="楷体" panose="02010609060101010101" charset="-122"/>
                <a:sym typeface="+mn-ea"/>
              </a:rPr>
              <a:t>全国</a:t>
            </a:r>
            <a:r>
              <a:rPr lang="en-US" altLang="zh-CN" sz="2800" b="1" dirty="0">
                <a:solidFill>
                  <a:schemeClr val="bg1"/>
                </a:solidFill>
                <a:latin typeface="楷体" panose="02010609060101010101" charset="-122"/>
                <a:ea typeface="楷体" panose="02010609060101010101" charset="-122"/>
                <a:cs typeface="楷体" panose="02010609060101010101" charset="-122"/>
                <a:sym typeface="+mn-ea"/>
              </a:rPr>
              <a:t>1</a:t>
            </a:r>
            <a:r>
              <a:rPr lang="zh-CN" altLang="en-US" sz="2800" b="1" dirty="0">
                <a:solidFill>
                  <a:schemeClr val="bg1"/>
                </a:solidFill>
                <a:latin typeface="楷体" panose="02010609060101010101" charset="-122"/>
                <a:ea typeface="楷体" panose="02010609060101010101" charset="-122"/>
                <a:cs typeface="楷体" panose="02010609060101010101" charset="-122"/>
                <a:sym typeface="+mn-ea"/>
              </a:rPr>
              <a:t>卷）阅读材料，完成下列要求。（25分）</a:t>
            </a:r>
            <a:endParaRPr lang="zh-CN" altLang="en-US" sz="2400" b="1" dirty="0">
              <a:solidFill>
                <a:schemeClr val="bg1"/>
              </a:solidFill>
              <a:latin typeface="楷体" panose="02010609060101010101" charset="-122"/>
              <a:ea typeface="楷体" panose="02010609060101010101" charset="-122"/>
              <a:cs typeface="楷体" panose="02010609060101010101" charset="-122"/>
              <a:sym typeface="+mn-ea"/>
            </a:endParaRPr>
          </a:p>
          <a:p>
            <a:pPr indent="0" fontAlgn="auto">
              <a:lnSpc>
                <a:spcPts val="3060"/>
              </a:lnSpc>
              <a:buNone/>
            </a:pPr>
            <a:r>
              <a:rPr lang="zh-CN" altLang="en-US" sz="2400" b="1" dirty="0">
                <a:solidFill>
                  <a:schemeClr val="bg1"/>
                </a:solidFill>
                <a:latin typeface="楷体" panose="02010609060101010101" charset="-122"/>
                <a:ea typeface="楷体" panose="02010609060101010101" charset="-122"/>
                <a:cs typeface="楷体" panose="02010609060101010101" charset="-122"/>
                <a:sym typeface="+mn-ea"/>
              </a:rPr>
              <a:t>中</a:t>
            </a:r>
            <a:r>
              <a:rPr lang="zh-CN" altLang="en-US" sz="2400" b="1" dirty="0">
                <a:solidFill>
                  <a:srgbClr val="00B0F0"/>
                </a:solidFill>
                <a:latin typeface="楷体" panose="02010609060101010101" charset="-122"/>
                <a:ea typeface="楷体" panose="02010609060101010101" charset="-122"/>
                <a:cs typeface="楷体" panose="02010609060101010101" charset="-122"/>
                <a:sym typeface="+mn-ea"/>
              </a:rPr>
              <a:t>国基层社会治理历史悠久，改革开放以后，村民自治成为中国亿万农民的伟大创造。</a:t>
            </a:r>
            <a:endParaRPr lang="zh-CN" altLang="en-US" sz="2800" b="1" dirty="0">
              <a:solidFill>
                <a:srgbClr val="00B0F0"/>
              </a:solidFill>
              <a:latin typeface="楷体" panose="02010609060101010101" charset="-122"/>
              <a:ea typeface="楷体" panose="02010609060101010101" charset="-122"/>
              <a:cs typeface="楷体" panose="02010609060101010101" charset="-122"/>
              <a:sym typeface="+mn-ea"/>
            </a:endParaRPr>
          </a:p>
          <a:p>
            <a:pPr indent="0" fontAlgn="auto">
              <a:lnSpc>
                <a:spcPts val="3060"/>
              </a:lnSpc>
              <a:buNone/>
            </a:pPr>
            <a:r>
              <a:rPr lang="zh-CN" altLang="en-US" sz="2800" b="1" dirty="0">
                <a:solidFill>
                  <a:srgbClr val="00B0F0"/>
                </a:solidFill>
                <a:latin typeface="楷体" panose="02010609060101010101" charset="-122"/>
                <a:ea typeface="楷体" panose="02010609060101010101" charset="-122"/>
                <a:cs typeface="楷体" panose="02010609060101010101" charset="-122"/>
                <a:sym typeface="+mn-ea"/>
              </a:rPr>
              <a:t>材料一  宋代一些地方实行乡约制度，其功能主要是扬善惩恶，制定规约进行道德教化，并建立民间组织和相关的赏罚，明清时期，宣讲“圣谕”成为乡约最重要的内容。当时，由地方官吏广泛推行乡约制度，设立乡约组织，每月召集百姓宣讲，教化，康熙九年颁布了乡约组织必须宣讲的《上谕十六条》，内容包含“重农桑以足衣食”“训子弟以禁非为”等。——据杨开道《中国乡约制度》等</a:t>
            </a:r>
            <a:endParaRPr lang="zh-CN" altLang="en-US" sz="2800" b="1" dirty="0">
              <a:solidFill>
                <a:srgbClr val="00B0F0"/>
              </a:solidFill>
              <a:latin typeface="楷体" panose="02010609060101010101" charset="-122"/>
              <a:ea typeface="楷体" panose="02010609060101010101" charset="-122"/>
              <a:cs typeface="楷体" panose="02010609060101010101" charset="-122"/>
              <a:sym typeface="+mn-ea"/>
            </a:endParaRPr>
          </a:p>
          <a:p>
            <a:pPr indent="0" fontAlgn="auto">
              <a:lnSpc>
                <a:spcPts val="3060"/>
              </a:lnSpc>
              <a:buNone/>
            </a:pPr>
            <a:r>
              <a:rPr lang="zh-CN" altLang="en-US" sz="2800" b="1" dirty="0">
                <a:solidFill>
                  <a:srgbClr val="00B0F0"/>
                </a:solidFill>
                <a:latin typeface="楷体" panose="02010609060101010101" charset="-122"/>
                <a:ea typeface="楷体" panose="02010609060101010101" charset="-122"/>
                <a:cs typeface="楷体" panose="02010609060101010101" charset="-122"/>
                <a:sym typeface="+mn-ea"/>
              </a:rPr>
              <a:t>（1）根据材料一并结合所学知识，概括宋代到明清时期乡约制度的变化</a:t>
            </a:r>
            <a:r>
              <a:rPr lang="zh-CN" altLang="en-US" sz="2800" b="1" dirty="0">
                <a:solidFill>
                  <a:schemeClr val="bg1"/>
                </a:solidFill>
                <a:latin typeface="楷体" panose="02010609060101010101" charset="-122"/>
                <a:ea typeface="楷体" panose="02010609060101010101" charset="-122"/>
                <a:cs typeface="楷体" panose="02010609060101010101" charset="-122"/>
                <a:sym typeface="+mn-ea"/>
              </a:rPr>
              <a:t>，并说明乡约制度的积极作用。（12分）</a:t>
            </a:r>
            <a:endParaRPr lang="zh-CN" altLang="en-US" sz="2800" b="1" dirty="0">
              <a:solidFill>
                <a:schemeClr val="bg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endParaRPr>
          </a:p>
        </p:txBody>
      </p:sp>
      <p:pic>
        <p:nvPicPr>
          <p:cNvPr id="8" name="内容占位符 3" descr="03"/>
          <p:cNvPicPr>
            <a:picLocks noChangeAspect="1"/>
          </p:cNvPicPr>
          <p:nvPr/>
        </p:nvPicPr>
        <p:blipFill>
          <a:blip r:embed="rId1"/>
          <a:srcRect l="9947" t="9074" r="22526" b="46972"/>
          <a:stretch>
            <a:fillRect/>
          </a:stretch>
        </p:blipFill>
        <p:spPr>
          <a:xfrm>
            <a:off x="8863965" y="178435"/>
            <a:ext cx="3260090" cy="663575"/>
          </a:xfrm>
          <a:prstGeom prst="rect">
            <a:avLst/>
          </a:prstGeom>
        </p:spPr>
      </p:pic>
      <p:sp>
        <p:nvSpPr>
          <p:cNvPr id="14" name="矩形 13"/>
          <p:cNvSpPr/>
          <p:nvPr/>
        </p:nvSpPr>
        <p:spPr>
          <a:xfrm>
            <a:off x="3811905" y="5175885"/>
            <a:ext cx="3570605" cy="10623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marL="1905" indent="-344805" fontAlgn="auto">
              <a:lnSpc>
                <a:spcPts val="3880"/>
              </a:lnSpc>
              <a:buNone/>
            </a:pPr>
            <a:r>
              <a:rPr lang="zh-CN" altLang="en-US" sz="2800" b="1" dirty="0">
                <a:solidFill>
                  <a:schemeClr val="bg1"/>
                </a:solidFill>
                <a:latin typeface="楷体" panose="02010609060101010101" charset="-122"/>
                <a:ea typeface="楷体" panose="02010609060101010101" charset="-122"/>
                <a:sym typeface="+mn-ea"/>
              </a:rPr>
              <a:t>材料语文化、层次化</a:t>
            </a:r>
            <a:endParaRPr lang="zh-CN" altLang="en-US" sz="2800" b="1" dirty="0">
              <a:solidFill>
                <a:schemeClr val="bg1"/>
              </a:solidFill>
              <a:latin typeface="楷体" panose="02010609060101010101" charset="-122"/>
              <a:ea typeface="楷体" panose="02010609060101010101" charset="-122"/>
              <a:sym typeface="+mn-ea"/>
            </a:endParaRPr>
          </a:p>
          <a:p>
            <a:pPr marL="1905" indent="-344805" fontAlgn="auto">
              <a:lnSpc>
                <a:spcPts val="3880"/>
              </a:lnSpc>
              <a:buNone/>
            </a:pPr>
            <a:r>
              <a:rPr lang="zh-CN" altLang="en-US" sz="2800" b="1" dirty="0">
                <a:solidFill>
                  <a:schemeClr val="bg1"/>
                </a:solidFill>
                <a:latin typeface="楷体" panose="02010609060101010101" charset="-122"/>
                <a:ea typeface="楷体" panose="02010609060101010101" charset="-122"/>
                <a:sym typeface="+mn-ea"/>
              </a:rPr>
              <a:t>求主题句、求关键词</a:t>
            </a:r>
            <a:endParaRPr lang="zh-CN" altLang="en-US" sz="2800" b="1" dirty="0">
              <a:solidFill>
                <a:schemeClr val="bg1"/>
              </a:solidFill>
              <a:latin typeface="楷体" panose="02010609060101010101" charset="-122"/>
              <a:ea typeface="楷体" panose="02010609060101010101" charset="-122"/>
              <a:cs typeface="楷体" panose="02010609060101010101" charset="-122"/>
              <a:sym typeface="+mn-ea"/>
            </a:endParaRPr>
          </a:p>
        </p:txBody>
      </p:sp>
      <p:sp>
        <p:nvSpPr>
          <p:cNvPr id="24" name=" 200"/>
          <p:cNvSpPr/>
          <p:nvPr/>
        </p:nvSpPr>
        <p:spPr>
          <a:xfrm>
            <a:off x="986790" y="2252980"/>
            <a:ext cx="1703705" cy="374015"/>
          </a:xfrm>
          <a:prstGeom prst="fram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chemeClr val="tx1"/>
              </a:solidFill>
            </a:endParaRPr>
          </a:p>
        </p:txBody>
      </p:sp>
      <p:sp>
        <p:nvSpPr>
          <p:cNvPr id="26" name=" 200"/>
          <p:cNvSpPr/>
          <p:nvPr/>
        </p:nvSpPr>
        <p:spPr>
          <a:xfrm>
            <a:off x="8460740" y="1878965"/>
            <a:ext cx="1703705" cy="374015"/>
          </a:xfrm>
          <a:prstGeom prst="fram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chemeClr val="tx1"/>
              </a:solidFill>
            </a:endParaRPr>
          </a:p>
        </p:txBody>
      </p:sp>
      <p:sp>
        <p:nvSpPr>
          <p:cNvPr id="27" name=" 200"/>
          <p:cNvSpPr/>
          <p:nvPr/>
        </p:nvSpPr>
        <p:spPr>
          <a:xfrm>
            <a:off x="3905885" y="2235200"/>
            <a:ext cx="1703070" cy="374015"/>
          </a:xfrm>
          <a:prstGeom prst="fram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chemeClr val="tx1"/>
              </a:solidFill>
            </a:endParaRPr>
          </a:p>
        </p:txBody>
      </p:sp>
      <p:sp>
        <p:nvSpPr>
          <p:cNvPr id="28" name=" 200"/>
          <p:cNvSpPr/>
          <p:nvPr/>
        </p:nvSpPr>
        <p:spPr>
          <a:xfrm>
            <a:off x="10480040" y="2252980"/>
            <a:ext cx="1139825" cy="374015"/>
          </a:xfrm>
          <a:prstGeom prst="fram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chemeClr val="tx1"/>
              </a:solidFill>
            </a:endParaRPr>
          </a:p>
        </p:txBody>
      </p:sp>
      <p:sp>
        <p:nvSpPr>
          <p:cNvPr id="29" name=" 200"/>
          <p:cNvSpPr/>
          <p:nvPr/>
        </p:nvSpPr>
        <p:spPr>
          <a:xfrm>
            <a:off x="5749290" y="2626995"/>
            <a:ext cx="1374775" cy="374015"/>
          </a:xfrm>
          <a:prstGeom prst="fram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chemeClr val="tx1"/>
              </a:solidFill>
            </a:endParaRPr>
          </a:p>
        </p:txBody>
      </p:sp>
      <p:sp>
        <p:nvSpPr>
          <p:cNvPr id="30" name=" 200"/>
          <p:cNvSpPr/>
          <p:nvPr/>
        </p:nvSpPr>
        <p:spPr>
          <a:xfrm>
            <a:off x="8157845" y="3001010"/>
            <a:ext cx="1483995" cy="374015"/>
          </a:xfrm>
          <a:prstGeom prst="fram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chemeClr val="tx1"/>
              </a:solidFill>
            </a:endParaRPr>
          </a:p>
        </p:txBody>
      </p:sp>
      <p:sp>
        <p:nvSpPr>
          <p:cNvPr id="3" name=" 200"/>
          <p:cNvSpPr/>
          <p:nvPr/>
        </p:nvSpPr>
        <p:spPr>
          <a:xfrm>
            <a:off x="1350645" y="3001010"/>
            <a:ext cx="1494790" cy="374015"/>
          </a:xfrm>
          <a:prstGeom prst="fram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chemeClr val="tx1"/>
              </a:solidFill>
            </a:endParaRPr>
          </a:p>
        </p:txBody>
      </p:sp>
      <p:sp>
        <p:nvSpPr>
          <p:cNvPr id="4" name="矩形 3"/>
          <p:cNvSpPr/>
          <p:nvPr/>
        </p:nvSpPr>
        <p:spPr>
          <a:xfrm>
            <a:off x="581660" y="3705860"/>
            <a:ext cx="9724390" cy="26282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marL="1905" indent="-344805" fontAlgn="auto">
              <a:lnSpc>
                <a:spcPts val="3880"/>
              </a:lnSpc>
              <a:buNone/>
            </a:pPr>
            <a:endParaRPr lang="zh-CN" altLang="en-US" sz="2800" b="1" dirty="0">
              <a:solidFill>
                <a:schemeClr val="bg1"/>
              </a:solidFill>
              <a:latin typeface="楷体" panose="02010609060101010101" charset="-122"/>
              <a:ea typeface="楷体" panose="02010609060101010101" charset="-122"/>
              <a:cs typeface="楷体" panose="02010609060101010101" charset="-122"/>
              <a:sym typeface="+mn-ea"/>
            </a:endParaRPr>
          </a:p>
          <a:p>
            <a:pPr marL="1905" indent="-344805" fontAlgn="auto">
              <a:lnSpc>
                <a:spcPts val="3880"/>
              </a:lnSpc>
              <a:buNone/>
            </a:pPr>
            <a:r>
              <a:rPr lang="zh-CN" altLang="en-US" sz="2800" b="1" dirty="0">
                <a:solidFill>
                  <a:schemeClr val="bg1"/>
                </a:solidFill>
                <a:latin typeface="楷体" panose="02010609060101010101" charset="-122"/>
                <a:ea typeface="楷体" panose="02010609060101010101" charset="-122"/>
                <a:cs typeface="楷体" panose="02010609060101010101" charset="-122"/>
                <a:sym typeface="+mn-ea"/>
              </a:rPr>
              <a:t>          变化：</a:t>
            </a:r>
            <a:r>
              <a:rPr lang="en-US" altLang="zh-CN" sz="2800" b="1" dirty="0">
                <a:solidFill>
                  <a:schemeClr val="bg1"/>
                </a:solidFill>
                <a:latin typeface="楷体" panose="02010609060101010101" charset="-122"/>
                <a:ea typeface="楷体" panose="02010609060101010101" charset="-122"/>
                <a:cs typeface="楷体" panose="02010609060101010101" charset="-122"/>
                <a:sym typeface="+mn-ea"/>
              </a:rPr>
              <a:t>6</a:t>
            </a:r>
            <a:r>
              <a:rPr lang="zh-CN" altLang="en-US" sz="2800" b="1" dirty="0">
                <a:solidFill>
                  <a:schemeClr val="bg1"/>
                </a:solidFill>
                <a:latin typeface="楷体" panose="02010609060101010101" charset="-122"/>
                <a:ea typeface="楷体" panose="02010609060101010101" charset="-122"/>
                <a:cs typeface="楷体" panose="02010609060101010101" charset="-122"/>
                <a:sym typeface="+mn-ea"/>
              </a:rPr>
              <a:t>分</a:t>
            </a:r>
            <a:r>
              <a:rPr lang="zh-CN" altLang="en-US" sz="2800" b="1" dirty="0">
                <a:solidFill>
                  <a:schemeClr val="tx1"/>
                </a:solidFill>
                <a:latin typeface="楷体" panose="02010609060101010101" charset="-122"/>
                <a:ea typeface="楷体" panose="02010609060101010101" charset="-122"/>
                <a:cs typeface="楷体" panose="02010609060101010101" charset="-122"/>
                <a:sym typeface="+mn-ea"/>
              </a:rPr>
              <a:t>（提取材料中关键词）</a:t>
            </a:r>
            <a:r>
              <a:rPr lang="zh-CN" altLang="en-US" sz="2800" b="1" dirty="0">
                <a:solidFill>
                  <a:schemeClr val="bg1"/>
                </a:solidFill>
                <a:latin typeface="楷体" panose="02010609060101010101" charset="-122"/>
                <a:ea typeface="楷体" panose="02010609060101010101" charset="-122"/>
                <a:cs typeface="楷体" panose="02010609060101010101" charset="-122"/>
                <a:sym typeface="+mn-ea"/>
              </a:rPr>
              <a:t>  </a:t>
            </a:r>
            <a:endParaRPr lang="zh-CN" altLang="en-US" sz="2800" b="1" dirty="0">
              <a:solidFill>
                <a:schemeClr val="bg1"/>
              </a:solidFill>
              <a:latin typeface="楷体" panose="02010609060101010101" charset="-122"/>
              <a:ea typeface="楷体" panose="02010609060101010101" charset="-122"/>
              <a:cs typeface="楷体" panose="02010609060101010101" charset="-122"/>
              <a:sym typeface="+mn-ea"/>
            </a:endParaRPr>
          </a:p>
          <a:p>
            <a:pPr marL="1905" indent="-344805" fontAlgn="auto">
              <a:lnSpc>
                <a:spcPts val="3880"/>
              </a:lnSpc>
              <a:buNone/>
            </a:pPr>
            <a:r>
              <a:rPr lang="zh-CN" altLang="en-US" sz="2800" b="1" dirty="0">
                <a:solidFill>
                  <a:schemeClr val="bg1"/>
                </a:solidFill>
                <a:latin typeface="楷体" panose="02010609060101010101" charset="-122"/>
                <a:ea typeface="楷体" panose="02010609060101010101" charset="-122"/>
                <a:cs typeface="楷体" panose="02010609060101010101" charset="-122"/>
                <a:sym typeface="+mn-ea"/>
              </a:rPr>
              <a:t>          由道德教化</a:t>
            </a:r>
            <a:r>
              <a:rPr lang="en-US" altLang="zh-CN" sz="2800" b="1" dirty="0">
                <a:solidFill>
                  <a:srgbClr val="FF0000"/>
                </a:solidFill>
                <a:latin typeface="楷体" panose="02010609060101010101" charset="-122"/>
                <a:ea typeface="楷体" panose="02010609060101010101" charset="-122"/>
                <a:cs typeface="楷体" panose="02010609060101010101" charset="-122"/>
                <a:sym typeface="+mn-ea"/>
              </a:rPr>
              <a:t>----</a:t>
            </a:r>
            <a:r>
              <a:rPr lang="zh-CN" altLang="en-US" sz="2800" b="1" dirty="0">
                <a:solidFill>
                  <a:schemeClr val="bg1"/>
                </a:solidFill>
                <a:latin typeface="楷体" panose="02010609060101010101" charset="-122"/>
                <a:ea typeface="楷体" panose="02010609060101010101" charset="-122"/>
                <a:cs typeface="楷体" panose="02010609060101010101" charset="-122"/>
                <a:sym typeface="+mn-ea"/>
              </a:rPr>
              <a:t>圣谕；</a:t>
            </a:r>
            <a:endParaRPr lang="zh-CN" altLang="en-US" sz="2800" b="1" dirty="0">
              <a:solidFill>
                <a:schemeClr val="bg1"/>
              </a:solidFill>
              <a:latin typeface="楷体" panose="02010609060101010101" charset="-122"/>
              <a:ea typeface="楷体" panose="02010609060101010101" charset="-122"/>
              <a:cs typeface="楷体" panose="02010609060101010101" charset="-122"/>
              <a:sym typeface="+mn-ea"/>
            </a:endParaRPr>
          </a:p>
          <a:p>
            <a:pPr marL="1905" indent="-344805" fontAlgn="auto">
              <a:lnSpc>
                <a:spcPts val="3880"/>
              </a:lnSpc>
              <a:buNone/>
            </a:pPr>
            <a:r>
              <a:rPr lang="zh-CN" altLang="en-US" sz="2800" b="1" dirty="0">
                <a:solidFill>
                  <a:schemeClr val="bg1"/>
                </a:solidFill>
                <a:latin typeface="楷体" panose="02010609060101010101" charset="-122"/>
                <a:ea typeface="楷体" panose="02010609060101010101" charset="-122"/>
                <a:cs typeface="楷体" panose="02010609060101010101" charset="-122"/>
                <a:sym typeface="+mn-ea"/>
              </a:rPr>
              <a:t>          由民间宣讲</a:t>
            </a:r>
            <a:r>
              <a:rPr lang="en-US" altLang="zh-CN" sz="2800" b="1" dirty="0">
                <a:solidFill>
                  <a:srgbClr val="FF0000"/>
                </a:solidFill>
                <a:latin typeface="楷体" panose="02010609060101010101" charset="-122"/>
                <a:ea typeface="楷体" panose="02010609060101010101" charset="-122"/>
                <a:cs typeface="楷体" panose="02010609060101010101" charset="-122"/>
                <a:sym typeface="+mn-ea"/>
              </a:rPr>
              <a:t>----</a:t>
            </a:r>
            <a:r>
              <a:rPr lang="zh-CN" altLang="en-US" sz="2800" b="1" dirty="0">
                <a:solidFill>
                  <a:schemeClr val="bg1"/>
                </a:solidFill>
                <a:latin typeface="楷体" panose="02010609060101010101" charset="-122"/>
                <a:ea typeface="楷体" panose="02010609060101010101" charset="-122"/>
                <a:cs typeface="楷体" panose="02010609060101010101" charset="-122"/>
                <a:sym typeface="+mn-ea"/>
              </a:rPr>
              <a:t>官吏宣讲；</a:t>
            </a:r>
            <a:endParaRPr lang="zh-CN" altLang="en-US" sz="2800" b="1" dirty="0">
              <a:solidFill>
                <a:schemeClr val="bg1"/>
              </a:solidFill>
              <a:latin typeface="楷体" panose="02010609060101010101" charset="-122"/>
              <a:ea typeface="楷体" panose="02010609060101010101" charset="-122"/>
              <a:cs typeface="楷体" panose="02010609060101010101" charset="-122"/>
              <a:sym typeface="+mn-ea"/>
            </a:endParaRPr>
          </a:p>
          <a:p>
            <a:pPr marL="1905" indent="-344805" fontAlgn="auto">
              <a:lnSpc>
                <a:spcPts val="3880"/>
              </a:lnSpc>
              <a:buNone/>
            </a:pPr>
            <a:r>
              <a:rPr lang="zh-CN" altLang="en-US" sz="2800" b="1" dirty="0">
                <a:solidFill>
                  <a:schemeClr val="bg1"/>
                </a:solidFill>
                <a:latin typeface="楷体" panose="02010609060101010101" charset="-122"/>
                <a:ea typeface="楷体" panose="02010609060101010101" charset="-122"/>
                <a:cs typeface="楷体" panose="02010609060101010101" charset="-122"/>
                <a:sym typeface="+mn-ea"/>
              </a:rPr>
              <a:t>          由民间组织</a:t>
            </a:r>
            <a:r>
              <a:rPr lang="en-US" altLang="zh-CN" sz="2800" b="1" dirty="0">
                <a:solidFill>
                  <a:srgbClr val="FF0000"/>
                </a:solidFill>
                <a:latin typeface="楷体" panose="02010609060101010101" charset="-122"/>
                <a:ea typeface="楷体" panose="02010609060101010101" charset="-122"/>
                <a:cs typeface="楷体" panose="02010609060101010101" charset="-122"/>
                <a:sym typeface="+mn-ea"/>
              </a:rPr>
              <a:t>----</a:t>
            </a:r>
            <a:r>
              <a:rPr lang="zh-CN" altLang="en-US" sz="2800" b="1" dirty="0">
                <a:solidFill>
                  <a:schemeClr val="bg1"/>
                </a:solidFill>
                <a:latin typeface="楷体" panose="02010609060101010101" charset="-122"/>
                <a:ea typeface="楷体" panose="02010609060101010101" charset="-122"/>
                <a:cs typeface="楷体" panose="02010609060101010101" charset="-122"/>
                <a:sym typeface="+mn-ea"/>
              </a:rPr>
              <a:t>乡约组织；</a:t>
            </a:r>
            <a:endParaRPr lang="zh-CN" altLang="en-US" sz="2800" b="1" dirty="0">
              <a:solidFill>
                <a:schemeClr val="bg1"/>
              </a:solidFill>
              <a:latin typeface="楷体" panose="02010609060101010101" charset="-122"/>
              <a:ea typeface="楷体" panose="02010609060101010101" charset="-122"/>
              <a:cs typeface="楷体" panose="02010609060101010101" charset="-122"/>
              <a:sym typeface="+mn-ea"/>
            </a:endParaRPr>
          </a:p>
          <a:p>
            <a:pPr marL="1905" indent="-344805" fontAlgn="auto">
              <a:lnSpc>
                <a:spcPts val="3880"/>
              </a:lnSpc>
              <a:buNone/>
            </a:pPr>
            <a:r>
              <a:rPr lang="zh-CN" altLang="en-US" sz="2800" b="1" dirty="0">
                <a:solidFill>
                  <a:schemeClr val="bg1"/>
                </a:solidFill>
                <a:latin typeface="楷体" panose="02010609060101010101" charset="-122"/>
                <a:ea typeface="楷体" panose="02010609060101010101" charset="-122"/>
                <a:cs typeface="楷体" panose="02010609060101010101" charset="-122"/>
                <a:sym typeface="+mn-ea"/>
              </a:rPr>
              <a:t>          由不定时  </a:t>
            </a:r>
            <a:r>
              <a:rPr lang="en-US" altLang="zh-CN" sz="2800" b="1" dirty="0">
                <a:solidFill>
                  <a:srgbClr val="FF0000"/>
                </a:solidFill>
                <a:latin typeface="楷体" panose="02010609060101010101" charset="-122"/>
                <a:ea typeface="楷体" panose="02010609060101010101" charset="-122"/>
                <a:cs typeface="楷体" panose="02010609060101010101" charset="-122"/>
                <a:sym typeface="+mn-ea"/>
              </a:rPr>
              <a:t>----</a:t>
            </a:r>
            <a:r>
              <a:rPr lang="zh-CN" altLang="en-US" sz="2800" b="1" dirty="0">
                <a:solidFill>
                  <a:schemeClr val="bg1"/>
                </a:solidFill>
                <a:latin typeface="楷体" panose="02010609060101010101" charset="-122"/>
                <a:ea typeface="楷体" panose="02010609060101010101" charset="-122"/>
                <a:cs typeface="楷体" panose="02010609060101010101" charset="-122"/>
                <a:sym typeface="+mn-ea"/>
              </a:rPr>
              <a:t>定时宣讲；</a:t>
            </a:r>
            <a:endParaRPr lang="zh-CN" altLang="en-US" sz="2800" b="1" dirty="0">
              <a:solidFill>
                <a:schemeClr val="bg1"/>
              </a:solidFill>
              <a:latin typeface="楷体" panose="02010609060101010101" charset="-122"/>
              <a:ea typeface="楷体" panose="02010609060101010101" charset="-122"/>
              <a:cs typeface="楷体" panose="02010609060101010101" charset="-122"/>
              <a:sym typeface="+mn-ea"/>
            </a:endParaRPr>
          </a:p>
          <a:p>
            <a:pPr marL="1905" indent="-344805" fontAlgn="auto">
              <a:lnSpc>
                <a:spcPts val="3880"/>
              </a:lnSpc>
              <a:buNone/>
            </a:pPr>
            <a:endParaRPr lang="zh-CN" altLang="en-US" sz="2800" b="1" dirty="0">
              <a:solidFill>
                <a:schemeClr val="bg1"/>
              </a:solidFill>
              <a:latin typeface="楷体" panose="02010609060101010101" charset="-122"/>
              <a:ea typeface="楷体" panose="02010609060101010101" charset="-122"/>
              <a:cs typeface="楷体" panose="02010609060101010101" charset="-122"/>
              <a:sym typeface="+mn-ea"/>
            </a:endParaRPr>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1+#ppt_w/2"/>
                                          </p:val>
                                        </p:tav>
                                        <p:tav tm="100000">
                                          <p:val>
                                            <p:strVal val="#ppt_x"/>
                                          </p:val>
                                        </p:tav>
                                      </p:tavLst>
                                    </p:anim>
                                    <p:anim calcmode="lin" valueType="num">
                                      <p:cBhvr additive="base">
                                        <p:cTn id="14"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1+#ppt_w/2"/>
                                          </p:val>
                                        </p:tav>
                                        <p:tav tm="100000">
                                          <p:val>
                                            <p:strVal val="#ppt_x"/>
                                          </p:val>
                                        </p:tav>
                                      </p:tavLst>
                                    </p:anim>
                                    <p:anim calcmode="lin" valueType="num">
                                      <p:cBhvr additive="base">
                                        <p:cTn id="20"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1+#ppt_w/2"/>
                                          </p:val>
                                        </p:tav>
                                        <p:tav tm="100000">
                                          <p:val>
                                            <p:strVal val="#ppt_x"/>
                                          </p:val>
                                        </p:tav>
                                      </p:tavLst>
                                    </p:anim>
                                    <p:anim calcmode="lin" valueType="num">
                                      <p:cBhvr additive="base">
                                        <p:cTn id="26"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1+#ppt_w/2"/>
                                          </p:val>
                                        </p:tav>
                                        <p:tav tm="100000">
                                          <p:val>
                                            <p:strVal val="#ppt_x"/>
                                          </p:val>
                                        </p:tav>
                                      </p:tavLst>
                                    </p:anim>
                                    <p:anim calcmode="lin" valueType="num">
                                      <p:cBhvr additive="base">
                                        <p:cTn id="32"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500" fill="hold"/>
                                        <p:tgtEl>
                                          <p:spTgt spid="29"/>
                                        </p:tgtEl>
                                        <p:attrNameLst>
                                          <p:attrName>ppt_x</p:attrName>
                                        </p:attrNameLst>
                                      </p:cBhvr>
                                      <p:tavLst>
                                        <p:tav tm="0">
                                          <p:val>
                                            <p:strVal val="1+#ppt_w/2"/>
                                          </p:val>
                                        </p:tav>
                                        <p:tav tm="100000">
                                          <p:val>
                                            <p:strVal val="#ppt_x"/>
                                          </p:val>
                                        </p:tav>
                                      </p:tavLst>
                                    </p:anim>
                                    <p:anim calcmode="lin" valueType="num">
                                      <p:cBhvr additive="base">
                                        <p:cTn id="38"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 fill="hold"/>
                                        <p:tgtEl>
                                          <p:spTgt spid="3"/>
                                        </p:tgtEl>
                                        <p:attrNameLst>
                                          <p:attrName>ppt_x</p:attrName>
                                        </p:attrNameLst>
                                      </p:cBhvr>
                                      <p:tavLst>
                                        <p:tav tm="0">
                                          <p:val>
                                            <p:strVal val="1+#ppt_w/2"/>
                                          </p:val>
                                        </p:tav>
                                        <p:tav tm="100000">
                                          <p:val>
                                            <p:strVal val="#ppt_x"/>
                                          </p:val>
                                        </p:tav>
                                      </p:tavLst>
                                    </p:anim>
                                    <p:anim calcmode="lin" valueType="num">
                                      <p:cBhvr additive="base">
                                        <p:cTn id="4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30"/>
                                        </p:tgtEl>
                                        <p:attrNameLst>
                                          <p:attrName>style.visibility</p:attrName>
                                        </p:attrNameLst>
                                      </p:cBhvr>
                                      <p:to>
                                        <p:strVal val="visible"/>
                                      </p:to>
                                    </p:set>
                                    <p:anim calcmode="lin" valueType="num">
                                      <p:cBhvr additive="base">
                                        <p:cTn id="49" dur="500" fill="hold"/>
                                        <p:tgtEl>
                                          <p:spTgt spid="30"/>
                                        </p:tgtEl>
                                        <p:attrNameLst>
                                          <p:attrName>ppt_x</p:attrName>
                                        </p:attrNameLst>
                                      </p:cBhvr>
                                      <p:tavLst>
                                        <p:tav tm="0">
                                          <p:val>
                                            <p:strVal val="1+#ppt_w/2"/>
                                          </p:val>
                                        </p:tav>
                                        <p:tav tm="100000">
                                          <p:val>
                                            <p:strVal val="#ppt_x"/>
                                          </p:val>
                                        </p:tav>
                                      </p:tavLst>
                                    </p:anim>
                                    <p:anim calcmode="lin" valueType="num">
                                      <p:cBhvr additive="base">
                                        <p:cTn id="50"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4"/>
                                        </p:tgtEl>
                                        <p:attrNameLst>
                                          <p:attrName>style.visibility</p:attrName>
                                        </p:attrNameLst>
                                      </p:cBhvr>
                                      <p:to>
                                        <p:strVal val="visible"/>
                                      </p:to>
                                    </p:set>
                                    <p:anim calcmode="lin" valueType="num">
                                      <p:cBhvr additive="base">
                                        <p:cTn id="55" dur="500" fill="hold"/>
                                        <p:tgtEl>
                                          <p:spTgt spid="4"/>
                                        </p:tgtEl>
                                        <p:attrNameLst>
                                          <p:attrName>ppt_x</p:attrName>
                                        </p:attrNameLst>
                                      </p:cBhvr>
                                      <p:tavLst>
                                        <p:tav tm="0">
                                          <p:val>
                                            <p:strVal val="1+#ppt_w/2"/>
                                          </p:val>
                                        </p:tav>
                                        <p:tav tm="100000">
                                          <p:val>
                                            <p:strVal val="#ppt_x"/>
                                          </p:val>
                                        </p:tav>
                                      </p:tavLst>
                                    </p:anim>
                                    <p:anim calcmode="lin" valueType="num">
                                      <p:cBhvr additive="base">
                                        <p:cTn id="5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24" grpId="0" bldLvl="0" animBg="1"/>
      <p:bldP spid="27" grpId="0" bldLvl="0" animBg="1"/>
      <p:bldP spid="28" grpId="0" bldLvl="0" animBg="1"/>
      <p:bldP spid="29" grpId="0" bldLvl="0" animBg="1"/>
      <p:bldP spid="3" grpId="0" bldLvl="0" animBg="1"/>
      <p:bldP spid="30" grpId="0" bldLvl="0" animBg="1"/>
      <p:bldP spid="14" grpId="0" bldLvl="0" animBg="1"/>
      <p:bldP spid="4"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262255" y="1273810"/>
            <a:ext cx="11619865" cy="4309745"/>
          </a:xfrm>
        </p:spPr>
        <p:txBody>
          <a:bodyPr/>
          <a:p>
            <a:r>
              <a:rPr lang="zh-CN" altLang="en-US" sz="2800" b="1">
                <a:latin typeface="楷体" panose="02010609060101010101" charset="-122"/>
                <a:ea typeface="楷体" panose="02010609060101010101" charset="-122"/>
                <a:cs typeface="楷体" panose="02010609060101010101" charset="-122"/>
              </a:rPr>
              <a:t>认识：</a:t>
            </a:r>
            <a:endParaRPr lang="zh-CN" altLang="en-US" sz="2800" b="1">
              <a:latin typeface="楷体" panose="02010609060101010101" charset="-122"/>
              <a:ea typeface="楷体" panose="02010609060101010101" charset="-122"/>
              <a:cs typeface="楷体" panose="02010609060101010101" charset="-122"/>
            </a:endParaRPr>
          </a:p>
          <a:p>
            <a:pPr marL="0" indent="0">
              <a:buNone/>
            </a:pPr>
            <a:r>
              <a:rPr lang="en-US" altLang="zh-CN" sz="2800" b="1">
                <a:solidFill>
                  <a:srgbClr val="FF0000"/>
                </a:solidFill>
                <a:latin typeface="楷体" panose="02010609060101010101" charset="-122"/>
                <a:ea typeface="楷体" panose="02010609060101010101" charset="-122"/>
                <a:cs typeface="楷体" panose="02010609060101010101" charset="-122"/>
              </a:rPr>
              <a:t>1</a:t>
            </a:r>
            <a:r>
              <a:rPr lang="zh-CN" altLang="en-US" sz="2800" b="1">
                <a:solidFill>
                  <a:srgbClr val="FF0000"/>
                </a:solidFill>
                <a:latin typeface="楷体" panose="02010609060101010101" charset="-122"/>
                <a:ea typeface="楷体" panose="02010609060101010101" charset="-122"/>
                <a:cs typeface="楷体" panose="02010609060101010101" charset="-122"/>
              </a:rPr>
              <a:t>、变了</a:t>
            </a:r>
            <a:r>
              <a:rPr lang="en-US" altLang="zh-CN" sz="2800" b="1">
                <a:solidFill>
                  <a:srgbClr val="FF0000"/>
                </a:solidFill>
                <a:latin typeface="楷体" panose="02010609060101010101" charset="-122"/>
                <a:ea typeface="楷体" panose="02010609060101010101" charset="-122"/>
                <a:cs typeface="楷体" panose="02010609060101010101" charset="-122"/>
              </a:rPr>
              <a:t>3</a:t>
            </a:r>
            <a:r>
              <a:rPr lang="zh-CN" altLang="en-US" sz="2800" b="1">
                <a:solidFill>
                  <a:srgbClr val="FF0000"/>
                </a:solidFill>
                <a:latin typeface="楷体" panose="02010609060101010101" charset="-122"/>
                <a:ea typeface="楷体" panose="02010609060101010101" charset="-122"/>
                <a:cs typeface="楷体" panose="02010609060101010101" charset="-122"/>
              </a:rPr>
              <a:t>题：更换了</a:t>
            </a:r>
            <a:r>
              <a:rPr lang="en-US" altLang="zh-CN" sz="2800" b="1">
                <a:solidFill>
                  <a:srgbClr val="FF0000"/>
                </a:solidFill>
                <a:latin typeface="楷体" panose="02010609060101010101" charset="-122"/>
                <a:ea typeface="楷体" panose="02010609060101010101" charset="-122"/>
                <a:cs typeface="楷体" panose="02010609060101010101" charset="-122"/>
              </a:rPr>
              <a:t>2</a:t>
            </a:r>
            <a:r>
              <a:rPr lang="zh-CN" altLang="en-US" sz="2800" b="1">
                <a:solidFill>
                  <a:srgbClr val="FF0000"/>
                </a:solidFill>
                <a:latin typeface="楷体" panose="02010609060101010101" charset="-122"/>
                <a:ea typeface="楷体" panose="02010609060101010101" charset="-122"/>
                <a:cs typeface="楷体" panose="02010609060101010101" charset="-122"/>
              </a:rPr>
              <a:t>题增加了</a:t>
            </a:r>
            <a:r>
              <a:rPr lang="en-US" altLang="zh-CN" sz="2800" b="1">
                <a:solidFill>
                  <a:srgbClr val="FF0000"/>
                </a:solidFill>
                <a:latin typeface="楷体" panose="02010609060101010101" charset="-122"/>
                <a:ea typeface="楷体" panose="02010609060101010101" charset="-122"/>
                <a:cs typeface="楷体" panose="02010609060101010101" charset="-122"/>
              </a:rPr>
              <a:t>1</a:t>
            </a:r>
            <a:r>
              <a:rPr lang="zh-CN" altLang="en-US" sz="2800" b="1">
                <a:solidFill>
                  <a:srgbClr val="FF0000"/>
                </a:solidFill>
                <a:latin typeface="楷体" panose="02010609060101010101" charset="-122"/>
                <a:ea typeface="楷体" panose="02010609060101010101" charset="-122"/>
                <a:cs typeface="楷体" panose="02010609060101010101" charset="-122"/>
              </a:rPr>
              <a:t>题</a:t>
            </a:r>
            <a:endParaRPr lang="zh-CN" altLang="en-US" sz="2800" b="1">
              <a:solidFill>
                <a:srgbClr val="FF0000"/>
              </a:solidFill>
              <a:latin typeface="楷体" panose="02010609060101010101" charset="-122"/>
              <a:ea typeface="楷体" panose="02010609060101010101" charset="-122"/>
              <a:cs typeface="楷体" panose="02010609060101010101" charset="-122"/>
            </a:endParaRPr>
          </a:p>
          <a:p>
            <a:pPr marL="0" indent="0">
              <a:buNone/>
            </a:pPr>
            <a:r>
              <a:rPr lang="zh-CN" altLang="en-US" sz="2800" b="1">
                <a:solidFill>
                  <a:srgbClr val="FF0000"/>
                </a:solidFill>
                <a:latin typeface="楷体" panose="02010609060101010101" charset="-122"/>
                <a:ea typeface="楷体" panose="02010609060101010101" charset="-122"/>
                <a:cs typeface="楷体" panose="02010609060101010101" charset="-122"/>
              </a:rPr>
              <a:t>（中国传统京剧脸谱、</a:t>
            </a:r>
            <a:r>
              <a:rPr lang="en-US" sz="2800" b="1">
                <a:solidFill>
                  <a:srgbClr val="FF0000"/>
                </a:solidFill>
                <a:latin typeface="楷体" panose="02010609060101010101" charset="-122"/>
                <a:ea typeface="楷体" panose="02010609060101010101" charset="-122"/>
                <a:sym typeface="+mn-ea"/>
              </a:rPr>
              <a:t>1923-1929</a:t>
            </a:r>
            <a:r>
              <a:rPr lang="zh-CN" altLang="en-US" sz="2800" b="1">
                <a:solidFill>
                  <a:srgbClr val="FF0000"/>
                </a:solidFill>
                <a:latin typeface="楷体" panose="02010609060101010101" charset="-122"/>
                <a:ea typeface="楷体" panose="02010609060101010101" charset="-122"/>
                <a:sym typeface="+mn-ea"/>
              </a:rPr>
              <a:t>美国经济繁荣中的危机、</a:t>
            </a:r>
            <a:r>
              <a:rPr lang="zh-CN" altLang="en-US" sz="2800" b="1">
                <a:solidFill>
                  <a:srgbClr val="0000CC"/>
                </a:solidFill>
                <a:latin typeface="楷体" panose="02010609060101010101" charset="-122"/>
                <a:ea typeface="楷体" panose="02010609060101010101" charset="-122"/>
                <a:sym typeface="+mn-ea"/>
              </a:rPr>
              <a:t>美国十点计划</a:t>
            </a:r>
            <a:r>
              <a:rPr lang="zh-CN" altLang="en-US" sz="2800" b="1">
                <a:solidFill>
                  <a:srgbClr val="FF0000"/>
                </a:solidFill>
                <a:latin typeface="楷体" panose="02010609060101010101" charset="-122"/>
                <a:ea typeface="楷体" panose="02010609060101010101" charset="-122"/>
                <a:cs typeface="楷体" panose="02010609060101010101" charset="-122"/>
              </a:rPr>
              <a:t>）</a:t>
            </a:r>
            <a:endParaRPr lang="zh-CN" altLang="en-US" sz="2800" b="1">
              <a:solidFill>
                <a:srgbClr val="FF0000"/>
              </a:solidFill>
              <a:latin typeface="楷体" panose="02010609060101010101" charset="-122"/>
              <a:ea typeface="楷体" panose="02010609060101010101" charset="-122"/>
              <a:cs typeface="楷体" panose="02010609060101010101" charset="-122"/>
            </a:endParaRPr>
          </a:p>
          <a:p>
            <a:pPr marL="0" indent="0">
              <a:buNone/>
            </a:pPr>
            <a:r>
              <a:rPr lang="en-US" altLang="zh-CN" sz="2800" b="1">
                <a:solidFill>
                  <a:srgbClr val="FF0000"/>
                </a:solidFill>
                <a:latin typeface="楷体" panose="02010609060101010101" charset="-122"/>
                <a:ea typeface="楷体" panose="02010609060101010101" charset="-122"/>
                <a:cs typeface="楷体" panose="02010609060101010101" charset="-122"/>
              </a:rPr>
              <a:t>2</a:t>
            </a:r>
            <a:r>
              <a:rPr lang="zh-CN" altLang="en-US" sz="2800" b="1">
                <a:solidFill>
                  <a:srgbClr val="FF0000"/>
                </a:solidFill>
                <a:latin typeface="楷体" panose="02010609060101010101" charset="-122"/>
                <a:ea typeface="楷体" panose="02010609060101010101" charset="-122"/>
                <a:cs typeface="楷体" panose="02010609060101010101" charset="-122"/>
              </a:rPr>
              <a:t>、复习重点：</a:t>
            </a:r>
            <a:endParaRPr lang="zh-CN" altLang="en-US" sz="2800" b="1">
              <a:solidFill>
                <a:srgbClr val="FF0000"/>
              </a:solidFill>
              <a:latin typeface="楷体" panose="02010609060101010101" charset="-122"/>
              <a:ea typeface="楷体" panose="02010609060101010101" charset="-122"/>
              <a:cs typeface="楷体" panose="02010609060101010101" charset="-122"/>
            </a:endParaRPr>
          </a:p>
          <a:p>
            <a:pPr marL="0" indent="0">
              <a:buNone/>
            </a:pPr>
            <a:r>
              <a:rPr lang="zh-CN" altLang="en-US" sz="2800" b="1">
                <a:solidFill>
                  <a:srgbClr val="FF0000"/>
                </a:solidFill>
                <a:latin typeface="楷体" panose="02010609060101010101" charset="-122"/>
                <a:ea typeface="楷体" panose="02010609060101010101" charset="-122"/>
                <a:cs typeface="楷体" panose="02010609060101010101" charset="-122"/>
              </a:rPr>
              <a:t>     </a:t>
            </a:r>
            <a:r>
              <a:rPr lang="zh-CN" altLang="en-US" sz="2800" b="1">
                <a:solidFill>
                  <a:srgbClr val="00B0F0"/>
                </a:solidFill>
                <a:latin typeface="楷体" panose="02010609060101010101" charset="-122"/>
                <a:ea typeface="楷体" panose="02010609060101010101" charset="-122"/>
                <a:cs typeface="楷体" panose="02010609060101010101" charset="-122"/>
              </a:rPr>
              <a:t>中国传统文化与史料、历史解释；</a:t>
            </a:r>
            <a:endParaRPr lang="zh-CN" altLang="en-US" sz="2800" b="1">
              <a:solidFill>
                <a:srgbClr val="00B0F0"/>
              </a:solidFill>
              <a:latin typeface="楷体" panose="02010609060101010101" charset="-122"/>
              <a:ea typeface="楷体" panose="02010609060101010101" charset="-122"/>
              <a:cs typeface="楷体" panose="02010609060101010101" charset="-122"/>
            </a:endParaRPr>
          </a:p>
          <a:p>
            <a:pPr marL="0" indent="0">
              <a:buNone/>
            </a:pPr>
            <a:r>
              <a:rPr lang="zh-CN" altLang="en-US" sz="2800" b="1">
                <a:solidFill>
                  <a:srgbClr val="00B0F0"/>
                </a:solidFill>
                <a:latin typeface="楷体" panose="02010609060101010101" charset="-122"/>
                <a:ea typeface="楷体" panose="02010609060101010101" charset="-122"/>
                <a:cs typeface="楷体" panose="02010609060101010101" charset="-122"/>
              </a:rPr>
              <a:t>     美国（西方）经济繁荣中的社会问题（经济危机）；</a:t>
            </a:r>
            <a:endParaRPr lang="zh-CN" altLang="en-US" sz="2800" b="1">
              <a:solidFill>
                <a:srgbClr val="00B0F0"/>
              </a:solidFill>
              <a:latin typeface="楷体" panose="02010609060101010101" charset="-122"/>
              <a:ea typeface="楷体" panose="02010609060101010101" charset="-122"/>
              <a:cs typeface="楷体" panose="02010609060101010101" charset="-122"/>
            </a:endParaRPr>
          </a:p>
          <a:p>
            <a:pPr marL="0" indent="0">
              <a:buNone/>
            </a:pPr>
            <a:r>
              <a:rPr lang="en-US" altLang="zh-CN" sz="2800" b="1">
                <a:solidFill>
                  <a:srgbClr val="00B0F0"/>
                </a:solidFill>
                <a:latin typeface="楷体" panose="02010609060101010101" charset="-122"/>
                <a:ea typeface="楷体" panose="02010609060101010101" charset="-122"/>
                <a:cs typeface="楷体" panose="02010609060101010101" charset="-122"/>
              </a:rPr>
              <a:t>     </a:t>
            </a:r>
            <a:r>
              <a:rPr lang="zh-CN" altLang="en-US" sz="2800" b="1">
                <a:solidFill>
                  <a:srgbClr val="00B0F0"/>
                </a:solidFill>
                <a:latin typeface="楷体" panose="02010609060101010101" charset="-122"/>
                <a:ea typeface="楷体" panose="02010609060101010101" charset="-122"/>
                <a:cs typeface="楷体" panose="02010609060101010101" charset="-122"/>
              </a:rPr>
              <a:t>美国实力与对外政策（公海航海、自由主义贸易）；</a:t>
            </a:r>
            <a:endParaRPr lang="zh-CN" altLang="en-US" sz="2800" b="1">
              <a:solidFill>
                <a:srgbClr val="00B0F0"/>
              </a:solidFill>
              <a:latin typeface="楷体" panose="02010609060101010101" charset="-122"/>
              <a:ea typeface="楷体" panose="02010609060101010101" charset="-122"/>
              <a:cs typeface="楷体" panose="02010609060101010101" charset="-122"/>
            </a:endParaRPr>
          </a:p>
        </p:txBody>
      </p:sp>
    </p:spTree>
    <p:custDataLst>
      <p:tags r:id="rId1"/>
    </p:custData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41300" y="1054735"/>
            <a:ext cx="11784965" cy="4015105"/>
          </a:xfrm>
          <a:prstGeom prst="rect">
            <a:avLst/>
          </a:prstGeom>
          <a:noFill/>
        </p:spPr>
        <p:txBody>
          <a:bodyPr wrap="square" rtlCol="0" anchor="t">
            <a:spAutoFit/>
          </a:bodyPr>
          <a:p>
            <a:pPr indent="0" fontAlgn="auto">
              <a:lnSpc>
                <a:spcPts val="3060"/>
              </a:lnSpc>
              <a:buNone/>
            </a:pPr>
            <a:r>
              <a:rPr lang="zh-CN" altLang="en-US" sz="2800" b="1" dirty="0">
                <a:solidFill>
                  <a:schemeClr val="bg1"/>
                </a:solidFill>
                <a:latin typeface="楷体" panose="02010609060101010101" charset="-122"/>
                <a:ea typeface="楷体" panose="02010609060101010101" charset="-122"/>
                <a:cs typeface="楷体" panose="02010609060101010101" charset="-122"/>
                <a:sym typeface="+mn-ea"/>
              </a:rPr>
              <a:t>41、（</a:t>
            </a:r>
            <a:r>
              <a:rPr lang="en-US" altLang="zh-CN" sz="2800" b="1" dirty="0">
                <a:solidFill>
                  <a:schemeClr val="bg1"/>
                </a:solidFill>
                <a:latin typeface="楷体" panose="02010609060101010101" charset="-122"/>
                <a:ea typeface="楷体" panose="02010609060101010101" charset="-122"/>
                <a:cs typeface="楷体" panose="02010609060101010101" charset="-122"/>
                <a:sym typeface="+mn-ea"/>
              </a:rPr>
              <a:t>2018</a:t>
            </a:r>
            <a:r>
              <a:rPr lang="zh-CN" altLang="en-US" sz="2800" b="1" dirty="0">
                <a:solidFill>
                  <a:schemeClr val="bg1"/>
                </a:solidFill>
                <a:latin typeface="楷体" panose="02010609060101010101" charset="-122"/>
                <a:ea typeface="楷体" panose="02010609060101010101" charset="-122"/>
                <a:cs typeface="楷体" panose="02010609060101010101" charset="-122"/>
                <a:sym typeface="+mn-ea"/>
              </a:rPr>
              <a:t>全国</a:t>
            </a:r>
            <a:r>
              <a:rPr lang="en-US" altLang="zh-CN" sz="2800" b="1" dirty="0">
                <a:solidFill>
                  <a:schemeClr val="bg1"/>
                </a:solidFill>
                <a:latin typeface="楷体" panose="02010609060101010101" charset="-122"/>
                <a:ea typeface="楷体" panose="02010609060101010101" charset="-122"/>
                <a:cs typeface="楷体" panose="02010609060101010101" charset="-122"/>
                <a:sym typeface="+mn-ea"/>
              </a:rPr>
              <a:t>1</a:t>
            </a:r>
            <a:r>
              <a:rPr lang="zh-CN" altLang="en-US" sz="2800" b="1" dirty="0">
                <a:solidFill>
                  <a:schemeClr val="bg1"/>
                </a:solidFill>
                <a:latin typeface="楷体" panose="02010609060101010101" charset="-122"/>
                <a:ea typeface="楷体" panose="02010609060101010101" charset="-122"/>
                <a:cs typeface="楷体" panose="02010609060101010101" charset="-122"/>
                <a:sym typeface="+mn-ea"/>
              </a:rPr>
              <a:t>卷）阅读材料，完成下列要求。（25分）</a:t>
            </a:r>
            <a:endParaRPr lang="zh-CN" altLang="en-US" sz="2400" b="1" dirty="0">
              <a:solidFill>
                <a:schemeClr val="bg1"/>
              </a:solidFill>
              <a:latin typeface="楷体" panose="02010609060101010101" charset="-122"/>
              <a:ea typeface="楷体" panose="02010609060101010101" charset="-122"/>
              <a:cs typeface="楷体" panose="02010609060101010101" charset="-122"/>
              <a:sym typeface="+mn-ea"/>
            </a:endParaRPr>
          </a:p>
          <a:p>
            <a:pPr indent="0" fontAlgn="auto">
              <a:lnSpc>
                <a:spcPts val="3060"/>
              </a:lnSpc>
              <a:buNone/>
            </a:pPr>
            <a:r>
              <a:rPr lang="zh-CN" altLang="en-US" sz="2400" b="1" dirty="0">
                <a:solidFill>
                  <a:srgbClr val="00B0F0"/>
                </a:solidFill>
                <a:latin typeface="楷体" panose="02010609060101010101" charset="-122"/>
                <a:ea typeface="楷体" panose="02010609060101010101" charset="-122"/>
                <a:cs typeface="楷体" panose="02010609060101010101" charset="-122"/>
                <a:sym typeface="+mn-ea"/>
              </a:rPr>
              <a:t>中国基层社会治理历史悠久，改革开放以后，村民自治成为中国亿万农民的伟大创造。</a:t>
            </a:r>
            <a:endParaRPr lang="zh-CN" altLang="en-US" sz="2800" b="1" dirty="0">
              <a:solidFill>
                <a:srgbClr val="00B0F0"/>
              </a:solidFill>
              <a:latin typeface="楷体" panose="02010609060101010101" charset="-122"/>
              <a:ea typeface="楷体" panose="02010609060101010101" charset="-122"/>
              <a:cs typeface="楷体" panose="02010609060101010101" charset="-122"/>
              <a:sym typeface="+mn-ea"/>
            </a:endParaRPr>
          </a:p>
          <a:p>
            <a:pPr indent="0" fontAlgn="auto">
              <a:lnSpc>
                <a:spcPts val="3060"/>
              </a:lnSpc>
              <a:buNone/>
            </a:pPr>
            <a:r>
              <a:rPr lang="zh-CN" altLang="en-US" sz="2800" b="1" dirty="0">
                <a:solidFill>
                  <a:srgbClr val="00B0F0"/>
                </a:solidFill>
                <a:latin typeface="楷体" panose="02010609060101010101" charset="-122"/>
                <a:ea typeface="楷体" panose="02010609060101010101" charset="-122"/>
                <a:cs typeface="楷体" panose="02010609060101010101" charset="-122"/>
                <a:sym typeface="+mn-ea"/>
              </a:rPr>
              <a:t>材料一  宋代一些地方实行乡约制度，其功能主要是扬善惩恶，制定规约进行道德教化，并建立民间组织和相关的赏罚，明清时期，宣讲“圣谕”成为乡约最重要的内容。当时，由地方官吏广泛推行乡约制度，设立乡约组织，每月召集百姓宣讲，教化，康熙九年颁布了乡约组织必须宣讲的《上谕十六条》，内容包含“重农桑以足衣食”“训子弟以禁非为”等。——据杨开道《中国乡约制度》等</a:t>
            </a:r>
            <a:endParaRPr lang="zh-CN" altLang="en-US" sz="2800" b="1" dirty="0">
              <a:solidFill>
                <a:srgbClr val="00B0F0"/>
              </a:solidFill>
              <a:latin typeface="楷体" panose="02010609060101010101" charset="-122"/>
              <a:ea typeface="楷体" panose="02010609060101010101" charset="-122"/>
              <a:cs typeface="楷体" panose="02010609060101010101" charset="-122"/>
              <a:sym typeface="+mn-ea"/>
            </a:endParaRPr>
          </a:p>
          <a:p>
            <a:pPr indent="0" fontAlgn="auto">
              <a:lnSpc>
                <a:spcPts val="3060"/>
              </a:lnSpc>
              <a:buNone/>
            </a:pPr>
            <a:r>
              <a:rPr lang="zh-CN" altLang="en-US" sz="2800" b="1" dirty="0">
                <a:solidFill>
                  <a:srgbClr val="00B0F0"/>
                </a:solidFill>
                <a:latin typeface="楷体" panose="02010609060101010101" charset="-122"/>
                <a:ea typeface="楷体" panose="02010609060101010101" charset="-122"/>
                <a:cs typeface="楷体" panose="02010609060101010101" charset="-122"/>
                <a:sym typeface="+mn-ea"/>
              </a:rPr>
              <a:t>（1）根据材料一并结合所学知识，概括宋代到明清时期乡约制度的变</a:t>
            </a:r>
            <a:r>
              <a:rPr lang="zh-CN" altLang="en-US" sz="2800" b="1" dirty="0">
                <a:solidFill>
                  <a:schemeClr val="bg1"/>
                </a:solidFill>
                <a:latin typeface="楷体" panose="02010609060101010101" charset="-122"/>
                <a:ea typeface="楷体" panose="02010609060101010101" charset="-122"/>
                <a:cs typeface="楷体" panose="02010609060101010101" charset="-122"/>
                <a:sym typeface="+mn-ea"/>
              </a:rPr>
              <a:t>化，</a:t>
            </a:r>
            <a:r>
              <a:rPr lang="zh-CN" altLang="en-US" sz="2800" b="1" dirty="0">
                <a:solidFill>
                  <a:srgbClr val="FF0000"/>
                </a:solidFill>
                <a:latin typeface="楷体" panose="02010609060101010101" charset="-122"/>
                <a:ea typeface="楷体" panose="02010609060101010101" charset="-122"/>
                <a:cs typeface="楷体" panose="02010609060101010101" charset="-122"/>
                <a:sym typeface="+mn-ea"/>
              </a:rPr>
              <a:t>并说明乡约制度的</a:t>
            </a:r>
            <a:r>
              <a:rPr lang="zh-CN" altLang="en-US" sz="2800" b="1" dirty="0">
                <a:solidFill>
                  <a:srgbClr val="FF0000"/>
                </a:solidFill>
                <a:latin typeface="楷体" panose="02010609060101010101" charset="-122"/>
                <a:ea typeface="楷体" panose="02010609060101010101" charset="-122"/>
                <a:cs typeface="楷体" panose="02010609060101010101" charset="-122"/>
                <a:sym typeface="+mn-ea"/>
              </a:rPr>
              <a:t>积极作用</a:t>
            </a:r>
            <a:r>
              <a:rPr lang="zh-CN" altLang="en-US" sz="2800" b="1" dirty="0">
                <a:solidFill>
                  <a:schemeClr val="bg1"/>
                </a:solidFill>
                <a:latin typeface="楷体" panose="02010609060101010101" charset="-122"/>
                <a:ea typeface="楷体" panose="02010609060101010101" charset="-122"/>
                <a:cs typeface="楷体" panose="02010609060101010101" charset="-122"/>
                <a:sym typeface="+mn-ea"/>
              </a:rPr>
              <a:t>。（12分）</a:t>
            </a:r>
            <a:endParaRPr lang="zh-CN" altLang="en-US" sz="2800" b="1" dirty="0">
              <a:solidFill>
                <a:schemeClr val="bg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endParaRPr>
          </a:p>
        </p:txBody>
      </p:sp>
      <p:sp>
        <p:nvSpPr>
          <p:cNvPr id="14" name="矩形 13"/>
          <p:cNvSpPr/>
          <p:nvPr/>
        </p:nvSpPr>
        <p:spPr>
          <a:xfrm>
            <a:off x="3811905" y="5175885"/>
            <a:ext cx="3570605" cy="10623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marL="1905" indent="-344805" fontAlgn="auto">
              <a:lnSpc>
                <a:spcPts val="3880"/>
              </a:lnSpc>
              <a:buNone/>
            </a:pPr>
            <a:r>
              <a:rPr lang="zh-CN" altLang="en-US" sz="2800" b="1" dirty="0">
                <a:solidFill>
                  <a:schemeClr val="bg1"/>
                </a:solidFill>
                <a:latin typeface="楷体" panose="02010609060101010101" charset="-122"/>
                <a:ea typeface="楷体" panose="02010609060101010101" charset="-122"/>
                <a:sym typeface="+mn-ea"/>
              </a:rPr>
              <a:t>材料语文化、层次化</a:t>
            </a:r>
            <a:endParaRPr lang="zh-CN" altLang="en-US" sz="2800" b="1" dirty="0">
              <a:solidFill>
                <a:schemeClr val="bg1"/>
              </a:solidFill>
              <a:latin typeface="楷体" panose="02010609060101010101" charset="-122"/>
              <a:ea typeface="楷体" panose="02010609060101010101" charset="-122"/>
              <a:sym typeface="+mn-ea"/>
            </a:endParaRPr>
          </a:p>
          <a:p>
            <a:pPr marL="1905" indent="-344805" fontAlgn="auto">
              <a:lnSpc>
                <a:spcPts val="3880"/>
              </a:lnSpc>
              <a:buNone/>
            </a:pPr>
            <a:r>
              <a:rPr lang="zh-CN" altLang="en-US" sz="2800" b="1" dirty="0">
                <a:solidFill>
                  <a:schemeClr val="bg1"/>
                </a:solidFill>
                <a:latin typeface="楷体" panose="02010609060101010101" charset="-122"/>
                <a:ea typeface="楷体" panose="02010609060101010101" charset="-122"/>
                <a:sym typeface="+mn-ea"/>
              </a:rPr>
              <a:t>求主题句、求关键词</a:t>
            </a:r>
            <a:endParaRPr lang="zh-CN" altLang="en-US" sz="2800" b="1" dirty="0">
              <a:solidFill>
                <a:schemeClr val="bg1"/>
              </a:solidFill>
              <a:latin typeface="楷体" panose="02010609060101010101" charset="-122"/>
              <a:ea typeface="楷体" panose="02010609060101010101" charset="-122"/>
              <a:cs typeface="楷体" panose="02010609060101010101" charset="-122"/>
              <a:sym typeface="+mn-ea"/>
            </a:endParaRPr>
          </a:p>
        </p:txBody>
      </p:sp>
      <p:sp>
        <p:nvSpPr>
          <p:cNvPr id="24" name=" 200"/>
          <p:cNvSpPr/>
          <p:nvPr/>
        </p:nvSpPr>
        <p:spPr>
          <a:xfrm>
            <a:off x="8461375" y="1878965"/>
            <a:ext cx="1703705" cy="374015"/>
          </a:xfrm>
          <a:prstGeom prst="fram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chemeClr val="tx1"/>
              </a:solidFill>
            </a:endParaRPr>
          </a:p>
        </p:txBody>
      </p:sp>
      <p:sp>
        <p:nvSpPr>
          <p:cNvPr id="26" name=" 200"/>
          <p:cNvSpPr/>
          <p:nvPr/>
        </p:nvSpPr>
        <p:spPr>
          <a:xfrm>
            <a:off x="241300" y="1487170"/>
            <a:ext cx="2604770" cy="374015"/>
          </a:xfrm>
          <a:prstGeom prst="fram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chemeClr val="tx1"/>
              </a:solidFill>
            </a:endParaRPr>
          </a:p>
        </p:txBody>
      </p:sp>
      <p:sp>
        <p:nvSpPr>
          <p:cNvPr id="27" name=" 200"/>
          <p:cNvSpPr/>
          <p:nvPr/>
        </p:nvSpPr>
        <p:spPr>
          <a:xfrm>
            <a:off x="986790" y="2252980"/>
            <a:ext cx="1703070" cy="374015"/>
          </a:xfrm>
          <a:prstGeom prst="fram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chemeClr val="tx1"/>
              </a:solidFill>
            </a:endParaRPr>
          </a:p>
        </p:txBody>
      </p:sp>
      <p:sp>
        <p:nvSpPr>
          <p:cNvPr id="28" name=" 200"/>
          <p:cNvSpPr/>
          <p:nvPr/>
        </p:nvSpPr>
        <p:spPr>
          <a:xfrm>
            <a:off x="4368165" y="3001010"/>
            <a:ext cx="1139825" cy="374015"/>
          </a:xfrm>
          <a:prstGeom prst="fram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chemeClr val="tx1"/>
              </a:solidFill>
            </a:endParaRPr>
          </a:p>
        </p:txBody>
      </p:sp>
      <p:sp>
        <p:nvSpPr>
          <p:cNvPr id="29" name=" 200"/>
          <p:cNvSpPr/>
          <p:nvPr/>
        </p:nvSpPr>
        <p:spPr>
          <a:xfrm>
            <a:off x="4940935" y="3374390"/>
            <a:ext cx="2690495" cy="468630"/>
          </a:xfrm>
          <a:prstGeom prst="fram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chemeClr val="tx1"/>
              </a:solidFill>
            </a:endParaRPr>
          </a:p>
        </p:txBody>
      </p:sp>
      <p:sp>
        <p:nvSpPr>
          <p:cNvPr id="3" name=" 200"/>
          <p:cNvSpPr/>
          <p:nvPr/>
        </p:nvSpPr>
        <p:spPr>
          <a:xfrm>
            <a:off x="8157845" y="3421380"/>
            <a:ext cx="2670175" cy="374015"/>
          </a:xfrm>
          <a:prstGeom prst="fram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chemeClr val="tx1"/>
              </a:solidFill>
            </a:endParaRPr>
          </a:p>
        </p:txBody>
      </p:sp>
      <p:sp>
        <p:nvSpPr>
          <p:cNvPr id="4" name="矩形 3"/>
          <p:cNvSpPr/>
          <p:nvPr/>
        </p:nvSpPr>
        <p:spPr>
          <a:xfrm>
            <a:off x="617855" y="3795395"/>
            <a:ext cx="10210165" cy="29940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marL="1905" indent="-344805" fontAlgn="auto">
              <a:lnSpc>
                <a:spcPts val="3880"/>
              </a:lnSpc>
              <a:buNone/>
            </a:pPr>
            <a:endParaRPr lang="zh-CN" altLang="en-US" sz="2800" b="1" dirty="0">
              <a:solidFill>
                <a:schemeClr val="bg1"/>
              </a:solidFill>
              <a:latin typeface="楷体" panose="02010609060101010101" charset="-122"/>
              <a:ea typeface="楷体" panose="02010609060101010101" charset="-122"/>
              <a:cs typeface="楷体" panose="02010609060101010101" charset="-122"/>
              <a:sym typeface="+mn-ea"/>
            </a:endParaRPr>
          </a:p>
          <a:p>
            <a:pPr marL="1905" indent="-344805" fontAlgn="auto">
              <a:lnSpc>
                <a:spcPts val="3880"/>
              </a:lnSpc>
              <a:buNone/>
            </a:pPr>
            <a:r>
              <a:rPr lang="zh-CN" altLang="en-US" sz="2800" b="1" dirty="0">
                <a:solidFill>
                  <a:schemeClr val="bg1"/>
                </a:solidFill>
                <a:latin typeface="楷体" panose="02010609060101010101" charset="-122"/>
                <a:ea typeface="楷体" panose="02010609060101010101" charset="-122"/>
                <a:cs typeface="楷体" panose="02010609060101010101" charset="-122"/>
                <a:sym typeface="+mn-ea"/>
              </a:rPr>
              <a:t> </a:t>
            </a:r>
            <a:r>
              <a:rPr lang="zh-CN" altLang="en-US" sz="2400" b="1" dirty="0">
                <a:solidFill>
                  <a:schemeClr val="bg1"/>
                </a:solidFill>
                <a:latin typeface="楷体" panose="02010609060101010101" charset="-122"/>
                <a:ea typeface="楷体" panose="02010609060101010101" charset="-122"/>
                <a:cs typeface="楷体" panose="02010609060101010101" charset="-122"/>
                <a:sym typeface="+mn-ea"/>
              </a:rPr>
              <a:t>作用：</a:t>
            </a:r>
            <a:r>
              <a:rPr lang="en-US" altLang="zh-CN" sz="2400" b="1" dirty="0">
                <a:solidFill>
                  <a:schemeClr val="bg1"/>
                </a:solidFill>
                <a:latin typeface="楷体" panose="02010609060101010101" charset="-122"/>
                <a:ea typeface="楷体" panose="02010609060101010101" charset="-122"/>
                <a:cs typeface="楷体" panose="02010609060101010101" charset="-122"/>
                <a:sym typeface="+mn-ea"/>
              </a:rPr>
              <a:t>6</a:t>
            </a:r>
            <a:r>
              <a:rPr lang="zh-CN" altLang="en-US" sz="2400" b="1" dirty="0">
                <a:solidFill>
                  <a:schemeClr val="bg1"/>
                </a:solidFill>
                <a:latin typeface="楷体" panose="02010609060101010101" charset="-122"/>
                <a:ea typeface="楷体" panose="02010609060101010101" charset="-122"/>
                <a:cs typeface="楷体" panose="02010609060101010101" charset="-122"/>
                <a:sym typeface="+mn-ea"/>
              </a:rPr>
              <a:t>分</a:t>
            </a:r>
            <a:r>
              <a:rPr lang="zh-CN" altLang="en-US" sz="2400" b="1" dirty="0">
                <a:solidFill>
                  <a:schemeClr val="tx1"/>
                </a:solidFill>
                <a:latin typeface="楷体" panose="02010609060101010101" charset="-122"/>
                <a:ea typeface="楷体" panose="02010609060101010101" charset="-122"/>
                <a:cs typeface="楷体" panose="02010609060101010101" charset="-122"/>
                <a:sym typeface="+mn-ea"/>
              </a:rPr>
              <a:t>（主题句＋材料关键词＋所学知识）</a:t>
            </a:r>
            <a:endParaRPr lang="zh-CN" altLang="en-US" sz="2400" b="1" dirty="0">
              <a:solidFill>
                <a:schemeClr val="tx1"/>
              </a:solidFill>
              <a:latin typeface="楷体" panose="02010609060101010101" charset="-122"/>
              <a:ea typeface="楷体" panose="02010609060101010101" charset="-122"/>
              <a:cs typeface="楷体" panose="02010609060101010101" charset="-122"/>
              <a:sym typeface="+mn-ea"/>
            </a:endParaRPr>
          </a:p>
          <a:p>
            <a:pPr marL="1905" indent="-344805" fontAlgn="auto">
              <a:lnSpc>
                <a:spcPts val="3880"/>
              </a:lnSpc>
              <a:buNone/>
            </a:pPr>
            <a:r>
              <a:rPr lang="zh-CN" altLang="en-US" sz="2400" b="1" dirty="0">
                <a:solidFill>
                  <a:schemeClr val="bg1"/>
                </a:solidFill>
                <a:latin typeface="楷体" panose="02010609060101010101" charset="-122"/>
                <a:ea typeface="楷体" panose="02010609060101010101" charset="-122"/>
                <a:cs typeface="楷体" panose="02010609060101010101" charset="-122"/>
                <a:sym typeface="+mn-ea"/>
              </a:rPr>
              <a:t>（主题句）：有利于中国基层社会治理；</a:t>
            </a:r>
            <a:endParaRPr lang="zh-CN" altLang="en-US" sz="2400" b="1" dirty="0">
              <a:solidFill>
                <a:schemeClr val="bg1"/>
              </a:solidFill>
              <a:latin typeface="楷体" panose="02010609060101010101" charset="-122"/>
              <a:ea typeface="楷体" panose="02010609060101010101" charset="-122"/>
              <a:cs typeface="楷体" panose="02010609060101010101" charset="-122"/>
              <a:sym typeface="+mn-ea"/>
            </a:endParaRPr>
          </a:p>
          <a:p>
            <a:pPr marL="1905" indent="-344805" fontAlgn="auto">
              <a:lnSpc>
                <a:spcPts val="3880"/>
              </a:lnSpc>
              <a:buNone/>
            </a:pPr>
            <a:r>
              <a:rPr lang="zh-CN" altLang="en-US" sz="2400" b="1" dirty="0">
                <a:solidFill>
                  <a:schemeClr val="bg1"/>
                </a:solidFill>
                <a:latin typeface="楷体" panose="02010609060101010101" charset="-122"/>
                <a:ea typeface="楷体" panose="02010609060101010101" charset="-122"/>
                <a:cs typeface="楷体" panose="02010609060101010101" charset="-122"/>
                <a:sym typeface="+mn-ea"/>
              </a:rPr>
              <a:t>（文化上）：有利于</a:t>
            </a:r>
            <a:r>
              <a:rPr lang="zh-CN" altLang="en-US" sz="2400" b="1" dirty="0">
                <a:solidFill>
                  <a:srgbClr val="FF0000"/>
                </a:solidFill>
                <a:latin typeface="楷体" panose="02010609060101010101" charset="-122"/>
                <a:ea typeface="楷体" panose="02010609060101010101" charset="-122"/>
                <a:cs typeface="楷体" panose="02010609060101010101" charset="-122"/>
                <a:sym typeface="+mn-ea"/>
              </a:rPr>
              <a:t>弘扬儒学</a:t>
            </a:r>
            <a:r>
              <a:rPr lang="zh-CN" altLang="en-US" sz="2400" b="1" dirty="0">
                <a:solidFill>
                  <a:schemeClr val="bg1"/>
                </a:solidFill>
                <a:latin typeface="楷体" panose="02010609060101010101" charset="-122"/>
                <a:ea typeface="楷体" panose="02010609060101010101" charset="-122"/>
                <a:cs typeface="楷体" panose="02010609060101010101" charset="-122"/>
                <a:sym typeface="+mn-ea"/>
              </a:rPr>
              <a:t>，扬善惩恶，道德教化；</a:t>
            </a:r>
            <a:endParaRPr lang="zh-CN" altLang="en-US" sz="2400" b="1" dirty="0">
              <a:solidFill>
                <a:schemeClr val="bg1"/>
              </a:solidFill>
              <a:latin typeface="楷体" panose="02010609060101010101" charset="-122"/>
              <a:ea typeface="楷体" panose="02010609060101010101" charset="-122"/>
              <a:cs typeface="楷体" panose="02010609060101010101" charset="-122"/>
              <a:sym typeface="+mn-ea"/>
            </a:endParaRPr>
          </a:p>
          <a:p>
            <a:pPr marL="1905" indent="-344805" fontAlgn="auto">
              <a:lnSpc>
                <a:spcPts val="3880"/>
              </a:lnSpc>
              <a:buNone/>
            </a:pPr>
            <a:r>
              <a:rPr lang="zh-CN" altLang="en-US" sz="2400" b="1" dirty="0">
                <a:solidFill>
                  <a:schemeClr val="bg1"/>
                </a:solidFill>
                <a:latin typeface="楷体" panose="02010609060101010101" charset="-122"/>
                <a:ea typeface="楷体" panose="02010609060101010101" charset="-122"/>
                <a:cs typeface="楷体" panose="02010609060101010101" charset="-122"/>
                <a:sym typeface="+mn-ea"/>
              </a:rPr>
              <a:t>（经济上）：有利于农耕经济的发展（重农桑以足衣食）；</a:t>
            </a:r>
            <a:endParaRPr lang="zh-CN" altLang="en-US" sz="2400" b="1" dirty="0">
              <a:solidFill>
                <a:schemeClr val="bg1"/>
              </a:solidFill>
              <a:latin typeface="楷体" panose="02010609060101010101" charset="-122"/>
              <a:ea typeface="楷体" panose="02010609060101010101" charset="-122"/>
              <a:cs typeface="楷体" panose="02010609060101010101" charset="-122"/>
              <a:sym typeface="+mn-ea"/>
            </a:endParaRPr>
          </a:p>
          <a:p>
            <a:pPr marL="1905" indent="-344805" fontAlgn="auto">
              <a:lnSpc>
                <a:spcPts val="3880"/>
              </a:lnSpc>
              <a:buNone/>
            </a:pPr>
            <a:r>
              <a:rPr lang="zh-CN" altLang="en-US" sz="2400" b="1" dirty="0">
                <a:solidFill>
                  <a:schemeClr val="bg1"/>
                </a:solidFill>
                <a:latin typeface="楷体" panose="02010609060101010101" charset="-122"/>
                <a:ea typeface="楷体" panose="02010609060101010101" charset="-122"/>
                <a:cs typeface="楷体" panose="02010609060101010101" charset="-122"/>
                <a:sym typeface="+mn-ea"/>
              </a:rPr>
              <a:t>（政治上）：有利于</a:t>
            </a:r>
            <a:r>
              <a:rPr lang="zh-CN" altLang="en-US" sz="2400" b="1" dirty="0">
                <a:solidFill>
                  <a:srgbClr val="FF0000"/>
                </a:solidFill>
                <a:latin typeface="楷体" panose="02010609060101010101" charset="-122"/>
                <a:ea typeface="楷体" panose="02010609060101010101" charset="-122"/>
                <a:cs typeface="楷体" panose="02010609060101010101" charset="-122"/>
                <a:sym typeface="+mn-ea"/>
              </a:rPr>
              <a:t>巩固统治</a:t>
            </a:r>
            <a:r>
              <a:rPr lang="zh-CN" altLang="en-US" sz="2400" b="1" dirty="0">
                <a:solidFill>
                  <a:schemeClr val="bg1"/>
                </a:solidFill>
                <a:latin typeface="楷体" panose="02010609060101010101" charset="-122"/>
                <a:ea typeface="楷体" panose="02010609060101010101" charset="-122"/>
                <a:cs typeface="楷体" panose="02010609060101010101" charset="-122"/>
                <a:sym typeface="+mn-ea"/>
              </a:rPr>
              <a:t>和稳定社会（训子弟以禁非为）；</a:t>
            </a:r>
            <a:endParaRPr lang="zh-CN" altLang="en-US" sz="2800" b="1" dirty="0">
              <a:solidFill>
                <a:schemeClr val="bg1"/>
              </a:solidFill>
              <a:latin typeface="楷体" panose="02010609060101010101" charset="-122"/>
              <a:ea typeface="楷体" panose="02010609060101010101" charset="-122"/>
              <a:cs typeface="楷体" panose="02010609060101010101" charset="-122"/>
              <a:sym typeface="+mn-ea"/>
            </a:endParaRPr>
          </a:p>
          <a:p>
            <a:pPr marL="1905" indent="-344805" fontAlgn="auto">
              <a:lnSpc>
                <a:spcPts val="3880"/>
              </a:lnSpc>
              <a:buNone/>
            </a:pPr>
            <a:r>
              <a:rPr lang="zh-CN" altLang="en-US" sz="2800" b="1" dirty="0">
                <a:solidFill>
                  <a:schemeClr val="bg1"/>
                </a:solidFill>
                <a:latin typeface="楷体" panose="02010609060101010101" charset="-122"/>
                <a:ea typeface="楷体" panose="02010609060101010101" charset="-122"/>
                <a:cs typeface="楷体" panose="02010609060101010101" charset="-122"/>
                <a:sym typeface="+mn-ea"/>
              </a:rPr>
              <a:t>          </a:t>
            </a:r>
            <a:endParaRPr lang="zh-CN" altLang="en-US" sz="2800" b="1" dirty="0">
              <a:solidFill>
                <a:schemeClr val="bg1"/>
              </a:solidFill>
              <a:latin typeface="楷体" panose="02010609060101010101" charset="-122"/>
              <a:ea typeface="楷体" panose="02010609060101010101" charset="-122"/>
              <a:cs typeface="楷体" panose="02010609060101010101" charset="-122"/>
              <a:sym typeface="+mn-ea"/>
            </a:endParaRPr>
          </a:p>
          <a:p>
            <a:pPr marL="1905" indent="-344805" fontAlgn="auto">
              <a:lnSpc>
                <a:spcPts val="3880"/>
              </a:lnSpc>
              <a:buNone/>
            </a:pPr>
            <a:endParaRPr lang="zh-CN" altLang="en-US" sz="2800" b="1" dirty="0">
              <a:solidFill>
                <a:schemeClr val="bg1"/>
              </a:solidFill>
              <a:latin typeface="楷体" panose="02010609060101010101" charset="-122"/>
              <a:ea typeface="楷体" panose="02010609060101010101" charset="-122"/>
              <a:cs typeface="楷体" panose="02010609060101010101" charset="-122"/>
              <a:sym typeface="+mn-ea"/>
            </a:endParaRPr>
          </a:p>
        </p:txBody>
      </p:sp>
      <p:sp>
        <p:nvSpPr>
          <p:cNvPr id="252" name=" 252"/>
          <p:cNvSpPr/>
          <p:nvPr/>
        </p:nvSpPr>
        <p:spPr>
          <a:xfrm>
            <a:off x="3494405" y="3888105"/>
            <a:ext cx="297815" cy="75565"/>
          </a:xfrm>
          <a:prstGeom prst="mathPlus">
            <a:avLst>
              <a:gd name="adj1" fmla="val 922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1+#ppt_w/2"/>
                                          </p:val>
                                        </p:tav>
                                        <p:tav tm="100000">
                                          <p:val>
                                            <p:strVal val="#ppt_x"/>
                                          </p:val>
                                        </p:tav>
                                      </p:tavLst>
                                    </p:anim>
                                    <p:anim calcmode="lin" valueType="num">
                                      <p:cBhvr additive="base">
                                        <p:cTn id="14"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1+#ppt_w/2"/>
                                          </p:val>
                                        </p:tav>
                                        <p:tav tm="100000">
                                          <p:val>
                                            <p:strVal val="#ppt_x"/>
                                          </p:val>
                                        </p:tav>
                                      </p:tavLst>
                                    </p:anim>
                                    <p:anim calcmode="lin" valueType="num">
                                      <p:cBhvr additive="base">
                                        <p:cTn id="20"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1+#ppt_w/2"/>
                                          </p:val>
                                        </p:tav>
                                        <p:tav tm="100000">
                                          <p:val>
                                            <p:strVal val="#ppt_x"/>
                                          </p:val>
                                        </p:tav>
                                      </p:tavLst>
                                    </p:anim>
                                    <p:anim calcmode="lin" valueType="num">
                                      <p:cBhvr additive="base">
                                        <p:cTn id="26"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1+#ppt_w/2"/>
                                          </p:val>
                                        </p:tav>
                                        <p:tav tm="100000">
                                          <p:val>
                                            <p:strVal val="#ppt_x"/>
                                          </p:val>
                                        </p:tav>
                                      </p:tavLst>
                                    </p:anim>
                                    <p:anim calcmode="lin" valueType="num">
                                      <p:cBhvr additive="base">
                                        <p:cTn id="32"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500" fill="hold"/>
                                        <p:tgtEl>
                                          <p:spTgt spid="29"/>
                                        </p:tgtEl>
                                        <p:attrNameLst>
                                          <p:attrName>ppt_x</p:attrName>
                                        </p:attrNameLst>
                                      </p:cBhvr>
                                      <p:tavLst>
                                        <p:tav tm="0">
                                          <p:val>
                                            <p:strVal val="1+#ppt_w/2"/>
                                          </p:val>
                                        </p:tav>
                                        <p:tav tm="100000">
                                          <p:val>
                                            <p:strVal val="#ppt_x"/>
                                          </p:val>
                                        </p:tav>
                                      </p:tavLst>
                                    </p:anim>
                                    <p:anim calcmode="lin" valueType="num">
                                      <p:cBhvr additive="base">
                                        <p:cTn id="38"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 fill="hold"/>
                                        <p:tgtEl>
                                          <p:spTgt spid="3"/>
                                        </p:tgtEl>
                                        <p:attrNameLst>
                                          <p:attrName>ppt_x</p:attrName>
                                        </p:attrNameLst>
                                      </p:cBhvr>
                                      <p:tavLst>
                                        <p:tav tm="0">
                                          <p:val>
                                            <p:strVal val="1+#ppt_w/2"/>
                                          </p:val>
                                        </p:tav>
                                        <p:tav tm="100000">
                                          <p:val>
                                            <p:strVal val="#ppt_x"/>
                                          </p:val>
                                        </p:tav>
                                      </p:tavLst>
                                    </p:anim>
                                    <p:anim calcmode="lin" valueType="num">
                                      <p:cBhvr additive="base">
                                        <p:cTn id="4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additive="base">
                                        <p:cTn id="49" dur="500" fill="hold"/>
                                        <p:tgtEl>
                                          <p:spTgt spid="4"/>
                                        </p:tgtEl>
                                        <p:attrNameLst>
                                          <p:attrName>ppt_x</p:attrName>
                                        </p:attrNameLst>
                                      </p:cBhvr>
                                      <p:tavLst>
                                        <p:tav tm="0">
                                          <p:val>
                                            <p:strVal val="1+#ppt_w/2"/>
                                          </p:val>
                                        </p:tav>
                                        <p:tav tm="100000">
                                          <p:val>
                                            <p:strVal val="#ppt_x"/>
                                          </p:val>
                                        </p:tav>
                                      </p:tavLst>
                                    </p:anim>
                                    <p:anim calcmode="lin" valueType="num">
                                      <p:cBhvr additive="base">
                                        <p:cTn id="50"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24" grpId="0" bldLvl="0" animBg="1"/>
      <p:bldP spid="27" grpId="0" bldLvl="0" animBg="1"/>
      <p:bldP spid="28" grpId="0" bldLvl="0" animBg="1"/>
      <p:bldP spid="29" grpId="0" bldLvl="0" animBg="1"/>
      <p:bldP spid="3" grpId="0" bldLvl="0" animBg="1"/>
      <p:bldP spid="14" grpId="0" bldLvl="0" animBg="1"/>
      <p:bldP spid="4" grpId="0" bldLvl="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55905" y="1030605"/>
            <a:ext cx="11416665" cy="2084070"/>
          </a:xfrm>
          <a:prstGeom prst="rect">
            <a:avLst/>
          </a:prstGeom>
          <a:noFill/>
        </p:spPr>
        <p:txBody>
          <a:bodyPr wrap="square" rtlCol="0" anchor="t">
            <a:spAutoFit/>
          </a:bodyPr>
          <a:p>
            <a:pPr marL="1905" indent="-344805">
              <a:lnSpc>
                <a:spcPct val="90000"/>
              </a:lnSpc>
              <a:buNone/>
            </a:pPr>
            <a:r>
              <a:rPr lang="zh-CN" altLang="en-US" sz="2400" b="1" dirty="0">
                <a:solidFill>
                  <a:schemeClr val="bg1"/>
                </a:solidFill>
                <a:latin typeface="楷体" panose="02010609060101010101" charset="-122"/>
                <a:ea typeface="楷体" panose="02010609060101010101" charset="-122"/>
                <a:cs typeface="楷体" panose="02010609060101010101" charset="-122"/>
                <a:sym typeface="+mn-ea"/>
              </a:rPr>
              <a:t>材</a:t>
            </a:r>
            <a:r>
              <a:rPr lang="zh-CN" altLang="en-US" sz="2400" b="1" dirty="0">
                <a:solidFill>
                  <a:srgbClr val="FF0000"/>
                </a:solidFill>
                <a:latin typeface="楷体" panose="02010609060101010101" charset="-122"/>
                <a:ea typeface="楷体" panose="02010609060101010101" charset="-122"/>
                <a:cs typeface="楷体" panose="02010609060101010101" charset="-122"/>
                <a:sym typeface="+mn-ea"/>
              </a:rPr>
              <a:t>料二  清末，时人认为“地方自治者，为今世界立国之基础……于救亡之事，至为切要”。1909年，清政府颁布《城镇乡地方自治章程》，地方自治大致按行政区划分城镇和乡两级，设立议事会为议决机关，议员由选民互选充任。——据张海鹏主编《中国近代通史》</a:t>
            </a:r>
            <a:endParaRPr lang="zh-CN" altLang="en-US" sz="2400" b="1" dirty="0">
              <a:solidFill>
                <a:srgbClr val="FF0000"/>
              </a:solidFill>
              <a:latin typeface="楷体" panose="02010609060101010101" charset="-122"/>
              <a:ea typeface="楷体" panose="02010609060101010101" charset="-122"/>
              <a:cs typeface="楷体" panose="02010609060101010101" charset="-122"/>
              <a:sym typeface="+mn-ea"/>
            </a:endParaRPr>
          </a:p>
          <a:p>
            <a:pPr marL="1905" indent="-344805">
              <a:lnSpc>
                <a:spcPct val="90000"/>
              </a:lnSpc>
              <a:buNone/>
            </a:pPr>
            <a:r>
              <a:rPr lang="zh-CN" altLang="en-US" sz="2400" b="1" dirty="0">
                <a:solidFill>
                  <a:srgbClr val="FF0000"/>
                </a:solidFill>
                <a:latin typeface="楷体" panose="02010609060101010101" charset="-122"/>
                <a:ea typeface="楷体" panose="02010609060101010101" charset="-122"/>
                <a:cs typeface="楷体" panose="02010609060101010101" charset="-122"/>
                <a:sym typeface="+mn-ea"/>
              </a:rPr>
              <a:t>（2）根据材料二并结合所学知识，简述清末城镇地方自治的历史背景。（9分）</a:t>
            </a:r>
            <a:endParaRPr lang="zh-CN" altLang="en-US" sz="2400" b="1" dirty="0">
              <a:solidFill>
                <a:srgbClr val="FF0000"/>
              </a:solidFill>
              <a:latin typeface="楷体" panose="02010609060101010101" charset="-122"/>
              <a:ea typeface="楷体" panose="02010609060101010101" charset="-122"/>
              <a:cs typeface="楷体" panose="02010609060101010101" charset="-122"/>
              <a:sym typeface="+mn-ea"/>
            </a:endParaRPr>
          </a:p>
          <a:p>
            <a:pPr marL="1905" indent="-344805">
              <a:lnSpc>
                <a:spcPct val="90000"/>
              </a:lnSpc>
              <a:buNone/>
            </a:pPr>
            <a:endParaRPr lang="zh-CN" altLang="en-US" sz="2400" b="1" dirty="0">
              <a:solidFill>
                <a:srgbClr val="FF000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endParaRPr>
          </a:p>
        </p:txBody>
      </p:sp>
      <p:sp>
        <p:nvSpPr>
          <p:cNvPr id="10" name="矩形 9"/>
          <p:cNvSpPr/>
          <p:nvPr/>
        </p:nvSpPr>
        <p:spPr>
          <a:xfrm>
            <a:off x="499110" y="2930525"/>
            <a:ext cx="10579735" cy="3403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sz="2800" b="1" dirty="0">
                <a:solidFill>
                  <a:schemeClr val="bg1"/>
                </a:solidFill>
                <a:ea typeface="楷体" panose="02010609060101010101" charset="-122"/>
                <a:sym typeface="+mn-ea"/>
              </a:rPr>
              <a:t>历史背景：</a:t>
            </a:r>
            <a:r>
              <a:rPr lang="en-US" altLang="zh-CN" sz="2800" b="1" dirty="0">
                <a:solidFill>
                  <a:schemeClr val="bg1"/>
                </a:solidFill>
                <a:ea typeface="楷体" panose="02010609060101010101" charset="-122"/>
                <a:sym typeface="+mn-ea"/>
              </a:rPr>
              <a:t>9</a:t>
            </a:r>
            <a:r>
              <a:rPr lang="zh-CN" altLang="en-US" sz="2800" b="1" dirty="0">
                <a:solidFill>
                  <a:schemeClr val="bg1"/>
                </a:solidFill>
                <a:ea typeface="楷体" panose="02010609060101010101" charset="-122"/>
                <a:sym typeface="+mn-ea"/>
              </a:rPr>
              <a:t>分</a:t>
            </a:r>
            <a:r>
              <a:rPr lang="zh-CN" altLang="en-US" sz="2800" b="1" dirty="0">
                <a:solidFill>
                  <a:schemeClr val="tx1"/>
                </a:solidFill>
                <a:latin typeface="楷体" panose="02010609060101010101" charset="-122"/>
                <a:ea typeface="楷体" panose="02010609060101010101" charset="-122"/>
                <a:sym typeface="+mn-ea"/>
              </a:rPr>
              <a:t>（材料中关键词句，转化为所学知识）</a:t>
            </a:r>
            <a:endParaRPr lang="zh-CN" altLang="en-US" sz="2800" b="1" dirty="0">
              <a:solidFill>
                <a:schemeClr val="bg1"/>
              </a:solidFill>
              <a:latin typeface="楷体" panose="02010609060101010101" charset="-122"/>
              <a:ea typeface="楷体" panose="02010609060101010101" charset="-122"/>
              <a:sym typeface="+mn-ea"/>
            </a:endParaRPr>
          </a:p>
          <a:p>
            <a:pPr indent="0"/>
            <a:r>
              <a:rPr lang="en-US" altLang="zh-CN" sz="2800" b="1" dirty="0">
                <a:solidFill>
                  <a:schemeClr val="bg1"/>
                </a:solidFill>
                <a:latin typeface="楷体" panose="02010609060101010101" charset="-122"/>
                <a:ea typeface="楷体" panose="02010609060101010101" charset="-122"/>
                <a:cs typeface="楷体" panose="02010609060101010101" charset="-122"/>
                <a:sym typeface="+mn-ea"/>
              </a:rPr>
              <a:t>1</a:t>
            </a:r>
            <a:r>
              <a:rPr lang="zh-CN" altLang="en-US" sz="2800" b="1" dirty="0">
                <a:solidFill>
                  <a:schemeClr val="bg1"/>
                </a:solidFill>
                <a:latin typeface="楷体" panose="02010609060101010101" charset="-122"/>
                <a:ea typeface="楷体" panose="02010609060101010101" charset="-122"/>
                <a:cs typeface="楷体" panose="02010609060101010101" charset="-122"/>
                <a:sym typeface="+mn-ea"/>
              </a:rPr>
              <a:t>、</a:t>
            </a:r>
            <a:r>
              <a:rPr lang="en-US" altLang="zh-CN" sz="2800" b="1" dirty="0">
                <a:solidFill>
                  <a:schemeClr val="bg1"/>
                </a:solidFill>
                <a:latin typeface="楷体" panose="02010609060101010101" charset="-122"/>
                <a:ea typeface="楷体" panose="02010609060101010101" charset="-122"/>
                <a:cs typeface="楷体" panose="02010609060101010101" charset="-122"/>
                <a:sym typeface="+mn-ea"/>
              </a:rPr>
              <a:t>“</a:t>
            </a:r>
            <a:r>
              <a:rPr lang="zh-CN" altLang="en-US" sz="2800" b="1" dirty="0">
                <a:solidFill>
                  <a:schemeClr val="bg1"/>
                </a:solidFill>
                <a:latin typeface="楷体" panose="02010609060101010101" charset="-122"/>
                <a:ea typeface="楷体" panose="02010609060101010101" charset="-122"/>
                <a:cs typeface="楷体" panose="02010609060101010101" charset="-122"/>
                <a:sym typeface="+mn-ea"/>
              </a:rPr>
              <a:t>地方自治，世界立国之基础</a:t>
            </a:r>
            <a:r>
              <a:rPr lang="en-US" altLang="zh-CN" sz="2800" b="1" dirty="0">
                <a:solidFill>
                  <a:schemeClr val="bg1"/>
                </a:solidFill>
                <a:latin typeface="楷体" panose="02010609060101010101" charset="-122"/>
                <a:ea typeface="楷体" panose="02010609060101010101" charset="-122"/>
                <a:cs typeface="楷体" panose="02010609060101010101" charset="-122"/>
                <a:sym typeface="+mn-ea"/>
              </a:rPr>
              <a:t>”</a:t>
            </a:r>
            <a:r>
              <a:rPr lang="zh-CN" altLang="en-US" sz="2800" b="1" dirty="0">
                <a:solidFill>
                  <a:schemeClr val="bg1"/>
                </a:solidFill>
                <a:latin typeface="楷体" panose="02010609060101010101" charset="-122"/>
                <a:ea typeface="楷体" panose="02010609060101010101" charset="-122"/>
                <a:cs typeface="楷体" panose="02010609060101010101" charset="-122"/>
                <a:sym typeface="+mn-ea"/>
              </a:rPr>
              <a:t> </a:t>
            </a:r>
            <a:r>
              <a:rPr lang="zh-CN" altLang="en-US" sz="3600" b="1" dirty="0">
                <a:solidFill>
                  <a:srgbClr val="FF0000"/>
                </a:solidFill>
                <a:latin typeface="Arial" panose="020B0604020202020204" pitchFamily="34" charset="0"/>
                <a:ea typeface="楷体" panose="02010609060101010101" charset="-122"/>
                <a:cs typeface="Arial" panose="020B0604020202020204" pitchFamily="34" charset="0"/>
                <a:sym typeface="+mn-ea"/>
              </a:rPr>
              <a:t>→</a:t>
            </a:r>
            <a:endParaRPr lang="zh-CN" altLang="en-US" sz="3600" b="1" dirty="0">
              <a:solidFill>
                <a:srgbClr val="FF0000"/>
              </a:solidFill>
              <a:latin typeface="Arial" panose="020B0604020202020204" pitchFamily="34" charset="0"/>
              <a:ea typeface="楷体" panose="02010609060101010101" charset="-122"/>
              <a:cs typeface="Arial" panose="020B0604020202020204" pitchFamily="34" charset="0"/>
              <a:sym typeface="+mn-ea"/>
            </a:endParaRPr>
          </a:p>
          <a:p>
            <a:pPr indent="0"/>
            <a:r>
              <a:rPr lang="zh-CN" altLang="en-US" sz="2800" b="1" dirty="0">
                <a:solidFill>
                  <a:schemeClr val="tx1"/>
                </a:solidFill>
                <a:latin typeface="Arial" panose="020B0604020202020204" pitchFamily="34" charset="0"/>
                <a:ea typeface="楷体" panose="02010609060101010101" charset="-122"/>
                <a:cs typeface="Arial" panose="020B0604020202020204" pitchFamily="34" charset="0"/>
                <a:sym typeface="+mn-ea"/>
              </a:rPr>
              <a:t>（</a:t>
            </a:r>
            <a:r>
              <a:rPr lang="zh-CN" sz="2800" b="1">
                <a:solidFill>
                  <a:schemeClr val="tx1"/>
                </a:solidFill>
                <a:latin typeface="楷体" panose="02010609060101010101" charset="-122"/>
                <a:ea typeface="楷体" panose="02010609060101010101" charset="-122"/>
                <a:cs typeface="楷体" panose="02010609060101010101" charset="-122"/>
                <a:sym typeface="+mn-ea"/>
              </a:rPr>
              <a:t>西方地方自治的影响）西方民主思想传播（3分）</a:t>
            </a:r>
            <a:endParaRPr lang="zh-CN" altLang="en-US" sz="2800" b="1" dirty="0">
              <a:solidFill>
                <a:schemeClr val="bg1"/>
              </a:solidFill>
              <a:latin typeface="楷体" panose="02010609060101010101" charset="-122"/>
              <a:ea typeface="楷体" panose="02010609060101010101" charset="-122"/>
              <a:cs typeface="楷体" panose="02010609060101010101" charset="-122"/>
              <a:sym typeface="+mn-ea"/>
            </a:endParaRPr>
          </a:p>
          <a:p>
            <a:pPr indent="0"/>
            <a:r>
              <a:rPr lang="en-US" altLang="zh-CN" sz="2800" b="1" dirty="0">
                <a:solidFill>
                  <a:schemeClr val="bg1"/>
                </a:solidFill>
                <a:latin typeface="楷体" panose="02010609060101010101" charset="-122"/>
                <a:ea typeface="楷体" panose="02010609060101010101" charset="-122"/>
                <a:cs typeface="楷体" panose="02010609060101010101" charset="-122"/>
                <a:sym typeface="+mn-ea"/>
              </a:rPr>
              <a:t>2</a:t>
            </a:r>
            <a:r>
              <a:rPr lang="zh-CN" altLang="en-US" sz="2800" b="1" dirty="0">
                <a:solidFill>
                  <a:schemeClr val="bg1"/>
                </a:solidFill>
                <a:latin typeface="楷体" panose="02010609060101010101" charset="-122"/>
                <a:ea typeface="楷体" panose="02010609060101010101" charset="-122"/>
                <a:cs typeface="楷体" panose="02010609060101010101" charset="-122"/>
                <a:sym typeface="+mn-ea"/>
              </a:rPr>
              <a:t>、</a:t>
            </a:r>
            <a:r>
              <a:rPr lang="en-US" altLang="zh-CN" sz="2800" b="1" dirty="0">
                <a:solidFill>
                  <a:schemeClr val="bg1"/>
                </a:solidFill>
                <a:latin typeface="楷体" panose="02010609060101010101" charset="-122"/>
                <a:ea typeface="楷体" panose="02010609060101010101" charset="-122"/>
                <a:cs typeface="楷体" panose="02010609060101010101" charset="-122"/>
                <a:sym typeface="+mn-ea"/>
              </a:rPr>
              <a:t>“</a:t>
            </a:r>
            <a:r>
              <a:rPr lang="zh-CN" altLang="en-US" sz="2800" b="1" dirty="0">
                <a:solidFill>
                  <a:schemeClr val="bg1"/>
                </a:solidFill>
                <a:latin typeface="楷体" panose="02010609060101010101" charset="-122"/>
                <a:ea typeface="楷体" panose="02010609060101010101" charset="-122"/>
                <a:cs typeface="楷体" panose="02010609060101010101" charset="-122"/>
                <a:sym typeface="+mn-ea"/>
              </a:rPr>
              <a:t>救亡之事</a:t>
            </a:r>
            <a:r>
              <a:rPr lang="en-US" altLang="zh-CN" sz="2800" b="1" dirty="0">
                <a:solidFill>
                  <a:schemeClr val="bg1"/>
                </a:solidFill>
                <a:latin typeface="楷体" panose="02010609060101010101" charset="-122"/>
                <a:ea typeface="楷体" panose="02010609060101010101" charset="-122"/>
                <a:cs typeface="楷体" panose="02010609060101010101" charset="-122"/>
                <a:sym typeface="+mn-ea"/>
              </a:rPr>
              <a:t>,</a:t>
            </a:r>
            <a:r>
              <a:rPr lang="zh-CN" altLang="en-US" sz="2800" b="1" dirty="0">
                <a:solidFill>
                  <a:schemeClr val="bg1"/>
                </a:solidFill>
                <a:latin typeface="楷体" panose="02010609060101010101" charset="-122"/>
                <a:ea typeface="楷体" panose="02010609060101010101" charset="-122"/>
                <a:cs typeface="楷体" panose="02010609060101010101" charset="-122"/>
                <a:sym typeface="+mn-ea"/>
              </a:rPr>
              <a:t>至为切要</a:t>
            </a:r>
            <a:r>
              <a:rPr lang="en-US" altLang="zh-CN" sz="2800" b="1" dirty="0">
                <a:solidFill>
                  <a:schemeClr val="bg1"/>
                </a:solidFill>
                <a:latin typeface="楷体" panose="02010609060101010101" charset="-122"/>
                <a:ea typeface="楷体" panose="02010609060101010101" charset="-122"/>
                <a:cs typeface="楷体" panose="02010609060101010101" charset="-122"/>
                <a:sym typeface="+mn-ea"/>
              </a:rPr>
              <a:t>”</a:t>
            </a:r>
            <a:r>
              <a:rPr lang="zh-CN" altLang="en-US" sz="2800" b="1" dirty="0">
                <a:solidFill>
                  <a:srgbClr val="FF0000"/>
                </a:solidFill>
                <a:latin typeface="Arial" panose="020B0604020202020204" pitchFamily="34" charset="0"/>
                <a:ea typeface="楷体" panose="02010609060101010101" charset="-122"/>
                <a:cs typeface="Arial" panose="020B0604020202020204" pitchFamily="34" charset="0"/>
                <a:sym typeface="+mn-ea"/>
              </a:rPr>
              <a:t>→</a:t>
            </a:r>
            <a:endParaRPr lang="zh-CN" altLang="en-US" sz="2800" b="1" dirty="0">
              <a:solidFill>
                <a:srgbClr val="FF0000"/>
              </a:solidFill>
              <a:latin typeface="Arial" panose="020B0604020202020204" pitchFamily="34" charset="0"/>
              <a:ea typeface="楷体" panose="02010609060101010101" charset="-122"/>
              <a:cs typeface="Arial" panose="020B0604020202020204" pitchFamily="34" charset="0"/>
              <a:sym typeface="+mn-ea"/>
            </a:endParaRPr>
          </a:p>
          <a:p>
            <a:pPr indent="0"/>
            <a:r>
              <a:rPr lang="zh-CN" altLang="en-US" sz="2800" b="1" dirty="0">
                <a:solidFill>
                  <a:schemeClr val="tx1"/>
                </a:solidFill>
                <a:latin typeface="Arial" panose="020B0604020202020204" pitchFamily="34" charset="0"/>
                <a:ea typeface="楷体" panose="02010609060101010101" charset="-122"/>
                <a:cs typeface="Arial" panose="020B0604020202020204" pitchFamily="34" charset="0"/>
                <a:sym typeface="+mn-ea"/>
              </a:rPr>
              <a:t>（统治危机，为了巩固统治）</a:t>
            </a:r>
            <a:r>
              <a:rPr lang="zh-CN" sz="2800" b="1">
                <a:solidFill>
                  <a:schemeClr val="tx1"/>
                </a:solidFill>
                <a:latin typeface="楷体" panose="02010609060101010101" charset="-122"/>
                <a:ea typeface="楷体" panose="02010609060101010101" charset="-122"/>
                <a:cs typeface="楷体" panose="02010609060101010101" charset="-122"/>
                <a:sym typeface="+mn-ea"/>
              </a:rPr>
              <a:t>内忧外患；（3分）</a:t>
            </a:r>
            <a:endParaRPr lang="zh-CN" altLang="en-US" sz="2800" b="1" dirty="0">
              <a:solidFill>
                <a:schemeClr val="tx1"/>
              </a:solidFill>
              <a:latin typeface="楷体" panose="02010609060101010101" charset="-122"/>
              <a:ea typeface="楷体" panose="02010609060101010101" charset="-122"/>
              <a:cs typeface="楷体" panose="02010609060101010101" charset="-122"/>
              <a:sym typeface="+mn-ea"/>
            </a:endParaRPr>
          </a:p>
          <a:p>
            <a:pPr indent="0"/>
            <a:r>
              <a:rPr lang="en-US" altLang="zh-CN" sz="2800" b="1" dirty="0">
                <a:solidFill>
                  <a:schemeClr val="bg1"/>
                </a:solidFill>
                <a:latin typeface="楷体" panose="02010609060101010101" charset="-122"/>
                <a:ea typeface="楷体" panose="02010609060101010101" charset="-122"/>
                <a:cs typeface="楷体" panose="02010609060101010101" charset="-122"/>
                <a:sym typeface="+mn-ea"/>
              </a:rPr>
              <a:t>3</a:t>
            </a:r>
            <a:r>
              <a:rPr lang="zh-CN" altLang="en-US" sz="2800" b="1" dirty="0">
                <a:solidFill>
                  <a:schemeClr val="bg1"/>
                </a:solidFill>
                <a:latin typeface="楷体" panose="02010609060101010101" charset="-122"/>
                <a:ea typeface="楷体" panose="02010609060101010101" charset="-122"/>
                <a:cs typeface="楷体" panose="02010609060101010101" charset="-122"/>
                <a:sym typeface="+mn-ea"/>
              </a:rPr>
              <a:t>、1909年，清政府颁布《城镇乡地方自治章程》</a:t>
            </a:r>
            <a:r>
              <a:rPr lang="zh-CN" altLang="en-US" sz="2800" b="1" dirty="0">
                <a:solidFill>
                  <a:srgbClr val="FF0000"/>
                </a:solidFill>
                <a:latin typeface="Arial" panose="020B0604020202020204" pitchFamily="34" charset="0"/>
                <a:ea typeface="楷体" panose="02010609060101010101" charset="-122"/>
                <a:cs typeface="Arial" panose="020B0604020202020204" pitchFamily="34" charset="0"/>
                <a:sym typeface="+mn-ea"/>
              </a:rPr>
              <a:t>→</a:t>
            </a:r>
            <a:endParaRPr lang="zh-CN" altLang="en-US" sz="2800" b="1" dirty="0">
              <a:solidFill>
                <a:srgbClr val="FF0000"/>
              </a:solidFill>
              <a:latin typeface="Arial" panose="020B0604020202020204" pitchFamily="34" charset="0"/>
              <a:ea typeface="楷体" panose="02010609060101010101" charset="-122"/>
              <a:cs typeface="Arial" panose="020B0604020202020204" pitchFamily="34" charset="0"/>
              <a:sym typeface="+mn-ea"/>
            </a:endParaRPr>
          </a:p>
          <a:p>
            <a:pPr indent="0"/>
            <a:r>
              <a:rPr lang="zh-CN" sz="2800" b="1">
                <a:solidFill>
                  <a:schemeClr val="tx1"/>
                </a:solidFill>
                <a:latin typeface="楷体" panose="02010609060101010101" charset="-122"/>
                <a:ea typeface="楷体" panose="02010609060101010101" charset="-122"/>
                <a:cs typeface="楷体" panose="02010609060101010101" charset="-122"/>
                <a:sym typeface="+mn-ea"/>
              </a:rPr>
              <a:t>清末新政，（地方自治改革的推动）改革政治制度。（3分）</a:t>
            </a:r>
            <a:endParaRPr lang="zh-CN" altLang="en-US" sz="2800" b="1" dirty="0">
              <a:solidFill>
                <a:schemeClr val="tx1"/>
              </a:solidFill>
              <a:latin typeface="楷体" panose="02010609060101010101" charset="-122"/>
              <a:ea typeface="楷体" panose="02010609060101010101" charset="-122"/>
              <a:cs typeface="楷体" panose="02010609060101010101" charset="-122"/>
              <a:sym typeface="+mn-ea"/>
            </a:endParaRPr>
          </a:p>
        </p:txBody>
      </p:sp>
      <p:sp>
        <p:nvSpPr>
          <p:cNvPr id="200" name=" 200"/>
          <p:cNvSpPr/>
          <p:nvPr/>
        </p:nvSpPr>
        <p:spPr>
          <a:xfrm>
            <a:off x="3804920" y="1030605"/>
            <a:ext cx="4875530" cy="343535"/>
          </a:xfrm>
          <a:prstGeom prst="fram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chemeClr val="tx1"/>
              </a:solidFill>
            </a:endParaRPr>
          </a:p>
        </p:txBody>
      </p:sp>
      <p:sp>
        <p:nvSpPr>
          <p:cNvPr id="16" name=" 200"/>
          <p:cNvSpPr/>
          <p:nvPr/>
        </p:nvSpPr>
        <p:spPr>
          <a:xfrm>
            <a:off x="9244330" y="1030605"/>
            <a:ext cx="1703705" cy="343535"/>
          </a:xfrm>
          <a:prstGeom prst="fram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chemeClr val="tx1"/>
              </a:solidFill>
            </a:endParaRPr>
          </a:p>
        </p:txBody>
      </p:sp>
      <p:sp>
        <p:nvSpPr>
          <p:cNvPr id="17" name=" 200"/>
          <p:cNvSpPr/>
          <p:nvPr/>
        </p:nvSpPr>
        <p:spPr>
          <a:xfrm>
            <a:off x="1854835" y="1374140"/>
            <a:ext cx="6152515" cy="343535"/>
          </a:xfrm>
          <a:prstGeom prst="fram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chemeClr val="tx1"/>
              </a:solidFill>
            </a:endParaRPr>
          </a:p>
        </p:txBody>
      </p:sp>
      <p:sp>
        <p:nvSpPr>
          <p:cNvPr id="14" name="矩形 13"/>
          <p:cNvSpPr/>
          <p:nvPr/>
        </p:nvSpPr>
        <p:spPr>
          <a:xfrm>
            <a:off x="2878455" y="3269615"/>
            <a:ext cx="4940935" cy="10826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marL="1905" indent="-344805" fontAlgn="auto">
              <a:lnSpc>
                <a:spcPts val="3880"/>
              </a:lnSpc>
              <a:buNone/>
            </a:pPr>
            <a:r>
              <a:rPr lang="zh-CN" altLang="en-US" sz="2400" b="1" dirty="0">
                <a:solidFill>
                  <a:schemeClr val="bg1"/>
                </a:solidFill>
                <a:ea typeface="楷体" panose="02010609060101010101" charset="-122"/>
                <a:sym typeface="+mn-ea"/>
              </a:rPr>
              <a:t> </a:t>
            </a:r>
            <a:r>
              <a:rPr lang="zh-CN" altLang="en-US" sz="3600" b="1" dirty="0">
                <a:solidFill>
                  <a:schemeClr val="bg1"/>
                </a:solidFill>
                <a:latin typeface="楷体" panose="02010609060101010101" charset="-122"/>
                <a:ea typeface="楷体" panose="02010609060101010101" charset="-122"/>
                <a:sym typeface="+mn-ea"/>
              </a:rPr>
              <a:t>材料语文化、层次化</a:t>
            </a:r>
            <a:endParaRPr lang="zh-CN" altLang="en-US" sz="3600" b="1" dirty="0">
              <a:solidFill>
                <a:schemeClr val="bg1"/>
              </a:solidFill>
              <a:latin typeface="楷体" panose="02010609060101010101" charset="-122"/>
              <a:ea typeface="楷体" panose="02010609060101010101" charset="-122"/>
              <a:sym typeface="+mn-ea"/>
            </a:endParaRPr>
          </a:p>
          <a:p>
            <a:pPr marL="1905" indent="-344805" fontAlgn="auto">
              <a:lnSpc>
                <a:spcPts val="3880"/>
              </a:lnSpc>
              <a:buNone/>
            </a:pPr>
            <a:r>
              <a:rPr lang="zh-CN" altLang="en-US" sz="3600" b="1" dirty="0">
                <a:solidFill>
                  <a:schemeClr val="bg1"/>
                </a:solidFill>
                <a:latin typeface="楷体" panose="02010609060101010101" charset="-122"/>
                <a:ea typeface="楷体" panose="02010609060101010101" charset="-122"/>
                <a:sym typeface="+mn-ea"/>
              </a:rPr>
              <a:t>求主题句、求关键词</a:t>
            </a:r>
            <a:endParaRPr lang="zh-CN" altLang="en-US" sz="3600" b="1" dirty="0">
              <a:solidFill>
                <a:schemeClr val="bg1"/>
              </a:solidFill>
              <a:latin typeface="楷体" panose="02010609060101010101" charset="-122"/>
              <a:ea typeface="楷体" panose="02010609060101010101" charset="-122"/>
              <a:cs typeface="楷体" panose="02010609060101010101" charset="-122"/>
              <a:sym typeface="+mn-ea"/>
            </a:endParaRPr>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00"/>
                                        </p:tgtEl>
                                        <p:attrNameLst>
                                          <p:attrName>style.visibility</p:attrName>
                                        </p:attrNameLst>
                                      </p:cBhvr>
                                      <p:to>
                                        <p:strVal val="visible"/>
                                      </p:to>
                                    </p:set>
                                    <p:anim calcmode="lin" valueType="num">
                                      <p:cBhvr additive="base">
                                        <p:cTn id="13" dur="500" fill="hold"/>
                                        <p:tgtEl>
                                          <p:spTgt spid="200"/>
                                        </p:tgtEl>
                                        <p:attrNameLst>
                                          <p:attrName>ppt_x</p:attrName>
                                        </p:attrNameLst>
                                      </p:cBhvr>
                                      <p:tavLst>
                                        <p:tav tm="0">
                                          <p:val>
                                            <p:strVal val="1+#ppt_w/2"/>
                                          </p:val>
                                        </p:tav>
                                        <p:tav tm="100000">
                                          <p:val>
                                            <p:strVal val="#ppt_x"/>
                                          </p:val>
                                        </p:tav>
                                      </p:tavLst>
                                    </p:anim>
                                    <p:anim calcmode="lin" valueType="num">
                                      <p:cBhvr additive="base">
                                        <p:cTn id="14" dur="500" fill="hold"/>
                                        <p:tgtEl>
                                          <p:spTgt spid="20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1+#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1+#ppt_w/2"/>
                                          </p:val>
                                        </p:tav>
                                        <p:tav tm="100000">
                                          <p:val>
                                            <p:strVal val="#ppt_x"/>
                                          </p:val>
                                        </p:tav>
                                      </p:tavLst>
                                    </p:anim>
                                    <p:anim calcmode="lin" valueType="num">
                                      <p:cBhvr additive="base">
                                        <p:cTn id="26"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xit" presetSubtype="8" fill="hold" grpId="1" nodeType="clickEffect">
                                  <p:stCondLst>
                                    <p:cond delay="0"/>
                                  </p:stCondLst>
                                  <p:childTnLst>
                                    <p:anim calcmode="lin" valueType="num">
                                      <p:cBhvr additive="base">
                                        <p:cTn id="30" dur="500"/>
                                        <p:tgtEl>
                                          <p:spTgt spid="14"/>
                                        </p:tgtEl>
                                        <p:attrNameLst>
                                          <p:attrName>ppt_x</p:attrName>
                                        </p:attrNameLst>
                                      </p:cBhvr>
                                      <p:tavLst>
                                        <p:tav tm="0">
                                          <p:val>
                                            <p:strVal val="ppt_x"/>
                                          </p:val>
                                        </p:tav>
                                        <p:tav tm="100000">
                                          <p:val>
                                            <p:strVal val="0-ppt_w/2"/>
                                          </p:val>
                                        </p:tav>
                                      </p:tavLst>
                                    </p:anim>
                                    <p:anim calcmode="lin" valueType="num">
                                      <p:cBhvr additive="base">
                                        <p:cTn id="31" dur="500"/>
                                        <p:tgtEl>
                                          <p:spTgt spid="14"/>
                                        </p:tgtEl>
                                        <p:attrNameLst>
                                          <p:attrName>ppt_y</p:attrName>
                                        </p:attrNameLst>
                                      </p:cBhvr>
                                      <p:tavLst>
                                        <p:tav tm="0">
                                          <p:val>
                                            <p:strVal val="ppt_y"/>
                                          </p:val>
                                        </p:tav>
                                        <p:tav tm="100000">
                                          <p:val>
                                            <p:strVal val="ppt_y"/>
                                          </p:val>
                                        </p:tav>
                                      </p:tavLst>
                                    </p:anim>
                                    <p:set>
                                      <p:cBhvr>
                                        <p:cTn id="32" dur="1" fill="hold">
                                          <p:stCondLst>
                                            <p:cond delay="499"/>
                                          </p:stCondLst>
                                        </p:cTn>
                                        <p:tgtEl>
                                          <p:spTgt spid="1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1+#ppt_w/2"/>
                                          </p:val>
                                        </p:tav>
                                        <p:tav tm="100000">
                                          <p:val>
                                            <p:strVal val="#ppt_x"/>
                                          </p:val>
                                        </p:tav>
                                      </p:tavLst>
                                    </p:anim>
                                    <p:anim calcmode="lin" valueType="num">
                                      <p:cBhvr additive="base">
                                        <p:cTn id="3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 grpId="0" bldLvl="0" animBg="1"/>
      <p:bldP spid="16" grpId="0" bldLvl="0" animBg="1"/>
      <p:bldP spid="17" grpId="0" bldLvl="0" animBg="1"/>
      <p:bldP spid="10" grpId="0" bldLvl="0" animBg="1"/>
      <p:bldP spid="14" grpId="0" bldLvl="0" animBg="1"/>
      <p:bldP spid="14" grpId="1" bldLvl="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55905" y="1030605"/>
            <a:ext cx="11416665" cy="2837815"/>
          </a:xfrm>
          <a:prstGeom prst="rect">
            <a:avLst/>
          </a:prstGeom>
          <a:noFill/>
        </p:spPr>
        <p:txBody>
          <a:bodyPr wrap="square" rtlCol="0" anchor="t">
            <a:spAutoFit/>
          </a:bodyPr>
          <a:p>
            <a:pPr indent="0" fontAlgn="auto">
              <a:lnSpc>
                <a:spcPts val="3060"/>
              </a:lnSpc>
              <a:buNone/>
            </a:pPr>
            <a:r>
              <a:rPr lang="zh-CN" altLang="en-US" sz="2800" b="1" dirty="0">
                <a:solidFill>
                  <a:schemeClr val="bg1"/>
                </a:solidFill>
                <a:latin typeface="楷体" panose="02010609060101010101" charset="-122"/>
                <a:ea typeface="楷体" panose="02010609060101010101" charset="-122"/>
                <a:cs typeface="楷体" panose="02010609060101010101" charset="-122"/>
                <a:sym typeface="+mn-ea"/>
              </a:rPr>
              <a:t>材</a:t>
            </a:r>
            <a:r>
              <a:rPr lang="zh-CN" altLang="en-US" sz="2800" b="1" dirty="0">
                <a:solidFill>
                  <a:srgbClr val="FF0000"/>
                </a:solidFill>
                <a:latin typeface="楷体" panose="02010609060101010101" charset="-122"/>
                <a:ea typeface="楷体" panose="02010609060101010101" charset="-122"/>
                <a:cs typeface="楷体" panose="02010609060101010101" charset="-122"/>
                <a:sym typeface="+mn-ea"/>
              </a:rPr>
              <a:t>料三  20世纪80年代后，村民自治迅速发展，到1997年底，全国共有91万个村民委员会的村干部直接选举产生，大部分农村有90%以上的选民参加了选举，1998年颁布了《中华人民共和国村民委员会组织法》，村民委员会是我国农村基层社会的群众自治组织。——据郭德宏等主编《中华人民共和国专题史稿》</a:t>
            </a:r>
            <a:endParaRPr lang="zh-CN" altLang="en-US" sz="2800" b="1" dirty="0">
              <a:solidFill>
                <a:srgbClr val="FF0000"/>
              </a:solidFill>
              <a:latin typeface="楷体" panose="02010609060101010101" charset="-122"/>
              <a:ea typeface="楷体" panose="02010609060101010101" charset="-122"/>
              <a:cs typeface="楷体" panose="02010609060101010101" charset="-122"/>
              <a:sym typeface="+mn-ea"/>
            </a:endParaRPr>
          </a:p>
          <a:p>
            <a:pPr indent="0" fontAlgn="auto">
              <a:lnSpc>
                <a:spcPts val="3060"/>
              </a:lnSpc>
              <a:buNone/>
            </a:pPr>
            <a:r>
              <a:rPr lang="zh-CN" altLang="en-US" sz="2800" b="1" dirty="0">
                <a:solidFill>
                  <a:srgbClr val="FF0000"/>
                </a:solidFill>
                <a:latin typeface="楷体" panose="02010609060101010101" charset="-122"/>
                <a:ea typeface="楷体" panose="02010609060101010101" charset="-122"/>
                <a:cs typeface="楷体" panose="02010609060101010101" charset="-122"/>
                <a:sym typeface="+mn-ea"/>
              </a:rPr>
              <a:t>（3）根据材料三并结合所学知识，说明村民自治的意义。（4分）</a:t>
            </a:r>
            <a:endParaRPr lang="zh-CN" altLang="en-US" sz="2800" b="1" dirty="0">
              <a:solidFill>
                <a:srgbClr val="FF0000"/>
              </a:solidFill>
              <a:latin typeface="楷体" panose="02010609060101010101" charset="-122"/>
              <a:ea typeface="楷体" panose="02010609060101010101" charset="-122"/>
              <a:cs typeface="楷体" panose="02010609060101010101" charset="-122"/>
              <a:sym typeface="+mn-ea"/>
            </a:endParaRPr>
          </a:p>
          <a:p>
            <a:pPr indent="0" fontAlgn="auto">
              <a:lnSpc>
                <a:spcPts val="3060"/>
              </a:lnSpc>
              <a:buNone/>
            </a:pPr>
            <a:endParaRPr lang="zh-CN" altLang="en-US" sz="2800" b="1" dirty="0">
              <a:solidFill>
                <a:srgbClr val="FF000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endParaRPr>
          </a:p>
        </p:txBody>
      </p:sp>
      <p:sp>
        <p:nvSpPr>
          <p:cNvPr id="10" name="矩形 9"/>
          <p:cNvSpPr/>
          <p:nvPr/>
        </p:nvSpPr>
        <p:spPr>
          <a:xfrm>
            <a:off x="388620" y="3549015"/>
            <a:ext cx="11414760" cy="32219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b="1" dirty="0">
                <a:solidFill>
                  <a:schemeClr val="bg1"/>
                </a:solidFill>
                <a:ea typeface="楷体" panose="02010609060101010101" charset="-122"/>
                <a:sym typeface="+mn-ea"/>
              </a:rPr>
              <a:t> </a:t>
            </a:r>
            <a:r>
              <a:rPr lang="zh-CN" altLang="en-US" sz="2800" b="1" dirty="0">
                <a:solidFill>
                  <a:schemeClr val="bg1"/>
                </a:solidFill>
                <a:ea typeface="楷体" panose="02010609060101010101" charset="-122"/>
                <a:sym typeface="+mn-ea"/>
              </a:rPr>
              <a:t>意义：</a:t>
            </a:r>
            <a:r>
              <a:rPr lang="en-US" altLang="zh-CN" sz="2800" b="1" dirty="0">
                <a:solidFill>
                  <a:schemeClr val="bg1"/>
                </a:solidFill>
                <a:ea typeface="楷体" panose="02010609060101010101" charset="-122"/>
                <a:sym typeface="+mn-ea"/>
              </a:rPr>
              <a:t>4</a:t>
            </a:r>
            <a:r>
              <a:rPr lang="zh-CN" altLang="en-US" sz="2800" b="1" dirty="0">
                <a:solidFill>
                  <a:schemeClr val="bg1"/>
                </a:solidFill>
                <a:ea typeface="楷体" panose="02010609060101010101" charset="-122"/>
                <a:sym typeface="+mn-ea"/>
              </a:rPr>
              <a:t>分</a:t>
            </a:r>
            <a:r>
              <a:rPr lang="zh-CN" altLang="en-US" sz="2800" b="1" dirty="0">
                <a:solidFill>
                  <a:schemeClr val="tx1"/>
                </a:solidFill>
                <a:ea typeface="楷体" panose="02010609060101010101" charset="-122"/>
                <a:sym typeface="+mn-ea"/>
              </a:rPr>
              <a:t>（材料关键词，转化为所学知识）</a:t>
            </a:r>
            <a:endParaRPr lang="zh-CN" altLang="en-US" sz="2800" b="1" dirty="0">
              <a:solidFill>
                <a:schemeClr val="bg1"/>
              </a:solidFill>
              <a:ea typeface="楷体" panose="02010609060101010101" charset="-122"/>
              <a:sym typeface="+mn-ea"/>
            </a:endParaRPr>
          </a:p>
          <a:p>
            <a:pPr indent="0"/>
            <a:r>
              <a:rPr lang="en-US" altLang="zh-CN" sz="2800" b="1" dirty="0">
                <a:solidFill>
                  <a:schemeClr val="bg1"/>
                </a:solidFill>
                <a:latin typeface="楷体" panose="02010609060101010101" charset="-122"/>
                <a:ea typeface="楷体" panose="02010609060101010101" charset="-122"/>
                <a:cs typeface="楷体" panose="02010609060101010101" charset="-122"/>
                <a:sym typeface="+mn-ea"/>
              </a:rPr>
              <a:t>1</a:t>
            </a:r>
            <a:r>
              <a:rPr lang="zh-CN" altLang="en-US" sz="2800" b="1" dirty="0">
                <a:solidFill>
                  <a:schemeClr val="bg1"/>
                </a:solidFill>
                <a:latin typeface="楷体" panose="02010609060101010101" charset="-122"/>
                <a:ea typeface="楷体" panose="02010609060101010101" charset="-122"/>
                <a:cs typeface="楷体" panose="02010609060101010101" charset="-122"/>
                <a:sym typeface="+mn-ea"/>
              </a:rPr>
              <a:t>、</a:t>
            </a:r>
            <a:r>
              <a:rPr lang="en-US" altLang="zh-CN" sz="2800" b="1" dirty="0">
                <a:solidFill>
                  <a:schemeClr val="bg1"/>
                </a:solidFill>
                <a:latin typeface="楷体" panose="02010609060101010101" charset="-122"/>
                <a:ea typeface="楷体" panose="02010609060101010101" charset="-122"/>
                <a:cs typeface="楷体" panose="02010609060101010101" charset="-122"/>
                <a:sym typeface="+mn-ea"/>
              </a:rPr>
              <a:t>“</a:t>
            </a:r>
            <a:r>
              <a:rPr lang="zh-CN" altLang="en-US" sz="2800" b="1" dirty="0">
                <a:solidFill>
                  <a:schemeClr val="bg1"/>
                </a:solidFill>
                <a:latin typeface="楷体" panose="02010609060101010101" charset="-122"/>
                <a:ea typeface="楷体" panose="02010609060101010101" charset="-122"/>
                <a:cs typeface="楷体" panose="02010609060101010101" charset="-122"/>
                <a:sym typeface="+mn-ea"/>
              </a:rPr>
              <a:t>村民自治</a:t>
            </a:r>
            <a:r>
              <a:rPr lang="en-US" altLang="zh-CN" sz="2800" b="1" dirty="0">
                <a:solidFill>
                  <a:schemeClr val="bg1"/>
                </a:solidFill>
                <a:latin typeface="楷体" panose="02010609060101010101" charset="-122"/>
                <a:ea typeface="楷体" panose="02010609060101010101" charset="-122"/>
                <a:cs typeface="楷体" panose="02010609060101010101" charset="-122"/>
                <a:sym typeface="+mn-ea"/>
              </a:rPr>
              <a:t>”</a:t>
            </a:r>
            <a:r>
              <a:rPr lang="zh-CN" altLang="en-US" sz="2800" b="1" dirty="0">
                <a:solidFill>
                  <a:schemeClr val="bg1"/>
                </a:solidFill>
                <a:latin typeface="楷体" panose="02010609060101010101" charset="-122"/>
                <a:ea typeface="楷体" panose="02010609060101010101" charset="-122"/>
                <a:cs typeface="楷体" panose="02010609060101010101" charset="-122"/>
                <a:sym typeface="+mn-ea"/>
              </a:rPr>
              <a:t>，</a:t>
            </a:r>
            <a:r>
              <a:rPr lang="en-US" altLang="zh-CN" sz="2800" b="1" dirty="0">
                <a:solidFill>
                  <a:schemeClr val="bg1"/>
                </a:solidFill>
                <a:latin typeface="楷体" panose="02010609060101010101" charset="-122"/>
                <a:ea typeface="楷体" panose="02010609060101010101" charset="-122"/>
                <a:cs typeface="楷体" panose="02010609060101010101" charset="-122"/>
                <a:sym typeface="+mn-ea"/>
              </a:rPr>
              <a:t>“</a:t>
            </a:r>
            <a:r>
              <a:rPr lang="zh-CN" altLang="en-US" sz="2800" b="1" dirty="0">
                <a:solidFill>
                  <a:schemeClr val="bg1"/>
                </a:solidFill>
                <a:latin typeface="楷体" panose="02010609060101010101" charset="-122"/>
                <a:ea typeface="楷体" panose="02010609060101010101" charset="-122"/>
                <a:cs typeface="楷体" panose="02010609060101010101" charset="-122"/>
                <a:sym typeface="+mn-ea"/>
              </a:rPr>
              <a:t>村民委员会是我国农村基层社会的群众自治组织</a:t>
            </a:r>
            <a:r>
              <a:rPr lang="en-US" altLang="zh-CN" sz="2800" b="1" dirty="0">
                <a:solidFill>
                  <a:schemeClr val="bg1"/>
                </a:solidFill>
                <a:latin typeface="楷体" panose="02010609060101010101" charset="-122"/>
                <a:ea typeface="楷体" panose="02010609060101010101" charset="-122"/>
                <a:cs typeface="楷体" panose="02010609060101010101" charset="-122"/>
                <a:sym typeface="+mn-ea"/>
              </a:rPr>
              <a:t>”</a:t>
            </a:r>
            <a:endParaRPr lang="en-US" altLang="zh-CN" sz="2800" b="1" dirty="0">
              <a:solidFill>
                <a:schemeClr val="bg1"/>
              </a:solidFill>
              <a:latin typeface="楷体" panose="02010609060101010101" charset="-122"/>
              <a:ea typeface="楷体" panose="02010609060101010101" charset="-122"/>
              <a:cs typeface="楷体" panose="02010609060101010101" charset="-122"/>
              <a:sym typeface="+mn-ea"/>
            </a:endParaRPr>
          </a:p>
          <a:p>
            <a:pPr indent="0"/>
            <a:r>
              <a:rPr lang="en-US" altLang="zh-CN" sz="2800" b="1" dirty="0">
                <a:solidFill>
                  <a:schemeClr val="bg1"/>
                </a:solidFill>
                <a:latin typeface="Arial" panose="020B0604020202020204" pitchFamily="34" charset="0"/>
                <a:ea typeface="楷体" panose="02010609060101010101" charset="-122"/>
                <a:cs typeface="Arial" panose="020B0604020202020204" pitchFamily="34" charset="0"/>
                <a:sym typeface="+mn-ea"/>
              </a:rPr>
              <a:t>→</a:t>
            </a:r>
            <a:r>
              <a:rPr lang="zh-CN" sz="2800" b="1">
                <a:solidFill>
                  <a:schemeClr val="tx1"/>
                </a:solidFill>
                <a:ea typeface="宋体" panose="02010600030101010101" pitchFamily="2" charset="-122"/>
                <a:sym typeface="+mn-ea"/>
              </a:rPr>
              <a:t>乡村治理的创新，国家治理体系的健全</a:t>
            </a:r>
            <a:r>
              <a:rPr lang="zh-CN" sz="2800" b="1">
                <a:solidFill>
                  <a:srgbClr val="FF0000"/>
                </a:solidFill>
                <a:ea typeface="宋体" panose="02010600030101010101" pitchFamily="2" charset="-122"/>
                <a:sym typeface="+mn-ea"/>
              </a:rPr>
              <a:t>（基层民主的创新）</a:t>
            </a:r>
            <a:endParaRPr lang="zh-CN" sz="2800" b="1">
              <a:solidFill>
                <a:schemeClr val="tx1"/>
              </a:solidFill>
              <a:ea typeface="宋体" panose="02010600030101010101" pitchFamily="2" charset="-122"/>
              <a:sym typeface="+mn-ea"/>
            </a:endParaRPr>
          </a:p>
          <a:p>
            <a:pPr indent="0"/>
            <a:r>
              <a:rPr lang="en-US" altLang="zh-CN" sz="2800" b="1" dirty="0">
                <a:solidFill>
                  <a:schemeClr val="bg1"/>
                </a:solidFill>
                <a:latin typeface="Arial" panose="020B0604020202020204" pitchFamily="34" charset="0"/>
                <a:ea typeface="楷体" panose="02010609060101010101" charset="-122"/>
                <a:cs typeface="Arial" panose="020B0604020202020204" pitchFamily="34" charset="0"/>
                <a:sym typeface="+mn-ea"/>
              </a:rPr>
              <a:t>2</a:t>
            </a:r>
            <a:r>
              <a:rPr lang="zh-CN" altLang="en-US" sz="2800" b="1" dirty="0">
                <a:solidFill>
                  <a:schemeClr val="bg1"/>
                </a:solidFill>
                <a:latin typeface="Arial" panose="020B0604020202020204" pitchFamily="34" charset="0"/>
                <a:ea typeface="楷体" panose="02010609060101010101" charset="-122"/>
                <a:cs typeface="Arial" panose="020B0604020202020204" pitchFamily="34" charset="0"/>
                <a:sym typeface="+mn-ea"/>
              </a:rPr>
              <a:t>、</a:t>
            </a:r>
            <a:r>
              <a:rPr lang="en-US" altLang="zh-CN" sz="2800" b="1" dirty="0">
                <a:solidFill>
                  <a:schemeClr val="bg1"/>
                </a:solidFill>
                <a:latin typeface="Arial" panose="020B0604020202020204" pitchFamily="34" charset="0"/>
                <a:ea typeface="楷体" panose="02010609060101010101" charset="-122"/>
                <a:cs typeface="Arial" panose="020B0604020202020204" pitchFamily="34" charset="0"/>
                <a:sym typeface="+mn-ea"/>
              </a:rPr>
              <a:t>“</a:t>
            </a:r>
            <a:r>
              <a:rPr lang="zh-CN" altLang="en-US" sz="2800" b="1" dirty="0">
                <a:solidFill>
                  <a:schemeClr val="bg1"/>
                </a:solidFill>
                <a:latin typeface="楷体" panose="02010609060101010101" charset="-122"/>
                <a:ea typeface="楷体" panose="02010609060101010101" charset="-122"/>
                <a:cs typeface="楷体" panose="02010609060101010101" charset="-122"/>
                <a:sym typeface="+mn-ea"/>
              </a:rPr>
              <a:t>村干部直接选举产生</a:t>
            </a:r>
            <a:r>
              <a:rPr lang="en-US" altLang="zh-CN" sz="2800" b="1" dirty="0">
                <a:solidFill>
                  <a:schemeClr val="bg1"/>
                </a:solidFill>
                <a:latin typeface="楷体" panose="02010609060101010101" charset="-122"/>
                <a:ea typeface="楷体" panose="02010609060101010101" charset="-122"/>
                <a:cs typeface="楷体" panose="02010609060101010101" charset="-122"/>
                <a:sym typeface="+mn-ea"/>
              </a:rPr>
              <a:t>”</a:t>
            </a:r>
            <a:endParaRPr lang="en-US" altLang="zh-CN" sz="2800" b="1" dirty="0">
              <a:solidFill>
                <a:schemeClr val="bg1"/>
              </a:solidFill>
              <a:latin typeface="楷体" panose="02010609060101010101" charset="-122"/>
              <a:ea typeface="楷体" panose="02010609060101010101" charset="-122"/>
              <a:cs typeface="楷体" panose="02010609060101010101" charset="-122"/>
              <a:sym typeface="+mn-ea"/>
            </a:endParaRPr>
          </a:p>
          <a:p>
            <a:pPr indent="0"/>
            <a:r>
              <a:rPr lang="en-US" altLang="zh-CN" sz="2800" b="1" dirty="0">
                <a:solidFill>
                  <a:schemeClr val="bg1"/>
                </a:solidFill>
                <a:latin typeface="Arial" panose="020B0604020202020204" pitchFamily="34" charset="0"/>
                <a:ea typeface="楷体" panose="02010609060101010101" charset="-122"/>
                <a:cs typeface="Arial" panose="020B0604020202020204" pitchFamily="34" charset="0"/>
                <a:sym typeface="+mn-ea"/>
              </a:rPr>
              <a:t>→</a:t>
            </a:r>
            <a:r>
              <a:rPr lang="zh-CN" sz="2800" b="1">
                <a:solidFill>
                  <a:schemeClr val="tx1"/>
                </a:solidFill>
                <a:ea typeface="宋体" panose="02010600030101010101" pitchFamily="2" charset="-122"/>
                <a:sym typeface="+mn-ea"/>
              </a:rPr>
              <a:t>推动基层民主，促进社会主义政治文明</a:t>
            </a:r>
            <a:r>
              <a:rPr lang="zh-CN" sz="2800" b="1">
                <a:solidFill>
                  <a:srgbClr val="FF0000"/>
                </a:solidFill>
                <a:ea typeface="宋体" panose="02010600030101010101" pitchFamily="2" charset="-122"/>
                <a:sym typeface="+mn-ea"/>
              </a:rPr>
              <a:t>（完善社会主义民主政治）</a:t>
            </a:r>
            <a:endParaRPr lang="zh-CN" sz="2800" b="1">
              <a:solidFill>
                <a:schemeClr val="tx1"/>
              </a:solidFill>
              <a:ea typeface="宋体" panose="02010600030101010101" pitchFamily="2" charset="-122"/>
              <a:sym typeface="+mn-ea"/>
            </a:endParaRPr>
          </a:p>
          <a:p>
            <a:pPr indent="0"/>
            <a:r>
              <a:rPr lang="en-US" altLang="zh-CN" sz="2800" b="1" dirty="0">
                <a:solidFill>
                  <a:schemeClr val="bg1"/>
                </a:solidFill>
                <a:latin typeface="Arial" panose="020B0604020202020204" pitchFamily="34" charset="0"/>
                <a:ea typeface="楷体" panose="02010609060101010101" charset="-122"/>
                <a:cs typeface="Arial" panose="020B0604020202020204" pitchFamily="34" charset="0"/>
                <a:sym typeface="+mn-ea"/>
              </a:rPr>
              <a:t>3</a:t>
            </a:r>
            <a:r>
              <a:rPr lang="zh-CN" altLang="en-US" sz="2800" b="1" dirty="0">
                <a:solidFill>
                  <a:schemeClr val="bg1"/>
                </a:solidFill>
                <a:latin typeface="Arial" panose="020B0604020202020204" pitchFamily="34" charset="0"/>
                <a:ea typeface="楷体" panose="02010609060101010101" charset="-122"/>
                <a:cs typeface="Arial" panose="020B0604020202020204" pitchFamily="34" charset="0"/>
                <a:sym typeface="+mn-ea"/>
              </a:rPr>
              <a:t>、</a:t>
            </a:r>
            <a:r>
              <a:rPr lang="en-US" altLang="zh-CN" sz="2800" b="1" dirty="0">
                <a:solidFill>
                  <a:schemeClr val="bg1"/>
                </a:solidFill>
                <a:latin typeface="Arial" panose="020B0604020202020204" pitchFamily="34" charset="0"/>
                <a:ea typeface="楷体" panose="02010609060101010101" charset="-122"/>
                <a:cs typeface="Arial" panose="020B0604020202020204" pitchFamily="34" charset="0"/>
                <a:sym typeface="+mn-ea"/>
              </a:rPr>
              <a:t>“</a:t>
            </a:r>
            <a:r>
              <a:rPr lang="zh-CN" altLang="en-US" sz="2800" b="1" dirty="0">
                <a:solidFill>
                  <a:schemeClr val="bg1"/>
                </a:solidFill>
                <a:latin typeface="Arial" panose="020B0604020202020204" pitchFamily="34" charset="0"/>
                <a:ea typeface="楷体" panose="02010609060101010101" charset="-122"/>
                <a:cs typeface="Arial" panose="020B0604020202020204" pitchFamily="34" charset="0"/>
                <a:sym typeface="+mn-ea"/>
              </a:rPr>
              <a:t>选</a:t>
            </a:r>
            <a:r>
              <a:rPr lang="zh-CN" altLang="en-US" sz="2800" b="1" dirty="0">
                <a:solidFill>
                  <a:schemeClr val="bg1"/>
                </a:solidFill>
                <a:latin typeface="楷体" panose="02010609060101010101" charset="-122"/>
                <a:ea typeface="楷体" panose="02010609060101010101" charset="-122"/>
                <a:cs typeface="楷体" panose="02010609060101010101" charset="-122"/>
                <a:sym typeface="+mn-ea"/>
              </a:rPr>
              <a:t>民参加了选举</a:t>
            </a:r>
            <a:r>
              <a:rPr lang="en-US" altLang="zh-CN" sz="2800" b="1" dirty="0">
                <a:solidFill>
                  <a:schemeClr val="bg1"/>
                </a:solidFill>
                <a:latin typeface="楷体" panose="02010609060101010101" charset="-122"/>
                <a:ea typeface="楷体" panose="02010609060101010101" charset="-122"/>
                <a:cs typeface="楷体" panose="02010609060101010101" charset="-122"/>
                <a:sym typeface="+mn-ea"/>
              </a:rPr>
              <a:t>”</a:t>
            </a:r>
            <a:endParaRPr lang="zh-CN" altLang="en-US" sz="2800" b="1" dirty="0">
              <a:solidFill>
                <a:schemeClr val="bg1"/>
              </a:solidFill>
              <a:latin typeface="楷体" panose="02010609060101010101" charset="-122"/>
              <a:ea typeface="楷体" panose="02010609060101010101" charset="-122"/>
              <a:cs typeface="楷体" panose="02010609060101010101" charset="-122"/>
              <a:sym typeface="+mn-ea"/>
            </a:endParaRPr>
          </a:p>
          <a:p>
            <a:pPr indent="0"/>
            <a:r>
              <a:rPr lang="zh-CN" altLang="en-US" sz="2800" b="1" dirty="0">
                <a:solidFill>
                  <a:schemeClr val="bg1"/>
                </a:solidFill>
                <a:latin typeface="Arial" panose="020B0604020202020204" pitchFamily="34" charset="0"/>
                <a:ea typeface="楷体" panose="02010609060101010101" charset="-122"/>
                <a:cs typeface="Arial" panose="020B0604020202020204" pitchFamily="34" charset="0"/>
                <a:sym typeface="+mn-ea"/>
              </a:rPr>
              <a:t>→</a:t>
            </a:r>
            <a:r>
              <a:rPr lang="zh-CN" sz="2800" b="1">
                <a:solidFill>
                  <a:schemeClr val="tx1"/>
                </a:solidFill>
                <a:ea typeface="宋体" panose="02010600030101010101" pitchFamily="2" charset="-122"/>
                <a:sym typeface="+mn-ea"/>
              </a:rPr>
              <a:t>改革基层社会治理制度，适应社会主义建设的要求</a:t>
            </a:r>
            <a:r>
              <a:rPr lang="zh-CN" sz="2800" b="1">
                <a:solidFill>
                  <a:srgbClr val="FF0000"/>
                </a:solidFill>
                <a:ea typeface="宋体" panose="02010600030101010101" pitchFamily="2" charset="-122"/>
                <a:sym typeface="+mn-ea"/>
              </a:rPr>
              <a:t>（调动积极性）</a:t>
            </a:r>
            <a:endParaRPr lang="zh-CN" altLang="en-US" sz="2800" b="1" dirty="0">
              <a:solidFill>
                <a:srgbClr val="FF0000"/>
              </a:solidFill>
              <a:latin typeface="Arial" panose="020B0604020202020204" pitchFamily="34" charset="0"/>
              <a:ea typeface="宋体" panose="02010600030101010101" pitchFamily="2" charset="-122"/>
              <a:cs typeface="Arial" panose="020B0604020202020204" pitchFamily="34" charset="0"/>
              <a:sym typeface="+mn-ea"/>
            </a:endParaRPr>
          </a:p>
        </p:txBody>
      </p:sp>
      <p:sp>
        <p:nvSpPr>
          <p:cNvPr id="13" name="矩形 12"/>
          <p:cNvSpPr/>
          <p:nvPr/>
        </p:nvSpPr>
        <p:spPr>
          <a:xfrm>
            <a:off x="3926840" y="3648710"/>
            <a:ext cx="4074795" cy="14211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marL="1905" indent="-344805" fontAlgn="auto">
              <a:lnSpc>
                <a:spcPts val="3880"/>
              </a:lnSpc>
              <a:buNone/>
            </a:pPr>
            <a:r>
              <a:rPr lang="zh-CN" altLang="en-US" b="1" dirty="0">
                <a:solidFill>
                  <a:schemeClr val="bg1"/>
                </a:solidFill>
                <a:ea typeface="楷体" panose="02010609060101010101" charset="-122"/>
                <a:sym typeface="+mn-ea"/>
              </a:rPr>
              <a:t> </a:t>
            </a:r>
            <a:r>
              <a:rPr lang="zh-CN" altLang="en-US" sz="2800" b="1" dirty="0">
                <a:solidFill>
                  <a:schemeClr val="bg1"/>
                </a:solidFill>
                <a:latin typeface="楷体" panose="02010609060101010101" charset="-122"/>
                <a:ea typeface="楷体" panose="02010609060101010101" charset="-122"/>
                <a:sym typeface="+mn-ea"/>
              </a:rPr>
              <a:t>材料语文化、层次化</a:t>
            </a:r>
            <a:endParaRPr lang="zh-CN" altLang="en-US" sz="2800" b="1" dirty="0">
              <a:solidFill>
                <a:schemeClr val="bg1"/>
              </a:solidFill>
              <a:latin typeface="楷体" panose="02010609060101010101" charset="-122"/>
              <a:ea typeface="楷体" panose="02010609060101010101" charset="-122"/>
              <a:sym typeface="+mn-ea"/>
            </a:endParaRPr>
          </a:p>
          <a:p>
            <a:pPr marL="1905" indent="-344805" fontAlgn="auto">
              <a:lnSpc>
                <a:spcPts val="3880"/>
              </a:lnSpc>
              <a:buNone/>
            </a:pPr>
            <a:r>
              <a:rPr lang="zh-CN" altLang="en-US" sz="2800" b="1" dirty="0">
                <a:solidFill>
                  <a:schemeClr val="bg1"/>
                </a:solidFill>
                <a:latin typeface="楷体" panose="02010609060101010101" charset="-122"/>
                <a:ea typeface="楷体" panose="02010609060101010101" charset="-122"/>
                <a:sym typeface="+mn-ea"/>
              </a:rPr>
              <a:t>求主题句、求关键词</a:t>
            </a:r>
            <a:endParaRPr lang="zh-CN" altLang="en-US" sz="2800" b="1" dirty="0">
              <a:solidFill>
                <a:schemeClr val="bg1"/>
              </a:solidFill>
              <a:latin typeface="楷体" panose="02010609060101010101" charset="-122"/>
              <a:ea typeface="楷体" panose="02010609060101010101" charset="-122"/>
              <a:cs typeface="楷体" panose="02010609060101010101" charset="-122"/>
              <a:sym typeface="+mn-ea"/>
            </a:endParaRPr>
          </a:p>
        </p:txBody>
      </p:sp>
      <p:sp>
        <p:nvSpPr>
          <p:cNvPr id="17" name=" 200"/>
          <p:cNvSpPr/>
          <p:nvPr/>
        </p:nvSpPr>
        <p:spPr>
          <a:xfrm>
            <a:off x="4503420" y="1030605"/>
            <a:ext cx="1623695" cy="422275"/>
          </a:xfrm>
          <a:prstGeom prst="fram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chemeClr val="tx1"/>
              </a:solidFill>
            </a:endParaRPr>
          </a:p>
        </p:txBody>
      </p:sp>
      <p:sp>
        <p:nvSpPr>
          <p:cNvPr id="14" name=" 200"/>
          <p:cNvSpPr/>
          <p:nvPr/>
        </p:nvSpPr>
        <p:spPr>
          <a:xfrm>
            <a:off x="3564890" y="1452880"/>
            <a:ext cx="3253105" cy="422275"/>
          </a:xfrm>
          <a:prstGeom prst="fram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chemeClr val="tx1"/>
              </a:solidFill>
            </a:endParaRPr>
          </a:p>
        </p:txBody>
      </p:sp>
      <p:sp>
        <p:nvSpPr>
          <p:cNvPr id="24" name=" 200"/>
          <p:cNvSpPr/>
          <p:nvPr/>
        </p:nvSpPr>
        <p:spPr>
          <a:xfrm>
            <a:off x="255270" y="1780540"/>
            <a:ext cx="2346960" cy="410210"/>
          </a:xfrm>
          <a:prstGeom prst="fram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chemeClr val="tx1"/>
              </a:solidFill>
            </a:endParaRPr>
          </a:p>
        </p:txBody>
      </p:sp>
      <p:sp>
        <p:nvSpPr>
          <p:cNvPr id="25" name=" 200"/>
          <p:cNvSpPr/>
          <p:nvPr/>
        </p:nvSpPr>
        <p:spPr>
          <a:xfrm>
            <a:off x="255905" y="2238375"/>
            <a:ext cx="7658735" cy="422275"/>
          </a:xfrm>
          <a:prstGeom prst="fram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chemeClr val="tx1"/>
              </a:solidFill>
            </a:endParaRPr>
          </a:p>
        </p:txBody>
      </p:sp>
      <p:sp>
        <p:nvSpPr>
          <p:cNvPr id="3" name="文本框 2"/>
          <p:cNvSpPr txBox="1"/>
          <p:nvPr/>
        </p:nvSpPr>
        <p:spPr>
          <a:xfrm>
            <a:off x="255905" y="560070"/>
            <a:ext cx="8917940" cy="368300"/>
          </a:xfrm>
          <a:prstGeom prst="rect">
            <a:avLst/>
          </a:prstGeom>
          <a:noFill/>
        </p:spPr>
        <p:txBody>
          <a:bodyPr wrap="none" rtlCol="0" anchor="t">
            <a:spAutoFit/>
          </a:bodyPr>
          <a:p>
            <a:r>
              <a:rPr lang="zh-CN" altLang="en-US" b="1" dirty="0">
                <a:solidFill>
                  <a:schemeClr val="bg1"/>
                </a:solidFill>
                <a:latin typeface="楷体" panose="02010609060101010101" charset="-122"/>
                <a:ea typeface="楷体" panose="02010609060101010101" charset="-122"/>
                <a:cs typeface="楷体" panose="02010609060101010101" charset="-122"/>
                <a:sym typeface="+mn-ea"/>
              </a:rPr>
              <a:t>中国基层社会治理历史悠久，改革开放以后，村民自治成为中国亿万农民的伟大创造。</a:t>
            </a:r>
            <a:endParaRPr lang="zh-CN" altLang="en-US"/>
          </a:p>
        </p:txBody>
      </p:sp>
      <p:sp>
        <p:nvSpPr>
          <p:cNvPr id="4" name=" 200"/>
          <p:cNvSpPr/>
          <p:nvPr/>
        </p:nvSpPr>
        <p:spPr>
          <a:xfrm>
            <a:off x="4908550" y="506095"/>
            <a:ext cx="4155440" cy="422275"/>
          </a:xfrm>
          <a:prstGeom prst="fram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chemeClr val="tx1"/>
              </a:solidFill>
            </a:endParaRPr>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1"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1+#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1+#ppt_w/2"/>
                                          </p:val>
                                        </p:tav>
                                        <p:tav tm="100000">
                                          <p:val>
                                            <p:strVal val="#ppt_x"/>
                                          </p:val>
                                        </p:tav>
                                      </p:tavLst>
                                    </p:anim>
                                    <p:anim calcmode="lin" valueType="num">
                                      <p:cBhvr additive="base">
                                        <p:cTn id="26"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1+#ppt_w/2"/>
                                          </p:val>
                                        </p:tav>
                                        <p:tav tm="100000">
                                          <p:val>
                                            <p:strVal val="#ppt_x"/>
                                          </p:val>
                                        </p:tav>
                                      </p:tavLst>
                                    </p:anim>
                                    <p:anim calcmode="lin" valueType="num">
                                      <p:cBhvr additive="base">
                                        <p:cTn id="32"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500" fill="hold"/>
                                        <p:tgtEl>
                                          <p:spTgt spid="25"/>
                                        </p:tgtEl>
                                        <p:attrNameLst>
                                          <p:attrName>ppt_x</p:attrName>
                                        </p:attrNameLst>
                                      </p:cBhvr>
                                      <p:tavLst>
                                        <p:tav tm="0">
                                          <p:val>
                                            <p:strVal val="1+#ppt_w/2"/>
                                          </p:val>
                                        </p:tav>
                                        <p:tav tm="100000">
                                          <p:val>
                                            <p:strVal val="#ppt_x"/>
                                          </p:val>
                                        </p:tav>
                                      </p:tavLst>
                                    </p:anim>
                                    <p:anim calcmode="lin" valueType="num">
                                      <p:cBhvr additive="base">
                                        <p:cTn id="38"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xit" presetSubtype="8" fill="hold" grpId="2" nodeType="clickEffect">
                                  <p:stCondLst>
                                    <p:cond delay="0"/>
                                  </p:stCondLst>
                                  <p:childTnLst>
                                    <p:anim calcmode="lin" valueType="num">
                                      <p:cBhvr additive="base">
                                        <p:cTn id="42" dur="500"/>
                                        <p:tgtEl>
                                          <p:spTgt spid="13"/>
                                        </p:tgtEl>
                                        <p:attrNameLst>
                                          <p:attrName>ppt_x</p:attrName>
                                        </p:attrNameLst>
                                      </p:cBhvr>
                                      <p:tavLst>
                                        <p:tav tm="0">
                                          <p:val>
                                            <p:strVal val="ppt_x"/>
                                          </p:val>
                                        </p:tav>
                                        <p:tav tm="100000">
                                          <p:val>
                                            <p:strVal val="0-ppt_w/2"/>
                                          </p:val>
                                        </p:tav>
                                      </p:tavLst>
                                    </p:anim>
                                    <p:anim calcmode="lin" valueType="num">
                                      <p:cBhvr additive="base">
                                        <p:cTn id="43" dur="500"/>
                                        <p:tgtEl>
                                          <p:spTgt spid="13"/>
                                        </p:tgtEl>
                                        <p:attrNameLst>
                                          <p:attrName>ppt_y</p:attrName>
                                        </p:attrNameLst>
                                      </p:cBhvr>
                                      <p:tavLst>
                                        <p:tav tm="0">
                                          <p:val>
                                            <p:strVal val="ppt_y"/>
                                          </p:val>
                                        </p:tav>
                                        <p:tav tm="100000">
                                          <p:val>
                                            <p:strVal val="ppt_y"/>
                                          </p:val>
                                        </p:tav>
                                      </p:tavLst>
                                    </p:anim>
                                    <p:set>
                                      <p:cBhvr>
                                        <p:cTn id="44" dur="1" fill="hold">
                                          <p:stCondLst>
                                            <p:cond delay="499"/>
                                          </p:stCondLst>
                                        </p:cTn>
                                        <p:tgtEl>
                                          <p:spTgt spid="1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1+#ppt_w/2"/>
                                          </p:val>
                                        </p:tav>
                                        <p:tav tm="100000">
                                          <p:val>
                                            <p:strVal val="#ppt_x"/>
                                          </p:val>
                                        </p:tav>
                                      </p:tavLst>
                                    </p:anim>
                                    <p:anim calcmode="lin" valueType="num">
                                      <p:cBhvr additive="base">
                                        <p:cTn id="50"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1" bldLvl="0" animBg="1"/>
      <p:bldP spid="17" grpId="0" bldLvl="0" animBg="1"/>
      <p:bldP spid="14" grpId="0" bldLvl="0" animBg="1"/>
      <p:bldP spid="24" grpId="0" bldLvl="0" animBg="1"/>
      <p:bldP spid="25" grpId="0" bldLvl="0" animBg="1"/>
      <p:bldP spid="10" grpId="0" bldLvl="0" animBg="1"/>
      <p:bldP spid="13" grpId="2" bldLvl="0" animBg="1"/>
      <p:bldP spid="4" grpId="0" bldLvl="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800985" y="842010"/>
            <a:ext cx="5278120" cy="6132195"/>
          </a:xfrm>
          <a:prstGeom prst="rect">
            <a:avLst/>
          </a:prstGeom>
          <a:noFill/>
        </p:spPr>
        <p:txBody>
          <a:bodyPr wrap="square" rtlCol="0" anchor="t">
            <a:spAutoFit/>
          </a:bodyPr>
          <a:p>
            <a:pPr marL="1905" indent="-344805">
              <a:lnSpc>
                <a:spcPct val="90000"/>
              </a:lnSpc>
              <a:buNone/>
            </a:pPr>
            <a:r>
              <a:rPr lang="en-US" altLang="zh-CN" sz="2800" b="1" dirty="0">
                <a:solidFill>
                  <a:schemeClr val="bg1"/>
                </a:solidFill>
                <a:latin typeface="楷体" panose="02010609060101010101" charset="-122"/>
                <a:ea typeface="楷体" panose="02010609060101010101" charset="-122"/>
                <a:sym typeface="+mn-ea"/>
              </a:rPr>
              <a:t>        </a:t>
            </a:r>
            <a:r>
              <a:rPr lang="zh-CN" altLang="en-US" sz="2800" b="1" dirty="0">
                <a:solidFill>
                  <a:schemeClr val="bg1"/>
                </a:solidFill>
                <a:latin typeface="楷体" panose="02010609060101010101" charset="-122"/>
                <a:ea typeface="楷体" panose="02010609060101010101" charset="-122"/>
                <a:sym typeface="+mn-ea"/>
              </a:rPr>
              <a:t>答题模式：</a:t>
            </a:r>
            <a:endParaRPr lang="zh-CN" altLang="en-US" sz="3600" b="1" dirty="0">
              <a:solidFill>
                <a:schemeClr val="bg1"/>
              </a:solidFill>
              <a:latin typeface="楷体" panose="02010609060101010101" charset="-122"/>
              <a:ea typeface="楷体" panose="02010609060101010101" charset="-122"/>
              <a:sym typeface="+mn-ea"/>
            </a:endParaRPr>
          </a:p>
          <a:p>
            <a:pPr marL="1905" indent="-344805" fontAlgn="auto">
              <a:lnSpc>
                <a:spcPts val="2680"/>
              </a:lnSpc>
              <a:buNone/>
            </a:pPr>
            <a:r>
              <a:rPr lang="zh-CN" altLang="en-US" sz="2400" b="1" dirty="0">
                <a:solidFill>
                  <a:srgbClr val="FF0000"/>
                </a:solidFill>
                <a:latin typeface="楷体" panose="02010609060101010101" charset="-122"/>
                <a:ea typeface="楷体" panose="02010609060101010101" charset="-122"/>
                <a:sym typeface="+mn-ea"/>
              </a:rPr>
              <a:t>（</a:t>
            </a:r>
            <a:r>
              <a:rPr lang="en-US" altLang="zh-CN" sz="2400" b="1" dirty="0">
                <a:solidFill>
                  <a:srgbClr val="FF0000"/>
                </a:solidFill>
                <a:latin typeface="楷体" panose="02010609060101010101" charset="-122"/>
                <a:ea typeface="楷体" panose="02010609060101010101" charset="-122"/>
                <a:sym typeface="+mn-ea"/>
              </a:rPr>
              <a:t>1</a:t>
            </a:r>
            <a:r>
              <a:rPr lang="zh-CN" altLang="en-US" sz="2400" b="1" dirty="0">
                <a:solidFill>
                  <a:srgbClr val="FF0000"/>
                </a:solidFill>
                <a:latin typeface="楷体" panose="02010609060101010101" charset="-122"/>
                <a:ea typeface="楷体" panose="02010609060101010101" charset="-122"/>
                <a:sym typeface="+mn-ea"/>
              </a:rPr>
              <a:t>）答</a:t>
            </a:r>
            <a:r>
              <a:rPr lang="en-US" altLang="zh-CN" sz="2400" b="1" dirty="0">
                <a:solidFill>
                  <a:srgbClr val="FF0000"/>
                </a:solidFill>
                <a:latin typeface="楷体" panose="02010609060101010101" charset="-122"/>
                <a:ea typeface="楷体" panose="02010609060101010101" charset="-122"/>
                <a:sym typeface="+mn-ea"/>
              </a:rPr>
              <a:t>:</a:t>
            </a:r>
            <a:r>
              <a:rPr lang="zh-CN" altLang="en-US" sz="2400" b="1" dirty="0">
                <a:solidFill>
                  <a:srgbClr val="FF0000"/>
                </a:solidFill>
                <a:latin typeface="楷体" panose="02010609060101010101" charset="-122"/>
                <a:ea typeface="楷体" panose="02010609060101010101" charset="-122"/>
                <a:sym typeface="+mn-ea"/>
              </a:rPr>
              <a:t>变化</a:t>
            </a:r>
            <a:endParaRPr lang="zh-CN" altLang="en-US" sz="2400" b="1" dirty="0">
              <a:solidFill>
                <a:srgbClr val="FF0000"/>
              </a:solidFill>
              <a:latin typeface="楷体" panose="02010609060101010101" charset="-122"/>
              <a:ea typeface="楷体" panose="02010609060101010101" charset="-122"/>
              <a:sym typeface="+mn-ea"/>
            </a:endParaRPr>
          </a:p>
          <a:p>
            <a:pPr marL="1905" indent="-344805" fontAlgn="auto">
              <a:lnSpc>
                <a:spcPts val="2680"/>
              </a:lnSpc>
              <a:buNone/>
            </a:pPr>
            <a:r>
              <a:rPr lang="zh-CN" altLang="en-US" sz="2400" b="1" dirty="0">
                <a:solidFill>
                  <a:srgbClr val="FF0000"/>
                </a:solidFill>
                <a:latin typeface="楷体" panose="02010609060101010101" charset="-122"/>
                <a:ea typeface="楷体" panose="02010609060101010101" charset="-122"/>
                <a:sym typeface="+mn-ea"/>
              </a:rPr>
              <a:t>        </a:t>
            </a:r>
            <a:r>
              <a:rPr lang="zh-CN" altLang="en-US" sz="2400" b="1" dirty="0">
                <a:solidFill>
                  <a:srgbClr val="FF0000"/>
                </a:solidFill>
                <a:latin typeface="Calibri" panose="020F0502020204030204" charset="0"/>
                <a:ea typeface="楷体" panose="02010609060101010101" charset="-122"/>
                <a:sym typeface="+mn-ea"/>
              </a:rPr>
              <a:t>①</a:t>
            </a:r>
            <a:r>
              <a:rPr lang="zh-CN" altLang="en-US" sz="2400" b="1" dirty="0">
                <a:solidFill>
                  <a:srgbClr val="FF0000"/>
                </a:solidFill>
                <a:latin typeface="Arial" panose="020B0604020202020204" pitchFamily="34" charset="0"/>
                <a:ea typeface="楷体" panose="02010609060101010101" charset="-122"/>
                <a:cs typeface="楷体" panose="02010609060101010101" charset="-122"/>
                <a:sym typeface="+mn-ea"/>
              </a:rPr>
              <a:t>×××××××；</a:t>
            </a:r>
            <a:endParaRPr lang="zh-CN" altLang="en-US" sz="2400" b="1" dirty="0">
              <a:solidFill>
                <a:srgbClr val="FF0000"/>
              </a:solidFill>
              <a:latin typeface="Arial" panose="020B0604020202020204" pitchFamily="34" charset="0"/>
              <a:ea typeface="楷体" panose="02010609060101010101" charset="-122"/>
              <a:cs typeface="楷体" panose="02010609060101010101" charset="-122"/>
              <a:sym typeface="+mn-ea"/>
            </a:endParaRPr>
          </a:p>
          <a:p>
            <a:pPr marL="1905" indent="-344805" fontAlgn="auto">
              <a:lnSpc>
                <a:spcPts val="2680"/>
              </a:lnSpc>
              <a:buNone/>
            </a:pPr>
            <a:r>
              <a:rPr lang="zh-CN" altLang="en-US" sz="2400" b="1" dirty="0">
                <a:solidFill>
                  <a:srgbClr val="FF0000"/>
                </a:solidFill>
                <a:latin typeface="Calibri" panose="020F0502020204030204" charset="0"/>
                <a:ea typeface="楷体" panose="02010609060101010101" charset="-122"/>
                <a:cs typeface="楷体" panose="02010609060101010101" charset="-122"/>
                <a:sym typeface="+mn-ea"/>
              </a:rPr>
              <a:t>                  ②</a:t>
            </a:r>
            <a:r>
              <a:rPr lang="zh-CN" altLang="en-US" sz="2400" b="1" dirty="0">
                <a:solidFill>
                  <a:srgbClr val="FF0000"/>
                </a:solidFill>
                <a:latin typeface="Arial" panose="020B0604020202020204" pitchFamily="34" charset="0"/>
                <a:ea typeface="楷体" panose="02010609060101010101" charset="-122"/>
                <a:cs typeface="楷体" panose="02010609060101010101" charset="-122"/>
                <a:sym typeface="+mn-ea"/>
              </a:rPr>
              <a:t>×××××××；</a:t>
            </a:r>
            <a:endParaRPr lang="zh-CN" altLang="en-US" sz="2400" b="1" dirty="0">
              <a:solidFill>
                <a:srgbClr val="FF0000"/>
              </a:solidFill>
              <a:latin typeface="Arial" panose="020B0604020202020204" pitchFamily="34" charset="0"/>
              <a:ea typeface="楷体" panose="02010609060101010101" charset="-122"/>
              <a:cs typeface="楷体" panose="02010609060101010101" charset="-122"/>
              <a:sym typeface="+mn-ea"/>
            </a:endParaRPr>
          </a:p>
          <a:p>
            <a:pPr marL="1905" indent="-344805" fontAlgn="auto">
              <a:lnSpc>
                <a:spcPts val="2680"/>
              </a:lnSpc>
              <a:buNone/>
            </a:pPr>
            <a:r>
              <a:rPr lang="zh-CN" altLang="en-US" sz="2400" b="1" dirty="0">
                <a:solidFill>
                  <a:srgbClr val="FF0000"/>
                </a:solidFill>
                <a:latin typeface="Calibri" panose="020F0502020204030204" charset="0"/>
                <a:ea typeface="楷体" panose="02010609060101010101" charset="-122"/>
                <a:cs typeface="楷体" panose="02010609060101010101" charset="-122"/>
                <a:sym typeface="+mn-ea"/>
              </a:rPr>
              <a:t>                  ③</a:t>
            </a:r>
            <a:r>
              <a:rPr lang="zh-CN" altLang="en-US" sz="2400" b="1" dirty="0">
                <a:solidFill>
                  <a:srgbClr val="FF0000"/>
                </a:solidFill>
                <a:latin typeface="Arial" panose="020B0604020202020204" pitchFamily="34" charset="0"/>
                <a:ea typeface="楷体" panose="02010609060101010101" charset="-122"/>
                <a:cs typeface="楷体" panose="02010609060101010101" charset="-122"/>
                <a:sym typeface="+mn-ea"/>
              </a:rPr>
              <a:t>×××××××。</a:t>
            </a:r>
            <a:endParaRPr lang="zh-CN" altLang="en-US" sz="2400" b="1" dirty="0">
              <a:solidFill>
                <a:srgbClr val="FF0000"/>
              </a:solidFill>
              <a:latin typeface="Arial" panose="020B0604020202020204" pitchFamily="34" charset="0"/>
              <a:ea typeface="楷体" panose="02010609060101010101" charset="-122"/>
              <a:cs typeface="楷体" panose="02010609060101010101" charset="-122"/>
              <a:sym typeface="+mn-ea"/>
            </a:endParaRPr>
          </a:p>
          <a:p>
            <a:pPr marL="1905" indent="-344805" fontAlgn="auto">
              <a:lnSpc>
                <a:spcPts val="2680"/>
              </a:lnSpc>
              <a:buNone/>
            </a:pPr>
            <a:r>
              <a:rPr lang="zh-CN" altLang="en-US" sz="2400" b="1" dirty="0">
                <a:solidFill>
                  <a:srgbClr val="FF0000"/>
                </a:solidFill>
                <a:latin typeface="楷体" panose="02010609060101010101" charset="-122"/>
                <a:ea typeface="楷体" panose="02010609060101010101" charset="-122"/>
                <a:sym typeface="+mn-ea"/>
              </a:rPr>
              <a:t>     答</a:t>
            </a:r>
            <a:r>
              <a:rPr lang="en-US" altLang="zh-CN" sz="2400" b="1" dirty="0">
                <a:solidFill>
                  <a:srgbClr val="FF0000"/>
                </a:solidFill>
                <a:latin typeface="楷体" panose="02010609060101010101" charset="-122"/>
                <a:ea typeface="楷体" panose="02010609060101010101" charset="-122"/>
                <a:sym typeface="+mn-ea"/>
              </a:rPr>
              <a:t>:</a:t>
            </a:r>
            <a:r>
              <a:rPr lang="zh-CN" altLang="en-US" sz="2400" b="1" dirty="0">
                <a:solidFill>
                  <a:srgbClr val="FF0000"/>
                </a:solidFill>
                <a:latin typeface="楷体" panose="02010609060101010101" charset="-122"/>
                <a:ea typeface="楷体" panose="02010609060101010101" charset="-122"/>
                <a:sym typeface="+mn-ea"/>
              </a:rPr>
              <a:t>积极作用</a:t>
            </a:r>
            <a:endParaRPr lang="zh-CN" altLang="en-US" sz="2400" b="1" dirty="0">
              <a:solidFill>
                <a:srgbClr val="FF0000"/>
              </a:solidFill>
              <a:latin typeface="楷体" panose="02010609060101010101" charset="-122"/>
              <a:ea typeface="楷体" panose="02010609060101010101" charset="-122"/>
              <a:sym typeface="+mn-ea"/>
            </a:endParaRPr>
          </a:p>
          <a:p>
            <a:pPr marL="1905" indent="-344805" fontAlgn="auto">
              <a:lnSpc>
                <a:spcPts val="2680"/>
              </a:lnSpc>
              <a:buNone/>
            </a:pPr>
            <a:r>
              <a:rPr lang="zh-CN" altLang="en-US" sz="2400" b="1" dirty="0">
                <a:solidFill>
                  <a:srgbClr val="FF0000"/>
                </a:solidFill>
                <a:latin typeface="Calibri" panose="020F0502020204030204" charset="0"/>
                <a:ea typeface="楷体" panose="02010609060101010101" charset="-122"/>
                <a:sym typeface="+mn-ea"/>
              </a:rPr>
              <a:t>                  ①</a:t>
            </a:r>
            <a:r>
              <a:rPr lang="zh-CN" altLang="en-US" sz="2400" b="1" dirty="0">
                <a:solidFill>
                  <a:srgbClr val="FF0000"/>
                </a:solidFill>
                <a:latin typeface="Arial" panose="020B0604020202020204" pitchFamily="34" charset="0"/>
                <a:ea typeface="楷体" panose="02010609060101010101" charset="-122"/>
                <a:cs typeface="楷体" panose="02010609060101010101" charset="-122"/>
                <a:sym typeface="+mn-ea"/>
              </a:rPr>
              <a:t>×××××××；</a:t>
            </a:r>
            <a:endParaRPr lang="zh-CN" altLang="en-US" sz="2400" b="1" dirty="0">
              <a:solidFill>
                <a:srgbClr val="FF0000"/>
              </a:solidFill>
              <a:latin typeface="Arial" panose="020B0604020202020204" pitchFamily="34" charset="0"/>
              <a:ea typeface="楷体" panose="02010609060101010101" charset="-122"/>
              <a:cs typeface="楷体" panose="02010609060101010101" charset="-122"/>
              <a:sym typeface="+mn-ea"/>
            </a:endParaRPr>
          </a:p>
          <a:p>
            <a:pPr marL="1905" indent="-344805" fontAlgn="auto">
              <a:lnSpc>
                <a:spcPts val="2680"/>
              </a:lnSpc>
              <a:buNone/>
            </a:pPr>
            <a:r>
              <a:rPr lang="zh-CN" altLang="en-US" sz="2400" b="1" dirty="0">
                <a:solidFill>
                  <a:srgbClr val="FF0000"/>
                </a:solidFill>
                <a:latin typeface="Calibri" panose="020F0502020204030204" charset="0"/>
                <a:ea typeface="楷体" panose="02010609060101010101" charset="-122"/>
                <a:cs typeface="楷体" panose="02010609060101010101" charset="-122"/>
                <a:sym typeface="+mn-ea"/>
              </a:rPr>
              <a:t>                  ②</a:t>
            </a:r>
            <a:r>
              <a:rPr lang="zh-CN" altLang="en-US" sz="2400" b="1" dirty="0">
                <a:solidFill>
                  <a:srgbClr val="FF0000"/>
                </a:solidFill>
                <a:latin typeface="Arial" panose="020B0604020202020204" pitchFamily="34" charset="0"/>
                <a:ea typeface="楷体" panose="02010609060101010101" charset="-122"/>
                <a:cs typeface="楷体" panose="02010609060101010101" charset="-122"/>
                <a:sym typeface="+mn-ea"/>
              </a:rPr>
              <a:t>×××××××；</a:t>
            </a:r>
            <a:endParaRPr lang="zh-CN" altLang="en-US" sz="2400" b="1" dirty="0">
              <a:solidFill>
                <a:srgbClr val="FF0000"/>
              </a:solidFill>
              <a:latin typeface="Arial" panose="020B0604020202020204" pitchFamily="34" charset="0"/>
              <a:ea typeface="楷体" panose="02010609060101010101" charset="-122"/>
              <a:cs typeface="楷体" panose="02010609060101010101" charset="-122"/>
              <a:sym typeface="+mn-ea"/>
            </a:endParaRPr>
          </a:p>
          <a:p>
            <a:pPr marL="1905" indent="-344805" fontAlgn="auto">
              <a:lnSpc>
                <a:spcPts val="2680"/>
              </a:lnSpc>
              <a:buNone/>
            </a:pPr>
            <a:r>
              <a:rPr lang="zh-CN" altLang="en-US" sz="2400" b="1" dirty="0">
                <a:solidFill>
                  <a:srgbClr val="FF0000"/>
                </a:solidFill>
                <a:latin typeface="Calibri" panose="020F0502020204030204" charset="0"/>
                <a:ea typeface="楷体" panose="02010609060101010101" charset="-122"/>
                <a:cs typeface="楷体" panose="02010609060101010101" charset="-122"/>
                <a:sym typeface="+mn-ea"/>
              </a:rPr>
              <a:t>                  ③</a:t>
            </a:r>
            <a:r>
              <a:rPr lang="zh-CN" altLang="en-US" sz="2400" b="1" dirty="0">
                <a:solidFill>
                  <a:srgbClr val="FF0000"/>
                </a:solidFill>
                <a:latin typeface="Arial" panose="020B0604020202020204" pitchFamily="34" charset="0"/>
                <a:ea typeface="楷体" panose="02010609060101010101" charset="-122"/>
                <a:cs typeface="楷体" panose="02010609060101010101" charset="-122"/>
                <a:sym typeface="+mn-ea"/>
              </a:rPr>
              <a:t>×××××××。</a:t>
            </a:r>
            <a:endParaRPr lang="zh-CN" altLang="en-US" sz="2400" b="1" dirty="0">
              <a:solidFill>
                <a:srgbClr val="FF0000"/>
              </a:solidFill>
              <a:latin typeface="Arial" panose="020B0604020202020204" pitchFamily="34" charset="0"/>
              <a:ea typeface="楷体" panose="02010609060101010101" charset="-122"/>
              <a:cs typeface="楷体" panose="02010609060101010101" charset="-122"/>
              <a:sym typeface="+mn-ea"/>
            </a:endParaRPr>
          </a:p>
          <a:p>
            <a:pPr marL="1905" indent="-344805" fontAlgn="auto">
              <a:lnSpc>
                <a:spcPts val="2680"/>
              </a:lnSpc>
              <a:buNone/>
            </a:pPr>
            <a:r>
              <a:rPr lang="zh-CN" altLang="en-US" sz="2400" b="1" dirty="0">
                <a:solidFill>
                  <a:srgbClr val="FF0000"/>
                </a:solidFill>
                <a:latin typeface="Arial" panose="020B0604020202020204" pitchFamily="34" charset="0"/>
                <a:ea typeface="楷体" panose="02010609060101010101" charset="-122"/>
                <a:cs typeface="楷体" panose="02010609060101010101" charset="-122"/>
                <a:sym typeface="+mn-ea"/>
              </a:rPr>
              <a:t>（</a:t>
            </a:r>
            <a:r>
              <a:rPr lang="en-US" altLang="zh-CN" sz="2400" b="1" dirty="0">
                <a:solidFill>
                  <a:srgbClr val="FF0000"/>
                </a:solidFill>
                <a:latin typeface="Arial" panose="020B0604020202020204" pitchFamily="34" charset="0"/>
                <a:ea typeface="楷体" panose="02010609060101010101" charset="-122"/>
                <a:cs typeface="楷体" panose="02010609060101010101" charset="-122"/>
                <a:sym typeface="+mn-ea"/>
              </a:rPr>
              <a:t>2</a:t>
            </a:r>
            <a:r>
              <a:rPr lang="zh-CN" altLang="en-US" sz="2400" b="1" dirty="0">
                <a:solidFill>
                  <a:srgbClr val="FF0000"/>
                </a:solidFill>
                <a:latin typeface="Arial" panose="020B0604020202020204" pitchFamily="34" charset="0"/>
                <a:ea typeface="楷体" panose="02010609060101010101" charset="-122"/>
                <a:cs typeface="楷体" panose="02010609060101010101" charset="-122"/>
                <a:sym typeface="+mn-ea"/>
              </a:rPr>
              <a:t>）答：背景</a:t>
            </a:r>
            <a:endParaRPr lang="zh-CN" altLang="en-US" sz="3600" b="1" dirty="0">
              <a:solidFill>
                <a:srgbClr val="FF0000"/>
              </a:solidFill>
              <a:latin typeface="楷体" panose="02010609060101010101" charset="-122"/>
              <a:ea typeface="楷体" panose="02010609060101010101" charset="-122"/>
              <a:sym typeface="+mn-ea"/>
            </a:endParaRPr>
          </a:p>
          <a:p>
            <a:pPr marL="1905" indent="-344805" fontAlgn="auto">
              <a:lnSpc>
                <a:spcPts val="2680"/>
              </a:lnSpc>
              <a:buNone/>
            </a:pPr>
            <a:r>
              <a:rPr lang="zh-CN" altLang="en-US" sz="2400" b="1" dirty="0">
                <a:solidFill>
                  <a:srgbClr val="FF0000"/>
                </a:solidFill>
                <a:latin typeface="Calibri" panose="020F0502020204030204" charset="0"/>
                <a:ea typeface="楷体" panose="02010609060101010101" charset="-122"/>
                <a:sym typeface="+mn-ea"/>
              </a:rPr>
              <a:t>                  ①</a:t>
            </a:r>
            <a:r>
              <a:rPr lang="zh-CN" altLang="en-US" sz="2400" b="1" dirty="0">
                <a:solidFill>
                  <a:srgbClr val="FF0000"/>
                </a:solidFill>
                <a:latin typeface="Arial" panose="020B0604020202020204" pitchFamily="34" charset="0"/>
                <a:ea typeface="楷体" panose="02010609060101010101" charset="-122"/>
                <a:cs typeface="楷体" panose="02010609060101010101" charset="-122"/>
                <a:sym typeface="+mn-ea"/>
              </a:rPr>
              <a:t>×××××××；</a:t>
            </a:r>
            <a:endParaRPr lang="zh-CN" altLang="en-US" sz="2400" b="1" dirty="0">
              <a:solidFill>
                <a:srgbClr val="FF0000"/>
              </a:solidFill>
              <a:latin typeface="Arial" panose="020B0604020202020204" pitchFamily="34" charset="0"/>
              <a:ea typeface="楷体" panose="02010609060101010101" charset="-122"/>
              <a:cs typeface="楷体" panose="02010609060101010101" charset="-122"/>
              <a:sym typeface="+mn-ea"/>
            </a:endParaRPr>
          </a:p>
          <a:p>
            <a:pPr marL="1905" indent="-344805" fontAlgn="auto">
              <a:lnSpc>
                <a:spcPts val="2680"/>
              </a:lnSpc>
              <a:buNone/>
            </a:pPr>
            <a:r>
              <a:rPr lang="zh-CN" altLang="en-US" sz="2400" b="1" dirty="0">
                <a:solidFill>
                  <a:srgbClr val="FF0000"/>
                </a:solidFill>
                <a:latin typeface="Calibri" panose="020F0502020204030204" charset="0"/>
                <a:ea typeface="楷体" panose="02010609060101010101" charset="-122"/>
                <a:cs typeface="楷体" panose="02010609060101010101" charset="-122"/>
                <a:sym typeface="+mn-ea"/>
              </a:rPr>
              <a:t>                  ②</a:t>
            </a:r>
            <a:r>
              <a:rPr lang="zh-CN" altLang="en-US" sz="2400" b="1" dirty="0">
                <a:solidFill>
                  <a:srgbClr val="FF0000"/>
                </a:solidFill>
                <a:latin typeface="Arial" panose="020B0604020202020204" pitchFamily="34" charset="0"/>
                <a:ea typeface="楷体" panose="02010609060101010101" charset="-122"/>
                <a:cs typeface="楷体" panose="02010609060101010101" charset="-122"/>
                <a:sym typeface="+mn-ea"/>
              </a:rPr>
              <a:t>×××××××；</a:t>
            </a:r>
            <a:endParaRPr lang="zh-CN" altLang="en-US" sz="2400" b="1" dirty="0">
              <a:solidFill>
                <a:srgbClr val="FF0000"/>
              </a:solidFill>
              <a:latin typeface="Arial" panose="020B0604020202020204" pitchFamily="34" charset="0"/>
              <a:ea typeface="楷体" panose="02010609060101010101" charset="-122"/>
              <a:cs typeface="楷体" panose="02010609060101010101" charset="-122"/>
              <a:sym typeface="+mn-ea"/>
            </a:endParaRPr>
          </a:p>
          <a:p>
            <a:pPr marL="1905" indent="-344805" fontAlgn="auto">
              <a:lnSpc>
                <a:spcPts val="2680"/>
              </a:lnSpc>
              <a:buNone/>
            </a:pPr>
            <a:r>
              <a:rPr lang="zh-CN" altLang="en-US" sz="2400" b="1" dirty="0">
                <a:solidFill>
                  <a:srgbClr val="FF0000"/>
                </a:solidFill>
                <a:latin typeface="Calibri" panose="020F0502020204030204" charset="0"/>
                <a:ea typeface="楷体" panose="02010609060101010101" charset="-122"/>
                <a:cs typeface="楷体" panose="02010609060101010101" charset="-122"/>
                <a:sym typeface="+mn-ea"/>
              </a:rPr>
              <a:t>                  ③</a:t>
            </a:r>
            <a:r>
              <a:rPr lang="zh-CN" altLang="en-US" sz="2400" b="1" dirty="0">
                <a:solidFill>
                  <a:srgbClr val="FF0000"/>
                </a:solidFill>
                <a:latin typeface="Arial" panose="020B0604020202020204" pitchFamily="34" charset="0"/>
                <a:ea typeface="楷体" panose="02010609060101010101" charset="-122"/>
                <a:cs typeface="楷体" panose="02010609060101010101" charset="-122"/>
                <a:sym typeface="+mn-ea"/>
              </a:rPr>
              <a:t>×××××××。</a:t>
            </a:r>
            <a:endParaRPr lang="zh-CN" altLang="en-US" sz="2400" b="1" dirty="0">
              <a:solidFill>
                <a:srgbClr val="FF0000"/>
              </a:solidFill>
              <a:latin typeface="Arial" panose="020B0604020202020204" pitchFamily="34" charset="0"/>
              <a:ea typeface="楷体" panose="02010609060101010101" charset="-122"/>
              <a:cs typeface="楷体" panose="02010609060101010101" charset="-122"/>
              <a:sym typeface="+mn-ea"/>
            </a:endParaRPr>
          </a:p>
          <a:p>
            <a:pPr marL="1905" indent="-344805" fontAlgn="auto">
              <a:lnSpc>
                <a:spcPts val="2680"/>
              </a:lnSpc>
              <a:buNone/>
            </a:pPr>
            <a:r>
              <a:rPr lang="zh-CN" altLang="en-US" sz="2400" b="1" dirty="0">
                <a:solidFill>
                  <a:srgbClr val="FF0000"/>
                </a:solidFill>
                <a:latin typeface="Arial" panose="020B0604020202020204" pitchFamily="34" charset="0"/>
                <a:ea typeface="楷体" panose="02010609060101010101" charset="-122"/>
                <a:cs typeface="楷体" panose="02010609060101010101" charset="-122"/>
                <a:sym typeface="+mn-ea"/>
              </a:rPr>
              <a:t>（</a:t>
            </a:r>
            <a:r>
              <a:rPr lang="en-US" altLang="zh-CN" sz="2400" b="1" dirty="0">
                <a:solidFill>
                  <a:srgbClr val="FF0000"/>
                </a:solidFill>
                <a:latin typeface="Arial" panose="020B0604020202020204" pitchFamily="34" charset="0"/>
                <a:ea typeface="楷体" panose="02010609060101010101" charset="-122"/>
                <a:cs typeface="楷体" panose="02010609060101010101" charset="-122"/>
                <a:sym typeface="+mn-ea"/>
              </a:rPr>
              <a:t>3</a:t>
            </a:r>
            <a:r>
              <a:rPr lang="zh-CN" altLang="en-US" sz="2400" b="1" dirty="0">
                <a:solidFill>
                  <a:srgbClr val="FF0000"/>
                </a:solidFill>
                <a:latin typeface="Arial" panose="020B0604020202020204" pitchFamily="34" charset="0"/>
                <a:ea typeface="楷体" panose="02010609060101010101" charset="-122"/>
                <a:cs typeface="楷体" panose="02010609060101010101" charset="-122"/>
                <a:sym typeface="+mn-ea"/>
              </a:rPr>
              <a:t>）答：意义</a:t>
            </a:r>
            <a:endParaRPr lang="zh-CN" altLang="en-US" sz="2400" b="1" dirty="0">
              <a:solidFill>
                <a:srgbClr val="FF0000"/>
              </a:solidFill>
              <a:latin typeface="Arial" panose="020B0604020202020204" pitchFamily="34" charset="0"/>
              <a:ea typeface="楷体" panose="02010609060101010101" charset="-122"/>
              <a:cs typeface="楷体" panose="02010609060101010101" charset="-122"/>
              <a:sym typeface="+mn-ea"/>
            </a:endParaRPr>
          </a:p>
          <a:p>
            <a:pPr marL="1905" indent="-344805" fontAlgn="auto">
              <a:lnSpc>
                <a:spcPts val="2680"/>
              </a:lnSpc>
              <a:buNone/>
            </a:pPr>
            <a:r>
              <a:rPr lang="zh-CN" altLang="en-US" sz="3600" b="1" dirty="0">
                <a:solidFill>
                  <a:srgbClr val="FF0000"/>
                </a:solidFill>
                <a:latin typeface="Calibri" panose="020F0502020204030204" charset="0"/>
                <a:ea typeface="楷体" panose="02010609060101010101" charset="-122"/>
                <a:sym typeface="+mn-ea"/>
              </a:rPr>
              <a:t>            </a:t>
            </a:r>
            <a:r>
              <a:rPr lang="zh-CN" altLang="en-US" sz="2400" b="1" dirty="0">
                <a:solidFill>
                  <a:srgbClr val="FF0000"/>
                </a:solidFill>
                <a:latin typeface="Calibri" panose="020F0502020204030204" charset="0"/>
                <a:ea typeface="楷体" panose="02010609060101010101" charset="-122"/>
                <a:sym typeface="+mn-ea"/>
              </a:rPr>
              <a:t>①</a:t>
            </a:r>
            <a:r>
              <a:rPr lang="zh-CN" altLang="en-US" sz="2400" b="1" dirty="0">
                <a:solidFill>
                  <a:srgbClr val="FF0000"/>
                </a:solidFill>
                <a:latin typeface="Arial" panose="020B0604020202020204" pitchFamily="34" charset="0"/>
                <a:ea typeface="楷体" panose="02010609060101010101" charset="-122"/>
                <a:cs typeface="楷体" panose="02010609060101010101" charset="-122"/>
                <a:sym typeface="+mn-ea"/>
              </a:rPr>
              <a:t>×××××××；</a:t>
            </a:r>
            <a:endParaRPr lang="zh-CN" altLang="en-US" sz="2400" b="1" dirty="0">
              <a:solidFill>
                <a:srgbClr val="FF0000"/>
              </a:solidFill>
              <a:latin typeface="Arial" panose="020B0604020202020204" pitchFamily="34" charset="0"/>
              <a:ea typeface="楷体" panose="02010609060101010101" charset="-122"/>
              <a:cs typeface="楷体" panose="02010609060101010101" charset="-122"/>
              <a:sym typeface="+mn-ea"/>
            </a:endParaRPr>
          </a:p>
          <a:p>
            <a:pPr marL="1905" indent="-344805" fontAlgn="auto">
              <a:lnSpc>
                <a:spcPts val="2680"/>
              </a:lnSpc>
              <a:buNone/>
            </a:pPr>
            <a:r>
              <a:rPr lang="zh-CN" altLang="en-US" sz="2400" b="1" dirty="0">
                <a:solidFill>
                  <a:schemeClr val="bg1"/>
                </a:solidFill>
                <a:latin typeface="Calibri" panose="020F0502020204030204" charset="0"/>
                <a:ea typeface="楷体" panose="02010609060101010101" charset="-122"/>
                <a:cs typeface="楷体" panose="02010609060101010101" charset="-122"/>
                <a:sym typeface="+mn-ea"/>
              </a:rPr>
              <a:t>                  ②</a:t>
            </a:r>
            <a:r>
              <a:rPr lang="zh-CN" altLang="en-US" sz="2400" b="1" dirty="0">
                <a:solidFill>
                  <a:schemeClr val="bg1"/>
                </a:solidFill>
                <a:latin typeface="Arial" panose="020B0604020202020204" pitchFamily="34" charset="0"/>
                <a:ea typeface="楷体" panose="02010609060101010101" charset="-122"/>
                <a:cs typeface="楷体" panose="02010609060101010101" charset="-122"/>
                <a:sym typeface="+mn-ea"/>
              </a:rPr>
              <a:t>×××××××。</a:t>
            </a:r>
            <a:endParaRPr lang="zh-CN" altLang="en-US" sz="3600" b="1" dirty="0">
              <a:solidFill>
                <a:schemeClr val="bg1"/>
              </a:solidFill>
              <a:latin typeface="楷体" panose="02010609060101010101" charset="-122"/>
              <a:ea typeface="楷体" panose="02010609060101010101" charset="-122"/>
              <a:sym typeface="+mn-ea"/>
            </a:endParaRPr>
          </a:p>
          <a:p>
            <a:pPr marL="1905" indent="-344805">
              <a:lnSpc>
                <a:spcPct val="90000"/>
              </a:lnSpc>
              <a:buNone/>
            </a:pPr>
            <a:endParaRPr lang="zh-CN" altLang="en-US" sz="3600" b="1" dirty="0">
              <a:solidFill>
                <a:schemeClr val="bg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_GB2312" charset="0"/>
              <a:sym typeface="+mn-ea"/>
            </a:endParaRPr>
          </a:p>
        </p:txBody>
      </p:sp>
      <p:sp>
        <p:nvSpPr>
          <p:cNvPr id="3" name="文本框 2"/>
          <p:cNvSpPr txBox="1"/>
          <p:nvPr/>
        </p:nvSpPr>
        <p:spPr>
          <a:xfrm>
            <a:off x="1391920" y="320040"/>
            <a:ext cx="4652645" cy="521970"/>
          </a:xfrm>
          <a:prstGeom prst="rect">
            <a:avLst/>
          </a:prstGeom>
          <a:noFill/>
        </p:spPr>
        <p:txBody>
          <a:bodyPr wrap="none" rtlCol="0" anchor="t">
            <a:spAutoFit/>
          </a:bodyPr>
          <a:p>
            <a:r>
              <a:rPr lang="en-US" altLang="zh-CN" sz="2800" b="1" dirty="0">
                <a:solidFill>
                  <a:schemeClr val="bg1"/>
                </a:solidFill>
                <a:latin typeface="黑体" panose="02010609060101010101" pitchFamily="49" charset="-122"/>
                <a:ea typeface="黑体" panose="02010609060101010101" pitchFamily="49" charset="-122"/>
                <a:sym typeface="+mn-ea"/>
              </a:rPr>
              <a:t>3</a:t>
            </a:r>
            <a:r>
              <a:rPr lang="zh-CN" altLang="en-US" sz="2800" b="1" dirty="0">
                <a:solidFill>
                  <a:schemeClr val="bg1"/>
                </a:solidFill>
                <a:latin typeface="黑体" panose="02010609060101010101" pitchFamily="49" charset="-122"/>
                <a:ea typeface="黑体" panose="02010609060101010101" pitchFamily="49" charset="-122"/>
                <a:sym typeface="+mn-ea"/>
              </a:rPr>
              <a:t>、第三步：写题（要四化）</a:t>
            </a:r>
            <a:endParaRPr lang="zh-CN" altLang="en-US" sz="2800" b="1" dirty="0">
              <a:solidFill>
                <a:schemeClr val="bg1"/>
              </a:solidFill>
              <a:latin typeface="黑体" panose="02010609060101010101" pitchFamily="49" charset="-122"/>
              <a:ea typeface="黑体" panose="02010609060101010101" pitchFamily="49" charset="-122"/>
              <a:sym typeface="+mn-ea"/>
            </a:endParaRPr>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196340" y="1026795"/>
            <a:ext cx="10246360" cy="3136265"/>
          </a:xfrm>
          <a:prstGeom prst="rect">
            <a:avLst/>
          </a:prstGeom>
          <a:noFill/>
        </p:spPr>
        <p:txBody>
          <a:bodyPr wrap="square" rtlCol="0" anchor="t">
            <a:spAutoFit/>
          </a:bodyPr>
          <a:p>
            <a:pPr marL="1905" indent="-344805">
              <a:lnSpc>
                <a:spcPct val="90000"/>
              </a:lnSpc>
              <a:buNone/>
            </a:pPr>
            <a:r>
              <a:rPr lang="en-US" altLang="zh-CN" sz="4000" b="1" dirty="0">
                <a:solidFill>
                  <a:schemeClr val="bg1"/>
                </a:solidFill>
                <a:latin typeface="黑体" panose="02010609060101010101" pitchFamily="49" charset="-122"/>
                <a:ea typeface="黑体" panose="02010609060101010101" pitchFamily="49" charset="-122"/>
                <a:sym typeface="+mn-ea"/>
              </a:rPr>
              <a:t>3</a:t>
            </a:r>
            <a:r>
              <a:rPr lang="zh-CN" altLang="en-US" sz="4000" b="1" dirty="0">
                <a:solidFill>
                  <a:schemeClr val="bg1"/>
                </a:solidFill>
                <a:latin typeface="黑体" panose="02010609060101010101" pitchFamily="49" charset="-122"/>
                <a:ea typeface="黑体" panose="02010609060101010101" pitchFamily="49" charset="-122"/>
                <a:sym typeface="+mn-ea"/>
              </a:rPr>
              <a:t>、第</a:t>
            </a:r>
            <a:r>
              <a:rPr lang="zh-CN" altLang="en-US" sz="4000" b="1" dirty="0">
                <a:solidFill>
                  <a:srgbClr val="00B0F0"/>
                </a:solidFill>
                <a:latin typeface="黑体" panose="02010609060101010101" pitchFamily="49" charset="-122"/>
                <a:ea typeface="黑体" panose="02010609060101010101" pitchFamily="49" charset="-122"/>
                <a:sym typeface="+mn-ea"/>
              </a:rPr>
              <a:t>三步：写题（要四化）</a:t>
            </a:r>
            <a:endParaRPr lang="zh-CN" altLang="en-US" sz="2800" b="1" dirty="0">
              <a:solidFill>
                <a:srgbClr val="00B0F0"/>
              </a:solidFill>
              <a:latin typeface="黑体" panose="02010609060101010101" pitchFamily="49" charset="-122"/>
              <a:ea typeface="黑体" panose="02010609060101010101" pitchFamily="49" charset="-122"/>
            </a:endParaRPr>
          </a:p>
          <a:p>
            <a:pPr marL="1905" indent="-344805">
              <a:lnSpc>
                <a:spcPct val="90000"/>
              </a:lnSpc>
              <a:buNone/>
            </a:pPr>
            <a:endParaRPr lang="zh-CN" altLang="en-US" sz="3600" b="1" dirty="0">
              <a:solidFill>
                <a:srgbClr val="00B0F0"/>
              </a:solidFill>
              <a:latin typeface="楷体" panose="02010609060101010101" charset="-122"/>
              <a:ea typeface="楷体" panose="02010609060101010101" charset="-122"/>
              <a:sym typeface="+mn-ea"/>
            </a:endParaRPr>
          </a:p>
          <a:p>
            <a:pPr marL="1905" indent="-344805">
              <a:lnSpc>
                <a:spcPct val="90000"/>
              </a:lnSpc>
              <a:buNone/>
            </a:pPr>
            <a:r>
              <a:rPr lang="zh-CN" altLang="en-US" sz="3600" b="1" dirty="0">
                <a:solidFill>
                  <a:srgbClr val="00B0F0"/>
                </a:solidFill>
                <a:latin typeface="楷体" panose="02010609060101010101" charset="-122"/>
                <a:ea typeface="楷体" panose="02010609060101010101" charset="-122"/>
                <a:sym typeface="+mn-ea"/>
              </a:rPr>
              <a:t>表达</a:t>
            </a:r>
            <a:r>
              <a:rPr lang="en-US" altLang="zh-CN" sz="3600" b="1" dirty="0">
                <a:solidFill>
                  <a:srgbClr val="00B0F0"/>
                </a:solidFill>
                <a:latin typeface="楷体" panose="02010609060101010101" charset="-122"/>
                <a:ea typeface="楷体" panose="02010609060101010101" charset="-122"/>
                <a:sym typeface="+mn-ea"/>
              </a:rPr>
              <a:t>------</a:t>
            </a:r>
            <a:r>
              <a:rPr lang="zh-CN" altLang="en-US" sz="3600" b="1" dirty="0">
                <a:solidFill>
                  <a:srgbClr val="00B0F0"/>
                </a:solidFill>
                <a:latin typeface="楷体" panose="02010609060101010101" charset="-122"/>
                <a:ea typeface="楷体" panose="02010609060101010101" charset="-122"/>
                <a:sym typeface="+mn-ea"/>
              </a:rPr>
              <a:t>精准化</a:t>
            </a:r>
            <a:endParaRPr lang="zh-CN" altLang="en-US" sz="3600" b="1" dirty="0">
              <a:solidFill>
                <a:srgbClr val="00B0F0"/>
              </a:solidFill>
              <a:latin typeface="楷体" panose="02010609060101010101" charset="-122"/>
              <a:ea typeface="楷体" panose="02010609060101010101" charset="-122"/>
            </a:endParaRPr>
          </a:p>
          <a:p>
            <a:pPr marL="1905" indent="-344805">
              <a:lnSpc>
                <a:spcPct val="90000"/>
              </a:lnSpc>
            </a:pPr>
            <a:r>
              <a:rPr lang="zh-CN" altLang="en-US" sz="3600" b="1" dirty="0">
                <a:solidFill>
                  <a:srgbClr val="00B0F0"/>
                </a:solidFill>
                <a:latin typeface="楷体" panose="02010609060101010101" charset="-122"/>
                <a:ea typeface="楷体" panose="02010609060101010101" charset="-122"/>
                <a:sym typeface="+mn-ea"/>
              </a:rPr>
              <a:t>格式</a:t>
            </a:r>
            <a:r>
              <a:rPr lang="en-US" altLang="zh-CN" sz="3600" b="1" dirty="0">
                <a:solidFill>
                  <a:srgbClr val="00B0F0"/>
                </a:solidFill>
                <a:latin typeface="楷体" panose="02010609060101010101" charset="-122"/>
                <a:ea typeface="楷体" panose="02010609060101010101" charset="-122"/>
                <a:sym typeface="+mn-ea"/>
              </a:rPr>
              <a:t>------</a:t>
            </a:r>
            <a:r>
              <a:rPr lang="zh-CN" altLang="en-US" sz="3600" b="1" dirty="0">
                <a:solidFill>
                  <a:srgbClr val="00B0F0"/>
                </a:solidFill>
                <a:latin typeface="楷体" panose="02010609060101010101" charset="-122"/>
                <a:ea typeface="楷体" panose="02010609060101010101" charset="-122"/>
                <a:sym typeface="+mn-ea"/>
              </a:rPr>
              <a:t>要点化 </a:t>
            </a:r>
            <a:r>
              <a:rPr lang="en-US" altLang="zh-CN" sz="3600" b="1" dirty="0">
                <a:solidFill>
                  <a:srgbClr val="00B0F0"/>
                </a:solidFill>
                <a:latin typeface="楷体" panose="02010609060101010101" charset="-122"/>
                <a:ea typeface="楷体" panose="02010609060101010101" charset="-122"/>
                <a:sym typeface="+mn-ea"/>
              </a:rPr>
              <a:t>(</a:t>
            </a:r>
            <a:r>
              <a:rPr lang="zh-CN" altLang="en-US" sz="3600" b="1" dirty="0">
                <a:solidFill>
                  <a:srgbClr val="00B0F0"/>
                </a:solidFill>
                <a:latin typeface="楷体" panose="02010609060101010101" charset="-122"/>
                <a:ea typeface="楷体" panose="02010609060101010101" charset="-122"/>
                <a:sym typeface="+mn-ea"/>
              </a:rPr>
              <a:t>点要多、面要宽、话要短</a:t>
            </a:r>
            <a:r>
              <a:rPr lang="en-US" altLang="zh-CN" sz="3600" b="1" dirty="0">
                <a:solidFill>
                  <a:srgbClr val="00B0F0"/>
                </a:solidFill>
                <a:latin typeface="楷体" panose="02010609060101010101" charset="-122"/>
                <a:ea typeface="楷体" panose="02010609060101010101" charset="-122"/>
                <a:sym typeface="+mn-ea"/>
              </a:rPr>
              <a:t>)</a:t>
            </a:r>
            <a:endParaRPr lang="zh-CN" altLang="en-US" sz="3600" b="1" dirty="0">
              <a:solidFill>
                <a:srgbClr val="00B0F0"/>
              </a:solidFill>
              <a:latin typeface="楷体" panose="02010609060101010101" charset="-122"/>
              <a:ea typeface="楷体" panose="02010609060101010101" charset="-122"/>
            </a:endParaRPr>
          </a:p>
          <a:p>
            <a:pPr marL="1905" indent="-344805">
              <a:lnSpc>
                <a:spcPct val="90000"/>
              </a:lnSpc>
            </a:pPr>
            <a:r>
              <a:rPr lang="zh-CN" altLang="en-US" sz="3600" b="1" dirty="0">
                <a:solidFill>
                  <a:srgbClr val="00B0F0"/>
                </a:solidFill>
                <a:latin typeface="楷体" panose="02010609060101010101" charset="-122"/>
                <a:ea typeface="楷体" panose="02010609060101010101" charset="-122"/>
                <a:sym typeface="+mn-ea"/>
              </a:rPr>
              <a:t>书写</a:t>
            </a:r>
            <a:r>
              <a:rPr lang="en-US" altLang="zh-CN" sz="3600" b="1" dirty="0">
                <a:solidFill>
                  <a:srgbClr val="00B0F0"/>
                </a:solidFill>
                <a:latin typeface="楷体" panose="02010609060101010101" charset="-122"/>
                <a:ea typeface="楷体" panose="02010609060101010101" charset="-122"/>
                <a:sym typeface="+mn-ea"/>
              </a:rPr>
              <a:t>------</a:t>
            </a:r>
            <a:r>
              <a:rPr lang="zh-CN" altLang="en-US" sz="3600" b="1" dirty="0">
                <a:solidFill>
                  <a:srgbClr val="00B0F0"/>
                </a:solidFill>
                <a:latin typeface="楷体" panose="02010609060101010101" charset="-122"/>
                <a:ea typeface="楷体" panose="02010609060101010101" charset="-122"/>
                <a:sym typeface="+mn-ea"/>
              </a:rPr>
              <a:t>整洁化</a:t>
            </a:r>
            <a:endParaRPr lang="zh-CN" altLang="en-US" sz="3600" b="1" dirty="0">
              <a:solidFill>
                <a:srgbClr val="00B0F0"/>
              </a:solidFill>
              <a:latin typeface="楷体" panose="02010609060101010101" charset="-122"/>
              <a:ea typeface="楷体" panose="02010609060101010101" charset="-122"/>
            </a:endParaRPr>
          </a:p>
          <a:p>
            <a:pPr marL="1905" indent="-344805">
              <a:lnSpc>
                <a:spcPct val="90000"/>
              </a:lnSpc>
            </a:pPr>
            <a:r>
              <a:rPr lang="zh-CN" altLang="en-US" sz="3600" b="1" dirty="0">
                <a:solidFill>
                  <a:srgbClr val="00B0F0"/>
                </a:solidFill>
                <a:latin typeface="楷体" panose="02010609060101010101" charset="-122"/>
                <a:ea typeface="楷体" panose="02010609060101010101" charset="-122"/>
                <a:sym typeface="+mn-ea"/>
              </a:rPr>
              <a:t>思维</a:t>
            </a:r>
            <a:r>
              <a:rPr lang="en-US" altLang="zh-CN" sz="3600" b="1" dirty="0">
                <a:solidFill>
                  <a:srgbClr val="00B0F0"/>
                </a:solidFill>
                <a:latin typeface="楷体" panose="02010609060101010101" charset="-122"/>
                <a:ea typeface="楷体" panose="02010609060101010101" charset="-122"/>
                <a:sym typeface="+mn-ea"/>
              </a:rPr>
              <a:t>------</a:t>
            </a:r>
            <a:r>
              <a:rPr lang="zh-CN" altLang="en-US" sz="3600" b="1" dirty="0">
                <a:solidFill>
                  <a:srgbClr val="00B0F0"/>
                </a:solidFill>
                <a:latin typeface="楷体" panose="02010609060101010101" charset="-122"/>
                <a:ea typeface="楷体" panose="02010609060101010101" charset="-122"/>
                <a:sym typeface="+mn-ea"/>
              </a:rPr>
              <a:t>层次化</a:t>
            </a:r>
            <a:endParaRPr lang="zh-CN" altLang="en-US" sz="3600" b="1" dirty="0">
              <a:solidFill>
                <a:srgbClr val="00B0F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_GB2312" charset="0"/>
              <a:sym typeface="+mn-ea"/>
            </a:endParaRPr>
          </a:p>
        </p:txBody>
      </p:sp>
    </p:spTree>
  </p:cSld>
  <p:clrMapOvr>
    <a:masterClrMapping/>
  </p:clrMapOvr>
  <p:transition>
    <p:push/>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0050" name="Rectangle 3"/>
          <p:cNvSpPr/>
          <p:nvPr/>
        </p:nvSpPr>
        <p:spPr>
          <a:xfrm>
            <a:off x="299085" y="732155"/>
            <a:ext cx="11664315" cy="4554220"/>
          </a:xfrm>
          <a:prstGeom prst="rect">
            <a:avLst/>
          </a:prstGeom>
          <a:noFill/>
          <a:ln w="9525">
            <a:noFill/>
          </a:ln>
        </p:spPr>
        <p:txBody>
          <a:bodyPr wrap="square">
            <a:spAutoFit/>
          </a:bodyPr>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0" fontAlgn="base" latinLnBrk="0" hangingPunct="0">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0" fontAlgn="base" latinLnBrk="0" hangingPunct="0">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5pPr>
          </a:lstStyle>
          <a:p>
            <a:pPr marL="0" lvl="0" indent="0" eaLnBrk="1" hangingPunct="1">
              <a:spcBef>
                <a:spcPct val="50000"/>
              </a:spcBef>
              <a:buNone/>
            </a:pPr>
            <a:r>
              <a:rPr lang="zh-CN" b="1" dirty="0">
                <a:solidFill>
                  <a:srgbClr val="FF0000"/>
                </a:solidFill>
                <a:effectLst>
                  <a:outerShdw blurRad="38100" dist="38100" dir="2700000">
                    <a:srgbClr val="C0C0C0"/>
                  </a:outerShdw>
                </a:effectLst>
                <a:latin typeface="黑体" panose="02010609060101010101" pitchFamily="49" charset="-122"/>
                <a:ea typeface="黑体" panose="02010609060101010101" pitchFamily="49" charset="-122"/>
              </a:rPr>
              <a:t>方法小结：</a:t>
            </a:r>
            <a:endParaRPr lang="zh-CN" altLang="en-US" b="1" dirty="0">
              <a:solidFill>
                <a:schemeClr val="bg1"/>
              </a:solidFill>
              <a:effectLst>
                <a:outerShdw blurRad="38100" dist="38100" dir="2700000">
                  <a:srgbClr val="C0C0C0"/>
                </a:outerShdw>
              </a:effectLst>
              <a:latin typeface="黑体" panose="02010609060101010101" pitchFamily="49" charset="-122"/>
              <a:ea typeface="黑体" panose="02010609060101010101" pitchFamily="49" charset="-122"/>
            </a:endParaRPr>
          </a:p>
          <a:p>
            <a:pPr marL="0" lvl="0" indent="0" eaLnBrk="1" hangingPunct="1">
              <a:spcBef>
                <a:spcPct val="50000"/>
              </a:spcBef>
              <a:buNone/>
            </a:pPr>
            <a:r>
              <a:rPr lang="en-US" altLang="x-none" sz="3600" b="1" dirty="0">
                <a:solidFill>
                  <a:srgbClr val="0070C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1</a:t>
            </a:r>
            <a:r>
              <a:rPr lang="zh-CN" altLang="en-US" sz="3600" b="1" dirty="0">
                <a:solidFill>
                  <a:srgbClr val="0070C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、读</a:t>
            </a:r>
            <a:r>
              <a:rPr lang="zh-CN" altLang="en-US" sz="3600" b="1" dirty="0">
                <a:solidFill>
                  <a:srgbClr val="0070C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题</a:t>
            </a:r>
            <a:r>
              <a:rPr lang="en-US" altLang="zh-CN" sz="3600" b="1" dirty="0">
                <a:solidFill>
                  <a:srgbClr val="0070C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a:t>
            </a:r>
            <a:r>
              <a:rPr lang="zh-CN" altLang="en-US" sz="3600" b="1" dirty="0">
                <a:solidFill>
                  <a:srgbClr val="0070C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要四读（读分值、读问题、读出处、读材料）</a:t>
            </a:r>
            <a:endParaRPr lang="zh-CN" altLang="en-US" sz="3600" b="1" dirty="0">
              <a:solidFill>
                <a:srgbClr val="0070C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endParaRPr>
          </a:p>
          <a:p>
            <a:pPr marL="0" lvl="0" indent="0" eaLnBrk="1" hangingPunct="1">
              <a:spcBef>
                <a:spcPct val="50000"/>
              </a:spcBef>
              <a:buNone/>
            </a:pPr>
            <a:r>
              <a:rPr lang="en-US" altLang="zh-CN" sz="3600" b="1" dirty="0">
                <a:solidFill>
                  <a:srgbClr val="0070C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2</a:t>
            </a:r>
            <a:r>
              <a:rPr lang="zh-CN" altLang="en-US" sz="3600" b="1" dirty="0">
                <a:solidFill>
                  <a:srgbClr val="0070C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、审</a:t>
            </a:r>
            <a:r>
              <a:rPr lang="zh-CN" altLang="en-US" sz="3600" b="1" dirty="0">
                <a:solidFill>
                  <a:srgbClr val="0070C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题</a:t>
            </a:r>
            <a:r>
              <a:rPr lang="en-US" altLang="zh-CN" sz="3600" b="1" dirty="0">
                <a:solidFill>
                  <a:srgbClr val="0070C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a:t>
            </a:r>
            <a:r>
              <a:rPr lang="zh-CN" altLang="en-US" sz="3600" b="1" dirty="0">
                <a:solidFill>
                  <a:srgbClr val="0070C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要四定（定几点、定四找、定方向、定层次）</a:t>
            </a:r>
            <a:endParaRPr lang="zh-CN" altLang="en-US" sz="3600" b="1" dirty="0">
              <a:solidFill>
                <a:srgbClr val="0070C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endParaRPr>
          </a:p>
          <a:p>
            <a:pPr marL="0" lvl="0" indent="0" eaLnBrk="1" hangingPunct="1">
              <a:spcBef>
                <a:spcPct val="50000"/>
              </a:spcBef>
              <a:buNone/>
            </a:pPr>
            <a:r>
              <a:rPr lang="zh-CN" altLang="en-US" sz="3600" b="1" dirty="0">
                <a:solidFill>
                  <a:srgbClr val="0070C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           定四找（找状语、找谓语、找定语、找宾语）</a:t>
            </a:r>
            <a:endParaRPr lang="zh-CN" altLang="en-US" sz="3600" b="1" dirty="0">
              <a:solidFill>
                <a:srgbClr val="0070C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endParaRPr>
          </a:p>
          <a:p>
            <a:pPr marL="0" lvl="0" indent="0" eaLnBrk="1" hangingPunct="1">
              <a:spcBef>
                <a:spcPct val="50000"/>
              </a:spcBef>
              <a:buNone/>
            </a:pPr>
            <a:r>
              <a:rPr lang="en-US" altLang="zh-CN" sz="3600" b="1" dirty="0">
                <a:solidFill>
                  <a:srgbClr val="0070C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3</a:t>
            </a:r>
            <a:r>
              <a:rPr lang="zh-CN" altLang="en-US" sz="3600" b="1" dirty="0">
                <a:solidFill>
                  <a:srgbClr val="0070C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、写题</a:t>
            </a:r>
            <a:r>
              <a:rPr lang="en-US" altLang="zh-CN" sz="3600" b="1" dirty="0">
                <a:solidFill>
                  <a:srgbClr val="0070C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a:t>
            </a:r>
            <a:r>
              <a:rPr lang="zh-CN" altLang="en-US" sz="3600" b="1" dirty="0">
                <a:solidFill>
                  <a:srgbClr val="0070C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要四化（精准化、要点化、整洁化、层次化）</a:t>
            </a:r>
            <a:endParaRPr lang="zh-CN" altLang="en-US" sz="2800" b="1" dirty="0">
              <a:solidFill>
                <a:schemeClr val="bg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endParaRPr>
          </a:p>
          <a:p>
            <a:pPr marL="0" lvl="0" indent="0" eaLnBrk="1" hangingPunct="1">
              <a:spcBef>
                <a:spcPct val="50000"/>
              </a:spcBef>
              <a:buNone/>
            </a:pPr>
            <a:endParaRPr lang="zh-CN" altLang="en-US" sz="2800" b="1" dirty="0">
              <a:solidFill>
                <a:schemeClr val="bg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endParaRPr>
          </a:p>
        </p:txBody>
      </p:sp>
    </p:spTree>
  </p:cSld>
  <p:clrMapOvr>
    <a:masterClrMapping/>
  </p:clrMapOvr>
  <p:transition>
    <p:push/>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5106" name="矩形 2"/>
          <p:cNvSpPr>
            <a:spLocks noChangeArrowheads="1"/>
          </p:cNvSpPr>
          <p:nvPr/>
        </p:nvSpPr>
        <p:spPr bwMode="auto">
          <a:xfrm>
            <a:off x="244475" y="1865630"/>
            <a:ext cx="11511280" cy="4276725"/>
          </a:xfrm>
          <a:prstGeom prst="rect">
            <a:avLst/>
          </a:prstGeom>
          <a:ln>
            <a:solidFill>
              <a:schemeClr val="tx1"/>
            </a:solidFill>
          </a:ln>
        </p:spPr>
        <p:txBody>
          <a:bodyPr wrap="square">
            <a:spAutoFit/>
          </a:bodyPr>
          <a:lstStyle/>
          <a:p>
            <a:pPr marL="0" marR="0" lvl="0" indent="0" algn="just" defTabSz="914400" rtl="0" eaLnBrk="0" fontAlgn="base" latinLnBrk="0" hangingPunct="0">
              <a:spcBef>
                <a:spcPct val="0"/>
              </a:spcBef>
              <a:spcAft>
                <a:spcPts val="0"/>
              </a:spcAft>
              <a:buClrTx/>
              <a:buSzTx/>
              <a:buFontTx/>
              <a:buNone/>
              <a:defRPr/>
            </a:pPr>
            <a:r>
              <a:rPr kumimoji="0" lang="zh-CN" altLang="en-US" sz="2000" b="1" i="0" u="none" strike="noStrike" kern="100" cap="none" spc="0" normalizeH="0" baseline="0" noProof="0" dirty="0">
                <a:ln>
                  <a:noFill/>
                </a:ln>
                <a:solidFill>
                  <a:schemeClr val="tx1"/>
                </a:solidFill>
                <a:effectLst/>
                <a:uLnTx/>
                <a:uFillTx/>
                <a:latin typeface="楷体" panose="02010609060101010101" charset="-122"/>
                <a:ea typeface="楷体" panose="02010609060101010101" charset="-122"/>
                <a:cs typeface="Times New Roman" panose="02020603050405020304" charset="0"/>
              </a:rPr>
              <a:t>①评析</a:t>
            </a:r>
            <a:r>
              <a:rPr kumimoji="0" lang="en-US" altLang="zh-CN" sz="2000" b="1" i="0" u="none" strike="noStrike" kern="100" cap="none" spc="0" normalizeH="0" baseline="0" noProof="0" dirty="0">
                <a:ln>
                  <a:noFill/>
                </a:ln>
                <a:solidFill>
                  <a:schemeClr val="tx1"/>
                </a:solidFill>
                <a:effectLst/>
                <a:uLnTx/>
                <a:uFillTx/>
                <a:latin typeface="楷体" panose="02010609060101010101" charset="-122"/>
                <a:ea typeface="楷体" panose="02010609060101010101" charset="-122"/>
                <a:cs typeface="Times New Roman" panose="02020603050405020304" charset="0"/>
              </a:rPr>
              <a:t>:</a:t>
            </a:r>
            <a:endParaRPr kumimoji="0" lang="en-US" altLang="zh-CN" sz="2000" b="1" i="0" u="none" strike="noStrike" kern="100" cap="none" spc="0" normalizeH="0" baseline="0" noProof="0" dirty="0">
              <a:ln>
                <a:noFill/>
              </a:ln>
              <a:solidFill>
                <a:schemeClr val="tx1"/>
              </a:solidFill>
              <a:effectLst/>
              <a:uLnTx/>
              <a:uFillTx/>
              <a:latin typeface="楷体" panose="02010609060101010101" charset="-122"/>
              <a:ea typeface="楷体" panose="02010609060101010101" charset="-122"/>
              <a:cs typeface="Times New Roman" panose="02020603050405020304" charset="0"/>
            </a:endParaRPr>
          </a:p>
          <a:p>
            <a:pPr marL="0" marR="0" lvl="0" indent="0" algn="just" defTabSz="914400" rtl="0" eaLnBrk="0" fontAlgn="base" latinLnBrk="0" hangingPunct="0">
              <a:spcBef>
                <a:spcPct val="0"/>
              </a:spcBef>
              <a:spcAft>
                <a:spcPts val="0"/>
              </a:spcAft>
              <a:buClrTx/>
              <a:buSzTx/>
              <a:buFontTx/>
              <a:buNone/>
              <a:defRPr/>
            </a:pPr>
            <a:r>
              <a:rPr kumimoji="0" lang="zh-CN" altLang="en-US" sz="2000" b="1" i="0" u="none" strike="noStrike" kern="100" cap="none" spc="0" normalizeH="0" baseline="0" noProof="0" dirty="0">
                <a:ln>
                  <a:noFill/>
                </a:ln>
                <a:solidFill>
                  <a:schemeClr val="tx1"/>
                </a:solidFill>
                <a:effectLst/>
                <a:uLnTx/>
                <a:uFillTx/>
                <a:latin typeface="楷体" panose="02010609060101010101" charset="-122"/>
                <a:ea typeface="楷体" panose="02010609060101010101" charset="-122"/>
                <a:cs typeface="Times New Roman" panose="02020603050405020304" charset="0"/>
              </a:rPr>
              <a:t>材料观点（表态度）</a:t>
            </a:r>
            <a:r>
              <a:rPr kumimoji="0" lang="en-US" altLang="zh-CN" sz="2000" b="1" i="0" u="none" strike="noStrike" kern="100" cap="none" spc="0" normalizeH="0" baseline="0" noProof="0" dirty="0">
                <a:ln>
                  <a:noFill/>
                </a:ln>
                <a:solidFill>
                  <a:schemeClr val="tx1"/>
                </a:solidFill>
                <a:effectLst/>
                <a:uLnTx/>
                <a:uFillTx/>
                <a:latin typeface="楷体" panose="02010609060101010101" charset="-122"/>
                <a:ea typeface="楷体" panose="02010609060101010101" charset="-122"/>
                <a:cs typeface="Times New Roman" panose="02020603050405020304" charset="0"/>
              </a:rPr>
              <a:t>——</a:t>
            </a:r>
            <a:r>
              <a:rPr kumimoji="0" lang="zh-CN" altLang="en-US" sz="2000" b="1" i="0" u="none" strike="noStrike" kern="100" cap="none" spc="0" normalizeH="0" baseline="0" noProof="0" dirty="0">
                <a:ln>
                  <a:noFill/>
                </a:ln>
                <a:solidFill>
                  <a:schemeClr val="tx1"/>
                </a:solidFill>
                <a:effectLst/>
                <a:uLnTx/>
                <a:uFillTx/>
                <a:latin typeface="楷体" panose="02010609060101010101" charset="-122"/>
                <a:ea typeface="楷体" panose="02010609060101010101" charset="-122"/>
                <a:cs typeface="Times New Roman" panose="02020603050405020304" charset="0"/>
              </a:rPr>
              <a:t>分析原因和评价影响</a:t>
            </a:r>
            <a:r>
              <a:rPr kumimoji="0" lang="en-US" altLang="zh-CN" sz="2000" b="1" i="0" u="none" strike="noStrike" kern="100" cap="none" spc="0" normalizeH="0" baseline="0" noProof="0" dirty="0">
                <a:ln>
                  <a:noFill/>
                </a:ln>
                <a:solidFill>
                  <a:schemeClr val="tx1"/>
                </a:solidFill>
                <a:effectLst/>
                <a:uLnTx/>
                <a:uFillTx/>
                <a:latin typeface="楷体" panose="02010609060101010101" charset="-122"/>
                <a:ea typeface="楷体" panose="02010609060101010101" charset="-122"/>
                <a:cs typeface="Times New Roman" panose="02020603050405020304" charset="0"/>
              </a:rPr>
              <a:t>——</a:t>
            </a:r>
            <a:r>
              <a:rPr kumimoji="0" lang="zh-CN" altLang="en-US" sz="2000" b="1" i="0" u="none" strike="noStrike" kern="100" cap="none" spc="0" normalizeH="0" baseline="0" noProof="0" dirty="0">
                <a:ln>
                  <a:noFill/>
                </a:ln>
                <a:solidFill>
                  <a:schemeClr val="tx1"/>
                </a:solidFill>
                <a:effectLst/>
                <a:uLnTx/>
                <a:uFillTx/>
                <a:latin typeface="楷体" panose="02010609060101010101" charset="-122"/>
                <a:ea typeface="楷体" panose="02010609060101010101" charset="-122"/>
                <a:cs typeface="Times New Roman" panose="02020603050405020304" charset="0"/>
              </a:rPr>
              <a:t>总结升华</a:t>
            </a:r>
            <a:r>
              <a:rPr kumimoji="0" lang="zh-CN" altLang="en-US" sz="1400" b="1" i="0" u="none" strike="noStrike" kern="100" cap="none" spc="0" normalizeH="0" baseline="0" noProof="0" dirty="0">
                <a:ln>
                  <a:noFill/>
                </a:ln>
                <a:solidFill>
                  <a:schemeClr val="tx1"/>
                </a:solidFill>
                <a:effectLst/>
                <a:uLnTx/>
                <a:uFillTx/>
                <a:latin typeface="楷体" panose="02010609060101010101" charset="-122"/>
                <a:ea typeface="楷体" panose="02010609060101010101" charset="-122"/>
                <a:cs typeface="Times New Roman" panose="02020603050405020304" charset="0"/>
              </a:rPr>
              <a:t>；</a:t>
            </a:r>
            <a:endParaRPr kumimoji="0" lang="zh-CN" altLang="en-US" sz="1400" b="1" i="0" u="none" strike="noStrike" kern="100" cap="none" spc="0" normalizeH="0" baseline="0" noProof="0" dirty="0">
              <a:ln>
                <a:noFill/>
              </a:ln>
              <a:solidFill>
                <a:schemeClr val="tx1"/>
              </a:solidFill>
              <a:effectLst/>
              <a:uLnTx/>
              <a:uFillTx/>
              <a:latin typeface="楷体" panose="02010609060101010101" charset="-122"/>
              <a:ea typeface="楷体" panose="02010609060101010101" charset="-122"/>
              <a:cs typeface="Times New Roman" panose="02020603050405020304" charset="0"/>
            </a:endParaRPr>
          </a:p>
          <a:p>
            <a:pPr marL="0" marR="0" lvl="0" indent="0" algn="just" defTabSz="914400" rtl="0" eaLnBrk="0" fontAlgn="base" latinLnBrk="0" hangingPunct="0">
              <a:spcBef>
                <a:spcPct val="0"/>
              </a:spcBef>
              <a:spcAft>
                <a:spcPts val="0"/>
              </a:spcAft>
              <a:buClrTx/>
              <a:buSzTx/>
              <a:buFontTx/>
              <a:buNone/>
              <a:defRPr/>
            </a:pPr>
            <a:endParaRPr kumimoji="0" lang="zh-CN" altLang="en-US" sz="2000" b="1" i="0" u="none" strike="noStrike" kern="100" cap="none" spc="0" normalizeH="0" baseline="0" noProof="0" dirty="0">
              <a:ln>
                <a:noFill/>
              </a:ln>
              <a:solidFill>
                <a:schemeClr val="tx1"/>
              </a:solidFill>
              <a:effectLst/>
              <a:uLnTx/>
              <a:uFillTx/>
              <a:latin typeface="楷体" panose="02010609060101010101" charset="-122"/>
              <a:ea typeface="楷体" panose="02010609060101010101" charset="-122"/>
              <a:cs typeface="Times New Roman" panose="02020603050405020304" charset="0"/>
            </a:endParaRPr>
          </a:p>
          <a:p>
            <a:pPr marL="0" marR="0" lvl="0" indent="0" algn="just" defTabSz="914400" rtl="0" eaLnBrk="0" fontAlgn="base" latinLnBrk="0" hangingPunct="0">
              <a:spcBef>
                <a:spcPct val="0"/>
              </a:spcBef>
              <a:spcAft>
                <a:spcPts val="0"/>
              </a:spcAft>
              <a:buClrTx/>
              <a:buSzTx/>
              <a:buFontTx/>
              <a:buNone/>
              <a:defRPr/>
            </a:pPr>
            <a:r>
              <a:rPr kumimoji="0" lang="zh-CN" altLang="en-US" sz="2000" b="1" i="0" u="none" strike="noStrike" kern="100" cap="none" spc="0" normalizeH="0" baseline="0" noProof="0" dirty="0">
                <a:ln>
                  <a:noFill/>
                </a:ln>
                <a:solidFill>
                  <a:srgbClr val="FF0000"/>
                </a:solidFill>
                <a:effectLst/>
                <a:uLnTx/>
                <a:uFillTx/>
                <a:latin typeface="楷体" panose="02010609060101010101" charset="-122"/>
                <a:ea typeface="楷体" panose="02010609060101010101" charset="-122"/>
                <a:cs typeface="Times New Roman" panose="02020603050405020304" charset="0"/>
              </a:rPr>
              <a:t>②评述</a:t>
            </a:r>
            <a:r>
              <a:rPr kumimoji="0" lang="en-US" altLang="zh-CN" sz="2000" b="1" i="0" u="none" strike="noStrike" kern="100" cap="none" spc="0" normalizeH="0" baseline="0" noProof="0" dirty="0">
                <a:ln>
                  <a:noFill/>
                </a:ln>
                <a:solidFill>
                  <a:srgbClr val="FF0000"/>
                </a:solidFill>
                <a:effectLst/>
                <a:uLnTx/>
                <a:uFillTx/>
                <a:latin typeface="楷体" panose="02010609060101010101" charset="-122"/>
                <a:ea typeface="楷体" panose="02010609060101010101" charset="-122"/>
                <a:cs typeface="Times New Roman" panose="02020603050405020304" charset="0"/>
              </a:rPr>
              <a:t>:</a:t>
            </a:r>
            <a:endParaRPr kumimoji="0" lang="en-US" altLang="zh-CN" sz="2000" b="1" i="0" u="none" strike="noStrike" kern="100" cap="none" spc="0" normalizeH="0" baseline="0" noProof="0" dirty="0">
              <a:ln>
                <a:noFill/>
              </a:ln>
              <a:solidFill>
                <a:srgbClr val="FF0000"/>
              </a:solidFill>
              <a:effectLst/>
              <a:uLnTx/>
              <a:uFillTx/>
              <a:latin typeface="楷体" panose="02010609060101010101" charset="-122"/>
              <a:ea typeface="楷体" panose="02010609060101010101" charset="-122"/>
              <a:cs typeface="Times New Roman" panose="02020603050405020304" charset="0"/>
            </a:endParaRPr>
          </a:p>
          <a:p>
            <a:pPr marL="0" marR="0" lvl="0" indent="0" algn="just" defTabSz="914400" rtl="0" eaLnBrk="0" fontAlgn="base" latinLnBrk="0" hangingPunct="0">
              <a:spcBef>
                <a:spcPct val="0"/>
              </a:spcBef>
              <a:spcAft>
                <a:spcPts val="0"/>
              </a:spcAft>
              <a:buClrTx/>
              <a:buSzTx/>
              <a:buFontTx/>
              <a:buNone/>
              <a:defRPr/>
            </a:pPr>
            <a:r>
              <a:rPr kumimoji="0" lang="zh-CN" altLang="en-US" sz="2000" b="1" i="0" u="none" strike="noStrike" kern="100" cap="none" spc="0" normalizeH="0" baseline="0" noProof="0" dirty="0">
                <a:ln>
                  <a:noFill/>
                </a:ln>
                <a:solidFill>
                  <a:srgbClr val="FF0000"/>
                </a:solidFill>
                <a:effectLst/>
                <a:uLnTx/>
                <a:uFillTx/>
                <a:latin typeface="楷体" panose="02010609060101010101" charset="-122"/>
                <a:ea typeface="楷体" panose="02010609060101010101" charset="-122"/>
                <a:cs typeface="Times New Roman" panose="02020603050405020304" charset="0"/>
              </a:rPr>
              <a:t>叙述观点</a:t>
            </a:r>
            <a:r>
              <a:rPr kumimoji="0" lang="en-US" altLang="zh-CN" sz="2000" b="1" i="0" u="none" strike="noStrike" kern="100" cap="none" spc="0" normalizeH="0" baseline="0" noProof="0" dirty="0">
                <a:ln>
                  <a:noFill/>
                </a:ln>
                <a:solidFill>
                  <a:srgbClr val="FF0000"/>
                </a:solidFill>
                <a:effectLst/>
                <a:uLnTx/>
                <a:uFillTx/>
                <a:latin typeface="楷体" panose="02010609060101010101" charset="-122"/>
                <a:ea typeface="楷体" panose="02010609060101010101" charset="-122"/>
                <a:cs typeface="Times New Roman" panose="02020603050405020304" charset="0"/>
              </a:rPr>
              <a:t>——</a:t>
            </a:r>
            <a:r>
              <a:rPr kumimoji="0" lang="zh-CN" altLang="en-US" sz="2000" b="1" i="0" u="none" strike="noStrike" kern="100" cap="none" spc="0" normalizeH="0" baseline="0" noProof="0" dirty="0">
                <a:ln>
                  <a:noFill/>
                </a:ln>
                <a:solidFill>
                  <a:srgbClr val="FF0000"/>
                </a:solidFill>
                <a:effectLst/>
                <a:uLnTx/>
                <a:uFillTx/>
                <a:latin typeface="楷体" panose="02010609060101010101" charset="-122"/>
                <a:ea typeface="楷体" panose="02010609060101010101" charset="-122"/>
                <a:cs typeface="Times New Roman" panose="02020603050405020304" charset="0"/>
              </a:rPr>
              <a:t>分析原因和评价影响</a:t>
            </a:r>
            <a:r>
              <a:rPr kumimoji="0" lang="en-US" altLang="zh-CN" sz="2000" b="1" i="0" u="none" strike="noStrike" kern="100" cap="none" spc="0" normalizeH="0" baseline="0" noProof="0" dirty="0">
                <a:ln>
                  <a:noFill/>
                </a:ln>
                <a:solidFill>
                  <a:srgbClr val="FF0000"/>
                </a:solidFill>
                <a:effectLst/>
                <a:uLnTx/>
                <a:uFillTx/>
                <a:latin typeface="楷体" panose="02010609060101010101" charset="-122"/>
                <a:ea typeface="楷体" panose="02010609060101010101" charset="-122"/>
                <a:cs typeface="Times New Roman" panose="02020603050405020304" charset="0"/>
              </a:rPr>
              <a:t>——</a:t>
            </a:r>
            <a:r>
              <a:rPr kumimoji="0" lang="zh-CN" altLang="en-US" b="1" i="0" u="none" strike="noStrike" kern="100" cap="none" spc="0" normalizeH="0" baseline="0" noProof="0" dirty="0">
                <a:ln>
                  <a:noFill/>
                </a:ln>
                <a:solidFill>
                  <a:srgbClr val="FF0000"/>
                </a:solidFill>
                <a:effectLst/>
                <a:uLnTx/>
                <a:uFillTx/>
                <a:latin typeface="楷体" panose="02010609060101010101" charset="-122"/>
                <a:ea typeface="楷体" panose="02010609060101010101" charset="-122"/>
                <a:cs typeface="Times New Roman" panose="02020603050405020304" charset="0"/>
              </a:rPr>
              <a:t>总结升华。</a:t>
            </a:r>
            <a:endParaRPr kumimoji="0" lang="zh-CN" altLang="en-US" b="1" i="0" u="none" strike="noStrike" kern="100" cap="none" spc="0" normalizeH="0" baseline="0" noProof="0" dirty="0">
              <a:ln>
                <a:noFill/>
              </a:ln>
              <a:solidFill>
                <a:srgbClr val="FF0000"/>
              </a:solidFill>
              <a:effectLst/>
              <a:uLnTx/>
              <a:uFillTx/>
              <a:latin typeface="楷体" panose="02010609060101010101" charset="-122"/>
              <a:ea typeface="楷体" panose="02010609060101010101" charset="-122"/>
              <a:cs typeface="Times New Roman" panose="02020603050405020304" charset="0"/>
            </a:endParaRPr>
          </a:p>
          <a:p>
            <a:pPr marL="0" marR="0" lvl="0" indent="0" algn="just" defTabSz="914400" rtl="0" eaLnBrk="0" fontAlgn="base" latinLnBrk="0" hangingPunct="0">
              <a:spcBef>
                <a:spcPct val="0"/>
              </a:spcBef>
              <a:spcAft>
                <a:spcPts val="0"/>
              </a:spcAft>
              <a:buClrTx/>
              <a:buSzTx/>
              <a:buFontTx/>
              <a:buNone/>
              <a:defRPr/>
            </a:pPr>
            <a:endParaRPr kumimoji="0" lang="zh-CN" altLang="en-US" b="1" i="0" u="none" strike="noStrike" kern="100" cap="none" spc="0" normalizeH="0" baseline="0" noProof="0" dirty="0">
              <a:ln>
                <a:noFill/>
              </a:ln>
              <a:solidFill>
                <a:srgbClr val="FF0000"/>
              </a:solidFill>
              <a:effectLst/>
              <a:uLnTx/>
              <a:uFillTx/>
              <a:latin typeface="楷体" panose="02010609060101010101" charset="-122"/>
              <a:ea typeface="楷体" panose="02010609060101010101" charset="-122"/>
              <a:cs typeface="Times New Roman" panose="02020603050405020304" charset="0"/>
            </a:endParaRPr>
          </a:p>
          <a:p>
            <a:pPr marL="0" marR="0" lvl="0" indent="0" algn="just" defTabSz="914400" rtl="0" eaLnBrk="0" fontAlgn="base" latinLnBrk="0" hangingPunct="0">
              <a:spcBef>
                <a:spcPct val="0"/>
              </a:spcBef>
              <a:spcAft>
                <a:spcPts val="0"/>
              </a:spcAft>
              <a:buClrTx/>
              <a:buSzTx/>
              <a:buFontTx/>
              <a:buNone/>
              <a:defRPr/>
            </a:pPr>
            <a:r>
              <a:rPr kumimoji="0" lang="zh-CN" altLang="en-US" sz="2000" b="1" i="0" u="none" strike="noStrike" kern="100" cap="none" spc="0" normalizeH="0" baseline="0" noProof="0" dirty="0">
                <a:ln>
                  <a:noFill/>
                </a:ln>
                <a:solidFill>
                  <a:schemeClr val="tx1"/>
                </a:solidFill>
                <a:effectLst/>
                <a:uLnTx/>
                <a:uFillTx/>
                <a:latin typeface="楷体" panose="02010609060101010101" charset="-122"/>
                <a:ea typeface="楷体" panose="02010609060101010101" charset="-122"/>
                <a:cs typeface="Times New Roman" panose="02020603050405020304" charset="0"/>
              </a:rPr>
              <a:t>③解读</a:t>
            </a:r>
            <a:r>
              <a:rPr kumimoji="0" lang="en-US" altLang="zh-CN" sz="2000" b="1" i="0" u="none" strike="noStrike" kern="100" cap="none" spc="0" normalizeH="0" baseline="0" noProof="0" dirty="0">
                <a:ln>
                  <a:noFill/>
                </a:ln>
                <a:solidFill>
                  <a:schemeClr val="tx1"/>
                </a:solidFill>
                <a:effectLst/>
                <a:uLnTx/>
                <a:uFillTx/>
                <a:latin typeface="楷体" panose="02010609060101010101" charset="-122"/>
                <a:ea typeface="楷体" panose="02010609060101010101" charset="-122"/>
                <a:cs typeface="Times New Roman" panose="02020603050405020304" charset="0"/>
              </a:rPr>
              <a:t>:</a:t>
            </a:r>
            <a:endParaRPr kumimoji="0" lang="en-US" altLang="zh-CN" sz="2000" b="1" i="0" u="none" strike="noStrike" kern="100" cap="none" spc="0" normalizeH="0" baseline="0" noProof="0" dirty="0">
              <a:ln>
                <a:noFill/>
              </a:ln>
              <a:solidFill>
                <a:schemeClr val="tx1"/>
              </a:solidFill>
              <a:effectLst/>
              <a:uLnTx/>
              <a:uFillTx/>
              <a:latin typeface="楷体" panose="02010609060101010101" charset="-122"/>
              <a:ea typeface="楷体" panose="02010609060101010101" charset="-122"/>
              <a:cs typeface="Times New Roman" panose="02020603050405020304" charset="0"/>
            </a:endParaRPr>
          </a:p>
          <a:p>
            <a:pPr marL="0" marR="0" lvl="0" indent="0" algn="just" defTabSz="914400" rtl="0" eaLnBrk="0" fontAlgn="base" latinLnBrk="0" hangingPunct="0">
              <a:spcBef>
                <a:spcPct val="0"/>
              </a:spcBef>
              <a:spcAft>
                <a:spcPts val="0"/>
              </a:spcAft>
              <a:buClrTx/>
              <a:buSzTx/>
              <a:buFontTx/>
              <a:buNone/>
              <a:defRPr/>
            </a:pPr>
            <a:r>
              <a:rPr kumimoji="0" lang="zh-CN" altLang="en-US" sz="2000" b="1" i="0" u="none" strike="noStrike" kern="100" cap="none" spc="0" normalizeH="0" baseline="0" noProof="0" dirty="0">
                <a:ln>
                  <a:noFill/>
                </a:ln>
                <a:solidFill>
                  <a:schemeClr val="tx1"/>
                </a:solidFill>
                <a:effectLst/>
                <a:uLnTx/>
                <a:uFillTx/>
                <a:latin typeface="楷体" panose="02010609060101010101" charset="-122"/>
                <a:ea typeface="楷体" panose="02010609060101010101" charset="-122"/>
                <a:cs typeface="Times New Roman" panose="02020603050405020304" charset="0"/>
              </a:rPr>
              <a:t>概括观点</a:t>
            </a:r>
            <a:r>
              <a:rPr kumimoji="0" lang="en-US" altLang="zh-CN" sz="2000" b="1" i="0" u="none" strike="noStrike" kern="100" cap="none" spc="0" normalizeH="0" baseline="0" noProof="0" dirty="0">
                <a:ln>
                  <a:noFill/>
                </a:ln>
                <a:solidFill>
                  <a:schemeClr val="tx1"/>
                </a:solidFill>
                <a:effectLst/>
                <a:uLnTx/>
                <a:uFillTx/>
                <a:latin typeface="楷体" panose="02010609060101010101" charset="-122"/>
                <a:ea typeface="楷体" panose="02010609060101010101" charset="-122"/>
                <a:cs typeface="Times New Roman" panose="02020603050405020304" charset="0"/>
              </a:rPr>
              <a:t>——</a:t>
            </a:r>
            <a:r>
              <a:rPr kumimoji="0" lang="zh-CN" altLang="en-US" sz="2000" b="1" i="0" u="none" strike="noStrike" kern="100" cap="none" spc="0" normalizeH="0" baseline="0" noProof="0" dirty="0">
                <a:ln>
                  <a:noFill/>
                </a:ln>
                <a:solidFill>
                  <a:schemeClr val="tx1"/>
                </a:solidFill>
                <a:effectLst/>
                <a:uLnTx/>
                <a:uFillTx/>
                <a:latin typeface="楷体" panose="02010609060101010101" charset="-122"/>
                <a:ea typeface="楷体" panose="02010609060101010101" charset="-122"/>
                <a:cs typeface="Times New Roman" panose="02020603050405020304" charset="0"/>
              </a:rPr>
              <a:t>说明来龙去脉（分析原因和评价影响）</a:t>
            </a:r>
            <a:r>
              <a:rPr kumimoji="0" lang="en-US" altLang="zh-CN" sz="2000" b="1" i="0" u="none" strike="noStrike" kern="100" cap="none" spc="0" normalizeH="0" baseline="0" noProof="0" dirty="0">
                <a:ln>
                  <a:noFill/>
                </a:ln>
                <a:solidFill>
                  <a:schemeClr val="tx1"/>
                </a:solidFill>
                <a:effectLst/>
                <a:uLnTx/>
                <a:uFillTx/>
                <a:latin typeface="楷体" panose="02010609060101010101" charset="-122"/>
                <a:ea typeface="楷体" panose="02010609060101010101" charset="-122"/>
                <a:cs typeface="Times New Roman" panose="02020603050405020304" charset="0"/>
              </a:rPr>
              <a:t>——</a:t>
            </a:r>
            <a:r>
              <a:rPr kumimoji="0" lang="zh-CN" altLang="en-US" b="1" i="0" u="none" strike="noStrike" kern="100" cap="none" spc="0" normalizeH="0" baseline="0" noProof="0" dirty="0">
                <a:ln>
                  <a:noFill/>
                </a:ln>
                <a:solidFill>
                  <a:schemeClr val="tx1"/>
                </a:solidFill>
                <a:effectLst/>
                <a:uLnTx/>
                <a:uFillTx/>
                <a:latin typeface="楷体" panose="02010609060101010101" charset="-122"/>
                <a:ea typeface="楷体" panose="02010609060101010101" charset="-122"/>
                <a:cs typeface="Times New Roman" panose="02020603050405020304" charset="0"/>
              </a:rPr>
              <a:t>总结升华</a:t>
            </a:r>
            <a:r>
              <a:rPr kumimoji="0" lang="zh-CN" altLang="en-US" sz="1400" b="1" i="0" u="none" strike="noStrike" kern="100" cap="none" spc="0" normalizeH="0" baseline="0" noProof="0" dirty="0">
                <a:ln>
                  <a:noFill/>
                </a:ln>
                <a:solidFill>
                  <a:schemeClr val="tx1"/>
                </a:solidFill>
                <a:effectLst/>
                <a:uLnTx/>
                <a:uFillTx/>
                <a:latin typeface="楷体" panose="02010609060101010101" charset="-122"/>
                <a:ea typeface="楷体" panose="02010609060101010101" charset="-122"/>
                <a:cs typeface="Times New Roman" panose="02020603050405020304" charset="0"/>
              </a:rPr>
              <a:t>；</a:t>
            </a:r>
            <a:endParaRPr kumimoji="0" lang="zh-CN" altLang="en-US" sz="1400" b="1" i="0" u="none" strike="noStrike" kern="100" cap="none" spc="0" normalizeH="0" baseline="0" noProof="0" dirty="0">
              <a:ln>
                <a:noFill/>
              </a:ln>
              <a:solidFill>
                <a:schemeClr val="tx1"/>
              </a:solidFill>
              <a:effectLst/>
              <a:uLnTx/>
              <a:uFillTx/>
              <a:latin typeface="楷体" panose="02010609060101010101" charset="-122"/>
              <a:ea typeface="楷体" panose="02010609060101010101" charset="-122"/>
              <a:cs typeface="Times New Roman" panose="02020603050405020304" charset="0"/>
            </a:endParaRPr>
          </a:p>
          <a:p>
            <a:pPr marL="0" marR="0" lvl="0" indent="0" algn="just" defTabSz="914400" rtl="0" eaLnBrk="0" fontAlgn="base" latinLnBrk="0" hangingPunct="0">
              <a:spcBef>
                <a:spcPct val="0"/>
              </a:spcBef>
              <a:spcAft>
                <a:spcPts val="0"/>
              </a:spcAft>
              <a:buClrTx/>
              <a:buSzTx/>
              <a:buFontTx/>
              <a:buNone/>
              <a:defRPr/>
            </a:pPr>
            <a:endParaRPr kumimoji="0" lang="zh-CN" altLang="en-US" sz="2000" b="1" i="0" u="none" strike="noStrike" kern="100" cap="none" spc="0" normalizeH="0" baseline="0" noProof="0" dirty="0">
              <a:ln>
                <a:noFill/>
              </a:ln>
              <a:solidFill>
                <a:schemeClr val="tx1"/>
              </a:solidFill>
              <a:effectLst/>
              <a:uLnTx/>
              <a:uFillTx/>
              <a:latin typeface="楷体" panose="02010609060101010101" charset="-122"/>
              <a:ea typeface="楷体" panose="02010609060101010101" charset="-122"/>
              <a:cs typeface="Times New Roman" panose="02020603050405020304" charset="0"/>
            </a:endParaRPr>
          </a:p>
          <a:p>
            <a:pPr marL="0" marR="0" lvl="0" indent="0" algn="just" defTabSz="914400" rtl="0" eaLnBrk="0" fontAlgn="base" latinLnBrk="0" hangingPunct="0">
              <a:spcBef>
                <a:spcPct val="0"/>
              </a:spcBef>
              <a:spcAft>
                <a:spcPts val="0"/>
              </a:spcAft>
              <a:buClrTx/>
              <a:buSzTx/>
              <a:buFontTx/>
              <a:buNone/>
              <a:defRPr/>
            </a:pPr>
            <a:r>
              <a:rPr kumimoji="0" lang="zh-CN" altLang="en-US" sz="2000" b="1" i="0" u="none" strike="noStrike" kern="100" cap="none" spc="0" normalizeH="0" baseline="0" noProof="0" dirty="0">
                <a:ln>
                  <a:noFill/>
                </a:ln>
                <a:solidFill>
                  <a:srgbClr val="FF0000"/>
                </a:solidFill>
                <a:effectLst/>
                <a:uLnTx/>
                <a:uFillTx/>
                <a:latin typeface="楷体" panose="02010609060101010101" charset="-122"/>
                <a:ea typeface="楷体" panose="02010609060101010101" charset="-122"/>
                <a:cs typeface="Times New Roman" panose="02020603050405020304" charset="0"/>
              </a:rPr>
              <a:t>④论证：</a:t>
            </a:r>
            <a:endParaRPr kumimoji="0" lang="zh-CN" altLang="en-US" sz="2000" b="1" i="0" u="none" strike="noStrike" kern="100" cap="none" spc="0" normalizeH="0" baseline="0" noProof="0" dirty="0">
              <a:ln>
                <a:noFill/>
              </a:ln>
              <a:solidFill>
                <a:srgbClr val="FF0000"/>
              </a:solidFill>
              <a:effectLst/>
              <a:uLnTx/>
              <a:uFillTx/>
              <a:latin typeface="楷体" panose="02010609060101010101" charset="-122"/>
              <a:ea typeface="楷体" panose="02010609060101010101" charset="-122"/>
              <a:cs typeface="Times New Roman" panose="02020603050405020304" charset="0"/>
            </a:endParaRPr>
          </a:p>
          <a:p>
            <a:pPr marL="0" marR="0" lvl="0" indent="0" algn="just" defTabSz="914400" rtl="0" eaLnBrk="0" fontAlgn="base" latinLnBrk="0" hangingPunct="0">
              <a:spcBef>
                <a:spcPct val="0"/>
              </a:spcBef>
              <a:spcAft>
                <a:spcPts val="0"/>
              </a:spcAft>
              <a:buClrTx/>
              <a:buSzTx/>
              <a:buFontTx/>
              <a:buNone/>
              <a:defRPr/>
            </a:pPr>
            <a:r>
              <a:rPr kumimoji="0" lang="zh-CN" altLang="en-US" sz="2000" b="1" i="0" u="none" strike="noStrike" kern="100" cap="none" spc="0" normalizeH="0" baseline="0" noProof="0" dirty="0">
                <a:ln>
                  <a:noFill/>
                </a:ln>
                <a:solidFill>
                  <a:srgbClr val="FF0000"/>
                </a:solidFill>
                <a:effectLst/>
                <a:uLnTx/>
                <a:uFillTx/>
                <a:latin typeface="楷体" panose="02010609060101010101" charset="-122"/>
                <a:ea typeface="楷体" panose="02010609060101010101" charset="-122"/>
                <a:cs typeface="Times New Roman" panose="02020603050405020304" charset="0"/>
              </a:rPr>
              <a:t>观点</a:t>
            </a:r>
            <a:r>
              <a:rPr kumimoji="0" lang="en-US" altLang="zh-CN" sz="2000" b="1" i="0" u="none" strike="noStrike" kern="100" cap="none" spc="0" normalizeH="0" baseline="0" noProof="0" dirty="0">
                <a:ln>
                  <a:noFill/>
                </a:ln>
                <a:solidFill>
                  <a:srgbClr val="FF0000"/>
                </a:solidFill>
                <a:effectLst/>
                <a:uLnTx/>
                <a:uFillTx/>
                <a:latin typeface="楷体" panose="02010609060101010101" charset="-122"/>
                <a:ea typeface="楷体" panose="02010609060101010101" charset="-122"/>
                <a:cs typeface="Times New Roman" panose="02020603050405020304" charset="0"/>
              </a:rPr>
              <a:t>——</a:t>
            </a:r>
            <a:r>
              <a:rPr kumimoji="0" lang="zh-CN" altLang="en-US" sz="2000" b="1" i="0" u="none" strike="noStrike" kern="100" cap="none" spc="0" normalizeH="0" baseline="0" noProof="0" dirty="0">
                <a:ln>
                  <a:noFill/>
                </a:ln>
                <a:solidFill>
                  <a:srgbClr val="FF0000"/>
                </a:solidFill>
                <a:effectLst/>
                <a:uLnTx/>
                <a:uFillTx/>
                <a:latin typeface="楷体" panose="02010609060101010101" charset="-122"/>
                <a:ea typeface="楷体" panose="02010609060101010101" charset="-122"/>
                <a:cs typeface="Times New Roman" panose="02020603050405020304" charset="0"/>
              </a:rPr>
              <a:t>史实证明</a:t>
            </a:r>
            <a:r>
              <a:rPr kumimoji="0" lang="en-US" altLang="zh-CN" sz="2000" b="1" i="0" u="none" strike="noStrike" kern="100" cap="none" spc="0" normalizeH="0" baseline="0" noProof="0" dirty="0">
                <a:ln>
                  <a:noFill/>
                </a:ln>
                <a:solidFill>
                  <a:srgbClr val="FF0000"/>
                </a:solidFill>
                <a:effectLst/>
                <a:uLnTx/>
                <a:uFillTx/>
                <a:latin typeface="楷体" panose="02010609060101010101" charset="-122"/>
                <a:ea typeface="楷体" panose="02010609060101010101" charset="-122"/>
                <a:cs typeface="Times New Roman" panose="02020603050405020304" charset="0"/>
              </a:rPr>
              <a:t>——</a:t>
            </a:r>
            <a:r>
              <a:rPr kumimoji="0" lang="zh-CN" altLang="en-US" sz="2000" b="1" i="0" u="none" strike="noStrike" kern="100" cap="none" spc="0" normalizeH="0" baseline="0" noProof="0" dirty="0">
                <a:ln>
                  <a:noFill/>
                </a:ln>
                <a:solidFill>
                  <a:srgbClr val="FF0000"/>
                </a:solidFill>
                <a:effectLst/>
                <a:uLnTx/>
                <a:uFillTx/>
                <a:latin typeface="楷体" panose="02010609060101010101" charset="-122"/>
                <a:ea typeface="楷体" panose="02010609060101010101" charset="-122"/>
                <a:cs typeface="Times New Roman" panose="02020603050405020304" charset="0"/>
              </a:rPr>
              <a:t>总结</a:t>
            </a:r>
            <a:r>
              <a:rPr kumimoji="0" lang="zh-CN" altLang="en-US" sz="1400" b="1" i="0" u="none" strike="noStrike" kern="100" cap="none" spc="0" normalizeH="0" baseline="0" noProof="0" dirty="0">
                <a:ln>
                  <a:noFill/>
                </a:ln>
                <a:solidFill>
                  <a:srgbClr val="FF0000"/>
                </a:solidFill>
                <a:effectLst/>
                <a:uLnTx/>
                <a:uFillTx/>
                <a:latin typeface="楷体" panose="02010609060101010101" charset="-122"/>
                <a:ea typeface="楷体" panose="02010609060101010101" charset="-122"/>
                <a:cs typeface="Times New Roman" panose="02020603050405020304" charset="0"/>
              </a:rPr>
              <a:t>；</a:t>
            </a:r>
            <a:endParaRPr kumimoji="0" lang="zh-CN" altLang="en-US" sz="1400" b="1" i="0" u="none" strike="noStrike" kern="100" cap="none" spc="0" normalizeH="0" baseline="0" noProof="0" dirty="0">
              <a:ln>
                <a:noFill/>
              </a:ln>
              <a:solidFill>
                <a:srgbClr val="FF0000"/>
              </a:solidFill>
              <a:effectLst/>
              <a:uLnTx/>
              <a:uFillTx/>
              <a:latin typeface="楷体" panose="02010609060101010101" charset="-122"/>
              <a:ea typeface="楷体" panose="02010609060101010101" charset="-122"/>
              <a:cs typeface="Times New Roman" panose="02020603050405020304" charset="0"/>
            </a:endParaRPr>
          </a:p>
          <a:p>
            <a:pPr marL="0" marR="0" lvl="0" indent="0" algn="just" defTabSz="914400" rtl="0" eaLnBrk="0" fontAlgn="base" latinLnBrk="0" hangingPunct="0">
              <a:spcBef>
                <a:spcPct val="0"/>
              </a:spcBef>
              <a:spcAft>
                <a:spcPts val="0"/>
              </a:spcAft>
              <a:buClrTx/>
              <a:buSzTx/>
              <a:buFontTx/>
              <a:buNone/>
              <a:defRPr/>
            </a:pPr>
            <a:endParaRPr kumimoji="0" lang="zh-CN" altLang="en-US" sz="1400" b="1" i="0" u="none" strike="noStrike" kern="100" cap="none" spc="0" normalizeH="0" baseline="0" noProof="0" dirty="0">
              <a:ln>
                <a:noFill/>
              </a:ln>
              <a:solidFill>
                <a:srgbClr val="FF0000"/>
              </a:solidFill>
              <a:effectLst/>
              <a:uLnTx/>
              <a:uFillTx/>
              <a:latin typeface="楷体" panose="02010609060101010101" charset="-122"/>
              <a:ea typeface="楷体" panose="02010609060101010101" charset="-122"/>
              <a:cs typeface="Times New Roman" panose="02020603050405020304" charset="0"/>
            </a:endParaRPr>
          </a:p>
          <a:p>
            <a:pPr marL="0" marR="0" lvl="0" indent="0" algn="just" defTabSz="914400" rtl="0" eaLnBrk="0" fontAlgn="base" latinLnBrk="0" hangingPunct="0">
              <a:spcBef>
                <a:spcPct val="0"/>
              </a:spcBef>
              <a:spcAft>
                <a:spcPts val="0"/>
              </a:spcAft>
              <a:buClrTx/>
              <a:buSzTx/>
              <a:buFontTx/>
              <a:buNone/>
              <a:defRPr/>
            </a:pPr>
            <a:r>
              <a:rPr kumimoji="0" lang="zh-CN" altLang="en-US" sz="2000" b="1" i="0" u="none" strike="noStrike" kern="100" cap="none" spc="0" normalizeH="0" baseline="0" noProof="0" dirty="0">
                <a:ln>
                  <a:noFill/>
                </a:ln>
                <a:solidFill>
                  <a:schemeClr val="tx1"/>
                </a:solidFill>
                <a:effectLst/>
                <a:uLnTx/>
                <a:uFillTx/>
                <a:latin typeface="楷体" panose="02010609060101010101" charset="-122"/>
                <a:ea typeface="楷体" panose="02010609060101010101" charset="-122"/>
                <a:cs typeface="Times New Roman" panose="02020603050405020304" charset="0"/>
              </a:rPr>
              <a:t>⑤信息</a:t>
            </a:r>
            <a:endParaRPr kumimoji="0" lang="zh-CN" altLang="en-US" sz="2000" b="1" i="0" u="none" strike="noStrike" kern="100" cap="none" spc="0" normalizeH="0" baseline="0" noProof="0" dirty="0">
              <a:ln>
                <a:noFill/>
              </a:ln>
              <a:solidFill>
                <a:schemeClr val="tx1"/>
              </a:solidFill>
              <a:effectLst/>
              <a:uLnTx/>
              <a:uFillTx/>
              <a:latin typeface="楷体" panose="02010609060101010101" charset="-122"/>
              <a:ea typeface="楷体" panose="02010609060101010101" charset="-122"/>
              <a:cs typeface="Times New Roman" panose="02020603050405020304" charset="0"/>
            </a:endParaRPr>
          </a:p>
          <a:p>
            <a:pPr marL="0" marR="0" lvl="0" indent="0" algn="just" defTabSz="914400" rtl="0" eaLnBrk="0" fontAlgn="base" latinLnBrk="0" hangingPunct="0">
              <a:spcBef>
                <a:spcPct val="0"/>
              </a:spcBef>
              <a:spcAft>
                <a:spcPts val="0"/>
              </a:spcAft>
              <a:buClrTx/>
              <a:buSzTx/>
              <a:buFontTx/>
              <a:buNone/>
              <a:defRPr/>
            </a:pPr>
            <a:r>
              <a:rPr kumimoji="0" lang="zh-CN" altLang="en-US" sz="2000" b="1" i="0" u="none" strike="noStrike" kern="100" cap="none" spc="0" normalizeH="0" baseline="0" noProof="0" dirty="0">
                <a:ln>
                  <a:noFill/>
                </a:ln>
                <a:solidFill>
                  <a:schemeClr val="tx1"/>
                </a:solidFill>
                <a:effectLst/>
                <a:uLnTx/>
                <a:uFillTx/>
                <a:latin typeface="楷体" panose="02010609060101010101" charset="-122"/>
                <a:ea typeface="楷体" panose="02010609060101010101" charset="-122"/>
                <a:cs typeface="Times New Roman" panose="02020603050405020304" charset="0"/>
              </a:rPr>
              <a:t>提取信息（观点）</a:t>
            </a:r>
            <a:r>
              <a:rPr kumimoji="0" lang="en-US" altLang="zh-CN" sz="2000" b="1" i="0" u="none" strike="noStrike" kern="100" cap="none" spc="0" normalizeH="0" baseline="0" noProof="0" dirty="0">
                <a:ln>
                  <a:noFill/>
                </a:ln>
                <a:solidFill>
                  <a:schemeClr val="tx1"/>
                </a:solidFill>
                <a:effectLst/>
                <a:uLnTx/>
                <a:uFillTx/>
                <a:latin typeface="楷体" panose="02010609060101010101" charset="-122"/>
                <a:ea typeface="楷体" panose="02010609060101010101" charset="-122"/>
                <a:cs typeface="Times New Roman" panose="02020603050405020304" charset="0"/>
              </a:rPr>
              <a:t>——</a:t>
            </a:r>
            <a:r>
              <a:rPr kumimoji="0" lang="zh-CN" altLang="en-US" sz="2000" b="1" i="0" u="none" strike="noStrike" kern="100" cap="none" spc="0" normalizeH="0" baseline="0" noProof="0" dirty="0">
                <a:ln>
                  <a:noFill/>
                </a:ln>
                <a:solidFill>
                  <a:schemeClr val="tx1"/>
                </a:solidFill>
                <a:effectLst/>
                <a:uLnTx/>
                <a:uFillTx/>
                <a:latin typeface="楷体" panose="02010609060101010101" charset="-122"/>
                <a:ea typeface="楷体" panose="02010609060101010101" charset="-122"/>
                <a:cs typeface="Times New Roman" panose="02020603050405020304" charset="0"/>
              </a:rPr>
              <a:t>说明原因</a:t>
            </a:r>
            <a:r>
              <a:rPr kumimoji="0" lang="en-US" altLang="zh-CN" sz="2000" b="1" i="0" u="none" strike="noStrike" kern="100" cap="none" spc="0" normalizeH="0" baseline="0" noProof="0" dirty="0">
                <a:ln>
                  <a:noFill/>
                </a:ln>
                <a:solidFill>
                  <a:schemeClr val="tx1"/>
                </a:solidFill>
                <a:effectLst/>
                <a:uLnTx/>
                <a:uFillTx/>
                <a:latin typeface="楷体" panose="02010609060101010101" charset="-122"/>
                <a:ea typeface="楷体" panose="02010609060101010101" charset="-122"/>
                <a:cs typeface="Times New Roman" panose="02020603050405020304" charset="0"/>
              </a:rPr>
              <a:t>——</a:t>
            </a:r>
            <a:r>
              <a:rPr kumimoji="0" lang="zh-CN" altLang="en-US" sz="2000" b="1" i="0" u="none" strike="noStrike" kern="100" cap="none" spc="0" normalizeH="0" baseline="0" noProof="0" dirty="0">
                <a:ln>
                  <a:noFill/>
                </a:ln>
                <a:solidFill>
                  <a:schemeClr val="tx1"/>
                </a:solidFill>
                <a:effectLst/>
                <a:uLnTx/>
                <a:uFillTx/>
                <a:latin typeface="楷体" panose="02010609060101010101" charset="-122"/>
                <a:ea typeface="楷体" panose="02010609060101010101" charset="-122"/>
                <a:cs typeface="Times New Roman" panose="02020603050405020304" charset="0"/>
              </a:rPr>
              <a:t>总结升华。</a:t>
            </a:r>
            <a:endParaRPr kumimoji="0" lang="zh-CN" altLang="en-US" sz="2000" b="1" i="0" u="none" strike="noStrike" kern="100" cap="none" spc="0" normalizeH="0" baseline="0" noProof="0" dirty="0">
              <a:ln>
                <a:noFill/>
              </a:ln>
              <a:solidFill>
                <a:schemeClr val="tx1"/>
              </a:solidFill>
              <a:effectLst/>
              <a:uLnTx/>
              <a:uFillTx/>
              <a:latin typeface="楷体" panose="02010609060101010101" charset="-122"/>
              <a:ea typeface="楷体" panose="02010609060101010101" charset="-122"/>
              <a:cs typeface="Times New Roman" panose="02020603050405020304" charset="0"/>
            </a:endParaRPr>
          </a:p>
        </p:txBody>
      </p:sp>
      <p:sp>
        <p:nvSpPr>
          <p:cNvPr id="2" name="文本框 1"/>
          <p:cNvSpPr txBox="1"/>
          <p:nvPr/>
        </p:nvSpPr>
        <p:spPr>
          <a:xfrm>
            <a:off x="327025" y="1118235"/>
            <a:ext cx="3821430" cy="521970"/>
          </a:xfrm>
          <a:prstGeom prst="rect">
            <a:avLst/>
          </a:prstGeom>
          <a:noFill/>
        </p:spPr>
        <p:txBody>
          <a:bodyPr wrap="none" rtlCol="0" anchor="t">
            <a:spAutoFit/>
          </a:bodyPr>
          <a:p>
            <a:r>
              <a:rPr lang="zh-CN" altLang="en-US" sz="2800" b="1" kern="100" noProof="0" dirty="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charset="0"/>
                <a:sym typeface="+mn-ea"/>
              </a:rPr>
              <a:t>（三）、</a:t>
            </a:r>
            <a:r>
              <a:rPr lang="en-US" altLang="zh-CN" sz="2800" b="1" kern="100" noProof="0" dirty="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charset="0"/>
                <a:sym typeface="+mn-ea"/>
              </a:rPr>
              <a:t>42</a:t>
            </a:r>
            <a:r>
              <a:rPr lang="zh-CN" altLang="en-US" sz="2800" b="1" kern="100" noProof="0" dirty="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charset="0"/>
                <a:sym typeface="+mn-ea"/>
              </a:rPr>
              <a:t>题基本做法</a:t>
            </a:r>
            <a:endParaRPr lang="zh-CN" altLang="en-US" sz="2800" b="1" kern="100" noProof="0" dirty="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charset="0"/>
              <a:sym typeface="+mn-ea"/>
            </a:endParaRPr>
          </a:p>
        </p:txBody>
      </p:sp>
    </p:spTree>
  </p:cSld>
  <p:clrMapOvr>
    <a:masterClrMapping/>
  </p:clrMapOvr>
  <p:transition spd="med">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464185" y="1009650"/>
            <a:ext cx="11107420" cy="3230245"/>
          </a:xfrm>
          <a:prstGeom prst="rect">
            <a:avLst/>
          </a:prstGeom>
          <a:noFill/>
        </p:spPr>
        <p:txBody>
          <a:bodyPr wrap="square" rtlCol="0">
            <a:spAutoFit/>
          </a:bodyPr>
          <a:p>
            <a:r>
              <a:rPr lang="en-US" altLang="zh-CN" sz="2800" b="1">
                <a:solidFill>
                  <a:srgbClr val="0070C0"/>
                </a:solidFill>
                <a:latin typeface="楷体" panose="02010609060101010101" charset="-122"/>
                <a:ea typeface="楷体" panose="02010609060101010101" charset="-122"/>
              </a:rPr>
              <a:t>                        </a:t>
            </a:r>
            <a:r>
              <a:rPr lang="zh-CN" altLang="en-US" sz="2800" b="1">
                <a:solidFill>
                  <a:srgbClr val="0070C0"/>
                </a:solidFill>
                <a:latin typeface="楷体" panose="02010609060101010101" charset="-122"/>
                <a:ea typeface="楷体" panose="02010609060101010101" charset="-122"/>
              </a:rPr>
              <a:t>答题基本模式</a:t>
            </a:r>
            <a:endParaRPr lang="zh-CN" altLang="en-US" sz="2800" b="1">
              <a:solidFill>
                <a:srgbClr val="0070C0"/>
              </a:solidFill>
              <a:latin typeface="楷体" panose="02010609060101010101" charset="-122"/>
              <a:ea typeface="楷体" panose="02010609060101010101" charset="-122"/>
            </a:endParaRPr>
          </a:p>
          <a:p>
            <a:r>
              <a:rPr lang="zh-CN" altLang="en-US" sz="2400" b="1">
                <a:latin typeface="楷体" panose="02010609060101010101" charset="-122"/>
                <a:ea typeface="楷体" panose="02010609060101010101" charset="-122"/>
              </a:rPr>
              <a:t>观点：×</a:t>
            </a:r>
            <a:r>
              <a:rPr lang="zh-CN" altLang="en-US" sz="2400" b="1">
                <a:latin typeface="楷体" panose="02010609060101010101" charset="-122"/>
                <a:ea typeface="楷体" panose="02010609060101010101" charset="-122"/>
                <a:sym typeface="+mn-ea"/>
              </a:rPr>
              <a:t>××××</a:t>
            </a:r>
            <a:r>
              <a:rPr lang="zh-CN" altLang="en-US" sz="2800" b="1">
                <a:latin typeface="楷体" panose="02010609060101010101" charset="-122"/>
                <a:ea typeface="楷体" panose="02010609060101010101" charset="-122"/>
                <a:sym typeface="+mn-ea"/>
              </a:rPr>
              <a:t>×××</a:t>
            </a:r>
            <a:endParaRPr lang="zh-CN" altLang="en-US" sz="2800" b="1">
              <a:latin typeface="楷体" panose="02010609060101010101" charset="-122"/>
              <a:ea typeface="楷体" panose="02010609060101010101" charset="-122"/>
              <a:sym typeface="+mn-ea"/>
            </a:endParaRPr>
          </a:p>
          <a:p>
            <a:r>
              <a:rPr lang="zh-CN" altLang="en-US" sz="2400" b="1">
                <a:latin typeface="楷体" panose="02010609060101010101" charset="-122"/>
                <a:ea typeface="楷体" panose="02010609060101010101" charset="-122"/>
              </a:rPr>
              <a:t>论证：</a:t>
            </a:r>
            <a:endParaRPr lang="zh-CN" altLang="en-US" sz="2400" b="1">
              <a:latin typeface="楷体" panose="02010609060101010101" charset="-122"/>
              <a:ea typeface="楷体" panose="02010609060101010101" charset="-122"/>
            </a:endParaRPr>
          </a:p>
          <a:p>
            <a:r>
              <a:rPr lang="zh-CN" altLang="en-US" sz="2400" b="1" kern="100" noProof="0" dirty="0">
                <a:ln>
                  <a:noFill/>
                </a:ln>
                <a:effectLst/>
                <a:uLnTx/>
                <a:uFillTx/>
                <a:latin typeface="楷体" panose="02010609060101010101" charset="-122"/>
                <a:ea typeface="楷体" panose="02010609060101010101" charset="-122"/>
                <a:cs typeface="Times New Roman" panose="02020603050405020304" charset="0"/>
                <a:sym typeface="+mn-ea"/>
              </a:rPr>
              <a:t>   ①</a:t>
            </a:r>
            <a:r>
              <a:rPr lang="zh-CN" altLang="en-US" sz="2400" b="1">
                <a:latin typeface="楷体" panose="02010609060101010101" charset="-122"/>
                <a:ea typeface="楷体" panose="02010609060101010101" charset="-122"/>
                <a:sym typeface="+mn-ea"/>
              </a:rPr>
              <a:t>××××××××</a:t>
            </a:r>
            <a:r>
              <a:rPr lang="zh-CN" altLang="en-US" sz="2400">
                <a:latin typeface="Arial" panose="020B0604020202020204" pitchFamily="34" charset="0"/>
                <a:sym typeface="+mn-ea"/>
              </a:rPr>
              <a:t>××××××××</a:t>
            </a:r>
            <a:r>
              <a:rPr lang="zh-CN" altLang="en-US" sz="2400" b="1">
                <a:latin typeface="楷体" panose="02010609060101010101" charset="-122"/>
                <a:ea typeface="楷体" panose="02010609060101010101" charset="-122"/>
                <a:sym typeface="+mn-ea"/>
              </a:rPr>
              <a:t>；</a:t>
            </a:r>
            <a:endParaRPr lang="zh-CN" altLang="en-US" sz="2400" b="1">
              <a:latin typeface="楷体" panose="02010609060101010101" charset="-122"/>
              <a:ea typeface="楷体" panose="02010609060101010101" charset="-122"/>
              <a:sym typeface="+mn-ea"/>
            </a:endParaRPr>
          </a:p>
          <a:p>
            <a:r>
              <a:rPr lang="zh-CN" altLang="en-US" sz="2400" b="1" kern="100" noProof="0" dirty="0">
                <a:ln>
                  <a:noFill/>
                </a:ln>
                <a:solidFill>
                  <a:srgbClr val="FF0000"/>
                </a:solidFill>
                <a:effectLst/>
                <a:uLnTx/>
                <a:uFillTx/>
                <a:latin typeface="楷体" panose="02010609060101010101" charset="-122"/>
                <a:ea typeface="楷体" panose="02010609060101010101" charset="-122"/>
                <a:cs typeface="Times New Roman" panose="02020603050405020304" charset="0"/>
                <a:sym typeface="+mn-ea"/>
              </a:rPr>
              <a:t>   ②</a:t>
            </a:r>
            <a:r>
              <a:rPr lang="zh-CN" altLang="en-US" sz="2400" b="1">
                <a:latin typeface="楷体" panose="02010609060101010101" charset="-122"/>
                <a:ea typeface="楷体" panose="02010609060101010101" charset="-122"/>
                <a:sym typeface="+mn-ea"/>
              </a:rPr>
              <a:t>××××××××</a:t>
            </a:r>
            <a:r>
              <a:rPr lang="zh-CN" altLang="en-US" sz="2400">
                <a:latin typeface="Arial" panose="020B0604020202020204" pitchFamily="34" charset="0"/>
                <a:sym typeface="+mn-ea"/>
              </a:rPr>
              <a:t>××××××××</a:t>
            </a:r>
            <a:r>
              <a:rPr lang="zh-CN" altLang="en-US" sz="2400" b="1">
                <a:latin typeface="楷体" panose="02010609060101010101" charset="-122"/>
                <a:ea typeface="楷体" panose="02010609060101010101" charset="-122"/>
                <a:sym typeface="+mn-ea"/>
              </a:rPr>
              <a:t>；</a:t>
            </a:r>
            <a:endParaRPr lang="zh-CN" altLang="en-US" sz="2400" b="1">
              <a:latin typeface="楷体" panose="02010609060101010101" charset="-122"/>
              <a:ea typeface="楷体" panose="02010609060101010101" charset="-122"/>
              <a:sym typeface="+mn-ea"/>
            </a:endParaRPr>
          </a:p>
          <a:p>
            <a:r>
              <a:rPr lang="zh-CN" altLang="en-US" sz="2400" b="1" kern="100" noProof="0" dirty="0">
                <a:ln>
                  <a:noFill/>
                </a:ln>
                <a:effectLst/>
                <a:uLnTx/>
                <a:uFillTx/>
                <a:latin typeface="楷体" panose="02010609060101010101" charset="-122"/>
                <a:ea typeface="楷体" panose="02010609060101010101" charset="-122"/>
                <a:cs typeface="Times New Roman" panose="02020603050405020304" charset="0"/>
                <a:sym typeface="+mn-ea"/>
              </a:rPr>
              <a:t>   ③</a:t>
            </a:r>
            <a:r>
              <a:rPr lang="zh-CN" altLang="en-US" sz="2400" b="1">
                <a:latin typeface="楷体" panose="02010609060101010101" charset="-122"/>
                <a:ea typeface="楷体" panose="02010609060101010101" charset="-122"/>
                <a:sym typeface="+mn-ea"/>
              </a:rPr>
              <a:t>××××××××</a:t>
            </a:r>
            <a:r>
              <a:rPr lang="zh-CN" altLang="en-US" sz="2400">
                <a:latin typeface="Arial" panose="020B0604020202020204" pitchFamily="34" charset="0"/>
                <a:sym typeface="+mn-ea"/>
              </a:rPr>
              <a:t>××××××××</a:t>
            </a:r>
            <a:r>
              <a:rPr lang="zh-CN" altLang="en-US" sz="2400" b="1">
                <a:latin typeface="楷体" panose="02010609060101010101" charset="-122"/>
                <a:ea typeface="楷体" panose="02010609060101010101" charset="-122"/>
                <a:sym typeface="+mn-ea"/>
              </a:rPr>
              <a:t>；</a:t>
            </a:r>
            <a:endParaRPr lang="zh-CN" altLang="en-US" sz="2400" b="1">
              <a:latin typeface="楷体" panose="02010609060101010101" charset="-122"/>
              <a:ea typeface="楷体" panose="02010609060101010101" charset="-122"/>
              <a:sym typeface="+mn-ea"/>
            </a:endParaRPr>
          </a:p>
          <a:p>
            <a:r>
              <a:rPr lang="zh-CN" altLang="en-US" sz="2400" b="1" kern="100" noProof="0" dirty="0">
                <a:ln>
                  <a:noFill/>
                </a:ln>
                <a:solidFill>
                  <a:srgbClr val="FF0000"/>
                </a:solidFill>
                <a:effectLst/>
                <a:uLnTx/>
                <a:uFillTx/>
                <a:latin typeface="楷体" panose="02010609060101010101" charset="-122"/>
                <a:ea typeface="楷体" panose="02010609060101010101" charset="-122"/>
                <a:cs typeface="Times New Roman" panose="02020603050405020304" charset="0"/>
                <a:sym typeface="+mn-ea"/>
              </a:rPr>
              <a:t>   ④</a:t>
            </a:r>
            <a:r>
              <a:rPr lang="zh-CN" altLang="en-US" sz="2400" b="1">
                <a:latin typeface="楷体" panose="02010609060101010101" charset="-122"/>
                <a:ea typeface="楷体" panose="02010609060101010101" charset="-122"/>
                <a:sym typeface="+mn-ea"/>
              </a:rPr>
              <a:t>×</a:t>
            </a:r>
            <a:r>
              <a:rPr lang="zh-CN" altLang="en-US" sz="2800" b="1">
                <a:latin typeface="楷体" panose="02010609060101010101" charset="-122"/>
                <a:ea typeface="楷体" panose="02010609060101010101" charset="-122"/>
                <a:sym typeface="+mn-ea"/>
              </a:rPr>
              <a:t>×××××××</a:t>
            </a:r>
            <a:r>
              <a:rPr lang="zh-CN" altLang="en-US" sz="2800">
                <a:latin typeface="Arial" panose="020B0604020202020204" pitchFamily="34" charset="0"/>
                <a:sym typeface="+mn-ea"/>
              </a:rPr>
              <a:t>××××××</a:t>
            </a:r>
            <a:r>
              <a:rPr lang="zh-CN" altLang="en-US" sz="2800" b="1">
                <a:latin typeface="楷体" panose="02010609060101010101" charset="-122"/>
                <a:ea typeface="楷体" panose="02010609060101010101" charset="-122"/>
                <a:sym typeface="+mn-ea"/>
              </a:rPr>
              <a:t>。</a:t>
            </a:r>
            <a:endParaRPr lang="zh-CN" altLang="en-US" sz="2800" b="1">
              <a:latin typeface="楷体" panose="02010609060101010101" charset="-122"/>
              <a:ea typeface="楷体" panose="02010609060101010101" charset="-122"/>
              <a:sym typeface="+mn-ea"/>
            </a:endParaRPr>
          </a:p>
          <a:p>
            <a:r>
              <a:rPr lang="zh-CN" altLang="en-US" sz="2400" b="1">
                <a:latin typeface="楷体" panose="02010609060101010101" charset="-122"/>
                <a:ea typeface="楷体" panose="02010609060101010101" charset="-122"/>
              </a:rPr>
              <a:t>（总结）综上所述，</a:t>
            </a:r>
            <a:r>
              <a:rPr lang="zh-CN" altLang="en-US" sz="2400" b="1">
                <a:latin typeface="楷体" panose="02010609060101010101" charset="-122"/>
                <a:ea typeface="楷体" panose="02010609060101010101" charset="-122"/>
                <a:sym typeface="+mn-ea"/>
              </a:rPr>
              <a:t>××××××××。</a:t>
            </a:r>
            <a:endParaRPr lang="zh-CN" altLang="en-US" sz="2400" b="1">
              <a:latin typeface="楷体" panose="02010609060101010101" charset="-122"/>
              <a:ea typeface="楷体" panose="02010609060101010101" charset="-122"/>
              <a:sym typeface="+mn-ea"/>
            </a:endParaRPr>
          </a:p>
        </p:txBody>
      </p:sp>
      <p:sp>
        <p:nvSpPr>
          <p:cNvPr id="4" name="文本框 3"/>
          <p:cNvSpPr txBox="1"/>
          <p:nvPr/>
        </p:nvSpPr>
        <p:spPr>
          <a:xfrm>
            <a:off x="551180" y="4348480"/>
            <a:ext cx="8194675" cy="1198880"/>
          </a:xfrm>
          <a:prstGeom prst="rect">
            <a:avLst/>
          </a:prstGeom>
          <a:noFill/>
        </p:spPr>
        <p:txBody>
          <a:bodyPr wrap="square" rtlCol="0" anchor="t">
            <a:spAutoFit/>
          </a:bodyPr>
          <a:p>
            <a:pPr indent="317500" defTabSz="947420" fontAlgn="base">
              <a:tabLst>
                <a:tab pos="276225" algn="l"/>
                <a:tab pos="1520190" algn="l"/>
                <a:tab pos="2764790" algn="l"/>
                <a:tab pos="4008755" algn="l"/>
                <a:tab pos="4976495" algn="l"/>
              </a:tabLst>
            </a:pPr>
            <a:r>
              <a:rPr lang="zh-CN" altLang="en-US" b="1" dirty="0" smtClean="0">
                <a:latin typeface="楷体" panose="02010609060101010101" charset="-122"/>
                <a:ea typeface="楷体" panose="02010609060101010101" charset="-122"/>
                <a:cs typeface="Times New Roman" panose="02020603050405020304" charset="0"/>
                <a:sym typeface="+mn-ea"/>
              </a:rPr>
              <a:t>评分标准：</a:t>
            </a:r>
            <a:endParaRPr lang="en-US" altLang="zh-CN" b="1" strike="noStrike" noProof="1" dirty="0" smtClean="0">
              <a:latin typeface="楷体" panose="02010609060101010101" charset="-122"/>
              <a:ea typeface="楷体" panose="02010609060101010101" charset="-122"/>
              <a:cs typeface="Times New Roman" panose="02020603050405020304" charset="0"/>
            </a:endParaRPr>
          </a:p>
          <a:p>
            <a:pPr indent="317500" defTabSz="947420" fontAlgn="base">
              <a:tabLst>
                <a:tab pos="276225" algn="l"/>
                <a:tab pos="1520190" algn="l"/>
                <a:tab pos="2764790" algn="l"/>
                <a:tab pos="4008755" algn="l"/>
                <a:tab pos="4976495" algn="l"/>
              </a:tabLst>
            </a:pPr>
            <a:r>
              <a:rPr lang="en-US" altLang="zh-CN" b="1" dirty="0" smtClean="0">
                <a:latin typeface="楷体" panose="02010609060101010101" charset="-122"/>
                <a:ea typeface="楷体" panose="02010609060101010101" charset="-122"/>
                <a:cs typeface="Times New Roman" panose="02020603050405020304" charset="0"/>
                <a:sym typeface="+mn-ea"/>
              </a:rPr>
              <a:t>1</a:t>
            </a:r>
            <a:r>
              <a:rPr lang="zh-CN" altLang="en-US" b="1" dirty="0" smtClean="0">
                <a:latin typeface="楷体" panose="02010609060101010101" charset="-122"/>
                <a:ea typeface="楷体" panose="02010609060101010101" charset="-122"/>
                <a:cs typeface="Times New Roman" panose="02020603050405020304" charset="0"/>
                <a:sym typeface="+mn-ea"/>
              </a:rPr>
              <a:t>．观点部分：观点明确、解读准确，</a:t>
            </a:r>
            <a:r>
              <a:rPr lang="en-US" altLang="zh-CN" b="1" dirty="0" smtClean="0">
                <a:latin typeface="楷体" panose="02010609060101010101" charset="-122"/>
                <a:ea typeface="楷体" panose="02010609060101010101" charset="-122"/>
                <a:cs typeface="Times New Roman" panose="02020603050405020304" charset="0"/>
                <a:sym typeface="+mn-ea"/>
              </a:rPr>
              <a:t>2</a:t>
            </a:r>
            <a:r>
              <a:rPr lang="zh-CN" altLang="en-US" b="1" dirty="0" smtClean="0">
                <a:latin typeface="楷体" panose="02010609060101010101" charset="-122"/>
                <a:ea typeface="楷体" panose="02010609060101010101" charset="-122"/>
                <a:cs typeface="Times New Roman" panose="02020603050405020304" charset="0"/>
                <a:sym typeface="+mn-ea"/>
              </a:rPr>
              <a:t>分；</a:t>
            </a:r>
            <a:endParaRPr lang="zh-CN" altLang="en-US" strike="noStrike" noProof="1" dirty="0" smtClean="0">
              <a:latin typeface="楷体" panose="02010609060101010101" charset="-122"/>
              <a:ea typeface="楷体" panose="02010609060101010101" charset="-122"/>
              <a:cs typeface="宋体" panose="02010600030101010101" pitchFamily="2" charset="-122"/>
            </a:endParaRPr>
          </a:p>
          <a:p>
            <a:pPr indent="317500" defTabSz="947420" eaLnBrk="0" fontAlgn="base" hangingPunct="0">
              <a:tabLst>
                <a:tab pos="276225" algn="l"/>
                <a:tab pos="1520190" algn="l"/>
                <a:tab pos="2764790" algn="l"/>
                <a:tab pos="4008755" algn="l"/>
                <a:tab pos="4976495" algn="l"/>
              </a:tabLst>
            </a:pPr>
            <a:r>
              <a:rPr lang="en-US" altLang="zh-CN" b="1" dirty="0" smtClean="0">
                <a:latin typeface="楷体" panose="02010609060101010101" charset="-122"/>
                <a:ea typeface="楷体" panose="02010609060101010101" charset="-122"/>
                <a:cs typeface="Times New Roman" panose="02020603050405020304" charset="0"/>
                <a:sym typeface="+mn-ea"/>
              </a:rPr>
              <a:t>2</a:t>
            </a:r>
            <a:r>
              <a:rPr lang="zh-CN" altLang="en-US" b="1" dirty="0" smtClean="0">
                <a:latin typeface="楷体" panose="02010609060101010101" charset="-122"/>
                <a:ea typeface="楷体" panose="02010609060101010101" charset="-122"/>
                <a:cs typeface="Times New Roman" panose="02020603050405020304" charset="0"/>
                <a:sym typeface="+mn-ea"/>
              </a:rPr>
              <a:t>．论证部分：要求材料全面，多角度、多维度、多层次论证，</a:t>
            </a:r>
            <a:r>
              <a:rPr lang="en-US" altLang="zh-CN" b="1" dirty="0" smtClean="0">
                <a:latin typeface="楷体" panose="02010609060101010101" charset="-122"/>
                <a:ea typeface="楷体" panose="02010609060101010101" charset="-122"/>
                <a:cs typeface="Times New Roman" panose="02020603050405020304" charset="0"/>
                <a:sym typeface="+mn-ea"/>
              </a:rPr>
              <a:t>8</a:t>
            </a:r>
            <a:r>
              <a:rPr lang="zh-CN" altLang="en-US" b="1" dirty="0" smtClean="0">
                <a:latin typeface="楷体" panose="02010609060101010101" charset="-122"/>
                <a:ea typeface="楷体" panose="02010609060101010101" charset="-122"/>
                <a:cs typeface="Times New Roman" panose="02020603050405020304" charset="0"/>
                <a:sym typeface="+mn-ea"/>
              </a:rPr>
              <a:t>分；</a:t>
            </a:r>
            <a:endParaRPr lang="zh-CN" altLang="en-US" strike="noStrike" noProof="1" dirty="0" smtClean="0">
              <a:latin typeface="楷体" panose="02010609060101010101" charset="-122"/>
              <a:ea typeface="楷体" panose="02010609060101010101" charset="-122"/>
              <a:cs typeface="宋体" panose="02010600030101010101" pitchFamily="2" charset="-122"/>
            </a:endParaRPr>
          </a:p>
          <a:p>
            <a:pPr indent="317500" defTabSz="947420" eaLnBrk="0" fontAlgn="base" hangingPunct="0">
              <a:tabLst>
                <a:tab pos="276225" algn="l"/>
                <a:tab pos="1520190" algn="l"/>
                <a:tab pos="2764790" algn="l"/>
                <a:tab pos="4008755" algn="l"/>
                <a:tab pos="4976495" algn="l"/>
              </a:tabLst>
            </a:pPr>
            <a:r>
              <a:rPr lang="en-US" altLang="zh-CN" b="1" dirty="0" smtClean="0">
                <a:latin typeface="楷体" panose="02010609060101010101" charset="-122"/>
                <a:ea typeface="楷体" panose="02010609060101010101" charset="-122"/>
                <a:cs typeface="Times New Roman" panose="02020603050405020304" charset="0"/>
                <a:sym typeface="+mn-ea"/>
              </a:rPr>
              <a:t>3</a:t>
            </a:r>
            <a:r>
              <a:rPr lang="zh-CN" altLang="en-US" b="1" dirty="0" smtClean="0">
                <a:latin typeface="楷体" panose="02010609060101010101" charset="-122"/>
                <a:ea typeface="楷体" panose="02010609060101010101" charset="-122"/>
                <a:cs typeface="Times New Roman" panose="02020603050405020304" charset="0"/>
                <a:sym typeface="+mn-ea"/>
              </a:rPr>
              <a:t>．结论部分：要求总结提升，不能只是简单的重复观点，</a:t>
            </a:r>
            <a:r>
              <a:rPr lang="en-US" altLang="zh-CN" b="1" dirty="0" smtClean="0">
                <a:latin typeface="楷体" panose="02010609060101010101" charset="-122"/>
                <a:ea typeface="楷体" panose="02010609060101010101" charset="-122"/>
                <a:cs typeface="Times New Roman" panose="02020603050405020304" charset="0"/>
                <a:sym typeface="+mn-ea"/>
              </a:rPr>
              <a:t>2</a:t>
            </a:r>
            <a:r>
              <a:rPr lang="zh-CN" altLang="en-US" b="1" dirty="0" smtClean="0">
                <a:latin typeface="楷体" panose="02010609060101010101" charset="-122"/>
                <a:ea typeface="楷体" panose="02010609060101010101" charset="-122"/>
                <a:cs typeface="Times New Roman" panose="02020603050405020304" charset="0"/>
                <a:sym typeface="+mn-ea"/>
              </a:rPr>
              <a:t>分。</a:t>
            </a:r>
            <a:endParaRPr lang="zh-CN" altLang="en-US">
              <a:latin typeface="楷体" panose="02010609060101010101" charset="-122"/>
              <a:ea typeface="楷体" panose="02010609060101010101" charset="-122"/>
            </a:endParaRPr>
          </a:p>
        </p:txBody>
      </p:sp>
      <p:sp>
        <p:nvSpPr>
          <p:cNvPr id="5" name="文本框 4"/>
          <p:cNvSpPr txBox="1"/>
          <p:nvPr/>
        </p:nvSpPr>
        <p:spPr>
          <a:xfrm>
            <a:off x="718185" y="5547360"/>
            <a:ext cx="7566025" cy="1198880"/>
          </a:xfrm>
          <a:prstGeom prst="rect">
            <a:avLst/>
          </a:prstGeom>
          <a:noFill/>
        </p:spPr>
        <p:txBody>
          <a:bodyPr wrap="square" rtlCol="0" anchor="t">
            <a:spAutoFit/>
          </a:bodyPr>
          <a:p>
            <a:pPr indent="317500" defTabSz="947420" fontAlgn="base"/>
            <a:r>
              <a:rPr lang="zh-CN" altLang="en-US" b="1" dirty="0" smtClean="0">
                <a:solidFill>
                  <a:srgbClr val="FF0000"/>
                </a:solidFill>
                <a:latin typeface="楷体" panose="02010609060101010101" charset="-122"/>
                <a:ea typeface="楷体" panose="02010609060101010101" charset="-122"/>
                <a:cs typeface="Times New Roman" panose="02020603050405020304" charset="0"/>
                <a:sym typeface="+mn-ea"/>
              </a:rPr>
              <a:t>注意事项：</a:t>
            </a:r>
            <a:endParaRPr lang="zh-CN" altLang="en-US" b="1" strike="noStrike" noProof="1" dirty="0" smtClean="0">
              <a:solidFill>
                <a:srgbClr val="FF0000"/>
              </a:solidFill>
              <a:latin typeface="楷体" panose="02010609060101010101" charset="-122"/>
              <a:ea typeface="楷体" panose="02010609060101010101" charset="-122"/>
              <a:cs typeface="Times New Roman" panose="02020603050405020304" charset="0"/>
              <a:sym typeface="+mn-ea"/>
            </a:endParaRPr>
          </a:p>
          <a:p>
            <a:pPr indent="317500" defTabSz="947420" fontAlgn="base"/>
            <a:r>
              <a:rPr lang="en-US" altLang="zh-CN" b="1" dirty="0" smtClean="0">
                <a:solidFill>
                  <a:srgbClr val="FF0000"/>
                </a:solidFill>
                <a:latin typeface="楷体" panose="02010609060101010101" charset="-122"/>
                <a:ea typeface="楷体" panose="02010609060101010101" charset="-122"/>
                <a:cs typeface="Times New Roman" panose="02020603050405020304" charset="0"/>
                <a:sym typeface="+mn-ea"/>
              </a:rPr>
              <a:t>1.</a:t>
            </a:r>
            <a:r>
              <a:rPr lang="zh-CN" altLang="en-US" b="1" dirty="0" smtClean="0">
                <a:solidFill>
                  <a:srgbClr val="FF0000"/>
                </a:solidFill>
                <a:latin typeface="楷体" panose="02010609060101010101" charset="-122"/>
                <a:ea typeface="楷体" panose="02010609060101010101" charset="-122"/>
                <a:cs typeface="Times New Roman" panose="02020603050405020304" charset="0"/>
                <a:sym typeface="+mn-ea"/>
              </a:rPr>
              <a:t>一种还是几种观点？</a:t>
            </a:r>
            <a:endParaRPr lang="zh-CN" altLang="en-US" b="1" strike="noStrike" noProof="1" dirty="0" smtClean="0">
              <a:solidFill>
                <a:srgbClr val="FF0000"/>
              </a:solidFill>
              <a:latin typeface="楷体" panose="02010609060101010101" charset="-122"/>
              <a:ea typeface="楷体" panose="02010609060101010101" charset="-122"/>
              <a:cs typeface="Times New Roman" panose="02020603050405020304" charset="0"/>
              <a:sym typeface="+mn-ea"/>
            </a:endParaRPr>
          </a:p>
          <a:p>
            <a:pPr indent="317500" defTabSz="947420" eaLnBrk="0" fontAlgn="base" hangingPunct="0"/>
            <a:r>
              <a:rPr lang="en-US" altLang="zh-CN" b="1" dirty="0" smtClean="0">
                <a:solidFill>
                  <a:srgbClr val="FF0000"/>
                </a:solidFill>
                <a:latin typeface="楷体" panose="02010609060101010101" charset="-122"/>
                <a:ea typeface="楷体" panose="02010609060101010101" charset="-122"/>
                <a:cs typeface="Times New Roman" panose="02020603050405020304" charset="0"/>
                <a:sym typeface="+mn-ea"/>
              </a:rPr>
              <a:t>2.</a:t>
            </a:r>
            <a:r>
              <a:rPr lang="zh-CN" altLang="en-US" b="1" dirty="0" smtClean="0">
                <a:solidFill>
                  <a:srgbClr val="FF0000"/>
                </a:solidFill>
                <a:latin typeface="楷体" panose="02010609060101010101" charset="-122"/>
                <a:ea typeface="楷体" panose="02010609060101010101" charset="-122"/>
                <a:cs typeface="Times New Roman" panose="02020603050405020304" charset="0"/>
                <a:sym typeface="+mn-ea"/>
              </a:rPr>
              <a:t>有机结合材料，多角度、史论结合、中西结合、正反结合</a:t>
            </a:r>
            <a:endParaRPr lang="zh-CN" altLang="en-US" b="1" strike="noStrike" noProof="1" dirty="0" smtClean="0">
              <a:solidFill>
                <a:srgbClr val="FF0000"/>
              </a:solidFill>
              <a:latin typeface="楷体" panose="02010609060101010101" charset="-122"/>
              <a:ea typeface="楷体" panose="02010609060101010101" charset="-122"/>
              <a:cs typeface="Times New Roman" panose="02020603050405020304" charset="0"/>
              <a:sym typeface="+mn-ea"/>
            </a:endParaRPr>
          </a:p>
          <a:p>
            <a:pPr indent="317500" defTabSz="947420" eaLnBrk="0" fontAlgn="base" hangingPunct="0"/>
            <a:r>
              <a:rPr lang="en-US" altLang="zh-CN" b="1" dirty="0" smtClean="0">
                <a:solidFill>
                  <a:srgbClr val="FF0000"/>
                </a:solidFill>
                <a:latin typeface="楷体" panose="02010609060101010101" charset="-122"/>
                <a:ea typeface="楷体" panose="02010609060101010101" charset="-122"/>
                <a:cs typeface="Times New Roman" panose="02020603050405020304" charset="0"/>
                <a:sym typeface="+mn-ea"/>
              </a:rPr>
              <a:t>3.</a:t>
            </a:r>
            <a:r>
              <a:rPr lang="zh-CN" altLang="en-US" b="1" dirty="0" smtClean="0">
                <a:solidFill>
                  <a:srgbClr val="FF0000"/>
                </a:solidFill>
                <a:latin typeface="楷体" panose="02010609060101010101" charset="-122"/>
                <a:ea typeface="楷体" panose="02010609060101010101" charset="-122"/>
                <a:cs typeface="Times New Roman" panose="02020603050405020304" charset="0"/>
                <a:sym typeface="+mn-ea"/>
              </a:rPr>
              <a:t>结论从具体到一般，上升到一定理论高度</a:t>
            </a:r>
            <a:endParaRPr lang="zh-CN" altLang="en-US" b="1" dirty="0" smtClean="0">
              <a:solidFill>
                <a:srgbClr val="FF0000"/>
              </a:solidFill>
              <a:latin typeface="楷体" panose="02010609060101010101" charset="-122"/>
              <a:ea typeface="楷体" panose="02010609060101010101" charset="-122"/>
              <a:cs typeface="Times New Roman" panose="02020603050405020304" charset="0"/>
              <a:sym typeface="+mn-ea"/>
            </a:endParaRPr>
          </a:p>
        </p:txBody>
      </p:sp>
    </p:spTree>
  </p:cSld>
  <p:clrMapOvr>
    <a:masterClrMapping/>
  </p:clrMapOvr>
  <p:transition>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728345" y="842010"/>
            <a:ext cx="10735310" cy="1198880"/>
          </a:xfrm>
          <a:prstGeom prst="rect">
            <a:avLst/>
          </a:prstGeom>
          <a:noFill/>
        </p:spPr>
        <p:txBody>
          <a:bodyPr wrap="square" rtlCol="0" anchor="t">
            <a:spAutoFit/>
          </a:bodyPr>
          <a:p>
            <a:pPr indent="0"/>
            <a:r>
              <a:rPr lang="zh-CN" sz="2400" b="1">
                <a:solidFill>
                  <a:srgbClr val="FF0000"/>
                </a:solidFill>
                <a:ea typeface="宋体" panose="02010600030101010101" pitchFamily="2" charset="-122"/>
                <a:sym typeface="+mn-ea"/>
              </a:rPr>
              <a:t>例</a:t>
            </a:r>
            <a:r>
              <a:rPr lang="zh-CN" sz="2400" b="1">
                <a:solidFill>
                  <a:srgbClr val="0070C0"/>
                </a:solidFill>
                <a:ea typeface="宋体" panose="02010600030101010101" pitchFamily="2" charset="-122"/>
                <a:sym typeface="+mn-ea"/>
              </a:rPr>
              <a:t>．（</a:t>
            </a:r>
            <a:r>
              <a:rPr lang="en-US" altLang="zh-CN" sz="2400" b="1">
                <a:solidFill>
                  <a:srgbClr val="0070C0"/>
                </a:solidFill>
                <a:ea typeface="宋体" panose="02010600030101010101" pitchFamily="2" charset="-122"/>
                <a:sym typeface="+mn-ea"/>
              </a:rPr>
              <a:t>2018</a:t>
            </a:r>
            <a:r>
              <a:rPr lang="zh-CN" altLang="en-US" sz="2400" b="1">
                <a:solidFill>
                  <a:srgbClr val="0070C0"/>
                </a:solidFill>
                <a:ea typeface="宋体" panose="02010600030101010101" pitchFamily="2" charset="-122"/>
                <a:sym typeface="+mn-ea"/>
              </a:rPr>
              <a:t>年）</a:t>
            </a:r>
            <a:r>
              <a:rPr lang="zh-CN" sz="2400" b="1">
                <a:solidFill>
                  <a:srgbClr val="0070C0"/>
                </a:solidFill>
                <a:ea typeface="宋体" panose="02010600030101010101" pitchFamily="2" charset="-122"/>
                <a:sym typeface="+mn-ea"/>
              </a:rPr>
              <a:t>阅读材料，完成下列要求。（12分）</a:t>
            </a:r>
            <a:endParaRPr lang="zh-CN" sz="2400" b="1">
              <a:solidFill>
                <a:srgbClr val="0070C0"/>
              </a:solidFill>
              <a:ea typeface="宋体" panose="02010600030101010101" pitchFamily="2" charset="-122"/>
              <a:sym typeface="+mn-ea"/>
            </a:endParaRPr>
          </a:p>
          <a:p>
            <a:pPr indent="0"/>
            <a:endParaRPr lang="zh-CN" sz="2400" b="1">
              <a:solidFill>
                <a:srgbClr val="0070C0"/>
              </a:solidFill>
              <a:ea typeface="宋体" panose="02010600030101010101" pitchFamily="2" charset="-122"/>
              <a:sym typeface="+mn-ea"/>
            </a:endParaRPr>
          </a:p>
          <a:p>
            <a:pPr indent="0"/>
            <a:r>
              <a:rPr lang="zh-CN" sz="2400" b="1">
                <a:solidFill>
                  <a:srgbClr val="0070C0"/>
                </a:solidFill>
                <a:latin typeface="楷体" panose="02010609060101010101" charset="-122"/>
                <a:ea typeface="楷体" panose="02010609060101010101" charset="-122"/>
                <a:cs typeface="楷体" panose="02010609060101010101" charset="-122"/>
                <a:sym typeface="+mn-ea"/>
              </a:rPr>
              <a:t>材料  东汉史学家班固所撰《汉书·古今人表》中的部分人物及相应等级</a:t>
            </a:r>
            <a:endParaRPr lang="zh-CN" altLang="en-US" sz="2400" b="1">
              <a:solidFill>
                <a:srgbClr val="0070C0"/>
              </a:solidFill>
              <a:latin typeface="楷体" panose="02010609060101010101" charset="-122"/>
              <a:ea typeface="楷体" panose="02010609060101010101" charset="-122"/>
              <a:cs typeface="楷体" panose="02010609060101010101" charset="-122"/>
              <a:sym typeface="+mn-ea"/>
            </a:endParaRPr>
          </a:p>
        </p:txBody>
      </p:sp>
      <p:graphicFrame>
        <p:nvGraphicFramePr>
          <p:cNvPr id="4" name="表格 3"/>
          <p:cNvGraphicFramePr/>
          <p:nvPr/>
        </p:nvGraphicFramePr>
        <p:xfrm>
          <a:off x="1153160" y="2240915"/>
          <a:ext cx="9347200" cy="1547495"/>
        </p:xfrm>
        <a:graphic>
          <a:graphicData uri="http://schemas.openxmlformats.org/drawingml/2006/table">
            <a:tbl>
              <a:tblPr firstRow="1" bandRow="1">
                <a:tableStyleId>{5940675A-B579-460E-94D1-54222C63F5DA}</a:tableStyleId>
              </a:tblPr>
              <a:tblGrid>
                <a:gridCol w="1036955"/>
                <a:gridCol w="1036320"/>
                <a:gridCol w="1040130"/>
                <a:gridCol w="1036320"/>
                <a:gridCol w="1038860"/>
                <a:gridCol w="1040765"/>
                <a:gridCol w="1038225"/>
                <a:gridCol w="1037590"/>
                <a:gridCol w="1042035"/>
              </a:tblGrid>
              <a:tr h="662305">
                <a:tc>
                  <a:txBody>
                    <a:bodyPr/>
                    <a:p>
                      <a:pPr indent="0" algn="ctr">
                        <a:buNone/>
                      </a:pPr>
                      <a:r>
                        <a:rPr lang="en-US" sz="1800" b="1">
                          <a:solidFill>
                            <a:srgbClr val="FF0000"/>
                          </a:solidFill>
                          <a:latin typeface="楷体" panose="02010609060101010101" charset="-122"/>
                          <a:ea typeface="楷体" panose="02010609060101010101" charset="-122"/>
                          <a:cs typeface="楷体" panose="02010609060101010101" charset="-122"/>
                        </a:rPr>
                        <a:t>上上</a:t>
                      </a:r>
                      <a:r>
                        <a:rPr lang="en-US" sz="1800" b="1">
                          <a:solidFill>
                            <a:schemeClr val="bg1"/>
                          </a:solidFill>
                          <a:latin typeface="楷体" panose="02010609060101010101" charset="-122"/>
                          <a:ea typeface="楷体" panose="02010609060101010101" charset="-122"/>
                          <a:cs typeface="楷体" panose="02010609060101010101" charset="-122"/>
                        </a:rPr>
                        <a:t>（圣人）</a:t>
                      </a:r>
                      <a:endParaRPr lang="en-US" altLang="en-US" sz="1800" b="1">
                        <a:solidFill>
                          <a:schemeClr val="bg1"/>
                        </a:solidFill>
                        <a:latin typeface="楷体" panose="02010609060101010101" charset="-122"/>
                        <a:ea typeface="楷体" panose="02010609060101010101" charset="-122"/>
                        <a:cs typeface="楷体" panose="02010609060101010101" charset="-122"/>
                      </a:endParaRPr>
                    </a:p>
                  </a:txBody>
                  <a:tcPr marL="68580" marR="68580" marT="0" marB="0" vert="horz" anchor="ctr">
                    <a:lnL w="19050">
                      <a:solidFill>
                        <a:schemeClr val="bg1"/>
                      </a:solidFill>
                      <a:prstDash val="solid"/>
                    </a:lnL>
                    <a:lnR w="19050">
                      <a:solidFill>
                        <a:schemeClr val="bg1"/>
                      </a:solidFill>
                      <a:prstDash val="solid"/>
                    </a:lnR>
                    <a:lnT w="19050">
                      <a:solidFill>
                        <a:schemeClr val="bg1"/>
                      </a:solidFill>
                      <a:prstDash val="solid"/>
                    </a:lnT>
                    <a:lnB w="19050">
                      <a:solidFill>
                        <a:schemeClr val="bg1"/>
                      </a:solidFill>
                      <a:prstDash val="solid"/>
                    </a:lnB>
                    <a:lnTlToBr>
                      <a:noFill/>
                    </a:lnTlToBr>
                    <a:lnBlToTr>
                      <a:noFill/>
                    </a:lnBlToTr>
                    <a:solidFill>
                      <a:srgbClr val="0070C0"/>
                    </a:solidFill>
                  </a:tcPr>
                </a:tc>
                <a:tc>
                  <a:txBody>
                    <a:bodyPr/>
                    <a:p>
                      <a:pPr indent="0" algn="ctr">
                        <a:buNone/>
                      </a:pPr>
                      <a:r>
                        <a:rPr lang="zh-CN" altLang="en-US" sz="1800" b="1">
                          <a:solidFill>
                            <a:srgbClr val="FF0000"/>
                          </a:solidFill>
                          <a:latin typeface="楷体" panose="02010609060101010101" charset="-122"/>
                          <a:ea typeface="楷体" panose="02010609060101010101" charset="-122"/>
                          <a:cs typeface="楷体" panose="02010609060101010101" charset="-122"/>
                        </a:rPr>
                        <a:t>上</a:t>
                      </a:r>
                      <a:r>
                        <a:rPr lang="en-US" sz="1800" b="1">
                          <a:solidFill>
                            <a:srgbClr val="FF0000"/>
                          </a:solidFill>
                          <a:latin typeface="楷体" panose="02010609060101010101" charset="-122"/>
                          <a:ea typeface="楷体" panose="02010609060101010101" charset="-122"/>
                          <a:cs typeface="楷体" panose="02010609060101010101" charset="-122"/>
                        </a:rPr>
                        <a:t>中</a:t>
                      </a:r>
                      <a:r>
                        <a:rPr lang="en-US" sz="1800" b="1">
                          <a:solidFill>
                            <a:schemeClr val="bg1"/>
                          </a:solidFill>
                          <a:latin typeface="楷体" panose="02010609060101010101" charset="-122"/>
                          <a:ea typeface="楷体" panose="02010609060101010101" charset="-122"/>
                          <a:cs typeface="楷体" panose="02010609060101010101" charset="-122"/>
                        </a:rPr>
                        <a:t>（仁人）</a:t>
                      </a:r>
                      <a:endParaRPr lang="en-US" altLang="en-US" sz="1800" b="1">
                        <a:solidFill>
                          <a:schemeClr val="bg1"/>
                        </a:solidFill>
                        <a:latin typeface="楷体" panose="02010609060101010101" charset="-122"/>
                        <a:ea typeface="楷体" panose="02010609060101010101" charset="-122"/>
                        <a:cs typeface="楷体" panose="02010609060101010101" charset="-122"/>
                      </a:endParaRPr>
                    </a:p>
                  </a:txBody>
                  <a:tcPr marL="68580" marR="68580" marT="0" marB="0" vert="horz" anchor="ctr">
                    <a:lnL w="19050">
                      <a:solidFill>
                        <a:schemeClr val="bg1"/>
                      </a:solidFill>
                      <a:prstDash val="solid"/>
                    </a:lnL>
                    <a:lnR w="19050">
                      <a:solidFill>
                        <a:schemeClr val="bg1"/>
                      </a:solidFill>
                      <a:prstDash val="solid"/>
                    </a:lnR>
                    <a:lnT w="19050">
                      <a:solidFill>
                        <a:schemeClr val="bg1"/>
                      </a:solidFill>
                      <a:prstDash val="solid"/>
                    </a:lnT>
                    <a:lnB w="19050">
                      <a:solidFill>
                        <a:schemeClr val="bg1"/>
                      </a:solidFill>
                      <a:prstDash val="solid"/>
                    </a:lnB>
                    <a:lnTlToBr>
                      <a:noFill/>
                    </a:lnTlToBr>
                    <a:lnBlToTr>
                      <a:noFill/>
                    </a:lnBlToTr>
                    <a:solidFill>
                      <a:srgbClr val="0070C0"/>
                    </a:solidFill>
                  </a:tcPr>
                </a:tc>
                <a:tc>
                  <a:txBody>
                    <a:bodyPr/>
                    <a:p>
                      <a:pPr indent="0" algn="ctr">
                        <a:buNone/>
                      </a:pPr>
                      <a:r>
                        <a:rPr lang="zh-CN" altLang="en-US" sz="1800" b="1">
                          <a:solidFill>
                            <a:srgbClr val="FF0000"/>
                          </a:solidFill>
                          <a:latin typeface="楷体" panose="02010609060101010101" charset="-122"/>
                          <a:ea typeface="楷体" panose="02010609060101010101" charset="-122"/>
                          <a:cs typeface="楷体" panose="02010609060101010101" charset="-122"/>
                        </a:rPr>
                        <a:t>上</a:t>
                      </a:r>
                      <a:r>
                        <a:rPr lang="en-US" sz="1800" b="1">
                          <a:solidFill>
                            <a:srgbClr val="FF0000"/>
                          </a:solidFill>
                          <a:latin typeface="楷体" panose="02010609060101010101" charset="-122"/>
                          <a:ea typeface="楷体" panose="02010609060101010101" charset="-122"/>
                          <a:cs typeface="楷体" panose="02010609060101010101" charset="-122"/>
                        </a:rPr>
                        <a:t>下</a:t>
                      </a:r>
                      <a:r>
                        <a:rPr lang="en-US" sz="1800" b="1">
                          <a:solidFill>
                            <a:schemeClr val="bg1"/>
                          </a:solidFill>
                          <a:latin typeface="楷体" panose="02010609060101010101" charset="-122"/>
                          <a:ea typeface="楷体" panose="02010609060101010101" charset="-122"/>
                          <a:cs typeface="楷体" panose="02010609060101010101" charset="-122"/>
                        </a:rPr>
                        <a:t>（智人）</a:t>
                      </a:r>
                      <a:endParaRPr lang="en-US" altLang="en-US" sz="1800" b="1">
                        <a:solidFill>
                          <a:schemeClr val="bg1"/>
                        </a:solidFill>
                        <a:latin typeface="楷体" panose="02010609060101010101" charset="-122"/>
                        <a:ea typeface="楷体" panose="02010609060101010101" charset="-122"/>
                        <a:cs typeface="楷体" panose="02010609060101010101" charset="-122"/>
                      </a:endParaRPr>
                    </a:p>
                  </a:txBody>
                  <a:tcPr marL="68580" marR="68580" marT="0" marB="0" vert="horz" anchor="ctr">
                    <a:lnL w="19050">
                      <a:solidFill>
                        <a:schemeClr val="bg1"/>
                      </a:solidFill>
                      <a:prstDash val="solid"/>
                    </a:lnL>
                    <a:lnR w="19050">
                      <a:solidFill>
                        <a:schemeClr val="bg1"/>
                      </a:solidFill>
                      <a:prstDash val="solid"/>
                    </a:lnR>
                    <a:lnT w="19050">
                      <a:solidFill>
                        <a:schemeClr val="bg1"/>
                      </a:solidFill>
                      <a:prstDash val="solid"/>
                    </a:lnT>
                    <a:lnB w="19050">
                      <a:solidFill>
                        <a:schemeClr val="bg1"/>
                      </a:solidFill>
                      <a:prstDash val="solid"/>
                    </a:lnB>
                    <a:lnTlToBr>
                      <a:noFill/>
                    </a:lnTlToBr>
                    <a:lnBlToTr>
                      <a:noFill/>
                    </a:lnBlToTr>
                    <a:solidFill>
                      <a:srgbClr val="0070C0"/>
                    </a:solidFill>
                  </a:tcPr>
                </a:tc>
                <a:tc>
                  <a:txBody>
                    <a:bodyPr/>
                    <a:p>
                      <a:pPr indent="0" algn="ctr">
                        <a:buNone/>
                      </a:pPr>
                      <a:r>
                        <a:rPr lang="en-US" sz="1800" b="1">
                          <a:solidFill>
                            <a:srgbClr val="FF0000"/>
                          </a:solidFill>
                          <a:latin typeface="楷体" panose="02010609060101010101" charset="-122"/>
                          <a:ea typeface="楷体" panose="02010609060101010101" charset="-122"/>
                          <a:cs typeface="楷体" panose="02010609060101010101" charset="-122"/>
                        </a:rPr>
                        <a:t>中上</a:t>
                      </a:r>
                      <a:endParaRPr lang="en-US" altLang="en-US" sz="1800" b="1">
                        <a:solidFill>
                          <a:srgbClr val="FF0000"/>
                        </a:solidFill>
                        <a:latin typeface="楷体" panose="02010609060101010101" charset="-122"/>
                        <a:ea typeface="楷体" panose="02010609060101010101" charset="-122"/>
                        <a:cs typeface="楷体" panose="02010609060101010101" charset="-122"/>
                      </a:endParaRPr>
                    </a:p>
                  </a:txBody>
                  <a:tcPr marL="68580" marR="68580" marT="0" marB="0" vert="horz" anchor="ctr">
                    <a:lnL w="19050">
                      <a:solidFill>
                        <a:schemeClr val="bg1"/>
                      </a:solidFill>
                      <a:prstDash val="solid"/>
                    </a:lnL>
                    <a:lnR w="19050">
                      <a:solidFill>
                        <a:schemeClr val="bg1"/>
                      </a:solidFill>
                      <a:prstDash val="solid"/>
                    </a:lnR>
                    <a:lnT w="19050">
                      <a:solidFill>
                        <a:schemeClr val="bg1"/>
                      </a:solidFill>
                      <a:prstDash val="solid"/>
                    </a:lnT>
                    <a:lnB w="19050">
                      <a:solidFill>
                        <a:schemeClr val="bg1"/>
                      </a:solidFill>
                      <a:prstDash val="solid"/>
                    </a:lnB>
                    <a:lnTlToBr>
                      <a:noFill/>
                    </a:lnTlToBr>
                    <a:lnBlToTr>
                      <a:noFill/>
                    </a:lnBlToTr>
                    <a:solidFill>
                      <a:srgbClr val="0070C0"/>
                    </a:solidFill>
                  </a:tcPr>
                </a:tc>
                <a:tc>
                  <a:txBody>
                    <a:bodyPr/>
                    <a:p>
                      <a:pPr indent="0" algn="ctr">
                        <a:buNone/>
                      </a:pPr>
                      <a:r>
                        <a:rPr lang="en-US" sz="1800" b="1">
                          <a:solidFill>
                            <a:srgbClr val="FF0000"/>
                          </a:solidFill>
                          <a:latin typeface="楷体" panose="02010609060101010101" charset="-122"/>
                          <a:ea typeface="楷体" panose="02010609060101010101" charset="-122"/>
                          <a:cs typeface="楷体" panose="02010609060101010101" charset="-122"/>
                        </a:rPr>
                        <a:t>中中</a:t>
                      </a:r>
                      <a:endParaRPr lang="en-US" altLang="en-US" sz="1800" b="1">
                        <a:solidFill>
                          <a:srgbClr val="FF0000"/>
                        </a:solidFill>
                        <a:latin typeface="楷体" panose="02010609060101010101" charset="-122"/>
                        <a:ea typeface="楷体" panose="02010609060101010101" charset="-122"/>
                        <a:cs typeface="楷体" panose="02010609060101010101" charset="-122"/>
                      </a:endParaRPr>
                    </a:p>
                  </a:txBody>
                  <a:tcPr marL="68580" marR="68580" marT="0" marB="0" vert="horz" anchor="ctr">
                    <a:lnL w="19050">
                      <a:solidFill>
                        <a:schemeClr val="bg1"/>
                      </a:solidFill>
                      <a:prstDash val="solid"/>
                    </a:lnL>
                    <a:lnR w="19050">
                      <a:solidFill>
                        <a:schemeClr val="bg1"/>
                      </a:solidFill>
                      <a:prstDash val="solid"/>
                    </a:lnR>
                    <a:lnT w="19050">
                      <a:solidFill>
                        <a:schemeClr val="bg1"/>
                      </a:solidFill>
                      <a:prstDash val="solid"/>
                    </a:lnT>
                    <a:lnB w="19050">
                      <a:solidFill>
                        <a:schemeClr val="bg1"/>
                      </a:solidFill>
                      <a:prstDash val="solid"/>
                    </a:lnB>
                    <a:lnTlToBr>
                      <a:noFill/>
                    </a:lnTlToBr>
                    <a:lnBlToTr>
                      <a:noFill/>
                    </a:lnBlToTr>
                    <a:solidFill>
                      <a:srgbClr val="0070C0"/>
                    </a:solidFill>
                  </a:tcPr>
                </a:tc>
                <a:tc>
                  <a:txBody>
                    <a:bodyPr/>
                    <a:p>
                      <a:pPr indent="0" algn="ctr">
                        <a:buNone/>
                      </a:pPr>
                      <a:r>
                        <a:rPr lang="en-US" sz="1800" b="1">
                          <a:solidFill>
                            <a:srgbClr val="FF0000"/>
                          </a:solidFill>
                          <a:latin typeface="楷体" panose="02010609060101010101" charset="-122"/>
                          <a:ea typeface="楷体" panose="02010609060101010101" charset="-122"/>
                          <a:cs typeface="楷体" panose="02010609060101010101" charset="-122"/>
                        </a:rPr>
                        <a:t>中下</a:t>
                      </a:r>
                      <a:endParaRPr lang="en-US" altLang="en-US" sz="1800" b="1">
                        <a:solidFill>
                          <a:srgbClr val="FF0000"/>
                        </a:solidFill>
                        <a:latin typeface="楷体" panose="02010609060101010101" charset="-122"/>
                        <a:ea typeface="楷体" panose="02010609060101010101" charset="-122"/>
                        <a:cs typeface="楷体" panose="02010609060101010101" charset="-122"/>
                      </a:endParaRPr>
                    </a:p>
                  </a:txBody>
                  <a:tcPr marL="68580" marR="68580" marT="0" marB="0" vert="horz" anchor="ctr">
                    <a:lnL w="19050">
                      <a:solidFill>
                        <a:schemeClr val="bg1"/>
                      </a:solidFill>
                      <a:prstDash val="solid"/>
                    </a:lnL>
                    <a:lnR w="19050">
                      <a:solidFill>
                        <a:schemeClr val="bg1"/>
                      </a:solidFill>
                      <a:prstDash val="solid"/>
                    </a:lnR>
                    <a:lnT w="19050">
                      <a:solidFill>
                        <a:schemeClr val="bg1"/>
                      </a:solidFill>
                      <a:prstDash val="solid"/>
                    </a:lnT>
                    <a:lnB w="19050">
                      <a:solidFill>
                        <a:schemeClr val="bg1"/>
                      </a:solidFill>
                      <a:prstDash val="solid"/>
                    </a:lnB>
                    <a:lnTlToBr>
                      <a:noFill/>
                    </a:lnTlToBr>
                    <a:lnBlToTr>
                      <a:noFill/>
                    </a:lnBlToTr>
                    <a:solidFill>
                      <a:srgbClr val="0070C0"/>
                    </a:solidFill>
                  </a:tcPr>
                </a:tc>
                <a:tc>
                  <a:txBody>
                    <a:bodyPr/>
                    <a:p>
                      <a:pPr indent="0" algn="ctr">
                        <a:buNone/>
                      </a:pPr>
                      <a:r>
                        <a:rPr lang="en-US" sz="1800" b="1">
                          <a:solidFill>
                            <a:srgbClr val="FF0000"/>
                          </a:solidFill>
                          <a:latin typeface="楷体" panose="02010609060101010101" charset="-122"/>
                          <a:ea typeface="楷体" panose="02010609060101010101" charset="-122"/>
                          <a:cs typeface="楷体" panose="02010609060101010101" charset="-122"/>
                        </a:rPr>
                        <a:t>下上</a:t>
                      </a:r>
                      <a:endParaRPr lang="en-US" altLang="en-US" sz="1800" b="1">
                        <a:solidFill>
                          <a:srgbClr val="FF0000"/>
                        </a:solidFill>
                        <a:latin typeface="楷体" panose="02010609060101010101" charset="-122"/>
                        <a:ea typeface="楷体" panose="02010609060101010101" charset="-122"/>
                        <a:cs typeface="楷体" panose="02010609060101010101" charset="-122"/>
                      </a:endParaRPr>
                    </a:p>
                  </a:txBody>
                  <a:tcPr marL="68580" marR="68580" marT="0" marB="0" vert="horz" anchor="ctr">
                    <a:lnL w="19050">
                      <a:solidFill>
                        <a:schemeClr val="bg1"/>
                      </a:solidFill>
                      <a:prstDash val="solid"/>
                    </a:lnL>
                    <a:lnR w="19050">
                      <a:solidFill>
                        <a:schemeClr val="bg1"/>
                      </a:solidFill>
                      <a:prstDash val="solid"/>
                    </a:lnR>
                    <a:lnT w="19050">
                      <a:solidFill>
                        <a:schemeClr val="bg1"/>
                      </a:solidFill>
                      <a:prstDash val="solid"/>
                    </a:lnT>
                    <a:lnB w="19050">
                      <a:solidFill>
                        <a:schemeClr val="bg1"/>
                      </a:solidFill>
                      <a:prstDash val="solid"/>
                    </a:lnB>
                    <a:lnTlToBr>
                      <a:noFill/>
                    </a:lnTlToBr>
                    <a:lnBlToTr>
                      <a:noFill/>
                    </a:lnBlToTr>
                    <a:solidFill>
                      <a:srgbClr val="0070C0"/>
                    </a:solidFill>
                  </a:tcPr>
                </a:tc>
                <a:tc>
                  <a:txBody>
                    <a:bodyPr/>
                    <a:p>
                      <a:pPr indent="0" algn="ctr">
                        <a:buNone/>
                      </a:pPr>
                      <a:r>
                        <a:rPr lang="en-US" sz="1800" b="1">
                          <a:solidFill>
                            <a:srgbClr val="FF0000"/>
                          </a:solidFill>
                          <a:latin typeface="楷体" panose="02010609060101010101" charset="-122"/>
                          <a:ea typeface="楷体" panose="02010609060101010101" charset="-122"/>
                          <a:cs typeface="楷体" panose="02010609060101010101" charset="-122"/>
                        </a:rPr>
                        <a:t>下中</a:t>
                      </a:r>
                      <a:endParaRPr lang="en-US" altLang="en-US" sz="1800" b="1">
                        <a:solidFill>
                          <a:srgbClr val="FF0000"/>
                        </a:solidFill>
                        <a:latin typeface="楷体" panose="02010609060101010101" charset="-122"/>
                        <a:ea typeface="楷体" panose="02010609060101010101" charset="-122"/>
                        <a:cs typeface="楷体" panose="02010609060101010101" charset="-122"/>
                      </a:endParaRPr>
                    </a:p>
                  </a:txBody>
                  <a:tcPr marL="68580" marR="68580" marT="0" marB="0" vert="horz" anchor="ctr">
                    <a:lnL w="19050">
                      <a:solidFill>
                        <a:schemeClr val="bg1"/>
                      </a:solidFill>
                      <a:prstDash val="solid"/>
                    </a:lnL>
                    <a:lnR w="19050">
                      <a:solidFill>
                        <a:schemeClr val="bg1"/>
                      </a:solidFill>
                      <a:prstDash val="solid"/>
                    </a:lnR>
                    <a:lnT w="19050">
                      <a:solidFill>
                        <a:schemeClr val="bg1"/>
                      </a:solidFill>
                      <a:prstDash val="solid"/>
                    </a:lnT>
                    <a:lnB w="19050">
                      <a:solidFill>
                        <a:schemeClr val="bg1"/>
                      </a:solidFill>
                      <a:prstDash val="solid"/>
                    </a:lnB>
                    <a:lnTlToBr>
                      <a:noFill/>
                    </a:lnTlToBr>
                    <a:lnBlToTr>
                      <a:noFill/>
                    </a:lnBlToTr>
                    <a:solidFill>
                      <a:srgbClr val="0070C0"/>
                    </a:solidFill>
                  </a:tcPr>
                </a:tc>
                <a:tc>
                  <a:txBody>
                    <a:bodyPr/>
                    <a:p>
                      <a:pPr indent="0" algn="ctr">
                        <a:buNone/>
                      </a:pPr>
                      <a:r>
                        <a:rPr lang="en-US" sz="1800" b="1">
                          <a:solidFill>
                            <a:srgbClr val="FF0000"/>
                          </a:solidFill>
                          <a:latin typeface="楷体" panose="02010609060101010101" charset="-122"/>
                          <a:ea typeface="楷体" panose="02010609060101010101" charset="-122"/>
                          <a:cs typeface="楷体" panose="02010609060101010101" charset="-122"/>
                        </a:rPr>
                        <a:t>下下</a:t>
                      </a:r>
                      <a:r>
                        <a:rPr lang="en-US" sz="1800" b="1">
                          <a:solidFill>
                            <a:schemeClr val="bg1"/>
                          </a:solidFill>
                          <a:latin typeface="楷体" panose="02010609060101010101" charset="-122"/>
                          <a:ea typeface="楷体" panose="02010609060101010101" charset="-122"/>
                          <a:cs typeface="楷体" panose="02010609060101010101" charset="-122"/>
                        </a:rPr>
                        <a:t>（愚人）</a:t>
                      </a:r>
                      <a:endParaRPr lang="en-US" altLang="en-US" sz="1800" b="1">
                        <a:solidFill>
                          <a:schemeClr val="bg1"/>
                        </a:solidFill>
                        <a:latin typeface="楷体" panose="02010609060101010101" charset="-122"/>
                        <a:ea typeface="楷体" panose="02010609060101010101" charset="-122"/>
                        <a:cs typeface="楷体" panose="02010609060101010101" charset="-122"/>
                      </a:endParaRPr>
                    </a:p>
                  </a:txBody>
                  <a:tcPr marL="68580" marR="68580" marT="0" marB="0" vert="horz" anchor="ctr">
                    <a:lnL w="19050">
                      <a:solidFill>
                        <a:schemeClr val="bg1"/>
                      </a:solidFill>
                      <a:prstDash val="solid"/>
                    </a:lnL>
                    <a:lnR w="19050">
                      <a:solidFill>
                        <a:schemeClr val="bg1"/>
                      </a:solidFill>
                      <a:prstDash val="solid"/>
                    </a:lnR>
                    <a:lnT w="19050">
                      <a:solidFill>
                        <a:schemeClr val="bg1"/>
                      </a:solidFill>
                      <a:prstDash val="solid"/>
                    </a:lnT>
                    <a:lnB w="19050">
                      <a:solidFill>
                        <a:schemeClr val="bg1"/>
                      </a:solidFill>
                      <a:prstDash val="solid"/>
                    </a:lnB>
                    <a:lnTlToBr>
                      <a:noFill/>
                    </a:lnTlToBr>
                    <a:lnBlToTr>
                      <a:noFill/>
                    </a:lnBlToTr>
                    <a:solidFill>
                      <a:srgbClr val="0070C0"/>
                    </a:solidFill>
                  </a:tcPr>
                </a:tc>
              </a:tr>
              <a:tr h="885190">
                <a:tc>
                  <a:txBody>
                    <a:bodyPr/>
                    <a:p>
                      <a:pPr indent="0" algn="ctr">
                        <a:buNone/>
                      </a:pPr>
                      <a:r>
                        <a:rPr lang="en-US" sz="1800" b="1">
                          <a:solidFill>
                            <a:schemeClr val="bg1"/>
                          </a:solidFill>
                          <a:latin typeface="楷体" panose="02010609060101010101" charset="-122"/>
                          <a:ea typeface="楷体" panose="02010609060101010101" charset="-122"/>
                          <a:cs typeface="楷体" panose="02010609060101010101" charset="-122"/>
                        </a:rPr>
                        <a:t>尧、舜周文王孔子</a:t>
                      </a:r>
                      <a:endParaRPr lang="en-US" altLang="en-US" sz="1800" b="1">
                        <a:solidFill>
                          <a:schemeClr val="bg1"/>
                        </a:solidFill>
                        <a:latin typeface="楷体" panose="02010609060101010101" charset="-122"/>
                        <a:ea typeface="楷体" panose="02010609060101010101" charset="-122"/>
                        <a:cs typeface="楷体" panose="02010609060101010101" charset="-122"/>
                      </a:endParaRPr>
                    </a:p>
                  </a:txBody>
                  <a:tcPr marL="68580" marR="68580" marT="0" marB="0" vert="horz" anchor="ctr">
                    <a:lnL w="19050">
                      <a:solidFill>
                        <a:schemeClr val="bg1"/>
                      </a:solidFill>
                      <a:prstDash val="solid"/>
                    </a:lnL>
                    <a:lnR w="19050">
                      <a:solidFill>
                        <a:schemeClr val="bg1"/>
                      </a:solidFill>
                      <a:prstDash val="solid"/>
                    </a:lnR>
                    <a:lnT w="19050">
                      <a:solidFill>
                        <a:schemeClr val="bg1"/>
                      </a:solidFill>
                      <a:prstDash val="solid"/>
                    </a:lnT>
                    <a:lnB w="19050">
                      <a:solidFill>
                        <a:schemeClr val="bg1"/>
                      </a:solidFill>
                      <a:prstDash val="solid"/>
                    </a:lnB>
                    <a:lnTlToBr>
                      <a:noFill/>
                    </a:lnTlToBr>
                    <a:lnBlToTr>
                      <a:noFill/>
                    </a:lnBlToTr>
                    <a:solidFill>
                      <a:srgbClr val="0070C0"/>
                    </a:solidFill>
                  </a:tcPr>
                </a:tc>
                <a:tc>
                  <a:txBody>
                    <a:bodyPr/>
                    <a:p>
                      <a:pPr indent="0" algn="ctr">
                        <a:buNone/>
                      </a:pPr>
                      <a:r>
                        <a:rPr lang="en-US" sz="1800" b="1">
                          <a:solidFill>
                            <a:schemeClr val="bg1"/>
                          </a:solidFill>
                          <a:latin typeface="楷体" panose="02010609060101010101" charset="-122"/>
                          <a:ea typeface="楷体" panose="02010609060101010101" charset="-122"/>
                          <a:cs typeface="楷体" panose="02010609060101010101" charset="-122"/>
                        </a:rPr>
                        <a:t>孟子</a:t>
                      </a:r>
                      <a:endParaRPr lang="en-US" sz="1800" b="1">
                        <a:solidFill>
                          <a:schemeClr val="bg1"/>
                        </a:solidFill>
                        <a:latin typeface="楷体" panose="02010609060101010101" charset="-122"/>
                        <a:ea typeface="楷体" panose="02010609060101010101" charset="-122"/>
                        <a:cs typeface="楷体" panose="02010609060101010101" charset="-122"/>
                      </a:endParaRPr>
                    </a:p>
                    <a:p>
                      <a:pPr indent="0" algn="ctr">
                        <a:buNone/>
                      </a:pPr>
                      <a:r>
                        <a:rPr lang="en-US" sz="1800" b="1">
                          <a:solidFill>
                            <a:schemeClr val="bg1"/>
                          </a:solidFill>
                          <a:latin typeface="楷体" panose="02010609060101010101" charset="-122"/>
                          <a:ea typeface="楷体" panose="02010609060101010101" charset="-122"/>
                          <a:cs typeface="楷体" panose="02010609060101010101" charset="-122"/>
                        </a:rPr>
                        <a:t>屈原</a:t>
                      </a:r>
                      <a:endParaRPr lang="en-US" sz="1800" b="1">
                        <a:solidFill>
                          <a:schemeClr val="bg1"/>
                        </a:solidFill>
                        <a:latin typeface="楷体" panose="02010609060101010101" charset="-122"/>
                        <a:ea typeface="楷体" panose="02010609060101010101" charset="-122"/>
                        <a:cs typeface="楷体" panose="02010609060101010101" charset="-122"/>
                      </a:endParaRPr>
                    </a:p>
                    <a:p>
                      <a:pPr indent="0" algn="ctr">
                        <a:buNone/>
                      </a:pPr>
                      <a:r>
                        <a:rPr lang="en-US" sz="1800" b="1">
                          <a:solidFill>
                            <a:schemeClr val="bg1"/>
                          </a:solidFill>
                          <a:latin typeface="楷体" panose="02010609060101010101" charset="-122"/>
                          <a:ea typeface="楷体" panose="02010609060101010101" charset="-122"/>
                          <a:cs typeface="楷体" panose="02010609060101010101" charset="-122"/>
                        </a:rPr>
                        <a:t>荀子</a:t>
                      </a:r>
                      <a:endParaRPr lang="en-US" altLang="en-US" sz="1800" b="1">
                        <a:solidFill>
                          <a:schemeClr val="bg1"/>
                        </a:solidFill>
                        <a:latin typeface="楷体" panose="02010609060101010101" charset="-122"/>
                        <a:ea typeface="楷体" panose="02010609060101010101" charset="-122"/>
                        <a:cs typeface="楷体" panose="02010609060101010101" charset="-122"/>
                      </a:endParaRPr>
                    </a:p>
                  </a:txBody>
                  <a:tcPr marL="68580" marR="68580" marT="0" marB="0" vert="horz" anchor="ctr">
                    <a:lnL w="19050">
                      <a:solidFill>
                        <a:schemeClr val="bg1"/>
                      </a:solidFill>
                      <a:prstDash val="solid"/>
                    </a:lnL>
                    <a:lnR w="19050">
                      <a:solidFill>
                        <a:schemeClr val="bg1"/>
                      </a:solidFill>
                      <a:prstDash val="solid"/>
                    </a:lnR>
                    <a:lnT w="19050">
                      <a:solidFill>
                        <a:schemeClr val="bg1"/>
                      </a:solidFill>
                      <a:prstDash val="solid"/>
                    </a:lnT>
                    <a:lnB w="19050">
                      <a:solidFill>
                        <a:schemeClr val="bg1"/>
                      </a:solidFill>
                      <a:prstDash val="solid"/>
                    </a:lnB>
                    <a:lnTlToBr>
                      <a:noFill/>
                    </a:lnTlToBr>
                    <a:lnBlToTr>
                      <a:noFill/>
                    </a:lnBlToTr>
                    <a:solidFill>
                      <a:srgbClr val="0070C0"/>
                    </a:solidFill>
                  </a:tcPr>
                </a:tc>
                <a:tc>
                  <a:txBody>
                    <a:bodyPr/>
                    <a:p>
                      <a:pPr indent="0" algn="ctr">
                        <a:buNone/>
                      </a:pPr>
                      <a:r>
                        <a:rPr lang="en-US" sz="1800" b="1">
                          <a:solidFill>
                            <a:srgbClr val="FF0000"/>
                          </a:solidFill>
                          <a:latin typeface="楷体" panose="02010609060101010101" charset="-122"/>
                          <a:ea typeface="楷体" panose="02010609060101010101" charset="-122"/>
                          <a:cs typeface="楷体" panose="02010609060101010101" charset="-122"/>
                        </a:rPr>
                        <a:t>子贡</a:t>
                      </a:r>
                      <a:endParaRPr lang="en-US" sz="1800" b="1">
                        <a:solidFill>
                          <a:srgbClr val="FF0000"/>
                        </a:solidFill>
                        <a:latin typeface="楷体" panose="02010609060101010101" charset="-122"/>
                        <a:ea typeface="楷体" panose="02010609060101010101" charset="-122"/>
                        <a:cs typeface="楷体" panose="02010609060101010101" charset="-122"/>
                      </a:endParaRPr>
                    </a:p>
                    <a:p>
                      <a:pPr indent="0" algn="ctr">
                        <a:buNone/>
                      </a:pPr>
                      <a:r>
                        <a:rPr lang="en-US" sz="1800" b="1">
                          <a:solidFill>
                            <a:srgbClr val="FF0000"/>
                          </a:solidFill>
                          <a:latin typeface="楷体" panose="02010609060101010101" charset="-122"/>
                          <a:ea typeface="楷体" panose="02010609060101010101" charset="-122"/>
                          <a:cs typeface="楷体" panose="02010609060101010101" charset="-122"/>
                        </a:rPr>
                        <a:t>范蠡</a:t>
                      </a:r>
                      <a:endParaRPr lang="en-US" sz="1800" b="1">
                        <a:solidFill>
                          <a:srgbClr val="FF0000"/>
                        </a:solidFill>
                        <a:latin typeface="楷体" panose="02010609060101010101" charset="-122"/>
                        <a:ea typeface="楷体" panose="02010609060101010101" charset="-122"/>
                        <a:cs typeface="楷体" panose="02010609060101010101" charset="-122"/>
                      </a:endParaRPr>
                    </a:p>
                    <a:p>
                      <a:pPr indent="0" algn="ctr">
                        <a:buNone/>
                      </a:pPr>
                      <a:r>
                        <a:rPr lang="en-US" sz="1800" b="1">
                          <a:solidFill>
                            <a:srgbClr val="FF0000"/>
                          </a:solidFill>
                          <a:latin typeface="楷体" panose="02010609060101010101" charset="-122"/>
                          <a:ea typeface="楷体" panose="02010609060101010101" charset="-122"/>
                          <a:cs typeface="楷体" panose="02010609060101010101" charset="-122"/>
                        </a:rPr>
                        <a:t>廉颇</a:t>
                      </a:r>
                      <a:endParaRPr lang="en-US" altLang="en-US" sz="1800" b="1">
                        <a:solidFill>
                          <a:srgbClr val="FF0000"/>
                        </a:solidFill>
                        <a:latin typeface="楷体" panose="02010609060101010101" charset="-122"/>
                        <a:ea typeface="楷体" panose="02010609060101010101" charset="-122"/>
                        <a:cs typeface="楷体" panose="02010609060101010101" charset="-122"/>
                      </a:endParaRPr>
                    </a:p>
                  </a:txBody>
                  <a:tcPr marL="68580" marR="68580" marT="0" marB="0" vert="horz" anchor="ctr">
                    <a:lnL w="19050">
                      <a:solidFill>
                        <a:schemeClr val="bg1"/>
                      </a:solidFill>
                      <a:prstDash val="solid"/>
                    </a:lnL>
                    <a:lnR w="19050">
                      <a:solidFill>
                        <a:schemeClr val="bg1"/>
                      </a:solidFill>
                      <a:prstDash val="solid"/>
                    </a:lnR>
                    <a:lnT w="19050">
                      <a:solidFill>
                        <a:schemeClr val="bg1"/>
                      </a:solidFill>
                      <a:prstDash val="solid"/>
                    </a:lnT>
                    <a:lnB w="19050">
                      <a:solidFill>
                        <a:schemeClr val="bg1"/>
                      </a:solidFill>
                      <a:prstDash val="solid"/>
                    </a:lnB>
                    <a:lnTlToBr>
                      <a:noFill/>
                    </a:lnTlToBr>
                    <a:lnBlToTr>
                      <a:noFill/>
                    </a:lnBlToTr>
                    <a:solidFill>
                      <a:srgbClr val="0070C0"/>
                    </a:solidFill>
                  </a:tcPr>
                </a:tc>
                <a:tc>
                  <a:txBody>
                    <a:bodyPr/>
                    <a:p>
                      <a:pPr indent="0" algn="ctr">
                        <a:buNone/>
                      </a:pPr>
                      <a:r>
                        <a:rPr lang="en-US" sz="1800" b="1">
                          <a:solidFill>
                            <a:schemeClr val="bg1"/>
                          </a:solidFill>
                          <a:latin typeface="楷体" panose="02010609060101010101" charset="-122"/>
                          <a:ea typeface="楷体" panose="02010609060101010101" charset="-122"/>
                          <a:cs typeface="楷体" panose="02010609060101010101" charset="-122"/>
                        </a:rPr>
                        <a:t>老子</a:t>
                      </a:r>
                      <a:endParaRPr lang="en-US" sz="1800" b="1">
                        <a:solidFill>
                          <a:schemeClr val="bg1"/>
                        </a:solidFill>
                        <a:latin typeface="楷体" panose="02010609060101010101" charset="-122"/>
                        <a:ea typeface="楷体" panose="02010609060101010101" charset="-122"/>
                        <a:cs typeface="楷体" panose="02010609060101010101" charset="-122"/>
                      </a:endParaRPr>
                    </a:p>
                    <a:p>
                      <a:pPr indent="0" algn="ctr">
                        <a:buNone/>
                      </a:pPr>
                      <a:r>
                        <a:rPr lang="en-US" sz="1800" b="1">
                          <a:solidFill>
                            <a:schemeClr val="bg1"/>
                          </a:solidFill>
                          <a:latin typeface="楷体" panose="02010609060101010101" charset="-122"/>
                          <a:ea typeface="楷体" panose="02010609060101010101" charset="-122"/>
                          <a:cs typeface="楷体" panose="02010609060101010101" charset="-122"/>
                        </a:rPr>
                        <a:t>商鞅</a:t>
                      </a:r>
                      <a:endParaRPr lang="en-US" sz="1800" b="1">
                        <a:solidFill>
                          <a:schemeClr val="bg1"/>
                        </a:solidFill>
                        <a:latin typeface="楷体" panose="02010609060101010101" charset="-122"/>
                        <a:ea typeface="楷体" panose="02010609060101010101" charset="-122"/>
                        <a:cs typeface="楷体" panose="02010609060101010101" charset="-122"/>
                      </a:endParaRPr>
                    </a:p>
                    <a:p>
                      <a:pPr indent="0" algn="ctr">
                        <a:buNone/>
                      </a:pPr>
                      <a:r>
                        <a:rPr lang="en-US" sz="1800" b="1">
                          <a:solidFill>
                            <a:schemeClr val="bg1"/>
                          </a:solidFill>
                          <a:latin typeface="楷体" panose="02010609060101010101" charset="-122"/>
                          <a:ea typeface="楷体" panose="02010609060101010101" charset="-122"/>
                          <a:cs typeface="楷体" panose="02010609060101010101" charset="-122"/>
                        </a:rPr>
                        <a:t>韩非</a:t>
                      </a:r>
                      <a:endParaRPr lang="en-US" altLang="en-US" sz="1800" b="1">
                        <a:solidFill>
                          <a:schemeClr val="bg1"/>
                        </a:solidFill>
                        <a:latin typeface="楷体" panose="02010609060101010101" charset="-122"/>
                        <a:ea typeface="楷体" panose="02010609060101010101" charset="-122"/>
                        <a:cs typeface="楷体" panose="02010609060101010101" charset="-122"/>
                      </a:endParaRPr>
                    </a:p>
                  </a:txBody>
                  <a:tcPr marL="68580" marR="68580" marT="0" marB="0" vert="horz" anchor="ctr">
                    <a:lnL w="19050">
                      <a:solidFill>
                        <a:schemeClr val="bg1"/>
                      </a:solidFill>
                      <a:prstDash val="solid"/>
                    </a:lnL>
                    <a:lnR w="19050">
                      <a:solidFill>
                        <a:schemeClr val="bg1"/>
                      </a:solidFill>
                      <a:prstDash val="solid"/>
                    </a:lnR>
                    <a:lnT w="19050">
                      <a:solidFill>
                        <a:schemeClr val="bg1"/>
                      </a:solidFill>
                      <a:prstDash val="solid"/>
                    </a:lnT>
                    <a:lnB w="19050">
                      <a:solidFill>
                        <a:schemeClr val="bg1"/>
                      </a:solidFill>
                      <a:prstDash val="solid"/>
                    </a:lnB>
                    <a:lnTlToBr>
                      <a:noFill/>
                    </a:lnTlToBr>
                    <a:lnBlToTr>
                      <a:noFill/>
                    </a:lnBlToTr>
                    <a:solidFill>
                      <a:srgbClr val="0070C0"/>
                    </a:solidFill>
                  </a:tcPr>
                </a:tc>
                <a:tc>
                  <a:txBody>
                    <a:bodyPr/>
                    <a:p>
                      <a:pPr indent="0" algn="ctr">
                        <a:buNone/>
                      </a:pPr>
                      <a:r>
                        <a:rPr lang="en-US" sz="1800" b="1">
                          <a:solidFill>
                            <a:srgbClr val="FF0000"/>
                          </a:solidFill>
                          <a:latin typeface="楷体" panose="02010609060101010101" charset="-122"/>
                          <a:ea typeface="楷体" panose="02010609060101010101" charset="-122"/>
                          <a:cs typeface="楷体" panose="02010609060101010101" charset="-122"/>
                        </a:rPr>
                        <a:t>齐恒公吕不韦荆轲</a:t>
                      </a:r>
                      <a:endParaRPr lang="en-US" altLang="en-US" sz="1800" b="1">
                        <a:solidFill>
                          <a:srgbClr val="FF0000"/>
                        </a:solidFill>
                        <a:latin typeface="楷体" panose="02010609060101010101" charset="-122"/>
                        <a:ea typeface="楷体" panose="02010609060101010101" charset="-122"/>
                        <a:cs typeface="楷体" panose="02010609060101010101" charset="-122"/>
                      </a:endParaRPr>
                    </a:p>
                  </a:txBody>
                  <a:tcPr marL="68580" marR="68580" marT="0" marB="0" vert="horz" anchor="ctr">
                    <a:lnL w="19050">
                      <a:solidFill>
                        <a:schemeClr val="bg1"/>
                      </a:solidFill>
                      <a:prstDash val="solid"/>
                    </a:lnL>
                    <a:lnR w="19050">
                      <a:solidFill>
                        <a:schemeClr val="bg1"/>
                      </a:solidFill>
                      <a:prstDash val="solid"/>
                    </a:lnR>
                    <a:lnT w="19050">
                      <a:solidFill>
                        <a:schemeClr val="bg1"/>
                      </a:solidFill>
                      <a:prstDash val="solid"/>
                    </a:lnT>
                    <a:lnB w="19050">
                      <a:solidFill>
                        <a:schemeClr val="bg1"/>
                      </a:solidFill>
                      <a:prstDash val="solid"/>
                    </a:lnB>
                    <a:lnTlToBr>
                      <a:noFill/>
                    </a:lnTlToBr>
                    <a:lnBlToTr>
                      <a:noFill/>
                    </a:lnBlToTr>
                    <a:solidFill>
                      <a:srgbClr val="0070C0"/>
                    </a:solidFill>
                  </a:tcPr>
                </a:tc>
                <a:tc>
                  <a:txBody>
                    <a:bodyPr/>
                    <a:p>
                      <a:pPr indent="0" algn="ctr">
                        <a:buNone/>
                      </a:pPr>
                      <a:r>
                        <a:rPr lang="en-US" sz="1800" b="1">
                          <a:solidFill>
                            <a:srgbClr val="FF0000"/>
                          </a:solidFill>
                          <a:latin typeface="楷体" panose="02010609060101010101" charset="-122"/>
                          <a:ea typeface="楷体" panose="02010609060101010101" charset="-122"/>
                          <a:cs typeface="楷体" panose="02010609060101010101" charset="-122"/>
                        </a:rPr>
                        <a:t>秦始皇李斯</a:t>
                      </a:r>
                      <a:endParaRPr lang="en-US" sz="1800" b="1">
                        <a:solidFill>
                          <a:srgbClr val="FF0000"/>
                        </a:solidFill>
                        <a:latin typeface="楷体" panose="02010609060101010101" charset="-122"/>
                        <a:ea typeface="楷体" panose="02010609060101010101" charset="-122"/>
                        <a:cs typeface="楷体" panose="02010609060101010101" charset="-122"/>
                      </a:endParaRPr>
                    </a:p>
                    <a:p>
                      <a:pPr indent="0" algn="ctr">
                        <a:buNone/>
                      </a:pPr>
                      <a:r>
                        <a:rPr lang="en-US" sz="1800" b="1">
                          <a:solidFill>
                            <a:srgbClr val="FF0000"/>
                          </a:solidFill>
                          <a:latin typeface="楷体" panose="02010609060101010101" charset="-122"/>
                          <a:ea typeface="楷体" panose="02010609060101010101" charset="-122"/>
                          <a:cs typeface="楷体" panose="02010609060101010101" charset="-122"/>
                        </a:rPr>
                        <a:t>陈胜</a:t>
                      </a:r>
                      <a:endParaRPr lang="en-US" altLang="en-US" sz="1800" b="1">
                        <a:solidFill>
                          <a:srgbClr val="FF0000"/>
                        </a:solidFill>
                        <a:latin typeface="楷体" panose="02010609060101010101" charset="-122"/>
                        <a:ea typeface="楷体" panose="02010609060101010101" charset="-122"/>
                        <a:cs typeface="楷体" panose="02010609060101010101" charset="-122"/>
                      </a:endParaRPr>
                    </a:p>
                  </a:txBody>
                  <a:tcPr marL="68580" marR="68580" marT="0" marB="0" vert="horz" anchor="ctr">
                    <a:lnL w="19050">
                      <a:solidFill>
                        <a:schemeClr val="bg1"/>
                      </a:solidFill>
                      <a:prstDash val="solid"/>
                    </a:lnL>
                    <a:lnR w="19050">
                      <a:solidFill>
                        <a:schemeClr val="bg1"/>
                      </a:solidFill>
                      <a:prstDash val="solid"/>
                    </a:lnR>
                    <a:lnT w="19050">
                      <a:solidFill>
                        <a:schemeClr val="bg1"/>
                      </a:solidFill>
                      <a:prstDash val="solid"/>
                    </a:lnT>
                    <a:lnB w="19050">
                      <a:solidFill>
                        <a:schemeClr val="bg1"/>
                      </a:solidFill>
                      <a:prstDash val="solid"/>
                    </a:lnB>
                    <a:lnTlToBr>
                      <a:noFill/>
                    </a:lnTlToBr>
                    <a:lnBlToTr>
                      <a:noFill/>
                    </a:lnBlToTr>
                    <a:solidFill>
                      <a:srgbClr val="0070C0"/>
                    </a:solidFill>
                  </a:tcPr>
                </a:tc>
                <a:tc>
                  <a:txBody>
                    <a:bodyPr/>
                    <a:p>
                      <a:pPr indent="0" algn="ctr">
                        <a:buNone/>
                      </a:pPr>
                      <a:r>
                        <a:rPr lang="en-US" sz="1800" b="1">
                          <a:solidFill>
                            <a:schemeClr val="bg1"/>
                          </a:solidFill>
                          <a:latin typeface="楷体" panose="02010609060101010101" charset="-122"/>
                          <a:ea typeface="楷体" panose="02010609060101010101" charset="-122"/>
                          <a:cs typeface="楷体" panose="02010609060101010101" charset="-122"/>
                        </a:rPr>
                        <a:t>宋襄公</a:t>
                      </a:r>
                      <a:endParaRPr lang="en-US" altLang="en-US" sz="1800" b="1">
                        <a:solidFill>
                          <a:schemeClr val="bg1"/>
                        </a:solidFill>
                        <a:latin typeface="楷体" panose="02010609060101010101" charset="-122"/>
                        <a:ea typeface="楷体" panose="02010609060101010101" charset="-122"/>
                        <a:cs typeface="楷体" panose="02010609060101010101" charset="-122"/>
                      </a:endParaRPr>
                    </a:p>
                  </a:txBody>
                  <a:tcPr marL="68580" marR="68580" marT="0" marB="0" vert="horz" anchor="ctr">
                    <a:lnL w="19050">
                      <a:solidFill>
                        <a:schemeClr val="bg1"/>
                      </a:solidFill>
                      <a:prstDash val="solid"/>
                    </a:lnL>
                    <a:lnR w="19050">
                      <a:solidFill>
                        <a:schemeClr val="bg1"/>
                      </a:solidFill>
                      <a:prstDash val="solid"/>
                    </a:lnR>
                    <a:lnT w="19050">
                      <a:solidFill>
                        <a:schemeClr val="bg1"/>
                      </a:solidFill>
                      <a:prstDash val="solid"/>
                    </a:lnT>
                    <a:lnB w="19050">
                      <a:solidFill>
                        <a:schemeClr val="bg1"/>
                      </a:solidFill>
                      <a:prstDash val="solid"/>
                    </a:lnB>
                    <a:lnTlToBr>
                      <a:noFill/>
                    </a:lnTlToBr>
                    <a:lnBlToTr>
                      <a:noFill/>
                    </a:lnBlToTr>
                    <a:solidFill>
                      <a:srgbClr val="0070C0"/>
                    </a:solidFill>
                  </a:tcPr>
                </a:tc>
                <a:tc>
                  <a:txBody>
                    <a:bodyPr/>
                    <a:p>
                      <a:pPr indent="0" algn="ctr">
                        <a:buNone/>
                      </a:pPr>
                      <a:r>
                        <a:rPr lang="en-US" sz="1800" b="1">
                          <a:solidFill>
                            <a:schemeClr val="bg1"/>
                          </a:solidFill>
                          <a:latin typeface="楷体" panose="02010609060101010101" charset="-122"/>
                          <a:ea typeface="楷体" panose="02010609060101010101" charset="-122"/>
                          <a:cs typeface="楷体" panose="02010609060101010101" charset="-122"/>
                        </a:rPr>
                        <a:t>夏桀</a:t>
                      </a:r>
                      <a:endParaRPr lang="en-US" altLang="en-US" sz="1800" b="1">
                        <a:solidFill>
                          <a:schemeClr val="bg1"/>
                        </a:solidFill>
                        <a:latin typeface="楷体" panose="02010609060101010101" charset="-122"/>
                        <a:ea typeface="楷体" panose="02010609060101010101" charset="-122"/>
                        <a:cs typeface="楷体" panose="02010609060101010101" charset="-122"/>
                      </a:endParaRPr>
                    </a:p>
                  </a:txBody>
                  <a:tcPr marL="68580" marR="68580" marT="0" marB="0" vert="horz" anchor="ctr">
                    <a:lnL w="19050">
                      <a:solidFill>
                        <a:schemeClr val="bg1"/>
                      </a:solidFill>
                      <a:prstDash val="solid"/>
                    </a:lnL>
                    <a:lnR w="19050">
                      <a:solidFill>
                        <a:schemeClr val="bg1"/>
                      </a:solidFill>
                      <a:prstDash val="solid"/>
                    </a:lnR>
                    <a:lnT w="19050">
                      <a:solidFill>
                        <a:schemeClr val="bg1"/>
                      </a:solidFill>
                      <a:prstDash val="solid"/>
                    </a:lnT>
                    <a:lnB w="19050">
                      <a:solidFill>
                        <a:schemeClr val="bg1"/>
                      </a:solidFill>
                      <a:prstDash val="solid"/>
                    </a:lnB>
                    <a:lnTlToBr>
                      <a:noFill/>
                    </a:lnTlToBr>
                    <a:lnBlToTr>
                      <a:noFill/>
                    </a:lnBlToTr>
                    <a:solidFill>
                      <a:srgbClr val="0070C0"/>
                    </a:solidFill>
                  </a:tcPr>
                </a:tc>
                <a:tc>
                  <a:txBody>
                    <a:bodyPr/>
                    <a:p>
                      <a:pPr indent="0" algn="ctr">
                        <a:buNone/>
                      </a:pPr>
                      <a:r>
                        <a:rPr lang="en-US" sz="1800" b="1">
                          <a:solidFill>
                            <a:schemeClr val="bg1"/>
                          </a:solidFill>
                          <a:latin typeface="楷体" panose="02010609060101010101" charset="-122"/>
                          <a:ea typeface="楷体" panose="02010609060101010101" charset="-122"/>
                          <a:cs typeface="楷体" panose="02010609060101010101" charset="-122"/>
                        </a:rPr>
                        <a:t>商纣</a:t>
                      </a:r>
                      <a:endParaRPr lang="en-US" altLang="en-US" sz="1800" b="1">
                        <a:solidFill>
                          <a:schemeClr val="bg1"/>
                        </a:solidFill>
                        <a:latin typeface="楷体" panose="02010609060101010101" charset="-122"/>
                        <a:ea typeface="楷体" panose="02010609060101010101" charset="-122"/>
                        <a:cs typeface="楷体" panose="02010609060101010101" charset="-122"/>
                      </a:endParaRPr>
                    </a:p>
                  </a:txBody>
                  <a:tcPr marL="68580" marR="68580" marT="0" marB="0" vert="horz" anchor="ctr">
                    <a:lnL w="19050">
                      <a:solidFill>
                        <a:schemeClr val="bg1"/>
                      </a:solidFill>
                      <a:prstDash val="solid"/>
                    </a:lnL>
                    <a:lnR w="19050">
                      <a:solidFill>
                        <a:schemeClr val="bg1"/>
                      </a:solidFill>
                      <a:prstDash val="solid"/>
                    </a:lnR>
                    <a:lnT w="19050">
                      <a:solidFill>
                        <a:schemeClr val="bg1"/>
                      </a:solidFill>
                      <a:prstDash val="solid"/>
                    </a:lnT>
                    <a:lnB w="19050">
                      <a:solidFill>
                        <a:schemeClr val="bg1"/>
                      </a:solidFill>
                      <a:prstDash val="solid"/>
                    </a:lnB>
                    <a:lnTlToBr>
                      <a:noFill/>
                    </a:lnTlToBr>
                    <a:lnBlToTr>
                      <a:noFill/>
                    </a:lnBlToTr>
                    <a:solidFill>
                      <a:srgbClr val="0070C0"/>
                    </a:solidFill>
                  </a:tcPr>
                </a:tc>
              </a:tr>
            </a:tbl>
          </a:graphicData>
        </a:graphic>
      </p:graphicFrame>
      <p:sp>
        <p:nvSpPr>
          <p:cNvPr id="3" name="文本框 2"/>
          <p:cNvSpPr txBox="1"/>
          <p:nvPr/>
        </p:nvSpPr>
        <p:spPr>
          <a:xfrm>
            <a:off x="872490" y="4246245"/>
            <a:ext cx="10419715" cy="829945"/>
          </a:xfrm>
          <a:prstGeom prst="rect">
            <a:avLst/>
          </a:prstGeom>
          <a:noFill/>
        </p:spPr>
        <p:txBody>
          <a:bodyPr wrap="square" rtlCol="0" anchor="t">
            <a:spAutoFit/>
          </a:bodyPr>
          <a:p>
            <a:pPr indent="0"/>
            <a:r>
              <a:rPr lang="zh-CN" sz="2400" b="1">
                <a:solidFill>
                  <a:srgbClr val="FF0000"/>
                </a:solidFill>
                <a:latin typeface="楷体" panose="02010609060101010101" charset="-122"/>
                <a:ea typeface="楷体" panose="02010609060101010101" charset="-122"/>
                <a:cs typeface="楷体" panose="02010609060101010101" charset="-122"/>
                <a:sym typeface="+mn-ea"/>
              </a:rPr>
              <a:t>根据材料并结合所学中国古代史知识，对此表的内容提出自己的看法，并予以说明。（要求：看法具体明确，说明须史论结合。）</a:t>
            </a:r>
            <a:endParaRPr lang="zh-CN" altLang="en-US" sz="2400" b="1">
              <a:solidFill>
                <a:srgbClr val="FF0000"/>
              </a:solidFill>
              <a:latin typeface="楷体" panose="02010609060101010101" charset="-122"/>
              <a:ea typeface="楷体" panose="02010609060101010101" charset="-122"/>
              <a:cs typeface="楷体" panose="02010609060101010101" charset="-122"/>
              <a:sym typeface="+mn-ea"/>
            </a:endParaRPr>
          </a:p>
        </p:txBody>
      </p:sp>
    </p:spTree>
  </p:cSld>
  <p:clrMapOvr>
    <a:masterClrMapping/>
  </p:clrMapOvr>
  <p:transition>
    <p:newsflash/>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1690370" y="1109980"/>
            <a:ext cx="8309610" cy="4351655"/>
          </a:xfrm>
        </p:spPr>
        <p:txBody>
          <a:bodyPr/>
          <a:p>
            <a:pPr marL="0" indent="0">
              <a:buNone/>
            </a:pPr>
            <a:r>
              <a:rPr lang="zh-CN" altLang="zh-CN" sz="3200">
                <a:solidFill>
                  <a:srgbClr val="0070C0"/>
                </a:solidFill>
              </a:rPr>
              <a:t>一、试题结构：</a:t>
            </a:r>
            <a:endParaRPr lang="zh-CN" altLang="zh-CN" sz="3200">
              <a:solidFill>
                <a:srgbClr val="0070C0"/>
              </a:solidFill>
            </a:endParaRPr>
          </a:p>
          <a:p>
            <a:r>
              <a:rPr lang="en-US" altLang="zh-CN" sz="3200" b="1">
                <a:solidFill>
                  <a:srgbClr val="FF0000"/>
                </a:solidFill>
                <a:latin typeface="楷体" panose="02010609060101010101" charset="-122"/>
                <a:ea typeface="楷体" panose="02010609060101010101" charset="-122"/>
                <a:cs typeface="楷体" panose="02010609060101010101" charset="-122"/>
              </a:rPr>
              <a:t>1</a:t>
            </a:r>
            <a:r>
              <a:rPr lang="zh-CN" altLang="en-US" sz="3200" b="1">
                <a:solidFill>
                  <a:srgbClr val="FF0000"/>
                </a:solidFill>
                <a:latin typeface="楷体" panose="02010609060101010101" charset="-122"/>
                <a:ea typeface="楷体" panose="02010609060101010101" charset="-122"/>
                <a:cs typeface="楷体" panose="02010609060101010101" charset="-122"/>
              </a:rPr>
              <a:t>、</a:t>
            </a:r>
            <a:r>
              <a:rPr lang="zh-CN" altLang="en-US" sz="3200" b="1">
                <a:solidFill>
                  <a:srgbClr val="FF0000"/>
                </a:solidFill>
                <a:latin typeface="楷体" panose="02010609060101010101" charset="-122"/>
                <a:ea typeface="楷体" panose="02010609060101010101" charset="-122"/>
                <a:cs typeface="楷体" panose="02010609060101010101" charset="-122"/>
                <a:sym typeface="+mn-ea"/>
              </a:rPr>
              <a:t>材料出处</a:t>
            </a:r>
            <a:endParaRPr lang="zh-CN" altLang="en-US" sz="3200" b="1">
              <a:solidFill>
                <a:srgbClr val="FF0000"/>
              </a:solidFill>
              <a:latin typeface="楷体" panose="02010609060101010101" charset="-122"/>
              <a:ea typeface="楷体" panose="02010609060101010101" charset="-122"/>
              <a:cs typeface="楷体" panose="02010609060101010101" charset="-122"/>
            </a:endParaRPr>
          </a:p>
          <a:p>
            <a:r>
              <a:rPr lang="en-US" altLang="zh-CN" sz="3200" b="1">
                <a:solidFill>
                  <a:srgbClr val="FF0000"/>
                </a:solidFill>
                <a:latin typeface="楷体" panose="02010609060101010101" charset="-122"/>
                <a:ea typeface="楷体" panose="02010609060101010101" charset="-122"/>
                <a:cs typeface="楷体" panose="02010609060101010101" charset="-122"/>
              </a:rPr>
              <a:t>2</a:t>
            </a:r>
            <a:r>
              <a:rPr lang="zh-CN" altLang="en-US" sz="3200" b="1">
                <a:solidFill>
                  <a:srgbClr val="FF0000"/>
                </a:solidFill>
                <a:latin typeface="楷体" panose="02010609060101010101" charset="-122"/>
                <a:ea typeface="楷体" panose="02010609060101010101" charset="-122"/>
                <a:cs typeface="楷体" panose="02010609060101010101" charset="-122"/>
              </a:rPr>
              <a:t>、</a:t>
            </a:r>
            <a:r>
              <a:rPr lang="zh-CN" altLang="en-US" sz="3200" b="1">
                <a:solidFill>
                  <a:srgbClr val="FF0000"/>
                </a:solidFill>
                <a:latin typeface="楷体" panose="02010609060101010101" charset="-122"/>
                <a:ea typeface="楷体" panose="02010609060101010101" charset="-122"/>
                <a:cs typeface="楷体" panose="02010609060101010101" charset="-122"/>
                <a:sym typeface="+mn-ea"/>
              </a:rPr>
              <a:t>材料内容</a:t>
            </a:r>
            <a:endParaRPr lang="zh-CN" altLang="en-US" sz="3200" b="1">
              <a:solidFill>
                <a:srgbClr val="FF0000"/>
              </a:solidFill>
              <a:latin typeface="楷体" panose="02010609060101010101" charset="-122"/>
              <a:ea typeface="楷体" panose="02010609060101010101" charset="-122"/>
              <a:cs typeface="楷体" panose="02010609060101010101" charset="-122"/>
            </a:endParaRPr>
          </a:p>
          <a:p>
            <a:r>
              <a:rPr lang="en-US" altLang="zh-CN" sz="3200" b="1">
                <a:solidFill>
                  <a:srgbClr val="FF0000"/>
                </a:solidFill>
                <a:latin typeface="楷体" panose="02010609060101010101" charset="-122"/>
                <a:ea typeface="楷体" panose="02010609060101010101" charset="-122"/>
                <a:cs typeface="楷体" panose="02010609060101010101" charset="-122"/>
              </a:rPr>
              <a:t>3</a:t>
            </a:r>
            <a:r>
              <a:rPr lang="zh-CN" altLang="en-US" sz="3200" b="1">
                <a:solidFill>
                  <a:srgbClr val="FF0000"/>
                </a:solidFill>
                <a:latin typeface="楷体" panose="02010609060101010101" charset="-122"/>
                <a:ea typeface="楷体" panose="02010609060101010101" charset="-122"/>
                <a:cs typeface="楷体" panose="02010609060101010101" charset="-122"/>
              </a:rPr>
              <a:t>、题目设问</a:t>
            </a:r>
            <a:endParaRPr lang="zh-CN" altLang="en-US" sz="3200" b="1">
              <a:solidFill>
                <a:srgbClr val="FF0000"/>
              </a:solidFill>
              <a:latin typeface="楷体" panose="02010609060101010101" charset="-122"/>
              <a:ea typeface="楷体" panose="02010609060101010101" charset="-122"/>
              <a:cs typeface="楷体" panose="02010609060101010101" charset="-122"/>
            </a:endParaRPr>
          </a:p>
        </p:txBody>
      </p:sp>
    </p:spTree>
  </p:cSld>
  <p:clrMapOvr>
    <a:masterClrMapping/>
  </p:clrMapOvr>
  <p:transition>
    <p:cover dir="lu"/>
  </p:transition>
</p:sld>
</file>

<file path=ppt/tags/tag1.xml><?xml version="1.0" encoding="utf-8"?>
<p:tagLst xmlns:p="http://schemas.openxmlformats.org/presentationml/2006/main">
  <p:tag name="KSO_WM_TAG_VERSION" val="1.0"/>
  <p:tag name="KSO_WM_TEMPLATE_CATEGORY" val="custom"/>
  <p:tag name="KSO_WM_TEMPLATE_INDEX" val="20184553"/>
  <p:tag name="KSO_WM_SCREEN_THEME_FLAG" val="Dlrq25wU2PGuGg5bbmjbDP9ejd1syhRXxHVQYVbCRLRqH/sj1g5Oek96FqwK0rH8P0FhzVOKqdVy20wBLA7BY5BIfN0EVJ9QIzO+2tyQ4F8="/>
</p:tagLst>
</file>

<file path=ppt/tags/tag10.xml><?xml version="1.0" encoding="utf-8"?>
<p:tagLst xmlns:p="http://schemas.openxmlformats.org/presentationml/2006/main">
  <p:tag name="KSO_WM_BEAUTIFY_FLAG" val="#wm#"/>
  <p:tag name="KSO_WM_TEMPLATE_CATEGORY" val="custom"/>
  <p:tag name="KSO_WM_TEMPLATE_INDEX" val="20184553"/>
</p:tagLst>
</file>

<file path=ppt/tags/tag11.xml><?xml version="1.0" encoding="utf-8"?>
<p:tagLst xmlns:p="http://schemas.openxmlformats.org/presentationml/2006/main">
  <p:tag name="KSO_WM_BEAUTIFY_FLAG" val="#wm#"/>
  <p:tag name="KSO_WM_TEMPLATE_CATEGORY" val="custom"/>
  <p:tag name="KSO_WM_TEMPLATE_INDEX" val="20184553"/>
</p:tagLst>
</file>

<file path=ppt/tags/tag12.xml><?xml version="1.0" encoding="utf-8"?>
<p:tagLst xmlns:p="http://schemas.openxmlformats.org/presentationml/2006/main">
  <p:tag name="KSO_WM_BEAUTIFY_FLAG" val="#wm#"/>
  <p:tag name="KSO_WM_TEMPLATE_CATEGORY" val="custom"/>
  <p:tag name="KSO_WM_TEMPLATE_INDEX" val="20184553"/>
</p:tagLst>
</file>

<file path=ppt/tags/tag13.xml><?xml version="1.0" encoding="utf-8"?>
<p:tagLst xmlns:p="http://schemas.openxmlformats.org/presentationml/2006/main">
  <p:tag name="KSO_WM_BEAUTIFY_FLAG" val="#wm#"/>
  <p:tag name="KSO_WM_TEMPLATE_CATEGORY" val="custom"/>
  <p:tag name="KSO_WM_TEMPLATE_INDEX" val="20184553"/>
</p:tagLst>
</file>

<file path=ppt/tags/tag14.xml><?xml version="1.0" encoding="utf-8"?>
<p:tagLst xmlns:p="http://schemas.openxmlformats.org/presentationml/2006/main">
  <p:tag name="KSO_WM_BEAUTIFY_FLAG" val="#wm#"/>
  <p:tag name="KSO_WM_TEMPLATE_CATEGORY" val="custom"/>
  <p:tag name="KSO_WM_TEMPLATE_INDEX" val="20184553"/>
</p:tagLst>
</file>

<file path=ppt/tags/tag15.xml><?xml version="1.0" encoding="utf-8"?>
<p:tagLst xmlns:p="http://schemas.openxmlformats.org/presentationml/2006/main">
  <p:tag name="KSO_WM_DOC_GUID" val="{9fc8bed1-30db-448a-a22f-e37f421db6f8}"/>
  <p:tag name="KSO_WM_SCREEN_THEME_FLAG" val="Dlrq25wU2PGuGg5bbmjbDP9ejd1syhRXxHVQYVbCRLRqH/sj1g5Oek96FqwK0rH8P0FhzVOKqdVy20wBLA7BY5BIfN0EVJ9QIzO+2tyQ4F8="/>
</p:tagLst>
</file>

<file path=ppt/tags/tag2.xml><?xml version="1.0" encoding="utf-8"?>
<p:tagLst xmlns:p="http://schemas.openxmlformats.org/presentationml/2006/main">
  <p:tag name="KSO_WM_TAG_VERSION" val="1.0"/>
  <p:tag name="KSO_WM_TEMPLATE_CATEGORY" val="custom"/>
  <p:tag name="KSO_WM_TEMPLATE_INDEX" val="20184553"/>
  <p:tag name="KSO_WM_SCREEN_THEME_FLAG" val="Dlrq25wU2PGuGg5bbmjbDP9ejd1syhRXxHVQYVbCRLRqH/sj1g5Oek96FqwK0rH8P0FhzVOKqdVy20wBLA7BY5BIfN0EVJ9QIzO+2tyQ4F8="/>
</p:tagLst>
</file>

<file path=ppt/tags/tag3.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 name="KSO_WM_SCREEN_THEME_FLAG" val="Dlrq25wU2PGuGg5bbmjbDP9ejd1syhRXxHVQYVbCRLRqH/sj1g5Oek96FqwK0rH8P0FhzVOKqdVy20wBLA7BY5BIfN0EVJ9QIzO+2tyQ4F8="/>
</p:tagLst>
</file>

<file path=ppt/tags/tag4.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 name="KSO_WM_SCREEN_THEME_FLAG" val="Dlrq25wU2PGuGg5bbmjbDP9ejd1syhRXxHVQYVbCRLRqH/sj1g5Oek96FqwK0rH8P0FhzVOKqdVy20wBLA7BY5BIfN0EVJ9QIzO+2tyQ4F8="/>
</p:tagLst>
</file>

<file path=ppt/tags/tag5.xml><?xml version="1.0" encoding="utf-8"?>
<p:tagLst xmlns:p="http://schemas.openxmlformats.org/presentationml/2006/main">
  <p:tag name="KSO_WM_BEAUTIFY_FLAG" val="#wm#"/>
  <p:tag name="KSO_WM_TEMPLATE_CATEGORY" val="custom"/>
  <p:tag name="KSO_WM_TEMPLATE_INDEX" val="20184553"/>
</p:tagLst>
</file>

<file path=ppt/tags/tag6.xml><?xml version="1.0" encoding="utf-8"?>
<p:tagLst xmlns:p="http://schemas.openxmlformats.org/presentationml/2006/main">
  <p:tag name="KSO_WM_BEAUTIFY_FLAG" val="#wm#"/>
  <p:tag name="KSO_WM_TEMPLATE_CATEGORY" val="custom"/>
  <p:tag name="KSO_WM_TEMPLATE_INDEX" val="20184553"/>
</p:tagLst>
</file>

<file path=ppt/tags/tag7.xml><?xml version="1.0" encoding="utf-8"?>
<p:tagLst xmlns:p="http://schemas.openxmlformats.org/presentationml/2006/main">
  <p:tag name="KSO_WM_BEAUTIFY_FLAG" val="#wm#"/>
  <p:tag name="KSO_WM_TEMPLATE_CATEGORY" val="custom"/>
  <p:tag name="KSO_WM_TEMPLATE_INDEX" val="20184553"/>
</p:tagLst>
</file>

<file path=ppt/tags/tag8.xml><?xml version="1.0" encoding="utf-8"?>
<p:tagLst xmlns:p="http://schemas.openxmlformats.org/presentationml/2006/main">
  <p:tag name="KSO_WM_BEAUTIFY_FLAG" val="#wm#"/>
  <p:tag name="KSO_WM_TEMPLATE_CATEGORY" val="custom"/>
  <p:tag name="KSO_WM_TEMPLATE_INDEX" val="20184553"/>
</p:tagLst>
</file>

<file path=ppt/tags/tag9.xml><?xml version="1.0" encoding="utf-8"?>
<p:tagLst xmlns:p="http://schemas.openxmlformats.org/presentationml/2006/main">
  <p:tag name="KSO_WM_BEAUTIFY_FLAG" val="#wm#"/>
  <p:tag name="KSO_WM_TEMPLATE_CATEGORY" val="custom"/>
  <p:tag name="KSO_WM_TEMPLATE_INDEX" val="20184553"/>
</p:tagLst>
</file>

<file path=ppt/theme/theme1.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世界地图">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Rounded MT Bold"/>
        <a:ea typeface="黑体"/>
        <a:cs typeface=""/>
      </a:majorFont>
      <a:minorFont>
        <a:latin typeface="Arial Rounded MT Bold"/>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22903</Words>
  <Application>WPS 演示</Application>
  <PresentationFormat>宽屏</PresentationFormat>
  <Paragraphs>1883</Paragraphs>
  <Slides>120</Slides>
  <Notes>31</Notes>
  <HiddenSlides>0</HiddenSlides>
  <MMClips>0</MMClips>
  <ScaleCrop>false</ScaleCrop>
  <HeadingPairs>
    <vt:vector size="6" baseType="variant">
      <vt:variant>
        <vt:lpstr>已用的字体</vt:lpstr>
      </vt:variant>
      <vt:variant>
        <vt:i4>16</vt:i4>
      </vt:variant>
      <vt:variant>
        <vt:lpstr>主题</vt:lpstr>
      </vt:variant>
      <vt:variant>
        <vt:i4>2</vt:i4>
      </vt:variant>
      <vt:variant>
        <vt:lpstr>幻灯片标题</vt:lpstr>
      </vt:variant>
      <vt:variant>
        <vt:i4>120</vt:i4>
      </vt:variant>
    </vt:vector>
  </HeadingPairs>
  <TitlesOfParts>
    <vt:vector size="138" baseType="lpstr">
      <vt:lpstr>Arial</vt:lpstr>
      <vt:lpstr>宋体</vt:lpstr>
      <vt:lpstr>Wingdings</vt:lpstr>
      <vt:lpstr>黑体</vt:lpstr>
      <vt:lpstr>微软雅黑</vt:lpstr>
      <vt:lpstr>楷体</vt:lpstr>
      <vt:lpstr>Arial Rounded MT Bold</vt:lpstr>
      <vt:lpstr>Arial Unicode MS</vt:lpstr>
      <vt:lpstr>Calibri</vt:lpstr>
      <vt:lpstr>Times New Roman</vt:lpstr>
      <vt:lpstr>Microsoft JhengHei</vt:lpstr>
      <vt:lpstr>Arial</vt:lpstr>
      <vt:lpstr>Times New Roman</vt:lpstr>
      <vt:lpstr>楷体_GB2312</vt:lpstr>
      <vt:lpstr>新宋体</vt:lpstr>
      <vt:lpstr>楷体_GB2312</vt:lpstr>
      <vt:lpstr>Office 主题</vt:lpstr>
      <vt:lpstr>世界地图</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（5）、文综历史高考批改及要求</vt:lpstr>
      <vt:lpstr>PowerPoint 演示文稿</vt:lpstr>
      <vt:lpstr>PowerPoint 演示文稿</vt:lpstr>
      <vt:lpstr>PowerPoint 演示文稿</vt:lpstr>
      <vt:lpstr>PowerPoint 演示文稿</vt:lpstr>
      <vt:lpstr>PowerPoint 演示文稿</vt:lpstr>
      <vt:lpstr>     计算机阅卷书写规范要求</vt:lpstr>
      <vt:lpstr>PowerPoint 演示文稿</vt:lpstr>
      <vt:lpstr>PowerPoint 演示文稿</vt:lpstr>
      <vt:lpstr>    高考历史答题的几点建议</vt:lpstr>
      <vt:lpstr>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张祖良</cp:lastModifiedBy>
  <cp:revision>23</cp:revision>
  <dcterms:created xsi:type="dcterms:W3CDTF">2018-03-01T02:03:00Z</dcterms:created>
  <dcterms:modified xsi:type="dcterms:W3CDTF">2019-03-17T02:39:04Z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2052-11.1.0.8527</vt:lpwstr>
  </property>
</Properties>
</file>