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gs/tag18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678" r:id="rId3"/>
    <p:sldId id="770" r:id="rId5"/>
    <p:sldId id="708" r:id="rId6"/>
    <p:sldId id="771" r:id="rId7"/>
    <p:sldId id="795" r:id="rId8"/>
    <p:sldId id="679" r:id="rId9"/>
    <p:sldId id="749" r:id="rId10"/>
    <p:sldId id="712" r:id="rId11"/>
    <p:sldId id="709" r:id="rId12"/>
    <p:sldId id="710" r:id="rId13"/>
    <p:sldId id="750" r:id="rId14"/>
    <p:sldId id="796" r:id="rId15"/>
    <p:sldId id="797" r:id="rId16"/>
    <p:sldId id="751" r:id="rId17"/>
    <p:sldId id="752" r:id="rId18"/>
    <p:sldId id="753" r:id="rId19"/>
    <p:sldId id="745" r:id="rId20"/>
    <p:sldId id="746" r:id="rId21"/>
    <p:sldId id="747" r:id="rId22"/>
    <p:sldId id="748" r:id="rId23"/>
    <p:sldId id="754" r:id="rId24"/>
    <p:sldId id="755" r:id="rId25"/>
    <p:sldId id="756" r:id="rId26"/>
    <p:sldId id="759" r:id="rId27"/>
    <p:sldId id="760" r:id="rId28"/>
    <p:sldId id="757" r:id="rId29"/>
    <p:sldId id="758" r:id="rId30"/>
    <p:sldId id="761" r:id="rId31"/>
    <p:sldId id="707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6.xml" Id="rId9" /><Relationship Type="http://schemas.openxmlformats.org/officeDocument/2006/relationships/slide" Target="slides/slide5.xml" Id="rId8" /><Relationship Type="http://schemas.openxmlformats.org/officeDocument/2006/relationships/slide" Target="slides/slide4.xml" Id="rId7" /><Relationship Type="http://schemas.openxmlformats.org/officeDocument/2006/relationships/slide" Target="slides/slide3.xml" Id="rId6" /><Relationship Type="http://schemas.openxmlformats.org/officeDocument/2006/relationships/slide" Target="slides/slide2.xml" Id="rId5" /><Relationship Type="http://schemas.openxmlformats.org/officeDocument/2006/relationships/notesMaster" Target="notesMasters/notesMaster1.xml" Id="rId4" /><Relationship Type="http://schemas.openxmlformats.org/officeDocument/2006/relationships/tableStyles" Target="tableStyles.xml" Id="rId35" /><Relationship Type="http://schemas.openxmlformats.org/officeDocument/2006/relationships/viewProps" Target="viewProps.xml" Id="rId34" /><Relationship Type="http://schemas.openxmlformats.org/officeDocument/2006/relationships/presProps" Target="presProps.xml" Id="rId33" /><Relationship Type="http://schemas.openxmlformats.org/officeDocument/2006/relationships/slide" Target="slides/slide29.xml" Id="rId32" /><Relationship Type="http://schemas.openxmlformats.org/officeDocument/2006/relationships/slide" Target="slides/slide28.xml" Id="rId31" /><Relationship Type="http://schemas.openxmlformats.org/officeDocument/2006/relationships/slide" Target="slides/slide27.xml" Id="rId30" /><Relationship Type="http://schemas.openxmlformats.org/officeDocument/2006/relationships/slide" Target="slides/slide1.xml" Id="rId3" /><Relationship Type="http://schemas.openxmlformats.org/officeDocument/2006/relationships/slide" Target="slides/slide26.xml" Id="rId29" /><Relationship Type="http://schemas.openxmlformats.org/officeDocument/2006/relationships/slide" Target="slides/slide25.xml" Id="rId28" /><Relationship Type="http://schemas.openxmlformats.org/officeDocument/2006/relationships/slide" Target="slides/slide24.xml" Id="rId27" /><Relationship Type="http://schemas.openxmlformats.org/officeDocument/2006/relationships/slide" Target="slides/slide23.xml" Id="rId26" /><Relationship Type="http://schemas.openxmlformats.org/officeDocument/2006/relationships/slide" Target="slides/slide22.xml" Id="rId25" /><Relationship Type="http://schemas.openxmlformats.org/officeDocument/2006/relationships/slide" Target="slides/slide21.xml" Id="rId24" /><Relationship Type="http://schemas.openxmlformats.org/officeDocument/2006/relationships/slide" Target="slides/slide20.xml" Id="rId23" /><Relationship Type="http://schemas.openxmlformats.org/officeDocument/2006/relationships/slide" Target="slides/slide19.xml" Id="rId22" /><Relationship Type="http://schemas.openxmlformats.org/officeDocument/2006/relationships/slide" Target="slides/slide18.xml" Id="rId21" /><Relationship Type="http://schemas.openxmlformats.org/officeDocument/2006/relationships/slide" Target="slides/slide17.xml" Id="rId20" /><Relationship Type="http://schemas.openxmlformats.org/officeDocument/2006/relationships/theme" Target="theme/theme1.xml" Id="rId2" /><Relationship Type="http://schemas.openxmlformats.org/officeDocument/2006/relationships/slide" Target="slides/slide16.xml" Id="rId19" /><Relationship Type="http://schemas.openxmlformats.org/officeDocument/2006/relationships/slide" Target="slides/slide15.xml" Id="rId18" /><Relationship Type="http://schemas.openxmlformats.org/officeDocument/2006/relationships/slide" Target="slides/slide14.xml" Id="rId17" /><Relationship Type="http://schemas.openxmlformats.org/officeDocument/2006/relationships/slide" Target="slides/slide13.xml" Id="rId16" /><Relationship Type="http://schemas.openxmlformats.org/officeDocument/2006/relationships/slide" Target="slides/slide12.xml" Id="rId15" /><Relationship Type="http://schemas.openxmlformats.org/officeDocument/2006/relationships/slide" Target="slides/slide11.xml" Id="rId14" /><Relationship Type="http://schemas.openxmlformats.org/officeDocument/2006/relationships/slide" Target="slides/slide10.xml" Id="rId13" /><Relationship Type="http://schemas.openxmlformats.org/officeDocument/2006/relationships/slide" Target="slides/slide9.xml" Id="rId12" /><Relationship Type="http://schemas.openxmlformats.org/officeDocument/2006/relationships/slide" Target="slides/slide8.xml" Id="rId11" /><Relationship Type="http://schemas.openxmlformats.org/officeDocument/2006/relationships/slide" Target="slides/slide7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180.xml" Id="Rd49f2bccc25e45e2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487C1-DD6C-45F1-BDC0-3A63356DD8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487C1-DD6C-45F1-BDC0-3A63356DD8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487C1-DD6C-45F1-BDC0-3A63356DD8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487C1-DD6C-45F1-BDC0-3A63356DD8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487C1-DD6C-45F1-BDC0-3A63356DD8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487C1-DD6C-45F1-BDC0-3A63356DD8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487C1-DD6C-45F1-BDC0-3A63356DD8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487C1-DD6C-45F1-BDC0-3A63356DD8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487C1-DD6C-45F1-BDC0-3A63356DD8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487C1-DD6C-45F1-BDC0-3A63356DD8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487C1-DD6C-45F1-BDC0-3A63356DD8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487C1-DD6C-45F1-BDC0-3A63356DD8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487C1-DD6C-45F1-BDC0-3A63356DD8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487C1-DD6C-45F1-BDC0-3A63356DD8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3980" y="4717143"/>
            <a:ext cx="7164409" cy="1265003"/>
          </a:xfrm>
        </p:spPr>
        <p:txBody>
          <a:bodyPr anchor="ctr" anchorCtr="0">
            <a:normAutofit/>
          </a:bodyPr>
          <a:lstStyle>
            <a:lvl1pPr algn="ctr">
              <a:defRPr sz="40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43981" y="5982146"/>
            <a:ext cx="7164409" cy="42227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476387" y="0"/>
            <a:ext cx="292144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23" b="28517"/>
          <a:stretch>
            <a:fillRect/>
          </a:stretch>
        </p:blipFill>
        <p:spPr>
          <a:xfrm>
            <a:off x="3943982" y="1"/>
            <a:ext cx="7164408" cy="450132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1654542" y="-13277"/>
            <a:ext cx="61071" cy="6894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08000" y="584200"/>
            <a:ext cx="11125200" cy="5949950"/>
          </a:xfrm>
        </p:spPr>
        <p:txBody>
          <a:bodyPr/>
          <a:lstStyle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08" b="71538" l="1027" r="897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4" t="27263" r="38613" b="28773"/>
          <a:stretch>
            <a:fillRect/>
          </a:stretch>
        </p:blipFill>
        <p:spPr>
          <a:xfrm flipH="1">
            <a:off x="10120575" y="4332863"/>
            <a:ext cx="2071425" cy="252513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1063677"/>
            <a:ext cx="12192000" cy="132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2693235"/>
            <a:ext cx="7308850" cy="886968"/>
          </a:xfrm>
        </p:spPr>
        <p:txBody>
          <a:bodyPr anchor="ctr" anchorCtr="0">
            <a:normAutofit/>
          </a:bodyPr>
          <a:lstStyle>
            <a:lvl1pPr algn="ctr">
              <a:defRPr sz="44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8600" y="3617009"/>
            <a:ext cx="7308850" cy="630368"/>
          </a:xfr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7" name="矩形 6"/>
          <p:cNvSpPr/>
          <p:nvPr/>
        </p:nvSpPr>
        <p:spPr>
          <a:xfrm>
            <a:off x="0" y="2597932"/>
            <a:ext cx="3397829" cy="1077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08" b="71538" l="1027" r="897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4" t="27263" r="38613" b="28773"/>
          <a:stretch>
            <a:fillRect/>
          </a:stretch>
        </p:blipFill>
        <p:spPr>
          <a:xfrm flipH="1">
            <a:off x="10120575" y="4332863"/>
            <a:ext cx="2071425" cy="252513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755548" y="2597932"/>
            <a:ext cx="84940" cy="1077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3600"/>
            <a:ext cx="10515600" cy="698552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50000"/>
            <a:ext cx="10515600" cy="2206000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3979030"/>
            <a:ext cx="10515600" cy="2206000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08" b="71538" l="1027" r="897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4" t="27263" r="38613" b="28773"/>
          <a:stretch>
            <a:fillRect/>
          </a:stretch>
        </p:blipFill>
        <p:spPr>
          <a:xfrm flipH="1">
            <a:off x="10120575" y="4332863"/>
            <a:ext cx="2071425" cy="252513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1063677"/>
            <a:ext cx="12192000" cy="132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82245"/>
            <a:ext cx="10515600" cy="1036955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33572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159635"/>
            <a:ext cx="5157787" cy="3684588"/>
          </a:xfrm>
        </p:spPr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3572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159635"/>
            <a:ext cx="5183188" cy="3684588"/>
          </a:xfrm>
        </p:spPr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4521200" y="1376364"/>
            <a:ext cx="3594100" cy="3595687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4357689" y="1427163"/>
            <a:ext cx="3519487" cy="351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4400">
              <a:latin typeface="Broadway BT" panose="04040905080B02020502" pitchFamily="82" charset="0"/>
              <a:ea typeface="汉仪丫丫体简" panose="02010604000101010101" pitchFamily="2" charset="-122"/>
              <a:cs typeface="Verdana" panose="020B0604030504040204" pitchFamily="34" charset="0"/>
            </a:endParaRPr>
          </a:p>
        </p:txBody>
      </p: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>
            <a:off x="9390063" y="2457451"/>
            <a:ext cx="506412" cy="5064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>
            <a:off x="7997826" y="1719264"/>
            <a:ext cx="231775" cy="2317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>
            <a:off x="3514726" y="4508501"/>
            <a:ext cx="506413" cy="5064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7"/>
            </p:custDataLst>
          </p:nvPr>
        </p:nvSpPr>
        <p:spPr>
          <a:xfrm>
            <a:off x="5303838" y="5184776"/>
            <a:ext cx="233362" cy="2333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357688" y="1376364"/>
            <a:ext cx="3519487" cy="3638550"/>
          </a:xfrm>
        </p:spPr>
        <p:txBody>
          <a:bodyPr>
            <a:normAutofit/>
          </a:bodyPr>
          <a:lstStyle>
            <a:lvl1pPr algn="ctr">
              <a:defRPr sz="88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08" b="71538" l="1027" r="897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4" t="27263" r="38613" b="28773"/>
          <a:stretch>
            <a:fillRect/>
          </a:stretch>
        </p:blipFill>
        <p:spPr>
          <a:xfrm flipH="1">
            <a:off x="10120575" y="4332863"/>
            <a:ext cx="2071425" cy="2525137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732974"/>
            <a:ext cx="41652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32974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333174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73568" y="337828"/>
            <a:ext cx="1498600" cy="6158505"/>
          </a:xfrm>
        </p:spPr>
        <p:txBody>
          <a:bodyPr vert="eaVert" anchor="ctr" anchorCtr="0"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093" y="337828"/>
            <a:ext cx="9235595" cy="6158505"/>
          </a:xfrm>
        </p:spPr>
        <p:txBody>
          <a:bodyPr vert="eaVert"/>
          <a:lstStyle>
            <a:lvl2pPr>
              <a:defRPr sz="20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405766"/>
            <a:ext cx="10515600" cy="698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349829"/>
            <a:ext cx="10515600" cy="482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49580" indent="-44958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85000"/>
        <a:buFont typeface="Wingdings" panose="05000000000000000000" pitchFamily="2" charset="2"/>
        <a:buChar char="J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64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5" Type="http://schemas.openxmlformats.org/officeDocument/2006/relationships/notesSlide" Target="../notesSlides/notesSlide9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tags" Target="../tags/tag6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9" Type="http://schemas.openxmlformats.org/officeDocument/2006/relationships/notesSlide" Target="../notesSlides/notesSlide10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94.xml"/><Relationship Id="rId16" Type="http://schemas.openxmlformats.org/officeDocument/2006/relationships/tags" Target="../tags/tag93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tags" Target="../tags/tag7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5.xml"/><Relationship Id="rId1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3" Type="http://schemas.openxmlformats.org/officeDocument/2006/relationships/notesSlide" Target="../notesSlides/notesSlide12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117.xml"/><Relationship Id="rId20" Type="http://schemas.openxmlformats.org/officeDocument/2006/relationships/tags" Target="../tags/tag116.xml"/><Relationship Id="rId2" Type="http://schemas.openxmlformats.org/officeDocument/2006/relationships/tags" Target="../tags/tag98.xml"/><Relationship Id="rId19" Type="http://schemas.openxmlformats.org/officeDocument/2006/relationships/tags" Target="../tags/tag115.xml"/><Relationship Id="rId18" Type="http://schemas.openxmlformats.org/officeDocument/2006/relationships/tags" Target="../tags/tag114.xml"/><Relationship Id="rId17" Type="http://schemas.openxmlformats.org/officeDocument/2006/relationships/tags" Target="../tags/tag113.xml"/><Relationship Id="rId16" Type="http://schemas.openxmlformats.org/officeDocument/2006/relationships/tags" Target="../tags/tag112.xml"/><Relationship Id="rId15" Type="http://schemas.openxmlformats.org/officeDocument/2006/relationships/tags" Target="../tags/tag111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0" Type="http://schemas.openxmlformats.org/officeDocument/2006/relationships/notesSlide" Target="../notesSlides/notesSlide13.xml"/><Relationship Id="rId2" Type="http://schemas.openxmlformats.org/officeDocument/2006/relationships/tags" Target="../tags/tag119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135.xml"/><Relationship Id="rId17" Type="http://schemas.openxmlformats.org/officeDocument/2006/relationships/tags" Target="../tags/tag134.xml"/><Relationship Id="rId16" Type="http://schemas.openxmlformats.org/officeDocument/2006/relationships/tags" Target="../tags/tag133.xml"/><Relationship Id="rId15" Type="http://schemas.openxmlformats.org/officeDocument/2006/relationships/tags" Target="../tags/tag132.xml"/><Relationship Id="rId14" Type="http://schemas.openxmlformats.org/officeDocument/2006/relationships/tags" Target="../tags/tag131.xml"/><Relationship Id="rId13" Type="http://schemas.openxmlformats.org/officeDocument/2006/relationships/tags" Target="../tags/tag130.xml"/><Relationship Id="rId12" Type="http://schemas.openxmlformats.org/officeDocument/2006/relationships/tags" Target="../tags/tag129.xml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tags" Target="../tags/tag118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8.xml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3" Type="http://schemas.openxmlformats.org/officeDocument/2006/relationships/notesSlide" Target="../notesSlides/notesSlide2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32.xml"/><Relationship Id="rId20" Type="http://schemas.openxmlformats.org/officeDocument/2006/relationships/tags" Target="../tags/tag31.xml"/><Relationship Id="rId2" Type="http://schemas.openxmlformats.org/officeDocument/2006/relationships/tags" Target="../tags/tag13.xml"/><Relationship Id="rId19" Type="http://schemas.openxmlformats.org/officeDocument/2006/relationships/tags" Target="../tags/tag30.xml"/><Relationship Id="rId18" Type="http://schemas.openxmlformats.org/officeDocument/2006/relationships/tags" Target="../tags/tag29.xml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tags" Target="../tags/tag12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0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7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5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60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1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62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943985" y="4717415"/>
            <a:ext cx="7164705" cy="1741805"/>
          </a:xfrm>
        </p:spPr>
        <p:txBody>
          <a:bodyPr>
            <a:normAutofit/>
          </a:bodyPr>
          <a:lstStyle/>
          <a:p>
            <a:r>
              <a:rPr lang="zh-CN" altLang="en-US" sz="7200" b="1" dirty="0"/>
              <a:t>导言课</a:t>
            </a:r>
            <a:endParaRPr lang="zh-CN" altLang="en-US" sz="7200" b="1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180624_192822"/>
          <p:cNvPicPr>
            <a:picLocks noChangeAspect="1"/>
          </p:cNvPicPr>
          <p:nvPr/>
        </p:nvPicPr>
        <p:blipFill>
          <a:blip r:embed="rId1">
            <a:lum contrast="30000"/>
          </a:blip>
          <a:stretch>
            <a:fillRect/>
          </a:stretch>
        </p:blipFill>
        <p:spPr>
          <a:xfrm>
            <a:off x="-20955" y="-15875"/>
            <a:ext cx="9144635" cy="685800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4169119" y="1462604"/>
            <a:ext cx="5808556" cy="660336"/>
            <a:chOff x="4333340" y="2706410"/>
            <a:chExt cx="5808556" cy="660336"/>
          </a:xfrm>
        </p:grpSpPr>
        <p:sp>
          <p:nvSpPr>
            <p:cNvPr id="14" name="Oval 6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391749" y="2752359"/>
              <a:ext cx="512711" cy="514874"/>
            </a:xfrm>
            <a:prstGeom prst="ellipse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70" b="1" kern="0" dirty="0">
                  <a:latin typeface="+mn-lt"/>
                  <a:ea typeface="+mn-ea"/>
                </a:rPr>
                <a:t>1</a:t>
              </a:r>
              <a:endParaRPr lang="zh-CN" altLang="zh-CN" sz="3270" b="1" kern="0" dirty="0">
                <a:latin typeface="+mn-lt"/>
                <a:ea typeface="+mn-ea"/>
              </a:endParaRPr>
            </a:p>
          </p:txBody>
        </p:sp>
        <p:sp>
          <p:nvSpPr>
            <p:cNvPr id="15" name="Oval 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333340" y="3137432"/>
              <a:ext cx="229314" cy="229314"/>
            </a:xfrm>
            <a:prstGeom prst="ellipse">
              <a:avLst/>
            </a:prstGeom>
            <a:solidFill>
              <a:schemeClr val="accent2">
                <a:alpha val="3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430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文本框 34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177040" y="2706410"/>
              <a:ext cx="4964856" cy="59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4400" dirty="0">
                  <a:latin typeface="+mn-lt"/>
                  <a:ea typeface="+mn-ea"/>
                </a:rPr>
                <a:t>如何学习历史</a:t>
              </a:r>
              <a:endParaRPr lang="zh-CN" altLang="en-US" sz="4400" dirty="0">
                <a:latin typeface="+mn-lt"/>
                <a:ea typeface="+mn-ea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5"/>
            </p:custDataLst>
          </p:nvPr>
        </p:nvGrpSpPr>
        <p:grpSpPr>
          <a:xfrm>
            <a:off x="4169119" y="2600068"/>
            <a:ext cx="5808556" cy="666308"/>
            <a:chOff x="4333340" y="3658795"/>
            <a:chExt cx="5808556" cy="666308"/>
          </a:xfrm>
        </p:grpSpPr>
        <p:sp>
          <p:nvSpPr>
            <p:cNvPr id="4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391749" y="3710715"/>
              <a:ext cx="512711" cy="512711"/>
            </a:xfrm>
            <a:prstGeom prst="ellipse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70" b="1" kern="0" dirty="0">
                  <a:latin typeface="+mn-lt"/>
                  <a:ea typeface="+mn-ea"/>
                </a:rPr>
                <a:t>2</a:t>
              </a:r>
              <a:endParaRPr lang="zh-CN" altLang="zh-CN" sz="3270" b="1" kern="0" dirty="0">
                <a:latin typeface="+mn-lt"/>
                <a:ea typeface="+mn-ea"/>
              </a:endParaRPr>
            </a:p>
          </p:txBody>
        </p:sp>
        <p:sp>
          <p:nvSpPr>
            <p:cNvPr id="4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333340" y="4093627"/>
              <a:ext cx="229314" cy="231476"/>
            </a:xfrm>
            <a:prstGeom prst="ellipse">
              <a:avLst/>
            </a:prstGeom>
            <a:solidFill>
              <a:schemeClr val="accent2">
                <a:alpha val="3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430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文本框 38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177040" y="3658795"/>
              <a:ext cx="4964856" cy="59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4400" dirty="0">
                  <a:latin typeface="+mn-lt"/>
                  <a:ea typeface="+mn-ea"/>
                </a:rPr>
                <a:t>对历史的态度</a:t>
              </a:r>
              <a:endParaRPr lang="zh-CN" altLang="en-US" sz="4400" dirty="0">
                <a:latin typeface="+mn-lt"/>
                <a:ea typeface="+mn-ea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9"/>
            </p:custDataLst>
          </p:nvPr>
        </p:nvGrpSpPr>
        <p:grpSpPr>
          <a:xfrm>
            <a:off x="1316544" y="929658"/>
            <a:ext cx="2164058" cy="4733988"/>
            <a:chOff x="509678" y="415367"/>
            <a:chExt cx="2710660" cy="5929706"/>
          </a:xfrm>
        </p:grpSpPr>
        <p:sp>
          <p:nvSpPr>
            <p:cNvPr id="27" name="Oval 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9678" y="415367"/>
              <a:ext cx="2078967" cy="2085456"/>
            </a:xfrm>
            <a:prstGeom prst="ellipse">
              <a:avLst/>
            </a:prstGeom>
            <a:solidFill>
              <a:schemeClr val="accent1">
                <a:alpha val="69000"/>
              </a:schemeClr>
            </a:solidFill>
            <a:ln>
              <a:noFill/>
            </a:ln>
            <a:effectLst/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9810" b="1" kern="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目</a:t>
              </a:r>
              <a:endParaRPr lang="zh-CN" altLang="zh-CN" sz="9810" b="1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Oval 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956950" y="1970808"/>
              <a:ext cx="1263388" cy="1265551"/>
            </a:xfrm>
            <a:prstGeom prst="ellipse">
              <a:avLst/>
            </a:prstGeom>
            <a:solidFill>
              <a:schemeClr val="accent1">
                <a:alpha val="35000"/>
              </a:schemeClr>
            </a:solidFill>
            <a:ln>
              <a:noFill/>
            </a:ln>
            <a:effectLst/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5995" kern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录</a:t>
              </a:r>
              <a:endParaRPr lang="zh-CN" altLang="zh-CN" sz="5995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12"/>
              </p:custDataLst>
            </p:nvPr>
          </p:nvSpPr>
          <p:spPr>
            <a:xfrm>
              <a:off x="1048349" y="2604664"/>
              <a:ext cx="832884" cy="3740409"/>
            </a:xfrm>
            <a:prstGeom prst="rect">
              <a:avLst/>
            </a:prstGeom>
            <a:noFill/>
          </p:spPr>
          <p:txBody>
            <a:bodyPr vert="eaVert" lIns="0" tIns="0" rIns="0" bIns="0" anchor="ctr">
              <a:normAutofit fontScale="85000" lnSpcReduction="10000"/>
            </a:bodyPr>
            <a:lstStyle/>
            <a:p>
              <a:pPr>
                <a:defRPr/>
              </a:pPr>
              <a:r>
                <a:rPr lang="en-US" altLang="zh-CN" sz="4905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lt"/>
                  <a:ea typeface="+mj-ea"/>
                  <a:cs typeface="+mj-cs"/>
                </a:rPr>
                <a:t>CONTENTS</a:t>
              </a:r>
              <a:endParaRPr lang="zh-CN" altLang="en-US" sz="4905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227830" y="4015105"/>
            <a:ext cx="4360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tx1"/>
                </a:solidFill>
                <a:uFillTx/>
              </a:rPr>
              <a:t>知识、能力、方法</a:t>
            </a:r>
            <a:endParaRPr lang="zh-CN" altLang="en-US" sz="4000">
              <a:solidFill>
                <a:schemeClr val="tx1"/>
              </a:solidFill>
              <a:uFillTx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4169119" y="1462604"/>
            <a:ext cx="5808556" cy="660336"/>
            <a:chOff x="4333340" y="2706410"/>
            <a:chExt cx="5808556" cy="660336"/>
          </a:xfrm>
        </p:grpSpPr>
        <p:sp>
          <p:nvSpPr>
            <p:cNvPr id="14" name="Oval 6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391749" y="2752359"/>
              <a:ext cx="512711" cy="514874"/>
            </a:xfrm>
            <a:prstGeom prst="ellipse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70" b="1" kern="0" dirty="0">
                  <a:latin typeface="+mn-lt"/>
                  <a:ea typeface="+mn-ea"/>
                </a:rPr>
                <a:t>1</a:t>
              </a:r>
              <a:endParaRPr lang="zh-CN" altLang="zh-CN" sz="3270" b="1" kern="0" dirty="0">
                <a:latin typeface="+mn-lt"/>
                <a:ea typeface="+mn-ea"/>
              </a:endParaRPr>
            </a:p>
          </p:txBody>
        </p:sp>
        <p:sp>
          <p:nvSpPr>
            <p:cNvPr id="15" name="Oval 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333340" y="3137432"/>
              <a:ext cx="229314" cy="229314"/>
            </a:xfrm>
            <a:prstGeom prst="ellipse">
              <a:avLst/>
            </a:prstGeom>
            <a:solidFill>
              <a:schemeClr val="accent2">
                <a:alpha val="3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430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文本框 34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177040" y="2706410"/>
              <a:ext cx="4964856" cy="59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4400" dirty="0">
                  <a:latin typeface="+mn-lt"/>
                  <a:ea typeface="+mn-ea"/>
                </a:rPr>
                <a:t>如何学习历史</a:t>
              </a:r>
              <a:endParaRPr lang="zh-CN" altLang="en-US" sz="4400" dirty="0">
                <a:latin typeface="+mn-lt"/>
                <a:ea typeface="+mn-ea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5"/>
            </p:custDataLst>
          </p:nvPr>
        </p:nvGrpSpPr>
        <p:grpSpPr>
          <a:xfrm>
            <a:off x="4169119" y="2600068"/>
            <a:ext cx="5808556" cy="666308"/>
            <a:chOff x="4333340" y="3658795"/>
            <a:chExt cx="5808556" cy="666308"/>
          </a:xfrm>
        </p:grpSpPr>
        <p:sp>
          <p:nvSpPr>
            <p:cNvPr id="4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391749" y="3710715"/>
              <a:ext cx="512711" cy="512711"/>
            </a:xfrm>
            <a:prstGeom prst="ellipse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70" b="1" kern="0" dirty="0">
                  <a:latin typeface="+mn-lt"/>
                  <a:ea typeface="+mn-ea"/>
                </a:rPr>
                <a:t>2</a:t>
              </a:r>
              <a:endParaRPr lang="zh-CN" altLang="zh-CN" sz="3270" b="1" kern="0" dirty="0">
                <a:latin typeface="+mn-lt"/>
                <a:ea typeface="+mn-ea"/>
              </a:endParaRPr>
            </a:p>
          </p:txBody>
        </p:sp>
        <p:sp>
          <p:nvSpPr>
            <p:cNvPr id="4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333340" y="4093627"/>
              <a:ext cx="229314" cy="231476"/>
            </a:xfrm>
            <a:prstGeom prst="ellipse">
              <a:avLst/>
            </a:prstGeom>
            <a:solidFill>
              <a:schemeClr val="accent2">
                <a:alpha val="3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430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文本框 38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177040" y="3658795"/>
              <a:ext cx="4964856" cy="59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4400" dirty="0">
                  <a:latin typeface="+mn-lt"/>
                  <a:ea typeface="+mn-ea"/>
                </a:rPr>
                <a:t>对历史的态度</a:t>
              </a:r>
              <a:endParaRPr lang="zh-CN" altLang="en-US" sz="4400" dirty="0">
                <a:latin typeface="+mn-lt"/>
                <a:ea typeface="+mn-ea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9"/>
            </p:custDataLst>
          </p:nvPr>
        </p:nvGrpSpPr>
        <p:grpSpPr>
          <a:xfrm>
            <a:off x="4169119" y="3743505"/>
            <a:ext cx="5808556" cy="666307"/>
            <a:chOff x="4333340" y="4614990"/>
            <a:chExt cx="5808556" cy="666307"/>
          </a:xfrm>
        </p:grpSpPr>
        <p:sp>
          <p:nvSpPr>
            <p:cNvPr id="45" name="Oval 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391749" y="4666910"/>
              <a:ext cx="512711" cy="512711"/>
            </a:xfrm>
            <a:prstGeom prst="ellipse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70" b="1" kern="0" dirty="0">
                  <a:latin typeface="+mn-lt"/>
                  <a:ea typeface="+mn-ea"/>
                </a:rPr>
                <a:t>3</a:t>
              </a:r>
              <a:endParaRPr lang="zh-CN" altLang="zh-CN" sz="3270" b="1" kern="0" dirty="0">
                <a:latin typeface="+mn-lt"/>
                <a:ea typeface="+mn-ea"/>
              </a:endParaRPr>
            </a:p>
          </p:txBody>
        </p:sp>
        <p:sp>
          <p:nvSpPr>
            <p:cNvPr id="46" name="Oval 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333340" y="5049821"/>
              <a:ext cx="229314" cy="231476"/>
            </a:xfrm>
            <a:prstGeom prst="ellipse">
              <a:avLst/>
            </a:prstGeom>
            <a:solidFill>
              <a:schemeClr val="accent2">
                <a:alpha val="3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430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文本框 4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177040" y="4614990"/>
              <a:ext cx="4964856" cy="59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4400" dirty="0">
                  <a:latin typeface="+mn-lt"/>
                  <a:ea typeface="+mn-ea"/>
                </a:rPr>
                <a:t>本册书的线索</a:t>
              </a:r>
              <a:endParaRPr lang="zh-CN" altLang="en-US" sz="4400" dirty="0">
                <a:latin typeface="+mn-lt"/>
                <a:ea typeface="+mn-ea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13"/>
            </p:custDataLst>
          </p:nvPr>
        </p:nvGrpSpPr>
        <p:grpSpPr>
          <a:xfrm>
            <a:off x="1316544" y="929658"/>
            <a:ext cx="2164058" cy="4733988"/>
            <a:chOff x="509678" y="415367"/>
            <a:chExt cx="2710660" cy="5929706"/>
          </a:xfrm>
        </p:grpSpPr>
        <p:sp>
          <p:nvSpPr>
            <p:cNvPr id="27" name="Oval 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9678" y="415367"/>
              <a:ext cx="2078967" cy="2085456"/>
            </a:xfrm>
            <a:prstGeom prst="ellipse">
              <a:avLst/>
            </a:prstGeom>
            <a:solidFill>
              <a:schemeClr val="accent1">
                <a:alpha val="69000"/>
              </a:schemeClr>
            </a:solidFill>
            <a:ln>
              <a:noFill/>
            </a:ln>
            <a:effectLst/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9810" b="1" kern="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目</a:t>
              </a:r>
              <a:endParaRPr lang="zh-CN" altLang="zh-CN" sz="9810" b="1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Oval 7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956950" y="1970808"/>
              <a:ext cx="1263388" cy="1265551"/>
            </a:xfrm>
            <a:prstGeom prst="ellipse">
              <a:avLst/>
            </a:prstGeom>
            <a:solidFill>
              <a:schemeClr val="accent1">
                <a:alpha val="35000"/>
              </a:schemeClr>
            </a:solidFill>
            <a:ln>
              <a:noFill/>
            </a:ln>
            <a:effectLst/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5995" kern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录</a:t>
              </a:r>
              <a:endParaRPr lang="zh-CN" altLang="zh-CN" sz="5995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16"/>
              </p:custDataLst>
            </p:nvPr>
          </p:nvSpPr>
          <p:spPr>
            <a:xfrm>
              <a:off x="1048349" y="2604664"/>
              <a:ext cx="832884" cy="3740409"/>
            </a:xfrm>
            <a:prstGeom prst="rect">
              <a:avLst/>
            </a:prstGeom>
            <a:noFill/>
          </p:spPr>
          <p:txBody>
            <a:bodyPr vert="eaVert" lIns="0" tIns="0" rIns="0" bIns="0" anchor="ctr">
              <a:normAutofit fontScale="85000" lnSpcReduction="10000"/>
            </a:bodyPr>
            <a:lstStyle/>
            <a:p>
              <a:pPr>
                <a:defRPr/>
              </a:pPr>
              <a:r>
                <a:rPr lang="en-US" altLang="zh-CN" sz="4905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lt"/>
                  <a:ea typeface="+mj-ea"/>
                  <a:cs typeface="+mj-cs"/>
                </a:rPr>
                <a:t>CONTENTS</a:t>
              </a:r>
              <a:endParaRPr lang="zh-CN" altLang="en-US" sz="4905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00000 世界政区"/>
          <p:cNvPicPr>
            <a:picLocks noChangeAspect="1"/>
          </p:cNvPicPr>
          <p:nvPr/>
        </p:nvPicPr>
        <p:blipFill>
          <a:blip r:embed="rId1"/>
          <a:srcRect l="5189" t="1829" r="3681" b="24274"/>
          <a:stretch>
            <a:fillRect/>
          </a:stretch>
        </p:blipFill>
        <p:spPr>
          <a:xfrm>
            <a:off x="0" y="205105"/>
            <a:ext cx="12191365" cy="644779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3305810" y="1752600"/>
            <a:ext cx="467360" cy="588010"/>
          </a:xfrm>
          <a:prstGeom prst="ellipse">
            <a:avLst/>
          </a:prstGeom>
          <a:noFill/>
          <a:ln w="698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866900" y="2239010"/>
            <a:ext cx="598170" cy="1358900"/>
          </a:xfrm>
          <a:prstGeom prst="ellipse">
            <a:avLst/>
          </a:prstGeom>
          <a:noFill/>
          <a:ln w="698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153410" y="2503805"/>
            <a:ext cx="619760" cy="518160"/>
          </a:xfrm>
          <a:prstGeom prst="ellipse">
            <a:avLst/>
          </a:prstGeom>
          <a:noFill/>
          <a:ln w="698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415155" y="2112645"/>
            <a:ext cx="772160" cy="804545"/>
          </a:xfrm>
          <a:prstGeom prst="ellipse">
            <a:avLst/>
          </a:prstGeom>
          <a:noFill/>
          <a:ln w="698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671320" y="1663065"/>
            <a:ext cx="588010" cy="575945"/>
          </a:xfrm>
          <a:prstGeom prst="ellipse">
            <a:avLst/>
          </a:prstGeom>
          <a:noFill/>
          <a:ln w="698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6090" y="274955"/>
            <a:ext cx="34918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黄河、长江流域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3957955" y="368935"/>
            <a:ext cx="576580" cy="45656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97730" y="295910"/>
            <a:ext cx="1718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古中国</a:t>
            </a:r>
            <a:endParaRPr lang="zh-CN" altLang="en-US" sz="3600"/>
          </a:p>
        </p:txBody>
      </p:sp>
      <p:sp>
        <p:nvSpPr>
          <p:cNvPr id="5" name="文本框 4"/>
          <p:cNvSpPr txBox="1"/>
          <p:nvPr/>
        </p:nvSpPr>
        <p:spPr>
          <a:xfrm>
            <a:off x="531495" y="1210310"/>
            <a:ext cx="2535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爱琴海地区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3149600" y="1304925"/>
            <a:ext cx="576580" cy="45656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805555" y="1278255"/>
            <a:ext cx="3403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古希腊、古罗马</a:t>
            </a:r>
            <a:endParaRPr lang="zh-CN" altLang="en-US" sz="3600"/>
          </a:p>
        </p:txBody>
      </p:sp>
      <p:sp>
        <p:nvSpPr>
          <p:cNvPr id="10" name="文本框 9"/>
          <p:cNvSpPr txBox="1"/>
          <p:nvPr/>
        </p:nvSpPr>
        <p:spPr>
          <a:xfrm>
            <a:off x="521335" y="2300605"/>
            <a:ext cx="28174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/>
              <a:t>17</a:t>
            </a:r>
            <a:r>
              <a:rPr lang="zh-CN" altLang="en-US" sz="3600"/>
              <a:t>世纪，资产阶级革命</a:t>
            </a:r>
            <a:endParaRPr lang="zh-CN" altLang="en-US" sz="3600"/>
          </a:p>
        </p:txBody>
      </p:sp>
      <p:sp>
        <p:nvSpPr>
          <p:cNvPr id="12" name="右箭头 11"/>
          <p:cNvSpPr/>
          <p:nvPr/>
        </p:nvSpPr>
        <p:spPr>
          <a:xfrm>
            <a:off x="3067050" y="2671445"/>
            <a:ext cx="576580" cy="45656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805555" y="2300605"/>
            <a:ext cx="17297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资本主义制度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14" name="左大括号 13"/>
          <p:cNvSpPr/>
          <p:nvPr/>
        </p:nvSpPr>
        <p:spPr>
          <a:xfrm rot="5400000">
            <a:off x="4425315" y="2271395"/>
            <a:ext cx="489585" cy="2945130"/>
          </a:xfrm>
          <a:prstGeom prst="leftBrace">
            <a:avLst>
              <a:gd name="adj1" fmla="val 4837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915285" y="3989070"/>
            <a:ext cx="35667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英、</a:t>
            </a:r>
            <a:r>
              <a:rPr lang="zh-CN" altLang="en-US" sz="3600">
                <a:uFillTx/>
                <a:sym typeface="+mn-ea"/>
              </a:rPr>
              <a:t>美、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法、德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17" name="右箭头 16"/>
          <p:cNvSpPr/>
          <p:nvPr/>
        </p:nvSpPr>
        <p:spPr>
          <a:xfrm rot="5400000">
            <a:off x="905510" y="3961765"/>
            <a:ext cx="1337945" cy="23939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62940" y="4750435"/>
            <a:ext cx="452374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  <a:uFillTx/>
              </a:rPr>
              <a:t>亚洲：日本：明治维新</a:t>
            </a:r>
            <a:endParaRPr lang="zh-CN" altLang="en-US" sz="3200">
              <a:solidFill>
                <a:schemeClr val="tx1"/>
              </a:solidFill>
              <a:uFillTx/>
            </a:endParaRPr>
          </a:p>
          <a:p>
            <a:r>
              <a:rPr lang="zh-CN" altLang="en-US" sz="3200">
                <a:solidFill>
                  <a:schemeClr val="tx1"/>
                </a:solidFill>
                <a:uFillTx/>
              </a:rPr>
              <a:t>           中国：辛亥革命</a:t>
            </a:r>
            <a:endParaRPr lang="zh-CN" altLang="en-US" sz="3200">
              <a:solidFill>
                <a:schemeClr val="tx1"/>
              </a:solidFill>
              <a:uFillTx/>
            </a:endParaRPr>
          </a:p>
        </p:txBody>
      </p:sp>
      <p:sp>
        <p:nvSpPr>
          <p:cNvPr id="19" name="右箭头 18"/>
          <p:cNvSpPr/>
          <p:nvPr/>
        </p:nvSpPr>
        <p:spPr>
          <a:xfrm>
            <a:off x="5451475" y="2783840"/>
            <a:ext cx="2043430" cy="45656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896610" y="2138680"/>
            <a:ext cx="11531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弊端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897495" y="1062990"/>
            <a:ext cx="42240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  <a:uFillTx/>
              </a:rPr>
              <a:t>理论：</a:t>
            </a:r>
            <a:r>
              <a:rPr lang="en-US" altLang="zh-CN" sz="3200">
                <a:solidFill>
                  <a:schemeClr val="tx1"/>
                </a:solidFill>
                <a:uFillTx/>
              </a:rPr>
              <a:t>19</a:t>
            </a:r>
            <a:r>
              <a:rPr lang="zh-CN" altLang="en-US" sz="3200">
                <a:solidFill>
                  <a:schemeClr val="tx1"/>
                </a:solidFill>
                <a:uFillTx/>
              </a:rPr>
              <a:t>世纪马、恩：</a:t>
            </a:r>
            <a:endParaRPr lang="zh-CN" altLang="en-US" sz="3200">
              <a:solidFill>
                <a:schemeClr val="tx1"/>
              </a:solidFill>
              <a:uFillTx/>
            </a:endParaRPr>
          </a:p>
          <a:p>
            <a:r>
              <a:rPr lang="zh-CN" altLang="en-US" sz="3200">
                <a:solidFill>
                  <a:schemeClr val="tx1"/>
                </a:solidFill>
                <a:uFillTx/>
              </a:rPr>
              <a:t>科学社会主义</a:t>
            </a:r>
            <a:endParaRPr lang="zh-CN" altLang="en-US" sz="3200">
              <a:solidFill>
                <a:schemeClr val="tx1"/>
              </a:solidFill>
              <a:uFillTx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897495" y="3297555"/>
            <a:ext cx="40360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  <a:uFillTx/>
              </a:rPr>
              <a:t>实践：</a:t>
            </a:r>
            <a:endParaRPr lang="zh-CN" altLang="en-US" sz="3200">
              <a:solidFill>
                <a:schemeClr val="tx1"/>
              </a:solidFill>
              <a:uFillTx/>
            </a:endParaRPr>
          </a:p>
          <a:p>
            <a:r>
              <a:rPr lang="en-US" altLang="zh-CN" sz="3200">
                <a:solidFill>
                  <a:schemeClr val="tx1"/>
                </a:solidFill>
                <a:uFillTx/>
              </a:rPr>
              <a:t>1917</a:t>
            </a:r>
            <a:r>
              <a:rPr lang="zh-CN" altLang="en-US" sz="3200">
                <a:solidFill>
                  <a:schemeClr val="tx1"/>
                </a:solidFill>
                <a:uFillTx/>
              </a:rPr>
              <a:t>年俄国十月革命</a:t>
            </a:r>
            <a:endParaRPr lang="zh-CN" altLang="en-US" sz="3200">
              <a:solidFill>
                <a:schemeClr val="tx1"/>
              </a:solidFill>
              <a:uFillTx/>
            </a:endParaRPr>
          </a:p>
          <a:p>
            <a:r>
              <a:rPr lang="zh-CN" altLang="en-US" sz="3200">
                <a:solidFill>
                  <a:schemeClr val="tx1"/>
                </a:solidFill>
                <a:uFillTx/>
              </a:rPr>
              <a:t>新中国成立</a:t>
            </a:r>
            <a:endParaRPr lang="zh-CN" altLang="en-US" sz="3200">
              <a:solidFill>
                <a:schemeClr val="tx1"/>
              </a:solidFill>
              <a:uFillTx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-15875" y="6234430"/>
            <a:ext cx="1222311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世界：二战后两极格局</a:t>
            </a:r>
            <a:r>
              <a:rPr lang="en-US" altLang="zh-CN" sz="3600">
                <a:solidFill>
                  <a:schemeClr val="tx1"/>
                </a:solidFill>
                <a:uFillTx/>
              </a:rPr>
              <a:t>→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多极化趋势</a:t>
            </a:r>
            <a:r>
              <a:rPr lang="en-US" altLang="zh-CN" sz="3600">
                <a:solidFill>
                  <a:schemeClr val="tx1"/>
                </a:solidFill>
                <a:uFillTx/>
              </a:rPr>
              <a:t>→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跨世纪的世界格局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24" name="左大括号 23"/>
          <p:cNvSpPr/>
          <p:nvPr/>
        </p:nvSpPr>
        <p:spPr>
          <a:xfrm>
            <a:off x="7407910" y="1539240"/>
            <a:ext cx="489585" cy="2945130"/>
          </a:xfrm>
          <a:prstGeom prst="leftBrace">
            <a:avLst>
              <a:gd name="adj1" fmla="val 4837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 bldLvl="0" animBg="1"/>
      <p:bldP spid="7" grpId="0"/>
      <p:bldP spid="10" grpId="0"/>
      <p:bldP spid="12" grpId="0" bldLvl="0" animBg="1"/>
      <p:bldP spid="13" grpId="0"/>
      <p:bldP spid="14" grpId="0" bldLvl="0" animBg="1"/>
      <p:bldP spid="15" grpId="0"/>
      <p:bldP spid="17" grpId="0" bldLvl="0" animBg="1"/>
      <p:bldP spid="18" grpId="0"/>
      <p:bldP spid="19" grpId="0" bldLvl="0" animBg="1"/>
      <p:bldP spid="20" grpId="0"/>
      <p:bldP spid="24" grpId="0" bldLvl="0" animBg="1"/>
      <p:bldP spid="21" grpId="0"/>
      <p:bldP spid="22" grpId="0"/>
      <p:bldP spid="2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4169119" y="1462604"/>
            <a:ext cx="5808556" cy="660336"/>
            <a:chOff x="4333340" y="2706410"/>
            <a:chExt cx="5808556" cy="660336"/>
          </a:xfrm>
        </p:grpSpPr>
        <p:sp>
          <p:nvSpPr>
            <p:cNvPr id="14" name="Oval 6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391749" y="2752359"/>
              <a:ext cx="512711" cy="514874"/>
            </a:xfrm>
            <a:prstGeom prst="ellipse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70" b="1" kern="0" dirty="0">
                  <a:latin typeface="+mn-lt"/>
                  <a:ea typeface="+mn-ea"/>
                </a:rPr>
                <a:t>1</a:t>
              </a:r>
              <a:endParaRPr lang="zh-CN" altLang="zh-CN" sz="3270" b="1" kern="0" dirty="0">
                <a:latin typeface="+mn-lt"/>
                <a:ea typeface="+mn-ea"/>
              </a:endParaRPr>
            </a:p>
          </p:txBody>
        </p:sp>
        <p:sp>
          <p:nvSpPr>
            <p:cNvPr id="15" name="Oval 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333340" y="3137432"/>
              <a:ext cx="229314" cy="229314"/>
            </a:xfrm>
            <a:prstGeom prst="ellipse">
              <a:avLst/>
            </a:prstGeom>
            <a:solidFill>
              <a:schemeClr val="accent2">
                <a:alpha val="3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430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文本框 34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177040" y="2706410"/>
              <a:ext cx="4964856" cy="59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4400" dirty="0">
                  <a:latin typeface="+mn-lt"/>
                  <a:ea typeface="+mn-ea"/>
                </a:rPr>
                <a:t>如何学习历史</a:t>
              </a:r>
              <a:endParaRPr lang="zh-CN" altLang="en-US" sz="4400" dirty="0">
                <a:latin typeface="+mn-lt"/>
                <a:ea typeface="+mn-ea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5"/>
            </p:custDataLst>
          </p:nvPr>
        </p:nvGrpSpPr>
        <p:grpSpPr>
          <a:xfrm>
            <a:off x="4169119" y="2600068"/>
            <a:ext cx="5808556" cy="666308"/>
            <a:chOff x="4333340" y="3658795"/>
            <a:chExt cx="5808556" cy="666308"/>
          </a:xfrm>
        </p:grpSpPr>
        <p:sp>
          <p:nvSpPr>
            <p:cNvPr id="4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391749" y="3710715"/>
              <a:ext cx="512711" cy="512711"/>
            </a:xfrm>
            <a:prstGeom prst="ellipse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70" b="1" kern="0" dirty="0">
                  <a:latin typeface="+mn-lt"/>
                  <a:ea typeface="+mn-ea"/>
                </a:rPr>
                <a:t>2</a:t>
              </a:r>
              <a:endParaRPr lang="zh-CN" altLang="zh-CN" sz="3270" b="1" kern="0" dirty="0">
                <a:latin typeface="+mn-lt"/>
                <a:ea typeface="+mn-ea"/>
              </a:endParaRPr>
            </a:p>
          </p:txBody>
        </p:sp>
        <p:sp>
          <p:nvSpPr>
            <p:cNvPr id="4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333340" y="4093627"/>
              <a:ext cx="229314" cy="231476"/>
            </a:xfrm>
            <a:prstGeom prst="ellipse">
              <a:avLst/>
            </a:prstGeom>
            <a:solidFill>
              <a:schemeClr val="accent2">
                <a:alpha val="3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430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文本框 38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177040" y="3658795"/>
              <a:ext cx="4964856" cy="59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4400" dirty="0">
                  <a:latin typeface="+mn-lt"/>
                  <a:ea typeface="+mn-ea"/>
                </a:rPr>
                <a:t>对历史的态度</a:t>
              </a:r>
              <a:endParaRPr lang="zh-CN" altLang="en-US" sz="4400" dirty="0">
                <a:latin typeface="+mn-lt"/>
                <a:ea typeface="+mn-ea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9"/>
            </p:custDataLst>
          </p:nvPr>
        </p:nvGrpSpPr>
        <p:grpSpPr>
          <a:xfrm>
            <a:off x="4169119" y="3743505"/>
            <a:ext cx="5808556" cy="666307"/>
            <a:chOff x="4333340" y="4614990"/>
            <a:chExt cx="5808556" cy="666307"/>
          </a:xfrm>
        </p:grpSpPr>
        <p:sp>
          <p:nvSpPr>
            <p:cNvPr id="45" name="Oval 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391749" y="4666910"/>
              <a:ext cx="512711" cy="512711"/>
            </a:xfrm>
            <a:prstGeom prst="ellipse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70" b="1" kern="0" dirty="0">
                  <a:latin typeface="+mn-lt"/>
                  <a:ea typeface="+mn-ea"/>
                </a:rPr>
                <a:t>3</a:t>
              </a:r>
              <a:endParaRPr lang="zh-CN" altLang="zh-CN" sz="3270" b="1" kern="0" dirty="0">
                <a:latin typeface="+mn-lt"/>
                <a:ea typeface="+mn-ea"/>
              </a:endParaRPr>
            </a:p>
          </p:txBody>
        </p:sp>
        <p:sp>
          <p:nvSpPr>
            <p:cNvPr id="46" name="Oval 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333340" y="5049821"/>
              <a:ext cx="229314" cy="231476"/>
            </a:xfrm>
            <a:prstGeom prst="ellipse">
              <a:avLst/>
            </a:prstGeom>
            <a:solidFill>
              <a:schemeClr val="accent2">
                <a:alpha val="3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430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文本框 4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177040" y="4614990"/>
              <a:ext cx="4964856" cy="59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4400" dirty="0">
                  <a:latin typeface="+mn-lt"/>
                  <a:ea typeface="+mn-ea"/>
                </a:rPr>
                <a:t>本册书的线索</a:t>
              </a:r>
              <a:endParaRPr lang="zh-CN" altLang="en-US" sz="4400" dirty="0">
                <a:latin typeface="+mn-lt"/>
                <a:ea typeface="+mn-ea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13"/>
            </p:custDataLst>
          </p:nvPr>
        </p:nvGrpSpPr>
        <p:grpSpPr>
          <a:xfrm>
            <a:off x="4169119" y="4886938"/>
            <a:ext cx="5808556" cy="666308"/>
            <a:chOff x="4333340" y="5571184"/>
            <a:chExt cx="5808556" cy="666308"/>
          </a:xfrm>
        </p:grpSpPr>
        <p:sp>
          <p:nvSpPr>
            <p:cNvPr id="50" name="Oval 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391749" y="5623105"/>
              <a:ext cx="512711" cy="512711"/>
            </a:xfrm>
            <a:prstGeom prst="ellipse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70" b="1" kern="0" dirty="0">
                  <a:latin typeface="+mn-lt"/>
                  <a:ea typeface="+mn-ea"/>
                </a:rPr>
                <a:t>4</a:t>
              </a:r>
              <a:endParaRPr lang="zh-CN" altLang="zh-CN" sz="3270" b="1" kern="0" dirty="0">
                <a:latin typeface="+mn-lt"/>
                <a:ea typeface="+mn-ea"/>
              </a:endParaRPr>
            </a:p>
          </p:txBody>
        </p:sp>
        <p:sp>
          <p:nvSpPr>
            <p:cNvPr id="51" name="Oval 7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333340" y="6006016"/>
              <a:ext cx="229314" cy="231476"/>
            </a:xfrm>
            <a:prstGeom prst="ellipse">
              <a:avLst/>
            </a:prstGeom>
            <a:solidFill>
              <a:schemeClr val="accent2">
                <a:alpha val="3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430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文本框 48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177040" y="5571184"/>
              <a:ext cx="4964856" cy="59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4400" dirty="0">
                  <a:latin typeface="+mn-lt"/>
                  <a:ea typeface="+mn-ea"/>
                </a:rPr>
                <a:t>历史学基本常识</a:t>
              </a:r>
              <a:endParaRPr lang="zh-CN" altLang="en-US" sz="4400" dirty="0">
                <a:latin typeface="+mn-lt"/>
                <a:ea typeface="+mn-ea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17"/>
            </p:custDataLst>
          </p:nvPr>
        </p:nvGrpSpPr>
        <p:grpSpPr>
          <a:xfrm>
            <a:off x="1316544" y="929658"/>
            <a:ext cx="2164058" cy="4733988"/>
            <a:chOff x="509678" y="415367"/>
            <a:chExt cx="2710660" cy="5929706"/>
          </a:xfrm>
        </p:grpSpPr>
        <p:sp>
          <p:nvSpPr>
            <p:cNvPr id="27" name="Oval 6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09678" y="415367"/>
              <a:ext cx="2078967" cy="2085456"/>
            </a:xfrm>
            <a:prstGeom prst="ellipse">
              <a:avLst/>
            </a:prstGeom>
            <a:solidFill>
              <a:schemeClr val="accent1">
                <a:alpha val="69000"/>
              </a:schemeClr>
            </a:solidFill>
            <a:ln>
              <a:noFill/>
            </a:ln>
            <a:effectLst/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9810" b="1" kern="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目</a:t>
              </a:r>
              <a:endParaRPr lang="zh-CN" altLang="zh-CN" sz="9810" b="1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Oval 7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956950" y="1970808"/>
              <a:ext cx="1263388" cy="1265551"/>
            </a:xfrm>
            <a:prstGeom prst="ellipse">
              <a:avLst/>
            </a:prstGeom>
            <a:solidFill>
              <a:schemeClr val="accent1">
                <a:alpha val="35000"/>
              </a:schemeClr>
            </a:solidFill>
            <a:ln>
              <a:noFill/>
            </a:ln>
            <a:effectLst/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5995" kern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录</a:t>
              </a:r>
              <a:endParaRPr lang="zh-CN" altLang="zh-CN" sz="5995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20"/>
              </p:custDataLst>
            </p:nvPr>
          </p:nvSpPr>
          <p:spPr>
            <a:xfrm>
              <a:off x="1048349" y="2604664"/>
              <a:ext cx="832884" cy="3740409"/>
            </a:xfrm>
            <a:prstGeom prst="rect">
              <a:avLst/>
            </a:prstGeom>
            <a:noFill/>
          </p:spPr>
          <p:txBody>
            <a:bodyPr vert="eaVert" lIns="0" tIns="0" rIns="0" bIns="0" anchor="ctr">
              <a:normAutofit fontScale="85000" lnSpcReduction="10000"/>
            </a:bodyPr>
            <a:lstStyle/>
            <a:p>
              <a:pPr>
                <a:defRPr/>
              </a:pPr>
              <a:r>
                <a:rPr lang="en-US" altLang="zh-CN" sz="4905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lt"/>
                  <a:ea typeface="+mj-ea"/>
                  <a:cs typeface="+mj-cs"/>
                </a:rPr>
                <a:t>CONTENTS</a:t>
              </a:r>
              <a:endParaRPr lang="zh-CN" altLang="en-US" sz="4905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2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1778517" y="4582808"/>
            <a:ext cx="2806807" cy="1750478"/>
            <a:chOff x="1952507" y="4790652"/>
            <a:chExt cx="2490849" cy="1553429"/>
          </a:xfrm>
        </p:grpSpPr>
        <p:sp>
          <p:nvSpPr>
            <p:cNvPr id="3" name="椭圆 2"/>
            <p:cNvSpPr/>
            <p:nvPr>
              <p:custDataLst>
                <p:tags r:id="rId2"/>
              </p:custDataLst>
            </p:nvPr>
          </p:nvSpPr>
          <p:spPr>
            <a:xfrm>
              <a:off x="2822365" y="4790652"/>
              <a:ext cx="751136" cy="7511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</a:rPr>
                <a:t>A</a:t>
              </a:r>
              <a:endParaRPr lang="en-US" altLang="zh-C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3"/>
              </p:custDataLst>
            </p:nvPr>
          </p:nvSpPr>
          <p:spPr>
            <a:xfrm>
              <a:off x="1952507" y="5621661"/>
              <a:ext cx="2490849" cy="722420"/>
            </a:xfrm>
            <a:prstGeom prst="rect">
              <a:avLst/>
            </a:prstGeom>
          </p:spPr>
          <p:txBody>
            <a:bodyPr wrap="square" lIns="0" rIns="0" anchor="t" anchorCtr="0">
              <a:normAutofit/>
            </a:bodyPr>
            <a:lstStyle/>
            <a:p>
              <a:pPr algn="ctr"/>
              <a:r>
                <a:rPr lang="zh-CN" altLang="en-US" sz="3600" b="1" dirty="0"/>
                <a:t>公元纪年</a:t>
              </a:r>
              <a:endParaRPr lang="zh-CN" altLang="en-US" sz="3600" b="1" dirty="0"/>
            </a:p>
          </p:txBody>
        </p:sp>
      </p:grpSp>
      <p:grpSp>
        <p:nvGrpSpPr>
          <p:cNvPr id="6" name="组合 5"/>
          <p:cNvGrpSpPr/>
          <p:nvPr>
            <p:custDataLst>
              <p:tags r:id="rId4"/>
            </p:custDataLst>
          </p:nvPr>
        </p:nvGrpSpPr>
        <p:grpSpPr>
          <a:xfrm>
            <a:off x="5054157" y="4582808"/>
            <a:ext cx="2806807" cy="1750478"/>
            <a:chOff x="4859413" y="4790652"/>
            <a:chExt cx="2490849" cy="1553429"/>
          </a:xfrm>
        </p:grpSpPr>
        <p:sp>
          <p:nvSpPr>
            <p:cNvPr id="17" name="椭圆 16"/>
            <p:cNvSpPr/>
            <p:nvPr>
              <p:custDataLst>
                <p:tags r:id="rId5"/>
              </p:custDataLst>
            </p:nvPr>
          </p:nvSpPr>
          <p:spPr>
            <a:xfrm>
              <a:off x="5733952" y="4790652"/>
              <a:ext cx="751136" cy="7511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</a:rPr>
                <a:t>C</a:t>
              </a:r>
              <a:endParaRPr lang="en-US" altLang="zh-C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4859413" y="5621661"/>
              <a:ext cx="2490849" cy="722420"/>
            </a:xfrm>
            <a:prstGeom prst="rect">
              <a:avLst/>
            </a:prstGeom>
          </p:spPr>
          <p:txBody>
            <a:bodyPr wrap="square" lIns="0" rIns="0" anchor="t" anchorCtr="0">
              <a:normAutofit/>
            </a:bodyPr>
            <a:lstStyle/>
            <a:p>
              <a:pPr algn="ctr"/>
              <a:r>
                <a:rPr lang="zh-CN" altLang="en-US" sz="3600" b="1" dirty="0"/>
                <a:t>年号纪年</a:t>
              </a:r>
              <a:endParaRPr lang="zh-CN" altLang="en-US" sz="3600" b="1" dirty="0"/>
            </a:p>
          </p:txBody>
        </p:sp>
      </p:grpSp>
      <p:grpSp>
        <p:nvGrpSpPr>
          <p:cNvPr id="14" name="组合 13"/>
          <p:cNvGrpSpPr/>
          <p:nvPr>
            <p:custDataLst>
              <p:tags r:id="rId7"/>
            </p:custDataLst>
          </p:nvPr>
        </p:nvGrpSpPr>
        <p:grpSpPr>
          <a:xfrm>
            <a:off x="3416338" y="1107641"/>
            <a:ext cx="2806807" cy="1750475"/>
            <a:chOff x="3405961" y="1706679"/>
            <a:chExt cx="2490849" cy="1553427"/>
          </a:xfrm>
        </p:grpSpPr>
        <p:sp>
          <p:nvSpPr>
            <p:cNvPr id="23" name="椭圆 22"/>
            <p:cNvSpPr/>
            <p:nvPr>
              <p:custDataLst>
                <p:tags r:id="rId8"/>
              </p:custDataLst>
            </p:nvPr>
          </p:nvSpPr>
          <p:spPr>
            <a:xfrm>
              <a:off x="4278159" y="2508970"/>
              <a:ext cx="751136" cy="7511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</a:rPr>
                <a:t>B</a:t>
              </a:r>
              <a:endParaRPr lang="en-US" altLang="zh-C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9"/>
              </p:custDataLst>
            </p:nvPr>
          </p:nvSpPr>
          <p:spPr>
            <a:xfrm>
              <a:off x="3405961" y="1706679"/>
              <a:ext cx="2490849" cy="722421"/>
            </a:xfrm>
            <a:prstGeom prst="rect">
              <a:avLst/>
            </a:prstGeom>
          </p:spPr>
          <p:txBody>
            <a:bodyPr wrap="square" lIns="0" rIns="0" anchor="b" anchorCtr="0">
              <a:normAutofit/>
            </a:bodyPr>
            <a:lstStyle/>
            <a:p>
              <a:pPr algn="ctr"/>
              <a:r>
                <a:rPr lang="zh-CN" altLang="en-US" sz="3600" b="1" dirty="0"/>
                <a:t>干支纪年</a:t>
              </a:r>
              <a:endParaRPr lang="zh-CN" altLang="en-US" sz="3600" b="1" dirty="0"/>
            </a:p>
          </p:txBody>
        </p:sp>
      </p:grpSp>
      <p:grpSp>
        <p:nvGrpSpPr>
          <p:cNvPr id="13" name="组合 12"/>
          <p:cNvGrpSpPr/>
          <p:nvPr>
            <p:custDataLst>
              <p:tags r:id="rId10"/>
            </p:custDataLst>
          </p:nvPr>
        </p:nvGrpSpPr>
        <p:grpSpPr>
          <a:xfrm>
            <a:off x="6699891" y="1107641"/>
            <a:ext cx="2806807" cy="1750475"/>
            <a:chOff x="6319889" y="1706679"/>
            <a:chExt cx="2490849" cy="1553427"/>
          </a:xfrm>
        </p:grpSpPr>
        <p:sp>
          <p:nvSpPr>
            <p:cNvPr id="25" name="椭圆 24"/>
            <p:cNvSpPr/>
            <p:nvPr>
              <p:custDataLst>
                <p:tags r:id="rId11"/>
              </p:custDataLst>
            </p:nvPr>
          </p:nvSpPr>
          <p:spPr>
            <a:xfrm>
              <a:off x="7189745" y="2508970"/>
              <a:ext cx="751136" cy="7511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</a:rPr>
                <a:t>D</a:t>
              </a:r>
              <a:endParaRPr lang="en-US" altLang="zh-C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12"/>
              </p:custDataLst>
            </p:nvPr>
          </p:nvSpPr>
          <p:spPr>
            <a:xfrm>
              <a:off x="6319889" y="1706679"/>
              <a:ext cx="2490849" cy="722421"/>
            </a:xfrm>
            <a:prstGeom prst="rect">
              <a:avLst/>
            </a:prstGeom>
          </p:spPr>
          <p:txBody>
            <a:bodyPr wrap="square" lIns="0" rIns="0" anchor="b" anchorCtr="0">
              <a:normAutofit/>
            </a:bodyPr>
            <a:lstStyle/>
            <a:p>
              <a:pPr algn="ctr"/>
              <a:r>
                <a:rPr lang="zh-CN" altLang="en-US" sz="3600" b="1" dirty="0"/>
                <a:t>民国纪年</a:t>
              </a:r>
              <a:endParaRPr lang="zh-CN" altLang="en-US" sz="3600" b="1" dirty="0"/>
            </a:p>
          </p:txBody>
        </p:sp>
      </p:grpSp>
      <p:grpSp>
        <p:nvGrpSpPr>
          <p:cNvPr id="12" name="组合 11"/>
          <p:cNvGrpSpPr/>
          <p:nvPr>
            <p:custDataLst>
              <p:tags r:id="rId13"/>
            </p:custDataLst>
          </p:nvPr>
        </p:nvGrpSpPr>
        <p:grpSpPr>
          <a:xfrm>
            <a:off x="3001130" y="3720463"/>
            <a:ext cx="5282957" cy="1"/>
            <a:chOff x="3037492" y="4025380"/>
            <a:chExt cx="4688262" cy="1"/>
          </a:xfrm>
        </p:grpSpPr>
        <p:cxnSp>
          <p:nvCxnSpPr>
            <p:cNvPr id="5" name="直接连接符 4"/>
            <p:cNvCxnSpPr/>
            <p:nvPr>
              <p:custDataLst>
                <p:tags r:id="rId14"/>
              </p:custDataLst>
            </p:nvPr>
          </p:nvCxnSpPr>
          <p:spPr>
            <a:xfrm rot="19500000">
              <a:off x="3037492" y="4025380"/>
              <a:ext cx="1774337" cy="0"/>
            </a:xfrm>
            <a:prstGeom prst="line">
              <a:avLst/>
            </a:prstGeom>
            <a:ln w="38100">
              <a:solidFill>
                <a:schemeClr val="accent1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15"/>
              </p:custDataLst>
            </p:nvPr>
          </p:nvCxnSpPr>
          <p:spPr>
            <a:xfrm rot="2100000" flipV="1">
              <a:off x="4490944" y="4025380"/>
              <a:ext cx="1774337" cy="0"/>
            </a:xfrm>
            <a:prstGeom prst="line">
              <a:avLst/>
            </a:prstGeom>
            <a:ln w="38100">
              <a:solidFill>
                <a:schemeClr val="accent2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16"/>
              </p:custDataLst>
            </p:nvPr>
          </p:nvCxnSpPr>
          <p:spPr>
            <a:xfrm rot="19500000">
              <a:off x="5951417" y="4025381"/>
              <a:ext cx="1774337" cy="0"/>
            </a:xfrm>
            <a:prstGeom prst="line">
              <a:avLst/>
            </a:prstGeom>
            <a:ln w="38100">
              <a:solidFill>
                <a:schemeClr val="accent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>
            <p:custDataLst>
              <p:tags r:id="rId17"/>
            </p:custDataLst>
          </p:nvPr>
        </p:nvSpPr>
        <p:spPr>
          <a:xfrm>
            <a:off x="838200" y="166370"/>
            <a:ext cx="2359660" cy="937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>
                <a:latin typeface="华文新魏" panose="02010800040101010101" charset="-122"/>
                <a:ea typeface="华文新魏" panose="02010800040101010101" charset="-122"/>
              </a:rPr>
              <a:t>纪年法</a:t>
            </a:r>
            <a:endParaRPr lang="zh-CN" altLang="en-US" sz="5400" dirty="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1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245987" y="340700"/>
            <a:ext cx="2710394" cy="3241332"/>
            <a:chOff x="3072039" y="2056214"/>
            <a:chExt cx="2999921" cy="3587575"/>
          </a:xfrm>
        </p:grpSpPr>
        <p:sp>
          <p:nvSpPr>
            <p:cNvPr id="11" name="Oval 6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rot="10800000" flipV="1">
              <a:off x="3239102" y="5095707"/>
              <a:ext cx="2599239" cy="548082"/>
            </a:xfrm>
            <a:prstGeom prst="ellipse">
              <a:avLst/>
            </a:prstGeom>
            <a:gradFill rotWithShape="1">
              <a:gsLst>
                <a:gs pos="0">
                  <a:srgbClr val="797979"/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/>
            <a:p>
              <a:pPr>
                <a:defRPr/>
              </a:pPr>
              <a:endParaRPr lang="zh-CN" altLang="en-US" sz="184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椭圆 3"/>
            <p:cNvSpPr/>
            <p:nvPr>
              <p:custDataLst>
                <p:tags r:id="rId3"/>
              </p:custDataLst>
            </p:nvPr>
          </p:nvSpPr>
          <p:spPr>
            <a:xfrm>
              <a:off x="3072039" y="2369700"/>
              <a:ext cx="2999921" cy="2999921"/>
            </a:xfrm>
            <a:prstGeom prst="ellipse">
              <a:avLst/>
            </a:prstGeom>
            <a:solidFill>
              <a:schemeClr val="accent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p>
              <a:pPr indent="622935">
                <a:lnSpc>
                  <a:spcPct val="150000"/>
                </a:lnSpc>
                <a:defRPr/>
              </a:pPr>
              <a:endParaRPr lang="zh-CN" altLang="en-US" sz="245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椭圆 8"/>
            <p:cNvSpPr/>
            <p:nvPr>
              <p:custDataLst>
                <p:tags r:id="rId4"/>
              </p:custDataLst>
            </p:nvPr>
          </p:nvSpPr>
          <p:spPr>
            <a:xfrm>
              <a:off x="3387602" y="2056214"/>
              <a:ext cx="944612" cy="94253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96233" anchor="ctr"/>
            <a:p>
              <a:pPr algn="ctr">
                <a:lnSpc>
                  <a:spcPct val="150000"/>
                </a:lnSpc>
                <a:defRPr/>
              </a:pPr>
              <a:r>
                <a:rPr lang="en-US" altLang="zh-CN" sz="3600" b="1" dirty="0" smtClean="0">
                  <a:solidFill>
                    <a:schemeClr val="bg1"/>
                  </a:solidFill>
                </a:rPr>
                <a:t>A</a:t>
              </a:r>
              <a:endParaRPr lang="zh-CN" altLang="en-US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椭圆 9"/>
            <p:cNvSpPr/>
            <p:nvPr>
              <p:custDataLst>
                <p:tags r:id="rId5"/>
              </p:custDataLst>
            </p:nvPr>
          </p:nvSpPr>
          <p:spPr>
            <a:xfrm>
              <a:off x="3388134" y="2685338"/>
              <a:ext cx="2366779" cy="2366779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>
              <a:innerShdw blurRad="25400" dist="12700" dir="189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>
              <a:normAutofit/>
            </a:bodyPr>
            <a:p>
              <a:pPr algn="ctr">
                <a:defRPr/>
              </a:pPr>
              <a:r>
                <a:rPr lang="zh-CN" altLang="en-US" sz="4000" b="1" dirty="0">
                  <a:solidFill>
                    <a:schemeClr val="tx1">
                      <a:lumMod val="75000"/>
                    </a:schemeClr>
                  </a:solidFill>
                </a:rPr>
                <a:t>公元纪年</a:t>
              </a:r>
              <a:endParaRPr lang="zh-CN" altLang="en-US" sz="4000" b="1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955925" y="3460750"/>
            <a:ext cx="662368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tx1"/>
                </a:solidFill>
                <a:uFillTx/>
              </a:rPr>
              <a:t>记住朝代时间：</a:t>
            </a:r>
            <a:endParaRPr lang="zh-CN" altLang="en-US" sz="4000">
              <a:solidFill>
                <a:schemeClr val="tx1"/>
              </a:solidFill>
              <a:uFillTx/>
            </a:endParaRPr>
          </a:p>
          <a:p>
            <a:r>
              <a:rPr lang="zh-CN" altLang="en-US" sz="4000">
                <a:solidFill>
                  <a:schemeClr val="tx1"/>
                </a:solidFill>
                <a:uFillTx/>
              </a:rPr>
              <a:t>夏、商、西周、春秋、战国、秦、汉、唐、宋、明、清</a:t>
            </a:r>
            <a:endParaRPr lang="zh-CN" altLang="en-US" sz="4000">
              <a:solidFill>
                <a:schemeClr val="tx1"/>
              </a:solidFill>
              <a:uFillTx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643120" y="1623060"/>
            <a:ext cx="53727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7232015" y="1383665"/>
            <a:ext cx="478790" cy="47879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443730" y="1383665"/>
            <a:ext cx="478790" cy="47879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9881870" y="1383665"/>
            <a:ext cx="478790" cy="47879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785610" y="2014220"/>
            <a:ext cx="2044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公元元年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60775" y="2014220"/>
            <a:ext cx="2044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公元前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381490" y="2014220"/>
            <a:ext cx="2044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公元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364800" y="261244"/>
            <a:ext cx="2370474" cy="2828156"/>
            <a:chOff x="3513734" y="2525486"/>
            <a:chExt cx="2116532" cy="2525185"/>
          </a:xfrm>
        </p:grpSpPr>
        <p:sp>
          <p:nvSpPr>
            <p:cNvPr id="17" name="Oval 6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rot="10800000" flipV="1">
              <a:off x="3633842" y="4663983"/>
              <a:ext cx="1833839" cy="386688"/>
            </a:xfrm>
            <a:prstGeom prst="ellipse">
              <a:avLst/>
            </a:prstGeom>
            <a:gradFill rotWithShape="1">
              <a:gsLst>
                <a:gs pos="0">
                  <a:srgbClr val="797979"/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>
              <a:normAutofit fontScale="72500"/>
            </a:bodyPr>
            <a:p>
              <a:pPr>
                <a:defRPr/>
              </a:pPr>
              <a:endParaRPr lang="zh-CN" altLang="en-US" sz="184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3"/>
              </p:custDataLst>
            </p:nvPr>
          </p:nvSpPr>
          <p:spPr>
            <a:xfrm>
              <a:off x="3513734" y="2746659"/>
              <a:ext cx="2116532" cy="2116531"/>
            </a:xfrm>
            <a:prstGeom prst="ellipse">
              <a:avLst/>
            </a:prstGeom>
            <a:solidFill>
              <a:schemeClr val="accent2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>
              <a:normAutofit/>
            </a:bodyPr>
            <a:p>
              <a:pPr indent="622935">
                <a:lnSpc>
                  <a:spcPct val="150000"/>
                </a:lnSpc>
                <a:defRPr/>
              </a:pPr>
              <a:endParaRPr lang="zh-CN" altLang="en-US" sz="245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4"/>
              </p:custDataLst>
            </p:nvPr>
          </p:nvSpPr>
          <p:spPr>
            <a:xfrm>
              <a:off x="3736373" y="2525486"/>
              <a:ext cx="666452" cy="66498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96233" anchor="ctr">
              <a:noAutofit/>
            </a:bodyPr>
            <a:p>
              <a:pPr algn="ctr">
                <a:lnSpc>
                  <a:spcPct val="150000"/>
                </a:lnSpc>
                <a:defRPr/>
              </a:pPr>
              <a:r>
                <a:rPr lang="en-US" sz="3600" dirty="0">
                  <a:solidFill>
                    <a:schemeClr val="bg1"/>
                  </a:solidFill>
                </a:rPr>
                <a:t>B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5"/>
              </p:custDataLst>
            </p:nvPr>
          </p:nvSpPr>
          <p:spPr>
            <a:xfrm>
              <a:off x="3736748" y="2969351"/>
              <a:ext cx="1669832" cy="166983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>
              <a:innerShdw blurRad="25400" dist="12700" dir="189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>
              <a:noAutofit/>
            </a:bodyPr>
            <a:p>
              <a:pPr algn="ctr">
                <a:defRPr/>
              </a:pPr>
              <a:r>
                <a:rPr lang="zh-CN" altLang="en-US" sz="4400" b="1" dirty="0">
                  <a:solidFill>
                    <a:schemeClr val="tx1">
                      <a:lumMod val="75000"/>
                    </a:schemeClr>
                  </a:solidFill>
                </a:rPr>
                <a:t>干支</a:t>
              </a:r>
              <a:endParaRPr lang="zh-CN" altLang="en-US" sz="4400" b="1" dirty="0">
                <a:solidFill>
                  <a:schemeClr val="tx1">
                    <a:lumMod val="75000"/>
                  </a:schemeClr>
                </a:solidFill>
              </a:endParaRPr>
            </a:p>
            <a:p>
              <a:pPr algn="ctr">
                <a:defRPr/>
              </a:pPr>
              <a:r>
                <a:rPr lang="zh-CN" altLang="en-US" sz="4400" b="1" dirty="0">
                  <a:solidFill>
                    <a:schemeClr val="tx1">
                      <a:lumMod val="75000"/>
                    </a:schemeClr>
                  </a:solidFill>
                </a:rPr>
                <a:t>纪年</a:t>
              </a:r>
              <a:endParaRPr lang="zh-CN" altLang="en-US" sz="4400" b="1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2907665" y="2963545"/>
            <a:ext cx="8380095" cy="19380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4000">
                <a:solidFill>
                  <a:schemeClr val="tx1"/>
                </a:solidFill>
                <a:uFillTx/>
              </a:rPr>
              <a:t>地支：</a:t>
            </a:r>
            <a:endParaRPr lang="zh-CN" altLang="en-US" sz="4000">
              <a:solidFill>
                <a:schemeClr val="tx1"/>
              </a:solidFill>
              <a:uFillTx/>
            </a:endParaRPr>
          </a:p>
          <a:p>
            <a:r>
              <a:rPr lang="zh-CN" altLang="en-US" sz="4000">
                <a:solidFill>
                  <a:schemeClr val="tx1"/>
                </a:solidFill>
                <a:uFillTx/>
              </a:rPr>
              <a:t>子、丑、寅、卯、辰、巳、午、未、申、酉、戌、亥</a:t>
            </a:r>
            <a:endParaRPr lang="zh-CN" altLang="en-US" sz="4000">
              <a:solidFill>
                <a:schemeClr val="tx1"/>
              </a:solidFill>
              <a:uFillTx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07665" y="342265"/>
            <a:ext cx="860679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>
                <a:solidFill>
                  <a:schemeClr val="tx1"/>
                </a:solidFill>
                <a:uFillTx/>
              </a:rPr>
              <a:t>天干：</a:t>
            </a:r>
            <a:endParaRPr lang="zh-CN" altLang="en-US" sz="4000">
              <a:solidFill>
                <a:schemeClr val="tx1"/>
              </a:solidFill>
              <a:uFillTx/>
            </a:endParaRPr>
          </a:p>
          <a:p>
            <a:r>
              <a:rPr lang="zh-CN" altLang="en-US" sz="4000">
                <a:solidFill>
                  <a:schemeClr val="tx1"/>
                </a:solidFill>
                <a:uFillTx/>
              </a:rPr>
              <a:t>甲、乙、丙、丁、戊、己、庚、辛、壬、癸</a:t>
            </a:r>
            <a:endParaRPr lang="zh-CN" altLang="en-US" sz="4000">
              <a:solidFill>
                <a:schemeClr val="tx1"/>
              </a:solidFill>
              <a:uFillTx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495" y="5652770"/>
            <a:ext cx="99568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十干和十二支依次相配，组成六十个基本单位，两者按固定的顺序相互配合，组成了干支纪元法。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5" grpId="5"/>
      <p:bldP spid="5" grpId="6"/>
      <p:bldP spid="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45720"/>
            <a:ext cx="9310370" cy="67544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35490" y="382905"/>
            <a:ext cx="23590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六十甲子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4169119" y="1462604"/>
            <a:ext cx="5808556" cy="660336"/>
            <a:chOff x="4333340" y="2706410"/>
            <a:chExt cx="5808556" cy="660336"/>
          </a:xfrm>
        </p:grpSpPr>
        <p:sp>
          <p:nvSpPr>
            <p:cNvPr id="14" name="Oval 6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391749" y="2752359"/>
              <a:ext cx="512711" cy="514874"/>
            </a:xfrm>
            <a:prstGeom prst="ellipse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70" b="1" kern="0" dirty="0">
                  <a:latin typeface="+mn-lt"/>
                  <a:ea typeface="+mn-ea"/>
                </a:rPr>
                <a:t>1</a:t>
              </a:r>
              <a:endParaRPr lang="zh-CN" altLang="zh-CN" sz="3270" b="1" kern="0" dirty="0">
                <a:latin typeface="+mn-lt"/>
                <a:ea typeface="+mn-ea"/>
              </a:endParaRPr>
            </a:p>
          </p:txBody>
        </p:sp>
        <p:sp>
          <p:nvSpPr>
            <p:cNvPr id="15" name="Oval 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333340" y="3137432"/>
              <a:ext cx="229314" cy="229314"/>
            </a:xfrm>
            <a:prstGeom prst="ellipse">
              <a:avLst/>
            </a:prstGeom>
            <a:solidFill>
              <a:schemeClr val="accent2">
                <a:alpha val="3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430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文本框 34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177040" y="2706410"/>
              <a:ext cx="4964856" cy="59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4400" dirty="0">
                  <a:latin typeface="+mn-lt"/>
                  <a:ea typeface="+mn-ea"/>
                </a:rPr>
                <a:t>如何学习历史</a:t>
              </a:r>
              <a:endParaRPr lang="zh-CN" altLang="en-US" sz="4400" dirty="0">
                <a:latin typeface="+mn-lt"/>
                <a:ea typeface="+mn-ea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5"/>
            </p:custDataLst>
          </p:nvPr>
        </p:nvGrpSpPr>
        <p:grpSpPr>
          <a:xfrm>
            <a:off x="4169119" y="2600068"/>
            <a:ext cx="5808556" cy="666308"/>
            <a:chOff x="4333340" y="3658795"/>
            <a:chExt cx="5808556" cy="666308"/>
          </a:xfrm>
        </p:grpSpPr>
        <p:sp>
          <p:nvSpPr>
            <p:cNvPr id="4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391749" y="3710715"/>
              <a:ext cx="512711" cy="512711"/>
            </a:xfrm>
            <a:prstGeom prst="ellipse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70" b="1" kern="0" dirty="0">
                  <a:latin typeface="+mn-lt"/>
                  <a:ea typeface="+mn-ea"/>
                </a:rPr>
                <a:t>2</a:t>
              </a:r>
              <a:endParaRPr lang="zh-CN" altLang="zh-CN" sz="3270" b="1" kern="0" dirty="0">
                <a:latin typeface="+mn-lt"/>
                <a:ea typeface="+mn-ea"/>
              </a:endParaRPr>
            </a:p>
          </p:txBody>
        </p:sp>
        <p:sp>
          <p:nvSpPr>
            <p:cNvPr id="4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333340" y="4093627"/>
              <a:ext cx="229314" cy="231476"/>
            </a:xfrm>
            <a:prstGeom prst="ellipse">
              <a:avLst/>
            </a:prstGeom>
            <a:solidFill>
              <a:schemeClr val="accent2">
                <a:alpha val="3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430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文本框 38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177040" y="3658795"/>
              <a:ext cx="4964856" cy="59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4400" dirty="0">
                  <a:latin typeface="+mn-lt"/>
                  <a:ea typeface="+mn-ea"/>
                </a:rPr>
                <a:t>对历史的态度</a:t>
              </a:r>
              <a:endParaRPr lang="zh-CN" altLang="en-US" sz="4400" dirty="0">
                <a:latin typeface="+mn-lt"/>
                <a:ea typeface="+mn-ea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9"/>
            </p:custDataLst>
          </p:nvPr>
        </p:nvGrpSpPr>
        <p:grpSpPr>
          <a:xfrm>
            <a:off x="4169119" y="3743505"/>
            <a:ext cx="5808556" cy="666307"/>
            <a:chOff x="4333340" y="4614990"/>
            <a:chExt cx="5808556" cy="666307"/>
          </a:xfrm>
        </p:grpSpPr>
        <p:sp>
          <p:nvSpPr>
            <p:cNvPr id="45" name="Oval 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391749" y="4666910"/>
              <a:ext cx="512711" cy="512711"/>
            </a:xfrm>
            <a:prstGeom prst="ellipse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70" b="1" kern="0" dirty="0">
                  <a:latin typeface="+mn-lt"/>
                  <a:ea typeface="+mn-ea"/>
                </a:rPr>
                <a:t>3</a:t>
              </a:r>
              <a:endParaRPr lang="zh-CN" altLang="zh-CN" sz="3270" b="1" kern="0" dirty="0">
                <a:latin typeface="+mn-lt"/>
                <a:ea typeface="+mn-ea"/>
              </a:endParaRPr>
            </a:p>
          </p:txBody>
        </p:sp>
        <p:sp>
          <p:nvSpPr>
            <p:cNvPr id="46" name="Oval 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333340" y="5049821"/>
              <a:ext cx="229314" cy="231476"/>
            </a:xfrm>
            <a:prstGeom prst="ellipse">
              <a:avLst/>
            </a:prstGeom>
            <a:solidFill>
              <a:schemeClr val="accent2">
                <a:alpha val="3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430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文本框 4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177040" y="4614990"/>
              <a:ext cx="4964856" cy="59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4400" dirty="0">
                  <a:latin typeface="+mn-lt"/>
                  <a:ea typeface="+mn-ea"/>
                </a:rPr>
                <a:t>本册书的线索</a:t>
              </a:r>
              <a:endParaRPr lang="zh-CN" altLang="en-US" sz="4400" dirty="0">
                <a:latin typeface="+mn-lt"/>
                <a:ea typeface="+mn-ea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13"/>
            </p:custDataLst>
          </p:nvPr>
        </p:nvGrpSpPr>
        <p:grpSpPr>
          <a:xfrm>
            <a:off x="4169119" y="4886938"/>
            <a:ext cx="5808556" cy="666308"/>
            <a:chOff x="4333340" y="5571184"/>
            <a:chExt cx="5808556" cy="666308"/>
          </a:xfrm>
        </p:grpSpPr>
        <p:sp>
          <p:nvSpPr>
            <p:cNvPr id="50" name="Oval 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391749" y="5623105"/>
              <a:ext cx="512711" cy="512711"/>
            </a:xfrm>
            <a:prstGeom prst="ellipse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70" b="1" kern="0" dirty="0">
                  <a:latin typeface="+mn-lt"/>
                  <a:ea typeface="+mn-ea"/>
                </a:rPr>
                <a:t>4</a:t>
              </a:r>
              <a:endParaRPr lang="zh-CN" altLang="zh-CN" sz="3270" b="1" kern="0" dirty="0">
                <a:latin typeface="+mn-lt"/>
                <a:ea typeface="+mn-ea"/>
              </a:endParaRPr>
            </a:p>
          </p:txBody>
        </p:sp>
        <p:sp>
          <p:nvSpPr>
            <p:cNvPr id="51" name="Oval 7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333340" y="6006016"/>
              <a:ext cx="229314" cy="231476"/>
            </a:xfrm>
            <a:prstGeom prst="ellipse">
              <a:avLst/>
            </a:prstGeom>
            <a:solidFill>
              <a:schemeClr val="accent2">
                <a:alpha val="3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430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文本框 48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177040" y="5571184"/>
              <a:ext cx="4964856" cy="59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4400" dirty="0">
                  <a:latin typeface="+mn-lt"/>
                  <a:ea typeface="+mn-ea"/>
                </a:rPr>
                <a:t>历史学基本常识</a:t>
              </a:r>
              <a:endParaRPr lang="zh-CN" altLang="en-US" sz="4400" dirty="0">
                <a:latin typeface="+mn-lt"/>
                <a:ea typeface="+mn-ea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17"/>
            </p:custDataLst>
          </p:nvPr>
        </p:nvGrpSpPr>
        <p:grpSpPr>
          <a:xfrm>
            <a:off x="1316544" y="929658"/>
            <a:ext cx="2164058" cy="4733988"/>
            <a:chOff x="509678" y="415367"/>
            <a:chExt cx="2710660" cy="5929706"/>
          </a:xfrm>
        </p:grpSpPr>
        <p:sp>
          <p:nvSpPr>
            <p:cNvPr id="27" name="Oval 6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09678" y="415367"/>
              <a:ext cx="2078967" cy="2085456"/>
            </a:xfrm>
            <a:prstGeom prst="ellipse">
              <a:avLst/>
            </a:prstGeom>
            <a:solidFill>
              <a:schemeClr val="accent1">
                <a:alpha val="69000"/>
              </a:schemeClr>
            </a:solidFill>
            <a:ln>
              <a:noFill/>
            </a:ln>
            <a:effectLst/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9810" b="1" kern="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目</a:t>
              </a:r>
              <a:endParaRPr lang="zh-CN" altLang="zh-CN" sz="9810" b="1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Oval 7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956950" y="1970808"/>
              <a:ext cx="1263388" cy="1265551"/>
            </a:xfrm>
            <a:prstGeom prst="ellipse">
              <a:avLst/>
            </a:prstGeom>
            <a:solidFill>
              <a:schemeClr val="accent1">
                <a:alpha val="35000"/>
              </a:schemeClr>
            </a:solidFill>
            <a:ln>
              <a:noFill/>
            </a:ln>
            <a:effectLst/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5995" kern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录</a:t>
              </a:r>
              <a:endParaRPr lang="zh-CN" altLang="zh-CN" sz="5995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20"/>
              </p:custDataLst>
            </p:nvPr>
          </p:nvSpPr>
          <p:spPr>
            <a:xfrm>
              <a:off x="1048349" y="2604664"/>
              <a:ext cx="832884" cy="3740409"/>
            </a:xfrm>
            <a:prstGeom prst="rect">
              <a:avLst/>
            </a:prstGeom>
            <a:noFill/>
          </p:spPr>
          <p:txBody>
            <a:bodyPr vert="eaVert" lIns="0" tIns="0" rIns="0" bIns="0" anchor="ctr">
              <a:normAutofit fontScale="85000" lnSpcReduction="10000"/>
            </a:bodyPr>
            <a:lstStyle/>
            <a:p>
              <a:pPr>
                <a:defRPr/>
              </a:pPr>
              <a:r>
                <a:rPr lang="en-US" altLang="zh-CN" sz="4905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lt"/>
                  <a:ea typeface="+mj-ea"/>
                  <a:cs typeface="+mj-cs"/>
                </a:rPr>
                <a:t>CONTENTS</a:t>
              </a:r>
              <a:endParaRPr lang="zh-CN" altLang="en-US" sz="4905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2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364800" y="261244"/>
            <a:ext cx="2370474" cy="2828156"/>
            <a:chOff x="3513734" y="2525486"/>
            <a:chExt cx="2116532" cy="2525185"/>
          </a:xfrm>
        </p:grpSpPr>
        <p:sp>
          <p:nvSpPr>
            <p:cNvPr id="17" name="Oval 6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rot="10800000" flipV="1">
              <a:off x="3633842" y="4663983"/>
              <a:ext cx="1833839" cy="386688"/>
            </a:xfrm>
            <a:prstGeom prst="ellipse">
              <a:avLst/>
            </a:prstGeom>
            <a:gradFill rotWithShape="1">
              <a:gsLst>
                <a:gs pos="0">
                  <a:srgbClr val="797979"/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>
              <a:normAutofit fontScale="72500"/>
            </a:bodyPr>
            <a:p>
              <a:pPr>
                <a:defRPr/>
              </a:pPr>
              <a:endParaRPr lang="zh-CN" altLang="en-US" sz="184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3"/>
              </p:custDataLst>
            </p:nvPr>
          </p:nvSpPr>
          <p:spPr>
            <a:xfrm>
              <a:off x="3513734" y="2746659"/>
              <a:ext cx="2116532" cy="2116531"/>
            </a:xfrm>
            <a:prstGeom prst="ellipse">
              <a:avLst/>
            </a:prstGeom>
            <a:solidFill>
              <a:schemeClr val="accent2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>
              <a:normAutofit/>
            </a:bodyPr>
            <a:p>
              <a:pPr indent="622935">
                <a:lnSpc>
                  <a:spcPct val="150000"/>
                </a:lnSpc>
                <a:defRPr/>
              </a:pPr>
              <a:endParaRPr lang="zh-CN" altLang="en-US" sz="245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4"/>
              </p:custDataLst>
            </p:nvPr>
          </p:nvSpPr>
          <p:spPr>
            <a:xfrm>
              <a:off x="3736373" y="2525486"/>
              <a:ext cx="666452" cy="66498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96233" anchor="ctr">
              <a:noAutofit/>
            </a:bodyPr>
            <a:p>
              <a:pPr algn="ctr">
                <a:lnSpc>
                  <a:spcPct val="150000"/>
                </a:lnSpc>
                <a:defRPr/>
              </a:pPr>
              <a:r>
                <a:rPr lang="en-US" sz="3600" dirty="0">
                  <a:solidFill>
                    <a:schemeClr val="bg1"/>
                  </a:solidFill>
                </a:rPr>
                <a:t>B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5"/>
              </p:custDataLst>
            </p:nvPr>
          </p:nvSpPr>
          <p:spPr>
            <a:xfrm>
              <a:off x="3736748" y="2969351"/>
              <a:ext cx="1669832" cy="166983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>
              <a:innerShdw blurRad="25400" dist="12700" dir="189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>
              <a:noAutofit/>
            </a:bodyPr>
            <a:p>
              <a:pPr algn="ctr">
                <a:defRPr/>
              </a:pPr>
              <a:r>
                <a:rPr lang="zh-CN" altLang="en-US" sz="4400" b="1" dirty="0">
                  <a:solidFill>
                    <a:schemeClr val="tx1">
                      <a:lumMod val="75000"/>
                    </a:schemeClr>
                  </a:solidFill>
                </a:rPr>
                <a:t>干支</a:t>
              </a:r>
              <a:endParaRPr lang="zh-CN" altLang="en-US" sz="4400" b="1" dirty="0">
                <a:solidFill>
                  <a:schemeClr val="tx1">
                    <a:lumMod val="75000"/>
                  </a:schemeClr>
                </a:solidFill>
              </a:endParaRPr>
            </a:p>
            <a:p>
              <a:pPr algn="ctr">
                <a:defRPr/>
              </a:pPr>
              <a:r>
                <a:rPr lang="zh-CN" altLang="en-US" sz="4400" b="1" dirty="0">
                  <a:solidFill>
                    <a:schemeClr val="tx1">
                      <a:lumMod val="75000"/>
                    </a:schemeClr>
                  </a:solidFill>
                </a:rPr>
                <a:t>纪年</a:t>
              </a:r>
              <a:endParaRPr lang="zh-CN" altLang="en-US" sz="4400" b="1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281045" y="260985"/>
            <a:ext cx="4557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公元纪年</a:t>
            </a:r>
            <a:r>
              <a:rPr lang="en-US" altLang="zh-CN" sz="3600">
                <a:solidFill>
                  <a:schemeClr val="tx1"/>
                </a:solidFill>
                <a:uFillTx/>
              </a:rPr>
              <a:t>→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干支纪年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84540" y="260985"/>
            <a:ext cx="2522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如何算？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18310" y="5037455"/>
            <a:ext cx="49472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1"/>
                </a:solidFill>
                <a:uFillTx/>
              </a:rPr>
              <a:t>191</a:t>
            </a:r>
            <a:r>
              <a:rPr lang="en-US" altLang="zh-CN" sz="3600" b="1">
                <a:solidFill>
                  <a:schemeClr val="accent1"/>
                </a:solidFill>
                <a:uFillTx/>
              </a:rPr>
              <a:t>1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年÷</a:t>
            </a:r>
            <a:r>
              <a:rPr lang="en-US" altLang="zh-CN" sz="3600">
                <a:solidFill>
                  <a:schemeClr val="tx1"/>
                </a:solidFill>
                <a:uFillTx/>
              </a:rPr>
              <a:t>12=159……</a:t>
            </a:r>
            <a:r>
              <a:rPr lang="en-US" altLang="zh-CN" sz="3600" b="1">
                <a:solidFill>
                  <a:schemeClr val="accent1"/>
                </a:solidFill>
                <a:uFillTx/>
              </a:rPr>
              <a:t>3</a:t>
            </a:r>
            <a:endParaRPr lang="en-US" altLang="zh-CN" sz="3600" b="1">
              <a:solidFill>
                <a:schemeClr val="accent1"/>
              </a:solidFill>
              <a:uFillTx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29255" y="2943860"/>
            <a:ext cx="8380095" cy="19380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4000">
                <a:solidFill>
                  <a:schemeClr val="tx1"/>
                </a:solidFill>
                <a:uFillTx/>
              </a:rPr>
              <a:t>地支：</a:t>
            </a:r>
            <a:endParaRPr lang="zh-CN" altLang="en-US" sz="4000">
              <a:solidFill>
                <a:schemeClr val="tx1"/>
              </a:solidFill>
              <a:uFillTx/>
            </a:endParaRPr>
          </a:p>
          <a:p>
            <a:r>
              <a:rPr lang="zh-CN" altLang="en-US" sz="4000">
                <a:solidFill>
                  <a:schemeClr val="tx1"/>
                </a:solidFill>
                <a:uFillTx/>
              </a:rPr>
              <a:t>子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4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、丑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5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、寅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6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、卯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7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、辰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8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、巳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9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、午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10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、未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11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、申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0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、酉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1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、戌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2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、亥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3</a:t>
            </a:r>
            <a:endParaRPr lang="en-US" altLang="zh-CN" sz="4000">
              <a:solidFill>
                <a:schemeClr val="accent1"/>
              </a:solidFill>
              <a:uFillTx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29255" y="1005840"/>
            <a:ext cx="893254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>
                <a:solidFill>
                  <a:schemeClr val="tx1"/>
                </a:solidFill>
                <a:uFillTx/>
              </a:rPr>
              <a:t>天干：</a:t>
            </a:r>
            <a:endParaRPr lang="zh-CN" altLang="en-US" sz="4000">
              <a:solidFill>
                <a:schemeClr val="tx1"/>
              </a:solidFill>
              <a:uFillTx/>
            </a:endParaRPr>
          </a:p>
          <a:p>
            <a:r>
              <a:rPr lang="zh-CN" altLang="en-US" sz="4000">
                <a:solidFill>
                  <a:schemeClr val="tx1"/>
                </a:solidFill>
                <a:uFillTx/>
              </a:rPr>
              <a:t>甲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4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、乙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5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、丙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6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、丁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7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、戊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8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、己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9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、庚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0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、辛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1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、壬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2</a:t>
            </a:r>
            <a:r>
              <a:rPr lang="zh-CN" altLang="en-US" sz="4000">
                <a:solidFill>
                  <a:schemeClr val="tx1"/>
                </a:solidFill>
                <a:uFillTx/>
              </a:rPr>
              <a:t>、癸</a:t>
            </a:r>
            <a:r>
              <a:rPr lang="en-US" altLang="zh-CN" sz="4000">
                <a:solidFill>
                  <a:schemeClr val="accent1"/>
                </a:solidFill>
                <a:uFillTx/>
              </a:rPr>
              <a:t>3</a:t>
            </a:r>
            <a:endParaRPr lang="en-US" altLang="zh-CN" sz="4000">
              <a:solidFill>
                <a:schemeClr val="accent1"/>
              </a:solidFill>
              <a:uFillTx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7170" y="5939790"/>
            <a:ext cx="8677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被除数个位数</a:t>
            </a:r>
            <a:r>
              <a:rPr lang="en-US" altLang="zh-CN" sz="3600">
                <a:solidFill>
                  <a:schemeClr val="tx1"/>
                </a:solidFill>
                <a:uFillTx/>
              </a:rPr>
              <a:t>→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天干             余数</a:t>
            </a:r>
            <a:r>
              <a:rPr lang="en-US" altLang="zh-CN" sz="3600">
                <a:solidFill>
                  <a:schemeClr val="tx1"/>
                </a:solidFill>
                <a:uFillTx/>
              </a:rPr>
              <a:t>→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地支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93000" y="5037455"/>
            <a:ext cx="2327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accent1"/>
                </a:solidFill>
                <a:uFillTx/>
              </a:rPr>
              <a:t>辛亥革命</a:t>
            </a:r>
            <a:endParaRPr lang="zh-CN" altLang="en-US" sz="3600" b="1">
              <a:solidFill>
                <a:schemeClr val="accent1"/>
              </a:solidFill>
              <a:uFillTx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5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364800" y="261244"/>
            <a:ext cx="2370474" cy="2828156"/>
            <a:chOff x="3513734" y="2525486"/>
            <a:chExt cx="2116532" cy="2525185"/>
          </a:xfrm>
        </p:grpSpPr>
        <p:sp>
          <p:nvSpPr>
            <p:cNvPr id="17" name="Oval 6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rot="10800000" flipV="1">
              <a:off x="3633842" y="4663983"/>
              <a:ext cx="1833839" cy="386688"/>
            </a:xfrm>
            <a:prstGeom prst="ellipse">
              <a:avLst/>
            </a:prstGeom>
            <a:gradFill rotWithShape="1">
              <a:gsLst>
                <a:gs pos="0">
                  <a:srgbClr val="797979"/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>
              <a:normAutofit fontScale="72500"/>
            </a:bodyPr>
            <a:p>
              <a:pPr>
                <a:defRPr/>
              </a:pPr>
              <a:endParaRPr lang="zh-CN" altLang="en-US" sz="184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3"/>
              </p:custDataLst>
            </p:nvPr>
          </p:nvSpPr>
          <p:spPr>
            <a:xfrm>
              <a:off x="3513734" y="2746659"/>
              <a:ext cx="2116532" cy="2116531"/>
            </a:xfrm>
            <a:prstGeom prst="ellipse">
              <a:avLst/>
            </a:prstGeom>
            <a:solidFill>
              <a:schemeClr val="accent2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>
              <a:normAutofit/>
            </a:bodyPr>
            <a:p>
              <a:pPr indent="622935">
                <a:lnSpc>
                  <a:spcPct val="150000"/>
                </a:lnSpc>
                <a:defRPr/>
              </a:pPr>
              <a:endParaRPr lang="zh-CN" altLang="en-US" sz="245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4"/>
              </p:custDataLst>
            </p:nvPr>
          </p:nvSpPr>
          <p:spPr>
            <a:xfrm>
              <a:off x="3736373" y="2525486"/>
              <a:ext cx="666452" cy="66498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96233" anchor="ctr">
              <a:noAutofit/>
            </a:bodyPr>
            <a:p>
              <a:pPr algn="ctr">
                <a:lnSpc>
                  <a:spcPct val="150000"/>
                </a:lnSpc>
                <a:defRPr/>
              </a:pPr>
              <a:r>
                <a:rPr lang="en-US" sz="3600" dirty="0">
                  <a:solidFill>
                    <a:schemeClr val="bg1"/>
                  </a:solidFill>
                </a:rPr>
                <a:t>B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5"/>
              </p:custDataLst>
            </p:nvPr>
          </p:nvSpPr>
          <p:spPr>
            <a:xfrm>
              <a:off x="3736748" y="2969351"/>
              <a:ext cx="1669832" cy="166983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>
              <a:innerShdw blurRad="25400" dist="12700" dir="189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>
              <a:noAutofit/>
            </a:bodyPr>
            <a:p>
              <a:pPr algn="ctr">
                <a:defRPr/>
              </a:pPr>
              <a:r>
                <a:rPr lang="zh-CN" altLang="en-US" sz="4400" b="1" dirty="0">
                  <a:solidFill>
                    <a:schemeClr val="tx1">
                      <a:lumMod val="75000"/>
                    </a:schemeClr>
                  </a:solidFill>
                </a:rPr>
                <a:t>干支</a:t>
              </a:r>
              <a:endParaRPr lang="zh-CN" altLang="en-US" sz="4400" b="1" dirty="0">
                <a:solidFill>
                  <a:schemeClr val="tx1">
                    <a:lumMod val="75000"/>
                  </a:schemeClr>
                </a:solidFill>
              </a:endParaRPr>
            </a:p>
            <a:p>
              <a:pPr algn="ctr">
                <a:defRPr/>
              </a:pPr>
              <a:r>
                <a:rPr lang="zh-CN" altLang="en-US" sz="4400" b="1" dirty="0">
                  <a:solidFill>
                    <a:schemeClr val="tx1">
                      <a:lumMod val="75000"/>
                    </a:schemeClr>
                  </a:solidFill>
                </a:rPr>
                <a:t>纪年</a:t>
              </a:r>
              <a:endParaRPr lang="zh-CN" altLang="en-US" sz="4400" b="1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108960" y="1774825"/>
            <a:ext cx="185991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1"/>
                </a:solidFill>
                <a:uFillTx/>
              </a:rPr>
              <a:t>1894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年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en-US" altLang="zh-CN" sz="3600">
                <a:solidFill>
                  <a:schemeClr val="tx1"/>
                </a:solidFill>
                <a:uFillTx/>
              </a:rPr>
              <a:t>1898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年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en-US" altLang="zh-CN" sz="3600">
                <a:solidFill>
                  <a:schemeClr val="tx1"/>
                </a:solidFill>
                <a:uFillTx/>
              </a:rPr>
              <a:t>1901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年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en-US" altLang="zh-CN" sz="3600">
                <a:solidFill>
                  <a:schemeClr val="tx1"/>
                </a:solidFill>
                <a:uFillTx/>
              </a:rPr>
              <a:t>2014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年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en-US" altLang="zh-CN" sz="3600">
                <a:solidFill>
                  <a:schemeClr val="tx1"/>
                </a:solidFill>
                <a:uFillTx/>
              </a:rPr>
              <a:t>2018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年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88890" y="1774825"/>
            <a:ext cx="43389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甲午中日战争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solidFill>
                  <a:schemeClr val="tx1"/>
                </a:solidFill>
                <a:uFillTx/>
              </a:rPr>
              <a:t>戊戌变法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solidFill>
                  <a:schemeClr val="tx1"/>
                </a:solidFill>
                <a:uFillTx/>
              </a:rPr>
              <a:t>《辛丑条约》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223140" y="141864"/>
            <a:ext cx="2370474" cy="2828156"/>
            <a:chOff x="6135943" y="2525486"/>
            <a:chExt cx="2116532" cy="2525185"/>
          </a:xfrm>
        </p:grpSpPr>
        <p:sp>
          <p:nvSpPr>
            <p:cNvPr id="22" name="Oval 6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rot="10800000" flipV="1">
              <a:off x="6256051" y="4663983"/>
              <a:ext cx="1833839" cy="386688"/>
            </a:xfrm>
            <a:prstGeom prst="ellipse">
              <a:avLst/>
            </a:prstGeom>
            <a:gradFill rotWithShape="1">
              <a:gsLst>
                <a:gs pos="0">
                  <a:srgbClr val="797979"/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>
              <a:normAutofit fontScale="92500" lnSpcReduction="20000"/>
            </a:bodyPr>
            <a:p>
              <a:pPr>
                <a:defRPr/>
              </a:pPr>
              <a:endParaRPr lang="zh-CN" altLang="en-US" sz="184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椭圆 22"/>
            <p:cNvSpPr/>
            <p:nvPr>
              <p:custDataLst>
                <p:tags r:id="rId3"/>
              </p:custDataLst>
            </p:nvPr>
          </p:nvSpPr>
          <p:spPr>
            <a:xfrm>
              <a:off x="6135943" y="2746659"/>
              <a:ext cx="2116532" cy="2116531"/>
            </a:xfrm>
            <a:prstGeom prst="ellipse">
              <a:avLst/>
            </a:prstGeom>
            <a:solidFill>
              <a:schemeClr val="accent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>
              <a:normAutofit/>
            </a:bodyPr>
            <a:p>
              <a:pPr indent="622935">
                <a:lnSpc>
                  <a:spcPct val="150000"/>
                </a:lnSpc>
                <a:defRPr/>
              </a:pPr>
              <a:endParaRPr lang="zh-CN" altLang="en-US" sz="245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4"/>
              </p:custDataLst>
            </p:nvPr>
          </p:nvSpPr>
          <p:spPr>
            <a:xfrm>
              <a:off x="6358582" y="2525486"/>
              <a:ext cx="666452" cy="66498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96233" anchor="ctr">
              <a:noAutofit/>
            </a:bodyPr>
            <a:p>
              <a:pPr algn="ctr">
                <a:lnSpc>
                  <a:spcPct val="150000"/>
                </a:lnSpc>
                <a:defRPr/>
              </a:pPr>
              <a:r>
                <a:rPr lang="en-US" sz="3600" dirty="0">
                  <a:solidFill>
                    <a:schemeClr val="bg1"/>
                  </a:solidFill>
                </a:rPr>
                <a:t>C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5"/>
              </p:custDataLst>
            </p:nvPr>
          </p:nvSpPr>
          <p:spPr>
            <a:xfrm>
              <a:off x="6358957" y="2969351"/>
              <a:ext cx="1669832" cy="166983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>
              <a:innerShdw blurRad="25400" dist="12700" dir="189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>
              <a:normAutofit/>
            </a:bodyPr>
            <a:p>
              <a:pPr algn="ctr">
                <a:defRPr/>
              </a:pPr>
              <a:r>
                <a:rPr lang="zh-CN" altLang="en-US" sz="3600" b="1" dirty="0">
                  <a:solidFill>
                    <a:schemeClr val="tx1">
                      <a:lumMod val="75000"/>
                    </a:schemeClr>
                  </a:solidFill>
                </a:rPr>
                <a:t>年号纪年</a:t>
              </a:r>
              <a:endParaRPr lang="zh-CN" altLang="en-US" sz="3600" b="1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189605" y="389890"/>
            <a:ext cx="8172450" cy="28613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先秦至汉初无年号，汉武帝即位后首创年号。始创年号为建元，此后形成制度。历代帝王遇到“天降祥瑞”或内讧外忧等大事、要事，一般都要更改年号。一个皇帝所用年号少则一个，多则十几个。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8985" y="3982720"/>
            <a:ext cx="914146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No.1 武周圣神皇帝武则天--18个年号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solidFill>
                  <a:schemeClr val="tx1"/>
                </a:solidFill>
                <a:uFillTx/>
              </a:rPr>
              <a:t>No.2 唐高宗李治—14个年号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solidFill>
                  <a:schemeClr val="tx1"/>
                </a:solidFill>
                <a:uFillTx/>
              </a:rPr>
              <a:t>No.3 汉武帝刘彻—11个年号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099435" y="121285"/>
            <a:ext cx="59931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chemeClr val="tx1"/>
                </a:solidFill>
                <a:uFillTx/>
              </a:rPr>
              <a:t>西周</a:t>
            </a:r>
            <a:r>
              <a:rPr lang="en-US" altLang="zh-CN" sz="4800">
                <a:solidFill>
                  <a:schemeClr val="tx1"/>
                </a:solidFill>
                <a:uFillTx/>
              </a:rPr>
              <a:t>——</a:t>
            </a:r>
            <a:r>
              <a:rPr lang="zh-CN" altLang="en-US" sz="4800">
                <a:solidFill>
                  <a:schemeClr val="tx1"/>
                </a:solidFill>
                <a:uFillTx/>
              </a:rPr>
              <a:t>唐</a:t>
            </a:r>
            <a:r>
              <a:rPr lang="en-US" altLang="zh-CN" sz="4800">
                <a:solidFill>
                  <a:schemeClr val="tx1"/>
                </a:solidFill>
                <a:uFillTx/>
              </a:rPr>
              <a:t>——</a:t>
            </a:r>
            <a:r>
              <a:rPr lang="zh-CN" altLang="en-US" sz="4800">
                <a:solidFill>
                  <a:schemeClr val="tx1"/>
                </a:solidFill>
                <a:uFillTx/>
              </a:rPr>
              <a:t>明清</a:t>
            </a:r>
            <a:endParaRPr lang="zh-CN" altLang="en-US" sz="4800">
              <a:solidFill>
                <a:schemeClr val="tx1"/>
              </a:solidFill>
              <a:uFillTx/>
            </a:endParaRPr>
          </a:p>
        </p:txBody>
      </p:sp>
      <p:sp>
        <p:nvSpPr>
          <p:cNvPr id="6" name="左大括号 5"/>
          <p:cNvSpPr/>
          <p:nvPr/>
        </p:nvSpPr>
        <p:spPr>
          <a:xfrm rot="16200000">
            <a:off x="4257675" y="29210"/>
            <a:ext cx="543560" cy="2230120"/>
          </a:xfrm>
          <a:prstGeom prst="leftBrace">
            <a:avLst>
              <a:gd name="adj1" fmla="val 4245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左大括号 6"/>
          <p:cNvSpPr/>
          <p:nvPr/>
        </p:nvSpPr>
        <p:spPr>
          <a:xfrm rot="16200000">
            <a:off x="6443980" y="246380"/>
            <a:ext cx="543560" cy="1795145"/>
          </a:xfrm>
          <a:prstGeom prst="leftBrace">
            <a:avLst>
              <a:gd name="adj1" fmla="val 4245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654425" y="1480820"/>
            <a:ext cx="14357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谥号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75705" y="1535430"/>
            <a:ext cx="187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庙号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70215" y="1535430"/>
            <a:ext cx="1261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年号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8353425" y="937260"/>
            <a:ext cx="53975" cy="5981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5875" y="2125980"/>
            <a:ext cx="4323715" cy="45231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皇帝、皇后以及诸侯大臣等社会地位相对较高人物，在其去世之后朝廷会依据其生前所作所为，从而给出一个具有评价意义的称号，这就是通常意义的谥号。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76445" y="2473960"/>
            <a:ext cx="677100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1.美谥，如：庄、武、文、宣、襄、明、睿、康、景、懿。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solidFill>
                  <a:schemeClr val="tx1"/>
                </a:solidFill>
                <a:uFillTx/>
              </a:rPr>
              <a:t>2.平谥：如：怀、悼、哀、闵、思、殇，有点同情的意味。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solidFill>
                  <a:schemeClr val="tx1"/>
                </a:solidFill>
                <a:uFillTx/>
              </a:rPr>
              <a:t>3.恶谥，如：厉、灵、炀，都含有否定的意思。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7" grpId="0" animBg="1"/>
      <p:bldP spid="9" grpId="0"/>
      <p:bldP spid="10" grpId="0"/>
      <p:bldP spid="12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099435" y="121285"/>
            <a:ext cx="59931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chemeClr val="tx1"/>
                </a:solidFill>
                <a:uFillTx/>
              </a:rPr>
              <a:t>西周</a:t>
            </a:r>
            <a:r>
              <a:rPr lang="en-US" altLang="zh-CN" sz="4800">
                <a:solidFill>
                  <a:schemeClr val="tx1"/>
                </a:solidFill>
                <a:uFillTx/>
              </a:rPr>
              <a:t>——</a:t>
            </a:r>
            <a:r>
              <a:rPr lang="zh-CN" altLang="en-US" sz="4800">
                <a:solidFill>
                  <a:schemeClr val="tx1"/>
                </a:solidFill>
                <a:uFillTx/>
              </a:rPr>
              <a:t>唐</a:t>
            </a:r>
            <a:r>
              <a:rPr lang="en-US" altLang="zh-CN" sz="4800">
                <a:solidFill>
                  <a:schemeClr val="tx1"/>
                </a:solidFill>
                <a:uFillTx/>
              </a:rPr>
              <a:t>——</a:t>
            </a:r>
            <a:r>
              <a:rPr lang="zh-CN" altLang="en-US" sz="4800">
                <a:solidFill>
                  <a:schemeClr val="tx1"/>
                </a:solidFill>
                <a:uFillTx/>
              </a:rPr>
              <a:t>明清</a:t>
            </a:r>
            <a:endParaRPr lang="zh-CN" altLang="en-US" sz="4800">
              <a:solidFill>
                <a:schemeClr val="tx1"/>
              </a:solidFill>
              <a:uFillTx/>
            </a:endParaRPr>
          </a:p>
        </p:txBody>
      </p:sp>
      <p:sp>
        <p:nvSpPr>
          <p:cNvPr id="6" name="左大括号 5"/>
          <p:cNvSpPr/>
          <p:nvPr/>
        </p:nvSpPr>
        <p:spPr>
          <a:xfrm rot="16200000">
            <a:off x="4257675" y="29210"/>
            <a:ext cx="543560" cy="2230120"/>
          </a:xfrm>
          <a:prstGeom prst="leftBrace">
            <a:avLst>
              <a:gd name="adj1" fmla="val 4245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左大括号 6"/>
          <p:cNvSpPr/>
          <p:nvPr/>
        </p:nvSpPr>
        <p:spPr>
          <a:xfrm rot="16200000">
            <a:off x="6443980" y="246380"/>
            <a:ext cx="543560" cy="1795145"/>
          </a:xfrm>
          <a:prstGeom prst="leftBrace">
            <a:avLst>
              <a:gd name="adj1" fmla="val 4245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654425" y="1480820"/>
            <a:ext cx="14357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谥号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75705" y="1535430"/>
            <a:ext cx="187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庙号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70215" y="1535430"/>
            <a:ext cx="1261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年号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8353425" y="937260"/>
            <a:ext cx="53975" cy="5981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99565" y="2406015"/>
            <a:ext cx="7960360" cy="23069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庙号：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en-US" altLang="zh-CN" sz="3600">
                <a:solidFill>
                  <a:schemeClr val="tx1"/>
                </a:solidFill>
                <a:uFillTx/>
              </a:rPr>
              <a:t>1.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皇帝于庙中被供奉时所称呼的名号。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en-US" altLang="zh-CN" sz="3600">
                <a:solidFill>
                  <a:schemeClr val="tx1"/>
                </a:solidFill>
                <a:uFillTx/>
              </a:rPr>
              <a:t>2.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隋唐以后逐渐增多。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en-US" altLang="zh-CN" sz="3600">
                <a:solidFill>
                  <a:schemeClr val="tx1"/>
                </a:solidFill>
                <a:uFillTx/>
              </a:rPr>
              <a:t>3.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庙号常用祖、宗。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099435" y="121285"/>
            <a:ext cx="59931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chemeClr val="tx1"/>
                </a:solidFill>
                <a:uFillTx/>
              </a:rPr>
              <a:t>西周</a:t>
            </a:r>
            <a:r>
              <a:rPr lang="en-US" altLang="zh-CN" sz="4800">
                <a:solidFill>
                  <a:schemeClr val="tx1"/>
                </a:solidFill>
                <a:uFillTx/>
              </a:rPr>
              <a:t>——</a:t>
            </a:r>
            <a:r>
              <a:rPr lang="zh-CN" altLang="en-US" sz="4800">
                <a:solidFill>
                  <a:schemeClr val="tx1"/>
                </a:solidFill>
                <a:uFillTx/>
              </a:rPr>
              <a:t>唐</a:t>
            </a:r>
            <a:r>
              <a:rPr lang="en-US" altLang="zh-CN" sz="4800">
                <a:solidFill>
                  <a:schemeClr val="tx1"/>
                </a:solidFill>
                <a:uFillTx/>
              </a:rPr>
              <a:t>——</a:t>
            </a:r>
            <a:r>
              <a:rPr lang="zh-CN" altLang="en-US" sz="4800">
                <a:solidFill>
                  <a:schemeClr val="tx1"/>
                </a:solidFill>
                <a:uFillTx/>
              </a:rPr>
              <a:t>明清</a:t>
            </a:r>
            <a:endParaRPr lang="zh-CN" altLang="en-US" sz="4800">
              <a:solidFill>
                <a:schemeClr val="tx1"/>
              </a:solidFill>
              <a:uFillTx/>
            </a:endParaRPr>
          </a:p>
        </p:txBody>
      </p:sp>
      <p:sp>
        <p:nvSpPr>
          <p:cNvPr id="6" name="左大括号 5"/>
          <p:cNvSpPr/>
          <p:nvPr/>
        </p:nvSpPr>
        <p:spPr>
          <a:xfrm rot="16200000">
            <a:off x="4257675" y="29210"/>
            <a:ext cx="543560" cy="2230120"/>
          </a:xfrm>
          <a:prstGeom prst="leftBrace">
            <a:avLst>
              <a:gd name="adj1" fmla="val 4245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左大括号 6"/>
          <p:cNvSpPr/>
          <p:nvPr/>
        </p:nvSpPr>
        <p:spPr>
          <a:xfrm rot="16200000">
            <a:off x="6443980" y="246380"/>
            <a:ext cx="543560" cy="1795145"/>
          </a:xfrm>
          <a:prstGeom prst="leftBrace">
            <a:avLst>
              <a:gd name="adj1" fmla="val 4245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654425" y="1480820"/>
            <a:ext cx="14357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谥号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75705" y="1535430"/>
            <a:ext cx="187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庙号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70215" y="1535430"/>
            <a:ext cx="1261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年号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8353425" y="937260"/>
            <a:ext cx="53975" cy="5981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2139950" y="135255"/>
            <a:ext cx="6716395" cy="6739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uFillTx/>
                <a:sym typeface="+mn-ea"/>
              </a:rPr>
              <a:t>清太祖   努尔哈赤    天命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uFillTx/>
                <a:sym typeface="+mn-ea"/>
              </a:rPr>
              <a:t>清太宗   皇太极       天聪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uFillTx/>
                <a:sym typeface="+mn-ea"/>
              </a:rPr>
              <a:t>清世祖   福临           顺治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uFillTx/>
                <a:sym typeface="+mn-ea"/>
              </a:rPr>
              <a:t>清圣祖   玄烨           康熙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uFillTx/>
                <a:sym typeface="+mn-ea"/>
              </a:rPr>
              <a:t>清世宗   胤禛           雍正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uFillTx/>
                <a:sym typeface="+mn-ea"/>
              </a:rPr>
              <a:t>清高宗   弘历           乾隆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uFillTx/>
                <a:sym typeface="+mn-ea"/>
              </a:rPr>
              <a:t>清仁宗   颙琰           嘉庆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uFillTx/>
                <a:sym typeface="+mn-ea"/>
              </a:rPr>
              <a:t>清宣宗   旻宁           道光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uFillTx/>
                <a:sym typeface="+mn-ea"/>
              </a:rPr>
              <a:t>清文宗   奕詝           咸丰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uFillTx/>
                <a:sym typeface="+mn-ea"/>
              </a:rPr>
              <a:t>清穆宗   载淳           祺祥同治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uFillTx/>
                <a:sym typeface="+mn-ea"/>
              </a:rPr>
              <a:t>清德宗   载湉           光绪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uFillTx/>
                <a:sym typeface="+mn-ea"/>
              </a:rPr>
              <a:t>              溥仪           宣统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288600" y="196474"/>
            <a:ext cx="2370474" cy="2828156"/>
            <a:chOff x="3513734" y="2525486"/>
            <a:chExt cx="2116532" cy="2525185"/>
          </a:xfrm>
        </p:grpSpPr>
        <p:sp>
          <p:nvSpPr>
            <p:cNvPr id="17" name="Oval 6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rot="10800000" flipV="1">
              <a:off x="3633842" y="4663983"/>
              <a:ext cx="1833839" cy="386688"/>
            </a:xfrm>
            <a:prstGeom prst="ellipse">
              <a:avLst/>
            </a:prstGeom>
            <a:gradFill rotWithShape="1">
              <a:gsLst>
                <a:gs pos="0">
                  <a:srgbClr val="797979"/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>
              <a:normAutofit fontScale="72500"/>
            </a:bodyPr>
            <a:p>
              <a:pPr>
                <a:defRPr/>
              </a:pPr>
              <a:endParaRPr lang="zh-CN" altLang="en-US" sz="184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3"/>
              </p:custDataLst>
            </p:nvPr>
          </p:nvSpPr>
          <p:spPr>
            <a:xfrm>
              <a:off x="3513734" y="2746659"/>
              <a:ext cx="2116532" cy="2116531"/>
            </a:xfrm>
            <a:prstGeom prst="ellipse">
              <a:avLst/>
            </a:prstGeom>
            <a:solidFill>
              <a:schemeClr val="accent2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>
              <a:normAutofit/>
            </a:bodyPr>
            <a:p>
              <a:pPr indent="622935">
                <a:lnSpc>
                  <a:spcPct val="150000"/>
                </a:lnSpc>
                <a:defRPr/>
              </a:pPr>
              <a:endParaRPr lang="zh-CN" altLang="en-US" sz="245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4"/>
              </p:custDataLst>
            </p:nvPr>
          </p:nvSpPr>
          <p:spPr>
            <a:xfrm>
              <a:off x="3736373" y="2525486"/>
              <a:ext cx="666452" cy="66498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196233" anchor="ctr">
              <a:noAutofit/>
            </a:bodyPr>
            <a:p>
              <a:pPr algn="ctr">
                <a:lnSpc>
                  <a:spcPct val="150000"/>
                </a:lnSpc>
                <a:defRPr/>
              </a:pPr>
              <a:r>
                <a:rPr lang="en-US" altLang="zh-CN" sz="3600" dirty="0">
                  <a:solidFill>
                    <a:schemeClr val="bg1"/>
                  </a:solidFill>
                </a:rPr>
                <a:t>D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5"/>
              </p:custDataLst>
            </p:nvPr>
          </p:nvSpPr>
          <p:spPr>
            <a:xfrm>
              <a:off x="3736748" y="2969351"/>
              <a:ext cx="1669832" cy="1669832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>
              <a:innerShdw blurRad="25400" dist="12700" dir="189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>
              <a:normAutofit/>
            </a:bodyPr>
            <a:p>
              <a:pPr algn="ctr">
                <a:defRPr/>
              </a:pPr>
              <a:r>
                <a:rPr lang="zh-CN" altLang="en-US" sz="3600" dirty="0">
                  <a:solidFill>
                    <a:schemeClr val="tx1">
                      <a:lumMod val="75000"/>
                    </a:schemeClr>
                  </a:solidFill>
                </a:rPr>
                <a:t>民国纪年</a:t>
              </a:r>
              <a:endParaRPr lang="zh-CN" altLang="en-US" sz="3600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3555365" y="1481455"/>
            <a:ext cx="787336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1"/>
                </a:solidFill>
                <a:uFillTx/>
              </a:rPr>
              <a:t>1912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年</a:t>
            </a:r>
            <a:r>
              <a:rPr lang="en-US" sz="3600">
                <a:solidFill>
                  <a:schemeClr val="tx1"/>
                </a:solidFill>
                <a:uFillTx/>
              </a:rPr>
              <a:t>——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民国元年（民国一年）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en-US" altLang="zh-CN" sz="3600">
                <a:solidFill>
                  <a:schemeClr val="tx1"/>
                </a:solidFill>
                <a:uFillTx/>
              </a:rPr>
              <a:t>1913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年</a:t>
            </a:r>
            <a:r>
              <a:rPr lang="en-US" altLang="zh-CN" sz="3600">
                <a:solidFill>
                  <a:schemeClr val="tx1"/>
                </a:solidFill>
                <a:uFillTx/>
              </a:rPr>
              <a:t>——                  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民国二年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en-US" altLang="zh-CN" sz="3600">
                <a:solidFill>
                  <a:schemeClr val="tx1"/>
                </a:solidFill>
                <a:uFillTx/>
              </a:rPr>
              <a:t>1914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年</a:t>
            </a:r>
            <a:r>
              <a:rPr lang="en-US" altLang="zh-CN" sz="3600">
                <a:solidFill>
                  <a:schemeClr val="tx1"/>
                </a:solidFill>
                <a:uFillTx/>
              </a:rPr>
              <a:t>——                  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民国三年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35985" y="720090"/>
            <a:ext cx="2958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1"/>
                </a:solidFill>
                <a:uFillTx/>
              </a:rPr>
              <a:t>N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：公元纪年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12760" y="720090"/>
            <a:ext cx="30556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1"/>
                </a:solidFill>
                <a:uFillTx/>
              </a:rPr>
              <a:t>n: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民国纪年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55365" y="4037330"/>
            <a:ext cx="70808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公元</a:t>
            </a:r>
            <a:r>
              <a:rPr lang="en-US" altLang="zh-CN" sz="3600">
                <a:solidFill>
                  <a:schemeClr val="tx1"/>
                </a:solidFill>
                <a:uFillTx/>
              </a:rPr>
              <a:t>N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年</a:t>
            </a:r>
            <a:r>
              <a:rPr lang="en-US" altLang="zh-CN" sz="3600">
                <a:solidFill>
                  <a:schemeClr val="tx1"/>
                </a:solidFill>
                <a:uFillTx/>
              </a:rPr>
              <a:t>=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民国</a:t>
            </a:r>
            <a:r>
              <a:rPr lang="en-US" altLang="zh-CN" sz="3600">
                <a:solidFill>
                  <a:schemeClr val="tx1"/>
                </a:solidFill>
                <a:uFillTx/>
              </a:rPr>
              <a:t>n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年</a:t>
            </a:r>
            <a:r>
              <a:rPr lang="en-US" altLang="zh-CN" sz="3600">
                <a:solidFill>
                  <a:schemeClr val="tx1"/>
                </a:solidFill>
                <a:uFillTx/>
              </a:rPr>
              <a:t>+1911</a:t>
            </a:r>
            <a:endParaRPr lang="en-US" altLang="zh-CN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solidFill>
                  <a:schemeClr val="tx1"/>
                </a:solidFill>
                <a:uFillTx/>
              </a:rPr>
              <a:t>民国</a:t>
            </a:r>
            <a:r>
              <a:rPr lang="en-US" altLang="zh-CN" sz="3600">
                <a:solidFill>
                  <a:schemeClr val="tx1"/>
                </a:solidFill>
                <a:uFillTx/>
              </a:rPr>
              <a:t>n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年</a:t>
            </a:r>
            <a:r>
              <a:rPr lang="en-US" altLang="zh-CN" sz="3600">
                <a:solidFill>
                  <a:schemeClr val="tx1"/>
                </a:solidFill>
                <a:uFillTx/>
              </a:rPr>
              <a:t>=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公元</a:t>
            </a:r>
            <a:r>
              <a:rPr lang="en-US" altLang="zh-CN" sz="3600">
                <a:solidFill>
                  <a:schemeClr val="tx1"/>
                </a:solidFill>
                <a:uFillTx/>
              </a:rPr>
              <a:t>N</a:t>
            </a:r>
            <a:r>
              <a:rPr lang="zh-CN" altLang="en-US" sz="3600">
                <a:solidFill>
                  <a:schemeClr val="tx1"/>
                </a:solidFill>
                <a:uFillTx/>
              </a:rPr>
              <a:t>年</a:t>
            </a:r>
            <a:r>
              <a:rPr lang="en-US" altLang="zh-CN" sz="3600">
                <a:solidFill>
                  <a:schemeClr val="tx1"/>
                </a:solidFill>
                <a:uFillTx/>
              </a:rPr>
              <a:t>-1911</a:t>
            </a:r>
            <a:endParaRPr lang="en-US" altLang="zh-CN" sz="3600">
              <a:solidFill>
                <a:schemeClr val="tx1"/>
              </a:solidFill>
              <a:uFillTx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>
            <p:custDataLst>
              <p:tags r:id="rId1"/>
            </p:custDataLst>
          </p:nvPr>
        </p:nvSpPr>
        <p:spPr>
          <a:xfrm>
            <a:off x="4671329" y="2623502"/>
            <a:ext cx="2844896" cy="1495989"/>
          </a:xfrm>
          <a:custGeom>
            <a:avLst/>
            <a:gdLst/>
            <a:ahLst/>
            <a:cxnLst/>
            <a:rect l="l" t="t" r="r" b="b"/>
            <a:pathLst>
              <a:path w="2844896" h="1495989">
                <a:moveTo>
                  <a:pt x="2078407" y="914550"/>
                </a:moveTo>
                <a:lnTo>
                  <a:pt x="2165192" y="914550"/>
                </a:lnTo>
                <a:cubicBezTo>
                  <a:pt x="2170510" y="913995"/>
                  <a:pt x="2178162" y="914725"/>
                  <a:pt x="2188147" y="916741"/>
                </a:cubicBezTo>
                <a:cubicBezTo>
                  <a:pt x="2198133" y="918757"/>
                  <a:pt x="2203689" y="925393"/>
                  <a:pt x="2204816" y="936648"/>
                </a:cubicBezTo>
                <a:cubicBezTo>
                  <a:pt x="2204289" y="946413"/>
                  <a:pt x="2199924" y="952707"/>
                  <a:pt x="2191721" y="955529"/>
                </a:cubicBezTo>
                <a:cubicBezTo>
                  <a:pt x="2183518" y="958351"/>
                  <a:pt x="2174637" y="964645"/>
                  <a:pt x="2165079" y="974410"/>
                </a:cubicBezTo>
                <a:cubicBezTo>
                  <a:pt x="2155521" y="984174"/>
                  <a:pt x="2148447" y="1004353"/>
                  <a:pt x="2143856" y="1034946"/>
                </a:cubicBezTo>
                <a:lnTo>
                  <a:pt x="2143856" y="1322220"/>
                </a:lnTo>
                <a:cubicBezTo>
                  <a:pt x="2141053" y="1363913"/>
                  <a:pt x="2131183" y="1397358"/>
                  <a:pt x="2114245" y="1422555"/>
                </a:cubicBezTo>
                <a:cubicBezTo>
                  <a:pt x="2097308" y="1447752"/>
                  <a:pt x="2077955" y="1466007"/>
                  <a:pt x="2056187" y="1477319"/>
                </a:cubicBezTo>
                <a:cubicBezTo>
                  <a:pt x="2034419" y="1488630"/>
                  <a:pt x="2014888" y="1494304"/>
                  <a:pt x="1997595" y="1494340"/>
                </a:cubicBezTo>
                <a:lnTo>
                  <a:pt x="1997595" y="1449474"/>
                </a:lnTo>
                <a:cubicBezTo>
                  <a:pt x="2032251" y="1439013"/>
                  <a:pt x="2057473" y="1423360"/>
                  <a:pt x="2073261" y="1402516"/>
                </a:cubicBezTo>
                <a:cubicBezTo>
                  <a:pt x="2089049" y="1381672"/>
                  <a:pt x="2097880" y="1354399"/>
                  <a:pt x="2099755" y="1320696"/>
                </a:cubicBezTo>
                <a:lnTo>
                  <a:pt x="2099755" y="1034946"/>
                </a:lnTo>
                <a:cubicBezTo>
                  <a:pt x="2095162" y="1004353"/>
                  <a:pt x="2088084" y="984174"/>
                  <a:pt x="2078521" y="974410"/>
                </a:cubicBezTo>
                <a:cubicBezTo>
                  <a:pt x="2068958" y="964645"/>
                  <a:pt x="2060072" y="958351"/>
                  <a:pt x="2051865" y="955529"/>
                </a:cubicBezTo>
                <a:cubicBezTo>
                  <a:pt x="2043658" y="952707"/>
                  <a:pt x="2039290" y="946413"/>
                  <a:pt x="2038763" y="936648"/>
                </a:cubicBezTo>
                <a:cubicBezTo>
                  <a:pt x="2039891" y="925393"/>
                  <a:pt x="2045450" y="918757"/>
                  <a:pt x="2055440" y="916741"/>
                </a:cubicBezTo>
                <a:cubicBezTo>
                  <a:pt x="2065431" y="914725"/>
                  <a:pt x="2073086" y="913995"/>
                  <a:pt x="2078407" y="914550"/>
                </a:cubicBezTo>
                <a:close/>
                <a:moveTo>
                  <a:pt x="1711897" y="914550"/>
                </a:moveTo>
                <a:lnTo>
                  <a:pt x="1927455" y="914550"/>
                </a:lnTo>
                <a:cubicBezTo>
                  <a:pt x="1929965" y="914153"/>
                  <a:pt x="1935047" y="915328"/>
                  <a:pt x="1942703" y="918075"/>
                </a:cubicBezTo>
                <a:cubicBezTo>
                  <a:pt x="1950359" y="920821"/>
                  <a:pt x="1954679" y="927520"/>
                  <a:pt x="1955663" y="938172"/>
                </a:cubicBezTo>
                <a:cubicBezTo>
                  <a:pt x="1955584" y="943506"/>
                  <a:pt x="1954027" y="947888"/>
                  <a:pt x="1950994" y="951317"/>
                </a:cubicBezTo>
                <a:cubicBezTo>
                  <a:pt x="1947960" y="954746"/>
                  <a:pt x="1943926" y="957222"/>
                  <a:pt x="1938891" y="958746"/>
                </a:cubicBezTo>
                <a:cubicBezTo>
                  <a:pt x="1926138" y="962366"/>
                  <a:pt x="1918483" y="966747"/>
                  <a:pt x="1915925" y="971891"/>
                </a:cubicBezTo>
                <a:cubicBezTo>
                  <a:pt x="1913367" y="977034"/>
                  <a:pt x="1912383" y="986369"/>
                  <a:pt x="1912970" y="999894"/>
                </a:cubicBezTo>
                <a:lnTo>
                  <a:pt x="1912970" y="1366416"/>
                </a:lnTo>
                <a:cubicBezTo>
                  <a:pt x="1912532" y="1369549"/>
                  <a:pt x="1912646" y="1376746"/>
                  <a:pt x="1913311" y="1388006"/>
                </a:cubicBezTo>
                <a:cubicBezTo>
                  <a:pt x="1913975" y="1399267"/>
                  <a:pt x="1917816" y="1411036"/>
                  <a:pt x="1924833" y="1423312"/>
                </a:cubicBezTo>
                <a:cubicBezTo>
                  <a:pt x="1931850" y="1435589"/>
                  <a:pt x="1944668" y="1444818"/>
                  <a:pt x="1963287" y="1450998"/>
                </a:cubicBezTo>
                <a:lnTo>
                  <a:pt x="1963287" y="1495861"/>
                </a:lnTo>
                <a:cubicBezTo>
                  <a:pt x="1933592" y="1496431"/>
                  <a:pt x="1906096" y="1495101"/>
                  <a:pt x="1880799" y="1491869"/>
                </a:cubicBezTo>
                <a:cubicBezTo>
                  <a:pt x="1855502" y="1488637"/>
                  <a:pt x="1829922" y="1480083"/>
                  <a:pt x="1804060" y="1466206"/>
                </a:cubicBezTo>
                <a:cubicBezTo>
                  <a:pt x="1770835" y="1447553"/>
                  <a:pt x="1749319" y="1430036"/>
                  <a:pt x="1739513" y="1413656"/>
                </a:cubicBezTo>
                <a:cubicBezTo>
                  <a:pt x="1729707" y="1397277"/>
                  <a:pt x="1725328" y="1379752"/>
                  <a:pt x="1726375" y="1361082"/>
                </a:cubicBezTo>
                <a:lnTo>
                  <a:pt x="1726375" y="999894"/>
                </a:lnTo>
                <a:cubicBezTo>
                  <a:pt x="1726963" y="986369"/>
                  <a:pt x="1725978" y="977034"/>
                  <a:pt x="1723422" y="971891"/>
                </a:cubicBezTo>
                <a:cubicBezTo>
                  <a:pt x="1720866" y="966747"/>
                  <a:pt x="1713215" y="962366"/>
                  <a:pt x="1700467" y="958746"/>
                </a:cubicBezTo>
                <a:cubicBezTo>
                  <a:pt x="1695435" y="957222"/>
                  <a:pt x="1691403" y="954746"/>
                  <a:pt x="1688370" y="951317"/>
                </a:cubicBezTo>
                <a:cubicBezTo>
                  <a:pt x="1685338" y="947888"/>
                  <a:pt x="1683783" y="943506"/>
                  <a:pt x="1683703" y="938172"/>
                </a:cubicBezTo>
                <a:cubicBezTo>
                  <a:pt x="1684688" y="927520"/>
                  <a:pt x="1689006" y="920821"/>
                  <a:pt x="1696657" y="918075"/>
                </a:cubicBezTo>
                <a:cubicBezTo>
                  <a:pt x="1704309" y="915328"/>
                  <a:pt x="1709389" y="914153"/>
                  <a:pt x="1711897" y="914550"/>
                </a:cubicBezTo>
                <a:close/>
                <a:moveTo>
                  <a:pt x="655384" y="914550"/>
                </a:moveTo>
                <a:lnTo>
                  <a:pt x="843561" y="914550"/>
                </a:lnTo>
                <a:cubicBezTo>
                  <a:pt x="852637" y="913979"/>
                  <a:pt x="861713" y="914741"/>
                  <a:pt x="870789" y="916836"/>
                </a:cubicBezTo>
                <a:cubicBezTo>
                  <a:pt x="879865" y="918931"/>
                  <a:pt x="884752" y="925788"/>
                  <a:pt x="885450" y="937407"/>
                </a:cubicBezTo>
                <a:cubicBezTo>
                  <a:pt x="885275" y="943026"/>
                  <a:pt x="883530" y="947597"/>
                  <a:pt x="880214" y="951121"/>
                </a:cubicBezTo>
                <a:cubicBezTo>
                  <a:pt x="876898" y="954644"/>
                  <a:pt x="873058" y="957692"/>
                  <a:pt x="868695" y="960263"/>
                </a:cubicBezTo>
                <a:cubicBezTo>
                  <a:pt x="864426" y="962358"/>
                  <a:pt x="860967" y="964644"/>
                  <a:pt x="858317" y="967120"/>
                </a:cubicBezTo>
                <a:cubicBezTo>
                  <a:pt x="855668" y="969596"/>
                  <a:pt x="854303" y="973405"/>
                  <a:pt x="854224" y="978548"/>
                </a:cubicBezTo>
                <a:cubicBezTo>
                  <a:pt x="854303" y="983516"/>
                  <a:pt x="855096" y="988436"/>
                  <a:pt x="856604" y="993309"/>
                </a:cubicBezTo>
                <a:cubicBezTo>
                  <a:pt x="858111" y="998182"/>
                  <a:pt x="859857" y="1002912"/>
                  <a:pt x="861840" y="1007499"/>
                </a:cubicBezTo>
                <a:lnTo>
                  <a:pt x="956279" y="1223109"/>
                </a:lnTo>
                <a:lnTo>
                  <a:pt x="956279" y="1399101"/>
                </a:lnTo>
                <a:cubicBezTo>
                  <a:pt x="955692" y="1412625"/>
                  <a:pt x="956676" y="1421957"/>
                  <a:pt x="959232" y="1427100"/>
                </a:cubicBezTo>
                <a:cubicBezTo>
                  <a:pt x="961789" y="1432243"/>
                  <a:pt x="969440" y="1436624"/>
                  <a:pt x="982187" y="1440242"/>
                </a:cubicBezTo>
                <a:cubicBezTo>
                  <a:pt x="987219" y="1441766"/>
                  <a:pt x="991252" y="1444242"/>
                  <a:pt x="994284" y="1447671"/>
                </a:cubicBezTo>
                <a:cubicBezTo>
                  <a:pt x="997316" y="1451099"/>
                  <a:pt x="998872" y="1455480"/>
                  <a:pt x="998951" y="1460813"/>
                </a:cubicBezTo>
                <a:cubicBezTo>
                  <a:pt x="997967" y="1471463"/>
                  <a:pt x="993649" y="1478161"/>
                  <a:pt x="985997" y="1480907"/>
                </a:cubicBezTo>
                <a:cubicBezTo>
                  <a:pt x="978345" y="1483653"/>
                  <a:pt x="973265" y="1484828"/>
                  <a:pt x="970757" y="1484431"/>
                </a:cubicBezTo>
                <a:lnTo>
                  <a:pt x="755206" y="1484431"/>
                </a:lnTo>
                <a:cubicBezTo>
                  <a:pt x="752698" y="1484828"/>
                  <a:pt x="747618" y="1483653"/>
                  <a:pt x="739966" y="1480907"/>
                </a:cubicBezTo>
                <a:cubicBezTo>
                  <a:pt x="732315" y="1478161"/>
                  <a:pt x="727997" y="1471463"/>
                  <a:pt x="727012" y="1460813"/>
                </a:cubicBezTo>
                <a:cubicBezTo>
                  <a:pt x="727092" y="1455480"/>
                  <a:pt x="728647" y="1451099"/>
                  <a:pt x="731680" y="1447671"/>
                </a:cubicBezTo>
                <a:cubicBezTo>
                  <a:pt x="734712" y="1444242"/>
                  <a:pt x="738744" y="1441766"/>
                  <a:pt x="743776" y="1440242"/>
                </a:cubicBezTo>
                <a:cubicBezTo>
                  <a:pt x="756524" y="1436624"/>
                  <a:pt x="764175" y="1432243"/>
                  <a:pt x="766731" y="1427100"/>
                </a:cubicBezTo>
                <a:cubicBezTo>
                  <a:pt x="769287" y="1421957"/>
                  <a:pt x="770272" y="1412625"/>
                  <a:pt x="769684" y="1399101"/>
                </a:cubicBezTo>
                <a:lnTo>
                  <a:pt x="769684" y="1263488"/>
                </a:lnTo>
                <a:lnTo>
                  <a:pt x="654622" y="990738"/>
                </a:lnTo>
                <a:cubicBezTo>
                  <a:pt x="652178" y="983929"/>
                  <a:pt x="649447" y="977929"/>
                  <a:pt x="646431" y="972739"/>
                </a:cubicBezTo>
                <a:cubicBezTo>
                  <a:pt x="643415" y="967548"/>
                  <a:pt x="638779" y="962882"/>
                  <a:pt x="632524" y="958739"/>
                </a:cubicBezTo>
                <a:cubicBezTo>
                  <a:pt x="627460" y="956295"/>
                  <a:pt x="623301" y="953565"/>
                  <a:pt x="620047" y="950549"/>
                </a:cubicBezTo>
                <a:cubicBezTo>
                  <a:pt x="616792" y="947533"/>
                  <a:pt x="615109" y="942899"/>
                  <a:pt x="614998" y="936645"/>
                </a:cubicBezTo>
                <a:cubicBezTo>
                  <a:pt x="615681" y="925391"/>
                  <a:pt x="620412" y="918756"/>
                  <a:pt x="629191" y="916741"/>
                </a:cubicBezTo>
                <a:cubicBezTo>
                  <a:pt x="637969" y="914725"/>
                  <a:pt x="646701" y="913995"/>
                  <a:pt x="655384" y="914550"/>
                </a:cubicBezTo>
                <a:close/>
                <a:moveTo>
                  <a:pt x="981287" y="914384"/>
                </a:moveTo>
                <a:cubicBezTo>
                  <a:pt x="986555" y="914130"/>
                  <a:pt x="991704" y="914185"/>
                  <a:pt x="996733" y="914550"/>
                </a:cubicBezTo>
                <a:lnTo>
                  <a:pt x="1081269" y="914550"/>
                </a:lnTo>
                <a:cubicBezTo>
                  <a:pt x="1090550" y="914138"/>
                  <a:pt x="1099213" y="915344"/>
                  <a:pt x="1107258" y="918169"/>
                </a:cubicBezTo>
                <a:cubicBezTo>
                  <a:pt x="1115302" y="920995"/>
                  <a:pt x="1119585" y="927915"/>
                  <a:pt x="1120109" y="938931"/>
                </a:cubicBezTo>
                <a:cubicBezTo>
                  <a:pt x="1119982" y="945264"/>
                  <a:pt x="1118142" y="950121"/>
                  <a:pt x="1114588" y="953501"/>
                </a:cubicBezTo>
                <a:cubicBezTo>
                  <a:pt x="1111034" y="956882"/>
                  <a:pt x="1106528" y="959644"/>
                  <a:pt x="1101070" y="961787"/>
                </a:cubicBezTo>
                <a:cubicBezTo>
                  <a:pt x="1086060" y="967818"/>
                  <a:pt x="1074954" y="974802"/>
                  <a:pt x="1067751" y="982738"/>
                </a:cubicBezTo>
                <a:cubicBezTo>
                  <a:pt x="1060547" y="990675"/>
                  <a:pt x="1053630" y="1002229"/>
                  <a:pt x="1046998" y="1017404"/>
                </a:cubicBezTo>
                <a:lnTo>
                  <a:pt x="972281" y="1181206"/>
                </a:lnTo>
                <a:lnTo>
                  <a:pt x="947992" y="1127113"/>
                </a:lnTo>
                <a:lnTo>
                  <a:pt x="987594" y="1038736"/>
                </a:lnTo>
                <a:cubicBezTo>
                  <a:pt x="990736" y="1032339"/>
                  <a:pt x="993401" y="1025895"/>
                  <a:pt x="995591" y="1019403"/>
                </a:cubicBezTo>
                <a:cubicBezTo>
                  <a:pt x="997780" y="1012912"/>
                  <a:pt x="998923" y="1005896"/>
                  <a:pt x="999018" y="998357"/>
                </a:cubicBezTo>
                <a:cubicBezTo>
                  <a:pt x="998378" y="983801"/>
                  <a:pt x="993903" y="974141"/>
                  <a:pt x="985591" y="969377"/>
                </a:cubicBezTo>
                <a:cubicBezTo>
                  <a:pt x="977280" y="964613"/>
                  <a:pt x="968968" y="960653"/>
                  <a:pt x="960657" y="957498"/>
                </a:cubicBezTo>
                <a:cubicBezTo>
                  <a:pt x="952345" y="954342"/>
                  <a:pt x="947870" y="947899"/>
                  <a:pt x="947230" y="938169"/>
                </a:cubicBezTo>
                <a:cubicBezTo>
                  <a:pt x="948151" y="925185"/>
                  <a:pt x="954116" y="917820"/>
                  <a:pt x="965127" y="916074"/>
                </a:cubicBezTo>
                <a:cubicBezTo>
                  <a:pt x="970633" y="915201"/>
                  <a:pt x="976020" y="914637"/>
                  <a:pt x="981287" y="914384"/>
                </a:cubicBezTo>
                <a:close/>
                <a:moveTo>
                  <a:pt x="1395253" y="903120"/>
                </a:moveTo>
                <a:cubicBezTo>
                  <a:pt x="1449026" y="908530"/>
                  <a:pt x="1493429" y="925057"/>
                  <a:pt x="1528462" y="952701"/>
                </a:cubicBezTo>
                <a:cubicBezTo>
                  <a:pt x="1563495" y="980346"/>
                  <a:pt x="1589555" y="1015609"/>
                  <a:pt x="1606642" y="1058490"/>
                </a:cubicBezTo>
                <a:cubicBezTo>
                  <a:pt x="1623729" y="1101371"/>
                  <a:pt x="1632239" y="1148372"/>
                  <a:pt x="1632173" y="1199493"/>
                </a:cubicBezTo>
                <a:cubicBezTo>
                  <a:pt x="1632239" y="1250613"/>
                  <a:pt x="1623729" y="1297614"/>
                  <a:pt x="1606642" y="1340496"/>
                </a:cubicBezTo>
                <a:cubicBezTo>
                  <a:pt x="1589555" y="1383377"/>
                  <a:pt x="1563495" y="1418639"/>
                  <a:pt x="1528462" y="1446283"/>
                </a:cubicBezTo>
                <a:cubicBezTo>
                  <a:pt x="1493429" y="1473927"/>
                  <a:pt x="1449026" y="1490453"/>
                  <a:pt x="1395253" y="1495861"/>
                </a:cubicBezTo>
                <a:lnTo>
                  <a:pt x="1395253" y="1451672"/>
                </a:lnTo>
                <a:cubicBezTo>
                  <a:pt x="1412556" y="1444911"/>
                  <a:pt x="1423519" y="1436530"/>
                  <a:pt x="1428143" y="1426531"/>
                </a:cubicBezTo>
                <a:cubicBezTo>
                  <a:pt x="1432766" y="1416531"/>
                  <a:pt x="1434768" y="1406627"/>
                  <a:pt x="1434148" y="1396818"/>
                </a:cubicBezTo>
                <a:lnTo>
                  <a:pt x="1434148" y="1002168"/>
                </a:lnTo>
                <a:cubicBezTo>
                  <a:pt x="1434768" y="992359"/>
                  <a:pt x="1432766" y="982455"/>
                  <a:pt x="1428143" y="972455"/>
                </a:cubicBezTo>
                <a:cubicBezTo>
                  <a:pt x="1423519" y="962455"/>
                  <a:pt x="1412556" y="954075"/>
                  <a:pt x="1395253" y="947313"/>
                </a:cubicBezTo>
                <a:close/>
                <a:moveTo>
                  <a:pt x="1360934" y="903120"/>
                </a:moveTo>
                <a:lnTo>
                  <a:pt x="1360934" y="947313"/>
                </a:lnTo>
                <a:cubicBezTo>
                  <a:pt x="1343631" y="954075"/>
                  <a:pt x="1332668" y="962455"/>
                  <a:pt x="1328045" y="972455"/>
                </a:cubicBezTo>
                <a:cubicBezTo>
                  <a:pt x="1323421" y="982455"/>
                  <a:pt x="1321419" y="992359"/>
                  <a:pt x="1322039" y="1002168"/>
                </a:cubicBezTo>
                <a:lnTo>
                  <a:pt x="1322039" y="1396818"/>
                </a:lnTo>
                <a:cubicBezTo>
                  <a:pt x="1321419" y="1406627"/>
                  <a:pt x="1323421" y="1416531"/>
                  <a:pt x="1328045" y="1426531"/>
                </a:cubicBezTo>
                <a:cubicBezTo>
                  <a:pt x="1332668" y="1436530"/>
                  <a:pt x="1343631" y="1444911"/>
                  <a:pt x="1360934" y="1451672"/>
                </a:cubicBezTo>
                <a:lnTo>
                  <a:pt x="1360934" y="1495861"/>
                </a:lnTo>
                <a:cubicBezTo>
                  <a:pt x="1307161" y="1490453"/>
                  <a:pt x="1262757" y="1473927"/>
                  <a:pt x="1227724" y="1446283"/>
                </a:cubicBezTo>
                <a:cubicBezTo>
                  <a:pt x="1192691" y="1418639"/>
                  <a:pt x="1166632" y="1383377"/>
                  <a:pt x="1149545" y="1340496"/>
                </a:cubicBezTo>
                <a:cubicBezTo>
                  <a:pt x="1132458" y="1297614"/>
                  <a:pt x="1123948" y="1250613"/>
                  <a:pt x="1124014" y="1199493"/>
                </a:cubicBezTo>
                <a:cubicBezTo>
                  <a:pt x="1123948" y="1148372"/>
                  <a:pt x="1132458" y="1101371"/>
                  <a:pt x="1149545" y="1058490"/>
                </a:cubicBezTo>
                <a:cubicBezTo>
                  <a:pt x="1166632" y="1015609"/>
                  <a:pt x="1192691" y="980346"/>
                  <a:pt x="1227724" y="952701"/>
                </a:cubicBezTo>
                <a:cubicBezTo>
                  <a:pt x="1262757" y="925057"/>
                  <a:pt x="1307161" y="908530"/>
                  <a:pt x="1360934" y="903120"/>
                </a:cubicBezTo>
                <a:close/>
                <a:moveTo>
                  <a:pt x="1756855" y="143363"/>
                </a:moveTo>
                <a:lnTo>
                  <a:pt x="1758376" y="143363"/>
                </a:lnTo>
                <a:lnTo>
                  <a:pt x="1800956" y="219541"/>
                </a:lnTo>
                <a:lnTo>
                  <a:pt x="1800956" y="449635"/>
                </a:lnTo>
                <a:cubicBezTo>
                  <a:pt x="1805548" y="480228"/>
                  <a:pt x="1812625" y="500407"/>
                  <a:pt x="1822186" y="510172"/>
                </a:cubicBezTo>
                <a:cubicBezTo>
                  <a:pt x="1831747" y="519937"/>
                  <a:pt x="1840630" y="526230"/>
                  <a:pt x="1848836" y="529052"/>
                </a:cubicBezTo>
                <a:cubicBezTo>
                  <a:pt x="1857041" y="531875"/>
                  <a:pt x="1861408" y="538168"/>
                  <a:pt x="1861935" y="547933"/>
                </a:cubicBezTo>
                <a:cubicBezTo>
                  <a:pt x="1860807" y="559188"/>
                  <a:pt x="1855249" y="565824"/>
                  <a:pt x="1845261" y="567840"/>
                </a:cubicBezTo>
                <a:cubicBezTo>
                  <a:pt x="1835273" y="569856"/>
                  <a:pt x="1827618" y="570587"/>
                  <a:pt x="1822299" y="570031"/>
                </a:cubicBezTo>
                <a:lnTo>
                  <a:pt x="1735519" y="570031"/>
                </a:lnTo>
                <a:cubicBezTo>
                  <a:pt x="1730201" y="570587"/>
                  <a:pt x="1722549" y="569856"/>
                  <a:pt x="1712564" y="567840"/>
                </a:cubicBezTo>
                <a:cubicBezTo>
                  <a:pt x="1702579" y="565824"/>
                  <a:pt x="1697023" y="559188"/>
                  <a:pt x="1695895" y="547933"/>
                </a:cubicBezTo>
                <a:cubicBezTo>
                  <a:pt x="1696422" y="538168"/>
                  <a:pt x="1700787" y="531875"/>
                  <a:pt x="1708990" y="529052"/>
                </a:cubicBezTo>
                <a:cubicBezTo>
                  <a:pt x="1717194" y="526230"/>
                  <a:pt x="1726074" y="519937"/>
                  <a:pt x="1735632" y="510172"/>
                </a:cubicBezTo>
                <a:cubicBezTo>
                  <a:pt x="1745190" y="500407"/>
                  <a:pt x="1752265" y="480228"/>
                  <a:pt x="1756855" y="449635"/>
                </a:cubicBezTo>
                <a:close/>
                <a:moveTo>
                  <a:pt x="1301910" y="106830"/>
                </a:moveTo>
                <a:lnTo>
                  <a:pt x="1304195" y="106830"/>
                </a:lnTo>
                <a:lnTo>
                  <a:pt x="1323944" y="192936"/>
                </a:lnTo>
                <a:lnTo>
                  <a:pt x="1252316" y="453445"/>
                </a:lnTo>
                <a:cubicBezTo>
                  <a:pt x="1246381" y="476019"/>
                  <a:pt x="1245684" y="492212"/>
                  <a:pt x="1250223" y="502023"/>
                </a:cubicBezTo>
                <a:cubicBezTo>
                  <a:pt x="1254762" y="511833"/>
                  <a:pt x="1263587" y="519263"/>
                  <a:pt x="1276700" y="524311"/>
                </a:cubicBezTo>
                <a:cubicBezTo>
                  <a:pt x="1282986" y="526740"/>
                  <a:pt x="1288320" y="529693"/>
                  <a:pt x="1292702" y="533169"/>
                </a:cubicBezTo>
                <a:cubicBezTo>
                  <a:pt x="1297083" y="536646"/>
                  <a:pt x="1299369" y="542075"/>
                  <a:pt x="1299560" y="549457"/>
                </a:cubicBezTo>
                <a:cubicBezTo>
                  <a:pt x="1298862" y="559649"/>
                  <a:pt x="1294162" y="565745"/>
                  <a:pt x="1285463" y="567745"/>
                </a:cubicBezTo>
                <a:cubicBezTo>
                  <a:pt x="1276763" y="569745"/>
                  <a:pt x="1268254" y="570507"/>
                  <a:pt x="1259936" y="570031"/>
                </a:cubicBezTo>
                <a:lnTo>
                  <a:pt x="1172367" y="570031"/>
                </a:lnTo>
                <a:cubicBezTo>
                  <a:pt x="1163928" y="570460"/>
                  <a:pt x="1154918" y="569412"/>
                  <a:pt x="1145338" y="566888"/>
                </a:cubicBezTo>
                <a:cubicBezTo>
                  <a:pt x="1135757" y="564364"/>
                  <a:pt x="1130554" y="557791"/>
                  <a:pt x="1129729" y="547171"/>
                </a:cubicBezTo>
                <a:cubicBezTo>
                  <a:pt x="1129920" y="538614"/>
                  <a:pt x="1132775" y="533058"/>
                  <a:pt x="1138295" y="530502"/>
                </a:cubicBezTo>
                <a:cubicBezTo>
                  <a:pt x="1143815" y="527946"/>
                  <a:pt x="1150858" y="524867"/>
                  <a:pt x="1159423" y="521263"/>
                </a:cubicBezTo>
                <a:cubicBezTo>
                  <a:pt x="1167639" y="517644"/>
                  <a:pt x="1176333" y="510024"/>
                  <a:pt x="1185507" y="498403"/>
                </a:cubicBezTo>
                <a:cubicBezTo>
                  <a:pt x="1194681" y="486783"/>
                  <a:pt x="1203007" y="467733"/>
                  <a:pt x="1210486" y="441253"/>
                </a:cubicBezTo>
                <a:close/>
                <a:moveTo>
                  <a:pt x="2651348" y="150"/>
                </a:moveTo>
                <a:lnTo>
                  <a:pt x="2781650" y="150"/>
                </a:lnTo>
                <a:cubicBezTo>
                  <a:pt x="2791334" y="-326"/>
                  <a:pt x="2800351" y="817"/>
                  <a:pt x="2808701" y="3579"/>
                </a:cubicBezTo>
                <a:cubicBezTo>
                  <a:pt x="2817051" y="6341"/>
                  <a:pt x="2821496" y="13579"/>
                  <a:pt x="2822036" y="25292"/>
                </a:cubicBezTo>
                <a:cubicBezTo>
                  <a:pt x="2821718" y="33800"/>
                  <a:pt x="2818734" y="40022"/>
                  <a:pt x="2813083" y="43958"/>
                </a:cubicBezTo>
                <a:cubicBezTo>
                  <a:pt x="2807431" y="47895"/>
                  <a:pt x="2801018" y="51069"/>
                  <a:pt x="2793842" y="53482"/>
                </a:cubicBezTo>
                <a:cubicBezTo>
                  <a:pt x="2768585" y="63275"/>
                  <a:pt x="2748995" y="75687"/>
                  <a:pt x="2735073" y="90718"/>
                </a:cubicBezTo>
                <a:cubicBezTo>
                  <a:pt x="2721150" y="105749"/>
                  <a:pt x="2706704" y="124066"/>
                  <a:pt x="2691734" y="145668"/>
                </a:cubicBezTo>
                <a:lnTo>
                  <a:pt x="2677256" y="165477"/>
                </a:lnTo>
                <a:lnTo>
                  <a:pt x="2799938" y="486987"/>
                </a:lnTo>
                <a:cubicBezTo>
                  <a:pt x="2802954" y="495384"/>
                  <a:pt x="2806066" y="502780"/>
                  <a:pt x="2809273" y="509177"/>
                </a:cubicBezTo>
                <a:cubicBezTo>
                  <a:pt x="2812479" y="515573"/>
                  <a:pt x="2818258" y="520874"/>
                  <a:pt x="2826608" y="525081"/>
                </a:cubicBezTo>
                <a:cubicBezTo>
                  <a:pt x="2832371" y="527525"/>
                  <a:pt x="2836847" y="530445"/>
                  <a:pt x="2840038" y="533842"/>
                </a:cubicBezTo>
                <a:cubicBezTo>
                  <a:pt x="2843229" y="537239"/>
                  <a:pt x="2844848" y="542445"/>
                  <a:pt x="2844896" y="549461"/>
                </a:cubicBezTo>
                <a:cubicBezTo>
                  <a:pt x="2844166" y="559984"/>
                  <a:pt x="2839340" y="566174"/>
                  <a:pt x="2830418" y="568031"/>
                </a:cubicBezTo>
                <a:cubicBezTo>
                  <a:pt x="2821496" y="569888"/>
                  <a:pt x="2812860" y="570555"/>
                  <a:pt x="2804510" y="570031"/>
                </a:cubicBezTo>
                <a:lnTo>
                  <a:pt x="2613248" y="570031"/>
                </a:lnTo>
                <a:cubicBezTo>
                  <a:pt x="2603898" y="570523"/>
                  <a:pt x="2594976" y="569539"/>
                  <a:pt x="2586483" y="567079"/>
                </a:cubicBezTo>
                <a:cubicBezTo>
                  <a:pt x="2577990" y="564619"/>
                  <a:pt x="2573449" y="557730"/>
                  <a:pt x="2572862" y="546413"/>
                </a:cubicBezTo>
                <a:cubicBezTo>
                  <a:pt x="2573248" y="538348"/>
                  <a:pt x="2575948" y="532638"/>
                  <a:pt x="2580962" y="529285"/>
                </a:cubicBezTo>
                <a:cubicBezTo>
                  <a:pt x="2585976" y="525932"/>
                  <a:pt x="2590990" y="523044"/>
                  <a:pt x="2596004" y="520622"/>
                </a:cubicBezTo>
                <a:cubicBezTo>
                  <a:pt x="2601019" y="518200"/>
                  <a:pt x="2603718" y="514353"/>
                  <a:pt x="2604104" y="509081"/>
                </a:cubicBezTo>
                <a:cubicBezTo>
                  <a:pt x="2603993" y="505796"/>
                  <a:pt x="2603263" y="501891"/>
                  <a:pt x="2601913" y="497367"/>
                </a:cubicBezTo>
                <a:cubicBezTo>
                  <a:pt x="2600564" y="492844"/>
                  <a:pt x="2599262" y="489130"/>
                  <a:pt x="2598008" y="486225"/>
                </a:cubicBezTo>
                <a:lnTo>
                  <a:pt x="2550764" y="344517"/>
                </a:lnTo>
                <a:cubicBezTo>
                  <a:pt x="2548351" y="337247"/>
                  <a:pt x="2546129" y="329692"/>
                  <a:pt x="2544097" y="321851"/>
                </a:cubicBezTo>
                <a:cubicBezTo>
                  <a:pt x="2542065" y="314010"/>
                  <a:pt x="2540985" y="306074"/>
                  <a:pt x="2540858" y="298043"/>
                </a:cubicBezTo>
                <a:cubicBezTo>
                  <a:pt x="2541017" y="290234"/>
                  <a:pt x="2542795" y="283377"/>
                  <a:pt x="2546192" y="277472"/>
                </a:cubicBezTo>
                <a:cubicBezTo>
                  <a:pt x="2549589" y="271568"/>
                  <a:pt x="2553653" y="265473"/>
                  <a:pt x="2558384" y="259187"/>
                </a:cubicBezTo>
                <a:lnTo>
                  <a:pt x="2646776" y="133478"/>
                </a:lnTo>
                <a:cubicBezTo>
                  <a:pt x="2652269" y="126288"/>
                  <a:pt x="2656904" y="118765"/>
                  <a:pt x="2660683" y="110908"/>
                </a:cubicBezTo>
                <a:cubicBezTo>
                  <a:pt x="2664461" y="103051"/>
                  <a:pt x="2666429" y="94575"/>
                  <a:pt x="2666588" y="85480"/>
                </a:cubicBezTo>
                <a:cubicBezTo>
                  <a:pt x="2666525" y="75338"/>
                  <a:pt x="2663984" y="67243"/>
                  <a:pt x="2658968" y="61196"/>
                </a:cubicBezTo>
                <a:cubicBezTo>
                  <a:pt x="2653952" y="55148"/>
                  <a:pt x="2646840" y="50291"/>
                  <a:pt x="2637632" y="46625"/>
                </a:cubicBezTo>
                <a:cubicBezTo>
                  <a:pt x="2631314" y="44260"/>
                  <a:pt x="2625853" y="41562"/>
                  <a:pt x="2621249" y="38530"/>
                </a:cubicBezTo>
                <a:cubicBezTo>
                  <a:pt x="2616645" y="35498"/>
                  <a:pt x="2614233" y="30324"/>
                  <a:pt x="2614010" y="23007"/>
                </a:cubicBezTo>
                <a:cubicBezTo>
                  <a:pt x="2614566" y="11721"/>
                  <a:pt x="2618788" y="4960"/>
                  <a:pt x="2626678" y="2722"/>
                </a:cubicBezTo>
                <a:cubicBezTo>
                  <a:pt x="2634568" y="484"/>
                  <a:pt x="2642792" y="-374"/>
                  <a:pt x="2651348" y="150"/>
                </a:cubicBezTo>
                <a:close/>
                <a:moveTo>
                  <a:pt x="2311591" y="150"/>
                </a:moveTo>
                <a:lnTo>
                  <a:pt x="2527142" y="150"/>
                </a:lnTo>
                <a:cubicBezTo>
                  <a:pt x="2529650" y="-247"/>
                  <a:pt x="2534730" y="928"/>
                  <a:pt x="2542382" y="3674"/>
                </a:cubicBezTo>
                <a:cubicBezTo>
                  <a:pt x="2550034" y="6420"/>
                  <a:pt x="2554352" y="13118"/>
                  <a:pt x="2555336" y="23769"/>
                </a:cubicBezTo>
                <a:cubicBezTo>
                  <a:pt x="2555257" y="29102"/>
                  <a:pt x="2553701" y="33483"/>
                  <a:pt x="2550669" y="36911"/>
                </a:cubicBezTo>
                <a:cubicBezTo>
                  <a:pt x="2547637" y="40339"/>
                  <a:pt x="2543605" y="42816"/>
                  <a:pt x="2538572" y="44339"/>
                </a:cubicBezTo>
                <a:cubicBezTo>
                  <a:pt x="2525825" y="47958"/>
                  <a:pt x="2518174" y="52339"/>
                  <a:pt x="2515617" y="57482"/>
                </a:cubicBezTo>
                <a:cubicBezTo>
                  <a:pt x="2513061" y="62624"/>
                  <a:pt x="2512077" y="71957"/>
                  <a:pt x="2512664" y="85480"/>
                </a:cubicBezTo>
                <a:lnTo>
                  <a:pt x="2512664" y="484701"/>
                </a:lnTo>
                <a:cubicBezTo>
                  <a:pt x="2512077" y="498225"/>
                  <a:pt x="2513061" y="507558"/>
                  <a:pt x="2515617" y="512700"/>
                </a:cubicBezTo>
                <a:cubicBezTo>
                  <a:pt x="2518174" y="517843"/>
                  <a:pt x="2525825" y="522224"/>
                  <a:pt x="2538572" y="525842"/>
                </a:cubicBezTo>
                <a:cubicBezTo>
                  <a:pt x="2543605" y="527366"/>
                  <a:pt x="2547637" y="529842"/>
                  <a:pt x="2550669" y="533271"/>
                </a:cubicBezTo>
                <a:cubicBezTo>
                  <a:pt x="2553701" y="536699"/>
                  <a:pt x="2555257" y="541080"/>
                  <a:pt x="2555336" y="546413"/>
                </a:cubicBezTo>
                <a:cubicBezTo>
                  <a:pt x="2554352" y="557063"/>
                  <a:pt x="2550034" y="563761"/>
                  <a:pt x="2542382" y="566507"/>
                </a:cubicBezTo>
                <a:cubicBezTo>
                  <a:pt x="2534730" y="569253"/>
                  <a:pt x="2529650" y="570428"/>
                  <a:pt x="2527142" y="570031"/>
                </a:cubicBezTo>
                <a:lnTo>
                  <a:pt x="2311591" y="570031"/>
                </a:lnTo>
                <a:cubicBezTo>
                  <a:pt x="2309083" y="570428"/>
                  <a:pt x="2304003" y="569253"/>
                  <a:pt x="2296351" y="566507"/>
                </a:cubicBezTo>
                <a:cubicBezTo>
                  <a:pt x="2288699" y="563761"/>
                  <a:pt x="2284381" y="557063"/>
                  <a:pt x="2283397" y="546413"/>
                </a:cubicBezTo>
                <a:cubicBezTo>
                  <a:pt x="2283477" y="541080"/>
                  <a:pt x="2285032" y="536699"/>
                  <a:pt x="2288065" y="533271"/>
                </a:cubicBezTo>
                <a:cubicBezTo>
                  <a:pt x="2291097" y="529842"/>
                  <a:pt x="2295129" y="527366"/>
                  <a:pt x="2300161" y="525842"/>
                </a:cubicBezTo>
                <a:cubicBezTo>
                  <a:pt x="2312909" y="522224"/>
                  <a:pt x="2320560" y="517843"/>
                  <a:pt x="2323116" y="512700"/>
                </a:cubicBezTo>
                <a:cubicBezTo>
                  <a:pt x="2325672" y="507558"/>
                  <a:pt x="2326656" y="498225"/>
                  <a:pt x="2326069" y="484701"/>
                </a:cubicBezTo>
                <a:lnTo>
                  <a:pt x="2326069" y="85480"/>
                </a:lnTo>
                <a:cubicBezTo>
                  <a:pt x="2326656" y="71957"/>
                  <a:pt x="2325672" y="62624"/>
                  <a:pt x="2323116" y="57482"/>
                </a:cubicBezTo>
                <a:cubicBezTo>
                  <a:pt x="2320560" y="52339"/>
                  <a:pt x="2312909" y="47958"/>
                  <a:pt x="2300161" y="44339"/>
                </a:cubicBezTo>
                <a:cubicBezTo>
                  <a:pt x="2295129" y="42816"/>
                  <a:pt x="2291097" y="40339"/>
                  <a:pt x="2288065" y="36911"/>
                </a:cubicBezTo>
                <a:cubicBezTo>
                  <a:pt x="2285032" y="33483"/>
                  <a:pt x="2283477" y="29102"/>
                  <a:pt x="2283397" y="23769"/>
                </a:cubicBezTo>
                <a:cubicBezTo>
                  <a:pt x="2284381" y="13118"/>
                  <a:pt x="2288699" y="6420"/>
                  <a:pt x="2296351" y="3674"/>
                </a:cubicBezTo>
                <a:cubicBezTo>
                  <a:pt x="2304003" y="928"/>
                  <a:pt x="2309083" y="-247"/>
                  <a:pt x="2311591" y="150"/>
                </a:cubicBezTo>
                <a:close/>
                <a:moveTo>
                  <a:pt x="2079933" y="150"/>
                </a:moveTo>
                <a:lnTo>
                  <a:pt x="2183480" y="150"/>
                </a:lnTo>
                <a:cubicBezTo>
                  <a:pt x="2188179" y="-231"/>
                  <a:pt x="2194592" y="912"/>
                  <a:pt x="2202720" y="3577"/>
                </a:cubicBezTo>
                <a:cubicBezTo>
                  <a:pt x="2210849" y="6243"/>
                  <a:pt x="2215357" y="12718"/>
                  <a:pt x="2216246" y="23002"/>
                </a:cubicBezTo>
                <a:cubicBezTo>
                  <a:pt x="2215475" y="33437"/>
                  <a:pt x="2210075" y="40499"/>
                  <a:pt x="2200046" y="44191"/>
                </a:cubicBezTo>
                <a:cubicBezTo>
                  <a:pt x="2190018" y="47882"/>
                  <a:pt x="2179990" y="55679"/>
                  <a:pt x="2169962" y="67580"/>
                </a:cubicBezTo>
                <a:cubicBezTo>
                  <a:pt x="2159933" y="79482"/>
                  <a:pt x="2154533" y="102965"/>
                  <a:pt x="2153762" y="138031"/>
                </a:cubicBezTo>
                <a:lnTo>
                  <a:pt x="2153762" y="323143"/>
                </a:lnTo>
                <a:lnTo>
                  <a:pt x="2152241" y="323143"/>
                </a:lnTo>
                <a:lnTo>
                  <a:pt x="2109661" y="246203"/>
                </a:lnTo>
                <a:lnTo>
                  <a:pt x="2109661" y="138031"/>
                </a:lnTo>
                <a:cubicBezTo>
                  <a:pt x="2108890" y="102965"/>
                  <a:pt x="2103488" y="79482"/>
                  <a:pt x="2093456" y="67580"/>
                </a:cubicBezTo>
                <a:cubicBezTo>
                  <a:pt x="2083425" y="55679"/>
                  <a:pt x="2073393" y="47882"/>
                  <a:pt x="2063362" y="44191"/>
                </a:cubicBezTo>
                <a:cubicBezTo>
                  <a:pt x="2053330" y="40499"/>
                  <a:pt x="2047929" y="33437"/>
                  <a:pt x="2047157" y="23002"/>
                </a:cubicBezTo>
                <a:cubicBezTo>
                  <a:pt x="2048046" y="12718"/>
                  <a:pt x="2052556" y="6243"/>
                  <a:pt x="2060687" y="3578"/>
                </a:cubicBezTo>
                <a:cubicBezTo>
                  <a:pt x="2068817" y="912"/>
                  <a:pt x="2075233" y="-231"/>
                  <a:pt x="2079933" y="150"/>
                </a:cubicBezTo>
                <a:close/>
                <a:moveTo>
                  <a:pt x="1736281" y="150"/>
                </a:moveTo>
                <a:lnTo>
                  <a:pt x="1932060" y="150"/>
                </a:lnTo>
                <a:lnTo>
                  <a:pt x="2153762" y="385627"/>
                </a:lnTo>
                <a:lnTo>
                  <a:pt x="2153762" y="570031"/>
                </a:lnTo>
                <a:lnTo>
                  <a:pt x="2040297" y="570031"/>
                </a:lnTo>
                <a:lnTo>
                  <a:pt x="1761417" y="89277"/>
                </a:lnTo>
                <a:cubicBezTo>
                  <a:pt x="1755945" y="78755"/>
                  <a:pt x="1750709" y="70280"/>
                  <a:pt x="1745710" y="63852"/>
                </a:cubicBezTo>
                <a:cubicBezTo>
                  <a:pt x="1740710" y="57425"/>
                  <a:pt x="1732233" y="52188"/>
                  <a:pt x="1720279" y="48141"/>
                </a:cubicBezTo>
                <a:cubicBezTo>
                  <a:pt x="1713659" y="46173"/>
                  <a:pt x="1708230" y="43634"/>
                  <a:pt x="1703992" y="40523"/>
                </a:cubicBezTo>
                <a:cubicBezTo>
                  <a:pt x="1699753" y="37412"/>
                  <a:pt x="1697562" y="31826"/>
                  <a:pt x="1697419" y="23764"/>
                </a:cubicBezTo>
                <a:cubicBezTo>
                  <a:pt x="1698038" y="12829"/>
                  <a:pt x="1702515" y="6132"/>
                  <a:pt x="1710850" y="3672"/>
                </a:cubicBezTo>
                <a:cubicBezTo>
                  <a:pt x="1719184" y="1212"/>
                  <a:pt x="1727661" y="38"/>
                  <a:pt x="1736281" y="150"/>
                </a:cubicBezTo>
                <a:close/>
                <a:moveTo>
                  <a:pt x="1330802" y="150"/>
                </a:moveTo>
                <a:lnTo>
                  <a:pt x="1499204" y="150"/>
                </a:lnTo>
                <a:lnTo>
                  <a:pt x="1613504" y="481639"/>
                </a:lnTo>
                <a:cubicBezTo>
                  <a:pt x="1615282" y="492275"/>
                  <a:pt x="1617631" y="501292"/>
                  <a:pt x="1620552" y="508690"/>
                </a:cubicBezTo>
                <a:cubicBezTo>
                  <a:pt x="1623474" y="516088"/>
                  <a:pt x="1630014" y="522057"/>
                  <a:pt x="1640174" y="526597"/>
                </a:cubicBezTo>
                <a:cubicBezTo>
                  <a:pt x="1645635" y="528724"/>
                  <a:pt x="1650143" y="531518"/>
                  <a:pt x="1653700" y="534979"/>
                </a:cubicBezTo>
                <a:cubicBezTo>
                  <a:pt x="1657255" y="538440"/>
                  <a:pt x="1659097" y="543520"/>
                  <a:pt x="1659224" y="550219"/>
                </a:cubicBezTo>
                <a:cubicBezTo>
                  <a:pt x="1658382" y="560046"/>
                  <a:pt x="1653207" y="565919"/>
                  <a:pt x="1643698" y="567840"/>
                </a:cubicBezTo>
                <a:cubicBezTo>
                  <a:pt x="1634189" y="569761"/>
                  <a:pt x="1625394" y="570491"/>
                  <a:pt x="1617314" y="570031"/>
                </a:cubicBezTo>
                <a:lnTo>
                  <a:pt x="1427576" y="570031"/>
                </a:lnTo>
                <a:cubicBezTo>
                  <a:pt x="1419353" y="570380"/>
                  <a:pt x="1411225" y="569301"/>
                  <a:pt x="1403192" y="566793"/>
                </a:cubicBezTo>
                <a:cubicBezTo>
                  <a:pt x="1395159" y="564284"/>
                  <a:pt x="1390841" y="558252"/>
                  <a:pt x="1390238" y="548695"/>
                </a:cubicBezTo>
                <a:cubicBezTo>
                  <a:pt x="1390222" y="542805"/>
                  <a:pt x="1391397" y="538392"/>
                  <a:pt x="1393762" y="535455"/>
                </a:cubicBezTo>
                <a:cubicBezTo>
                  <a:pt x="1396128" y="532518"/>
                  <a:pt x="1399779" y="529820"/>
                  <a:pt x="1404716" y="527359"/>
                </a:cubicBezTo>
                <a:cubicBezTo>
                  <a:pt x="1414479" y="522279"/>
                  <a:pt x="1420480" y="516818"/>
                  <a:pt x="1422718" y="510976"/>
                </a:cubicBezTo>
                <a:cubicBezTo>
                  <a:pt x="1424957" y="505134"/>
                  <a:pt x="1424290" y="495101"/>
                  <a:pt x="1420718" y="480877"/>
                </a:cubicBezTo>
                <a:lnTo>
                  <a:pt x="1405478" y="422203"/>
                </a:lnTo>
                <a:lnTo>
                  <a:pt x="1294226" y="422203"/>
                </a:lnTo>
                <a:lnTo>
                  <a:pt x="1304894" y="378102"/>
                </a:lnTo>
                <a:lnTo>
                  <a:pt x="1397858" y="378102"/>
                </a:lnTo>
                <a:lnTo>
                  <a:pt x="1320896" y="41298"/>
                </a:lnTo>
                <a:close/>
                <a:moveTo>
                  <a:pt x="847014" y="150"/>
                </a:moveTo>
                <a:lnTo>
                  <a:pt x="1062578" y="150"/>
                </a:lnTo>
                <a:cubicBezTo>
                  <a:pt x="1065086" y="-247"/>
                  <a:pt x="1070166" y="928"/>
                  <a:pt x="1077818" y="3675"/>
                </a:cubicBezTo>
                <a:cubicBezTo>
                  <a:pt x="1085470" y="6421"/>
                  <a:pt x="1089788" y="13120"/>
                  <a:pt x="1090772" y="23772"/>
                </a:cubicBezTo>
                <a:cubicBezTo>
                  <a:pt x="1090693" y="29106"/>
                  <a:pt x="1089137" y="33488"/>
                  <a:pt x="1086105" y="36917"/>
                </a:cubicBezTo>
                <a:cubicBezTo>
                  <a:pt x="1083073" y="40346"/>
                  <a:pt x="1079041" y="42822"/>
                  <a:pt x="1074008" y="44346"/>
                </a:cubicBezTo>
                <a:cubicBezTo>
                  <a:pt x="1061261" y="47966"/>
                  <a:pt x="1053610" y="52347"/>
                  <a:pt x="1051053" y="57491"/>
                </a:cubicBezTo>
                <a:cubicBezTo>
                  <a:pt x="1048497" y="62634"/>
                  <a:pt x="1047513" y="71969"/>
                  <a:pt x="1048100" y="85494"/>
                </a:cubicBezTo>
                <a:lnTo>
                  <a:pt x="1048100" y="484687"/>
                </a:lnTo>
                <a:cubicBezTo>
                  <a:pt x="1047513" y="498213"/>
                  <a:pt x="1048497" y="507547"/>
                  <a:pt x="1051053" y="512691"/>
                </a:cubicBezTo>
                <a:cubicBezTo>
                  <a:pt x="1053610" y="517834"/>
                  <a:pt x="1061261" y="522216"/>
                  <a:pt x="1074008" y="525835"/>
                </a:cubicBezTo>
                <a:cubicBezTo>
                  <a:pt x="1079041" y="527359"/>
                  <a:pt x="1083073" y="529836"/>
                  <a:pt x="1086105" y="533265"/>
                </a:cubicBezTo>
                <a:cubicBezTo>
                  <a:pt x="1089137" y="536694"/>
                  <a:pt x="1090693" y="541075"/>
                  <a:pt x="1090772" y="546409"/>
                </a:cubicBezTo>
                <a:cubicBezTo>
                  <a:pt x="1089788" y="557061"/>
                  <a:pt x="1085470" y="563760"/>
                  <a:pt x="1077818" y="566507"/>
                </a:cubicBezTo>
                <a:cubicBezTo>
                  <a:pt x="1070166" y="569253"/>
                  <a:pt x="1065086" y="570428"/>
                  <a:pt x="1062578" y="570031"/>
                </a:cubicBezTo>
                <a:lnTo>
                  <a:pt x="847014" y="570031"/>
                </a:lnTo>
                <a:cubicBezTo>
                  <a:pt x="844504" y="570428"/>
                  <a:pt x="839419" y="569253"/>
                  <a:pt x="831760" y="566507"/>
                </a:cubicBezTo>
                <a:cubicBezTo>
                  <a:pt x="824101" y="563760"/>
                  <a:pt x="819779" y="557061"/>
                  <a:pt x="818794" y="546409"/>
                </a:cubicBezTo>
                <a:cubicBezTo>
                  <a:pt x="818873" y="541075"/>
                  <a:pt x="820430" y="536694"/>
                  <a:pt x="823465" y="533265"/>
                </a:cubicBezTo>
                <a:cubicBezTo>
                  <a:pt x="826500" y="529836"/>
                  <a:pt x="830536" y="527359"/>
                  <a:pt x="835573" y="525835"/>
                </a:cubicBezTo>
                <a:cubicBezTo>
                  <a:pt x="848332" y="522216"/>
                  <a:pt x="855991" y="517834"/>
                  <a:pt x="858549" y="512691"/>
                </a:cubicBezTo>
                <a:cubicBezTo>
                  <a:pt x="861108" y="507547"/>
                  <a:pt x="862093" y="498213"/>
                  <a:pt x="861505" y="484687"/>
                </a:cubicBezTo>
                <a:lnTo>
                  <a:pt x="861505" y="302569"/>
                </a:lnTo>
                <a:lnTo>
                  <a:pt x="794387" y="302569"/>
                </a:lnTo>
                <a:lnTo>
                  <a:pt x="794387" y="258468"/>
                </a:lnTo>
                <a:lnTo>
                  <a:pt x="861505" y="258468"/>
                </a:lnTo>
                <a:lnTo>
                  <a:pt x="861505" y="85494"/>
                </a:lnTo>
                <a:cubicBezTo>
                  <a:pt x="862093" y="71969"/>
                  <a:pt x="861108" y="62634"/>
                  <a:pt x="858549" y="57491"/>
                </a:cubicBezTo>
                <a:cubicBezTo>
                  <a:pt x="855991" y="52347"/>
                  <a:pt x="848332" y="47966"/>
                  <a:pt x="835573" y="44346"/>
                </a:cubicBezTo>
                <a:cubicBezTo>
                  <a:pt x="830536" y="42822"/>
                  <a:pt x="826500" y="40346"/>
                  <a:pt x="823465" y="36917"/>
                </a:cubicBezTo>
                <a:cubicBezTo>
                  <a:pt x="820430" y="33488"/>
                  <a:pt x="818873" y="29106"/>
                  <a:pt x="818794" y="23772"/>
                </a:cubicBezTo>
                <a:cubicBezTo>
                  <a:pt x="819779" y="13120"/>
                  <a:pt x="824101" y="6421"/>
                  <a:pt x="831760" y="3675"/>
                </a:cubicBezTo>
                <a:cubicBezTo>
                  <a:pt x="839419" y="928"/>
                  <a:pt x="844504" y="-247"/>
                  <a:pt x="847014" y="150"/>
                </a:cubicBezTo>
                <a:close/>
                <a:moveTo>
                  <a:pt x="558991" y="150"/>
                </a:moveTo>
                <a:lnTo>
                  <a:pt x="774556" y="150"/>
                </a:lnTo>
                <a:cubicBezTo>
                  <a:pt x="777066" y="-247"/>
                  <a:pt x="782151" y="928"/>
                  <a:pt x="789810" y="3675"/>
                </a:cubicBezTo>
                <a:cubicBezTo>
                  <a:pt x="797469" y="6421"/>
                  <a:pt x="801791" y="13120"/>
                  <a:pt x="802776" y="23772"/>
                </a:cubicBezTo>
                <a:cubicBezTo>
                  <a:pt x="802697" y="29106"/>
                  <a:pt x="801140" y="33488"/>
                  <a:pt x="798105" y="36917"/>
                </a:cubicBezTo>
                <a:cubicBezTo>
                  <a:pt x="795070" y="40346"/>
                  <a:pt x="791034" y="42822"/>
                  <a:pt x="785997" y="44346"/>
                </a:cubicBezTo>
                <a:cubicBezTo>
                  <a:pt x="773238" y="47966"/>
                  <a:pt x="765579" y="52347"/>
                  <a:pt x="763021" y="57491"/>
                </a:cubicBezTo>
                <a:cubicBezTo>
                  <a:pt x="760462" y="62634"/>
                  <a:pt x="759476" y="71969"/>
                  <a:pt x="760064" y="85494"/>
                </a:cubicBezTo>
                <a:lnTo>
                  <a:pt x="760064" y="484687"/>
                </a:lnTo>
                <a:cubicBezTo>
                  <a:pt x="759476" y="498213"/>
                  <a:pt x="760462" y="507547"/>
                  <a:pt x="763021" y="512691"/>
                </a:cubicBezTo>
                <a:cubicBezTo>
                  <a:pt x="765579" y="517834"/>
                  <a:pt x="773238" y="522216"/>
                  <a:pt x="785997" y="525835"/>
                </a:cubicBezTo>
                <a:cubicBezTo>
                  <a:pt x="791034" y="527359"/>
                  <a:pt x="795070" y="529836"/>
                  <a:pt x="798105" y="533265"/>
                </a:cubicBezTo>
                <a:cubicBezTo>
                  <a:pt x="801140" y="536694"/>
                  <a:pt x="802697" y="541075"/>
                  <a:pt x="802776" y="546409"/>
                </a:cubicBezTo>
                <a:cubicBezTo>
                  <a:pt x="801791" y="557061"/>
                  <a:pt x="797469" y="563760"/>
                  <a:pt x="789810" y="566507"/>
                </a:cubicBezTo>
                <a:cubicBezTo>
                  <a:pt x="782151" y="569253"/>
                  <a:pt x="777066" y="570428"/>
                  <a:pt x="774556" y="570031"/>
                </a:cubicBezTo>
                <a:lnTo>
                  <a:pt x="558991" y="570031"/>
                </a:lnTo>
                <a:cubicBezTo>
                  <a:pt x="556483" y="570428"/>
                  <a:pt x="551403" y="569253"/>
                  <a:pt x="543751" y="566507"/>
                </a:cubicBezTo>
                <a:cubicBezTo>
                  <a:pt x="536100" y="563760"/>
                  <a:pt x="531782" y="557061"/>
                  <a:pt x="530797" y="546409"/>
                </a:cubicBezTo>
                <a:cubicBezTo>
                  <a:pt x="530877" y="541075"/>
                  <a:pt x="532432" y="536694"/>
                  <a:pt x="535465" y="533265"/>
                </a:cubicBezTo>
                <a:cubicBezTo>
                  <a:pt x="538497" y="529836"/>
                  <a:pt x="542529" y="527359"/>
                  <a:pt x="547561" y="525835"/>
                </a:cubicBezTo>
                <a:cubicBezTo>
                  <a:pt x="560309" y="522216"/>
                  <a:pt x="567961" y="517834"/>
                  <a:pt x="570516" y="512691"/>
                </a:cubicBezTo>
                <a:cubicBezTo>
                  <a:pt x="573072" y="507547"/>
                  <a:pt x="574057" y="498213"/>
                  <a:pt x="573469" y="484687"/>
                </a:cubicBezTo>
                <a:lnTo>
                  <a:pt x="573469" y="85494"/>
                </a:lnTo>
                <a:cubicBezTo>
                  <a:pt x="574057" y="71969"/>
                  <a:pt x="573072" y="62634"/>
                  <a:pt x="570516" y="57491"/>
                </a:cubicBezTo>
                <a:cubicBezTo>
                  <a:pt x="567961" y="52347"/>
                  <a:pt x="560309" y="47966"/>
                  <a:pt x="547561" y="44346"/>
                </a:cubicBezTo>
                <a:cubicBezTo>
                  <a:pt x="542529" y="42822"/>
                  <a:pt x="538497" y="40346"/>
                  <a:pt x="535465" y="36917"/>
                </a:cubicBezTo>
                <a:cubicBezTo>
                  <a:pt x="532432" y="33488"/>
                  <a:pt x="530877" y="29106"/>
                  <a:pt x="530797" y="23772"/>
                </a:cubicBezTo>
                <a:cubicBezTo>
                  <a:pt x="531782" y="13120"/>
                  <a:pt x="536100" y="6421"/>
                  <a:pt x="543751" y="3675"/>
                </a:cubicBezTo>
                <a:cubicBezTo>
                  <a:pt x="551403" y="928"/>
                  <a:pt x="556483" y="-247"/>
                  <a:pt x="558991" y="150"/>
                </a:cubicBezTo>
                <a:close/>
                <a:moveTo>
                  <a:pt x="365062" y="150"/>
                </a:moveTo>
                <a:lnTo>
                  <a:pt x="474695" y="150"/>
                </a:lnTo>
                <a:lnTo>
                  <a:pt x="474695" y="177601"/>
                </a:lnTo>
                <a:cubicBezTo>
                  <a:pt x="475076" y="179855"/>
                  <a:pt x="473743" y="183919"/>
                  <a:pt x="470698" y="189793"/>
                </a:cubicBezTo>
                <a:cubicBezTo>
                  <a:pt x="467653" y="195667"/>
                  <a:pt x="460610" y="198969"/>
                  <a:pt x="449571" y="199699"/>
                </a:cubicBezTo>
                <a:cubicBezTo>
                  <a:pt x="439245" y="199223"/>
                  <a:pt x="432298" y="195222"/>
                  <a:pt x="428729" y="187698"/>
                </a:cubicBezTo>
                <a:cubicBezTo>
                  <a:pt x="425160" y="180173"/>
                  <a:pt x="422972" y="171981"/>
                  <a:pt x="422163" y="163123"/>
                </a:cubicBezTo>
                <a:cubicBezTo>
                  <a:pt x="419260" y="142263"/>
                  <a:pt x="413836" y="120927"/>
                  <a:pt x="405889" y="99115"/>
                </a:cubicBezTo>
                <a:cubicBezTo>
                  <a:pt x="397943" y="77303"/>
                  <a:pt x="384334" y="59015"/>
                  <a:pt x="365062" y="44251"/>
                </a:cubicBezTo>
                <a:close/>
                <a:moveTo>
                  <a:pt x="144082" y="150"/>
                </a:moveTo>
                <a:lnTo>
                  <a:pt x="330677" y="150"/>
                </a:lnTo>
                <a:lnTo>
                  <a:pt x="330677" y="484687"/>
                </a:lnTo>
                <a:cubicBezTo>
                  <a:pt x="330088" y="498213"/>
                  <a:pt x="331076" y="507547"/>
                  <a:pt x="333639" y="512691"/>
                </a:cubicBezTo>
                <a:cubicBezTo>
                  <a:pt x="336203" y="517834"/>
                  <a:pt x="343876" y="522216"/>
                  <a:pt x="356657" y="525835"/>
                </a:cubicBezTo>
                <a:cubicBezTo>
                  <a:pt x="361700" y="527359"/>
                  <a:pt x="365737" y="529836"/>
                  <a:pt x="368770" y="533265"/>
                </a:cubicBezTo>
                <a:cubicBezTo>
                  <a:pt x="371803" y="536694"/>
                  <a:pt x="373358" y="541075"/>
                  <a:pt x="373437" y="546409"/>
                </a:cubicBezTo>
                <a:cubicBezTo>
                  <a:pt x="372451" y="557061"/>
                  <a:pt x="368126" y="563760"/>
                  <a:pt x="360462" y="566507"/>
                </a:cubicBezTo>
                <a:cubicBezTo>
                  <a:pt x="352798" y="569253"/>
                  <a:pt x="347709" y="570428"/>
                  <a:pt x="345195" y="570031"/>
                </a:cubicBezTo>
                <a:lnTo>
                  <a:pt x="129564" y="570031"/>
                </a:lnTo>
                <a:cubicBezTo>
                  <a:pt x="127050" y="570428"/>
                  <a:pt x="121961" y="569253"/>
                  <a:pt x="114297" y="566507"/>
                </a:cubicBezTo>
                <a:cubicBezTo>
                  <a:pt x="106633" y="563760"/>
                  <a:pt x="102308" y="557061"/>
                  <a:pt x="101322" y="546409"/>
                </a:cubicBezTo>
                <a:cubicBezTo>
                  <a:pt x="101401" y="541075"/>
                  <a:pt x="102957" y="536694"/>
                  <a:pt x="105989" y="533265"/>
                </a:cubicBezTo>
                <a:cubicBezTo>
                  <a:pt x="109022" y="529836"/>
                  <a:pt x="113060" y="527359"/>
                  <a:pt x="118102" y="525835"/>
                </a:cubicBezTo>
                <a:cubicBezTo>
                  <a:pt x="130884" y="522216"/>
                  <a:pt x="138557" y="517834"/>
                  <a:pt x="141120" y="512691"/>
                </a:cubicBezTo>
                <a:cubicBezTo>
                  <a:pt x="143684" y="507547"/>
                  <a:pt x="144671" y="498213"/>
                  <a:pt x="144082" y="484687"/>
                </a:cubicBezTo>
                <a:close/>
                <a:moveTo>
                  <a:pt x="64" y="150"/>
                </a:moveTo>
                <a:lnTo>
                  <a:pt x="109697" y="150"/>
                </a:lnTo>
                <a:lnTo>
                  <a:pt x="109697" y="44251"/>
                </a:lnTo>
                <a:cubicBezTo>
                  <a:pt x="90426" y="59015"/>
                  <a:pt x="76817" y="77303"/>
                  <a:pt x="68870" y="99115"/>
                </a:cubicBezTo>
                <a:cubicBezTo>
                  <a:pt x="60924" y="120927"/>
                  <a:pt x="55499" y="142263"/>
                  <a:pt x="52597" y="163123"/>
                </a:cubicBezTo>
                <a:cubicBezTo>
                  <a:pt x="51788" y="171981"/>
                  <a:pt x="49599" y="180173"/>
                  <a:pt x="46030" y="187698"/>
                </a:cubicBezTo>
                <a:cubicBezTo>
                  <a:pt x="42461" y="195222"/>
                  <a:pt x="35514" y="199223"/>
                  <a:pt x="25188" y="199699"/>
                </a:cubicBezTo>
                <a:cubicBezTo>
                  <a:pt x="14149" y="198969"/>
                  <a:pt x="7107" y="195667"/>
                  <a:pt x="4061" y="189793"/>
                </a:cubicBezTo>
                <a:cubicBezTo>
                  <a:pt x="1016" y="183919"/>
                  <a:pt x="-316" y="179855"/>
                  <a:pt x="64" y="1776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266700">
              <a:schemeClr val="accent1">
                <a:lumMod val="75000"/>
                <a:alpha val="34000"/>
              </a:schemeClr>
            </a:glow>
            <a:softEdge rad="0"/>
          </a:effectLst>
        </p:spPr>
        <p:txBody>
          <a:bodyPr/>
          <a:lstStyle/>
          <a:p>
            <a:pPr algn="ctr">
              <a:defRPr/>
            </a:pPr>
            <a:endParaRPr lang="zh-CN" altLang="en-US" sz="6000" dirty="0">
              <a:solidFill>
                <a:prstClr val="white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Stencil Std" panose="04020904080802020404" pitchFamily="82" charset="0"/>
              <a:ea typeface="汉仪丫丫体简" panose="02010604000101010101" pitchFamily="2" charset="-122"/>
              <a:cs typeface="Verdana" panose="020B060403050404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4169119" y="1458794"/>
            <a:ext cx="5808556" cy="664146"/>
            <a:chOff x="4333340" y="2702600"/>
            <a:chExt cx="5808556" cy="664146"/>
          </a:xfrm>
        </p:grpSpPr>
        <p:sp>
          <p:nvSpPr>
            <p:cNvPr id="14" name="Oval 6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391749" y="2752359"/>
              <a:ext cx="512711" cy="514874"/>
            </a:xfrm>
            <a:prstGeom prst="ellipse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70" b="1" kern="0" dirty="0">
                  <a:latin typeface="+mn-lt"/>
                  <a:ea typeface="+mn-ea"/>
                </a:rPr>
                <a:t>1</a:t>
              </a:r>
              <a:endParaRPr lang="zh-CN" altLang="zh-CN" sz="3270" b="1" kern="0" dirty="0">
                <a:latin typeface="+mn-lt"/>
                <a:ea typeface="+mn-ea"/>
              </a:endParaRPr>
            </a:p>
          </p:txBody>
        </p:sp>
        <p:sp>
          <p:nvSpPr>
            <p:cNvPr id="15" name="Oval 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333340" y="3137432"/>
              <a:ext cx="229314" cy="229314"/>
            </a:xfrm>
            <a:prstGeom prst="ellipse">
              <a:avLst/>
            </a:prstGeom>
            <a:solidFill>
              <a:schemeClr val="accent2">
                <a:alpha val="3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430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文本框 34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177040" y="2702600"/>
              <a:ext cx="4964856" cy="59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4400" dirty="0">
                  <a:latin typeface="+mn-lt"/>
                  <a:ea typeface="+mn-ea"/>
                </a:rPr>
                <a:t>如何学习历史</a:t>
              </a:r>
              <a:endParaRPr lang="zh-CN" altLang="en-US" sz="4400" dirty="0">
                <a:latin typeface="+mn-lt"/>
                <a:ea typeface="+mn-ea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5"/>
            </p:custDataLst>
          </p:nvPr>
        </p:nvGrpSpPr>
        <p:grpSpPr>
          <a:xfrm>
            <a:off x="1316544" y="929658"/>
            <a:ext cx="2164058" cy="4733988"/>
            <a:chOff x="509678" y="415367"/>
            <a:chExt cx="2710660" cy="5929706"/>
          </a:xfrm>
        </p:grpSpPr>
        <p:sp>
          <p:nvSpPr>
            <p:cNvPr id="27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09678" y="415367"/>
              <a:ext cx="2078967" cy="2085456"/>
            </a:xfrm>
            <a:prstGeom prst="ellipse">
              <a:avLst/>
            </a:prstGeom>
            <a:solidFill>
              <a:schemeClr val="accent1">
                <a:alpha val="69000"/>
              </a:schemeClr>
            </a:solidFill>
            <a:ln>
              <a:noFill/>
            </a:ln>
            <a:effectLst/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9810" b="1" kern="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目</a:t>
              </a:r>
              <a:endParaRPr lang="zh-CN" altLang="zh-CN" sz="9810" b="1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956950" y="1970808"/>
              <a:ext cx="1263388" cy="1265551"/>
            </a:xfrm>
            <a:prstGeom prst="ellipse">
              <a:avLst/>
            </a:prstGeom>
            <a:solidFill>
              <a:schemeClr val="accent1">
                <a:alpha val="35000"/>
              </a:schemeClr>
            </a:solidFill>
            <a:ln>
              <a:noFill/>
            </a:ln>
            <a:effectLst/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5995" kern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录</a:t>
              </a:r>
              <a:endParaRPr lang="zh-CN" altLang="zh-CN" sz="5995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8"/>
              </p:custDataLst>
            </p:nvPr>
          </p:nvSpPr>
          <p:spPr>
            <a:xfrm>
              <a:off x="1048349" y="2604664"/>
              <a:ext cx="832884" cy="3740409"/>
            </a:xfrm>
            <a:prstGeom prst="rect">
              <a:avLst/>
            </a:prstGeom>
            <a:noFill/>
          </p:spPr>
          <p:txBody>
            <a:bodyPr vert="eaVert" lIns="0" tIns="0" rIns="0" bIns="0" anchor="ctr">
              <a:normAutofit fontScale="85000" lnSpcReduction="10000"/>
            </a:bodyPr>
            <a:lstStyle/>
            <a:p>
              <a:pPr>
                <a:defRPr/>
              </a:pPr>
              <a:r>
                <a:rPr lang="en-US" altLang="zh-CN" sz="4905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lt"/>
                  <a:ea typeface="+mj-ea"/>
                  <a:cs typeface="+mj-cs"/>
                </a:rPr>
                <a:t>CONTENTS</a:t>
              </a:r>
              <a:endParaRPr lang="zh-CN" altLang="en-US" sz="4905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253355" y="2536825"/>
            <a:ext cx="2360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完成学案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6024245" y="3275965"/>
            <a:ext cx="576580" cy="60896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253355" y="4091940"/>
            <a:ext cx="2316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掌握框架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6145530" y="4737100"/>
            <a:ext cx="576580" cy="60896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253355" y="5259070"/>
            <a:ext cx="4188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查生词、提出疑问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77755" y="2279650"/>
            <a:ext cx="1783715" cy="79438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latin typeface="华文行楷" panose="02010800040101010101" charset="-122"/>
                <a:ea typeface="华文行楷" panose="02010800040101010101" charset="-122"/>
              </a:rPr>
              <a:t>预习</a:t>
            </a:r>
            <a:endParaRPr lang="zh-CN" altLang="en-US" sz="4400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4169119" y="1458794"/>
            <a:ext cx="5808556" cy="664146"/>
            <a:chOff x="4333340" y="2702600"/>
            <a:chExt cx="5808556" cy="664146"/>
          </a:xfrm>
        </p:grpSpPr>
        <p:sp>
          <p:nvSpPr>
            <p:cNvPr id="14" name="Oval 6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391749" y="2752359"/>
              <a:ext cx="512711" cy="514874"/>
            </a:xfrm>
            <a:prstGeom prst="ellipse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70" b="1" kern="0" dirty="0">
                  <a:latin typeface="+mn-lt"/>
                  <a:ea typeface="+mn-ea"/>
                </a:rPr>
                <a:t>1</a:t>
              </a:r>
              <a:endParaRPr lang="zh-CN" altLang="zh-CN" sz="3270" b="1" kern="0" dirty="0">
                <a:latin typeface="+mn-lt"/>
                <a:ea typeface="+mn-ea"/>
              </a:endParaRPr>
            </a:p>
          </p:txBody>
        </p:sp>
        <p:sp>
          <p:nvSpPr>
            <p:cNvPr id="15" name="Oval 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333340" y="3137432"/>
              <a:ext cx="229314" cy="229314"/>
            </a:xfrm>
            <a:prstGeom prst="ellipse">
              <a:avLst/>
            </a:prstGeom>
            <a:solidFill>
              <a:schemeClr val="accent2">
                <a:alpha val="3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430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文本框 34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177040" y="2702600"/>
              <a:ext cx="4964856" cy="59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4400" dirty="0">
                  <a:latin typeface="+mn-lt"/>
                  <a:ea typeface="+mn-ea"/>
                </a:rPr>
                <a:t>如何学习历史</a:t>
              </a:r>
              <a:endParaRPr lang="zh-CN" altLang="en-US" sz="4400" dirty="0">
                <a:latin typeface="+mn-lt"/>
                <a:ea typeface="+mn-ea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5"/>
            </p:custDataLst>
          </p:nvPr>
        </p:nvGrpSpPr>
        <p:grpSpPr>
          <a:xfrm>
            <a:off x="1316544" y="929658"/>
            <a:ext cx="2164058" cy="4733988"/>
            <a:chOff x="509678" y="415367"/>
            <a:chExt cx="2710660" cy="5929706"/>
          </a:xfrm>
        </p:grpSpPr>
        <p:sp>
          <p:nvSpPr>
            <p:cNvPr id="27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09678" y="415367"/>
              <a:ext cx="2078967" cy="2085456"/>
            </a:xfrm>
            <a:prstGeom prst="ellipse">
              <a:avLst/>
            </a:prstGeom>
            <a:solidFill>
              <a:schemeClr val="accent1">
                <a:alpha val="69000"/>
              </a:schemeClr>
            </a:solidFill>
            <a:ln>
              <a:noFill/>
            </a:ln>
            <a:effectLst/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9810" b="1" kern="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目</a:t>
              </a:r>
              <a:endParaRPr lang="zh-CN" altLang="zh-CN" sz="9810" b="1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956950" y="1970808"/>
              <a:ext cx="1263388" cy="1265551"/>
            </a:xfrm>
            <a:prstGeom prst="ellipse">
              <a:avLst/>
            </a:prstGeom>
            <a:solidFill>
              <a:schemeClr val="accent1">
                <a:alpha val="35000"/>
              </a:schemeClr>
            </a:solidFill>
            <a:ln>
              <a:noFill/>
            </a:ln>
            <a:effectLst/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5995" kern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录</a:t>
              </a:r>
              <a:endParaRPr lang="zh-CN" altLang="zh-CN" sz="5995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8"/>
              </p:custDataLst>
            </p:nvPr>
          </p:nvSpPr>
          <p:spPr>
            <a:xfrm>
              <a:off x="1048349" y="2604664"/>
              <a:ext cx="832884" cy="3740409"/>
            </a:xfrm>
            <a:prstGeom prst="rect">
              <a:avLst/>
            </a:prstGeom>
            <a:noFill/>
          </p:spPr>
          <p:txBody>
            <a:bodyPr vert="eaVert" lIns="0" tIns="0" rIns="0" bIns="0" anchor="ctr">
              <a:normAutofit fontScale="85000" lnSpcReduction="10000"/>
            </a:bodyPr>
            <a:lstStyle/>
            <a:p>
              <a:pPr>
                <a:defRPr/>
              </a:pPr>
              <a:r>
                <a:rPr lang="en-US" altLang="zh-CN" sz="4905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lt"/>
                  <a:ea typeface="+mj-ea"/>
                  <a:cs typeface="+mj-cs"/>
                </a:rPr>
                <a:t>CONTENTS</a:t>
              </a:r>
              <a:endParaRPr lang="zh-CN" altLang="en-US" sz="4905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253355" y="2536825"/>
            <a:ext cx="2360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看一遍书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6024245" y="3275965"/>
            <a:ext cx="576580" cy="60896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253355" y="4091940"/>
            <a:ext cx="3404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背大题及练习册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6145530" y="4737100"/>
            <a:ext cx="576580" cy="60896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514340" y="5509260"/>
            <a:ext cx="2187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写笔记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77755" y="2279650"/>
            <a:ext cx="1783715" cy="79438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latin typeface="华文行楷" panose="02010800040101010101" charset="-122"/>
                <a:ea typeface="华文行楷" panose="02010800040101010101" charset="-122"/>
              </a:rPr>
              <a:t>复习</a:t>
            </a:r>
            <a:endParaRPr lang="zh-CN" altLang="en-US" sz="4400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4" grpId="0"/>
      <p:bldP spid="6" grpId="0" bldLvl="0" animBg="1"/>
      <p:bldP spid="7" grpId="0"/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2" name="组合 21"/>
          <p:cNvGrpSpPr/>
          <p:nvPr>
            <p:custDataLst>
              <p:tags r:id="rId1"/>
            </p:custDataLst>
          </p:nvPr>
        </p:nvGrpSpPr>
        <p:grpSpPr>
          <a:xfrm>
            <a:off x="1316544" y="929658"/>
            <a:ext cx="2164058" cy="4733988"/>
            <a:chOff x="509678" y="415367"/>
            <a:chExt cx="2710660" cy="5929706"/>
          </a:xfrm>
        </p:grpSpPr>
        <p:sp>
          <p:nvSpPr>
            <p:cNvPr id="27" name="Oval 6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09678" y="415367"/>
              <a:ext cx="2078967" cy="2085456"/>
            </a:xfrm>
            <a:prstGeom prst="ellipse">
              <a:avLst/>
            </a:prstGeom>
            <a:solidFill>
              <a:schemeClr val="accent1">
                <a:alpha val="69000"/>
              </a:schemeClr>
            </a:solidFill>
            <a:ln>
              <a:noFill/>
            </a:ln>
            <a:effectLst/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9810" b="1" kern="0" dirty="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目</a:t>
              </a:r>
              <a:endParaRPr lang="zh-CN" altLang="zh-CN" sz="9810" b="1" kern="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Oval 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956950" y="1970808"/>
              <a:ext cx="1263388" cy="1265551"/>
            </a:xfrm>
            <a:prstGeom prst="ellipse">
              <a:avLst/>
            </a:prstGeom>
            <a:solidFill>
              <a:schemeClr val="accent1">
                <a:alpha val="35000"/>
              </a:schemeClr>
            </a:solidFill>
            <a:ln>
              <a:noFill/>
            </a:ln>
            <a:effectLst/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5995" kern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录</a:t>
              </a:r>
              <a:endParaRPr lang="zh-CN" altLang="zh-CN" sz="5995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4"/>
              </p:custDataLst>
            </p:nvPr>
          </p:nvSpPr>
          <p:spPr>
            <a:xfrm>
              <a:off x="1048349" y="2604664"/>
              <a:ext cx="832884" cy="3740409"/>
            </a:xfrm>
            <a:prstGeom prst="rect">
              <a:avLst/>
            </a:prstGeom>
            <a:noFill/>
          </p:spPr>
          <p:txBody>
            <a:bodyPr vert="eaVert" lIns="0" tIns="0" rIns="0" bIns="0" anchor="ctr">
              <a:normAutofit fontScale="85000" lnSpcReduction="10000"/>
            </a:bodyPr>
            <a:lstStyle/>
            <a:p>
              <a:pPr>
                <a:defRPr/>
              </a:pPr>
              <a:r>
                <a:rPr lang="en-US" altLang="zh-CN" sz="4905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lt"/>
                  <a:ea typeface="+mj-ea"/>
                  <a:cs typeface="+mj-cs"/>
                </a:rPr>
                <a:t>CONTENTS</a:t>
              </a:r>
              <a:endParaRPr lang="zh-CN" altLang="en-US" sz="4905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>
            <a:off x="4169119" y="1458794"/>
            <a:ext cx="5808556" cy="664146"/>
            <a:chOff x="4333340" y="2702600"/>
            <a:chExt cx="5808556" cy="664146"/>
          </a:xfrm>
        </p:grpSpPr>
        <p:sp>
          <p:nvSpPr>
            <p:cNvPr id="14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391749" y="2752359"/>
              <a:ext cx="512711" cy="514874"/>
            </a:xfrm>
            <a:prstGeom prst="ellipse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70" b="1" kern="0" dirty="0">
                  <a:latin typeface="+mn-lt"/>
                  <a:ea typeface="+mn-ea"/>
                </a:rPr>
                <a:t>1</a:t>
              </a:r>
              <a:endParaRPr lang="zh-CN" altLang="zh-CN" sz="3270" b="1" kern="0" dirty="0">
                <a:latin typeface="+mn-lt"/>
                <a:ea typeface="+mn-ea"/>
              </a:endParaRPr>
            </a:p>
          </p:txBody>
        </p:sp>
        <p:sp>
          <p:nvSpPr>
            <p:cNvPr id="15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333340" y="3137432"/>
              <a:ext cx="229314" cy="229314"/>
            </a:xfrm>
            <a:prstGeom prst="ellipse">
              <a:avLst/>
            </a:prstGeom>
            <a:solidFill>
              <a:schemeClr val="accent2">
                <a:alpha val="35000"/>
              </a:schemeClr>
            </a:solidFill>
            <a:ln>
              <a:noFill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zh-CN" altLang="zh-CN" sz="1430" ker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文本框 34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177040" y="2702600"/>
              <a:ext cx="4964856" cy="59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4400" dirty="0">
                  <a:latin typeface="+mn-lt"/>
                  <a:ea typeface="+mn-ea"/>
                </a:rPr>
                <a:t>如何学习历史</a:t>
              </a:r>
              <a:endParaRPr lang="zh-CN" altLang="en-US" sz="4400" dirty="0">
                <a:latin typeface="+mn-lt"/>
                <a:ea typeface="+mn-ea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9977755" y="2279650"/>
            <a:ext cx="1783715" cy="79438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latin typeface="华文行楷" panose="02010800040101010101" charset="-122"/>
                <a:ea typeface="华文行楷" panose="02010800040101010101" charset="-122"/>
              </a:rPr>
              <a:t>复习</a:t>
            </a:r>
            <a:endParaRPr lang="zh-CN" altLang="en-US" sz="4400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23740" y="2438400"/>
            <a:ext cx="3926205" cy="42202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7046595" y="2438400"/>
            <a:ext cx="0" cy="42525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795520" y="2787015"/>
            <a:ext cx="22510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主干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solidFill>
                  <a:schemeClr val="tx1"/>
                </a:solidFill>
                <a:uFillTx/>
              </a:rPr>
              <a:t>细节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22795" y="2787015"/>
            <a:ext cx="11531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uFillTx/>
              </a:rPr>
              <a:t>概念、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solidFill>
                  <a:schemeClr val="tx1"/>
                </a:solidFill>
                <a:uFillTx/>
              </a:rPr>
              <a:t>不懂、</a:t>
            </a:r>
            <a:endParaRPr lang="zh-CN" altLang="en-US" sz="3600">
              <a:solidFill>
                <a:schemeClr val="tx1"/>
              </a:solidFill>
              <a:uFillTx/>
            </a:endParaRPr>
          </a:p>
          <a:p>
            <a:r>
              <a:rPr lang="zh-CN" altLang="en-US" sz="3600">
                <a:solidFill>
                  <a:schemeClr val="tx1"/>
                </a:solidFill>
                <a:uFillTx/>
              </a:rPr>
              <a:t>感悟、</a:t>
            </a:r>
            <a:endParaRPr lang="zh-CN" altLang="en-US" sz="3600">
              <a:solidFill>
                <a:schemeClr val="tx1"/>
              </a:solidFill>
              <a:uFillTx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7965" y="274320"/>
            <a:ext cx="1816735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笔记</a:t>
            </a:r>
            <a:endParaRPr lang="zh-CN" altLang="en-US" sz="6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图片 2" descr="IMG_20171117_085145"/>
          <p:cNvPicPr>
            <a:picLocks noChangeAspect="1"/>
          </p:cNvPicPr>
          <p:nvPr/>
        </p:nvPicPr>
        <p:blipFill>
          <a:blip r:embed="rId1">
            <a:lum contrast="36000"/>
          </a:blip>
          <a:srcRect b="11247"/>
          <a:stretch>
            <a:fillRect/>
          </a:stretch>
        </p:blipFill>
        <p:spPr>
          <a:xfrm>
            <a:off x="1894205" y="-12700"/>
            <a:ext cx="10340340" cy="688276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mmexport1534486765385"/>
          <p:cNvPicPr>
            <a:picLocks noChangeAspect="1"/>
          </p:cNvPicPr>
          <p:nvPr/>
        </p:nvPicPr>
        <p:blipFill>
          <a:blip r:embed="rId1">
            <a:lum contrast="24000"/>
          </a:blip>
          <a:srcRect t="7061" b="33899"/>
          <a:stretch>
            <a:fillRect/>
          </a:stretch>
        </p:blipFill>
        <p:spPr>
          <a:xfrm>
            <a:off x="-19685" y="-12700"/>
            <a:ext cx="9575165" cy="6887845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_20180313_070650"/>
          <p:cNvPicPr>
            <a:picLocks noChangeAspect="1"/>
          </p:cNvPicPr>
          <p:nvPr/>
        </p:nvPicPr>
        <p:blipFill>
          <a:blip r:embed="rId1">
            <a:lum contrast="30000"/>
          </a:blip>
          <a:srcRect t="8208" b="8797"/>
          <a:stretch>
            <a:fillRect/>
          </a:stretch>
        </p:blipFill>
        <p:spPr>
          <a:xfrm>
            <a:off x="-10160" y="-38735"/>
            <a:ext cx="11105515" cy="691261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180624_192738"/>
          <p:cNvPicPr>
            <a:picLocks noChangeAspect="1"/>
          </p:cNvPicPr>
          <p:nvPr/>
        </p:nvPicPr>
        <p:blipFill>
          <a:blip r:embed="rId1">
            <a:lum contrast="30000"/>
          </a:blip>
          <a:srcRect b="43953"/>
          <a:stretch>
            <a:fillRect/>
          </a:stretch>
        </p:blipFill>
        <p:spPr>
          <a:xfrm>
            <a:off x="-26035" y="-22860"/>
            <a:ext cx="9164320" cy="684911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50923145228"/>
  <p:tag name="MH_LIBRARY" val="GRAPHIC"/>
  <p:tag name="MH_ORDER" val="Oval 41"/>
  <p:tag name="KSO_WM_SCREEN_THEME_FLAG" val="Dlrq25wU2PGuGg5bbmjbDB6cftgpSqEloNJwIP9RKOIYErPhliuEju9t1znPjsxr2iplX2rQuJNn5Ke4ViGAQJIos/42YZCYmsEk2Fd0ACc=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a"/>
  <p:tag name="KSO_WM_UNIT_INDEX" val="1"/>
  <p:tag name="KSO_WM_UNIT_ID" val="custom160112_1*a*1"/>
  <p:tag name="KSO_WM_UNIT_CLEAR" val="1"/>
  <p:tag name="KSO_WM_UNIT_LAYERLEVEL" val="1"/>
  <p:tag name="KSO_WM_UNIT_VALUE" val="30"/>
  <p:tag name="KSO_WM_UNIT_ISCONTENTSTITLE" val="0"/>
  <p:tag name="KSO_WM_UNIT_HIGHLIGHT" val="0"/>
  <p:tag name="KSO_WM_UNIT_COMPATIBLE" val="0"/>
  <p:tag name="KSO_WM_UNIT_PRESET_TEXT_INDEX" val="3"/>
  <p:tag name="KSO_WM_UNIT_PRESET_TEXT_LEN" val="21"/>
  <p:tag name="KSO_WM_SCREEN_THEME_FLAG" val="Dlrq25wU2PGuGg5bbmjbDB6cftgpSqEloNJwIP9RKOIYErPhliuEju9t1znPjsxr2iplX2rQuJNn5Ke4ViGAQJIos/42YZCYmsEk2Fd0ACc="/>
</p:tagLst>
</file>

<file path=ppt/tags/tag10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文本框 34"/>
  <p:tag name="KSO_WM_UNIT_TYPE" val="l_h_f"/>
  <p:tag name="KSO_WM_UNIT_INDEX" val="1_1_1"/>
  <p:tag name="KSO_WM_UNIT_ID" val="custom160112_9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SCREEN_THEME_FLAG" val="Dlrq25wU2PGuGg5bbmjbDB6cftgpSqEloNJwIP9RKOIYErPhliuEju9t1znPjsxr2iplX2rQuJNn5Ke4ViGAQJIos/42YZCYmsEk2Fd0ACc="/>
</p:tagLst>
</file>

<file path=ppt/tags/tag10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7"/>
  <p:tag name="KSO_WM_TEMPLATE_CATEGORY" val="custom"/>
  <p:tag name="KSO_WM_TEMPLATE_INDEX" val="160112"/>
  <p:tag name="KSO_WM_UNIT_INDEX" val="7"/>
  <p:tag name="KSO_WM_SCREEN_THEME_FLAG" val="Dlrq25wU2PGuGg5bbmjbDB6cftgpSqEloNJwIP9RKOIYErPhliuEju9t1znPjsxr2iplX2rQuJNn5Ke4ViGAQJIos/42YZCYmsEk2Fd0ACc="/>
</p:tagLst>
</file>

<file path=ppt/tags/tag10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6"/>
  <p:tag name="KSO_WM_UNIT_TYPE" val="l_i"/>
  <p:tag name="KSO_WM_UNIT_INDEX" val="1_3"/>
  <p:tag name="KSO_WM_UNIT_ID" val="custom160112_9*l_i*1_3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10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7"/>
  <p:tag name="KSO_WM_UNIT_TYPE" val="l_i"/>
  <p:tag name="KSO_WM_UNIT_INDEX" val="1_4"/>
  <p:tag name="KSO_WM_UNIT_ID" val="custom160112_9*l_i*1_4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10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文本框 38"/>
  <p:tag name="KSO_WM_UNIT_TYPE" val="l_h_f"/>
  <p:tag name="KSO_WM_UNIT_INDEX" val="1_2_1"/>
  <p:tag name="KSO_WM_UNIT_ID" val="custom160112_9*l_h_f*1_2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SCREEN_THEME_FLAG" val="Dlrq25wU2PGuGg5bbmjbDB6cftgpSqEloNJwIP9RKOIYErPhliuEju9t1znPjsxr2iplX2rQuJNn5Ke4ViGAQJIos/42YZCYmsEk2Fd0ACc="/>
</p:tagLst>
</file>

<file path=ppt/tags/tag10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14"/>
  <p:tag name="KSO_WM_TEMPLATE_CATEGORY" val="custom"/>
  <p:tag name="KSO_WM_TEMPLATE_INDEX" val="160112"/>
  <p:tag name="KSO_WM_UNIT_INDEX" val="14"/>
  <p:tag name="KSO_WM_SCREEN_THEME_FLAG" val="Dlrq25wU2PGuGg5bbmjbDB6cftgpSqEloNJwIP9RKOIYErPhliuEju9t1znPjsxr2iplX2rQuJNn5Ke4ViGAQJIos/42YZCYmsEk2Fd0ACc="/>
</p:tagLst>
</file>

<file path=ppt/tags/tag10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6"/>
  <p:tag name="KSO_WM_UNIT_TYPE" val="l_i"/>
  <p:tag name="KSO_WM_UNIT_INDEX" val="1_5"/>
  <p:tag name="KSO_WM_UNIT_ID" val="custom160112_9*l_i*1_5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10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7"/>
  <p:tag name="KSO_WM_UNIT_TYPE" val="l_i"/>
  <p:tag name="KSO_WM_UNIT_INDEX" val="1_6"/>
  <p:tag name="KSO_WM_UNIT_ID" val="custom160112_9*l_i*1_6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10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文本框 43"/>
  <p:tag name="KSO_WM_UNIT_TYPE" val="l_h_f"/>
  <p:tag name="KSO_WM_UNIT_INDEX" val="1_3_1"/>
  <p:tag name="KSO_WM_UNIT_ID" val="custom160112_9*l_h_f*1_3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SCREEN_THEME_FLAG" val="Dlrq25wU2PGuGg5bbmjbDB6cftgpSqEloNJwIP9RKOIYErPhliuEju9t1znPjsxr2iplX2rQuJNn5Ke4ViGAQJIos/42YZCYmsEk2Fd0ACc="/>
</p:tagLst>
</file>

<file path=ppt/tags/tag10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21"/>
  <p:tag name="KSO_WM_TEMPLATE_CATEGORY" val="custom"/>
  <p:tag name="KSO_WM_TEMPLATE_INDEX" val="160112"/>
  <p:tag name="KSO_WM_UNIT_INDEX" val="21"/>
  <p:tag name="KSO_WM_SCREEN_THEME_FLAG" val="Dlrq25wU2PGuGg5bbmjbDB6cftgpSqEloNJwIP9RKOIYErPhliuEju9t1znPjsxr2iplX2rQuJNn5Ke4ViGAQJIos/42YZCYmsEk2Fd0ACc="/>
</p:tagLst>
</file>

<file path=ppt/tags/tag11.xml><?xml version="1.0" encoding="utf-8"?>
<p:tagLst xmlns:p="http://schemas.openxmlformats.org/presentationml/2006/main">
  <p:tag name="KSO_WM_TEMPLATE_THUMBS_INDEX" val="1、4、5、9、12、13、17、25、27、28、29、30"/>
  <p:tag name="KSO_WM_TEMPLATE_CATEGORY" val="custom"/>
  <p:tag name="KSO_WM_TEMPLATE_INDEX" val="160112"/>
  <p:tag name="KSO_WM_SLIDE_ID" val="custom160112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TAG_VERSION" val="1.0"/>
  <p:tag name="KSO_WM_SCREEN_THEME_FLAG" val="Dlrq25wU2PGuGg5bbmjbDB6cftgpSqEloNJwIP9RKOIYErPhliuEju9t1znPjsxr2iplX2rQuJNn5Ke4ViGAQJIos/42YZCYmsEk2Fd0ACc="/>
</p:tagLst>
</file>

<file path=ppt/tags/tag11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6"/>
  <p:tag name="KSO_WM_UNIT_TYPE" val="l_i"/>
  <p:tag name="KSO_WM_UNIT_INDEX" val="1_7"/>
  <p:tag name="KSO_WM_UNIT_ID" val="custom160112_9*l_i*1_7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11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7"/>
  <p:tag name="KSO_WM_UNIT_TYPE" val="l_i"/>
  <p:tag name="KSO_WM_UNIT_INDEX" val="1_8"/>
  <p:tag name="KSO_WM_UNIT_ID" val="custom160112_9*l_i*1_8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11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文本框 48"/>
  <p:tag name="KSO_WM_UNIT_TYPE" val="l_h_f"/>
  <p:tag name="KSO_WM_UNIT_INDEX" val="1_4_1"/>
  <p:tag name="KSO_WM_UNIT_ID" val="custom160112_9*l_h_f*1_4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SCREEN_THEME_FLAG" val="Dlrq25wU2PGuGg5bbmjbDB6cftgpSqEloNJwIP9RKOIYErPhliuEju9t1znPjsxr2iplX2rQuJNn5Ke4ViGAQJIos/42YZCYmsEk2Fd0ACc="/>
</p:tagLst>
</file>

<file path=ppt/tags/tag11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28"/>
  <p:tag name="KSO_WM_TEMPLATE_CATEGORY" val="custom"/>
  <p:tag name="KSO_WM_TEMPLATE_INDEX" val="160112"/>
  <p:tag name="KSO_WM_UNIT_INDEX" val="28"/>
  <p:tag name="KSO_WM_SCREEN_THEME_FLAG" val="Dlrq25wU2PGuGg5bbmjbDB6cftgpSqEloNJwIP9RKOIYErPhliuEju9t1znPjsxr2iplX2rQuJNn5Ke4ViGAQJIos/42YZCYmsEk2Fd0ACc="/>
</p:tagLst>
</file>

<file path=ppt/tags/tag114.xml><?xml version="1.0" encoding="utf-8"?>
<p:tagLst xmlns:p="http://schemas.openxmlformats.org/presentationml/2006/main">
  <p:tag name="MH" val="20150922145320"/>
  <p:tag name="MH_LIBRARY" val="GRAPHIC"/>
  <p:tag name="MH_ORDER" val="Oval 6"/>
  <p:tag name="KSO_WM_TAG_VERSION" val="1.0"/>
  <p:tag name="KSO_WM_BEAUTIFY_FLAG" val="#wm#"/>
  <p:tag name="KSO_WM_UNIT_TYPE" val="i"/>
  <p:tag name="KSO_WM_UNIT_ID" val="custom160112_9*i*32"/>
  <p:tag name="KSO_WM_TEMPLATE_CATEGORY" val="custom"/>
  <p:tag name="KSO_WM_TEMPLATE_INDEX" val="160112"/>
  <p:tag name="KSO_WM_UNIT_INDEX" val="32"/>
  <p:tag name="KSO_WM_SCREEN_THEME_FLAG" val="Dlrq25wU2PGuGg5bbmjbDB6cftgpSqEloNJwIP9RKOIYErPhliuEju9t1znPjsxr2iplX2rQuJNn5Ke4ViGAQJIos/42YZCYmsEk2Fd0ACc="/>
</p:tagLst>
</file>

<file path=ppt/tags/tag115.xml><?xml version="1.0" encoding="utf-8"?>
<p:tagLst xmlns:p="http://schemas.openxmlformats.org/presentationml/2006/main">
  <p:tag name="MH" val="20150922145320"/>
  <p:tag name="MH_LIBRARY" val="GRAPHIC"/>
  <p:tag name="MH_ORDER" val="Oval 7"/>
  <p:tag name="KSO_WM_TAG_VERSION" val="1.0"/>
  <p:tag name="KSO_WM_BEAUTIFY_FLAG" val="#wm#"/>
  <p:tag name="KSO_WM_UNIT_TYPE" val="i"/>
  <p:tag name="KSO_WM_UNIT_ID" val="custom160112_9*i*33"/>
  <p:tag name="KSO_WM_TEMPLATE_CATEGORY" val="custom"/>
  <p:tag name="KSO_WM_TEMPLATE_INDEX" val="160112"/>
  <p:tag name="KSO_WM_UNIT_INDEX" val="33"/>
  <p:tag name="KSO_WM_SCREEN_THEME_FLAG" val="Dlrq25wU2PGuGg5bbmjbDB6cftgpSqEloNJwIP9RKOIYErPhliuEju9t1znPjsxr2iplX2rQuJNn5Ke4ViGAQJIos/42YZCYmsEk2Fd0ACc="/>
</p:tagLst>
</file>

<file path=ppt/tags/tag116.xml><?xml version="1.0" encoding="utf-8"?>
<p:tagLst xmlns:p="http://schemas.openxmlformats.org/presentationml/2006/main">
  <p:tag name="MH" val="20150922145320"/>
  <p:tag name="MH_LIBRARY" val="GRAPHIC"/>
  <p:tag name="MH_ORDER" val="TextBox 31"/>
  <p:tag name="KSO_WM_UNIT_CLEAR" val="1"/>
  <p:tag name="KSO_WM_UNIT_LAYERLEVEL" val="1"/>
  <p:tag name="KSO_WM_UNIT_VALUE" val="4"/>
  <p:tag name="KSO_WM_UNIT_ISCONTENTSTITLE" val="0"/>
  <p:tag name="KSO_WM_UNIT_HIGHLIGHT" val="0"/>
  <p:tag name="KSO_WM_UNIT_COMPATIBLE" val="0"/>
  <p:tag name="KSO_WM_UNIT_PRESET_TEXT" val="CONTENTS"/>
  <p:tag name="KSO_WM_TAG_VERSION" val="1.0"/>
  <p:tag name="KSO_WM_BEAUTIFY_FLAG" val="#wm#"/>
  <p:tag name="KSO_WM_UNIT_TYPE" val="i"/>
  <p:tag name="KSO_WM_UNIT_ID" val="custom160112_9*i*34"/>
  <p:tag name="KSO_WM_TEMPLATE_CATEGORY" val="custom"/>
  <p:tag name="KSO_WM_TEMPLATE_INDEX" val="160112"/>
  <p:tag name="KSO_WM_UNIT_INDEX" val="34"/>
  <p:tag name="KSO_WM_SCREEN_THEME_FLAG" val="Dlrq25wU2PGuGg5bbmjbDB6cftgpSqEloNJwIP9RKOIYErPhliuEju9t1znPjsxr2iplX2rQuJNn5Ke4ViGAQJIos/42YZCYmsEk2Fd0ACc="/>
</p:tagLst>
</file>

<file path=ppt/tags/tag117.xml><?xml version="1.0" encoding="utf-8"?>
<p:tagLst xmlns:p="http://schemas.openxmlformats.org/presentationml/2006/main">
  <p:tag name="MH" val="20150922145320"/>
  <p:tag name="MH_LIBRARY" val="GRAPHIC"/>
  <p:tag name="KSO_WM_TEMPLATE_CATEGORY" val="custom"/>
  <p:tag name="KSO_WM_TEMPLATE_INDEX" val="160112"/>
  <p:tag name="KSO_WM_SLIDE_ID" val="custom160112_9"/>
  <p:tag name="KSO_WM_SLIDE_INDEX" val="9"/>
  <p:tag name="KSO_WM_SLIDE_ITEM_CNT" val="4"/>
  <p:tag name="KSO_WM_SLIDE_LAYOUT" val="l"/>
  <p:tag name="KSO_WM_SLIDE_LAYOUT_CNT" val="1"/>
  <p:tag name="KSO_WM_SLIDE_TYPE" val="contents"/>
  <p:tag name="KSO_WM_BEAUTIFY_FLAG" val="#wm#"/>
  <p:tag name="KSO_WM_TAG_VERSION" val="1.0"/>
  <p:tag name="KSO_WM_DIAGRAM_GROUP_CODE" val="l1-1"/>
  <p:tag name="KSO_WM_SCREEN_THEME_FLAG" val="Dlrq25wU2PGuGg5bbmjbDB6cftgpSqEloNJwIP9RKOIYErPhliuEju9t1znPjsxr2iplX2rQuJNn5Ke4ViGAQJIos/42YZCYmsEk2Fd0ACc="/>
</p:tagLst>
</file>

<file path=ppt/tags/tag11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24*i*0"/>
  <p:tag name="KSO_WM_TEMPLATE_CATEGORY" val="custom"/>
  <p:tag name="KSO_WM_TEMPLATE_INDEX" val="160112"/>
  <p:tag name="KSO_WM_UNIT_INDEX" val="0"/>
  <p:tag name="KSO_WM_SCREEN_THEME_FLAG" val="Dlrq25wU2PGuGg5bbmjbDB6cftgpSqEloNJwIP9RKOIYErPhliuEju9t1znPjsxr2iplX2rQuJNn5Ke4ViGAQJIos/42YZCYmsEk2Fd0ACc="/>
</p:tagLst>
</file>

<file path=ppt/tags/tag11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m_i"/>
  <p:tag name="KSO_WM_UNIT_INDEX" val="1_1"/>
  <p:tag name="KSO_WM_UNIT_ID" val="custom160112_24*m_i*1_1"/>
  <p:tag name="KSO_WM_UNIT_CLEAR" val="1"/>
  <p:tag name="KSO_WM_UNIT_LAYERLEVEL" val="1_1"/>
  <p:tag name="KSO_WM_DIAGRAM_GROUP_CODE" val="m1-1"/>
  <p:tag name="KSO_WM_SCREEN_THEME_FLAG" val="Dlrq25wU2PGuGg5bbmjbDB6cftgpSqEloNJwIP9RKOIYErPhliuEju9t1znPjsxr2iplX2rQuJNn5Ke4ViGAQJIos/42YZCYmsEk2Fd0ACc=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0"/>
  <p:tag name="KSO_WM_TEMPLATE_CATEGORY" val="custom"/>
  <p:tag name="KSO_WM_TEMPLATE_INDEX" val="160112"/>
  <p:tag name="KSO_WM_UNIT_INDEX" val="0"/>
  <p:tag name="KSO_WM_SCREEN_THEME_FLAG" val="Dlrq25wU2PGuGg5bbmjbDB6cftgpSqEloNJwIP9RKOIYErPhliuEju9t1znPjsxr2iplX2rQuJNn5Ke4ViGAQJIos/42YZCYmsEk2Fd0ACc="/>
</p:tagLst>
</file>

<file path=ppt/tags/tag12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m_h_f"/>
  <p:tag name="KSO_WM_UNIT_INDEX" val="1_1_1"/>
  <p:tag name="KSO_WM_UNIT_ID" val="custom160112_24*m_h_f*1_1_1"/>
  <p:tag name="KSO_WM_UNIT_CLEAR" val="1"/>
  <p:tag name="KSO_WM_UNIT_LAYERLEVEL" val="1_1_1"/>
  <p:tag name="KSO_WM_UNIT_VALUE" val="20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SCREEN_THEME_FLAG" val="Dlrq25wU2PGuGg5bbmjbDB6cftgpSqEloNJwIP9RKOIYErPhliuEju9t1znPjsxr2iplX2rQuJNn5Ke4ViGAQJIos/42YZCYmsEk2Fd0ACc="/>
</p:tagLst>
</file>

<file path=ppt/tags/tag12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24*i*5"/>
  <p:tag name="KSO_WM_TEMPLATE_CATEGORY" val="custom"/>
  <p:tag name="KSO_WM_TEMPLATE_INDEX" val="160112"/>
  <p:tag name="KSO_WM_UNIT_INDEX" val="5"/>
  <p:tag name="KSO_WM_SCREEN_THEME_FLAG" val="Dlrq25wU2PGuGg5bbmjbDB6cftgpSqEloNJwIP9RKOIYErPhliuEju9t1znPjsxr2iplX2rQuJNn5Ke4ViGAQJIos/42YZCYmsEk2Fd0ACc="/>
</p:tagLst>
</file>

<file path=ppt/tags/tag12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m_i"/>
  <p:tag name="KSO_WM_UNIT_INDEX" val="1_2"/>
  <p:tag name="KSO_WM_UNIT_ID" val="custom160112_24*m_i*1_2"/>
  <p:tag name="KSO_WM_UNIT_CLEAR" val="1"/>
  <p:tag name="KSO_WM_UNIT_LAYERLEVEL" val="1_1"/>
  <p:tag name="KSO_WM_DIAGRAM_GROUP_CODE" val="m1-1"/>
  <p:tag name="KSO_WM_SCREEN_THEME_FLAG" val="Dlrq25wU2PGuGg5bbmjbDB6cftgpSqEloNJwIP9RKOIYErPhliuEju9t1znPjsxr2iplX2rQuJNn5Ke4ViGAQJIos/42YZCYmsEk2Fd0ACc="/>
</p:tagLst>
</file>

<file path=ppt/tags/tag12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m_h_f"/>
  <p:tag name="KSO_WM_UNIT_INDEX" val="1_3_1"/>
  <p:tag name="KSO_WM_UNIT_ID" val="custom160112_24*m_h_f*1_3_1"/>
  <p:tag name="KSO_WM_UNIT_CLEAR" val="1"/>
  <p:tag name="KSO_WM_UNIT_LAYERLEVEL" val="1_1_1"/>
  <p:tag name="KSO_WM_UNIT_VALUE" val="20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SCREEN_THEME_FLAG" val="Dlrq25wU2PGuGg5bbmjbDB6cftgpSqEloNJwIP9RKOIYErPhliuEju9t1znPjsxr2iplX2rQuJNn5Ke4ViGAQJIos/42YZCYmsEk2Fd0ACc="/>
</p:tagLst>
</file>

<file path=ppt/tags/tag12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24*i*10"/>
  <p:tag name="KSO_WM_TEMPLATE_CATEGORY" val="custom"/>
  <p:tag name="KSO_WM_TEMPLATE_INDEX" val="160112"/>
  <p:tag name="KSO_WM_UNIT_INDEX" val="10"/>
  <p:tag name="KSO_WM_SCREEN_THEME_FLAG" val="Dlrq25wU2PGuGg5bbmjbDB6cftgpSqEloNJwIP9RKOIYErPhliuEju9t1znPjsxr2iplX2rQuJNn5Ke4ViGAQJIos/42YZCYmsEk2Fd0ACc="/>
</p:tagLst>
</file>

<file path=ppt/tags/tag12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m_i"/>
  <p:tag name="KSO_WM_UNIT_INDEX" val="1_3"/>
  <p:tag name="KSO_WM_UNIT_ID" val="custom160112_24*m_i*1_3"/>
  <p:tag name="KSO_WM_UNIT_CLEAR" val="1"/>
  <p:tag name="KSO_WM_UNIT_LAYERLEVEL" val="1_1"/>
  <p:tag name="KSO_WM_DIAGRAM_GROUP_CODE" val="m1-1"/>
  <p:tag name="KSO_WM_SCREEN_THEME_FLAG" val="Dlrq25wU2PGuGg5bbmjbDB6cftgpSqEloNJwIP9RKOIYErPhliuEju9t1znPjsxr2iplX2rQuJNn5Ke4ViGAQJIos/42YZCYmsEk2Fd0ACc="/>
</p:tagLst>
</file>

<file path=ppt/tags/tag12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m_h_f"/>
  <p:tag name="KSO_WM_UNIT_INDEX" val="1_2_1"/>
  <p:tag name="KSO_WM_UNIT_ID" val="custom160112_24*m_h_f*1_2_1"/>
  <p:tag name="KSO_WM_UNIT_CLEAR" val="1"/>
  <p:tag name="KSO_WM_UNIT_LAYERLEVEL" val="1_1_1"/>
  <p:tag name="KSO_WM_UNIT_VALUE" val="20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SCREEN_THEME_FLAG" val="Dlrq25wU2PGuGg5bbmjbDB6cftgpSqEloNJwIP9RKOIYErPhliuEju9t1znPjsxr2iplX2rQuJNn5Ke4ViGAQJIos/42YZCYmsEk2Fd0ACc="/>
</p:tagLst>
</file>

<file path=ppt/tags/tag12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24*i*15"/>
  <p:tag name="KSO_WM_TEMPLATE_CATEGORY" val="custom"/>
  <p:tag name="KSO_WM_TEMPLATE_INDEX" val="160112"/>
  <p:tag name="KSO_WM_UNIT_INDEX" val="15"/>
  <p:tag name="KSO_WM_SCREEN_THEME_FLAG" val="Dlrq25wU2PGuGg5bbmjbDB6cftgpSqEloNJwIP9RKOIYErPhliuEju9t1znPjsxr2iplX2rQuJNn5Ke4ViGAQJIos/42YZCYmsEk2Fd0ACc="/>
</p:tagLst>
</file>

<file path=ppt/tags/tag12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m_i"/>
  <p:tag name="KSO_WM_UNIT_INDEX" val="1_4"/>
  <p:tag name="KSO_WM_UNIT_ID" val="custom160112_24*m_i*1_4"/>
  <p:tag name="KSO_WM_UNIT_CLEAR" val="1"/>
  <p:tag name="KSO_WM_UNIT_LAYERLEVEL" val="1_1"/>
  <p:tag name="KSO_WM_DIAGRAM_GROUP_CODE" val="m1-1"/>
  <p:tag name="KSO_WM_SCREEN_THEME_FLAG" val="Dlrq25wU2PGuGg5bbmjbDB6cftgpSqEloNJwIP9RKOIYErPhliuEju9t1znPjsxr2iplX2rQuJNn5Ke4ViGAQJIos/42YZCYmsEk2Fd0ACc="/>
</p:tagLst>
</file>

<file path=ppt/tags/tag12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m_h_f"/>
  <p:tag name="KSO_WM_UNIT_INDEX" val="1_4_1"/>
  <p:tag name="KSO_WM_UNIT_ID" val="custom160112_24*m_h_f*1_4_1"/>
  <p:tag name="KSO_WM_UNIT_CLEAR" val="1"/>
  <p:tag name="KSO_WM_UNIT_LAYERLEVEL" val="1_1_1"/>
  <p:tag name="KSO_WM_UNIT_VALUE" val="20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SCREEN_THEME_FLAG" val="Dlrq25wU2PGuGg5bbmjbDB6cftgpSqEloNJwIP9RKOIYErPhliuEju9t1znPjsxr2iplX2rQuJNn5Ke4ViGAQJIos/42YZCYmsEk2Fd0ACc=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6"/>
  <p:tag name="KSO_WM_UNIT_TYPE" val="l_i"/>
  <p:tag name="KSO_WM_UNIT_INDEX" val="1_1"/>
  <p:tag name="KSO_WM_UNIT_ID" val="custom160112_9*l_i*1_1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13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24*i*20"/>
  <p:tag name="KSO_WM_TEMPLATE_CATEGORY" val="custom"/>
  <p:tag name="KSO_WM_TEMPLATE_INDEX" val="160112"/>
  <p:tag name="KSO_WM_UNIT_INDEX" val="20"/>
  <p:tag name="KSO_WM_SCREEN_THEME_FLAG" val="Dlrq25wU2PGuGg5bbmjbDB6cftgpSqEloNJwIP9RKOIYErPhliuEju9t1znPjsxr2iplX2rQuJNn5Ke4ViGAQJIos/42YZCYmsEk2Fd0ACc="/>
</p:tagLst>
</file>

<file path=ppt/tags/tag13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m_i"/>
  <p:tag name="KSO_WM_UNIT_INDEX" val="1_5"/>
  <p:tag name="KSO_WM_UNIT_ID" val="custom160112_24*m_i*1_5"/>
  <p:tag name="KSO_WM_UNIT_CLEAR" val="1"/>
  <p:tag name="KSO_WM_UNIT_LAYERLEVEL" val="1_1"/>
  <p:tag name="KSO_WM_DIAGRAM_GROUP_CODE" val="m1-1"/>
  <p:tag name="KSO_WM_SCREEN_THEME_FLAG" val="Dlrq25wU2PGuGg5bbmjbDB6cftgpSqEloNJwIP9RKOIYErPhliuEju9t1znPjsxr2iplX2rQuJNn5Ke4ViGAQJIos/42YZCYmsEk2Fd0ACc="/>
</p:tagLst>
</file>

<file path=ppt/tags/tag13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m_i"/>
  <p:tag name="KSO_WM_UNIT_INDEX" val="1_6"/>
  <p:tag name="KSO_WM_UNIT_ID" val="custom160112_24*m_i*1_6"/>
  <p:tag name="KSO_WM_UNIT_CLEAR" val="1"/>
  <p:tag name="KSO_WM_UNIT_LAYERLEVEL" val="1_1"/>
  <p:tag name="KSO_WM_DIAGRAM_GROUP_CODE" val="m1-1"/>
  <p:tag name="KSO_WM_SCREEN_THEME_FLAG" val="Dlrq25wU2PGuGg5bbmjbDB6cftgpSqEloNJwIP9RKOIYErPhliuEju9t1znPjsxr2iplX2rQuJNn5Ke4ViGAQJIos/42YZCYmsEk2Fd0ACc="/>
</p:tagLst>
</file>

<file path=ppt/tags/tag13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m_i"/>
  <p:tag name="KSO_WM_UNIT_INDEX" val="1_7"/>
  <p:tag name="KSO_WM_UNIT_ID" val="custom160112_24*m_i*1_7"/>
  <p:tag name="KSO_WM_UNIT_CLEAR" val="1"/>
  <p:tag name="KSO_WM_UNIT_LAYERLEVEL" val="1_1"/>
  <p:tag name="KSO_WM_DIAGRAM_GROUP_CODE" val="m1-1"/>
  <p:tag name="KSO_WM_SCREEN_THEME_FLAG" val="Dlrq25wU2PGuGg5bbmjbDB6cftgpSqEloNJwIP9RKOIYErPhliuEju9t1znPjsxr2iplX2rQuJNn5Ke4ViGAQJIos/42YZCYmsEk2Fd0ACc="/>
</p:tagLst>
</file>

<file path=ppt/tags/tag13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a"/>
  <p:tag name="KSO_WM_UNIT_INDEX" val="1"/>
  <p:tag name="KSO_WM_UNIT_ID" val="custom160112_24*a*1"/>
  <p:tag name="KSO_WM_UNIT_CLEAR" val="1"/>
  <p:tag name="KSO_WM_UNIT_LAYERLEVEL" val="1"/>
  <p:tag name="KSO_WM_UNIT_VALUE" val="29"/>
  <p:tag name="KSO_WM_UNIT_ISCONTENTSTITLE" val="0"/>
  <p:tag name="KSO_WM_UNIT_HIGHLIGHT" val="0"/>
  <p:tag name="KSO_WM_UNIT_COMPATIBLE" val="0"/>
  <p:tag name="KSO_WM_UNIT_PRESET_TEXT_INDEX" val="3"/>
  <p:tag name="KSO_WM_UNIT_PRESET_TEXT_LEN" val="24"/>
  <p:tag name="KSO_WM_SCREEN_THEME_FLAG" val="Dlrq25wU2PGuGg5bbmjbDB6cftgpSqEloNJwIP9RKOIYErPhliuEju9t1znPjsxr2iplX2rQuJNn5Ke4ViGAQJIos/42YZCYmsEk2Fd0ACc="/>
</p:tagLst>
</file>

<file path=ppt/tags/tag135.xml><?xml version="1.0" encoding="utf-8"?>
<p:tagLst xmlns:p="http://schemas.openxmlformats.org/presentationml/2006/main">
  <p:tag name="KSO_WM_TEMPLATE_CATEGORY" val="custom"/>
  <p:tag name="KSO_WM_TEMPLATE_INDEX" val="160112"/>
  <p:tag name="KSO_WM_SLIDE_ID" val="custom160112_24"/>
  <p:tag name="KSO_WM_SLIDE_INDEX" val="24"/>
  <p:tag name="KSO_WM_SLIDE_ITEM_CNT" val="4"/>
  <p:tag name="KSO_WM_SLIDE_LAYOUT" val="a_m"/>
  <p:tag name="KSO_WM_SLIDE_LAYOUT_CNT" val="1_1"/>
  <p:tag name="KSO_WM_SLIDE_TYPE" val="text"/>
  <p:tag name="KSO_WM_BEAUTIFY_FLAG" val="#wm#"/>
  <p:tag name="KSO_WM_TAG_VERSION" val="1.0"/>
  <p:tag name="KSO_WM_SLIDE_POSITION" val="154*134"/>
  <p:tag name="KSO_WM_SLIDE_SIZE" val="540*366"/>
  <p:tag name="KSO_WM_DIAGRAM_GROUP_CODE" val="m1-1"/>
  <p:tag name="KSO_WM_SCREEN_THEME_FLAG" val="Dlrq25wU2PGuGg5bbmjbDB6cftgpSqEloNJwIP9RKOIYErPhliuEju9t1znPjsxr2iplX2rQuJNn5Ke4ViGAQJIos/42YZCYmsEk2Fd0ACc="/>
</p:tagLst>
</file>

<file path=ppt/tags/tag13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15*i*0"/>
  <p:tag name="KSO_WM_TEMPLATE_CATEGORY" val="custom"/>
  <p:tag name="KSO_WM_TEMPLATE_INDEX" val="160112"/>
  <p:tag name="KSO_WM_UNIT_INDEX" val="0"/>
  <p:tag name="KSO_WM_SCREEN_THEME_FLAG" val="Dlrq25wU2PGuGg5bbmjbDB6cftgpSqEloNJwIP9RKOIYErPhliuEju9t1znPjsxr2iplX2rQuJNn5Ke4ViGAQJIos/42YZCYmsEk2Fd0ACc="/>
</p:tagLst>
</file>

<file path=ppt/tags/tag13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i"/>
  <p:tag name="KSO_WM_UNIT_INDEX" val="1_1"/>
  <p:tag name="KSO_WM_UNIT_ID" val="custom160112_15*l_i*1_1"/>
  <p:tag name="KSO_WM_UNIT_CLEAR" val="1"/>
  <p:tag name="KSO_WM_UNIT_LAYERLEVEL" val="1_1"/>
  <p:tag name="KSO_WM_DIAGRAM_GROUP_CODE" val="l1-2"/>
  <p:tag name="KSO_WM_SCREEN_THEME_FLAG" val="Dlrq25wU2PGuGg5bbmjbDB6cftgpSqEloNJwIP9RKOIYErPhliuEju9t1znPjsxr2iplX2rQuJNn5Ke4ViGAQJIos/42YZCYmsEk2Fd0ACc="/>
</p:tagLst>
</file>

<file path=ppt/tags/tag13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i"/>
  <p:tag name="KSO_WM_UNIT_INDEX" val="1_2"/>
  <p:tag name="KSO_WM_UNIT_ID" val="custom160112_15*l_i*1_2"/>
  <p:tag name="KSO_WM_UNIT_CLEAR" val="1"/>
  <p:tag name="KSO_WM_UNIT_LAYERLEVEL" val="1_1"/>
  <p:tag name="KSO_WM_DIAGRAM_GROUP_CODE" val="l1-2"/>
  <p:tag name="KSO_WM_SCREEN_THEME_FLAG" val="Dlrq25wU2PGuGg5bbmjbDB6cftgpSqEloNJwIP9RKOIYErPhliuEju9t1znPjsxr2iplX2rQuJNn5Ke4ViGAQJIos/42YZCYmsEk2Fd0ACc="/>
</p:tagLst>
</file>

<file path=ppt/tags/tag13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i"/>
  <p:tag name="KSO_WM_UNIT_INDEX" val="1_3"/>
  <p:tag name="KSO_WM_UNIT_ID" val="custom160112_15*l_i*1_3"/>
  <p:tag name="KSO_WM_UNIT_CLEAR" val="1"/>
  <p:tag name="KSO_WM_UNIT_LAYERLEVEL" val="1_1"/>
  <p:tag name="KSO_WM_DIAGRAM_GROUP_CODE" val="l1-2"/>
  <p:tag name="KSO_WM_SCREEN_THEME_FLAG" val="Dlrq25wU2PGuGg5bbmjbDB6cftgpSqEloNJwIP9RKOIYErPhliuEju9t1znPjsxr2iplX2rQuJNn5Ke4ViGAQJIos/42YZCYmsEk2Fd0ACc=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7"/>
  <p:tag name="KSO_WM_UNIT_TYPE" val="l_i"/>
  <p:tag name="KSO_WM_UNIT_INDEX" val="1_2"/>
  <p:tag name="KSO_WM_UNIT_ID" val="custom160112_9*l_i*1_2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14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h_f"/>
  <p:tag name="KSO_WM_UNIT_INDEX" val="1_1_1"/>
  <p:tag name="KSO_WM_UNIT_ID" val="custom160112_15*l_h_f*1_1_1"/>
  <p:tag name="KSO_WM_UNIT_CLEAR" val="1"/>
  <p:tag name="KSO_WM_UNIT_LAYERLEVEL" val="1_1_1"/>
  <p:tag name="KSO_WM_UNIT_VALUE" val="72"/>
  <p:tag name="KSO_WM_UNIT_HIGHLIGHT" val="0"/>
  <p:tag name="KSO_WM_UNIT_COMPATIBLE" val="0"/>
  <p:tag name="KSO_WM_UNIT_PRESET_TEXT_INDEX" val="3"/>
  <p:tag name="KSO_WM_UNIT_PRESET_TEXT_LEN" val="12"/>
  <p:tag name="KSO_WM_DIAGRAM_GROUP_CODE" val="l1-2"/>
  <p:tag name="KSO_WM_SCREEN_THEME_FLAG" val="Dlrq25wU2PGuGg5bbmjbDB6cftgpSqEloNJwIP9RKOIYErPhliuEju9t1znPjsxr2iplX2rQuJNn5Ke4ViGAQJIos/42YZCYmsEk2Fd0ACc=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160112"/>
  <p:tag name="KSO_WM_SCREEN_THEME_FLAG" val="Dlrq25wU2PGuGg5bbmjbDB6cftgpSqEloNJwIP9RKOIYErPhliuEju9t1znPjsxr2iplX2rQuJNn5Ke4ViGAQJIos/42YZCYmsEk2Fd0ACc="/>
</p:tagLst>
</file>

<file path=ppt/tags/tag14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17*i*9"/>
  <p:tag name="KSO_WM_TEMPLATE_CATEGORY" val="custom"/>
  <p:tag name="KSO_WM_TEMPLATE_INDEX" val="160112"/>
  <p:tag name="KSO_WM_UNIT_INDEX" val="9"/>
  <p:tag name="KSO_WM_SCREEN_THEME_FLAG" val="Dlrq25wU2PGuGg5bbmjbDB6cftgpSqEloNJwIP9RKOIYErPhliuEju9t1znPjsxr2iplX2rQuJNn5Ke4ViGAQJIos/42YZCYmsEk2Fd0ACc="/>
</p:tagLst>
</file>

<file path=ppt/tags/tag14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i"/>
  <p:tag name="KSO_WM_UNIT_INDEX" val="1_4"/>
  <p:tag name="KSO_WM_UNIT_ID" val="custom160112_17*l_i*1_4"/>
  <p:tag name="KSO_WM_UNIT_CLEAR" val="1"/>
  <p:tag name="KSO_WM_UNIT_LAYERLEVEL" val="1_1"/>
  <p:tag name="KSO_WM_DIAGRAM_GROUP_CODE" val="l1-2"/>
  <p:tag name="KSO_WM_SCREEN_THEME_FLAG" val="Dlrq25wU2PGuGg5bbmjbDB6cftgpSqEloNJwIP9RKOIYErPhliuEju9t1znPjsxr2iplX2rQuJNn5Ke4ViGAQJIos/42YZCYmsEk2Fd0ACc="/>
</p:tagLst>
</file>

<file path=ppt/tags/tag14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i"/>
  <p:tag name="KSO_WM_UNIT_INDEX" val="1_5"/>
  <p:tag name="KSO_WM_UNIT_ID" val="custom160112_17*l_i*1_5"/>
  <p:tag name="KSO_WM_UNIT_CLEAR" val="1"/>
  <p:tag name="KSO_WM_UNIT_LAYERLEVEL" val="1_1"/>
  <p:tag name="KSO_WM_DIAGRAM_GROUP_CODE" val="l1-2"/>
  <p:tag name="KSO_WM_SCREEN_THEME_FLAG" val="Dlrq25wU2PGuGg5bbmjbDB6cftgpSqEloNJwIP9RKOIYErPhliuEju9t1znPjsxr2iplX2rQuJNn5Ke4ViGAQJIos/42YZCYmsEk2Fd0ACc="/>
</p:tagLst>
</file>

<file path=ppt/tags/tag14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i"/>
  <p:tag name="KSO_WM_UNIT_INDEX" val="1_6"/>
  <p:tag name="KSO_WM_UNIT_ID" val="custom160112_17*l_i*1_6"/>
  <p:tag name="KSO_WM_UNIT_CLEAR" val="1"/>
  <p:tag name="KSO_WM_UNIT_LAYERLEVEL" val="1_1"/>
  <p:tag name="KSO_WM_DIAGRAM_GROUP_CODE" val="l1-2"/>
  <p:tag name="KSO_WM_SCREEN_THEME_FLAG" val="Dlrq25wU2PGuGg5bbmjbDB6cftgpSqEloNJwIP9RKOIYErPhliuEju9t1znPjsxr2iplX2rQuJNn5Ke4ViGAQJIos/42YZCYmsEk2Fd0ACc="/>
</p:tagLst>
</file>

<file path=ppt/tags/tag14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h_f"/>
  <p:tag name="KSO_WM_UNIT_INDEX" val="1_2_1"/>
  <p:tag name="KSO_WM_UNIT_ID" val="custom160112_17*l_h_f*1_2_1"/>
  <p:tag name="KSO_WM_UNIT_CLEAR" val="1"/>
  <p:tag name="KSO_WM_UNIT_LAYERLEVEL" val="1_1_1"/>
  <p:tag name="KSO_WM_UNIT_VALUE" val="56"/>
  <p:tag name="KSO_WM_UNIT_HIGHLIGHT" val="0"/>
  <p:tag name="KSO_WM_UNIT_COMPATIBLE" val="0"/>
  <p:tag name="KSO_WM_UNIT_PRESET_TEXT_INDEX" val="3"/>
  <p:tag name="KSO_WM_UNIT_PRESET_TEXT_LEN" val="12"/>
  <p:tag name="KSO_WM_DIAGRAM_GROUP_CODE" val="l1-2"/>
  <p:tag name="KSO_WM_SCREEN_THEME_FLAG" val="Dlrq25wU2PGuGg5bbmjbDB6cftgpSqEloNJwIP9RKOIYErPhliuEju9t1znPjsxr2iplX2rQuJNn5Ke4ViGAQJIos/42YZCYmsEk2Fd0ACc=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160112"/>
  <p:tag name="KSO_WM_SCREEN_THEME_FLAG" val="Dlrq25wU2PGuGg5bbmjbDB6cftgpSqEloNJwIP9RKOIYErPhliuEju9t1znPjsxr2iplX2rQuJNn5Ke4ViGAQJIos/42YZCYmsEk2Fd0ACc=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160112"/>
  <p:tag name="KSO_WM_SCREEN_THEME_FLAG" val="Dlrq25wU2PGuGg5bbmjbDB6cftgpSqEloNJwIP9RKOIYErPhliuEju9t1znPjsxr2iplX2rQuJNn5Ke4ViGAQJIos/42YZCYmsEk2Fd0ACc="/>
</p:tagLst>
</file>

<file path=ppt/tags/tag14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17*i*9"/>
  <p:tag name="KSO_WM_TEMPLATE_CATEGORY" val="custom"/>
  <p:tag name="KSO_WM_TEMPLATE_INDEX" val="160112"/>
  <p:tag name="KSO_WM_UNIT_INDEX" val="9"/>
  <p:tag name="KSO_WM_SCREEN_THEME_FLAG" val="Dlrq25wU2PGuGg5bbmjbDB6cftgpSqEloNJwIP9RKOIYErPhliuEju9t1znPjsxr2iplX2rQuJNn5Ke4ViGAQJIos/42YZCYmsEk2Fd0ACc=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文本框 34"/>
  <p:tag name="KSO_WM_UNIT_TYPE" val="l_h_f"/>
  <p:tag name="KSO_WM_UNIT_INDEX" val="1_1_1"/>
  <p:tag name="KSO_WM_UNIT_ID" val="custom160112_9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SCREEN_THEME_FLAG" val="Dlrq25wU2PGuGg5bbmjbDB6cftgpSqEloNJwIP9RKOIYErPhliuEju9t1znPjsxr2iplX2rQuJNn5Ke4ViGAQJIos/42YZCYmsEk2Fd0ACc="/>
</p:tagLst>
</file>

<file path=ppt/tags/tag15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i"/>
  <p:tag name="KSO_WM_UNIT_INDEX" val="1_4"/>
  <p:tag name="KSO_WM_UNIT_ID" val="custom160112_17*l_i*1_4"/>
  <p:tag name="KSO_WM_UNIT_CLEAR" val="1"/>
  <p:tag name="KSO_WM_UNIT_LAYERLEVEL" val="1_1"/>
  <p:tag name="KSO_WM_DIAGRAM_GROUP_CODE" val="l1-2"/>
  <p:tag name="KSO_WM_SCREEN_THEME_FLAG" val="Dlrq25wU2PGuGg5bbmjbDB6cftgpSqEloNJwIP9RKOIYErPhliuEju9t1znPjsxr2iplX2rQuJNn5Ke4ViGAQJIos/42YZCYmsEk2Fd0ACc="/>
</p:tagLst>
</file>

<file path=ppt/tags/tag15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i"/>
  <p:tag name="KSO_WM_UNIT_INDEX" val="1_5"/>
  <p:tag name="KSO_WM_UNIT_ID" val="custom160112_17*l_i*1_5"/>
  <p:tag name="KSO_WM_UNIT_CLEAR" val="1"/>
  <p:tag name="KSO_WM_UNIT_LAYERLEVEL" val="1_1"/>
  <p:tag name="KSO_WM_DIAGRAM_GROUP_CODE" val="l1-2"/>
  <p:tag name="KSO_WM_SCREEN_THEME_FLAG" val="Dlrq25wU2PGuGg5bbmjbDB6cftgpSqEloNJwIP9RKOIYErPhliuEju9t1znPjsxr2iplX2rQuJNn5Ke4ViGAQJIos/42YZCYmsEk2Fd0ACc="/>
</p:tagLst>
</file>

<file path=ppt/tags/tag15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i"/>
  <p:tag name="KSO_WM_UNIT_INDEX" val="1_6"/>
  <p:tag name="KSO_WM_UNIT_ID" val="custom160112_17*l_i*1_6"/>
  <p:tag name="KSO_WM_UNIT_CLEAR" val="1"/>
  <p:tag name="KSO_WM_UNIT_LAYERLEVEL" val="1_1"/>
  <p:tag name="KSO_WM_DIAGRAM_GROUP_CODE" val="l1-2"/>
  <p:tag name="KSO_WM_SCREEN_THEME_FLAG" val="Dlrq25wU2PGuGg5bbmjbDB6cftgpSqEloNJwIP9RKOIYErPhliuEju9t1znPjsxr2iplX2rQuJNn5Ke4ViGAQJIos/42YZCYmsEk2Fd0ACc="/>
</p:tagLst>
</file>

<file path=ppt/tags/tag15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h_f"/>
  <p:tag name="KSO_WM_UNIT_INDEX" val="1_2_1"/>
  <p:tag name="KSO_WM_UNIT_ID" val="custom160112_17*l_h_f*1_2_1"/>
  <p:tag name="KSO_WM_UNIT_CLEAR" val="1"/>
  <p:tag name="KSO_WM_UNIT_LAYERLEVEL" val="1_1_1"/>
  <p:tag name="KSO_WM_UNIT_VALUE" val="56"/>
  <p:tag name="KSO_WM_UNIT_HIGHLIGHT" val="0"/>
  <p:tag name="KSO_WM_UNIT_COMPATIBLE" val="0"/>
  <p:tag name="KSO_WM_UNIT_PRESET_TEXT_INDEX" val="3"/>
  <p:tag name="KSO_WM_UNIT_PRESET_TEXT_LEN" val="12"/>
  <p:tag name="KSO_WM_DIAGRAM_GROUP_CODE" val="l1-2"/>
  <p:tag name="KSO_WM_SCREEN_THEME_FLAG" val="Dlrq25wU2PGuGg5bbmjbDB6cftgpSqEloNJwIP9RKOIYErPhliuEju9t1znPjsxr2iplX2rQuJNn5Ke4ViGAQJIos/42YZCYmsEk2Fd0ACc=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160112"/>
  <p:tag name="KSO_WM_SCREEN_THEME_FLAG" val="Dlrq25wU2PGuGg5bbmjbDB6cftgpSqEloNJwIP9RKOIYErPhliuEju9t1znPjsxr2iplX2rQuJNn5Ke4ViGAQJIos/42YZCYmsEk2Fd0ACc="/>
</p:tagLst>
</file>

<file path=ppt/tags/tag15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17*i*9"/>
  <p:tag name="KSO_WM_TEMPLATE_CATEGORY" val="custom"/>
  <p:tag name="KSO_WM_TEMPLATE_INDEX" val="160112"/>
  <p:tag name="KSO_WM_UNIT_INDEX" val="9"/>
  <p:tag name="KSO_WM_SCREEN_THEME_FLAG" val="Dlrq25wU2PGuGg5bbmjbDB6cftgpSqEloNJwIP9RKOIYErPhliuEju9t1znPjsxr2iplX2rQuJNn5Ke4ViGAQJIos/42YZCYmsEk2Fd0ACc="/>
</p:tagLst>
</file>

<file path=ppt/tags/tag15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i"/>
  <p:tag name="KSO_WM_UNIT_INDEX" val="1_4"/>
  <p:tag name="KSO_WM_UNIT_ID" val="custom160112_17*l_i*1_4"/>
  <p:tag name="KSO_WM_UNIT_CLEAR" val="1"/>
  <p:tag name="KSO_WM_UNIT_LAYERLEVEL" val="1_1"/>
  <p:tag name="KSO_WM_DIAGRAM_GROUP_CODE" val="l1-2"/>
  <p:tag name="KSO_WM_SCREEN_THEME_FLAG" val="Dlrq25wU2PGuGg5bbmjbDB6cftgpSqEloNJwIP9RKOIYErPhliuEju9t1znPjsxr2iplX2rQuJNn5Ke4ViGAQJIos/42YZCYmsEk2Fd0ACc="/>
</p:tagLst>
</file>

<file path=ppt/tags/tag15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i"/>
  <p:tag name="KSO_WM_UNIT_INDEX" val="1_5"/>
  <p:tag name="KSO_WM_UNIT_ID" val="custom160112_17*l_i*1_5"/>
  <p:tag name="KSO_WM_UNIT_CLEAR" val="1"/>
  <p:tag name="KSO_WM_UNIT_LAYERLEVEL" val="1_1"/>
  <p:tag name="KSO_WM_DIAGRAM_GROUP_CODE" val="l1-2"/>
  <p:tag name="KSO_WM_SCREEN_THEME_FLAG" val="Dlrq25wU2PGuGg5bbmjbDB6cftgpSqEloNJwIP9RKOIYErPhliuEju9t1znPjsxr2iplX2rQuJNn5Ke4ViGAQJIos/42YZCYmsEk2Fd0ACc="/>
</p:tagLst>
</file>

<file path=ppt/tags/tag15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i"/>
  <p:tag name="KSO_WM_UNIT_INDEX" val="1_6"/>
  <p:tag name="KSO_WM_UNIT_ID" val="custom160112_17*l_i*1_6"/>
  <p:tag name="KSO_WM_UNIT_CLEAR" val="1"/>
  <p:tag name="KSO_WM_UNIT_LAYERLEVEL" val="1_1"/>
  <p:tag name="KSO_WM_DIAGRAM_GROUP_CODE" val="l1-2"/>
  <p:tag name="KSO_WM_SCREEN_THEME_FLAG" val="Dlrq25wU2PGuGg5bbmjbDB6cftgpSqEloNJwIP9RKOIYErPhliuEju9t1znPjsxr2iplX2rQuJNn5Ke4ViGAQJIos/42YZCYmsEk2Fd0ACc="/>
</p:tagLst>
</file>

<file path=ppt/tags/tag15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h_f"/>
  <p:tag name="KSO_WM_UNIT_INDEX" val="1_2_1"/>
  <p:tag name="KSO_WM_UNIT_ID" val="custom160112_17*l_h_f*1_2_1"/>
  <p:tag name="KSO_WM_UNIT_CLEAR" val="1"/>
  <p:tag name="KSO_WM_UNIT_LAYERLEVEL" val="1_1_1"/>
  <p:tag name="KSO_WM_UNIT_VALUE" val="56"/>
  <p:tag name="KSO_WM_UNIT_HIGHLIGHT" val="0"/>
  <p:tag name="KSO_WM_UNIT_COMPATIBLE" val="0"/>
  <p:tag name="KSO_WM_UNIT_PRESET_TEXT_INDEX" val="3"/>
  <p:tag name="KSO_WM_UNIT_PRESET_TEXT_LEN" val="12"/>
  <p:tag name="KSO_WM_DIAGRAM_GROUP_CODE" val="l1-2"/>
  <p:tag name="KSO_WM_SCREEN_THEME_FLAG" val="Dlrq25wU2PGuGg5bbmjbDB6cftgpSqEloNJwIP9RKOIYErPhliuEju9t1znPjsxr2iplX2rQuJNn5Ke4ViGAQJIos/42YZCYmsEk2Fd0ACc=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7"/>
  <p:tag name="KSO_WM_TEMPLATE_CATEGORY" val="custom"/>
  <p:tag name="KSO_WM_TEMPLATE_INDEX" val="160112"/>
  <p:tag name="KSO_WM_UNIT_INDEX" val="7"/>
  <p:tag name="KSO_WM_SCREEN_THEME_FLAG" val="Dlrq25wU2PGuGg5bbmjbDB6cftgpSqEloNJwIP9RKOIYErPhliuEju9t1znPjsxr2iplX2rQuJNn5Ke4ViGAQJIos/42YZCYmsEk2Fd0ACc=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160112"/>
  <p:tag name="KSO_WM_SCREEN_THEME_FLAG" val="Dlrq25wU2PGuGg5bbmjbDB6cftgpSqEloNJwIP9RKOIYErPhliuEju9t1znPjsxr2iplX2rQuJNn5Ke4ViGAQJIos/42YZCYmsEk2Fd0ACc="/>
</p:tagLst>
</file>

<file path=ppt/tags/tag16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17*i*18"/>
  <p:tag name="KSO_WM_TEMPLATE_CATEGORY" val="custom"/>
  <p:tag name="KSO_WM_TEMPLATE_INDEX" val="160112"/>
  <p:tag name="KSO_WM_UNIT_INDEX" val="18"/>
  <p:tag name="KSO_WM_SCREEN_THEME_FLAG" val="Dlrq25wU2PGuGg5bbmjbDB6cftgpSqEloNJwIP9RKOIYErPhliuEju9t1znPjsxr2iplX2rQuJNn5Ke4ViGAQJIos/42YZCYmsEk2Fd0ACc="/>
</p:tagLst>
</file>

<file path=ppt/tags/tag16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i"/>
  <p:tag name="KSO_WM_UNIT_INDEX" val="1_7"/>
  <p:tag name="KSO_WM_UNIT_ID" val="custom160112_17*l_i*1_7"/>
  <p:tag name="KSO_WM_UNIT_CLEAR" val="1"/>
  <p:tag name="KSO_WM_UNIT_LAYERLEVEL" val="1_1"/>
  <p:tag name="KSO_WM_DIAGRAM_GROUP_CODE" val="l1-2"/>
  <p:tag name="KSO_WM_SCREEN_THEME_FLAG" val="Dlrq25wU2PGuGg5bbmjbDB6cftgpSqEloNJwIP9RKOIYErPhliuEju9t1znPjsxr2iplX2rQuJNn5Ke4ViGAQJIos/42YZCYmsEk2Fd0ACc="/>
</p:tagLst>
</file>

<file path=ppt/tags/tag16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i"/>
  <p:tag name="KSO_WM_UNIT_INDEX" val="1_8"/>
  <p:tag name="KSO_WM_UNIT_ID" val="custom160112_17*l_i*1_8"/>
  <p:tag name="KSO_WM_UNIT_CLEAR" val="1"/>
  <p:tag name="KSO_WM_UNIT_LAYERLEVEL" val="1_1"/>
  <p:tag name="KSO_WM_DIAGRAM_GROUP_CODE" val="l1-2"/>
  <p:tag name="KSO_WM_SCREEN_THEME_FLAG" val="Dlrq25wU2PGuGg5bbmjbDB6cftgpSqEloNJwIP9RKOIYErPhliuEju9t1znPjsxr2iplX2rQuJNn5Ke4ViGAQJIos/42YZCYmsEk2Fd0ACc="/>
</p:tagLst>
</file>

<file path=ppt/tags/tag16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i"/>
  <p:tag name="KSO_WM_UNIT_INDEX" val="1_9"/>
  <p:tag name="KSO_WM_UNIT_ID" val="custom160112_17*l_i*1_9"/>
  <p:tag name="KSO_WM_UNIT_CLEAR" val="1"/>
  <p:tag name="KSO_WM_UNIT_LAYERLEVEL" val="1_1"/>
  <p:tag name="KSO_WM_DIAGRAM_GROUP_CODE" val="l1-2"/>
  <p:tag name="KSO_WM_SCREEN_THEME_FLAG" val="Dlrq25wU2PGuGg5bbmjbDB6cftgpSqEloNJwIP9RKOIYErPhliuEju9t1znPjsxr2iplX2rQuJNn5Ke4ViGAQJIos/42YZCYmsEk2Fd0ACc="/>
</p:tagLst>
</file>

<file path=ppt/tags/tag16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h_f"/>
  <p:tag name="KSO_WM_UNIT_INDEX" val="1_3_1"/>
  <p:tag name="KSO_WM_UNIT_ID" val="custom160112_17*l_h_f*1_3_1"/>
  <p:tag name="KSO_WM_UNIT_CLEAR" val="1"/>
  <p:tag name="KSO_WM_UNIT_LAYERLEVEL" val="1_1_1"/>
  <p:tag name="KSO_WM_UNIT_VALUE" val="56"/>
  <p:tag name="KSO_WM_UNIT_HIGHLIGHT" val="0"/>
  <p:tag name="KSO_WM_UNIT_COMPATIBLE" val="0"/>
  <p:tag name="KSO_WM_UNIT_PRESET_TEXT_INDEX" val="3"/>
  <p:tag name="KSO_WM_UNIT_PRESET_TEXT_LEN" val="12"/>
  <p:tag name="KSO_WM_DIAGRAM_GROUP_CODE" val="l1-2"/>
  <p:tag name="KSO_WM_SCREEN_THEME_FLAG" val="Dlrq25wU2PGuGg5bbmjbDB6cftgpSqEloNJwIP9RKOIYErPhliuEju9t1znPjsxr2iplX2rQuJNn5Ke4ViGAQJIos/42YZCYmsEk2Fd0ACc=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160112"/>
  <p:tag name="KSO_WM_SCREEN_THEME_FLAG" val="Dlrq25wU2PGuGg5bbmjbDB6cftgpSqEloNJwIP9RKOIYErPhliuEju9t1znPjsxr2iplX2rQuJNn5Ke4ViGAQJIos/42YZCYmsEk2Fd0ACc=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160112"/>
  <p:tag name="KSO_WM_SCREEN_THEME_FLAG" val="Dlrq25wU2PGuGg5bbmjbDB6cftgpSqEloNJwIP9RKOIYErPhliuEju9t1znPjsxr2iplX2rQuJNn5Ke4ViGAQJIos/42YZCYmsEk2Fd0ACc=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160112"/>
  <p:tag name="KSO_WM_SCREEN_THEME_FLAG" val="Dlrq25wU2PGuGg5bbmjbDB6cftgpSqEloNJwIP9RKOIYErPhliuEju9t1znPjsxr2iplX2rQuJNn5Ke4ViGAQJIos/42YZCYmsEk2Fd0ACc=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160112"/>
  <p:tag name="KSO_WM_SCREEN_THEME_FLAG" val="Dlrq25wU2PGuGg5bbmjbDB6cftgpSqEloNJwIP9RKOIYErPhliuEju9t1znPjsxr2iplX2rQuJNn5Ke4ViGAQJIos/42YZCYmsEk2Fd0ACc=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6"/>
  <p:tag name="KSO_WM_UNIT_TYPE" val="l_i"/>
  <p:tag name="KSO_WM_UNIT_INDEX" val="1_3"/>
  <p:tag name="KSO_WM_UNIT_ID" val="custom160112_9*l_i*1_3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160112"/>
  <p:tag name="KSO_WM_SCREEN_THEME_FLAG" val="Dlrq25wU2PGuGg5bbmjbDB6cftgpSqEloNJwIP9RKOIYErPhliuEju9t1znPjsxr2iplX2rQuJNn5Ke4ViGAQJIos/42YZCYmsEk2Fd0ACc="/>
</p:tagLst>
</file>

<file path=ppt/tags/tag17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17*i*9"/>
  <p:tag name="KSO_WM_TEMPLATE_CATEGORY" val="custom"/>
  <p:tag name="KSO_WM_TEMPLATE_INDEX" val="160112"/>
  <p:tag name="KSO_WM_UNIT_INDEX" val="9"/>
  <p:tag name="KSO_WM_SCREEN_THEME_FLAG" val="Dlrq25wU2PGuGg5bbmjbDB6cftgpSqEloNJwIP9RKOIYErPhliuEju9t1znPjsxr2iplX2rQuJNn5Ke4ViGAQJIos/42YZCYmsEk2Fd0ACc="/>
</p:tagLst>
</file>

<file path=ppt/tags/tag17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i"/>
  <p:tag name="KSO_WM_UNIT_INDEX" val="1_4"/>
  <p:tag name="KSO_WM_UNIT_ID" val="custom160112_17*l_i*1_4"/>
  <p:tag name="KSO_WM_UNIT_CLEAR" val="1"/>
  <p:tag name="KSO_WM_UNIT_LAYERLEVEL" val="1_1"/>
  <p:tag name="KSO_WM_DIAGRAM_GROUP_CODE" val="l1-2"/>
  <p:tag name="KSO_WM_SCREEN_THEME_FLAG" val="Dlrq25wU2PGuGg5bbmjbDB6cftgpSqEloNJwIP9RKOIYErPhliuEju9t1znPjsxr2iplX2rQuJNn5Ke4ViGAQJIos/42YZCYmsEk2Fd0ACc="/>
</p:tagLst>
</file>

<file path=ppt/tags/tag17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i"/>
  <p:tag name="KSO_WM_UNIT_INDEX" val="1_5"/>
  <p:tag name="KSO_WM_UNIT_ID" val="custom160112_17*l_i*1_5"/>
  <p:tag name="KSO_WM_UNIT_CLEAR" val="1"/>
  <p:tag name="KSO_WM_UNIT_LAYERLEVEL" val="1_1"/>
  <p:tag name="KSO_WM_DIAGRAM_GROUP_CODE" val="l1-2"/>
  <p:tag name="KSO_WM_SCREEN_THEME_FLAG" val="Dlrq25wU2PGuGg5bbmjbDB6cftgpSqEloNJwIP9RKOIYErPhliuEju9t1znPjsxr2iplX2rQuJNn5Ke4ViGAQJIos/42YZCYmsEk2Fd0ACc="/>
</p:tagLst>
</file>

<file path=ppt/tags/tag17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i"/>
  <p:tag name="KSO_WM_UNIT_INDEX" val="1_6"/>
  <p:tag name="KSO_WM_UNIT_ID" val="custom160112_17*l_i*1_6"/>
  <p:tag name="KSO_WM_UNIT_CLEAR" val="1"/>
  <p:tag name="KSO_WM_UNIT_LAYERLEVEL" val="1_1"/>
  <p:tag name="KSO_WM_DIAGRAM_GROUP_CODE" val="l1-2"/>
  <p:tag name="KSO_WM_SCREEN_THEME_FLAG" val="Dlrq25wU2PGuGg5bbmjbDB6cftgpSqEloNJwIP9RKOIYErPhliuEju9t1znPjsxr2iplX2rQuJNn5Ke4ViGAQJIos/42YZCYmsEk2Fd0ACc="/>
</p:tagLst>
</file>

<file path=ppt/tags/tag17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KSO_WM_UNIT_TYPE" val="l_h_f"/>
  <p:tag name="KSO_WM_UNIT_INDEX" val="1_2_1"/>
  <p:tag name="KSO_WM_UNIT_ID" val="custom160112_17*l_h_f*1_2_1"/>
  <p:tag name="KSO_WM_UNIT_CLEAR" val="1"/>
  <p:tag name="KSO_WM_UNIT_LAYERLEVEL" val="1_1_1"/>
  <p:tag name="KSO_WM_UNIT_VALUE" val="56"/>
  <p:tag name="KSO_WM_UNIT_HIGHLIGHT" val="0"/>
  <p:tag name="KSO_WM_UNIT_COMPATIBLE" val="0"/>
  <p:tag name="KSO_WM_UNIT_PRESET_TEXT_INDEX" val="3"/>
  <p:tag name="KSO_WM_UNIT_PRESET_TEXT_LEN" val="12"/>
  <p:tag name="KSO_WM_DIAGRAM_GROUP_CODE" val="l1-2"/>
  <p:tag name="KSO_WM_SCREEN_THEME_FLAG" val="Dlrq25wU2PGuGg5bbmjbDB6cftgpSqEloNJwIP9RKOIYErPhliuEju9t1znPjsxr2iplX2rQuJNn5Ke4ViGAQJIos/42YZCYmsEk2Fd0ACc=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160112"/>
  <p:tag name="KSO_WM_SCREEN_THEME_FLAG" val="Dlrq25wU2PGuGg5bbmjbDB6cftgpSqEloNJwIP9RKOIYErPhliuEju9t1znPjsxr2iplX2rQuJNn5Ke4ViGAQJIos/42YZCYmsEk2Fd0ACc=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160112"/>
  <p:tag name="KSO_WM_SCREEN_THEME_FLAG" val="Dlrq25wU2PGuGg5bbmjbDB6cftgpSqEloNJwIP9RKOIYErPhliuEju9t1znPjsxr2iplX2rQuJNn5Ke4ViGAQJIos/42YZCYmsEk2Fd0ACc="/>
</p:tagLst>
</file>

<file path=ppt/tags/tag178.xml><?xml version="1.0" encoding="utf-8"?>
<p:tagLst xmlns:p="http://schemas.openxmlformats.org/presentationml/2006/main">
  <p:tag name="MH" val="20150923145228"/>
  <p:tag name="MH_LIBRARY" val="GRAPHIC"/>
  <p:tag name="MH_ORDER" val="Freeform 52"/>
  <p:tag name="KSO_WM_TAG_VERSION" val="1.0"/>
  <p:tag name="KSO_WM_BEAUTIFY_FLAG" val="#wm#"/>
  <p:tag name="KSO_WM_UNIT_TYPE" val="i"/>
  <p:tag name="KSO_WM_UNIT_ID" val="custom160112_30*i*0"/>
  <p:tag name="KSO_WM_TEMPLATE_CATEGORY" val="custom"/>
  <p:tag name="KSO_WM_TEMPLATE_INDEX" val="160112"/>
  <p:tag name="KSO_WM_UNIT_INDEX" val="0"/>
  <p:tag name="KSO_WM_SCREEN_THEME_FLAG" val="Dlrq25wU2PGuGg5bbmjbDB6cftgpSqEloNJwIP9RKOIYErPhliuEju9t1znPjsxr2iplX2rQuJNn5Ke4ViGAQJIos/42YZCYmsEk2Fd0ACc="/>
</p:tagLst>
</file>

<file path=ppt/tags/tag179.xml><?xml version="1.0" encoding="utf-8"?>
<p:tagLst xmlns:p="http://schemas.openxmlformats.org/presentationml/2006/main">
  <p:tag name="MH" val="20150923145228"/>
  <p:tag name="MH_LIBRARY" val="GRAPHIC"/>
  <p:tag name="KSO_WM_TEMPLATE_CATEGORY" val="custom"/>
  <p:tag name="KSO_WM_TEMPLATE_INDEX" val="160112"/>
  <p:tag name="KSO_WM_SLIDE_ID" val="custom160112_30"/>
  <p:tag name="KSO_WM_SLIDE_INDEX" val="30"/>
  <p:tag name="KSO_WM_SLIDE_ITEM_CNT" val="0"/>
  <p:tag name="KSO_WM_SLIDE_TYPE" val="endPage"/>
  <p:tag name="KSO_WM_BEAUTIFY_FLAG" val="#wm#"/>
  <p:tag name="KSO_WM_TAG_VERSION" val="1.0"/>
  <p:tag name="KSO_WM_SCREEN_THEME_FLAG" val="Dlrq25wU2PGuGg5bbmjbDB6cftgpSqEloNJwIP9RKOIYErPhliuEju9t1znPjsxr2iplX2rQuJNn5Ke4ViGAQJIos/42YZCYmsEk2Fd0ACc=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7"/>
  <p:tag name="KSO_WM_UNIT_TYPE" val="l_i"/>
  <p:tag name="KSO_WM_UNIT_INDEX" val="1_4"/>
  <p:tag name="KSO_WM_UNIT_ID" val="custom160112_9*l_i*1_4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B6cftgpSqEloNJwIP9RKOIYErPhliuEju9t1znPjsxr2iplX2rQuJNn5Ke4ViGAQJIos/42YZCYmsEk2Fd0ACc=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文本框 38"/>
  <p:tag name="KSO_WM_UNIT_TYPE" val="l_h_f"/>
  <p:tag name="KSO_WM_UNIT_INDEX" val="1_2_1"/>
  <p:tag name="KSO_WM_UNIT_ID" val="custom160112_9*l_h_f*1_2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SCREEN_THEME_FLAG" val="Dlrq25wU2PGuGg5bbmjbDB6cftgpSqEloNJwIP9RKOIYErPhliuEju9t1znPjsxr2iplX2rQuJNn5Ke4ViGAQJIos/42YZCYmsEk2Fd0ACc="/>
</p:tagLst>
</file>

<file path=ppt/tags/tag2.xml><?xml version="1.0" encoding="utf-8"?>
<p:tagLst xmlns:p="http://schemas.openxmlformats.org/presentationml/2006/main">
  <p:tag name="MH" val="20150923145228"/>
  <p:tag name="MH_LIBRARY" val="GRAPHIC"/>
  <p:tag name="MH_ORDER" val="Oval 28"/>
  <p:tag name="KSO_WM_SCREEN_THEME_FLAG" val="Dlrq25wU2PGuGg5bbmjbDB6cftgpSqEloNJwIP9RKOIYErPhliuEju9t1znPjsxr2iplX2rQuJNn5Ke4ViGAQJIos/42YZCYmsEk2Fd0ACc=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14"/>
  <p:tag name="KSO_WM_TEMPLATE_CATEGORY" val="custom"/>
  <p:tag name="KSO_WM_TEMPLATE_INDEX" val="160112"/>
  <p:tag name="KSO_WM_UNIT_INDEX" val="14"/>
  <p:tag name="KSO_WM_SCREEN_THEME_FLAG" val="Dlrq25wU2PGuGg5bbmjbDB6cftgpSqEloNJwIP9RKOIYErPhliuEju9t1znPjsxr2iplX2rQuJNn5Ke4ViGAQJIos/42YZCYmsEk2Fd0ACc=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6"/>
  <p:tag name="KSO_WM_UNIT_TYPE" val="l_i"/>
  <p:tag name="KSO_WM_UNIT_INDEX" val="1_5"/>
  <p:tag name="KSO_WM_UNIT_ID" val="custom160112_9*l_i*1_5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7"/>
  <p:tag name="KSO_WM_UNIT_TYPE" val="l_i"/>
  <p:tag name="KSO_WM_UNIT_INDEX" val="1_6"/>
  <p:tag name="KSO_WM_UNIT_ID" val="custom160112_9*l_i*1_6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文本框 43"/>
  <p:tag name="KSO_WM_UNIT_TYPE" val="l_h_f"/>
  <p:tag name="KSO_WM_UNIT_INDEX" val="1_3_1"/>
  <p:tag name="KSO_WM_UNIT_ID" val="custom160112_9*l_h_f*1_3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SCREEN_THEME_FLAG" val="Dlrq25wU2PGuGg5bbmjbDB6cftgpSqEloNJwIP9RKOIYErPhliuEju9t1znPjsxr2iplX2rQuJNn5Ke4ViGAQJIos/42YZCYmsEk2Fd0ACc=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21"/>
  <p:tag name="KSO_WM_TEMPLATE_CATEGORY" val="custom"/>
  <p:tag name="KSO_WM_TEMPLATE_INDEX" val="160112"/>
  <p:tag name="KSO_WM_UNIT_INDEX" val="21"/>
  <p:tag name="KSO_WM_SCREEN_THEME_FLAG" val="Dlrq25wU2PGuGg5bbmjbDB6cftgpSqEloNJwIP9RKOIYErPhliuEju9t1znPjsxr2iplX2rQuJNn5Ke4ViGAQJIos/42YZCYmsEk2Fd0ACc=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6"/>
  <p:tag name="KSO_WM_UNIT_TYPE" val="l_i"/>
  <p:tag name="KSO_WM_UNIT_INDEX" val="1_7"/>
  <p:tag name="KSO_WM_UNIT_ID" val="custom160112_9*l_i*1_7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7"/>
  <p:tag name="KSO_WM_UNIT_TYPE" val="l_i"/>
  <p:tag name="KSO_WM_UNIT_INDEX" val="1_8"/>
  <p:tag name="KSO_WM_UNIT_ID" val="custom160112_9*l_i*1_8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文本框 48"/>
  <p:tag name="KSO_WM_UNIT_TYPE" val="l_h_f"/>
  <p:tag name="KSO_WM_UNIT_INDEX" val="1_4_1"/>
  <p:tag name="KSO_WM_UNIT_ID" val="custom160112_9*l_h_f*1_4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SCREEN_THEME_FLAG" val="Dlrq25wU2PGuGg5bbmjbDB6cftgpSqEloNJwIP9RKOIYErPhliuEju9t1znPjsxr2iplX2rQuJNn5Ke4ViGAQJIos/42YZCYmsEk2Fd0ACc=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28"/>
  <p:tag name="KSO_WM_TEMPLATE_CATEGORY" val="custom"/>
  <p:tag name="KSO_WM_TEMPLATE_INDEX" val="160112"/>
  <p:tag name="KSO_WM_UNIT_INDEX" val="28"/>
  <p:tag name="KSO_WM_SCREEN_THEME_FLAG" val="Dlrq25wU2PGuGg5bbmjbDB6cftgpSqEloNJwIP9RKOIYErPhliuEju9t1znPjsxr2iplX2rQuJNn5Ke4ViGAQJIos/42YZCYmsEk2Fd0ACc="/>
</p:tagLst>
</file>

<file path=ppt/tags/tag29.xml><?xml version="1.0" encoding="utf-8"?>
<p:tagLst xmlns:p="http://schemas.openxmlformats.org/presentationml/2006/main">
  <p:tag name="MH" val="20150922145320"/>
  <p:tag name="MH_LIBRARY" val="GRAPHIC"/>
  <p:tag name="MH_ORDER" val="Oval 6"/>
  <p:tag name="KSO_WM_TAG_VERSION" val="1.0"/>
  <p:tag name="KSO_WM_BEAUTIFY_FLAG" val="#wm#"/>
  <p:tag name="KSO_WM_UNIT_TYPE" val="i"/>
  <p:tag name="KSO_WM_UNIT_ID" val="custom160112_9*i*32"/>
  <p:tag name="KSO_WM_TEMPLATE_CATEGORY" val="custom"/>
  <p:tag name="KSO_WM_TEMPLATE_INDEX" val="160112"/>
  <p:tag name="KSO_WM_UNIT_INDEX" val="32"/>
  <p:tag name="KSO_WM_SCREEN_THEME_FLAG" val="Dlrq25wU2PGuGg5bbmjbDB6cftgpSqEloNJwIP9RKOIYErPhliuEju9t1znPjsxr2iplX2rQuJNn5Ke4ViGAQJIos/42YZCYmsEk2Fd0ACc="/>
</p:tagLst>
</file>

<file path=ppt/tags/tag3.xml><?xml version="1.0" encoding="utf-8"?>
<p:tagLst xmlns:p="http://schemas.openxmlformats.org/presentationml/2006/main">
  <p:tag name="MH" val="20150923145228"/>
  <p:tag name="MH_LIBRARY" val="GRAPHIC"/>
  <p:tag name="MH_ORDER" val="Oval 6"/>
  <p:tag name="KSO_WM_SCREEN_THEME_FLAG" val="Dlrq25wU2PGuGg5bbmjbDB6cftgpSqEloNJwIP9RKOIYErPhliuEju9t1znPjsxr2iplX2rQuJNn5Ke4ViGAQJIos/42YZCYmsEk2Fd0ACc="/>
</p:tagLst>
</file>

<file path=ppt/tags/tag30.xml><?xml version="1.0" encoding="utf-8"?>
<p:tagLst xmlns:p="http://schemas.openxmlformats.org/presentationml/2006/main">
  <p:tag name="MH" val="20150922145320"/>
  <p:tag name="MH_LIBRARY" val="GRAPHIC"/>
  <p:tag name="MH_ORDER" val="Oval 7"/>
  <p:tag name="KSO_WM_TAG_VERSION" val="1.0"/>
  <p:tag name="KSO_WM_BEAUTIFY_FLAG" val="#wm#"/>
  <p:tag name="KSO_WM_UNIT_TYPE" val="i"/>
  <p:tag name="KSO_WM_UNIT_ID" val="custom160112_9*i*33"/>
  <p:tag name="KSO_WM_TEMPLATE_CATEGORY" val="custom"/>
  <p:tag name="KSO_WM_TEMPLATE_INDEX" val="160112"/>
  <p:tag name="KSO_WM_UNIT_INDEX" val="33"/>
  <p:tag name="KSO_WM_SCREEN_THEME_FLAG" val="Dlrq25wU2PGuGg5bbmjbDB6cftgpSqEloNJwIP9RKOIYErPhliuEju9t1znPjsxr2iplX2rQuJNn5Ke4ViGAQJIos/42YZCYmsEk2Fd0ACc="/>
</p:tagLst>
</file>

<file path=ppt/tags/tag31.xml><?xml version="1.0" encoding="utf-8"?>
<p:tagLst xmlns:p="http://schemas.openxmlformats.org/presentationml/2006/main">
  <p:tag name="MH" val="20150922145320"/>
  <p:tag name="MH_LIBRARY" val="GRAPHIC"/>
  <p:tag name="MH_ORDER" val="TextBox 31"/>
  <p:tag name="KSO_WM_UNIT_CLEAR" val="1"/>
  <p:tag name="KSO_WM_UNIT_LAYERLEVEL" val="1"/>
  <p:tag name="KSO_WM_UNIT_VALUE" val="4"/>
  <p:tag name="KSO_WM_UNIT_ISCONTENTSTITLE" val="0"/>
  <p:tag name="KSO_WM_UNIT_HIGHLIGHT" val="0"/>
  <p:tag name="KSO_WM_UNIT_COMPATIBLE" val="0"/>
  <p:tag name="KSO_WM_UNIT_PRESET_TEXT" val="CONTENTS"/>
  <p:tag name="KSO_WM_TAG_VERSION" val="1.0"/>
  <p:tag name="KSO_WM_BEAUTIFY_FLAG" val="#wm#"/>
  <p:tag name="KSO_WM_UNIT_TYPE" val="i"/>
  <p:tag name="KSO_WM_UNIT_ID" val="custom160112_9*i*34"/>
  <p:tag name="KSO_WM_TEMPLATE_CATEGORY" val="custom"/>
  <p:tag name="KSO_WM_TEMPLATE_INDEX" val="160112"/>
  <p:tag name="KSO_WM_UNIT_INDEX" val="34"/>
  <p:tag name="KSO_WM_SCREEN_THEME_FLAG" val="Dlrq25wU2PGuGg5bbmjbDB6cftgpSqEloNJwIP9RKOIYErPhliuEju9t1znPjsxr2iplX2rQuJNn5Ke4ViGAQJIos/42YZCYmsEk2Fd0ACc="/>
</p:tagLst>
</file>

<file path=ppt/tags/tag32.xml><?xml version="1.0" encoding="utf-8"?>
<p:tagLst xmlns:p="http://schemas.openxmlformats.org/presentationml/2006/main">
  <p:tag name="MH" val="20150922145320"/>
  <p:tag name="MH_LIBRARY" val="GRAPHIC"/>
  <p:tag name="KSO_WM_TEMPLATE_CATEGORY" val="custom"/>
  <p:tag name="KSO_WM_TEMPLATE_INDEX" val="160112"/>
  <p:tag name="KSO_WM_SLIDE_ID" val="custom160112_9"/>
  <p:tag name="KSO_WM_SLIDE_INDEX" val="9"/>
  <p:tag name="KSO_WM_SLIDE_ITEM_CNT" val="4"/>
  <p:tag name="KSO_WM_SLIDE_LAYOUT" val="l"/>
  <p:tag name="KSO_WM_SLIDE_LAYOUT_CNT" val="1"/>
  <p:tag name="KSO_WM_SLIDE_TYPE" val="contents"/>
  <p:tag name="KSO_WM_BEAUTIFY_FLAG" val="#wm#"/>
  <p:tag name="KSO_WM_TAG_VERSION" val="1.0"/>
  <p:tag name="KSO_WM_DIAGRAM_GROUP_CODE" val="l1-1"/>
  <p:tag name="KSO_WM_SCREEN_THEME_FLAG" val="Dlrq25wU2PGuGg5bbmjbDB6cftgpSqEloNJwIP9RKOIYErPhliuEju9t1znPjsxr2iplX2rQuJNn5Ke4ViGAQJIos/42YZCYmsEk2Fd0ACc=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0"/>
  <p:tag name="KSO_WM_TEMPLATE_CATEGORY" val="custom"/>
  <p:tag name="KSO_WM_TEMPLATE_INDEX" val="160112"/>
  <p:tag name="KSO_WM_UNIT_INDEX" val="0"/>
  <p:tag name="KSO_WM_SCREEN_THEME_FLAG" val="Dlrq25wU2PGuGg5bbmjbDB6cftgpSqEloNJwIP9RKOIYErPhliuEju9t1znPjsxr2iplX2rQuJNn5Ke4ViGAQJIos/42YZCYmsEk2Fd0ACc=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6"/>
  <p:tag name="KSO_WM_UNIT_TYPE" val="l_i"/>
  <p:tag name="KSO_WM_UNIT_INDEX" val="1_1"/>
  <p:tag name="KSO_WM_UNIT_ID" val="custom160112_9*l_i*1_1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7"/>
  <p:tag name="KSO_WM_UNIT_TYPE" val="l_i"/>
  <p:tag name="KSO_WM_UNIT_INDEX" val="1_2"/>
  <p:tag name="KSO_WM_UNIT_ID" val="custom160112_9*l_i*1_2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文本框 34"/>
  <p:tag name="KSO_WM_UNIT_TYPE" val="l_h_f"/>
  <p:tag name="KSO_WM_UNIT_INDEX" val="1_1_1"/>
  <p:tag name="KSO_WM_UNIT_ID" val="custom160112_9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SCREEN_THEME_FLAG" val="Dlrq25wU2PGuGg5bbmjbDB6cftgpSqEloNJwIP9RKOIYErPhliuEju9t1znPjsxr2iplX2rQuJNn5Ke4ViGAQJIos/42YZCYmsEk2Fd0ACc=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28"/>
  <p:tag name="KSO_WM_TEMPLATE_CATEGORY" val="custom"/>
  <p:tag name="KSO_WM_TEMPLATE_INDEX" val="160112"/>
  <p:tag name="KSO_WM_UNIT_INDEX" val="28"/>
  <p:tag name="KSO_WM_SCREEN_THEME_FLAG" val="Dlrq25wU2PGuGg5bbmjbDB6cftgpSqEloNJwIP9RKOIYErPhliuEju9t1znPjsxr2iplX2rQuJNn5Ke4ViGAQJIos/42YZCYmsEk2Fd0ACc="/>
</p:tagLst>
</file>

<file path=ppt/tags/tag38.xml><?xml version="1.0" encoding="utf-8"?>
<p:tagLst xmlns:p="http://schemas.openxmlformats.org/presentationml/2006/main">
  <p:tag name="MH" val="20150922145320"/>
  <p:tag name="MH_LIBRARY" val="GRAPHIC"/>
  <p:tag name="MH_ORDER" val="Oval 6"/>
  <p:tag name="KSO_WM_TAG_VERSION" val="1.0"/>
  <p:tag name="KSO_WM_BEAUTIFY_FLAG" val="#wm#"/>
  <p:tag name="KSO_WM_UNIT_TYPE" val="i"/>
  <p:tag name="KSO_WM_UNIT_ID" val="custom160112_9*i*32"/>
  <p:tag name="KSO_WM_TEMPLATE_CATEGORY" val="custom"/>
  <p:tag name="KSO_WM_TEMPLATE_INDEX" val="160112"/>
  <p:tag name="KSO_WM_UNIT_INDEX" val="32"/>
  <p:tag name="KSO_WM_SCREEN_THEME_FLAG" val="Dlrq25wU2PGuGg5bbmjbDB6cftgpSqEloNJwIP9RKOIYErPhliuEju9t1znPjsxr2iplX2rQuJNn5Ke4ViGAQJIos/42YZCYmsEk2Fd0ACc="/>
</p:tagLst>
</file>

<file path=ppt/tags/tag39.xml><?xml version="1.0" encoding="utf-8"?>
<p:tagLst xmlns:p="http://schemas.openxmlformats.org/presentationml/2006/main">
  <p:tag name="MH" val="20150922145320"/>
  <p:tag name="MH_LIBRARY" val="GRAPHIC"/>
  <p:tag name="MH_ORDER" val="Oval 7"/>
  <p:tag name="KSO_WM_TAG_VERSION" val="1.0"/>
  <p:tag name="KSO_WM_BEAUTIFY_FLAG" val="#wm#"/>
  <p:tag name="KSO_WM_UNIT_TYPE" val="i"/>
  <p:tag name="KSO_WM_UNIT_ID" val="custom160112_9*i*33"/>
  <p:tag name="KSO_WM_TEMPLATE_CATEGORY" val="custom"/>
  <p:tag name="KSO_WM_TEMPLATE_INDEX" val="160112"/>
  <p:tag name="KSO_WM_UNIT_INDEX" val="33"/>
  <p:tag name="KSO_WM_SCREEN_THEME_FLAG" val="Dlrq25wU2PGuGg5bbmjbDB6cftgpSqEloNJwIP9RKOIYErPhliuEju9t1znPjsxr2iplX2rQuJNn5Ke4ViGAQJIos/42YZCYmsEk2Fd0ACc="/>
</p:tagLst>
</file>

<file path=ppt/tags/tag4.xml><?xml version="1.0" encoding="utf-8"?>
<p:tagLst xmlns:p="http://schemas.openxmlformats.org/presentationml/2006/main">
  <p:tag name="MH" val="20150923145228"/>
  <p:tag name="MH_LIBRARY" val="GRAPHIC"/>
  <p:tag name="MH_ORDER" val="Oval 7"/>
  <p:tag name="KSO_WM_SCREEN_THEME_FLAG" val="Dlrq25wU2PGuGg5bbmjbDB6cftgpSqEloNJwIP9RKOIYErPhliuEju9t1znPjsxr2iplX2rQuJNn5Ke4ViGAQJIos/42YZCYmsEk2Fd0ACc="/>
</p:tagLst>
</file>

<file path=ppt/tags/tag40.xml><?xml version="1.0" encoding="utf-8"?>
<p:tagLst xmlns:p="http://schemas.openxmlformats.org/presentationml/2006/main">
  <p:tag name="MH" val="20150922145320"/>
  <p:tag name="MH_LIBRARY" val="GRAPHIC"/>
  <p:tag name="MH_ORDER" val="TextBox 31"/>
  <p:tag name="KSO_WM_UNIT_CLEAR" val="1"/>
  <p:tag name="KSO_WM_UNIT_LAYERLEVEL" val="1"/>
  <p:tag name="KSO_WM_UNIT_VALUE" val="4"/>
  <p:tag name="KSO_WM_UNIT_ISCONTENTSTITLE" val="0"/>
  <p:tag name="KSO_WM_UNIT_HIGHLIGHT" val="0"/>
  <p:tag name="KSO_WM_UNIT_COMPATIBLE" val="0"/>
  <p:tag name="KSO_WM_UNIT_PRESET_TEXT" val="CONTENTS"/>
  <p:tag name="KSO_WM_TAG_VERSION" val="1.0"/>
  <p:tag name="KSO_WM_BEAUTIFY_FLAG" val="#wm#"/>
  <p:tag name="KSO_WM_UNIT_TYPE" val="i"/>
  <p:tag name="KSO_WM_UNIT_ID" val="custom160112_9*i*34"/>
  <p:tag name="KSO_WM_TEMPLATE_CATEGORY" val="custom"/>
  <p:tag name="KSO_WM_TEMPLATE_INDEX" val="160112"/>
  <p:tag name="KSO_WM_UNIT_INDEX" val="34"/>
  <p:tag name="KSO_WM_SCREEN_THEME_FLAG" val="Dlrq25wU2PGuGg5bbmjbDB6cftgpSqEloNJwIP9RKOIYErPhliuEju9t1znPjsxr2iplX2rQuJNn5Ke4ViGAQJIos/42YZCYmsEk2Fd0ACc="/>
</p:tagLst>
</file>

<file path=ppt/tags/tag41.xml><?xml version="1.0" encoding="utf-8"?>
<p:tagLst xmlns:p="http://schemas.openxmlformats.org/presentationml/2006/main">
  <p:tag name="MH" val="20150922145320"/>
  <p:tag name="MH_LIBRARY" val="GRAPHIC"/>
  <p:tag name="KSO_WM_TEMPLATE_CATEGORY" val="custom"/>
  <p:tag name="KSO_WM_TEMPLATE_INDEX" val="160112"/>
  <p:tag name="KSO_WM_SLIDE_ID" val="custom160112_9"/>
  <p:tag name="KSO_WM_SLIDE_INDEX" val="9"/>
  <p:tag name="KSO_WM_SLIDE_ITEM_CNT" val="4"/>
  <p:tag name="KSO_WM_SLIDE_LAYOUT" val="l"/>
  <p:tag name="KSO_WM_SLIDE_LAYOUT_CNT" val="1"/>
  <p:tag name="KSO_WM_SLIDE_TYPE" val="contents"/>
  <p:tag name="KSO_WM_BEAUTIFY_FLAG" val="#wm#"/>
  <p:tag name="KSO_WM_TAG_VERSION" val="1.0"/>
  <p:tag name="KSO_WM_DIAGRAM_GROUP_CODE" val="l1-1"/>
  <p:tag name="KSO_WM_SCREEN_THEME_FLAG" val="Dlrq25wU2PGuGg5bbmjbDB6cftgpSqEloNJwIP9RKOIYErPhliuEju9t1znPjsxr2iplX2rQuJNn5Ke4ViGAQJIos/42YZCYmsEk2Fd0ACc=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0"/>
  <p:tag name="KSO_WM_TEMPLATE_CATEGORY" val="custom"/>
  <p:tag name="KSO_WM_TEMPLATE_INDEX" val="160112"/>
  <p:tag name="KSO_WM_UNIT_INDEX" val="0"/>
  <p:tag name="KSO_WM_SCREEN_THEME_FLAG" val="Dlrq25wU2PGuGg5bbmjbDB6cftgpSqEloNJwIP9RKOIYErPhliuEju9t1znPjsxr2iplX2rQuJNn5Ke4ViGAQJIos/42YZCYmsEk2Fd0ACc=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6"/>
  <p:tag name="KSO_WM_UNIT_TYPE" val="l_i"/>
  <p:tag name="KSO_WM_UNIT_INDEX" val="1_1"/>
  <p:tag name="KSO_WM_UNIT_ID" val="custom160112_9*l_i*1_1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7"/>
  <p:tag name="KSO_WM_UNIT_TYPE" val="l_i"/>
  <p:tag name="KSO_WM_UNIT_INDEX" val="1_2"/>
  <p:tag name="KSO_WM_UNIT_ID" val="custom160112_9*l_i*1_2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4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文本框 34"/>
  <p:tag name="KSO_WM_UNIT_TYPE" val="l_h_f"/>
  <p:tag name="KSO_WM_UNIT_INDEX" val="1_1_1"/>
  <p:tag name="KSO_WM_UNIT_ID" val="custom160112_9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SCREEN_THEME_FLAG" val="Dlrq25wU2PGuGg5bbmjbDB6cftgpSqEloNJwIP9RKOIYErPhliuEju9t1znPjsxr2iplX2rQuJNn5Ke4ViGAQJIos/42YZCYmsEk2Fd0ACc="/>
</p:tagLst>
</file>

<file path=ppt/tags/tag4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28"/>
  <p:tag name="KSO_WM_TEMPLATE_CATEGORY" val="custom"/>
  <p:tag name="KSO_WM_TEMPLATE_INDEX" val="160112"/>
  <p:tag name="KSO_WM_UNIT_INDEX" val="28"/>
  <p:tag name="KSO_WM_SCREEN_THEME_FLAG" val="Dlrq25wU2PGuGg5bbmjbDB6cftgpSqEloNJwIP9RKOIYErPhliuEju9t1znPjsxr2iplX2rQuJNn5Ke4ViGAQJIos/42YZCYmsEk2Fd0ACc="/>
</p:tagLst>
</file>

<file path=ppt/tags/tag47.xml><?xml version="1.0" encoding="utf-8"?>
<p:tagLst xmlns:p="http://schemas.openxmlformats.org/presentationml/2006/main">
  <p:tag name="MH" val="20150922145320"/>
  <p:tag name="MH_LIBRARY" val="GRAPHIC"/>
  <p:tag name="MH_ORDER" val="Oval 6"/>
  <p:tag name="KSO_WM_TAG_VERSION" val="1.0"/>
  <p:tag name="KSO_WM_BEAUTIFY_FLAG" val="#wm#"/>
  <p:tag name="KSO_WM_UNIT_TYPE" val="i"/>
  <p:tag name="KSO_WM_UNIT_ID" val="custom160112_9*i*32"/>
  <p:tag name="KSO_WM_TEMPLATE_CATEGORY" val="custom"/>
  <p:tag name="KSO_WM_TEMPLATE_INDEX" val="160112"/>
  <p:tag name="KSO_WM_UNIT_INDEX" val="32"/>
  <p:tag name="KSO_WM_SCREEN_THEME_FLAG" val="Dlrq25wU2PGuGg5bbmjbDB6cftgpSqEloNJwIP9RKOIYErPhliuEju9t1znPjsxr2iplX2rQuJNn5Ke4ViGAQJIos/42YZCYmsEk2Fd0ACc="/>
</p:tagLst>
</file>

<file path=ppt/tags/tag48.xml><?xml version="1.0" encoding="utf-8"?>
<p:tagLst xmlns:p="http://schemas.openxmlformats.org/presentationml/2006/main">
  <p:tag name="MH" val="20150922145320"/>
  <p:tag name="MH_LIBRARY" val="GRAPHIC"/>
  <p:tag name="MH_ORDER" val="Oval 7"/>
  <p:tag name="KSO_WM_TAG_VERSION" val="1.0"/>
  <p:tag name="KSO_WM_BEAUTIFY_FLAG" val="#wm#"/>
  <p:tag name="KSO_WM_UNIT_TYPE" val="i"/>
  <p:tag name="KSO_WM_UNIT_ID" val="custom160112_9*i*33"/>
  <p:tag name="KSO_WM_TEMPLATE_CATEGORY" val="custom"/>
  <p:tag name="KSO_WM_TEMPLATE_INDEX" val="160112"/>
  <p:tag name="KSO_WM_UNIT_INDEX" val="33"/>
  <p:tag name="KSO_WM_SCREEN_THEME_FLAG" val="Dlrq25wU2PGuGg5bbmjbDB6cftgpSqEloNJwIP9RKOIYErPhliuEju9t1znPjsxr2iplX2rQuJNn5Ke4ViGAQJIos/42YZCYmsEk2Fd0ACc="/>
</p:tagLst>
</file>

<file path=ppt/tags/tag49.xml><?xml version="1.0" encoding="utf-8"?>
<p:tagLst xmlns:p="http://schemas.openxmlformats.org/presentationml/2006/main">
  <p:tag name="MH" val="20150922145320"/>
  <p:tag name="MH_LIBRARY" val="GRAPHIC"/>
  <p:tag name="MH_ORDER" val="TextBox 31"/>
  <p:tag name="KSO_WM_UNIT_CLEAR" val="1"/>
  <p:tag name="KSO_WM_UNIT_LAYERLEVEL" val="1"/>
  <p:tag name="KSO_WM_UNIT_VALUE" val="4"/>
  <p:tag name="KSO_WM_UNIT_ISCONTENTSTITLE" val="0"/>
  <p:tag name="KSO_WM_UNIT_HIGHLIGHT" val="0"/>
  <p:tag name="KSO_WM_UNIT_COMPATIBLE" val="0"/>
  <p:tag name="KSO_WM_UNIT_PRESET_TEXT" val="CONTENTS"/>
  <p:tag name="KSO_WM_TAG_VERSION" val="1.0"/>
  <p:tag name="KSO_WM_BEAUTIFY_FLAG" val="#wm#"/>
  <p:tag name="KSO_WM_UNIT_TYPE" val="i"/>
  <p:tag name="KSO_WM_UNIT_ID" val="custom160112_9*i*34"/>
  <p:tag name="KSO_WM_TEMPLATE_CATEGORY" val="custom"/>
  <p:tag name="KSO_WM_TEMPLATE_INDEX" val="160112"/>
  <p:tag name="KSO_WM_UNIT_INDEX" val="34"/>
  <p:tag name="KSO_WM_SCREEN_THEME_FLAG" val="Dlrq25wU2PGuGg5bbmjbDB6cftgpSqEloNJwIP9RKOIYErPhliuEju9t1znPjsxr2iplX2rQuJNn5Ke4ViGAQJIos/42YZCYmsEk2Fd0ACc="/>
</p:tagLst>
</file>

<file path=ppt/tags/tag5.xml><?xml version="1.0" encoding="utf-8"?>
<p:tagLst xmlns:p="http://schemas.openxmlformats.org/presentationml/2006/main">
  <p:tag name="MH" val="20150923145228"/>
  <p:tag name="MH_LIBRARY" val="GRAPHIC"/>
  <p:tag name="MH_ORDER" val="Oval 8"/>
  <p:tag name="KSO_WM_SCREEN_THEME_FLAG" val="Dlrq25wU2PGuGg5bbmjbDB6cftgpSqEloNJwIP9RKOIYErPhliuEju9t1znPjsxr2iplX2rQuJNn5Ke4ViGAQJIos/42YZCYmsEk2Fd0ACc="/>
</p:tagLst>
</file>

<file path=ppt/tags/tag50.xml><?xml version="1.0" encoding="utf-8"?>
<p:tagLst xmlns:p="http://schemas.openxmlformats.org/presentationml/2006/main">
  <p:tag name="MH" val="20150922145320"/>
  <p:tag name="MH_LIBRARY" val="GRAPHIC"/>
  <p:tag name="KSO_WM_TEMPLATE_CATEGORY" val="custom"/>
  <p:tag name="KSO_WM_TEMPLATE_INDEX" val="160112"/>
  <p:tag name="KSO_WM_SLIDE_ID" val="custom160112_9"/>
  <p:tag name="KSO_WM_SLIDE_INDEX" val="9"/>
  <p:tag name="KSO_WM_SLIDE_ITEM_CNT" val="4"/>
  <p:tag name="KSO_WM_SLIDE_LAYOUT" val="l"/>
  <p:tag name="KSO_WM_SLIDE_LAYOUT_CNT" val="1"/>
  <p:tag name="KSO_WM_SLIDE_TYPE" val="contents"/>
  <p:tag name="KSO_WM_BEAUTIFY_FLAG" val="#wm#"/>
  <p:tag name="KSO_WM_TAG_VERSION" val="1.0"/>
  <p:tag name="KSO_WM_DIAGRAM_GROUP_CODE" val="l1-1"/>
  <p:tag name="KSO_WM_SCREEN_THEME_FLAG" val="Dlrq25wU2PGuGg5bbmjbDB6cftgpSqEloNJwIP9RKOIYErPhliuEju9t1znPjsxr2iplX2rQuJNn5Ke4ViGAQJIos/42YZCYmsEk2Fd0ACc=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28"/>
  <p:tag name="KSO_WM_TEMPLATE_CATEGORY" val="custom"/>
  <p:tag name="KSO_WM_TEMPLATE_INDEX" val="160112"/>
  <p:tag name="KSO_WM_UNIT_INDEX" val="28"/>
  <p:tag name="KSO_WM_SCREEN_THEME_FLAG" val="Dlrq25wU2PGuGg5bbmjbDB6cftgpSqEloNJwIP9RKOIYErPhliuEju9t1znPjsxr2iplX2rQuJNn5Ke4ViGAQJIos/42YZCYmsEk2Fd0ACc="/>
</p:tagLst>
</file>

<file path=ppt/tags/tag52.xml><?xml version="1.0" encoding="utf-8"?>
<p:tagLst xmlns:p="http://schemas.openxmlformats.org/presentationml/2006/main">
  <p:tag name="MH" val="20150922145320"/>
  <p:tag name="MH_LIBRARY" val="GRAPHIC"/>
  <p:tag name="MH_ORDER" val="Oval 6"/>
  <p:tag name="KSO_WM_TAG_VERSION" val="1.0"/>
  <p:tag name="KSO_WM_BEAUTIFY_FLAG" val="#wm#"/>
  <p:tag name="KSO_WM_UNIT_TYPE" val="i"/>
  <p:tag name="KSO_WM_UNIT_ID" val="custom160112_9*i*32"/>
  <p:tag name="KSO_WM_TEMPLATE_CATEGORY" val="custom"/>
  <p:tag name="KSO_WM_TEMPLATE_INDEX" val="160112"/>
  <p:tag name="KSO_WM_UNIT_INDEX" val="32"/>
  <p:tag name="KSO_WM_SCREEN_THEME_FLAG" val="Dlrq25wU2PGuGg5bbmjbDB6cftgpSqEloNJwIP9RKOIYErPhliuEju9t1znPjsxr2iplX2rQuJNn5Ke4ViGAQJIos/42YZCYmsEk2Fd0ACc="/>
</p:tagLst>
</file>

<file path=ppt/tags/tag53.xml><?xml version="1.0" encoding="utf-8"?>
<p:tagLst xmlns:p="http://schemas.openxmlformats.org/presentationml/2006/main">
  <p:tag name="MH" val="20150922145320"/>
  <p:tag name="MH_LIBRARY" val="GRAPHIC"/>
  <p:tag name="MH_ORDER" val="Oval 7"/>
  <p:tag name="KSO_WM_TAG_VERSION" val="1.0"/>
  <p:tag name="KSO_WM_BEAUTIFY_FLAG" val="#wm#"/>
  <p:tag name="KSO_WM_UNIT_TYPE" val="i"/>
  <p:tag name="KSO_WM_UNIT_ID" val="custom160112_9*i*33"/>
  <p:tag name="KSO_WM_TEMPLATE_CATEGORY" val="custom"/>
  <p:tag name="KSO_WM_TEMPLATE_INDEX" val="160112"/>
  <p:tag name="KSO_WM_UNIT_INDEX" val="33"/>
  <p:tag name="KSO_WM_SCREEN_THEME_FLAG" val="Dlrq25wU2PGuGg5bbmjbDB6cftgpSqEloNJwIP9RKOIYErPhliuEju9t1znPjsxr2iplX2rQuJNn5Ke4ViGAQJIos/42YZCYmsEk2Fd0ACc="/>
</p:tagLst>
</file>

<file path=ppt/tags/tag54.xml><?xml version="1.0" encoding="utf-8"?>
<p:tagLst xmlns:p="http://schemas.openxmlformats.org/presentationml/2006/main">
  <p:tag name="MH" val="20150922145320"/>
  <p:tag name="MH_LIBRARY" val="GRAPHIC"/>
  <p:tag name="MH_ORDER" val="TextBox 31"/>
  <p:tag name="KSO_WM_UNIT_CLEAR" val="1"/>
  <p:tag name="KSO_WM_UNIT_LAYERLEVEL" val="1"/>
  <p:tag name="KSO_WM_UNIT_VALUE" val="4"/>
  <p:tag name="KSO_WM_UNIT_ISCONTENTSTITLE" val="0"/>
  <p:tag name="KSO_WM_UNIT_HIGHLIGHT" val="0"/>
  <p:tag name="KSO_WM_UNIT_COMPATIBLE" val="0"/>
  <p:tag name="KSO_WM_UNIT_PRESET_TEXT" val="CONTENTS"/>
  <p:tag name="KSO_WM_TAG_VERSION" val="1.0"/>
  <p:tag name="KSO_WM_BEAUTIFY_FLAG" val="#wm#"/>
  <p:tag name="KSO_WM_UNIT_TYPE" val="i"/>
  <p:tag name="KSO_WM_UNIT_ID" val="custom160112_9*i*34"/>
  <p:tag name="KSO_WM_TEMPLATE_CATEGORY" val="custom"/>
  <p:tag name="KSO_WM_TEMPLATE_INDEX" val="160112"/>
  <p:tag name="KSO_WM_UNIT_INDEX" val="34"/>
  <p:tag name="KSO_WM_SCREEN_THEME_FLAG" val="Dlrq25wU2PGuGg5bbmjbDB6cftgpSqEloNJwIP9RKOIYErPhliuEju9t1znPjsxr2iplX2rQuJNn5Ke4ViGAQJIos/42YZCYmsEk2Fd0ACc="/>
</p:tagLst>
</file>

<file path=ppt/tags/tag5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0"/>
  <p:tag name="KSO_WM_TEMPLATE_CATEGORY" val="custom"/>
  <p:tag name="KSO_WM_TEMPLATE_INDEX" val="160112"/>
  <p:tag name="KSO_WM_UNIT_INDEX" val="0"/>
  <p:tag name="KSO_WM_SCREEN_THEME_FLAG" val="Dlrq25wU2PGuGg5bbmjbDB6cftgpSqEloNJwIP9RKOIYErPhliuEju9t1znPjsxr2iplX2rQuJNn5Ke4ViGAQJIos/42YZCYmsEk2Fd0ACc="/>
</p:tagLst>
</file>

<file path=ppt/tags/tag5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6"/>
  <p:tag name="KSO_WM_UNIT_TYPE" val="l_i"/>
  <p:tag name="KSO_WM_UNIT_INDEX" val="1_1"/>
  <p:tag name="KSO_WM_UNIT_ID" val="custom160112_9*l_i*1_1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5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7"/>
  <p:tag name="KSO_WM_UNIT_TYPE" val="l_i"/>
  <p:tag name="KSO_WM_UNIT_INDEX" val="1_2"/>
  <p:tag name="KSO_WM_UNIT_ID" val="custom160112_9*l_i*1_2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5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文本框 34"/>
  <p:tag name="KSO_WM_UNIT_TYPE" val="l_h_f"/>
  <p:tag name="KSO_WM_UNIT_INDEX" val="1_1_1"/>
  <p:tag name="KSO_WM_UNIT_ID" val="custom160112_9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SCREEN_THEME_FLAG" val="Dlrq25wU2PGuGg5bbmjbDB6cftgpSqEloNJwIP9RKOIYErPhliuEju9t1znPjsxr2iplX2rQuJNn5Ke4ViGAQJIos/42YZCYmsEk2Fd0ACc=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160112"/>
  <p:tag name="KSO_WM_SCREEN_THEME_FLAG" val="Dlrq25wU2PGuGg5bbmjbDB6cftgpSqEloNJwIP9RKOIYErPhliuEju9t1znPjsxr2iplX2rQuJNn5Ke4ViGAQJIos/42YZCYmsEk2Fd0ACc="/>
</p:tagLst>
</file>

<file path=ppt/tags/tag6.xml><?xml version="1.0" encoding="utf-8"?>
<p:tagLst xmlns:p="http://schemas.openxmlformats.org/presentationml/2006/main">
  <p:tag name="MH" val="20150923145228"/>
  <p:tag name="MH_LIBRARY" val="GRAPHIC"/>
  <p:tag name="MH_ORDER" val="Oval 9"/>
  <p:tag name="KSO_WM_SCREEN_THEME_FLAG" val="Dlrq25wU2PGuGg5bbmjbDB6cftgpSqEloNJwIP9RKOIYErPhliuEju9t1znPjsxr2iplX2rQuJNn5Ke4ViGAQJIos/42YZCYmsEk2Fd0ACc="/>
</p:tagLst>
</file>

<file path=ppt/tags/tag60.xml><?xml version="1.0" encoding="utf-8"?>
<p:tagLst xmlns:p="http://schemas.openxmlformats.org/presentationml/2006/main">
  <p:tag name="KSO_WM_TEMPLATE_CATEGORY" val="custom"/>
  <p:tag name="KSO_WM_TEMPLATE_INDEX" val="160112"/>
  <p:tag name="KSO_WM_TAG_VERSION" val="1.0"/>
  <p:tag name="KSO_WM_SLIDE_ID" val="custom160112_2"/>
  <p:tag name="KSO_WM_SLIDE_INDEX" val="2"/>
  <p:tag name="KSO_WM_SLIDE_ITEM_CNT" val="2"/>
  <p:tag name="KSO_WM_SLIDE_LAYOUT" val="a_f"/>
  <p:tag name="KSO_WM_SLIDE_LAYOUT_CNT" val="1_1"/>
  <p:tag name="KSO_WM_SLIDE_TYPE" val="text"/>
  <p:tag name="KSO_WM_BEAUTIFY_FLAG" val="#wm#"/>
  <p:tag name="KSO_WM_SLIDE_POSITION" val="66*148"/>
  <p:tag name="KSO_WM_SLIDE_SIZE" val="828*358"/>
  <p:tag name="KSO_WM_SCREEN_THEME_FLAG" val="Dlrq25wU2PGuGg5bbmjbDB6cftgpSqEloNJwIP9RKOIYErPhliuEju9t1znPjsxr2iplX2rQuJNn5Ke4ViGAQJIos/42YZCYmsEk2Fd0ACc=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160112"/>
  <p:tag name="KSO_WM_SCREEN_THEME_FLAG" val="Dlrq25wU2PGuGg5bbmjbDB6cftgpSqEloNJwIP9RKOIYErPhliuEju9t1znPjsxr2iplX2rQuJNn5Ke4ViGAQJIos/42YZCYmsEk2Fd0ACc="/>
</p:tagLst>
</file>

<file path=ppt/tags/tag62.xml><?xml version="1.0" encoding="utf-8"?>
<p:tagLst xmlns:p="http://schemas.openxmlformats.org/presentationml/2006/main">
  <p:tag name="KSO_WM_TEMPLATE_CATEGORY" val="custom"/>
  <p:tag name="KSO_WM_TEMPLATE_INDEX" val="160112"/>
  <p:tag name="KSO_WM_TAG_VERSION" val="1.0"/>
  <p:tag name="KSO_WM_SLIDE_ID" val="custom160112_2"/>
  <p:tag name="KSO_WM_SLIDE_INDEX" val="2"/>
  <p:tag name="KSO_WM_SLIDE_ITEM_CNT" val="2"/>
  <p:tag name="KSO_WM_SLIDE_LAYOUT" val="a_f"/>
  <p:tag name="KSO_WM_SLIDE_LAYOUT_CNT" val="1_1"/>
  <p:tag name="KSO_WM_SLIDE_TYPE" val="text"/>
  <p:tag name="KSO_WM_BEAUTIFY_FLAG" val="#wm#"/>
  <p:tag name="KSO_WM_SLIDE_POSITION" val="66*148"/>
  <p:tag name="KSO_WM_SLIDE_SIZE" val="828*358"/>
  <p:tag name="KSO_WM_SCREEN_THEME_FLAG" val="Dlrq25wU2PGuGg5bbmjbDB6cftgpSqEloNJwIP9RKOIYErPhliuEju9t1znPjsxr2iplX2rQuJNn5Ke4ViGAQJIos/42YZCYmsEk2Fd0ACc="/>
</p:tagLst>
</file>

<file path=ppt/tags/tag63.xml><?xml version="1.0" encoding="utf-8"?>
<p:tagLst xmlns:p="http://schemas.openxmlformats.org/presentationml/2006/main">
  <p:tag name="KSO_WM_TEMPLATE_CATEGORY" val="custom"/>
  <p:tag name="KSO_WM_TEMPLATE_INDEX" val="160112"/>
  <p:tag name="KSO_WM_TAG_VERSION" val="1.0"/>
  <p:tag name="KSO_WM_SLIDE_ID" val="custom160112_2"/>
  <p:tag name="KSO_WM_SLIDE_INDEX" val="2"/>
  <p:tag name="KSO_WM_SLIDE_ITEM_CNT" val="2"/>
  <p:tag name="KSO_WM_SLIDE_LAYOUT" val="a_f"/>
  <p:tag name="KSO_WM_SLIDE_LAYOUT_CNT" val="1_1"/>
  <p:tag name="KSO_WM_SLIDE_TYPE" val="text"/>
  <p:tag name="KSO_WM_BEAUTIFY_FLAG" val="#wm#"/>
  <p:tag name="KSO_WM_SLIDE_POSITION" val="66*148"/>
  <p:tag name="KSO_WM_SLIDE_SIZE" val="828*358"/>
  <p:tag name="KSO_WM_SCREEN_THEME_FLAG" val="Dlrq25wU2PGuGg5bbmjbDB6cftgpSqEloNJwIP9RKOIYErPhliuEju9t1znPjsxr2iplX2rQuJNn5Ke4ViGAQJIos/42YZCYmsEk2Fd0ACc="/>
</p:tagLst>
</file>

<file path=ppt/tags/tag64.xml><?xml version="1.0" encoding="utf-8"?>
<p:tagLst xmlns:p="http://schemas.openxmlformats.org/presentationml/2006/main">
  <p:tag name="KSO_WM_TEMPLATE_CATEGORY" val="custom"/>
  <p:tag name="KSO_WM_TEMPLATE_INDEX" val="160112"/>
  <p:tag name="KSO_WM_TAG_VERSION" val="1.0"/>
  <p:tag name="KSO_WM_SLIDE_ID" val="custom160112_2"/>
  <p:tag name="KSO_WM_SLIDE_INDEX" val="2"/>
  <p:tag name="KSO_WM_SLIDE_ITEM_CNT" val="2"/>
  <p:tag name="KSO_WM_SLIDE_LAYOUT" val="a_f"/>
  <p:tag name="KSO_WM_SLIDE_LAYOUT_CNT" val="1_1"/>
  <p:tag name="KSO_WM_SLIDE_TYPE" val="text"/>
  <p:tag name="KSO_WM_BEAUTIFY_FLAG" val="#wm#"/>
  <p:tag name="KSO_WM_SLIDE_POSITION" val="66*148"/>
  <p:tag name="KSO_WM_SLIDE_SIZE" val="828*358"/>
  <p:tag name="KSO_WM_SCREEN_THEME_FLAG" val="Dlrq25wU2PGuGg5bbmjbDB6cftgpSqEloNJwIP9RKOIYErPhliuEju9t1znPjsxr2iplX2rQuJNn5Ke4ViGAQJIos/42YZCYmsEk2Fd0ACc=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0"/>
  <p:tag name="KSO_WM_TEMPLATE_CATEGORY" val="custom"/>
  <p:tag name="KSO_WM_TEMPLATE_INDEX" val="160112"/>
  <p:tag name="KSO_WM_UNIT_INDEX" val="0"/>
  <p:tag name="KSO_WM_SCREEN_THEME_FLAG" val="Dlrq25wU2PGuGg5bbmjbDB6cftgpSqEloNJwIP9RKOIYErPhliuEju9t1znPjsxr2iplX2rQuJNn5Ke4ViGAQJIos/42YZCYmsEk2Fd0ACc=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6"/>
  <p:tag name="KSO_WM_UNIT_TYPE" val="l_i"/>
  <p:tag name="KSO_WM_UNIT_INDEX" val="1_1"/>
  <p:tag name="KSO_WM_UNIT_ID" val="custom160112_9*l_i*1_1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7"/>
  <p:tag name="KSO_WM_UNIT_TYPE" val="l_i"/>
  <p:tag name="KSO_WM_UNIT_INDEX" val="1_2"/>
  <p:tag name="KSO_WM_UNIT_ID" val="custom160112_9*l_i*1_2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6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文本框 34"/>
  <p:tag name="KSO_WM_UNIT_TYPE" val="l_h_f"/>
  <p:tag name="KSO_WM_UNIT_INDEX" val="1_1_1"/>
  <p:tag name="KSO_WM_UNIT_ID" val="custom160112_9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SCREEN_THEME_FLAG" val="Dlrq25wU2PGuGg5bbmjbDB6cftgpSqEloNJwIP9RKOIYErPhliuEju9t1znPjsxr2iplX2rQuJNn5Ke4ViGAQJIos/42YZCYmsEk2Fd0ACc="/>
</p:tagLst>
</file>

<file path=ppt/tags/tag6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7"/>
  <p:tag name="KSO_WM_TEMPLATE_CATEGORY" val="custom"/>
  <p:tag name="KSO_WM_TEMPLATE_INDEX" val="160112"/>
  <p:tag name="KSO_WM_UNIT_INDEX" val="7"/>
  <p:tag name="KSO_WM_SCREEN_THEME_FLAG" val="Dlrq25wU2PGuGg5bbmjbDB6cftgpSqEloNJwIP9RKOIYErPhliuEju9t1znPjsxr2iplX2rQuJNn5Ke4ViGAQJIos/42YZCYmsEk2Fd0ACc=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160112"/>
  <p:tag name="KSO_WM_SCREEN_THEME_FLAG" val="Dlrq25wU2PGuGg5bbmjbDB6cftgpSqEloNJwIP9RKOIYErPhliuEju9t1znPjsxr2iplX2rQuJNn5Ke4ViGAQJIos/42YZCYmsEk2Fd0ACc="/>
</p:tagLst>
</file>

<file path=ppt/tags/tag7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6"/>
  <p:tag name="KSO_WM_UNIT_TYPE" val="l_i"/>
  <p:tag name="KSO_WM_UNIT_INDEX" val="1_3"/>
  <p:tag name="KSO_WM_UNIT_ID" val="custom160112_9*l_i*1_3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7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7"/>
  <p:tag name="KSO_WM_UNIT_TYPE" val="l_i"/>
  <p:tag name="KSO_WM_UNIT_INDEX" val="1_4"/>
  <p:tag name="KSO_WM_UNIT_ID" val="custom160112_9*l_i*1_4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7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文本框 38"/>
  <p:tag name="KSO_WM_UNIT_TYPE" val="l_h_f"/>
  <p:tag name="KSO_WM_UNIT_INDEX" val="1_2_1"/>
  <p:tag name="KSO_WM_UNIT_ID" val="custom160112_9*l_h_f*1_2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SCREEN_THEME_FLAG" val="Dlrq25wU2PGuGg5bbmjbDB6cftgpSqEloNJwIP9RKOIYErPhliuEju9t1znPjsxr2iplX2rQuJNn5Ke4ViGAQJIos/42YZCYmsEk2Fd0ACc="/>
</p:tagLst>
</file>

<file path=ppt/tags/tag7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28"/>
  <p:tag name="KSO_WM_TEMPLATE_CATEGORY" val="custom"/>
  <p:tag name="KSO_WM_TEMPLATE_INDEX" val="160112"/>
  <p:tag name="KSO_WM_UNIT_INDEX" val="28"/>
  <p:tag name="KSO_WM_SCREEN_THEME_FLAG" val="Dlrq25wU2PGuGg5bbmjbDB6cftgpSqEloNJwIP9RKOIYErPhliuEju9t1znPjsxr2iplX2rQuJNn5Ke4ViGAQJIos/42YZCYmsEk2Fd0ACc="/>
</p:tagLst>
</file>

<file path=ppt/tags/tag74.xml><?xml version="1.0" encoding="utf-8"?>
<p:tagLst xmlns:p="http://schemas.openxmlformats.org/presentationml/2006/main">
  <p:tag name="MH" val="20150922145320"/>
  <p:tag name="MH_LIBRARY" val="GRAPHIC"/>
  <p:tag name="MH_ORDER" val="Oval 6"/>
  <p:tag name="KSO_WM_TAG_VERSION" val="1.0"/>
  <p:tag name="KSO_WM_BEAUTIFY_FLAG" val="#wm#"/>
  <p:tag name="KSO_WM_UNIT_TYPE" val="i"/>
  <p:tag name="KSO_WM_UNIT_ID" val="custom160112_9*i*32"/>
  <p:tag name="KSO_WM_TEMPLATE_CATEGORY" val="custom"/>
  <p:tag name="KSO_WM_TEMPLATE_INDEX" val="160112"/>
  <p:tag name="KSO_WM_UNIT_INDEX" val="32"/>
  <p:tag name="KSO_WM_SCREEN_THEME_FLAG" val="Dlrq25wU2PGuGg5bbmjbDB6cftgpSqEloNJwIP9RKOIYErPhliuEju9t1znPjsxr2iplX2rQuJNn5Ke4ViGAQJIos/42YZCYmsEk2Fd0ACc="/>
</p:tagLst>
</file>

<file path=ppt/tags/tag75.xml><?xml version="1.0" encoding="utf-8"?>
<p:tagLst xmlns:p="http://schemas.openxmlformats.org/presentationml/2006/main">
  <p:tag name="MH" val="20150922145320"/>
  <p:tag name="MH_LIBRARY" val="GRAPHIC"/>
  <p:tag name="MH_ORDER" val="Oval 7"/>
  <p:tag name="KSO_WM_TAG_VERSION" val="1.0"/>
  <p:tag name="KSO_WM_BEAUTIFY_FLAG" val="#wm#"/>
  <p:tag name="KSO_WM_UNIT_TYPE" val="i"/>
  <p:tag name="KSO_WM_UNIT_ID" val="custom160112_9*i*33"/>
  <p:tag name="KSO_WM_TEMPLATE_CATEGORY" val="custom"/>
  <p:tag name="KSO_WM_TEMPLATE_INDEX" val="160112"/>
  <p:tag name="KSO_WM_UNIT_INDEX" val="33"/>
  <p:tag name="KSO_WM_SCREEN_THEME_FLAG" val="Dlrq25wU2PGuGg5bbmjbDB6cftgpSqEloNJwIP9RKOIYErPhliuEju9t1znPjsxr2iplX2rQuJNn5Ke4ViGAQJIos/42YZCYmsEk2Fd0ACc="/>
</p:tagLst>
</file>

<file path=ppt/tags/tag76.xml><?xml version="1.0" encoding="utf-8"?>
<p:tagLst xmlns:p="http://schemas.openxmlformats.org/presentationml/2006/main">
  <p:tag name="MH" val="20150922145320"/>
  <p:tag name="MH_LIBRARY" val="GRAPHIC"/>
  <p:tag name="MH_ORDER" val="TextBox 31"/>
  <p:tag name="KSO_WM_UNIT_CLEAR" val="1"/>
  <p:tag name="KSO_WM_UNIT_LAYERLEVEL" val="1"/>
  <p:tag name="KSO_WM_UNIT_VALUE" val="4"/>
  <p:tag name="KSO_WM_UNIT_ISCONTENTSTITLE" val="0"/>
  <p:tag name="KSO_WM_UNIT_HIGHLIGHT" val="0"/>
  <p:tag name="KSO_WM_UNIT_COMPATIBLE" val="0"/>
  <p:tag name="KSO_WM_UNIT_PRESET_TEXT" val="CONTENTS"/>
  <p:tag name="KSO_WM_TAG_VERSION" val="1.0"/>
  <p:tag name="KSO_WM_BEAUTIFY_FLAG" val="#wm#"/>
  <p:tag name="KSO_WM_UNIT_TYPE" val="i"/>
  <p:tag name="KSO_WM_UNIT_ID" val="custom160112_9*i*34"/>
  <p:tag name="KSO_WM_TEMPLATE_CATEGORY" val="custom"/>
  <p:tag name="KSO_WM_TEMPLATE_INDEX" val="160112"/>
  <p:tag name="KSO_WM_UNIT_INDEX" val="34"/>
  <p:tag name="KSO_WM_SCREEN_THEME_FLAG" val="Dlrq25wU2PGuGg5bbmjbDB6cftgpSqEloNJwIP9RKOIYErPhliuEju9t1znPjsxr2iplX2rQuJNn5Ke4ViGAQJIos/42YZCYmsEk2Fd0ACc="/>
</p:tagLst>
</file>

<file path=ppt/tags/tag77.xml><?xml version="1.0" encoding="utf-8"?>
<p:tagLst xmlns:p="http://schemas.openxmlformats.org/presentationml/2006/main">
  <p:tag name="MH" val="20150922145320"/>
  <p:tag name="MH_LIBRARY" val="GRAPHIC"/>
  <p:tag name="KSO_WM_TEMPLATE_CATEGORY" val="custom"/>
  <p:tag name="KSO_WM_TEMPLATE_INDEX" val="160112"/>
  <p:tag name="KSO_WM_SLIDE_ID" val="custom160112_9"/>
  <p:tag name="KSO_WM_SLIDE_INDEX" val="9"/>
  <p:tag name="KSO_WM_SLIDE_ITEM_CNT" val="4"/>
  <p:tag name="KSO_WM_SLIDE_LAYOUT" val="l"/>
  <p:tag name="KSO_WM_SLIDE_LAYOUT_CNT" val="1"/>
  <p:tag name="KSO_WM_SLIDE_TYPE" val="contents"/>
  <p:tag name="KSO_WM_BEAUTIFY_FLAG" val="#wm#"/>
  <p:tag name="KSO_WM_TAG_VERSION" val="1.0"/>
  <p:tag name="KSO_WM_DIAGRAM_GROUP_CODE" val="l1-1"/>
  <p:tag name="KSO_WM_SCREEN_THEME_FLAG" val="Dlrq25wU2PGuGg5bbmjbDB6cftgpSqEloNJwIP9RKOIYErPhliuEju9t1znPjsxr2iplX2rQuJNn5Ke4ViGAQJIos/42YZCYmsEk2Fd0ACc="/>
</p:tagLst>
</file>

<file path=ppt/tags/tag7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0"/>
  <p:tag name="KSO_WM_TEMPLATE_CATEGORY" val="custom"/>
  <p:tag name="KSO_WM_TEMPLATE_INDEX" val="160112"/>
  <p:tag name="KSO_WM_UNIT_INDEX" val="0"/>
  <p:tag name="KSO_WM_SCREEN_THEME_FLAG" val="Dlrq25wU2PGuGg5bbmjbDB6cftgpSqEloNJwIP9RKOIYErPhliuEju9t1znPjsxr2iplX2rQuJNn5Ke4ViGAQJIos/42YZCYmsEk2Fd0ACc="/>
</p:tagLst>
</file>

<file path=ppt/tags/tag7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6"/>
  <p:tag name="KSO_WM_UNIT_TYPE" val="l_i"/>
  <p:tag name="KSO_WM_UNIT_INDEX" val="1_1"/>
  <p:tag name="KSO_WM_UNIT_ID" val="custom160112_9*l_i*1_1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160112"/>
  <p:tag name="KSO_WM_SCREEN_THEME_FLAG" val="Dlrq25wU2PGuGg5bbmjbDB6cftgpSqEloNJwIP9RKOIYErPhliuEju9t1znPjsxr2iplX2rQuJNn5Ke4ViGAQJIos/42YZCYmsEk2Fd0ACc="/>
</p:tagLst>
</file>

<file path=ppt/tags/tag8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7"/>
  <p:tag name="KSO_WM_UNIT_TYPE" val="l_i"/>
  <p:tag name="KSO_WM_UNIT_INDEX" val="1_2"/>
  <p:tag name="KSO_WM_UNIT_ID" val="custom160112_9*l_i*1_2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8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文本框 34"/>
  <p:tag name="KSO_WM_UNIT_TYPE" val="l_h_f"/>
  <p:tag name="KSO_WM_UNIT_INDEX" val="1_1_1"/>
  <p:tag name="KSO_WM_UNIT_ID" val="custom160112_9*l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SCREEN_THEME_FLAG" val="Dlrq25wU2PGuGg5bbmjbDB6cftgpSqEloNJwIP9RKOIYErPhliuEju9t1znPjsxr2iplX2rQuJNn5Ke4ViGAQJIos/42YZCYmsEk2Fd0ACc="/>
</p:tagLst>
</file>

<file path=ppt/tags/tag8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7"/>
  <p:tag name="KSO_WM_TEMPLATE_CATEGORY" val="custom"/>
  <p:tag name="KSO_WM_TEMPLATE_INDEX" val="160112"/>
  <p:tag name="KSO_WM_UNIT_INDEX" val="7"/>
  <p:tag name="KSO_WM_SCREEN_THEME_FLAG" val="Dlrq25wU2PGuGg5bbmjbDB6cftgpSqEloNJwIP9RKOIYErPhliuEju9t1znPjsxr2iplX2rQuJNn5Ke4ViGAQJIos/42YZCYmsEk2Fd0ACc="/>
</p:tagLst>
</file>

<file path=ppt/tags/tag8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6"/>
  <p:tag name="KSO_WM_UNIT_TYPE" val="l_i"/>
  <p:tag name="KSO_WM_UNIT_INDEX" val="1_3"/>
  <p:tag name="KSO_WM_UNIT_ID" val="custom160112_9*l_i*1_3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8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7"/>
  <p:tag name="KSO_WM_UNIT_TYPE" val="l_i"/>
  <p:tag name="KSO_WM_UNIT_INDEX" val="1_4"/>
  <p:tag name="KSO_WM_UNIT_ID" val="custom160112_9*l_i*1_4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8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文本框 38"/>
  <p:tag name="KSO_WM_UNIT_TYPE" val="l_h_f"/>
  <p:tag name="KSO_WM_UNIT_INDEX" val="1_2_1"/>
  <p:tag name="KSO_WM_UNIT_ID" val="custom160112_9*l_h_f*1_2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SCREEN_THEME_FLAG" val="Dlrq25wU2PGuGg5bbmjbDB6cftgpSqEloNJwIP9RKOIYErPhliuEju9t1znPjsxr2iplX2rQuJNn5Ke4ViGAQJIos/42YZCYmsEk2Fd0ACc="/>
</p:tagLst>
</file>

<file path=ppt/tags/tag8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14"/>
  <p:tag name="KSO_WM_TEMPLATE_CATEGORY" val="custom"/>
  <p:tag name="KSO_WM_TEMPLATE_INDEX" val="160112"/>
  <p:tag name="KSO_WM_UNIT_INDEX" val="14"/>
  <p:tag name="KSO_WM_SCREEN_THEME_FLAG" val="Dlrq25wU2PGuGg5bbmjbDB6cftgpSqEloNJwIP9RKOIYErPhliuEju9t1znPjsxr2iplX2rQuJNn5Ke4ViGAQJIos/42YZCYmsEk2Fd0ACc="/>
</p:tagLst>
</file>

<file path=ppt/tags/tag8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6"/>
  <p:tag name="KSO_WM_UNIT_TYPE" val="l_i"/>
  <p:tag name="KSO_WM_UNIT_INDEX" val="1_5"/>
  <p:tag name="KSO_WM_UNIT_ID" val="custom160112_9*l_i*1_5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8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7"/>
  <p:tag name="KSO_WM_UNIT_TYPE" val="l_i"/>
  <p:tag name="KSO_WM_UNIT_INDEX" val="1_6"/>
  <p:tag name="KSO_WM_UNIT_ID" val="custom160112_9*l_i*1_6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8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文本框 43"/>
  <p:tag name="KSO_WM_UNIT_TYPE" val="l_h_f"/>
  <p:tag name="KSO_WM_UNIT_INDEX" val="1_3_1"/>
  <p:tag name="KSO_WM_UNIT_ID" val="custom160112_9*l_h_f*1_3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24"/>
  <p:tag name="KSO_WM_DIAGRAM_GROUP_CODE" val="l1-1"/>
  <p:tag name="KSO_WM_SCREEN_THEME_FLAG" val="Dlrq25wU2PGuGg5bbmjbDB6cftgpSqEloNJwIP9RKOIYErPhliuEju9t1znPjsxr2iplX2rQuJNn5Ke4ViGAQJIos/42YZCYmsEk2Fd0ACc="/>
</p:tagLst>
</file>

<file path=ppt/tags/tag9.xml><?xml version="1.0" encoding="utf-8"?>
<p:tagLst xmlns:p="http://schemas.openxmlformats.org/presentationml/2006/main">
  <p:tag name="KSO_WM_TEMPLATE_THUMBS_INDEX" val="1、4、5、9、12、13、17、25、27、28、29、30"/>
  <p:tag name="KSO_WM_TEMPLATE_CATEGORY" val="custom"/>
  <p:tag name="KSO_WM_TEMPLATE_INDEX" val="160112"/>
  <p:tag name="KSO_WM_BEAUTIFY_FLAG" val="#wm#"/>
  <p:tag name="KSO_WM_TAG_VERSION" val="1.0"/>
  <p:tag name="KSO_WM_SCREEN_THEME_FLAG" val="Dlrq25wU2PGuGg5bbmjbDB6cftgpSqEloNJwIP9RKOIYErPhliuEju9t1znPjsxr2iplX2rQuJNn5Ke4ViGAQJIos/42YZCYmsEk2Fd0ACc="/>
</p:tagLst>
</file>

<file path=ppt/tags/tag9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28"/>
  <p:tag name="KSO_WM_TEMPLATE_CATEGORY" val="custom"/>
  <p:tag name="KSO_WM_TEMPLATE_INDEX" val="160112"/>
  <p:tag name="KSO_WM_UNIT_INDEX" val="28"/>
  <p:tag name="KSO_WM_SCREEN_THEME_FLAG" val="Dlrq25wU2PGuGg5bbmjbDB6cftgpSqEloNJwIP9RKOIYErPhliuEju9t1znPjsxr2iplX2rQuJNn5Ke4ViGAQJIos/42YZCYmsEk2Fd0ACc="/>
</p:tagLst>
</file>

<file path=ppt/tags/tag91.xml><?xml version="1.0" encoding="utf-8"?>
<p:tagLst xmlns:p="http://schemas.openxmlformats.org/presentationml/2006/main">
  <p:tag name="MH" val="20150922145320"/>
  <p:tag name="MH_LIBRARY" val="GRAPHIC"/>
  <p:tag name="MH_ORDER" val="Oval 6"/>
  <p:tag name="KSO_WM_TAG_VERSION" val="1.0"/>
  <p:tag name="KSO_WM_BEAUTIFY_FLAG" val="#wm#"/>
  <p:tag name="KSO_WM_UNIT_TYPE" val="i"/>
  <p:tag name="KSO_WM_UNIT_ID" val="custom160112_9*i*32"/>
  <p:tag name="KSO_WM_TEMPLATE_CATEGORY" val="custom"/>
  <p:tag name="KSO_WM_TEMPLATE_INDEX" val="160112"/>
  <p:tag name="KSO_WM_UNIT_INDEX" val="32"/>
  <p:tag name="KSO_WM_SCREEN_THEME_FLAG" val="Dlrq25wU2PGuGg5bbmjbDB6cftgpSqEloNJwIP9RKOIYErPhliuEju9t1znPjsxr2iplX2rQuJNn5Ke4ViGAQJIos/42YZCYmsEk2Fd0ACc="/>
</p:tagLst>
</file>

<file path=ppt/tags/tag92.xml><?xml version="1.0" encoding="utf-8"?>
<p:tagLst xmlns:p="http://schemas.openxmlformats.org/presentationml/2006/main">
  <p:tag name="MH" val="20150922145320"/>
  <p:tag name="MH_LIBRARY" val="GRAPHIC"/>
  <p:tag name="MH_ORDER" val="Oval 7"/>
  <p:tag name="KSO_WM_TAG_VERSION" val="1.0"/>
  <p:tag name="KSO_WM_BEAUTIFY_FLAG" val="#wm#"/>
  <p:tag name="KSO_WM_UNIT_TYPE" val="i"/>
  <p:tag name="KSO_WM_UNIT_ID" val="custom160112_9*i*33"/>
  <p:tag name="KSO_WM_TEMPLATE_CATEGORY" val="custom"/>
  <p:tag name="KSO_WM_TEMPLATE_INDEX" val="160112"/>
  <p:tag name="KSO_WM_UNIT_INDEX" val="33"/>
  <p:tag name="KSO_WM_SCREEN_THEME_FLAG" val="Dlrq25wU2PGuGg5bbmjbDB6cftgpSqEloNJwIP9RKOIYErPhliuEju9t1znPjsxr2iplX2rQuJNn5Ke4ViGAQJIos/42YZCYmsEk2Fd0ACc="/>
</p:tagLst>
</file>

<file path=ppt/tags/tag93.xml><?xml version="1.0" encoding="utf-8"?>
<p:tagLst xmlns:p="http://schemas.openxmlformats.org/presentationml/2006/main">
  <p:tag name="MH" val="20150922145320"/>
  <p:tag name="MH_LIBRARY" val="GRAPHIC"/>
  <p:tag name="MH_ORDER" val="TextBox 31"/>
  <p:tag name="KSO_WM_UNIT_CLEAR" val="1"/>
  <p:tag name="KSO_WM_UNIT_LAYERLEVEL" val="1"/>
  <p:tag name="KSO_WM_UNIT_VALUE" val="4"/>
  <p:tag name="KSO_WM_UNIT_ISCONTENTSTITLE" val="0"/>
  <p:tag name="KSO_WM_UNIT_HIGHLIGHT" val="0"/>
  <p:tag name="KSO_WM_UNIT_COMPATIBLE" val="0"/>
  <p:tag name="KSO_WM_UNIT_PRESET_TEXT" val="CONTENTS"/>
  <p:tag name="KSO_WM_TAG_VERSION" val="1.0"/>
  <p:tag name="KSO_WM_BEAUTIFY_FLAG" val="#wm#"/>
  <p:tag name="KSO_WM_UNIT_TYPE" val="i"/>
  <p:tag name="KSO_WM_UNIT_ID" val="custom160112_9*i*34"/>
  <p:tag name="KSO_WM_TEMPLATE_CATEGORY" val="custom"/>
  <p:tag name="KSO_WM_TEMPLATE_INDEX" val="160112"/>
  <p:tag name="KSO_WM_UNIT_INDEX" val="34"/>
  <p:tag name="KSO_WM_SCREEN_THEME_FLAG" val="Dlrq25wU2PGuGg5bbmjbDB6cftgpSqEloNJwIP9RKOIYErPhliuEju9t1znPjsxr2iplX2rQuJNn5Ke4ViGAQJIos/42YZCYmsEk2Fd0ACc="/>
</p:tagLst>
</file>

<file path=ppt/tags/tag94.xml><?xml version="1.0" encoding="utf-8"?>
<p:tagLst xmlns:p="http://schemas.openxmlformats.org/presentationml/2006/main">
  <p:tag name="MH" val="20150922145320"/>
  <p:tag name="MH_LIBRARY" val="GRAPHIC"/>
  <p:tag name="KSO_WM_TEMPLATE_CATEGORY" val="custom"/>
  <p:tag name="KSO_WM_TEMPLATE_INDEX" val="160112"/>
  <p:tag name="KSO_WM_SLIDE_ID" val="custom160112_9"/>
  <p:tag name="KSO_WM_SLIDE_INDEX" val="9"/>
  <p:tag name="KSO_WM_SLIDE_ITEM_CNT" val="4"/>
  <p:tag name="KSO_WM_SLIDE_LAYOUT" val="l"/>
  <p:tag name="KSO_WM_SLIDE_LAYOUT_CNT" val="1"/>
  <p:tag name="KSO_WM_SLIDE_TYPE" val="contents"/>
  <p:tag name="KSO_WM_BEAUTIFY_FLAG" val="#wm#"/>
  <p:tag name="KSO_WM_TAG_VERSION" val="1.0"/>
  <p:tag name="KSO_WM_DIAGRAM_GROUP_CODE" val="l1-1"/>
  <p:tag name="KSO_WM_SCREEN_THEME_FLAG" val="Dlrq25wU2PGuGg5bbmjbDB6cftgpSqEloNJwIP9RKOIYErPhliuEju9t1znPjsxr2iplX2rQuJNn5Ke4ViGAQJIos/42YZCYmsEk2Fd0ACc=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160112"/>
  <p:tag name="KSO_WM_SCREEN_THEME_FLAG" val="Dlrq25wU2PGuGg5bbmjbDB6cftgpSqEloNJwIP9RKOIYErPhliuEju9t1znPjsxr2iplX2rQuJNn5Ke4ViGAQJIos/42YZCYmsEk2Fd0ACc="/>
</p:tagLst>
</file>

<file path=ppt/tags/tag96.xml><?xml version="1.0" encoding="utf-8"?>
<p:tagLst xmlns:p="http://schemas.openxmlformats.org/presentationml/2006/main">
  <p:tag name="KSO_WM_TEMPLATE_CATEGORY" val="custom"/>
  <p:tag name="KSO_WM_TEMPLATE_INDEX" val="160112"/>
  <p:tag name="KSO_WM_TAG_VERSION" val="1.0"/>
  <p:tag name="KSO_WM_SLIDE_ID" val="custom160112_2"/>
  <p:tag name="KSO_WM_SLIDE_INDEX" val="2"/>
  <p:tag name="KSO_WM_SLIDE_ITEM_CNT" val="2"/>
  <p:tag name="KSO_WM_SLIDE_LAYOUT" val="a_f"/>
  <p:tag name="KSO_WM_SLIDE_LAYOUT_CNT" val="1_1"/>
  <p:tag name="KSO_WM_SLIDE_TYPE" val="text"/>
  <p:tag name="KSO_WM_BEAUTIFY_FLAG" val="#wm#"/>
  <p:tag name="KSO_WM_SLIDE_POSITION" val="66*148"/>
  <p:tag name="KSO_WM_SLIDE_SIZE" val="828*358"/>
  <p:tag name="KSO_WM_SCREEN_THEME_FLAG" val="Dlrq25wU2PGuGg5bbmjbDB6cftgpSqEloNJwIP9RKOIYErPhliuEju9t1znPjsxr2iplX2rQuJNn5Ke4ViGAQJIos/42YZCYmsEk2Fd0ACc="/>
</p:tagLst>
</file>

<file path=ppt/tags/tag9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112_9*i*0"/>
  <p:tag name="KSO_WM_TEMPLATE_CATEGORY" val="custom"/>
  <p:tag name="KSO_WM_TEMPLATE_INDEX" val="160112"/>
  <p:tag name="KSO_WM_UNIT_INDEX" val="0"/>
  <p:tag name="KSO_WM_SCREEN_THEME_FLAG" val="Dlrq25wU2PGuGg5bbmjbDB6cftgpSqEloNJwIP9RKOIYErPhliuEju9t1znPjsxr2iplX2rQuJNn5Ke4ViGAQJIos/42YZCYmsEk2Fd0ACc="/>
</p:tagLst>
</file>

<file path=ppt/tags/tag9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6"/>
  <p:tag name="KSO_WM_UNIT_TYPE" val="l_i"/>
  <p:tag name="KSO_WM_UNIT_INDEX" val="1_1"/>
  <p:tag name="KSO_WM_UNIT_ID" val="custom160112_9*l_i*1_1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ags/tag9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12"/>
  <p:tag name="MH" val="20150922145320"/>
  <p:tag name="MH_LIBRARY" val="GRAPHIC"/>
  <p:tag name="MH_ORDER" val="Oval 7"/>
  <p:tag name="KSO_WM_UNIT_TYPE" val="l_i"/>
  <p:tag name="KSO_WM_UNIT_INDEX" val="1_2"/>
  <p:tag name="KSO_WM_UNIT_ID" val="custom160112_9*l_i*1_2"/>
  <p:tag name="KSO_WM_UNIT_CLEAR" val="1"/>
  <p:tag name="KSO_WM_UNIT_LAYERLEVEL" val="1_1"/>
  <p:tag name="KSO_WM_DIAGRAM_GROUP_CODE" val="l1-1"/>
  <p:tag name="KSO_WM_SCREEN_THEME_FLAG" val="Dlrq25wU2PGuGg5bbmjbDB6cftgpSqEloNJwIP9RKOIYErPhliuEju9t1znPjsxr2iplX2rQuJNn5Ke4ViGAQJIos/42YZCYmsEk2Fd0ACc="/>
</p:tagLst>
</file>

<file path=ppt/theme/theme1.xml><?xml version="1.0" encoding="utf-8"?>
<a:theme xmlns:a="http://schemas.openxmlformats.org/drawingml/2006/main" name="1_Office 主题">
  <a:themeElements>
    <a:clrScheme name="自定义 266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DA4654"/>
      </a:accent1>
      <a:accent2>
        <a:srgbClr val="EA9B26"/>
      </a:accent2>
      <a:accent3>
        <a:srgbClr val="D36D8D"/>
      </a:accent3>
      <a:accent4>
        <a:srgbClr val="D46E5A"/>
      </a:accent4>
      <a:accent5>
        <a:srgbClr val="00B0F0"/>
      </a:accent5>
      <a:accent6>
        <a:srgbClr val="82C836"/>
      </a:accent6>
      <a:hlink>
        <a:srgbClr val="FCCF86"/>
      </a:hlink>
      <a:folHlink>
        <a:srgbClr val="AA5ED4"/>
      </a:folHlink>
    </a:clrScheme>
    <a:fontScheme name="自定义 15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lang="zh-CN" altLang="en-US" sz="3600">
            <a:solidFill>
              <a:schemeClr val="tx1"/>
            </a:solidFill>
            <a:uFillTx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1513</Words>
  <Application>WPS 演示</Application>
  <PresentationFormat>宽屏</PresentationFormat>
  <Paragraphs>379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6" baseType="lpstr">
      <vt:lpstr>Arial</vt:lpstr>
      <vt:lpstr>宋体</vt:lpstr>
      <vt:lpstr>Wingdings</vt:lpstr>
      <vt:lpstr>Broadway BT</vt:lpstr>
      <vt:lpstr>汉仪丫丫体简</vt:lpstr>
      <vt:lpstr>Verdana</vt:lpstr>
      <vt:lpstr>黑体</vt:lpstr>
      <vt:lpstr>Calibri</vt:lpstr>
      <vt:lpstr>微软雅黑</vt:lpstr>
      <vt:lpstr>Times New Roman</vt:lpstr>
      <vt:lpstr>华文行楷</vt:lpstr>
      <vt:lpstr>Arial Unicode MS</vt:lpstr>
      <vt:lpstr>华文新魏</vt:lpstr>
      <vt:lpstr>Stencil Std</vt:lpstr>
      <vt:lpstr>Broadway</vt:lpstr>
      <vt:lpstr>Stencil</vt:lpstr>
      <vt:lpstr>1_Office 主题</vt:lpstr>
      <vt:lpstr>导言课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lenovo</cp:lastModifiedBy>
  <cp:revision>31</cp:revision>
  <dcterms:created xsi:type="dcterms:W3CDTF">2015-05-05T08:02:00Z</dcterms:created>
  <dcterms:modified xsi:type="dcterms:W3CDTF">2018-08-20T12:56:58Z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