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  <Override PartName="/ppt/tags/tag27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26"/>
  </p:notesMasterIdLst>
  <p:handoutMasterIdLst>
    <p:handoutMasterId r:id="rId27"/>
  </p:handoutMasterIdLst>
  <p:sldIdLst>
    <p:sldId id="279" r:id="rId4"/>
    <p:sldId id="301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  <p:cmAuthor id="1" name="幸全" initials="幸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6.xml" Id="rId9" /><Relationship Type="http://schemas.openxmlformats.org/officeDocument/2006/relationships/slide" Target="slides/slide5.xml" Id="rId8" /><Relationship Type="http://schemas.openxmlformats.org/officeDocument/2006/relationships/slide" Target="slides/slide4.xml" Id="rId7" /><Relationship Type="http://schemas.openxmlformats.org/officeDocument/2006/relationships/slide" Target="slides/slide3.xml" Id="rId6" /><Relationship Type="http://schemas.openxmlformats.org/officeDocument/2006/relationships/slide" Target="slides/slide2.xml" Id="rId5" /><Relationship Type="http://schemas.openxmlformats.org/officeDocument/2006/relationships/slide" Target="slides/slide1.xml" Id="rId4" /><Relationship Type="http://schemas.openxmlformats.org/officeDocument/2006/relationships/commentAuthors" Target="commentAuthors.xml" Id="rId31" /><Relationship Type="http://schemas.openxmlformats.org/officeDocument/2006/relationships/tableStyles" Target="tableStyles.xml" Id="rId30" /><Relationship Type="http://schemas.openxmlformats.org/officeDocument/2006/relationships/slideMaster" Target="slideMasters/slideMaster2.xml" Id="rId3" /><Relationship Type="http://schemas.openxmlformats.org/officeDocument/2006/relationships/viewProps" Target="viewProps.xml" Id="rId29" /><Relationship Type="http://schemas.openxmlformats.org/officeDocument/2006/relationships/presProps" Target="presProps.xml" Id="rId28" /><Relationship Type="http://schemas.openxmlformats.org/officeDocument/2006/relationships/handoutMaster" Target="handoutMasters/handoutMaster1.xml" Id="rId27" /><Relationship Type="http://schemas.openxmlformats.org/officeDocument/2006/relationships/notesMaster" Target="notesMasters/notesMaster1.xml" Id="rId26" /><Relationship Type="http://schemas.openxmlformats.org/officeDocument/2006/relationships/slide" Target="slides/slide22.xml" Id="rId25" /><Relationship Type="http://schemas.openxmlformats.org/officeDocument/2006/relationships/slide" Target="slides/slide21.xml" Id="rId24" /><Relationship Type="http://schemas.openxmlformats.org/officeDocument/2006/relationships/slide" Target="slides/slide20.xml" Id="rId23" /><Relationship Type="http://schemas.openxmlformats.org/officeDocument/2006/relationships/slide" Target="slides/slide19.xml" Id="rId22" /><Relationship Type="http://schemas.openxmlformats.org/officeDocument/2006/relationships/slide" Target="slides/slide18.xml" Id="rId21" /><Relationship Type="http://schemas.openxmlformats.org/officeDocument/2006/relationships/slide" Target="slides/slide17.xml" Id="rId20" /><Relationship Type="http://schemas.openxmlformats.org/officeDocument/2006/relationships/theme" Target="theme/theme1.xml" Id="rId2" /><Relationship Type="http://schemas.openxmlformats.org/officeDocument/2006/relationships/slide" Target="slides/slide16.xml" Id="rId19" /><Relationship Type="http://schemas.openxmlformats.org/officeDocument/2006/relationships/slide" Target="slides/slide15.xml" Id="rId18" /><Relationship Type="http://schemas.openxmlformats.org/officeDocument/2006/relationships/slide" Target="slides/slide14.xml" Id="rId17" /><Relationship Type="http://schemas.openxmlformats.org/officeDocument/2006/relationships/slide" Target="slides/slide13.xml" Id="rId16" /><Relationship Type="http://schemas.openxmlformats.org/officeDocument/2006/relationships/slide" Target="slides/slide12.xml" Id="rId15" /><Relationship Type="http://schemas.openxmlformats.org/officeDocument/2006/relationships/slide" Target="slides/slide11.xml" Id="rId14" /><Relationship Type="http://schemas.openxmlformats.org/officeDocument/2006/relationships/slide" Target="slides/slide10.xml" Id="rId13" /><Relationship Type="http://schemas.openxmlformats.org/officeDocument/2006/relationships/slide" Target="slides/slide9.xml" Id="rId12" /><Relationship Type="http://schemas.openxmlformats.org/officeDocument/2006/relationships/slide" Target="slides/slide8.xml" Id="rId11" /><Relationship Type="http://schemas.openxmlformats.org/officeDocument/2006/relationships/slide" Target="slides/slide7.xml" Id="rId10" /><Relationship Type="http://schemas.openxmlformats.org/officeDocument/2006/relationships/slideMaster" Target="slideMasters/slideMaster1.xml" Id="rId1" /><Relationship Type="http://schemas.openxmlformats.org/officeDocument/2006/relationships/tags" Target="/ppt/tags/tag273.xml" Id="R6d5591381a9b4ec1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ea typeface="楷体" panose="02010609060101010101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ea typeface="楷体" panose="02010609060101010101" charset="-122"/>
              </a:rPr>
            </a:fld>
            <a:endParaRPr lang="zh-CN" altLang="en-US">
              <a:ea typeface="楷体" panose="02010609060101010101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ea typeface="楷体" panose="02010609060101010101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ea typeface="楷体" panose="02010609060101010101" charset="-122"/>
              </a:rPr>
            </a:fld>
            <a:endParaRPr lang="zh-CN" altLang="en-US">
              <a:ea typeface="楷体" panose="02010609060101010101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楷体" panose="020106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楷体" panose="02010609060101010101" charset="-122"/>
              </a:defRPr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楷体" panose="020106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楷体" panose="02010609060101010101" charset="-122"/>
              </a:defRPr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楷体" panose="02010609060101010101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楷体" panose="02010609060101010101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楷体" panose="02010609060101010101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楷体" panose="02010609060101010101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楷体" panose="02010609060101010101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6.xml"/><Relationship Id="rId8" Type="http://schemas.openxmlformats.org/officeDocument/2006/relationships/tags" Target="../tags/tag5.xml"/><Relationship Id="rId7" Type="http://schemas.openxmlformats.org/officeDocument/2006/relationships/tags" Target="../tags/tag4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image" Target="file:///C:\Users\1V994W2\Documents\Tencent%20Files\574576071\FileRecv\&#25340;&#35013;&#32032;&#26448;\&#20013;&#22269;&#39118;&#24180;&#20250;-7\\06\subject_holdright_219,179,107_0_staid_full_0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3.xml"/><Relationship Id="rId8" Type="http://schemas.openxmlformats.org/officeDocument/2006/relationships/tags" Target="../tags/tag12.xml"/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11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10.xml"/><Relationship Id="rId12" Type="http://schemas.openxmlformats.org/officeDocument/2006/relationships/tags" Target="../tags/tag16.xml"/><Relationship Id="rId11" Type="http://schemas.openxmlformats.org/officeDocument/2006/relationships/tags" Target="../tags/tag15.xml"/><Relationship Id="rId10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22.xml"/><Relationship Id="rId8" Type="http://schemas.openxmlformats.org/officeDocument/2006/relationships/tags" Target="../tags/tag21.xml"/><Relationship Id="rId7" Type="http://schemas.openxmlformats.org/officeDocument/2006/relationships/tags" Target="../tags/tag20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image" Target="file:///C:\Users\1V994W2\PycharmProjects\PPT_Background_Generation/pic_temp/pic_half_down.png" TargetMode="External"/><Relationship Id="rId3" Type="http://schemas.openxmlformats.org/officeDocument/2006/relationships/image" Target="../media/image4.png"/><Relationship Id="rId2" Type="http://schemas.openxmlformats.org/officeDocument/2006/relationships/tags" Target="../tags/tag17.xml"/><Relationship Id="rId10" Type="http://schemas.openxmlformats.org/officeDocument/2006/relationships/tags" Target="../tags/tag23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25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24.xml"/><Relationship Id="rId13" Type="http://schemas.openxmlformats.org/officeDocument/2006/relationships/tags" Target="../tags/tag31.xml"/><Relationship Id="rId12" Type="http://schemas.openxmlformats.org/officeDocument/2006/relationships/tags" Target="../tags/tag30.xml"/><Relationship Id="rId11" Type="http://schemas.openxmlformats.org/officeDocument/2006/relationships/tags" Target="../tags/tag29.xml"/><Relationship Id="rId10" Type="http://schemas.openxmlformats.org/officeDocument/2006/relationships/tags" Target="../tags/tag28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35.xml"/><Relationship Id="rId8" Type="http://schemas.openxmlformats.org/officeDocument/2006/relationships/tags" Target="../tags/tag34.xml"/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33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32.xml"/><Relationship Id="rId15" Type="http://schemas.openxmlformats.org/officeDocument/2006/relationships/tags" Target="../tags/tag41.xml"/><Relationship Id="rId14" Type="http://schemas.openxmlformats.org/officeDocument/2006/relationships/tags" Target="../tags/tag40.xml"/><Relationship Id="rId13" Type="http://schemas.openxmlformats.org/officeDocument/2006/relationships/tags" Target="../tags/tag39.xml"/><Relationship Id="rId12" Type="http://schemas.openxmlformats.org/officeDocument/2006/relationships/tags" Target="../tags/tag38.xml"/><Relationship Id="rId11" Type="http://schemas.openxmlformats.org/officeDocument/2006/relationships/tags" Target="../tags/tag37.xml"/><Relationship Id="rId10" Type="http://schemas.openxmlformats.org/officeDocument/2006/relationships/tags" Target="../tags/tag36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45.xml"/><Relationship Id="rId8" Type="http://schemas.openxmlformats.org/officeDocument/2006/relationships/tags" Target="../tags/tag44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43.xml"/><Relationship Id="rId4" Type="http://schemas.openxmlformats.org/officeDocument/2006/relationships/image" Target="file:///C:\Users\1V994W2\Documents\Tencent%20Files\574576071\FileRecv\&#25340;&#35013;&#32032;&#26448;\&#20013;&#22269;&#39118;&#24180;&#20250;-7\\06\subject_holdright_219,179,107_0_staid_full_0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42.xml"/><Relationship Id="rId11" Type="http://schemas.openxmlformats.org/officeDocument/2006/relationships/tags" Target="../tags/tag47.xml"/><Relationship Id="rId10" Type="http://schemas.openxmlformats.org/officeDocument/2006/relationships/tags" Target="../tags/tag46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9" Type="http://schemas.openxmlformats.org/officeDocument/2006/relationships/tags" Target="../tags/tag54.xml"/><Relationship Id="rId8" Type="http://schemas.openxmlformats.org/officeDocument/2006/relationships/tags" Target="../tags/tag53.xml"/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52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51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tags" Target="../tags/tag56.xml"/><Relationship Id="rId10" Type="http://schemas.openxmlformats.org/officeDocument/2006/relationships/tags" Target="../tags/tag55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60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59.xml"/><Relationship Id="rId12" Type="http://schemas.openxmlformats.org/officeDocument/2006/relationships/tags" Target="../tags/tag65.xml"/><Relationship Id="rId11" Type="http://schemas.openxmlformats.org/officeDocument/2006/relationships/tags" Target="../tags/tag64.xml"/><Relationship Id="rId10" Type="http://schemas.openxmlformats.org/officeDocument/2006/relationships/tags" Target="../tags/tag63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69.xml"/><Relationship Id="rId8" Type="http://schemas.openxmlformats.org/officeDocument/2006/relationships/tags" Target="../tags/tag68.xml"/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67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66.xml"/><Relationship Id="rId11" Type="http://schemas.openxmlformats.org/officeDocument/2006/relationships/tags" Target="../tags/tag71.xml"/><Relationship Id="rId10" Type="http://schemas.openxmlformats.org/officeDocument/2006/relationships/tags" Target="../tags/tag70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77.xml"/><Relationship Id="rId8" Type="http://schemas.openxmlformats.org/officeDocument/2006/relationships/tags" Target="../tags/tag76.xml"/><Relationship Id="rId7" Type="http://schemas.openxmlformats.org/officeDocument/2006/relationships/tags" Target="../tags/tag75.xml"/><Relationship Id="rId6" Type="http://schemas.openxmlformats.org/officeDocument/2006/relationships/tags" Target="../tags/tag74.xml"/><Relationship Id="rId5" Type="http://schemas.openxmlformats.org/officeDocument/2006/relationships/tags" Target="../tags/tag73.xml"/><Relationship Id="rId4" Type="http://schemas.openxmlformats.org/officeDocument/2006/relationships/image" Target="file:///C:\Users\1V994W2\Documents\Tencent%20Files\574576071\FileRecv\&#25340;&#35013;&#32032;&#26448;\&#20013;&#22269;&#39118;&#24180;&#20250;-7\\06\subject_holdright_219,179,107_0_staid_full_0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72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81.xml"/><Relationship Id="rId8" Type="http://schemas.openxmlformats.org/officeDocument/2006/relationships/tags" Target="../tags/tag80.xml"/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79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78.xml"/><Relationship Id="rId11" Type="http://schemas.openxmlformats.org/officeDocument/2006/relationships/tags" Target="../tags/tag83.xml"/><Relationship Id="rId10" Type="http://schemas.openxmlformats.org/officeDocument/2006/relationships/tags" Target="../tags/tag82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87.xml"/><Relationship Id="rId8" Type="http://schemas.openxmlformats.org/officeDocument/2006/relationships/image" Target="file:///C:\Users\1V994W2\PycharmProjects\PPT_Background_Generation/pic_temp/1_pic_quater_right_up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86.xml"/><Relationship Id="rId5" Type="http://schemas.openxmlformats.org/officeDocument/2006/relationships/image" Target="file:///C:\Users\1V994W2\PycharmProjects\PPT_Background_Generation/pic_temp/0_pic_quater_left_up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85.xml"/><Relationship Id="rId2" Type="http://schemas.openxmlformats.org/officeDocument/2006/relationships/tags" Target="../tags/tag84.xml"/><Relationship Id="rId13" Type="http://schemas.openxmlformats.org/officeDocument/2006/relationships/tags" Target="../tags/tag91.xml"/><Relationship Id="rId12" Type="http://schemas.openxmlformats.org/officeDocument/2006/relationships/tags" Target="../tags/tag90.xml"/><Relationship Id="rId11" Type="http://schemas.openxmlformats.org/officeDocument/2006/relationships/tags" Target="../tags/tag89.xml"/><Relationship Id="rId10" Type="http://schemas.openxmlformats.org/officeDocument/2006/relationships/tags" Target="../tags/tag88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97.xml"/><Relationship Id="rId8" Type="http://schemas.openxmlformats.org/officeDocument/2006/relationships/tags" Target="../tags/tag96.xml"/><Relationship Id="rId7" Type="http://schemas.openxmlformats.org/officeDocument/2006/relationships/tags" Target="../tags/tag95.xml"/><Relationship Id="rId6" Type="http://schemas.openxmlformats.org/officeDocument/2006/relationships/tags" Target="../tags/tag94.xml"/><Relationship Id="rId5" Type="http://schemas.openxmlformats.org/officeDocument/2006/relationships/image" Target="file:///C:\Users\1V994W2\PycharmProjects\PPT_Background_Generation/pic_temp/1_pic_quater_right_up.png" TargetMode="External"/><Relationship Id="rId4" Type="http://schemas.openxmlformats.org/officeDocument/2006/relationships/image" Target="../media/image3.png"/><Relationship Id="rId3" Type="http://schemas.openxmlformats.org/officeDocument/2006/relationships/tags" Target="../tags/tag93.xml"/><Relationship Id="rId2" Type="http://schemas.openxmlformats.org/officeDocument/2006/relationships/tags" Target="../tags/tag92.xml"/><Relationship Id="rId11" Type="http://schemas.openxmlformats.org/officeDocument/2006/relationships/tags" Target="../tags/tag99.xml"/><Relationship Id="rId10" Type="http://schemas.openxmlformats.org/officeDocument/2006/relationships/tags" Target="../tags/tag98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03.xml"/><Relationship Id="rId8" Type="http://schemas.openxmlformats.org/officeDocument/2006/relationships/image" Target="file:///C:\Users\1V994W2\PycharmProjects\PPT_Background_Generation/pic_temp/1_pic_quater_right_up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102.xml"/><Relationship Id="rId5" Type="http://schemas.openxmlformats.org/officeDocument/2006/relationships/image" Target="file:///C:\Users\1V994W2\PycharmProjects\PPT_Background_Generation/pic_temp/0_pic_quater_left_up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4" Type="http://schemas.openxmlformats.org/officeDocument/2006/relationships/tags" Target="../tags/tag108.xml"/><Relationship Id="rId13" Type="http://schemas.openxmlformats.org/officeDocument/2006/relationships/tags" Target="../tags/tag107.xml"/><Relationship Id="rId12" Type="http://schemas.openxmlformats.org/officeDocument/2006/relationships/tags" Target="../tags/tag106.xml"/><Relationship Id="rId11" Type="http://schemas.openxmlformats.org/officeDocument/2006/relationships/tags" Target="../tags/tag105.xml"/><Relationship Id="rId10" Type="http://schemas.openxmlformats.org/officeDocument/2006/relationships/tags" Target="../tags/tag104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12.xml"/><Relationship Id="rId8" Type="http://schemas.openxmlformats.org/officeDocument/2006/relationships/image" Target="file:///C:\Users\1V994W2\PycharmProjects\PPT_Background_Generation/pic_temp/1_pic_quater_right_up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111.xml"/><Relationship Id="rId5" Type="http://schemas.openxmlformats.org/officeDocument/2006/relationships/image" Target="file:///C:\Users\1V994W2\PycharmProjects\PPT_Background_Generation/pic_temp/0_pic_quater_left_up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4" Type="http://schemas.openxmlformats.org/officeDocument/2006/relationships/tags" Target="../tags/tag117.xml"/><Relationship Id="rId13" Type="http://schemas.openxmlformats.org/officeDocument/2006/relationships/tags" Target="../tags/tag116.xml"/><Relationship Id="rId12" Type="http://schemas.openxmlformats.org/officeDocument/2006/relationships/tags" Target="../tags/tag115.xml"/><Relationship Id="rId11" Type="http://schemas.openxmlformats.org/officeDocument/2006/relationships/tags" Target="../tags/tag114.xml"/><Relationship Id="rId10" Type="http://schemas.openxmlformats.org/officeDocument/2006/relationships/tags" Target="../tags/tag113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121.xml"/><Relationship Id="rId8" Type="http://schemas.openxmlformats.org/officeDocument/2006/relationships/image" Target="file:///C:\Users\1V994W2\PycharmProjects\PPT_Background_Generation/pic_temp/1_pic_quater_left_down.png" TargetMode="External"/><Relationship Id="rId7" Type="http://schemas.openxmlformats.org/officeDocument/2006/relationships/image" Target="../media/image5.png"/><Relationship Id="rId6" Type="http://schemas.openxmlformats.org/officeDocument/2006/relationships/tags" Target="../tags/tag120.xml"/><Relationship Id="rId5" Type="http://schemas.openxmlformats.org/officeDocument/2006/relationships/image" Target="file:///C:\Users\1V994W2\PycharmProjects\PPT_Background_Generation/pic_temp/0_pic_quater_right_down.png" TargetMode="External"/><Relationship Id="rId4" Type="http://schemas.openxmlformats.org/officeDocument/2006/relationships/image" Target="../media/image6.png"/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6" Type="http://schemas.openxmlformats.org/officeDocument/2006/relationships/tags" Target="../tags/tag128.xml"/><Relationship Id="rId15" Type="http://schemas.openxmlformats.org/officeDocument/2006/relationships/tags" Target="../tags/tag127.xml"/><Relationship Id="rId14" Type="http://schemas.openxmlformats.org/officeDocument/2006/relationships/tags" Target="../tags/tag126.xml"/><Relationship Id="rId13" Type="http://schemas.openxmlformats.org/officeDocument/2006/relationships/tags" Target="../tags/tag125.xml"/><Relationship Id="rId12" Type="http://schemas.openxmlformats.org/officeDocument/2006/relationships/tags" Target="../tags/tag124.xml"/><Relationship Id="rId11" Type="http://schemas.openxmlformats.org/officeDocument/2006/relationships/tags" Target="../tags/tag123.xml"/><Relationship Id="rId10" Type="http://schemas.openxmlformats.org/officeDocument/2006/relationships/tags" Target="../tags/tag122.xml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9" Type="http://schemas.openxmlformats.org/officeDocument/2006/relationships/tags" Target="../tags/tag132.xml"/><Relationship Id="rId8" Type="http://schemas.openxmlformats.org/officeDocument/2006/relationships/image" Target="file:///C:\Users\1V994W2\PycharmProjects\PPT_Background_Generation/pic_temp/1_pic_quater_left_down.png" TargetMode="External"/><Relationship Id="rId7" Type="http://schemas.openxmlformats.org/officeDocument/2006/relationships/image" Target="../media/image5.png"/><Relationship Id="rId6" Type="http://schemas.openxmlformats.org/officeDocument/2006/relationships/tags" Target="../tags/tag131.xml"/><Relationship Id="rId5" Type="http://schemas.openxmlformats.org/officeDocument/2006/relationships/image" Target="file:///C:\Users\1V994W2\PycharmProjects\PPT_Background_Generation/pic_temp/0_pic_quater_right_down.png" TargetMode="External"/><Relationship Id="rId4" Type="http://schemas.openxmlformats.org/officeDocument/2006/relationships/image" Target="../media/image6.png"/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3" Type="http://schemas.openxmlformats.org/officeDocument/2006/relationships/tags" Target="../tags/tag136.xml"/><Relationship Id="rId12" Type="http://schemas.openxmlformats.org/officeDocument/2006/relationships/tags" Target="../tags/tag135.xml"/><Relationship Id="rId11" Type="http://schemas.openxmlformats.org/officeDocument/2006/relationships/tags" Target="../tags/tag134.xml"/><Relationship Id="rId10" Type="http://schemas.openxmlformats.org/officeDocument/2006/relationships/tags" Target="../tags/tag133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735044"/>
            <a:ext cx="5486400" cy="5387911"/>
          </a:xfrm>
          <a:prstGeom prst="rect">
            <a:avLst/>
          </a:prstGeom>
        </p:spPr>
      </p:pic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副标题 1"/>
          <p:cNvSpPr>
            <a:spLocks noGrp="1"/>
          </p:cNvSpPr>
          <p:nvPr>
            <p:ph type="subTitle" idx="13" hasCustomPrompt="1"/>
            <p:custDataLst>
              <p:tags r:id="rId8"/>
            </p:custDataLst>
          </p:nvPr>
        </p:nvSpPr>
        <p:spPr>
          <a:xfrm>
            <a:off x="6604319" y="3616961"/>
            <a:ext cx="4351655" cy="370205"/>
          </a:xfrm>
        </p:spPr>
        <p:txBody>
          <a:bodyPr vert="horz" wrap="square" lIns="0" tIns="0" rIns="0" bIns="0" rtlCol="0">
            <a:normAutofit/>
          </a:bodyPr>
          <a:lstStyle>
            <a:lvl1pPr>
              <a:defRPr lang="zh-CN" altLang="en-US" sz="2000" spc="200">
                <a:ln>
                  <a:noFill/>
                </a:ln>
                <a:solidFill>
                  <a:schemeClr val="bg1"/>
                </a:solidFill>
                <a:effectLst/>
                <a:uLnTx/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marL="0" marR="0" lvl="0" indent="0">
              <a:lnSpc>
                <a:spcPct val="100000"/>
              </a:lnSpc>
              <a:spcAft>
                <a:spcPts val="0"/>
              </a:spcAft>
              <a:buClrTx/>
              <a:buSzTx/>
              <a:buNone/>
            </a:pPr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ctrTitle" idx="14" hasCustomPrompt="1"/>
            <p:custDataLst>
              <p:tags r:id="rId9"/>
            </p:custDataLst>
          </p:nvPr>
        </p:nvSpPr>
        <p:spPr>
          <a:xfrm>
            <a:off x="6604319" y="1981199"/>
            <a:ext cx="4825365" cy="1231267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zh-CN" altLang="en-US" sz="6600" b="0" spc="600" baseline="0">
                <a:ln>
                  <a:noFill/>
                </a:ln>
                <a:solidFill>
                  <a:schemeClr val="bg1"/>
                </a:solidFill>
                <a:effectLst/>
                <a:uLnTx/>
                <a:latin typeface="Arial" panose="020B0604020202020204" pitchFamily="34" charset="0"/>
                <a:ea typeface="黑体" panose="02010609060101010101" charset="-122"/>
              </a:defRPr>
            </a:lvl1pPr>
          </a:lstStyle>
          <a:p>
            <a:pPr marL="0" lvl="0">
              <a:spcAft>
                <a:spcPts val="0"/>
              </a:spcAft>
              <a:buClrTx/>
              <a:buSzTx/>
              <a:buFontTx/>
            </a:pPr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5" hasCustomPrompt="1"/>
            <p:custDataLst>
              <p:tags r:id="rId10"/>
            </p:custDataLst>
          </p:nvPr>
        </p:nvSpPr>
        <p:spPr>
          <a:xfrm>
            <a:off x="8820469" y="4207510"/>
            <a:ext cx="2135505" cy="408940"/>
          </a:xfrm>
          <a:prstGeom prst="rect">
            <a:avLst/>
          </a:prstGeom>
        </p:spPr>
        <p:txBody>
          <a:bodyPr vert="horz" wrap="square" lIns="0" tIns="0" rIns="0" bIns="0" rtlCol="0" anchor="ctr">
            <a:normAutofit/>
          </a:bodyPr>
          <a:lstStyle>
            <a:lvl1pPr>
              <a:defRPr lang="zh-CN" altLang="en-US">
                <a:solidFill>
                  <a:schemeClr val="bg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marL="0" lvl="0" indent="0" algn="r">
              <a:buNone/>
            </a:pPr>
            <a:r>
              <a:rPr lang="zh-CN" altLang="en-US"/>
              <a:t>编辑文本</a:t>
            </a:r>
            <a:endParaRPr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6" hasCustomPrompt="1"/>
            <p:custDataLst>
              <p:tags r:id="rId11"/>
            </p:custDataLst>
          </p:nvPr>
        </p:nvSpPr>
        <p:spPr>
          <a:xfrm>
            <a:off x="6604319" y="4207510"/>
            <a:ext cx="2135505" cy="408940"/>
          </a:xfrm>
          <a:prstGeom prst="rect">
            <a:avLst/>
          </a:prstGeom>
        </p:spPr>
        <p:txBody>
          <a:bodyPr vert="horz" wrap="square" lIns="0" tIns="0" rIns="0" bIns="0" rtlCol="0" anchor="ctr">
            <a:normAutofit/>
          </a:bodyPr>
          <a:lstStyle>
            <a:lvl1pPr>
              <a:defRPr lang="zh-CN" altLang="en-US">
                <a:solidFill>
                  <a:schemeClr val="bg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marL="0" lvl="0" indent="0">
              <a:buNone/>
            </a:pPr>
            <a:r>
              <a:rPr lang="zh-CN" altLang="en-US"/>
              <a:t>编辑文本</a:t>
            </a:r>
            <a:endParaRPr lang="zh-CN" altLang="en-US"/>
          </a:p>
        </p:txBody>
      </p:sp>
      <p:cxnSp>
        <p:nvCxnSpPr>
          <p:cNvPr id="10" name="直接连接符 9"/>
          <p:cNvCxnSpPr/>
          <p:nvPr userDrawn="1">
            <p:custDataLst>
              <p:tags r:id="rId12"/>
            </p:custDataLst>
          </p:nvPr>
        </p:nvCxnSpPr>
        <p:spPr>
          <a:xfrm>
            <a:off x="6604318" y="3412490"/>
            <a:ext cx="435165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15975"/>
          </a:xfrm>
          <a:prstGeom prst="rect">
            <a:avLst/>
          </a:prstGeom>
        </p:spPr>
      </p:pic>
      <p:pic>
        <p:nvPicPr>
          <p:cNvPr id="7" name="图片 6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1597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9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7820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0" y="0"/>
            <a:ext cx="4064000" cy="1995523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/>
          <p:cNvCxnSpPr/>
          <p:nvPr userDrawn="1">
            <p:custDataLst>
              <p:tags r:id="rId8"/>
            </p:custDataLst>
          </p:nvPr>
        </p:nvCxnSpPr>
        <p:spPr>
          <a:xfrm>
            <a:off x="2878455" y="4560253"/>
            <a:ext cx="643509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副标题 1"/>
          <p:cNvSpPr>
            <a:spLocks noGrp="1"/>
          </p:cNvSpPr>
          <p:nvPr>
            <p:ph type="subTitle" idx="13" hasCustomPrompt="1"/>
            <p:custDataLst>
              <p:tags r:id="rId9"/>
            </p:custDataLst>
          </p:nvPr>
        </p:nvSpPr>
        <p:spPr>
          <a:xfrm>
            <a:off x="3212148" y="4755199"/>
            <a:ext cx="5767705" cy="321945"/>
          </a:xfrm>
        </p:spPr>
        <p:txBody>
          <a:bodyPr vert="horz" wrap="square" lIns="0" tIns="0" rIns="0" bIns="0" rtlCol="0" anchor="t" anchorCtr="0">
            <a:normAutofit/>
          </a:bodyPr>
          <a:lstStyle>
            <a:lvl1pPr algn="ctr">
              <a:defRPr kumimoji="0" lang="zh-CN" altLang="en-US" sz="2000" b="0" i="0" spc="200">
                <a:ln>
                  <a:noFill/>
                </a:ln>
                <a:solidFill>
                  <a:schemeClr val="bg1"/>
                </a:solidFill>
                <a:effectLst/>
                <a:uLnTx/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marL="0" marR="0" lvl="0" indent="0" algn="dist">
              <a:lnSpc>
                <a:spcPct val="100000"/>
              </a:lnSpc>
              <a:spcAft>
                <a:spcPts val="0"/>
              </a:spcAft>
              <a:buClrTx/>
              <a:buSzTx/>
              <a:buNone/>
            </a:pPr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ctrTitle" idx="14" hasCustomPrompt="1"/>
            <p:custDataLst>
              <p:tags r:id="rId10"/>
            </p:custDataLst>
          </p:nvPr>
        </p:nvSpPr>
        <p:spPr>
          <a:xfrm>
            <a:off x="3212148" y="3508058"/>
            <a:ext cx="5767705" cy="835660"/>
          </a:xfrm>
        </p:spPr>
        <p:txBody>
          <a:bodyPr vert="horz" wrap="square" lIns="0" tIns="0" rIns="0" bIns="0" rtlCol="0" anchor="b" anchorCtr="0">
            <a:normAutofit/>
          </a:bodyPr>
          <a:lstStyle>
            <a:lvl1pPr algn="ctr">
              <a:defRPr kumimoji="0" lang="zh-CN" altLang="en-US" sz="5400" b="0" i="0" spc="500" baseline="0">
                <a:ln>
                  <a:noFill/>
                </a:ln>
                <a:solidFill>
                  <a:schemeClr val="bg1"/>
                </a:solidFill>
                <a:effectLst/>
                <a:uLnTx/>
                <a:latin typeface="Arial" panose="020B0604020202020204" pitchFamily="34" charset="0"/>
                <a:ea typeface="黑体" panose="02010609060101010101" charset="-122"/>
              </a:defRPr>
            </a:lvl1pPr>
          </a:lstStyle>
          <a:p>
            <a:pPr marL="0" marR="0" lvl="0" indent="0" algn="dist">
              <a:spcAft>
                <a:spcPts val="0"/>
              </a:spcAft>
              <a:buClrTx/>
              <a:buSzTx/>
              <a:buFontTx/>
            </a:pPr>
            <a:r>
              <a:rPr lang="zh-CN" altLang="en-US" dirty="0"/>
              <a:t>编辑标题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15975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1597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9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7820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0"/>
            </p:custDataLst>
          </p:nvPr>
        </p:nvSpPr>
        <p:spPr>
          <a:xfrm>
            <a:off x="6238877" y="952508"/>
            <a:ext cx="5283242" cy="5388907"/>
          </a:xfrm>
        </p:spPr>
        <p:txBody>
          <a:bodyPr wrap="square" lIns="90170" tIns="46990" rIns="90170" bIns="46990">
            <a:normAutofit/>
          </a:bodyPr>
          <a:lstStyle>
            <a:lvl1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15975"/>
          </a:xfrm>
          <a:prstGeom prst="rect">
            <a:avLst/>
          </a:prstGeom>
        </p:spPr>
      </p:pic>
      <p:pic>
        <p:nvPicPr>
          <p:cNvPr id="10" name="图片 9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1597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9"/>
            </p:custDataLst>
          </p:nvPr>
        </p:nvSpPr>
        <p:spPr>
          <a:xfrm>
            <a:off x="669930" y="952508"/>
            <a:ext cx="5283242" cy="381003"/>
          </a:xfrm>
        </p:spPr>
        <p:txBody>
          <a:bodyPr wrap="square" lIns="90170" tIns="46990" rIns="90170" bIns="46990" anchor="ctr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0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7820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1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2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7820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/>
          <p:nvPr userDrawn="1">
            <p:custDataLst>
              <p:tags r:id="rId2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223" y="1273836"/>
            <a:ext cx="4389120" cy="4310329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15975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1597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9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7820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10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15975"/>
          </a:xfrm>
          <a:prstGeom prst="rect">
            <a:avLst/>
          </a:prstGeom>
        </p:spPr>
      </p:pic>
      <p:pic>
        <p:nvPicPr>
          <p:cNvPr id="7" name="图片 6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15975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 wrap="square">
            <a:normAutofit/>
          </a:bodyPr>
          <a:lstStyle>
            <a:lvl1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15975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15975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 wrap="square"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/>
          <p:nvPr userDrawn="1">
            <p:custDataLst>
              <p:tags r:id="rId2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735044"/>
            <a:ext cx="5486400" cy="5387911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idx="13" hasCustomPrompt="1"/>
            <p:custDataLst>
              <p:tags r:id="rId8"/>
            </p:custDataLst>
          </p:nvPr>
        </p:nvSpPr>
        <p:spPr>
          <a:xfrm>
            <a:off x="1021404" y="2379663"/>
            <a:ext cx="4836471" cy="1398905"/>
          </a:xfrm>
        </p:spPr>
        <p:txBody>
          <a:bodyPr vert="horz" wrap="square" lIns="0" tIns="0" rIns="0" bIns="0" rtlCol="0" anchor="b" anchorCtr="0">
            <a:normAutofit/>
          </a:bodyPr>
          <a:lstStyle>
            <a:lvl1pPr algn="l">
              <a:defRPr lang="zh-CN" altLang="en-US" sz="8000" b="0" spc="1000" baseline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charset="-122"/>
              </a:defRPr>
            </a:lvl1pPr>
          </a:lstStyle>
          <a:p>
            <a:pPr marL="0" lvl="0" algn="dist"/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idx="14" hasCustomPrompt="1"/>
            <p:custDataLst>
              <p:tags r:id="rId9"/>
            </p:custDataLst>
          </p:nvPr>
        </p:nvSpPr>
        <p:spPr>
          <a:xfrm>
            <a:off x="1021976" y="4005446"/>
            <a:ext cx="4835899" cy="361315"/>
          </a:xfrm>
        </p:spPr>
        <p:txBody>
          <a:bodyPr vert="horz" wrap="square" lIns="0" tIns="0" rIns="0" bIns="0" rtlCol="0" anchor="t" anchorCtr="0">
            <a:normAutofit/>
          </a:bodyPr>
          <a:lstStyle>
            <a:lvl1pPr algn="l">
              <a:defRPr lang="zh-CN" altLang="en-US" sz="2000" spc="200">
                <a:ln>
                  <a:noFill/>
                </a:ln>
                <a:solidFill>
                  <a:schemeClr val="bg1"/>
                </a:solidFill>
                <a:effectLst/>
                <a:uLnTx/>
                <a:latin typeface="Arial" panose="020B0604020202020204" pitchFamily="34" charset="0"/>
                <a:ea typeface="隶书" panose="02010509060101010101" pitchFamily="49" charset="-122"/>
                <a:cs typeface="黑体" panose="02010609060101010101" charset="-122"/>
              </a:defRPr>
            </a:lvl1pPr>
          </a:lstStyle>
          <a:p>
            <a:pPr marL="0" lvl="0" indent="0" algn="ctr">
              <a:lnSpc>
                <a:spcPct val="100000"/>
              </a:lnSpc>
              <a:spcAft>
                <a:spcPts val="0"/>
              </a:spcAft>
              <a:buClrTx/>
              <a:buSzTx/>
              <a:buNone/>
            </a:pPr>
            <a:r>
              <a:rPr lang="zh-CN" altLang="en-US" dirty="0"/>
              <a:t>单击此处编辑副标题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15975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1597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292075" y="303809"/>
            <a:ext cx="11607851" cy="6250382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9" name="图片 8"/>
          <p:cNvPicPr/>
          <p:nvPr userDrawn="1"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15975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1597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281600" y="1249200"/>
            <a:ext cx="9626400" cy="723600"/>
          </a:xfrm>
        </p:spPr>
        <p:txBody>
          <a:bodyPr wrap="square" anchor="ctr">
            <a:normAutofit/>
          </a:bodyPr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0"/>
            </p:custDataLst>
          </p:nvPr>
        </p:nvSpPr>
        <p:spPr>
          <a:xfrm>
            <a:off x="1281113" y="2163600"/>
            <a:ext cx="9626600" cy="3445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4603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/>
          <p:nvPr userDrawn="1"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1597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583200" y="770400"/>
            <a:ext cx="3960000" cy="882000"/>
          </a:xfrm>
        </p:spPr>
        <p:txBody>
          <a:bodyPr wrap="square" anchor="ctr" anchorCtr="0">
            <a:normAutofit/>
          </a:bodyPr>
          <a:lstStyle>
            <a:lvl1pPr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0"/>
            </p:custDataLst>
          </p:nvPr>
        </p:nvSpPr>
        <p:spPr>
          <a:xfrm>
            <a:off x="586800" y="1764000"/>
            <a:ext cx="3956400" cy="4093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1"/>
            </p:custDataLst>
          </p:nvPr>
        </p:nvSpPr>
        <p:spPr>
          <a:xfrm>
            <a:off x="5101200" y="769938"/>
            <a:ext cx="6480000" cy="5087937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333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10" name="图片 9"/>
          <p:cNvPicPr/>
          <p:nvPr userDrawn="1"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15975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1597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12000" y="781200"/>
            <a:ext cx="10976400" cy="626400"/>
          </a:xfrm>
        </p:spPr>
        <p:txBody>
          <a:bodyPr wrap="square" anchor="ctr">
            <a:normAutofit/>
          </a:bodyPr>
          <a:lstStyle>
            <a:lvl1pPr algn="ctr"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612000" y="1659600"/>
            <a:ext cx="10975975" cy="828000"/>
          </a:xfrm>
        </p:spPr>
        <p:txBody>
          <a:bodyPr wrap="square"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4"/>
            </p:custDataLst>
          </p:nvPr>
        </p:nvSpPr>
        <p:spPr>
          <a:xfrm>
            <a:off x="612775" y="2808000"/>
            <a:ext cx="10965600" cy="34308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>
            <p:custDataLst>
              <p:tags r:id="rId2"/>
            </p:custDataLst>
          </p:nvPr>
        </p:nvSpPr>
        <p:spPr>
          <a:xfrm>
            <a:off x="0" y="5028971"/>
            <a:ext cx="12192000" cy="1829029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10" name="图片 9"/>
          <p:cNvPicPr/>
          <p:nvPr userDrawn="1"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15975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1597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04800" y="669600"/>
            <a:ext cx="10976400" cy="565200"/>
          </a:xfrm>
        </p:spPr>
        <p:txBody>
          <a:bodyPr wrap="square" anchor="ctr" anchorCtr="0">
            <a:normAutofit/>
          </a:bodyPr>
          <a:lstStyle>
            <a:lvl1pPr algn="ctr"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3"/>
            </p:custDataLst>
          </p:nvPr>
        </p:nvSpPr>
        <p:spPr>
          <a:xfrm>
            <a:off x="604837" y="1681200"/>
            <a:ext cx="10990800" cy="321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4"/>
            </p:custDataLst>
          </p:nvPr>
        </p:nvSpPr>
        <p:spPr>
          <a:xfrm>
            <a:off x="594000" y="5180400"/>
            <a:ext cx="11001600" cy="10116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12" name="图片 11"/>
          <p:cNvPicPr/>
          <p:nvPr userDrawn="1"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10" name="图片 9"/>
          <p:cNvPicPr/>
          <p:nvPr userDrawn="1"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579600" y="237600"/>
            <a:ext cx="11037600" cy="441964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3"/>
            </p:custDataLst>
          </p:nvPr>
        </p:nvSpPr>
        <p:spPr>
          <a:xfrm>
            <a:off x="579600" y="1663200"/>
            <a:ext cx="5342400" cy="28944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4"/>
            </p:custDataLst>
          </p:nvPr>
        </p:nvSpPr>
        <p:spPr>
          <a:xfrm>
            <a:off x="6242400" y="1663200"/>
            <a:ext cx="5367600" cy="28944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5"/>
            </p:custDataLst>
          </p:nvPr>
        </p:nvSpPr>
        <p:spPr>
          <a:xfrm>
            <a:off x="572400" y="4816800"/>
            <a:ext cx="5342400" cy="78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6"/>
            </p:custDataLst>
          </p:nvPr>
        </p:nvSpPr>
        <p:spPr>
          <a:xfrm>
            <a:off x="6253200" y="4813200"/>
            <a:ext cx="5367600" cy="78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953691"/>
            <a:ext cx="12192000" cy="4950618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9" name="图片 8"/>
          <p:cNvPicPr/>
          <p:nvPr userDrawn="1">
            <p:custDataLst>
              <p:tags r:id="rId3"/>
            </p:custDataLst>
          </p:nvPr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1797" y="5247056"/>
            <a:ext cx="1620202" cy="1610944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6"/>
            </p:custDataLst>
          </p:nvPr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7056"/>
            <a:ext cx="1620202" cy="161094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wrap="square" anchor="b">
            <a:normAutofit/>
          </a:bodyPr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 wrap="square"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6" Type="http://schemas.openxmlformats.org/officeDocument/2006/relationships/theme" Target="../theme/theme2.xml"/><Relationship Id="rId25" Type="http://schemas.openxmlformats.org/officeDocument/2006/relationships/tags" Target="../tags/tag142.xml"/><Relationship Id="rId24" Type="http://schemas.openxmlformats.org/officeDocument/2006/relationships/tags" Target="../tags/tag141.xml"/><Relationship Id="rId23" Type="http://schemas.openxmlformats.org/officeDocument/2006/relationships/tags" Target="../tags/tag140.xml"/><Relationship Id="rId22" Type="http://schemas.openxmlformats.org/officeDocument/2006/relationships/tags" Target="../tags/tag139.xml"/><Relationship Id="rId21" Type="http://schemas.openxmlformats.org/officeDocument/2006/relationships/tags" Target="../tags/tag138.xml"/><Relationship Id="rId20" Type="http://schemas.openxmlformats.org/officeDocument/2006/relationships/tags" Target="../tags/tag137.xml"/><Relationship Id="rId2" Type="http://schemas.openxmlformats.org/officeDocument/2006/relationships/slideLayout" Target="../slideLayouts/slideLayout13.xml"/><Relationship Id="rId19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黑体" panose="02010609060101010101" charset="-122"/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黑体" panose="020106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黑体" panose="02010609060101010101" charset="-122"/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黑体" panose="02010609060101010101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黑体" panose="02010609060101010101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黑体" panose="02010609060101010101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黑体" panose="02010609060101010101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黑体" panose="02010609060101010101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黑体" panose="02010609060101010101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669882" y="961398"/>
            <a:ext cx="10852237" cy="5388907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ea typeface="黑体" panose="02010609060101010101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隶书" panose="02010509060101010101" pitchFamily="49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隶书" panose="02010509060101010101" pitchFamily="49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7820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隶书" panose="02010509060101010101" pitchFamily="49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隶书" panose="02010509060101010101" pitchFamily="49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隶书" panose="02010509060101010101" pitchFamily="49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隶书" panose="02010509060101010101" pitchFamily="49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tags" Target="../tags/tag143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200.xml"/><Relationship Id="rId8" Type="http://schemas.openxmlformats.org/officeDocument/2006/relationships/tags" Target="../tags/tag199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198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197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201.xml"/><Relationship Id="rId1" Type="http://schemas.openxmlformats.org/officeDocument/2006/relationships/tags" Target="../tags/tag196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206.xml"/><Relationship Id="rId8" Type="http://schemas.openxmlformats.org/officeDocument/2006/relationships/tags" Target="../tags/tag205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204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203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207.xml"/><Relationship Id="rId1" Type="http://schemas.openxmlformats.org/officeDocument/2006/relationships/tags" Target="../tags/tag202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212.xml"/><Relationship Id="rId8" Type="http://schemas.openxmlformats.org/officeDocument/2006/relationships/tags" Target="../tags/tag211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210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209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213.xml"/><Relationship Id="rId1" Type="http://schemas.openxmlformats.org/officeDocument/2006/relationships/tags" Target="../tags/tag208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218.xml"/><Relationship Id="rId8" Type="http://schemas.openxmlformats.org/officeDocument/2006/relationships/tags" Target="../tags/tag217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216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215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219.xml"/><Relationship Id="rId1" Type="http://schemas.openxmlformats.org/officeDocument/2006/relationships/tags" Target="../tags/tag214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tags" Target="../tags/tag224.xml"/><Relationship Id="rId8" Type="http://schemas.openxmlformats.org/officeDocument/2006/relationships/tags" Target="../tags/tag223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222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221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225.xml"/><Relationship Id="rId1" Type="http://schemas.openxmlformats.org/officeDocument/2006/relationships/tags" Target="../tags/tag220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tags" Target="../tags/tag230.xml"/><Relationship Id="rId8" Type="http://schemas.openxmlformats.org/officeDocument/2006/relationships/tags" Target="../tags/tag229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228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227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231.xml"/><Relationship Id="rId1" Type="http://schemas.openxmlformats.org/officeDocument/2006/relationships/tags" Target="../tags/tag226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tags" Target="../tags/tag236.xml"/><Relationship Id="rId8" Type="http://schemas.openxmlformats.org/officeDocument/2006/relationships/tags" Target="../tags/tag235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234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233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237.xml"/><Relationship Id="rId1" Type="http://schemas.openxmlformats.org/officeDocument/2006/relationships/tags" Target="../tags/tag232.xml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tags" Target="../tags/tag242.xml"/><Relationship Id="rId8" Type="http://schemas.openxmlformats.org/officeDocument/2006/relationships/tags" Target="../tags/tag241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240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239.xml"/><Relationship Id="rId12" Type="http://schemas.openxmlformats.org/officeDocument/2006/relationships/slideLayout" Target="../slideLayouts/slideLayout18.xml"/><Relationship Id="rId11" Type="http://schemas.openxmlformats.org/officeDocument/2006/relationships/tags" Target="../tags/tag244.xml"/><Relationship Id="rId10" Type="http://schemas.openxmlformats.org/officeDocument/2006/relationships/tags" Target="../tags/tag243.xml"/><Relationship Id="rId1" Type="http://schemas.openxmlformats.org/officeDocument/2006/relationships/tags" Target="../tags/tag238.xml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tags" Target="../tags/tag249.xml"/><Relationship Id="rId8" Type="http://schemas.openxmlformats.org/officeDocument/2006/relationships/tags" Target="../tags/tag248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247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246.xml"/><Relationship Id="rId12" Type="http://schemas.openxmlformats.org/officeDocument/2006/relationships/slideLayout" Target="../slideLayouts/slideLayout18.xml"/><Relationship Id="rId11" Type="http://schemas.openxmlformats.org/officeDocument/2006/relationships/tags" Target="../tags/tag251.xml"/><Relationship Id="rId10" Type="http://schemas.openxmlformats.org/officeDocument/2006/relationships/tags" Target="../tags/tag250.xml"/><Relationship Id="rId1" Type="http://schemas.openxmlformats.org/officeDocument/2006/relationships/tags" Target="../tags/tag245.xml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tags" Target="../tags/tag256.xml"/><Relationship Id="rId8" Type="http://schemas.openxmlformats.org/officeDocument/2006/relationships/tags" Target="../tags/tag255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254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253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257.xml"/><Relationship Id="rId1" Type="http://schemas.openxmlformats.org/officeDocument/2006/relationships/tags" Target="../tags/tag25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50.xml"/><Relationship Id="rId8" Type="http://schemas.openxmlformats.org/officeDocument/2006/relationships/tags" Target="../tags/tag149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148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147.xml"/><Relationship Id="rId10" Type="http://schemas.openxmlformats.org/officeDocument/2006/relationships/slideLayout" Target="../slideLayouts/slideLayout18.xml"/><Relationship Id="rId1" Type="http://schemas.openxmlformats.org/officeDocument/2006/relationships/tags" Target="../tags/tag146.xml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tags" Target="../tags/tag262.xml"/><Relationship Id="rId8" Type="http://schemas.openxmlformats.org/officeDocument/2006/relationships/tags" Target="../tags/tag261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260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259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263.xml"/><Relationship Id="rId1" Type="http://schemas.openxmlformats.org/officeDocument/2006/relationships/tags" Target="../tags/tag258.xml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tags" Target="../tags/tag268.xml"/><Relationship Id="rId8" Type="http://schemas.openxmlformats.org/officeDocument/2006/relationships/tags" Target="../tags/tag267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266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265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269.xml"/><Relationship Id="rId1" Type="http://schemas.openxmlformats.org/officeDocument/2006/relationships/tags" Target="../tags/tag264.xml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tags" Target="../tags/tag272.xml"/><Relationship Id="rId2" Type="http://schemas.openxmlformats.org/officeDocument/2006/relationships/tags" Target="../tags/tag271.xml"/><Relationship Id="rId1" Type="http://schemas.openxmlformats.org/officeDocument/2006/relationships/tags" Target="../tags/tag270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55.xml"/><Relationship Id="rId8" Type="http://schemas.openxmlformats.org/officeDocument/2006/relationships/tags" Target="../tags/tag154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153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152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156.xml"/><Relationship Id="rId1" Type="http://schemas.openxmlformats.org/officeDocument/2006/relationships/tags" Target="../tags/tag151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61.xml"/><Relationship Id="rId8" Type="http://schemas.openxmlformats.org/officeDocument/2006/relationships/tags" Target="../tags/tag160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159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158.xml"/><Relationship Id="rId12" Type="http://schemas.openxmlformats.org/officeDocument/2006/relationships/slideLayout" Target="../slideLayouts/slideLayout18.xml"/><Relationship Id="rId11" Type="http://schemas.openxmlformats.org/officeDocument/2006/relationships/tags" Target="../tags/tag163.xml"/><Relationship Id="rId10" Type="http://schemas.openxmlformats.org/officeDocument/2006/relationships/tags" Target="../tags/tag162.xml"/><Relationship Id="rId1" Type="http://schemas.openxmlformats.org/officeDocument/2006/relationships/tags" Target="../tags/tag157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68.xml"/><Relationship Id="rId8" Type="http://schemas.openxmlformats.org/officeDocument/2006/relationships/tags" Target="../tags/tag167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166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165.xml"/><Relationship Id="rId12" Type="http://schemas.openxmlformats.org/officeDocument/2006/relationships/slideLayout" Target="../slideLayouts/slideLayout18.xml"/><Relationship Id="rId11" Type="http://schemas.openxmlformats.org/officeDocument/2006/relationships/tags" Target="../tags/tag170.xml"/><Relationship Id="rId10" Type="http://schemas.openxmlformats.org/officeDocument/2006/relationships/tags" Target="../tags/tag169.xml"/><Relationship Id="rId1" Type="http://schemas.openxmlformats.org/officeDocument/2006/relationships/tags" Target="../tags/tag164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75.xml"/><Relationship Id="rId8" Type="http://schemas.openxmlformats.org/officeDocument/2006/relationships/tags" Target="../tags/tag174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173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172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176.xml"/><Relationship Id="rId1" Type="http://schemas.openxmlformats.org/officeDocument/2006/relationships/tags" Target="../tags/tag171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81.xml"/><Relationship Id="rId8" Type="http://schemas.openxmlformats.org/officeDocument/2006/relationships/tags" Target="../tags/tag180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179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178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182.xml"/><Relationship Id="rId1" Type="http://schemas.openxmlformats.org/officeDocument/2006/relationships/tags" Target="../tags/tag177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187.xml"/><Relationship Id="rId8" Type="http://schemas.openxmlformats.org/officeDocument/2006/relationships/tags" Target="../tags/tag186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185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184.xml"/><Relationship Id="rId12" Type="http://schemas.openxmlformats.org/officeDocument/2006/relationships/slideLayout" Target="../slideLayouts/slideLayout18.xml"/><Relationship Id="rId11" Type="http://schemas.openxmlformats.org/officeDocument/2006/relationships/tags" Target="../tags/tag189.xml"/><Relationship Id="rId10" Type="http://schemas.openxmlformats.org/officeDocument/2006/relationships/tags" Target="../tags/tag188.xml"/><Relationship Id="rId1" Type="http://schemas.openxmlformats.org/officeDocument/2006/relationships/tags" Target="../tags/tag183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194.xml"/><Relationship Id="rId8" Type="http://schemas.openxmlformats.org/officeDocument/2006/relationships/tags" Target="../tags/tag193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192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191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195.xml"/><Relationship Id="rId1" Type="http://schemas.openxmlformats.org/officeDocument/2006/relationships/tags" Target="../tags/tag19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副标题 1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6604319" y="3616961"/>
            <a:ext cx="4351655" cy="37020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zh-CN" altLang="en-US" sz="2000" u="none" strike="noStrike" kern="1200" cap="none" spc="20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718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r>
              <a:rPr lang="zh-CN" altLang="en-US" sz="1600">
                <a:solidFill>
                  <a:schemeClr val="bg1"/>
                </a:solidFill>
              </a:rPr>
              <a:t>四川师范大学附属第九实验中学	史飞</a:t>
            </a:r>
            <a:endParaRPr lang="zh-CN" altLang="en-US" sz="1600">
              <a:solidFill>
                <a:schemeClr val="bg1"/>
              </a:solidFill>
            </a:endParaRPr>
          </a:p>
        </p:txBody>
      </p:sp>
      <p:sp>
        <p:nvSpPr>
          <p:cNvPr id="3" name="标题 3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3832860" y="945515"/>
            <a:ext cx="8063865" cy="1231265"/>
          </a:xfrm>
          <a:prstGeom prst="rect">
            <a:avLst/>
          </a:prstGeom>
        </p:spPr>
        <p:txBody>
          <a:bodyPr vert="horz" wrap="square" lIns="0" tIns="0" rIns="0" bIns="0" rtlCol="0" anchor="b" anchorCtr="0">
            <a:normAutofit fontScale="6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lang="zh-CN" altLang="en-US" sz="6600" b="0" u="none" strike="noStrike" kern="1200" cap="none" spc="60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汉仪尚巍手书W" panose="00020600040101010101" pitchFamily="18" charset="-122"/>
                <a:cs typeface="+mj-cs"/>
              </a:defRPr>
            </a:lvl1pPr>
          </a:lstStyle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6600">
                <a:solidFill>
                  <a:schemeClr val="bg1"/>
                </a:solidFill>
                <a:ea typeface="隶书" panose="02010509060101010101" pitchFamily="49" charset="-122"/>
              </a:rPr>
              <a:t>2021.6.10高考历史乙卷解析</a:t>
            </a:r>
            <a:endParaRPr lang="en-US" altLang="zh-CN" sz="6600">
              <a:solidFill>
                <a:schemeClr val="bg1"/>
              </a:solidFill>
              <a:ea typeface="隶书" panose="02010509060101010101" pitchFamily="49" charset="-122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sz="6600">
                <a:solidFill>
                  <a:schemeClr val="bg1"/>
                </a:solidFill>
                <a:ea typeface="隶书" panose="02010509060101010101" pitchFamily="49" charset="-122"/>
              </a:rPr>
              <a:t>（学生课件版）</a:t>
            </a:r>
            <a:endParaRPr sz="6600">
              <a:solidFill>
                <a:schemeClr val="bg1"/>
              </a:solidFill>
              <a:ea typeface="隶书" panose="020105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009005" y="5230495"/>
            <a:ext cx="618299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chemeClr val="bg1"/>
                </a:solidFill>
              </a:rPr>
              <a:t>借鉴致谢：兰州大学附属中学 钱家锋</a:t>
            </a:r>
            <a:endParaRPr lang="zh-CN" altLang="en-US">
              <a:solidFill>
                <a:schemeClr val="bg1"/>
              </a:solidFill>
            </a:endParaRPr>
          </a:p>
          <a:p>
            <a:r>
              <a:rPr lang="en-US" altLang="zh-CN">
                <a:solidFill>
                  <a:schemeClr val="bg1"/>
                </a:solidFill>
              </a:rPr>
              <a:t>                  江西省高安二中     邱锦熙</a:t>
            </a:r>
            <a:endParaRPr lang="en-US" altLang="zh-CN">
              <a:solidFill>
                <a:schemeClr val="bg1"/>
              </a:solidFill>
            </a:endParaRPr>
          </a:p>
          <a:p>
            <a:r>
              <a:rPr lang="en-US" altLang="zh-CN">
                <a:solidFill>
                  <a:schemeClr val="bg1"/>
                </a:solidFill>
              </a:rPr>
              <a:t>	    教育部考试中心     2021年高考历史试题评析</a:t>
            </a:r>
            <a:endParaRPr lang="en-US" altLang="zh-CN">
              <a:solidFill>
                <a:schemeClr val="bg1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10" name="图片 9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457155" y="15240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29、中国近代政治</a:t>
            </a:r>
            <a:endParaRPr lang="en-US" altLang="zh-CN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</p:txBody>
      </p:sp>
      <p:sp>
        <p:nvSpPr>
          <p:cNvPr id="5" name="Title 6"/>
          <p:cNvSpPr txBox="1"/>
          <p:nvPr>
            <p:custDataLst>
              <p:tags r:id="rId9"/>
            </p:custDataLst>
          </p:nvPr>
        </p:nvSpPr>
        <p:spPr>
          <a:xfrm>
            <a:off x="914381" y="1889780"/>
            <a:ext cx="10363238" cy="353569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本题考查毛泽东在土地革命时期的主张。根据材料内容可知，1934年1月27日毛泽东发表《关心群众生活 注意工作方法》一文，提出要解决在革命战争和群众生活中的工作方法问题。A项：根据阶段特征可知，1934年属于国共十年对峙时期（土地革命时期），毛泽东认识到只有关系群众生活，改进工作方法，才能赢得老百姓的支持，从而达到动员群众参加土地革命战争的目的，故而A项正确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B项：1927年井冈山根据地的建立，开辟了工农武装割据的新革命道路，因此B项错误。C项：1924—1927年国民大革命，第一次国共和合作，建立了广泛的革命统一战线，故而C项错误。D项：1935年华北事变，日本大举侵华，此后国共第二次合作，广泛动员社会各界人士投身抗战，逐渐形成抗日民族统一战线，因此D项错误。</a:t>
            </a:r>
            <a:endParaRPr sz="2400" spc="100">
              <a:ln w="3175">
                <a:noFill/>
                <a:prstDash val="dash"/>
              </a:ln>
              <a:solidFill>
                <a:schemeClr val="tx1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10" name="图片 9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457155" y="15240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30、中国近代经济</a:t>
            </a:r>
            <a:endParaRPr lang="en-US" altLang="zh-CN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</p:txBody>
      </p:sp>
      <p:sp>
        <p:nvSpPr>
          <p:cNvPr id="5" name="Title 6"/>
          <p:cNvSpPr txBox="1"/>
          <p:nvPr>
            <p:custDataLst>
              <p:tags r:id="rId9"/>
            </p:custDataLst>
          </p:nvPr>
        </p:nvSpPr>
        <p:spPr>
          <a:xfrm>
            <a:off x="1047731" y="1889780"/>
            <a:ext cx="10096538" cy="353569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本题考查解放战争时期的土地改革。根据材料信息可知，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解放区土改后，农民生活出现新变化，在家庭开支上，夫妻双方之间要相互商量。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A项：男尊女卑观念消亡，消亡一词表述过于绝对，况且重男轻女的现象在某些偏远的山村地区依然存在，故而A项错误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。B项：解放区的政治和经济改革，提高女性的社会地位，其直接体现就是在家庭生活开支上不是男人说了算，而是夫妻双方商量着来，体现家庭成员经济地位发生变化，因此B项正确。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C项：材料中强调的是夫妻双方在家庭开支方面必须互相商量，与按劳分配无关，按劳分配体现的是如何分配劳动成果的问题，如1978年改革开放，改变传统吃大锅饭的做法，实行按劳分配，充分调动生产积极性，因此C项错误。D项:颠覆一词表述过于绝对，属于用词程度不当的问题，故而D项错误。</a:t>
            </a:r>
            <a:endParaRPr sz="2400" spc="100">
              <a:ln w="3175">
                <a:noFill/>
                <a:prstDash val="dash"/>
              </a:ln>
              <a:solidFill>
                <a:schemeClr val="tx1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2" name="图片 1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457155" y="15240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31、中国现代经济</a:t>
            </a:r>
            <a:endParaRPr lang="en-US" altLang="zh-CN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9"/>
            </p:custDataLst>
          </p:nvPr>
        </p:nvSpPr>
        <p:spPr>
          <a:xfrm>
            <a:off x="761951" y="1524012"/>
            <a:ext cx="10820464" cy="441962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本题考查新中国成立初期的工人阶级队伍情况。根据材料可知，上海、天津属于沿海地区，是最早一批对外开放的通商口岸，兴办大量的外资企业和民族资本主义企业，因此产业工人数量较多，陕西、新疆属于内陆地区，原有工业发展不足，导致产业工人的数量有限，从其他行业转为工人的比例比上海、天津高。A项：上海、天津两地原有比例比陕西、新疆要高，加上资本家转为工人比例明显高于内陆两省，由此可知沿海与内陆的原有工业基础差距很大，因此A项正确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B项：1953—1956年新中国对农业、手工业、资本主义工商业进行了彻底的改造，材料中没有给出三大行业的情况，无法得出改造不彻底的结论，因此b项错误。C项：从材料时间来看，应该是1953—1957年一五计划时期，奠定社会主义工业化的基础，并不是社会主义工业化基本实现，因此C项错误。D项：根据所学知识可知，一五计划期间，为了解决原有工业分布不均的问题，国家有意识地向中西部地区进行了倾斜，实现东中西工业合理布局，推动内陆地区工业发展，因此D项错误。</a:t>
            </a:r>
            <a:endParaRPr sz="2400" spc="100">
              <a:ln w="3175">
                <a:noFill/>
                <a:prstDash val="dash"/>
              </a:ln>
              <a:solidFill>
                <a:schemeClr val="tx1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10" name="图片 9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457155" y="15240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32、世界近代经济</a:t>
            </a:r>
            <a:endParaRPr lang="en-US" altLang="zh-CN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</p:txBody>
      </p:sp>
      <p:sp>
        <p:nvSpPr>
          <p:cNvPr id="5" name="Title 6"/>
          <p:cNvSpPr txBox="1"/>
          <p:nvPr>
            <p:custDataLst>
              <p:tags r:id="rId9"/>
            </p:custDataLst>
          </p:nvPr>
        </p:nvSpPr>
        <p:spPr>
          <a:xfrm>
            <a:off x="647681" y="1524020"/>
            <a:ext cx="10896638" cy="426721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本题考查西方国家新航路开辟后的殖民扩张。根据材料和所学知识可知，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16—18世纪，西方国家掀起对外殖民扩张的浪潮，英国等欧洲国家成立特许公司，垄断对外贸易。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A项：资本输出是第二次工业革命时期（19世纪70年代—19世纪末20世纪初）欧美国家海外扩张的主要形式，时间不符，因此A项错误。B项：资本主义世界市场的形成是有相应的阶段和过程，具体而言：新航路开辟—世界市场雏形初现；殖民扩展—世界市场进一步发展；第一次工业革命—世界市场开始形成；第二次工业革命—世界市场最终形成，时间不符，故而B项错误。C项：划分势力范围是在第二次工业革命之后，以中国为例，1894年中日甲午战争，中国战败，西方列强相继在中国划分势力范围，掀起瓜分的狂潮，因此C项错误。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D项：新航路开辟后，在重商主义的思想指导下，欧洲国家相继成立了特许贸易公司，动用国家力量支持海外贸易和殖民扩张，掠夺财富，实现资本原始积累，材料中很多国家都成立海外贸易特许公司，由此可见殖民扩张呈现竞争格局，所以D项正确。</a:t>
            </a:r>
            <a:endParaRPr sz="2400" spc="100">
              <a:ln w="3175">
                <a:noFill/>
                <a:prstDash val="dash"/>
              </a:ln>
              <a:solidFill>
                <a:srgbClr val="FF0000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10" name="图片 9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457155" y="15240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33、世界近代政治</a:t>
            </a:r>
            <a:endParaRPr lang="en-US" altLang="zh-CN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</p:txBody>
      </p:sp>
      <p:sp>
        <p:nvSpPr>
          <p:cNvPr id="5" name="Title 6"/>
          <p:cNvSpPr txBox="1"/>
          <p:nvPr>
            <p:custDataLst>
              <p:tags r:id="rId9"/>
            </p:custDataLst>
          </p:nvPr>
        </p:nvSpPr>
        <p:spPr>
          <a:xfrm>
            <a:off x="781050" y="1524000"/>
            <a:ext cx="11188065" cy="42672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本题考查法国大革命后的情况。根据材料和所学知识可知，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1789年法国大革命后，新成立的国民议会掌握立法权，通过一系列的立法行为来清除法国的旧制度，特别是人身依附关系浓厚的封建家长等级制。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A项：个人意志即个人权利是唯意志论的主要观点，尼采晚年所著的《权力意志》集中论述了这种思想，尼采主张权力意志是支配世界和人类行为的唯一绝对动因，人生就是权力意志的追求。个人意志如果不受约束，就会演变成以自由之名而行专制之实的暴政，因此A项错误。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B项：国民公会取消监禁专制授权令，否定家庭或父权对子女的强制性约束，将对于独立个体的保护置于国家之下，建立起个人与国家的契约关系，保护个人合法权利，因此B项正确。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C项：材料主要讲述如何处理父系家长与子女的关系，并没有强调男女的政治地位是否平等的问题，所以C项错误。D项：材料讲到国民议会取消监禁专制授权令，就是要否定家族在处理子女问题上的特殊权力，因此是打击了家族利益，不可能会出现家族利益凌驾于国家利益的现象，所以D项错误。</a:t>
            </a:r>
            <a:endParaRPr sz="2400" spc="100">
              <a:ln w="3175">
                <a:noFill/>
                <a:prstDash val="dash"/>
              </a:ln>
              <a:solidFill>
                <a:schemeClr val="tx1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10" name="图片 9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457155" y="15240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34、世界现代科技</a:t>
            </a:r>
            <a:endParaRPr lang="en-US" altLang="zh-CN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</p:txBody>
      </p:sp>
      <p:sp>
        <p:nvSpPr>
          <p:cNvPr id="5" name="Title 6"/>
          <p:cNvSpPr txBox="1"/>
          <p:nvPr>
            <p:custDataLst>
              <p:tags r:id="rId9"/>
            </p:custDataLst>
          </p:nvPr>
        </p:nvSpPr>
        <p:spPr>
          <a:xfrm>
            <a:off x="647681" y="1524020"/>
            <a:ext cx="10896638" cy="426721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本题考查近代物理学发展概况。根据所学知识可知，以牛顿力学和麦克斯韦方程组所代表的电磁学为中心的物理学，再加上爱因斯坦提出的相对论以及其他人做的一些完善，统称经典物理学，一致特征是认为世界是连续的。与经典物理相对的则是以量子物理为代表的非经典。以量子这种非连续量为中心和基础的物理学构成了非经典的物理学。A项：物理学领域的问题己全部解决，全部一词程度不当，过于绝对，因此A项错误。B项：1896年3月，贝克勒尔发现天然放射性现象，它打开了微观世界的大门，为原子核物理学和粒子物理学的诞生和发展奠定了实验基础。开始、结束这类蕴含有时间信息的用词，最好慎选，因此B项错误。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C项：根据材料可知，当时人们深受牛顿等经典物理学的影响，没有深入了解微观物质，认为经典物理学可以解决现实生活中遇到的问题，表明经典物理学仍然处于统治地位，因此C项正确。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D项：量子力学是普朗克于1900年提出，它为人们了解微观物质奠定基础，量子力学得到物理学界的普遍认可，普遍一词时间尚早，用词不当，因此D项错误。</a:t>
            </a:r>
            <a:endParaRPr sz="2400" spc="100">
              <a:ln w="3175">
                <a:noFill/>
                <a:prstDash val="dash"/>
              </a:ln>
              <a:solidFill>
                <a:schemeClr val="tx1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10" name="图片 9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457155" y="15240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35、世界现代艺术</a:t>
            </a:r>
            <a:endParaRPr lang="en-US" altLang="zh-CN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</p:txBody>
      </p:sp>
      <p:sp>
        <p:nvSpPr>
          <p:cNvPr id="5" name="Title 6"/>
          <p:cNvSpPr txBox="1"/>
          <p:nvPr>
            <p:custDataLst>
              <p:tags r:id="rId9"/>
            </p:custDataLst>
          </p:nvPr>
        </p:nvSpPr>
        <p:spPr>
          <a:xfrm>
            <a:off x="647681" y="1889780"/>
            <a:ext cx="10896638" cy="353569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本题考查二战后的冷战现象。根据材料和所学知识可知，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二战胜利后，美苏由战前的盟友到战后的敌人，双方在政治、经济、思想、军事等领域开始了全方面的对抗，美国在艺术领域也灌输了冷战思维，以美术作品为包装，宣扬所谓的“美式民主”，达到拉拢第三世界国家的目的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A项：各国民众欢迎表述过于绝对，绘画风格不可能做到人人喜爱，所以A项错误。B项：材料说到纽约画派自身“没有任何可识别的主题”，所以B项错误。C项：根据材料时间可知，美国政府是借助纽约画派，来获得其他国家的好感，从而达到为其所用，服务于冷战的现实需要，宣传纽约画派是手段，不是目的，因此C项错误。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D项：在美国政府的固有思维中认为苏联是“专制与集权”的代名词，因此美国中情局希望借助纽约画派“显示自由、个性的表达”，达到同苏联为首的社会主义国家对抗的需要，故而D项正确。</a:t>
            </a:r>
            <a:endParaRPr sz="2400" spc="100">
              <a:ln w="3175">
                <a:noFill/>
                <a:prstDash val="dash"/>
              </a:ln>
              <a:solidFill>
                <a:srgbClr val="FF0000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2" name="图片 1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18" name="矩形 11"/>
          <p:cNvSpPr/>
          <p:nvPr>
            <p:custDataLst>
              <p:tags r:id="rId8"/>
            </p:custDataLst>
          </p:nvPr>
        </p:nvSpPr>
        <p:spPr>
          <a:xfrm>
            <a:off x="1523964" y="1406008"/>
            <a:ext cx="9144073" cy="5077981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381000" dir="5400000" algn="ctr" rotWithShape="0">
              <a:schemeClr val="lt1">
                <a:lumMod val="50000"/>
                <a:alpha val="7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9"/>
            </p:custDataLst>
          </p:nvPr>
        </p:nvSpPr>
        <p:spPr>
          <a:xfrm>
            <a:off x="457155" y="15113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二、综合材料题：增强开放性，突出史学性</a:t>
            </a:r>
            <a:endParaRPr lang="zh-CN" altLang="en-US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10"/>
            </p:custDataLst>
          </p:nvPr>
        </p:nvSpPr>
        <p:spPr>
          <a:xfrm>
            <a:off x="1981167" y="2131434"/>
            <a:ext cx="8229664" cy="362712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285750" lvl="0" indent="-2857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隶书" panose="02010509060101010101" pitchFamily="49" charset="-122"/>
              <a:buChar char="l"/>
            </a:pP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情境围绕希罗多德的《历史》和司马迁的《史记》创设，设问分别从“史家” “史书”“史学”入手，在前两问比较、分析的基础上，第三问实现相对开放， 引导深入思考和探究，将对具体史实的理解上升到理论高度。</a:t>
            </a:r>
            <a:endParaRPr sz="2400" spc="100">
              <a:ln w="3175">
                <a:noFill/>
                <a:prstDash val="dash"/>
              </a:ln>
              <a:solidFill>
                <a:schemeClr val="tx1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marL="508000" lvl="1" indent="-22225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○"/>
            </a:pPr>
            <a:endParaRPr lang="en-US" altLang="zh-CN" spc="10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marL="285750" lvl="0" indent="-2857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隶书" panose="02010509060101010101" pitchFamily="49" charset="-122"/>
              <a:buChar char="l"/>
            </a:pPr>
            <a:r>
              <a:rPr lang="zh-CN" altLang="en-US"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唐·刘知几“史学三才”：史才、史学、史识</a:t>
            </a:r>
            <a:endParaRPr lang="zh-CN" altLang="en-US" sz="2400" spc="100">
              <a:ln w="3175">
                <a:noFill/>
                <a:prstDash val="dash"/>
              </a:ln>
              <a:solidFill>
                <a:srgbClr val="FF0000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marL="285750" lvl="0" indent="-2857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隶书" panose="02010509060101010101" pitchFamily="49" charset="-122"/>
              <a:buChar char="l"/>
            </a:pPr>
            <a:r>
              <a:rPr lang="zh-CN" altLang="en-US"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清·章学诚“史学四才”：史才、史学、史识、史德</a:t>
            </a:r>
            <a:endParaRPr lang="zh-CN" altLang="en-US" sz="2400" spc="100">
              <a:ln w="3175">
                <a:noFill/>
                <a:prstDash val="dash"/>
              </a:ln>
              <a:solidFill>
                <a:srgbClr val="FF0000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marL="508000" lvl="1" indent="-22225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○"/>
            </a:pPr>
            <a:endParaRPr lang="zh-CN" altLang="en-US" sz="2400" spc="100">
              <a:ln w="3175">
                <a:noFill/>
                <a:prstDash val="dash"/>
              </a:ln>
              <a:solidFill>
                <a:srgbClr val="FF0000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2" name="图片 1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18" name="矩形 11"/>
          <p:cNvSpPr/>
          <p:nvPr>
            <p:custDataLst>
              <p:tags r:id="rId8"/>
            </p:custDataLst>
          </p:nvPr>
        </p:nvSpPr>
        <p:spPr>
          <a:xfrm>
            <a:off x="640715" y="1744980"/>
            <a:ext cx="10830560" cy="3669665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381000" dir="5400000" algn="ctr" rotWithShape="0">
              <a:schemeClr val="lt1">
                <a:lumMod val="50000"/>
                <a:alpha val="7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9"/>
            </p:custDataLst>
          </p:nvPr>
        </p:nvSpPr>
        <p:spPr>
          <a:xfrm>
            <a:off x="457155" y="15113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三、开放性试题：用好教科书，突出思维性</a:t>
            </a:r>
            <a:endParaRPr lang="zh-CN" altLang="en-US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10"/>
            </p:custDataLst>
          </p:nvPr>
        </p:nvSpPr>
        <p:spPr>
          <a:xfrm>
            <a:off x="966470" y="2269490"/>
            <a:ext cx="10441305" cy="262128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/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-2857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隶书" panose="02010509060101010101" pitchFamily="49" charset="-122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	全国卷开放性试题（42题）往往与综合性试题41题在考查内容上形成互补， 即41题考查中西方对比，则42题必定考查中国史；若 41题考查中国古今纵向串联，则42题必定考查世界史。</a:t>
            </a:r>
            <a:endParaRPr sz="2400" spc="100">
              <a:ln w="3175">
                <a:noFill/>
                <a:prstDash val="dash"/>
              </a:ln>
              <a:solidFill>
                <a:srgbClr val="FF0000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marL="0" lvl="0" indent="-2857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隶书" panose="02010509060101010101" pitchFamily="49" charset="-122"/>
              <a:buNone/>
            </a:pPr>
            <a:r>
              <a:rPr lang="en-US"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	虽然往年开放性试题的设问五花八门，创新性较强，但基本的问题模式已趋于稳定，以观点评述、图表信息提取、修改建议、主题提炼、关系探讨等为主要形式。</a:t>
            </a:r>
            <a:endParaRPr lang="en-US" sz="2400" spc="100">
              <a:ln w="3175">
                <a:noFill/>
                <a:prstDash val="dash"/>
              </a:ln>
              <a:solidFill>
                <a:schemeClr val="tx1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marL="0" lvl="0" indent="-2857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隶书" panose="02010509060101010101" pitchFamily="49" charset="-122"/>
              <a:buNone/>
            </a:pPr>
            <a:r>
              <a:rPr lang="en-US"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	用新颖的情境，设计常规的问题，突出育人功能，回应社会热点。</a:t>
            </a:r>
            <a:endParaRPr lang="en-US" sz="2400" spc="100">
              <a:ln w="3175">
                <a:noFill/>
                <a:prstDash val="dash"/>
              </a:ln>
              <a:solidFill>
                <a:srgbClr val="FF0000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10" name="图片 9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6" name="文本框 5"/>
          <p:cNvSpPr txBox="1"/>
          <p:nvPr>
            <p:custDataLst>
              <p:tags r:id="rId8"/>
            </p:custDataLst>
          </p:nvPr>
        </p:nvSpPr>
        <p:spPr>
          <a:xfrm>
            <a:off x="457155" y="15240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四、选考题：规避考生“套路化”选择与作答</a:t>
            </a:r>
            <a:endParaRPr lang="zh-CN" altLang="en-US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</p:txBody>
      </p:sp>
      <p:sp>
        <p:nvSpPr>
          <p:cNvPr id="7" name="Title 6"/>
          <p:cNvSpPr txBox="1"/>
          <p:nvPr>
            <p:custDataLst>
              <p:tags r:id="rId9"/>
            </p:custDataLst>
          </p:nvPr>
        </p:nvSpPr>
        <p:spPr>
          <a:xfrm>
            <a:off x="565785" y="1403350"/>
            <a:ext cx="10278110" cy="365633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-2857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隶书" panose="02010509060101010101" pitchFamily="49" charset="-122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	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选考试题的“选择”对考生来说至关重要，好的“选择”是成功的一半。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近几年来，高考选考试题的命题呈现出了一定的规律，这给考生作出相对更好的选择提供了机遇。</a:t>
            </a:r>
            <a:endParaRPr sz="2400" spc="10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marL="0" lvl="0" indent="-2857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隶书" panose="02010509060101010101" pitchFamily="49" charset="-122"/>
              <a:buNone/>
            </a:pPr>
            <a:r>
              <a:rPr lang="en-US" sz="2400" spc="10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	选考改革题，长期以课标和教材外的改革为材料设计问题，由于改革内容学生没有接触过，答案必须从材料中获得，学生在掌握了改革的一般规律后，很容易取得相对不错的分数。这导致改革题在很长一段时间都受到考生的青睐。</a:t>
            </a:r>
            <a:endParaRPr lang="en-US" sz="2400" spc="10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2" name="图片 1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457155" y="15240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2021</a:t>
            </a:r>
            <a:r>
              <a:rPr lang="zh-CN" altLang="en-US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年高考各地用卷情况</a:t>
            </a:r>
            <a:endParaRPr lang="zh-CN" altLang="en-US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27125" y="1080770"/>
            <a:ext cx="10344785" cy="57099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l" defTabSz="913765" fontAlgn="ctr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None/>
            </a:pPr>
            <a:r>
              <a:rPr lang="zh-CN" sz="2400" spc="100" smtClean="0">
                <a:ln w="3175">
                  <a:noFill/>
                  <a:prstDash val="dash"/>
                </a:ln>
                <a:solidFill>
                  <a:srgbClr val="FF0000"/>
                </a:solidFill>
                <a:effectLst/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一、原有的全国Ⅰ、Ⅱ卷合并，称全国乙卷。</a:t>
            </a:r>
            <a:endParaRPr lang="zh-CN" sz="2400" spc="100" smtClean="0">
              <a:ln w="3175">
                <a:noFill/>
                <a:prstDash val="dash"/>
              </a:ln>
              <a:solidFill>
                <a:srgbClr val="FF0000"/>
              </a:solidFill>
              <a:effectLst/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indent="0" algn="l" defTabSz="913765" fontAlgn="ctr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None/>
            </a:pPr>
            <a:r>
              <a:rPr lang="zh-CN" sz="2400" spc="100" smtClean="0">
                <a:ln w="3175">
                  <a:noFill/>
                  <a:prstDash val="dash"/>
                </a:ln>
                <a:effectLst/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适用于安徽、河南、陕西、山西、江西、 甘肃、黑龙江、吉林、宁夏、青海、新疆、内蒙古。</a:t>
            </a:r>
            <a:endParaRPr lang="zh-CN" sz="2400" spc="100" smtClean="0">
              <a:ln w="3175">
                <a:noFill/>
                <a:prstDash val="dash"/>
              </a:ln>
              <a:effectLst/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indent="0" algn="l" defTabSz="913765" fontAlgn="ctr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None/>
            </a:pPr>
            <a:r>
              <a:rPr lang="zh-CN" sz="2400" spc="100" smtClean="0">
                <a:ln w="3175">
                  <a:noFill/>
                  <a:prstDash val="dash"/>
                </a:ln>
                <a:solidFill>
                  <a:srgbClr val="FF0000"/>
                </a:solidFill>
                <a:effectLst/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二、原有的全国Ⅲ卷不变，称全国甲卷。</a:t>
            </a:r>
            <a:endParaRPr lang="zh-CN" sz="2400" spc="100" smtClean="0">
              <a:ln w="3175">
                <a:noFill/>
                <a:prstDash val="dash"/>
              </a:ln>
              <a:solidFill>
                <a:srgbClr val="FF0000"/>
              </a:solidFill>
              <a:effectLst/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indent="0" algn="l" defTabSz="913765" fontAlgn="ctr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None/>
            </a:pPr>
            <a:r>
              <a:rPr lang="zh-CN" sz="2400" spc="100" smtClean="0">
                <a:ln w="3175">
                  <a:noFill/>
                  <a:prstDash val="dash"/>
                </a:ln>
                <a:effectLst/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适用于四川、云南、贵州、广西、西藏</a:t>
            </a:r>
            <a:endParaRPr lang="zh-CN" sz="2400" spc="100" smtClean="0">
              <a:ln w="3175">
                <a:noFill/>
                <a:prstDash val="dash"/>
              </a:ln>
              <a:effectLst/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indent="0" algn="l" defTabSz="913765" fontAlgn="ctr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None/>
            </a:pPr>
            <a:r>
              <a:rPr lang="zh-CN" sz="2400" spc="100" smtClean="0">
                <a:ln w="3175">
                  <a:noFill/>
                  <a:prstDash val="dash"/>
                </a:ln>
                <a:solidFill>
                  <a:srgbClr val="FF0000"/>
                </a:solidFill>
                <a:effectLst/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三、新高考Ⅰ卷（新课标丨卷）</a:t>
            </a:r>
            <a:endParaRPr lang="zh-CN" sz="2400" spc="100" smtClean="0">
              <a:ln w="3175">
                <a:noFill/>
                <a:prstDash val="dash"/>
              </a:ln>
              <a:solidFill>
                <a:srgbClr val="FF0000"/>
              </a:solidFill>
              <a:effectLst/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indent="0" algn="l" defTabSz="913765" fontAlgn="ctr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None/>
            </a:pPr>
            <a:r>
              <a:rPr lang="zh-CN" sz="2400" spc="100" smtClean="0">
                <a:ln w="3175">
                  <a:noFill/>
                  <a:prstDash val="dash"/>
                </a:ln>
                <a:effectLst/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适用于山东、湖北、江苏、河北、广东、湖南、福建。</a:t>
            </a:r>
            <a:endParaRPr lang="zh-CN" sz="2400" spc="100" smtClean="0">
              <a:ln w="3175">
                <a:noFill/>
                <a:prstDash val="dash"/>
              </a:ln>
              <a:effectLst/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indent="0" algn="l" defTabSz="913765" fontAlgn="ctr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None/>
            </a:pPr>
            <a:r>
              <a:rPr lang="zh-CN" sz="2400" spc="100" smtClean="0">
                <a:ln w="3175">
                  <a:noFill/>
                  <a:prstDash val="dash"/>
                </a:ln>
                <a:solidFill>
                  <a:srgbClr val="FF0000"/>
                </a:solidFill>
                <a:effectLst/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四、新高考Ⅱ卷（新课标 Ⅲ 卷）</a:t>
            </a:r>
            <a:endParaRPr lang="zh-CN" sz="2400" spc="100" smtClean="0">
              <a:ln w="3175">
                <a:noFill/>
                <a:prstDash val="dash"/>
              </a:ln>
              <a:solidFill>
                <a:srgbClr val="FF0000"/>
              </a:solidFill>
              <a:effectLst/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indent="0" algn="l" defTabSz="913765" fontAlgn="ctr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None/>
            </a:pPr>
            <a:r>
              <a:rPr lang="zh-CN" sz="2400" spc="100" smtClean="0">
                <a:ln w="3175">
                  <a:noFill/>
                  <a:prstDash val="dash"/>
                </a:ln>
                <a:effectLst/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适用于海南、辽宁、重庆。</a:t>
            </a:r>
            <a:endParaRPr lang="zh-CN" sz="2400" spc="100" smtClean="0">
              <a:ln w="3175">
                <a:noFill/>
                <a:prstDash val="dash"/>
              </a:ln>
              <a:effectLst/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indent="0" algn="l" defTabSz="913765" fontAlgn="ctr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None/>
            </a:pPr>
            <a:r>
              <a:rPr lang="zh-CN" sz="2400" spc="100" smtClean="0">
                <a:ln w="3175">
                  <a:noFill/>
                  <a:prstDash val="dash"/>
                </a:ln>
                <a:solidFill>
                  <a:srgbClr val="FF0000"/>
                </a:solidFill>
                <a:effectLst/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五、自主命题</a:t>
            </a:r>
            <a:endParaRPr lang="zh-CN" sz="2400" spc="100" smtClean="0">
              <a:ln w="3175">
                <a:noFill/>
                <a:prstDash val="dash"/>
              </a:ln>
              <a:solidFill>
                <a:srgbClr val="FF0000"/>
              </a:solidFill>
              <a:effectLst/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indent="0" algn="l" defTabSz="913765" fontAlgn="ctr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None/>
            </a:pPr>
            <a:r>
              <a:rPr lang="zh-CN" sz="2400" spc="100" smtClean="0">
                <a:ln w="3175">
                  <a:noFill/>
                  <a:prstDash val="dash"/>
                </a:ln>
                <a:effectLst/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北京、天津、上海、浙江。</a:t>
            </a:r>
            <a:endParaRPr lang="zh-CN" sz="2400" spc="100" smtClean="0">
              <a:ln w="3175">
                <a:noFill/>
                <a:prstDash val="dash"/>
              </a:ln>
              <a:effectLst/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9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10" name="图片 9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457155" y="15240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四、选考题：规避考生“套路化”选择与作答</a:t>
            </a:r>
            <a:endParaRPr lang="zh-CN" altLang="en-US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</p:txBody>
      </p:sp>
      <p:sp>
        <p:nvSpPr>
          <p:cNvPr id="5" name="Title 6"/>
          <p:cNvSpPr txBox="1"/>
          <p:nvPr>
            <p:custDataLst>
              <p:tags r:id="rId9"/>
            </p:custDataLst>
          </p:nvPr>
        </p:nvSpPr>
        <p:spPr>
          <a:xfrm>
            <a:off x="781050" y="2438400"/>
            <a:ext cx="11045825" cy="2438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	2019 年起“形势突变”，2019 年全国 I 卷“秦二十等爵制”、2019 年全国 II 卷 “明治维新”、2020 年全国 I 卷“清末新政”、2020 年全国 II 卷“王安石变法” 都是学生熟悉的改革内容，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设计的问题与所学知识的结合度增强，“套路化”的答题策略失效。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2021 年全国乙卷以“江楚会奏”变法方案为情境，第一问要求作答“与洋务运动的相同点”，直接与所学知识挂钩，这应当是 2019 年选考改革题“突变”后的延续，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“突变”的结果走向“常态化”。</a:t>
            </a:r>
            <a:endParaRPr sz="2400" spc="100">
              <a:ln w="3175">
                <a:noFill/>
                <a:prstDash val="dash"/>
              </a:ln>
              <a:solidFill>
                <a:srgbClr val="FF0000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10" name="图片 9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5" name="文本框 4"/>
          <p:cNvSpPr txBox="1"/>
          <p:nvPr>
            <p:custDataLst>
              <p:tags r:id="rId8"/>
            </p:custDataLst>
          </p:nvPr>
        </p:nvSpPr>
        <p:spPr>
          <a:xfrm>
            <a:off x="457155" y="15240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四、选考题：规避考生“套路化”选择与作答</a:t>
            </a:r>
            <a:endParaRPr lang="zh-CN" altLang="en-US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</p:txBody>
      </p:sp>
      <p:sp>
        <p:nvSpPr>
          <p:cNvPr id="6" name="Title 6"/>
          <p:cNvSpPr txBox="1"/>
          <p:nvPr>
            <p:custDataLst>
              <p:tags r:id="rId9"/>
            </p:custDataLst>
          </p:nvPr>
        </p:nvSpPr>
        <p:spPr>
          <a:xfrm>
            <a:off x="869315" y="1706880"/>
            <a:ext cx="10535285" cy="390144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-2857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隶书" panose="02010509060101010101" pitchFamily="49" charset="-122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	选考人物题，同改革题一样，长期以来以课标和教材外的历史人物为材料设计问题，一方面答案多来自材料，另一方面历史人物的评价也有“套路”，自 2019年后更加受到考生的青睐。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但 2021 年全国乙卷的选考人物题，让所有试图在选题环节就占据优势的想法全部破灭。题目“罕见”地使用了三则材料，且全部使用文言文，大幅度提高试题难度。</a:t>
            </a:r>
            <a:endParaRPr sz="2400" spc="100">
              <a:ln w="3175">
                <a:noFill/>
                <a:prstDash val="dash"/>
              </a:ln>
              <a:solidFill>
                <a:srgbClr val="FF0000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marL="0" lvl="0" indent="-2857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隶书" panose="02010509060101010101" pitchFamily="49" charset="-122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	在这种“剧变”下，全国乙卷“20 世纪的战争与和平”选考题以美国在越南战争中使用化学剂为材料进行考查，无论是选取材料、问题设计还是考查内容， 都相对平和许多。这应当也是一种导向，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选考题还是要走出“套路化”的定势思维。</a:t>
            </a:r>
            <a:endParaRPr sz="2400" spc="100">
              <a:ln w="3175">
                <a:noFill/>
                <a:prstDash val="dash"/>
              </a:ln>
              <a:solidFill>
                <a:srgbClr val="FF0000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副标题 1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6604319" y="3616961"/>
            <a:ext cx="4351655" cy="37020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zh-CN" altLang="en-US" sz="2000" u="none" strike="noStrike" kern="1200" cap="none" spc="20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6550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r>
              <a:rPr lang="zh-CN" altLang="en-US" sz="1600">
                <a:solidFill>
                  <a:schemeClr val="bg1"/>
                </a:solidFill>
              </a:rPr>
              <a:t>四川师范大学附属第九实验中学	史飞</a:t>
            </a:r>
            <a:endParaRPr lang="zh-CN" altLang="en-US" sz="1600">
              <a:solidFill>
                <a:schemeClr val="bg1"/>
              </a:solidFill>
            </a:endParaRPr>
          </a:p>
        </p:txBody>
      </p:sp>
      <p:sp>
        <p:nvSpPr>
          <p:cNvPr id="3" name="标题 3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3477895" y="417830"/>
            <a:ext cx="8063865" cy="1231265"/>
          </a:xfrm>
          <a:prstGeom prst="rect">
            <a:avLst/>
          </a:prstGeom>
        </p:spPr>
        <p:txBody>
          <a:bodyPr vert="horz" wrap="square" lIns="0" tIns="0" rIns="0" bIns="0" rtlCol="0" anchor="b" anchorCtr="0">
            <a:normAutofit fontScale="6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lang="zh-CN" altLang="en-US" sz="6600" b="0" u="none" strike="noStrike" kern="1200" cap="none" spc="60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汉仪尚巍手书W" panose="00020600040101010101" pitchFamily="18" charset="-122"/>
                <a:cs typeface="+mj-cs"/>
              </a:defRPr>
            </a:lvl1pPr>
          </a:lstStyle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6600">
                <a:solidFill>
                  <a:schemeClr val="bg1"/>
                </a:solidFill>
                <a:ea typeface="隶书" panose="02010509060101010101" pitchFamily="49" charset="-122"/>
              </a:rPr>
              <a:t>2021.6.10高考历史乙卷解析</a:t>
            </a:r>
            <a:endParaRPr lang="en-US" altLang="zh-CN" sz="6600">
              <a:solidFill>
                <a:schemeClr val="bg1"/>
              </a:solidFill>
              <a:ea typeface="隶书" panose="020105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009005" y="5230495"/>
            <a:ext cx="618299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chemeClr val="bg1"/>
                </a:solidFill>
              </a:rPr>
              <a:t>借鉴致谢：兰州大学附属中学 钱家锋</a:t>
            </a:r>
            <a:endParaRPr lang="zh-CN" altLang="en-US">
              <a:solidFill>
                <a:schemeClr val="bg1"/>
              </a:solidFill>
            </a:endParaRPr>
          </a:p>
          <a:p>
            <a:r>
              <a:rPr lang="en-US" altLang="zh-CN">
                <a:solidFill>
                  <a:schemeClr val="bg1"/>
                </a:solidFill>
              </a:rPr>
              <a:t>                  江西省高安二中     邱锦熙</a:t>
            </a:r>
            <a:endParaRPr lang="en-US" altLang="zh-CN">
              <a:solidFill>
                <a:schemeClr val="bg1"/>
              </a:solidFill>
            </a:endParaRPr>
          </a:p>
          <a:p>
            <a:r>
              <a:rPr lang="en-US" altLang="zh-CN">
                <a:solidFill>
                  <a:schemeClr val="bg1"/>
                </a:solidFill>
              </a:rPr>
              <a:t>	    教育部考试中心     2021年高考历史试题评析</a:t>
            </a:r>
            <a:endParaRPr lang="en-US" altLang="zh-CN">
              <a:solidFill>
                <a:schemeClr val="bg1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2" name="图片 1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457155" y="15240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一、选择题：以不变应万变</a:t>
            </a:r>
            <a:endParaRPr lang="zh-CN" altLang="en-US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graphicFrame>
        <p:nvGraphicFramePr>
          <p:cNvPr id="5" name="表格 4"/>
          <p:cNvGraphicFramePr/>
          <p:nvPr>
            <p:custDataLst>
              <p:tags r:id="rId9"/>
            </p:custDataLst>
          </p:nvPr>
        </p:nvGraphicFramePr>
        <p:xfrm>
          <a:off x="1132840" y="911860"/>
          <a:ext cx="9925685" cy="5623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5085"/>
                <a:gridCol w="2824480"/>
                <a:gridCol w="2915920"/>
                <a:gridCol w="2870200"/>
              </a:tblGrid>
              <a:tr h="827405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400" b="1" spc="120">
                          <a:solidFill>
                            <a:srgbClr val="FFFFFF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题号</a:t>
                      </a:r>
                      <a:endParaRPr lang="zh-CN" altLang="en-US" sz="2400" b="1" spc="120">
                        <a:solidFill>
                          <a:srgbClr val="FFFFFF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19050" cap="rnd">
                      <a:solidFill>
                        <a:srgbClr val="03A9F5"/>
                      </a:solidFill>
                      <a:prstDash val="solid"/>
                    </a:lnL>
                    <a:lnR w="3175">
                      <a:solidFill>
                        <a:srgbClr val="FFFFFF"/>
                      </a:solidFill>
                      <a:prstDash val="dot"/>
                    </a:lnR>
                    <a:lnT w="19050" cap="rnd">
                      <a:solidFill>
                        <a:srgbClr val="03A9F5"/>
                      </a:solidFill>
                      <a:prstDash val="solid"/>
                    </a:lnT>
                    <a:lnB w="19050">
                      <a:solidFill>
                        <a:srgbClr val="03A9F5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A9F5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spc="120">
                          <a:solidFill>
                            <a:srgbClr val="FFFFFF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  <a:cs typeface="隶书" panose="02010509060101010101" pitchFamily="49" charset="-122"/>
                        </a:rPr>
                        <a:t>2021 全国乙卷</a:t>
                      </a:r>
                      <a:endParaRPr lang="en-US" altLang="en-US" sz="2400" b="1" spc="120">
                        <a:solidFill>
                          <a:srgbClr val="FFFFFF"/>
                        </a:solidFill>
                        <a:latin typeface="隶书" panose="02010509060101010101" pitchFamily="49" charset="-122"/>
                        <a:ea typeface="楷体" panose="02010609060101010101" charset="-122"/>
                        <a:cs typeface="隶书" panose="02010509060101010101" pitchFamily="49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FFFFFF"/>
                      </a:solidFill>
                      <a:prstDash val="dot"/>
                    </a:lnL>
                    <a:lnR w="3175">
                      <a:solidFill>
                        <a:srgbClr val="FFFFFF"/>
                      </a:solidFill>
                      <a:prstDash val="dot"/>
                    </a:lnR>
                    <a:lnT w="19050" cap="rnd">
                      <a:solidFill>
                        <a:srgbClr val="03A9F5"/>
                      </a:solidFill>
                      <a:prstDash val="solid"/>
                    </a:lnT>
                    <a:lnB w="19050">
                      <a:solidFill>
                        <a:srgbClr val="03A9F5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A9F5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spc="120">
                          <a:solidFill>
                            <a:srgbClr val="FFFFFF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  <a:cs typeface="隶书" panose="02010509060101010101" pitchFamily="49" charset="-122"/>
                        </a:rPr>
                        <a:t>2020 全国 I 卷</a:t>
                      </a:r>
                      <a:endParaRPr lang="en-US" altLang="en-US" sz="2400" b="1" spc="120">
                        <a:solidFill>
                          <a:srgbClr val="FFFFFF"/>
                        </a:solidFill>
                        <a:latin typeface="隶书" panose="02010509060101010101" pitchFamily="49" charset="-122"/>
                        <a:ea typeface="楷体" panose="02010609060101010101" charset="-122"/>
                        <a:cs typeface="隶书" panose="02010509060101010101" pitchFamily="49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FFFFFF"/>
                      </a:solidFill>
                      <a:prstDash val="dot"/>
                    </a:lnL>
                    <a:lnR w="3175">
                      <a:solidFill>
                        <a:srgbClr val="FFFFFF"/>
                      </a:solidFill>
                      <a:prstDash val="dot"/>
                    </a:lnR>
                    <a:lnT w="19050" cap="rnd">
                      <a:solidFill>
                        <a:srgbClr val="03A9F5"/>
                      </a:solidFill>
                      <a:prstDash val="solid"/>
                    </a:lnT>
                    <a:lnB w="19050">
                      <a:solidFill>
                        <a:srgbClr val="03A9F5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A9F5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spc="120">
                          <a:solidFill>
                            <a:srgbClr val="FFFFFF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  <a:cs typeface="隶书" panose="02010509060101010101" pitchFamily="49" charset="-122"/>
                        </a:rPr>
                        <a:t>2020 全国 2 卷</a:t>
                      </a:r>
                      <a:endParaRPr lang="en-US" altLang="en-US" sz="2400" b="1" spc="120">
                        <a:solidFill>
                          <a:srgbClr val="FFFFFF"/>
                        </a:solidFill>
                        <a:latin typeface="隶书" panose="02010509060101010101" pitchFamily="49" charset="-122"/>
                        <a:ea typeface="楷体" panose="02010609060101010101" charset="-122"/>
                        <a:cs typeface="隶书" panose="02010509060101010101" pitchFamily="49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FFFFFF"/>
                      </a:solidFill>
                      <a:prstDash val="dot"/>
                    </a:lnL>
                    <a:lnR w="19050" cap="rnd">
                      <a:solidFill>
                        <a:srgbClr val="03A9F5"/>
                      </a:solidFill>
                      <a:prstDash val="solid"/>
                    </a:lnR>
                    <a:lnT w="19050" cap="rnd">
                      <a:solidFill>
                        <a:srgbClr val="03A9F5"/>
                      </a:solidFill>
                      <a:prstDash val="solid"/>
                    </a:lnT>
                    <a:lnB w="19050">
                      <a:solidFill>
                        <a:srgbClr val="03A9F5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A9F5"/>
                    </a:solidFill>
                  </a:tcPr>
                </a:tc>
              </a:tr>
              <a:tr h="400050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rgbClr val="404040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24</a:t>
                      </a:r>
                      <a:endParaRPr lang="en-US" altLang="en-US" sz="2000" b="0" spc="120">
                        <a:solidFill>
                          <a:srgbClr val="404040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19050" cap="rnd">
                      <a:solidFill>
                        <a:srgbClr val="03A9F5"/>
                      </a:solidFill>
                      <a:prstDash val="solid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19050">
                      <a:solidFill>
                        <a:srgbClr val="03A9F5"/>
                      </a:solidFill>
                      <a:prstDash val="solid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先秦政治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19050">
                      <a:solidFill>
                        <a:srgbClr val="03A9F5"/>
                      </a:solidFill>
                      <a:prstDash val="solid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先秦政治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19050">
                      <a:solidFill>
                        <a:srgbClr val="03A9F5"/>
                      </a:solidFill>
                      <a:prstDash val="solid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秦汉文化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19050" cap="rnd">
                      <a:solidFill>
                        <a:srgbClr val="03A9F5"/>
                      </a:solidFill>
                      <a:prstDash val="solid"/>
                    </a:lnR>
                    <a:lnT w="19050">
                      <a:solidFill>
                        <a:srgbClr val="03A9F5"/>
                      </a:solidFill>
                      <a:prstDash val="solid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399415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rgbClr val="404040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25</a:t>
                      </a:r>
                      <a:endParaRPr lang="en-US" altLang="en-US" sz="2000" b="0" spc="120">
                        <a:solidFill>
                          <a:srgbClr val="404040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19050" cap="rnd">
                      <a:solidFill>
                        <a:srgbClr val="03A9F5"/>
                      </a:solidFill>
                      <a:prstDash val="solid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汉代经济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唐代文化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史学素养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19050" cap="rnd">
                      <a:solidFill>
                        <a:srgbClr val="03A9F5"/>
                      </a:solidFill>
                      <a:prstDash val="solid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9415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rgbClr val="404040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26</a:t>
                      </a:r>
                      <a:endParaRPr lang="en-US" altLang="en-US" sz="2000" b="0" spc="120">
                        <a:solidFill>
                          <a:srgbClr val="404040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19050" cap="rnd">
                      <a:solidFill>
                        <a:srgbClr val="03A9F5"/>
                      </a:solidFill>
                      <a:prstDash val="solid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宋代经济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宋代经济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宋代政治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19050" cap="rnd">
                      <a:solidFill>
                        <a:srgbClr val="03A9F5"/>
                      </a:solidFill>
                      <a:prstDash val="solid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399415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rgbClr val="404040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27</a:t>
                      </a:r>
                      <a:endParaRPr lang="en-US" altLang="en-US" sz="2000" b="0" spc="120">
                        <a:solidFill>
                          <a:srgbClr val="404040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19050" cap="rnd">
                      <a:solidFill>
                        <a:srgbClr val="03A9F5"/>
                      </a:solidFill>
                      <a:prstDash val="solid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清代文化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清代文化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明代经济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19050" cap="rnd">
                      <a:solidFill>
                        <a:srgbClr val="03A9F5"/>
                      </a:solidFill>
                      <a:prstDash val="solid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0050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rgbClr val="404040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28</a:t>
                      </a:r>
                      <a:endParaRPr lang="en-US" altLang="en-US" sz="2000" b="0" spc="120">
                        <a:solidFill>
                          <a:srgbClr val="404040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19050" cap="rnd">
                      <a:solidFill>
                        <a:srgbClr val="03A9F5"/>
                      </a:solidFill>
                      <a:prstDash val="solid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中国近代文化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中国近代文化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中国近代经济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19050" cap="rnd">
                      <a:solidFill>
                        <a:srgbClr val="03A9F5"/>
                      </a:solidFill>
                      <a:prstDash val="solid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400050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rgbClr val="404040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29</a:t>
                      </a:r>
                      <a:endParaRPr lang="en-US" altLang="en-US" sz="2000" b="0" spc="120">
                        <a:solidFill>
                          <a:srgbClr val="404040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19050" cap="rnd">
                      <a:solidFill>
                        <a:srgbClr val="03A9F5"/>
                      </a:solidFill>
                      <a:prstDash val="solid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中国近代政治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中国近代经济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中国近代政治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19050" cap="rnd">
                      <a:solidFill>
                        <a:srgbClr val="03A9F5"/>
                      </a:solidFill>
                      <a:prstDash val="solid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9415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rgbClr val="404040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30</a:t>
                      </a:r>
                      <a:endParaRPr lang="en-US" altLang="en-US" sz="2000" b="0" spc="120">
                        <a:solidFill>
                          <a:srgbClr val="404040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19050" cap="rnd">
                      <a:solidFill>
                        <a:srgbClr val="03A9F5"/>
                      </a:solidFill>
                      <a:prstDash val="solid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中国近代经济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中国近代政治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中国近代政治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19050" cap="rnd">
                      <a:solidFill>
                        <a:srgbClr val="03A9F5"/>
                      </a:solidFill>
                      <a:prstDash val="solid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400050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rgbClr val="404040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31</a:t>
                      </a:r>
                      <a:endParaRPr lang="en-US" altLang="en-US" sz="2000" b="0" spc="120">
                        <a:solidFill>
                          <a:srgbClr val="404040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19050" cap="rnd">
                      <a:solidFill>
                        <a:srgbClr val="03A9F5"/>
                      </a:solidFill>
                      <a:prstDash val="solid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中国现代经济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中国现代经济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中国现代经济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19050" cap="rnd">
                      <a:solidFill>
                        <a:srgbClr val="03A9F5"/>
                      </a:solidFill>
                      <a:prstDash val="solid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8780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rgbClr val="404040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32</a:t>
                      </a:r>
                      <a:endParaRPr lang="en-US" altLang="en-US" sz="2000" b="0" spc="120">
                        <a:solidFill>
                          <a:srgbClr val="404040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19050" cap="rnd">
                      <a:solidFill>
                        <a:srgbClr val="03A9F5"/>
                      </a:solidFill>
                      <a:prstDash val="solid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世界近代经济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世界古代政治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世界古代政治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19050" cap="rnd">
                      <a:solidFill>
                        <a:srgbClr val="03A9F5"/>
                      </a:solidFill>
                      <a:prstDash val="solid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400050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rgbClr val="404040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33</a:t>
                      </a:r>
                      <a:endParaRPr lang="en-US" altLang="en-US" sz="2000" b="0" spc="120">
                        <a:solidFill>
                          <a:srgbClr val="404040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19050" cap="rnd">
                      <a:solidFill>
                        <a:srgbClr val="03A9F5"/>
                      </a:solidFill>
                      <a:prstDash val="solid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世界近代政治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世界近代文化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世界近代文化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19050" cap="rnd">
                      <a:solidFill>
                        <a:srgbClr val="03A9F5"/>
                      </a:solidFill>
                      <a:prstDash val="solid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0050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rgbClr val="404040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34</a:t>
                      </a:r>
                      <a:endParaRPr lang="en-US" altLang="en-US" sz="2000" b="0" spc="120">
                        <a:solidFill>
                          <a:srgbClr val="404040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19050" cap="rnd">
                      <a:solidFill>
                        <a:srgbClr val="03A9F5"/>
                      </a:solidFill>
                      <a:prstDash val="solid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世界现代科技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世界近代政治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世界近代政治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19050" cap="rnd">
                      <a:solidFill>
                        <a:srgbClr val="03A9F5"/>
                      </a:solidFill>
                      <a:prstDash val="solid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3175">
                      <a:solidFill>
                        <a:srgbClr val="03A9F5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399415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rgbClr val="404040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35</a:t>
                      </a:r>
                      <a:endParaRPr lang="en-US" altLang="en-US" sz="2000" b="0" spc="120">
                        <a:solidFill>
                          <a:srgbClr val="404040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19050" cap="rnd">
                      <a:solidFill>
                        <a:srgbClr val="03A9F5"/>
                      </a:solidFill>
                      <a:prstDash val="solid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19050" cap="rnd">
                      <a:solidFill>
                        <a:srgbClr val="03A9F5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世界现代文化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19050" cap="rnd">
                      <a:solidFill>
                        <a:srgbClr val="03A9F5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世界现代经济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3175">
                      <a:solidFill>
                        <a:srgbClr val="03A9F5"/>
                      </a:solidFill>
                      <a:prstDash val="dot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19050" cap="rnd">
                      <a:solidFill>
                        <a:srgbClr val="03A9F5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spc="120">
                          <a:solidFill>
                            <a:schemeClr val="tx1"/>
                          </a:solidFill>
                          <a:latin typeface="隶书" panose="02010509060101010101" pitchFamily="49" charset="-122"/>
                          <a:ea typeface="楷体" panose="02010609060101010101" charset="-122"/>
                        </a:rPr>
                        <a:t>世界现代政治</a:t>
                      </a:r>
                      <a:endParaRPr lang="en-US" altLang="en-US" sz="2000" b="0" spc="120">
                        <a:solidFill>
                          <a:schemeClr val="tx1"/>
                        </a:solidFill>
                        <a:latin typeface="隶书" panose="02010509060101010101" pitchFamily="49" charset="-122"/>
                        <a:ea typeface="楷体" panose="02010609060101010101" charset="-122"/>
                      </a:endParaRPr>
                    </a:p>
                  </a:txBody>
                  <a:tcPr marL="177800" marR="177800" marT="25400" marB="25400" vert="horz" anchor="ctr" anchorCtr="0">
                    <a:lnL w="3175">
                      <a:solidFill>
                        <a:srgbClr val="03A9F5"/>
                      </a:solidFill>
                      <a:prstDash val="dot"/>
                    </a:lnL>
                    <a:lnR w="19050" cap="rnd">
                      <a:solidFill>
                        <a:srgbClr val="03A9F5"/>
                      </a:solidFill>
                      <a:prstDash val="solid"/>
                    </a:lnR>
                    <a:lnT w="3175">
                      <a:solidFill>
                        <a:srgbClr val="03A9F5"/>
                      </a:solidFill>
                      <a:prstDash val="dot"/>
                    </a:lnT>
                    <a:lnB w="19050" cap="rnd">
                      <a:solidFill>
                        <a:srgbClr val="03A9F5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custDataLst>
      <p:tags r:id="rId10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2" name="图片 1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18" name="矩形 11"/>
          <p:cNvSpPr/>
          <p:nvPr>
            <p:custDataLst>
              <p:tags r:id="rId8"/>
            </p:custDataLst>
          </p:nvPr>
        </p:nvSpPr>
        <p:spPr>
          <a:xfrm>
            <a:off x="1523964" y="1745250"/>
            <a:ext cx="9144073" cy="3669819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381000" dir="5400000" algn="ctr" rotWithShape="0">
              <a:schemeClr val="lt1">
                <a:lumMod val="50000"/>
                <a:alpha val="7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9"/>
            </p:custDataLst>
          </p:nvPr>
        </p:nvSpPr>
        <p:spPr>
          <a:xfrm>
            <a:off x="457155" y="15113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一、选择题：以不变应万变</a:t>
            </a:r>
            <a:endParaRPr lang="zh-CN" altLang="en-US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10"/>
            </p:custDataLst>
          </p:nvPr>
        </p:nvSpPr>
        <p:spPr>
          <a:xfrm>
            <a:off x="1819275" y="2269490"/>
            <a:ext cx="8848725" cy="262128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400050" lvl="0" indent="-4000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+mj-ea"/>
              <a:buAutoNum type="ea1JpnChsDbPeriod"/>
            </a:pPr>
            <a:r>
              <a:rPr lang="zh-CN"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基础性更强（创设情境中有2-3个为学生日常学习中熟悉的），</a:t>
            </a:r>
            <a:r>
              <a:rPr lang="zh-CN"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重视基础概念的理解</a:t>
            </a:r>
            <a:r>
              <a:rPr lang="zh-CN"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（分封制、重农抑商、理学等）。</a:t>
            </a:r>
            <a:endParaRPr lang="zh-CN" sz="2400" spc="100">
              <a:ln w="3175">
                <a:noFill/>
                <a:prstDash val="dash"/>
              </a:ln>
              <a:solidFill>
                <a:schemeClr val="tx1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  <a:p>
            <a:pPr marL="400050" lvl="0" indent="-4000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+mj-ea"/>
              <a:buAutoNum type="ea1JpnChsDbPeriod"/>
            </a:pPr>
            <a:r>
              <a:rPr lang="zh-CN" altLang="en-US"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对以信息提取加工处理为主的关键能力考查更加突出，灵活性更强。</a:t>
            </a:r>
            <a:r>
              <a:rPr lang="zh-CN" altLang="en-US"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（表格题、图像题增多；唯物史观中各因素相互作用考查增加。）</a:t>
            </a:r>
            <a:endParaRPr lang="zh-CN" altLang="en-US" sz="2400" spc="100">
              <a:ln w="3175">
                <a:noFill/>
                <a:prstDash val="dash"/>
              </a:ln>
              <a:solidFill>
                <a:srgbClr val="FF0000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2" name="图片 1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18" name="矩形 11"/>
          <p:cNvSpPr/>
          <p:nvPr>
            <p:custDataLst>
              <p:tags r:id="rId8"/>
            </p:custDataLst>
          </p:nvPr>
        </p:nvSpPr>
        <p:spPr>
          <a:xfrm>
            <a:off x="1375797" y="1406008"/>
            <a:ext cx="9440406" cy="5077981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381000" dir="5400000" algn="ctr" rotWithShape="0">
              <a:schemeClr val="lt1">
                <a:lumMod val="50000"/>
                <a:alpha val="7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9"/>
            </p:custDataLst>
          </p:nvPr>
        </p:nvSpPr>
        <p:spPr>
          <a:xfrm>
            <a:off x="457155" y="15113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24、先秦政治</a:t>
            </a:r>
            <a:endParaRPr lang="en-US" altLang="zh-CN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10"/>
            </p:custDataLst>
          </p:nvPr>
        </p:nvSpPr>
        <p:spPr>
          <a:xfrm>
            <a:off x="1583690" y="2131695"/>
            <a:ext cx="9023350" cy="362712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本题考查分封制的情况。根据材料信息可知，西周到春秋时期，原有的分封体系遭到破坏，卿大夫势力增强。A项：西周时期的土地国有制是指井田制，随着春秋战国诸侯变法，特别是秦国商鞅变法废除井田制，确立土地私有制，所以错误。B项：根据材料可知随着时间的推移，贵族获得采邑增多，分封体制遭到破坏和弱化，故而错误。C项：材料中卿大夫采邑增多，实力增强，不利于诸侯国君权力的巩固，如鲁三桓、田氏代齐等，因此错误。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D项：春秋时期，随着新式生产工具的投入使用，生产力水平提高，开辟更多的土地，同时诸侯争霸，吞并小国，新增土地再次分配，故而卿大夫采邑增多，D项正确。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另外可根据马克思主义唯物史观经济基础决定上层建筑的论点，秒选D项。</a:t>
            </a:r>
            <a:endParaRPr sz="2400" spc="100">
              <a:ln w="3175">
                <a:noFill/>
                <a:prstDash val="dash"/>
              </a:ln>
              <a:solidFill>
                <a:schemeClr val="tx1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10" name="图片 9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457155" y="15240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25、汉代经济</a:t>
            </a:r>
            <a:endParaRPr lang="en-US" altLang="zh-CN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</p:txBody>
      </p:sp>
      <p:sp>
        <p:nvSpPr>
          <p:cNvPr id="5" name="Title 6"/>
          <p:cNvSpPr txBox="1"/>
          <p:nvPr>
            <p:custDataLst>
              <p:tags r:id="rId9"/>
            </p:custDataLst>
          </p:nvPr>
        </p:nvSpPr>
        <p:spPr>
          <a:xfrm>
            <a:off x="1047731" y="1706900"/>
            <a:ext cx="10096538" cy="390145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本题考查两汉时期经济发展情况。根据材料信息可知，西汉末至东汉中期，北方地区的代郡、太原的民户数量减少明显，而南方地区的豫章、零陵两地户数明显快速增长。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A项：西汉末期，北方社会局势动荡，战乱不断，南方地区社会相对安定，北方人口南迁，推动南方经济发展，因此A项正确。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B项：东汉中后期，豪强地主大肆兼并土地，势力不断壮大，割据一方，到魏晋时期发展成为门阀士族，因此B项错误。C项：根据史实可知，随着时间的推移，南北方差距在不断缩小，唐朝安史之乱后，经济重心更是南移，至南宋时期完成，故而C项错误。D项：影响个体农耕经济的因素，通常而言包括自然因素（气候、地形、土壤、水源）和社会经济因素（市场、交通、劳动力、政策、技术、耕作制度、生产工具），在中国古代，一般情况下是土地兼并或赋税、徭役沉重、战乱等导致个体农耕经济衰退，故而D项错误。</a:t>
            </a:r>
            <a:endParaRPr sz="2400" spc="100">
              <a:ln w="3175">
                <a:noFill/>
                <a:prstDash val="dash"/>
              </a:ln>
              <a:solidFill>
                <a:schemeClr val="tx1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10" name="图片 9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457155" y="15240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26、宋代经济</a:t>
            </a:r>
            <a:endParaRPr lang="en-US" altLang="zh-CN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</p:txBody>
      </p:sp>
      <p:sp>
        <p:nvSpPr>
          <p:cNvPr id="5" name="Title 6"/>
          <p:cNvSpPr txBox="1"/>
          <p:nvPr>
            <p:custDataLst>
              <p:tags r:id="rId9"/>
            </p:custDataLst>
          </p:nvPr>
        </p:nvSpPr>
        <p:spPr>
          <a:xfrm>
            <a:off x="647681" y="1889780"/>
            <a:ext cx="10896638" cy="353569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本题考查宋代经济发展情况。根据材料信息可知，宋代官方强调重农抑商，农本商末的观念，而苏辙谈到民间四民阶层中的工商贾想要舍弃旧业，进入士阶层；郑至道谈到士农工商皆是本业，没有贵贱之分，有点类似王阳明的“四民异业而同道”的论调，反映随着商品经济的发展，社会阶层的流动性增强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。A项：根据史实可知，宋代商品经济高度繁荣，纸币交子的使用，城市坊市界限的打破，西方史家称之为“商业革命”，故而A项错误。B项：材料中宋代官府强调重农抑商政策，且“瓦解”一词表述太过绝对，故而B项错误。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C项：根据材料苏辙及郑至道的说法，结合教材宋代科举制较为发达，可以推动社会群体间流动，故而C项正确。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D项：自管仲变法改革，按照职业划分社会成员，四民分业开始形成，后来四民阶层成为封建社会高低贵贱的重要依据，因此四民社会地位不可能相同，故而D项错误。</a:t>
            </a:r>
            <a:endParaRPr sz="2400" spc="100">
              <a:ln w="3175">
                <a:noFill/>
                <a:prstDash val="dash"/>
              </a:ln>
              <a:solidFill>
                <a:schemeClr val="tx1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2" name="图片 1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18" name="矩形 11"/>
          <p:cNvSpPr/>
          <p:nvPr>
            <p:custDataLst>
              <p:tags r:id="rId8"/>
            </p:custDataLst>
          </p:nvPr>
        </p:nvSpPr>
        <p:spPr>
          <a:xfrm>
            <a:off x="1375797" y="1406008"/>
            <a:ext cx="9440406" cy="5077981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381000" dir="5400000" algn="ctr" rotWithShape="0">
              <a:schemeClr val="lt1">
                <a:lumMod val="50000"/>
                <a:alpha val="7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9"/>
            </p:custDataLst>
          </p:nvPr>
        </p:nvSpPr>
        <p:spPr>
          <a:xfrm>
            <a:off x="457155" y="15113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27、清代文化</a:t>
            </a:r>
            <a:endParaRPr lang="en-US" altLang="zh-CN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10"/>
            </p:custDataLst>
          </p:nvPr>
        </p:nvSpPr>
        <p:spPr>
          <a:xfrm>
            <a:off x="1543685" y="2131695"/>
            <a:ext cx="9043670" cy="362712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本题考查明清时期思想文化情况。根据材料可知，善书作为地方士绅编撰的劝民行善的重要资料，体现儒家忠孝观念，能够净化社会风气，强化社会主流观念在地方的推行。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A项：程朱理学主导地位的确立是在明朝初期，南宋朱熹编著的《四书章句集注》作为科举考试的官方教材，故而A项错误。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B项：士绅阶层是封建社会的精英群体，是封建政府治理地方的重要依靠力量，因此编撰善书，蕴含儒家的忠孝观念，有利于强化主流价值观，增强封建政府的国家治理能力，因此B项正确。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C项：从善书的内容可以看出，其主要是劝民行善，莫做恶事，与官方的意识形态是相符合的，因此C项错误。D项：善书有利于将儒家的忠孝仁义观念传播到民间。近代新文化运动才冲击儒家思想的正统地位。</a:t>
            </a:r>
            <a:endParaRPr sz="2400" spc="100">
              <a:ln w="3175">
                <a:noFill/>
                <a:prstDash val="dash"/>
              </a:ln>
              <a:solidFill>
                <a:schemeClr val="tx1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2" name="图片 11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42025"/>
            <a:ext cx="720090" cy="715975"/>
          </a:xfrm>
          <a:prstGeom prst="rect">
            <a:avLst/>
          </a:prstGeom>
        </p:spPr>
      </p:pic>
      <p:pic>
        <p:nvPicPr>
          <p:cNvPr id="10" name="图片 9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42025"/>
            <a:ext cx="720090" cy="715975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457155" y="15240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200" b="1" spc="16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28、中国近代文化</a:t>
            </a:r>
            <a:endParaRPr lang="en-US" altLang="zh-CN" sz="3200" b="1" spc="16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</p:txBody>
      </p:sp>
      <p:sp>
        <p:nvSpPr>
          <p:cNvPr id="5" name="Title 6"/>
          <p:cNvSpPr txBox="1"/>
          <p:nvPr>
            <p:custDataLst>
              <p:tags r:id="rId9"/>
            </p:custDataLst>
          </p:nvPr>
        </p:nvSpPr>
        <p:spPr>
          <a:xfrm>
            <a:off x="914381" y="1889780"/>
            <a:ext cx="10363238" cy="353569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本题考查近代中国的思想解放运动。根据材料时间可知，戊戌变法中有关于废八股的内容，因此作为科举考试教材的儒家经书市场受到冲击，随着戊戌政变的发生，变法以失败告终，慈禧太后基本上清除了康梁维新派的变法主张，恢复旧制，导致新学书籍受到冲击。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A项：儒学地位颠覆，颠覆一词表述过于绝对，因此A项错误。B项：列强侵略加剧在材料中无法体现，从时间来看，前有1894年甲午中日战争，后有1900年八国联军侵华，材料主要强调的是戊戌变法前后的变化。</a:t>
            </a:r>
            <a:r>
              <a:rPr sz="2400" spc="100">
                <a:ln w="3175">
                  <a:noFill/>
                  <a:prstDash val="dash"/>
                </a:ln>
                <a:solidFill>
                  <a:srgbClr val="FF0000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C项：1898年，康梁主持维新变法运动，其中有关于废八股的内容，随后遭到慈禧太后等守旧势力的反扑，导致变法失败，材料中经学与新学书籍的售卖情况侧面体现出政局的动荡，因此C项正确</a:t>
            </a:r>
            <a:r>
              <a:rPr sz="2400" spc="100">
                <a:ln w="3175">
                  <a:noFill/>
                  <a:prstDash val="dash"/>
                </a:ln>
                <a:solidFill>
                  <a:schemeClr val="tx1"/>
                </a:solidFill>
                <a:latin typeface="隶书" panose="02010509060101010101" pitchFamily="49" charset="-122"/>
                <a:ea typeface="楷体" panose="02010609060101010101" charset="-122"/>
                <a:cs typeface="隶书" panose="02010509060101010101" pitchFamily="49" charset="-122"/>
              </a:rPr>
              <a:t>。D项：材料中新学（西学）书籍出现亏损，与选项意思相反，故而D项错误。</a:t>
            </a:r>
            <a:endParaRPr sz="2400" spc="100">
              <a:ln w="3175">
                <a:noFill/>
                <a:prstDash val="dash"/>
              </a:ln>
              <a:solidFill>
                <a:schemeClr val="tx1"/>
              </a:solidFill>
              <a:latin typeface="隶书" panose="02010509060101010101" pitchFamily="49" charset="-122"/>
              <a:ea typeface="楷体" panose="02010609060101010101" charset="-122"/>
              <a:cs typeface="隶书" panose="02010509060101010101" pitchFamily="49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TYPE" val="i"/>
  <p:tag name="KSO_WM_UNIT_SUBTYPE" val="h"/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5*i*0"/>
  <p:tag name="KSO_WM_UNIT_BK_DARK_LIGHT" val="2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9.xml><?xml version="1.0" encoding="utf-8"?>
<p:tagLst xmlns:p="http://schemas.openxmlformats.org/presentationml/2006/main">
  <p:tag name="KSO_WM_UNIT_TYPE" val="i"/>
  <p:tag name="KSO_WM_UNIT_SUBTYPE" val="h"/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6*i*0"/>
  <p:tag name="KSO_WM_UNIT_BK_DARK_LIGHT" val="2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8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9.xml><?xml version="1.0" encoding="utf-8"?>
<p:tagLst xmlns:p="http://schemas.openxmlformats.org/presentationml/2006/main">
  <p:tag name="KSO_WM_UNIT_TYPE" val="i"/>
  <p:tag name="KSO_WM_UNIT_SUBTYPE" val="h"/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8*i*0"/>
  <p:tag name="KSO_WM_UNIT_BK_DARK_LIGHT" val="2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4309"/>
  <p:tag name="KSO_WM_SCREEN_THEME_FLAG" val="Dlrq25wU2PGuGg5bbmjbDPHN+pTyA06ZHJfoelV8efJpLWgV8cnMSMcDvRgkZMP0eKKuwuk1Ht/rMAErgUKeb1JKqt9+2rKofTbeEvMLZFY=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4309"/>
  <p:tag name="KSO_WM_SCREEN_THEME_FLAG" val="Dlrq25wU2PGuGg5bbmjbDPHN+pTyA06ZHJfoelV8efJpLWgV8cnMSMcDvRgkZMP0eKKuwuk1Ht/rMAErgUKeb1JKqt9+2rKofTbeEvMLZFY=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PHN+pTyA06ZHJfoelV8efJpLWgV8cnMSMcDvRgkZMP0eKKuwuk1Ht/rMAErgUKeb1JKqt9+2rKofTbeEvMLZFY=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PHN+pTyA06ZHJfoelV8efJpLWgV8cnMSMcDvRgkZMP0eKKuwuk1Ht/rMAErgUKeb1JKqt9+2rKofTbeEvMLZFY=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PHN+pTyA06ZHJfoelV8efJpLWgV8cnMSMcDvRgkZMP0eKKuwuk1Ht/rMAErgUKeb1JKqt9+2rKofTbeEvMLZFY="/>
</p:tagLst>
</file>

<file path=ppt/tags/tag142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20204309"/>
  <p:tag name="KSO_WM_TEMPLATE_SUBCATEGORY" val="0"/>
  <p:tag name="KSO_WM_TEMPLATE_MASTER_TYPE" val="1"/>
  <p:tag name="KSO_WM_TEMPLATE_COLOR_TYPE" val="1"/>
  <p:tag name="KSO_WM_TEMPLATE_MASTER_THUMB_INDEX" val="12"/>
  <p:tag name="KSO_WM_TEMPLATE_THUMBS_INDEX" val="1、4、7、9、12、16、17、19、20、21、22、23、26、31、34"/>
  <p:tag name="KSO_WM_SCREEN_THEME_FLAG" val="Dlrq25wU2PGuGg5bbmjbDPHN+pTyA06ZHJfoelV8efJpLWgV8cnMSMcDvRgkZMP0eKKuwuk1Ht/rMAErgUKeb1JKqt9+2rKofTbeEvMLZFY=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b"/>
  <p:tag name="KSO_WM_UNIT_INDEX" val="1"/>
  <p:tag name="KSO_WM_UNIT_PRESET_TEXT" val="单击此处添加副标题内容"/>
  <p:tag name="KSO_WM_TEMPLATE_CATEGORY" val="custom"/>
  <p:tag name="KSO_WM_TEMPLATE_INDEX" val="20204309"/>
  <p:tag name="KSO_WM_UNIT_ID" val="custom20204309_1*b*1"/>
  <p:tag name="KSO_WM_UNIT_ISNUMDGMTITLE" val="0"/>
  <p:tag name="KSO_WM_UNIT_TEXT_FILL_FORE_SCHEMECOLOR_INDEX_BRIGHTNESS" val="0"/>
  <p:tag name="KSO_WM_UNIT_TEXT_FILL_FORE_SCHEMECOLOR_INDEX" val="14"/>
  <p:tag name="KSO_WM_UNIT_TEXT_FILL_TYPE" val="1"/>
  <p:tag name="KSO_WM_SCREEN_THEME_FLAG" val="Dlrq25wU2PGuGg5bbmjbDPHN+pTyA06ZHJfoelV8efJpLWgV8cnMSMcDvRgkZMP0eKKuwuk1Ht/rMAErgUKeb1JKqt9+2rKofTbeEvMLZFY="/>
</p:tagLst>
</file>

<file path=ppt/tags/tag144.xml><?xml version="1.0" encoding="utf-8"?>
<p:tagLst xmlns:p="http://schemas.openxmlformats.org/presentationml/2006/main">
  <p:tag name="KSO_WM_UNIT_TYPE" val="a"/>
  <p:tag name="KSO_WM_UNIT_INDEX" val="1"/>
  <p:tag name="KSO_WM_TEMPLATE_CATEGORY" val="custom"/>
  <p:tag name="KSO_WM_TEMPLATE_INDEX" val="20204309"/>
  <p:tag name="KSO_WM_UNIT_ID" val="custom20204309_1*a*1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新春快乐"/>
  <p:tag name="KSO_WM_UNIT_NOCLEAR" val="0"/>
  <p:tag name="KSO_WM_UNIT_VALUE" val="6"/>
  <p:tag name="KSO_WM_SCREEN_THEME_FLAG" val="Dlrq25wU2PGuGg5bbmjbDPHN+pTyA06ZHJfoelV8efJpLWgV8cnMSMcDvRgkZMP0eKKuwuk1Ht/rMAErgUKeb1JKqt9+2rKofTbeEvMLZFY="/>
</p:tagLst>
</file>

<file path=ppt/tags/tag145.xml><?xml version="1.0" encoding="utf-8"?>
<p:tagLst xmlns:p="http://schemas.openxmlformats.org/presentationml/2006/main">
  <p:tag name="KSO_WM_BEAUTIFY_FLAG" val="#wm#"/>
  <p:tag name="KSO_WM_TEMPLATE_CATEGORY" val="custom"/>
  <p:tag name="KSO_WM_TEMPLATE_INDEX" val="20204309"/>
  <p:tag name="KSO_WM_SLIDE_ID" val="custom20204309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SLIDE_SIZE" val="960*492"/>
  <p:tag name="KSO_WM_SLIDE_POSITION" val="0*48"/>
  <p:tag name="KSO_WM_TAG_VERSION" val="1.0"/>
  <p:tag name="KSO_WM_SLIDE_LAYOUT" val="a_b"/>
  <p:tag name="KSO_WM_SLIDE_LAYOUT_CNT" val="1_3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bottomTop&quot;}],&quot;id&quot;:&quot;2021-04-01T15:44:18&quot;,&quot;maxSize&quot;:{&quot;size1&quot;:28.9},&quot;minSize&quot;:{&quot;size1&quot;:20.1},&quot;normalSize&quot;:{&quot;size1&quot;:20.1},&quot;subLayout&quot;:[{&quot;id&quot;:&quot;2021-04-01T15:44:18&quot;,&quot;margin&quot;:{&quot;bottom&quot;:0.026000002399086952,&quot;left&quot;:1.6929999589920044,&quot;right&quot;:2.115999937057495,&quot;top&quot;:1.6929999589920044},&quot;type&quot;:0},{&quot;id&quot;:&quot;2021-04-01T15:44:18&quot;,&quot;maxSize&quot;:{&quot;size1&quot;:22.3},&quot;minSize&quot;:{&quot;size1&quot;:13.9},&quot;normalSize&quot;:{&quot;size1&quot;:13.9},&quot;subLayout&quot;:[{&quot;id&quot;:&quot;2021-04-01T15:44:18&quot;,&quot;margin&quot;:{&quot;bottom&quot;:0.026000002399086952,&quot;left&quot;:1.6929999589920044,&quot;right&quot;:2.115999937057495,&quot;top&quot;:0.3970000147819519},&quot;type&quot;:0},{&quot;id&quot;:&quot;2021-04-01T15:44:18&quot;,&quot;margin&quot;:{&quot;bottom&quot;:1.6929999589920044,&quot;left&quot;:1.6929999589920044,&quot;right&quot;:2.115999937057495,&quot;top&quot;:0.8199999928474426},&quot;type&quot;:0}],&quot;type&quot;:0}],&quot;type&quot;:0}"/>
  <p:tag name="KSO_WM_SLIDE_BACKGROUND" val="[&quot;bottomTop&quot;]"/>
  <p:tag name="KSO_WM_SLIDE_RATIO" val="1.777778"/>
  <p:tag name="KSO_WM_CHIP_INFOS" val="{&quot;type&quot;:0,&quot;layout_type&quot;:&quot;topbottom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71a07f747e3ea6e29380ad"/>
  <p:tag name="KSO_WM_CHIP_FILLPROP" val="[[{&quot;text_align&quot;:&quot;ct&quot;,&quot;text_direction&quot;:&quot;horizontal&quot;,&quot;support_big_font&quot;:false,&quot;fill_id&quot;:&quot;b5b666f23f734b5cafb6afeb7c64dbc7&quot;,&quot;fill_align&quot;:&quot;ct&quot;,&quot;chip_types&quot;:[&quot;header&quot;]},{&quot;text_align&quot;:&quot;ct&quot;,&quot;text_direction&quot;:&quot;horizontal&quot;,&quot;support_big_font&quot;:false,&quot;fill_id&quot;:&quot;f822a61dd29e49088bf7070eb841ba94&quot;,&quot;fill_align&quot;:&quot;ct&quot;,&quot;chip_types&quot;:[&quot;text&quot;]},{&quot;text_align&quot;:&quot;cm&quot;,&quot;text_direction&quot;:&quot;horizontal&quot;,&quot;support_features&quot;:[&quot;collage&quot;,&quot;carousel&quot;],&quot;support_big_font&quot;:false,&quot;fill_id&quot;:&quot;47473c539e71402c982a046b28fd6a1a&quot;,&quot;fill_align&quot;:&quot;cm&quot;,&quot;chip_types&quot;:[&quot;picture&quot;]}],[{&quot;text_align&quot;:&quot;lb&quot;,&quot;text_direction&quot;:&quot;horizontal&quot;,&quot;support_big_font&quot;:false,&quot;fill_id&quot;:&quot;b5b666f23f734b5cafb6afeb7c64dbc7&quot;,&quot;fill_align&quot;:&quot;lb&quot;,&quot;chip_types&quot;:[&quot;header&quot;]},{&quot;text_align&quot;:&quot;lt&quot;,&quot;text_direction&quot;:&quot;horizontal&quot;,&quot;support_big_font&quot;:false,&quot;fill_id&quot;:&quot;f822a61dd29e49088bf7070eb841ba94&quot;,&quot;fill_align&quot;:&quot;lt&quot;,&quot;chip_types&quot;:[&quot;text&quot;]},{&quot;text_align&quot;:&quot;cm&quot;,&quot;text_direction&quot;:&quot;horizontal&quot;,&quot;support_features&quot;:[&quot;collage&quot;,&quot;carousel&quot;],&quot;support_big_font&quot;:false,&quot;fill_id&quot;:&quot;47473c539e71402c982a046b28fd6a1a&quot;,&quot;fill_align&quot;:&quot;cm&quot;,&quot;chip_types&quot;:[&quot;picture&quot;]}]]"/>
  <p:tag name="KSO_WM_CHIP_DECFILLPROP" val="[]"/>
  <p:tag name="KSO_WM_SLIDE_CAN_ADD_NAVIGATION" val="1"/>
  <p:tag name="KSO_WM_CHIP_GROUPID" val="5f71a07f747e3ea6e29380ac"/>
  <p:tag name="KSO_WM_SLIDE_BK_DARK_LIGHT" val="2"/>
  <p:tag name="KSO_WM_SLIDE_BACKGROUND_TYPE" val="bottomTop"/>
  <p:tag name="KSO_WM_SLIDE_SUPPORT_FEATURE_TYPE" val="3"/>
  <p:tag name="KSO_WM_TEMPLATE_ASSEMBLE_XID" val="60656f664054ed1e2fb80958"/>
  <p:tag name="KSO_WM_TEMPLATE_ASSEMBLE_GROUPID" val="60656f664054ed1e2fb80958"/>
  <p:tag name="KSO_WM_TEMPLATE_MASTER_THUMB_INDEX" val="12"/>
  <p:tag name="KSO_WM_TEMPLATE_THUMBS_INDEX" val="1、4、7、9、12、16、17、19、20、21、22、23、26、31、34"/>
  <p:tag name="KSO_WM_SCREEN_THEME_FLAG" val="Dlrq25wU2PGuGg5bbmjbDPHN+pTyA06ZHJfoelV8efJpLWgV8cnMSMcDvRgkZMP0eKKuwuk1Ht/rMAErgUKeb1JKqt9+2rKofTbeEvMLZFY="/>
</p:tagLst>
</file>

<file path=ppt/tags/tag146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b3a2f2ad-8105-4924-bb19-87063bb882e0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14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7692d3a9-650d-499d-835c-4941f7a7f26c}"/>
  <p:tag name="KSO_WM_UNIT_TYPE" val="i"/>
  <p:tag name="KSO_WM_SCREEN_THEME_FLAG" val="Dlrq25wU2PGuGg5bbmjbDPHN+pTyA06ZHJfoelV8efJpLWgV8cnMSMcDvRgkZMP0eKKuwuk1Ht/rMAErgUKeb1JKqt9+2rKofTbeEvMLZFY="/>
</p:tagLst>
</file>

<file path=ppt/tags/tag14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998fa6c1-cb0d-4e2c-9440-f08aba0b5880}"/>
  <p:tag name="KSO_WM_UNIT_TYPE" val="i"/>
  <p:tag name="KSO_WM_SCREEN_THEME_FLAG" val="Dlrq25wU2PGuGg5bbmjbDPHN+pTyA06ZHJfoelV8efJpLWgV8cnMSMcDvRgkZMP0eKKuwuk1Ht/rMAErgUKeb1JKqt9+2rKofTbeEvMLZFY="/>
</p:tagLst>
</file>

<file path=ppt/tags/tag14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7647_1*a*1"/>
  <p:tag name="KSO_WM_TEMPLATE_CATEGORY" val="diagram"/>
  <p:tag name="KSO_WM_TEMPLATE_INDEX" val="20207647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84a7779063794c48a7012a39a45e86d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c079c758c6944b0d8e73425810d9358b"/>
  <p:tag name="KSO_WM_UNIT_TEXT_FILL_FORE_SCHEMECOLOR_INDEX_BRIGHTNESS" val="0"/>
  <p:tag name="KSO_WM_UNIT_TEXT_FILL_FORE_SCHEMECOLOR_INDEX" val="13"/>
  <p:tag name="KSO_WM_UNIT_TEXT_FILL_TYPE" val="1"/>
  <p:tag name="KSO_WM_TEMPLATE_ASSEMBLE_XID" val="60656e6f4054ed1e2fb7f89f"/>
  <p:tag name="KSO_WM_TEMPLATE_ASSEMBLE_GROUPID" val="60656e6f4054ed1e2fb7f89f"/>
  <p:tag name="KSO_WM_SCREEN_THEME_FLAG" val="Dlrq25wU2PGuGg5bbmjbDPHN+pTyA06ZHJfoelV8efJpLWgV8cnMSMcDvRgkZMP0eKKuwuk1Ht/rMAErgUKeb1JKqt9+2rKofTbeEvMLZFY=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BEAUTIFY_FLAG" val="#wm#"/>
  <p:tag name="KSO_WM_TEMPLATE_CATEGORY" val="diagram"/>
  <p:tag name="KSO_WM_TEMPLATE_INDEX" val="20207647"/>
  <p:tag name="KSO_WM_SLIDE_LAYOUT_INFO" val="{&quot;id&quot;:&quot;2021-04-01T14:58:35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4:58:35&quot;,&quot;margin&quot;:{&quot;bottom&quot;:0.4230000078678131,&quot;left&quot;:1.2699999809265137,&quot;right&quot;:1.2699999809265137,&quot;top&quot;:0.4230000078678131},&quot;type&quot;:0},{&quot;id&quot;:&quot;2021-04-01T14:58:35&quot;,&quot;margin&quot;:{&quot;bottom&quot;:1.6929999589920044,&quot;left&quot;:1.6929999589920044,&quot;right&quot;:1.6929999589920044,&quot;top&quot;:0.847000002861023},&quot;type&quot;:0}],&quot;type&quot;:0}"/>
  <p:tag name="KSO_WM_SLIDE_CAN_ADD_NAVIGATION" val="1"/>
  <p:tag name="KSO_WM_SLIDE_BACKGROUND" val="[&quot;navigation&quot;]"/>
  <p:tag name="KSO_WM_SLIDE_RATIO" val="1.777778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SLIDE_ID" val="diagram20207647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960*468"/>
  <p:tag name="KSO_WM_SLIDE_POSITION" val="0*0"/>
  <p:tag name="KSO_WM_TAG_VERSION" val="1.0"/>
  <p:tag name="KSO_WM_SLIDE_LAYOUT" val="a_d"/>
  <p:tag name="KSO_WM_SLIDE_LAYOUT_CNT" val="1_1"/>
  <p:tag name="KSO_WM_CHIP_FILLPROP" val="[[{&quot;text_align&quot;:&quot;lm&quot;,&quot;text_direction&quot;:&quot;horizontal&quot;,&quot;support_big_font&quot;:false,&quot;picture_toward&quot;:0,&quot;picture_dockside&quot;:[],&quot;fill_id&quot;:&quot;c934b58042b44607bfcc30469ccc57d1&quot;,&quot;fill_align&quot;:&quot;lm&quot;,&quot;chip_types&quot;:[&quot;header&quot;]},{&quot;text_align&quot;:&quot;lm&quot;,&quot;text_direction&quot;:&quot;horizontal&quot;,&quot;support_features&quot;:[&quot;collage&quot;,&quot;carousel&quot;],&quot;support_big_font&quot;:false,&quot;picture_toward&quot;:0,&quot;picture_dockside&quot;:[],&quot;fill_id&quot;:&quot;537f454074a24564a7dd15a2992bf40d&quot;,&quot;fill_align&quot;:&quot;cm&quot;,&quot;chip_types&quot;:[&quot;picture&quot;,&quot;diagram&quot;,&quot;pictext&quot;,&quot;table&quot;,&quot;chart&quot;,&quot;video&quot;,&quot;text&quot;]}]]"/>
  <p:tag name="KSO_WM_CHIP_XID" val="5eeaeb09008addf29f4264c3"/>
  <p:tag name="KSO_WM_CHIP_DECFILLPROP" val="[]"/>
  <p:tag name="KSO_WM_CHIP_GROUPID" val="5eeaeb09008addf29f4264c2"/>
  <p:tag name="KSO_WM_SLIDE_BK_DARK_LIGHT" val="2"/>
  <p:tag name="KSO_WM_SLIDE_BACKGROUND_TYPE" val="navigation"/>
  <p:tag name="KSO_WM_SLIDE_SUPPORT_FEATURE_TYPE" val="3"/>
  <p:tag name="KSO_WM_TEMPLATE_ASSEMBLE_XID" val="60656e6f4054ed1e2fb7f89f"/>
  <p:tag name="KSO_WM_TEMPLATE_ASSEMBLE_GROUPID" val="60656e6f4054ed1e2fb7f89f"/>
  <p:tag name="KSO_WM_SCREEN_THEME_FLAG" val="Dlrq25wU2PGuGg5bbmjbDPHN+pTyA06ZHJfoelV8efJpLWgV8cnMSMcDvRgkZMP0eKKuwuk1Ht/rMAErgUKeb1JKqt9+2rKofTbeEvMLZFY="/>
</p:tagLst>
</file>

<file path=ppt/tags/tag151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b3a2f2ad-8105-4924-bb19-87063bb882e0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15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7692d3a9-650d-499d-835c-4941f7a7f26c}"/>
  <p:tag name="KSO_WM_UNIT_TYPE" val="i"/>
  <p:tag name="KSO_WM_SCREEN_THEME_FLAG" val="Dlrq25wU2PGuGg5bbmjbDPHN+pTyA06ZHJfoelV8efJpLWgV8cnMSMcDvRgkZMP0eKKuwuk1Ht/rMAErgUKeb1JKqt9+2rKofTbeEvMLZFY="/>
</p:tagLst>
</file>

<file path=ppt/tags/tag15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998fa6c1-cb0d-4e2c-9440-f08aba0b5880}"/>
  <p:tag name="KSO_WM_UNIT_TYPE" val="i"/>
  <p:tag name="KSO_WM_SCREEN_THEME_FLAG" val="Dlrq25wU2PGuGg5bbmjbDPHN+pTyA06ZHJfoelV8efJpLWgV8cnMSMcDvRgkZMP0eKKuwuk1Ht/rMAErgUKeb1JKqt9+2rKofTbeEvMLZFY="/>
</p:tagLst>
</file>

<file path=ppt/tags/tag15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7647_1*a*1"/>
  <p:tag name="KSO_WM_TEMPLATE_CATEGORY" val="diagram"/>
  <p:tag name="KSO_WM_TEMPLATE_INDEX" val="20207647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84a7779063794c48a7012a39a45e86d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c079c758c6944b0d8e73425810d9358b"/>
  <p:tag name="KSO_WM_UNIT_TEXT_FILL_FORE_SCHEMECOLOR_INDEX_BRIGHTNESS" val="0"/>
  <p:tag name="KSO_WM_UNIT_TEXT_FILL_FORE_SCHEMECOLOR_INDEX" val="13"/>
  <p:tag name="KSO_WM_UNIT_TEXT_FILL_TYPE" val="1"/>
  <p:tag name="KSO_WM_TEMPLATE_ASSEMBLE_XID" val="60656e6f4054ed1e2fb7f89f"/>
  <p:tag name="KSO_WM_TEMPLATE_ASSEMBLE_GROUPID" val="60656e6f4054ed1e2fb7f89f"/>
  <p:tag name="KSO_WM_SCREEN_THEME_FLAG" val="Dlrq25wU2PGuGg5bbmjbDPHN+pTyA06ZHJfoelV8efJpLWgV8cnMSMcDvRgkZMP0eKKuwuk1Ht/rMAErgUKeb1JKqt9+2rKofTbeEvMLZFY="/>
</p:tagLst>
</file>

<file path=ppt/tags/tag155.xml><?xml version="1.0" encoding="utf-8"?>
<p:tagLst xmlns:p="http://schemas.openxmlformats.org/presentationml/2006/main">
  <p:tag name="KSO_WM_UNIT_TABLE_BEAUTIFY" val="smartTable{6023aa2a-07e1-4bef-be51-385c52440fd6}"/>
  <p:tag name="KSO_WM_BEAUTIFY_FLAG" val="#wm#"/>
  <p:tag name="KSO_WM_UNIT_TYPE" val="β"/>
  <p:tag name="TABLE_SKINIDX" val="0"/>
  <p:tag name="TABLE_COLORIDX" val="2"/>
  <p:tag name="TABLE_EMPHASIZE_COLOR" val="240117"/>
  <p:tag name="TABLE_COLOR_RGB" val="0x000000*0xFFFFFF*0x212121*0xFFFFFF*0x03A9F5*0x00BCD5*0x009788*0x4CB050*0x8CC34B*0xCDDC39"/>
  <p:tag name="TABLE_ENDDRAG_ORIGIN_RECT" val="781*442"/>
  <p:tag name="TABLE_ENDDRAG_RECT" val="90*71*781*442"/>
  <p:tag name="KSO_WM_SCREEN_THEME_FLAG" val="Dlrq25wU2PGuGg5bbmjbDPHN+pTyA06ZHJfoelV8efJpLWgV8cnMSMcDvRgkZMP0eKKuwuk1Ht/rMAErgUKeb1JKqt9+2rKofTbeEvMLZFY="/>
</p:tagLst>
</file>

<file path=ppt/tags/tag156.xml><?xml version="1.0" encoding="utf-8"?>
<p:tagLst xmlns:p="http://schemas.openxmlformats.org/presentationml/2006/main">
  <p:tag name="KSO_WM_BEAUTIFY_FLAG" val="#wm#"/>
  <p:tag name="KSO_WM_TEMPLATE_CATEGORY" val="diagram"/>
  <p:tag name="KSO_WM_TEMPLATE_INDEX" val="20207647"/>
  <p:tag name="KSO_WM_SLIDE_LAYOUT_INFO" val="{&quot;id&quot;:&quot;2021-04-01T14:58:35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4:58:35&quot;,&quot;margin&quot;:{&quot;bottom&quot;:0.4230000078678131,&quot;left&quot;:1.2699999809265137,&quot;right&quot;:1.2699999809265137,&quot;top&quot;:0.4230000078678131},&quot;type&quot;:0},{&quot;id&quot;:&quot;2021-04-01T14:58:35&quot;,&quot;margin&quot;:{&quot;bottom&quot;:1.6929999589920044,&quot;left&quot;:1.6929999589920044,&quot;right&quot;:1.6929999589920044,&quot;top&quot;:0.847000002861023},&quot;type&quot;:0}],&quot;type&quot;:0}"/>
  <p:tag name="KSO_WM_SLIDE_CAN_ADD_NAVIGATION" val="1"/>
  <p:tag name="KSO_WM_SLIDE_BACKGROUND" val="[&quot;navigation&quot;]"/>
  <p:tag name="KSO_WM_SLIDE_RATIO" val="1.777778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SLIDE_ID" val="diagram20207647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960*468"/>
  <p:tag name="KSO_WM_SLIDE_POSITION" val="0*0"/>
  <p:tag name="KSO_WM_TAG_VERSION" val="1.0"/>
  <p:tag name="KSO_WM_SLIDE_LAYOUT" val="a_d"/>
  <p:tag name="KSO_WM_SLIDE_LAYOUT_CNT" val="1_1"/>
  <p:tag name="KSO_WM_CHIP_FILLPROP" val="[[{&quot;text_align&quot;:&quot;lm&quot;,&quot;text_direction&quot;:&quot;horizontal&quot;,&quot;support_big_font&quot;:false,&quot;picture_toward&quot;:0,&quot;picture_dockside&quot;:[],&quot;fill_id&quot;:&quot;c934b58042b44607bfcc30469ccc57d1&quot;,&quot;fill_align&quot;:&quot;lm&quot;,&quot;chip_types&quot;:[&quot;header&quot;]},{&quot;text_align&quot;:&quot;lm&quot;,&quot;text_direction&quot;:&quot;horizontal&quot;,&quot;support_features&quot;:[&quot;collage&quot;,&quot;carousel&quot;],&quot;support_big_font&quot;:false,&quot;picture_toward&quot;:0,&quot;picture_dockside&quot;:[],&quot;fill_id&quot;:&quot;537f454074a24564a7dd15a2992bf40d&quot;,&quot;fill_align&quot;:&quot;cm&quot;,&quot;chip_types&quot;:[&quot;picture&quot;,&quot;diagram&quot;,&quot;pictext&quot;,&quot;table&quot;,&quot;chart&quot;,&quot;video&quot;,&quot;text&quot;]}]]"/>
  <p:tag name="KSO_WM_CHIP_XID" val="5eeaeb09008addf29f4264c3"/>
  <p:tag name="KSO_WM_CHIP_DECFILLPROP" val="[]"/>
  <p:tag name="KSO_WM_CHIP_GROUPID" val="5eeaeb09008addf29f4264c2"/>
  <p:tag name="KSO_WM_SLIDE_BK_DARK_LIGHT" val="2"/>
  <p:tag name="KSO_WM_SLIDE_BACKGROUND_TYPE" val="navigation"/>
  <p:tag name="KSO_WM_SLIDE_SUPPORT_FEATURE_TYPE" val="3"/>
  <p:tag name="KSO_WM_TEMPLATE_ASSEMBLE_XID" val="60656e6f4054ed1e2fb7f89f"/>
  <p:tag name="KSO_WM_TEMPLATE_ASSEMBLE_GROUPID" val="60656e6f4054ed1e2fb7f89f"/>
  <p:tag name="KSO_WM_SCREEN_THEME_FLAG" val="Dlrq25wU2PGuGg5bbmjbDPHN+pTyA06ZHJfoelV8efJpLWgV8cnMSMcDvRgkZMP0eKKuwuk1Ht/rMAErgUKeb1JKqt9+2rKofTbeEvMLZFY="/>
</p:tagLst>
</file>

<file path=ppt/tags/tag157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9418b65c-e9d4-43e2-a501-01b1a51e23e8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15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a2f74cef-4da8-4ff2-baaa-180eacea74d1}"/>
  <p:tag name="KSO_WM_UNIT_TYPE" val="i"/>
  <p:tag name="KSO_WM_SCREEN_THEME_FLAG" val="Dlrq25wU2PGuGg5bbmjbDPHN+pTyA06ZHJfoelV8efJpLWgV8cnMSMcDvRgkZMP0eKKuwuk1Ht/rMAErgUKeb1JKqt9+2rKofTbeEvMLZFY="/>
</p:tagLst>
</file>

<file path=ppt/tags/tag15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964ea3d9-eb73-4e70-98ea-a882be656664}"/>
  <p:tag name="KSO_WM_UNIT_TYPE" val="i"/>
  <p:tag name="KSO_WM_SCREEN_THEME_FLAG" val="Dlrq25wU2PGuGg5bbmjbDPHN+pTyA06ZHJfoelV8efJpLWgV8cnMSMcDvRgkZMP0eKKuwuk1Ht/rMAErgUKeb1JKqt9+2rKofTbeEvMLZFY=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11243_1*i*2"/>
  <p:tag name="KSO_WM_TEMPLATE_CATEGORY" val="diagram"/>
  <p:tag name="KSO_WM_TEMPLATE_INDEX" val="20211243"/>
  <p:tag name="KSO_WM_UNIT_LAYERLEVEL" val="1"/>
  <p:tag name="KSO_WM_TAG_VERSION" val="1.0"/>
  <p:tag name="KSO_WM_BEAUTIFY_FLAG" val="#wm#"/>
  <p:tag name="KSO_WM_UNIT_BLOCK" val="0"/>
  <p:tag name="KSO_WM_UNIT_DEC_AREA_ID" val="dc72710564b1460aa65a9fe8b70a5246"/>
  <p:tag name="KSO_WM_UNIT_SM_LIMIT_TYPE" val="2"/>
  <p:tag name="KSO_WM_UNIT_TYPE" val="i"/>
  <p:tag name="KSO_WM_UNIT_INDEX" val="2"/>
  <p:tag name="KSO_WM_UNIT_DECORATE_INFO" val="{&quot;DecorateInfoH&quot;:{&quot;IsAbs&quot;:false},&quot;DecorateInfoW&quot;:{&quot;IsAbs&quot;:false},&quot;DecorateInfoX&quot;:{&quot;IsAbs&quot;:false,&quot;Pos&quot;:1},&quot;DecorateInfoY&quot;:{&quot;IsAbs&quot;:false,&quot;Pos&quot;:1},&quot;ReferentInfo&quot;:{&quot;Id&quot;:&quot;435b1b50645b44ce9b2f0691d9b776a4&quot;,&quot;X&quot;:{&quot;Pos&quot;:1},&quot;Y&quot;:{&quot;Pos&quot;:1}},&quot;whChangeMode&quot;:0}"/>
  <p:tag name="KSO_WM_CHIP_GROUPID" val="5f5ee1ca4d6848d78f644aeb"/>
  <p:tag name="KSO_WM_CHIP_XID" val="5f5f3b5d8e478fb0c58a93f0"/>
  <p:tag name="KSO_WM_UNIT_FILL_FORE_SCHEMECOLOR_INDEX_BRIGHTNESS" val="0"/>
  <p:tag name="KSO_WM_UNIT_FILL_FORE_SCHEMECOLOR_INDEX" val="16"/>
  <p:tag name="KSO_WM_UNIT_FILL_TYPE" val="1"/>
  <p:tag name="KSO_WM_UNIT_SHADOW_SCHEMECOLOR_INDEX_BRIGHTNESS" val="-0.5"/>
  <p:tag name="KSO_WM_UNIT_SHADOW_SCHEMECOLOR_INDEX" val="14"/>
  <p:tag name="KSO_WM_UNIT_TEXT_FILL_FORE_SCHEMECOLOR_INDEX_BRIGHTNESS" val="0"/>
  <p:tag name="KSO_WM_UNIT_TEXT_FILL_FORE_SCHEMECOLOR_INDEX" val="2"/>
  <p:tag name="KSO_WM_UNIT_TEXT_FILL_TYPE" val="1"/>
  <p:tag name="KSO_WM_UNIT_VALUE" val="440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16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1243_1*a*1"/>
  <p:tag name="KSO_WM_TEMPLATE_CATEGORY" val="diagram"/>
  <p:tag name="KSO_WM_TEMPLATE_INDEX" val="20211243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ebc614b933a741d880307c1420d8bd51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54ee665d9ea044e390ba0faed81748c1"/>
  <p:tag name="KSO_WM_UNIT_TEXT_FILL_FORE_SCHEMECOLOR_INDEX_BRIGHTNESS" val="0"/>
  <p:tag name="KSO_WM_UNIT_TEXT_FILL_FORE_SCHEMECOLOR_INDEX" val="13"/>
  <p:tag name="KSO_WM_UNIT_TEXT_FILL_TYPE" val="1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162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1243_1*f*1"/>
  <p:tag name="KSO_WM_TEMPLATE_CATEGORY" val="diagram"/>
  <p:tag name="KSO_WM_TEMPLATE_INDEX" val="20211243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92"/>
  <p:tag name="KSO_WM_UNIT_SHOW_EDIT_AREA_INDICATION" val="1"/>
  <p:tag name="KSO_WM_CHIP_GROUPID" val="5e6b05596848fb12bee65ac8"/>
  <p:tag name="KSO_WM_CHIP_XID" val="5e6b05596848fb12bee65aca"/>
  <p:tag name="KSO_WM_UNIT_DEC_AREA_ID" val="435b1b50645b44ce9b2f0691d9b776a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4a2916cb8488404ba77462acd333b09a"/>
  <p:tag name="KSO_WM_UNIT_SUPPORT_UNIT_TYPE" val="[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163.xml><?xml version="1.0" encoding="utf-8"?>
<p:tagLst xmlns:p="http://schemas.openxmlformats.org/presentationml/2006/main">
  <p:tag name="KSO_WM_SLIDE_LAYOUT_INFO" val="{&quot;id&quot;:&quot;2021-04-01T15:11:18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18&quot;,&quot;margin&quot;:{&quot;bottom&quot;:0.4269999861717224,&quot;left&quot;:1.2649999856948853,&quot;right&quot;:1.274999976158142,&quot;top&quot;:0.41999998688697815},&quot;type&quot;:0},{&quot;id&quot;:&quot;2021-04-01T15:11:18&quot;,&quot;margin&quot;:{&quot;bottom&quot;:2.9630000591278076,&quot;left&quot;:4.6570000648498535,&quot;right&quot;:4.6570000648498535,&quot;top&quot;:3.38700008392334},&quot;type&quot;:0}],&quot;type&quot;:0}"/>
  <p:tag name="KSO_WM_SLIDE_BACKGROUND" val="[&quot;navigation&quot;]"/>
  <p:tag name="KSO_WM_SLIDE_RATIO" val="1.777778"/>
  <p:tag name="KSO_WM_SLIDE_ID" val="diagram20211243_1"/>
  <p:tag name="KSO_WM_TEMPLATE_SUBCATEGORY" val="21"/>
  <p:tag name="KSO_WM_TEMPLATE_MASTER_TYPE" val="0"/>
  <p:tag name="KSO_WM_TEMPLATE_COLOR_TYPE" val="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11243"/>
  <p:tag name="KSO_WM_SLIDE_LAYOUT" val="a_f"/>
  <p:tag name="KSO_WM_SLIDE_LAYOUT_CNT" val="1_1"/>
  <p:tag name="KSO_WM_SLIDE_TYPE" val="text"/>
  <p:tag name="KSO_WM_SLIDE_SUBTYPE" val="pureTxt"/>
  <p:tag name="KSO_WM_SLIDE_SIZE" val="960*407"/>
  <p:tag name="KSO_WM_SLIDE_POSITION" val="0*0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5d8e478fb0c58a93f0"/>
  <p:tag name="KSO_WM_CHIP_FILLPROP" val="[[{&quot;text_align&quot;:&quot;lm&quot;,&quot;text_direction&quot;:&quot;horizontal&quot;,&quot;support_big_font&quot;:false,&quot;fill_id&quot;:&quot;c934b58042b44607bfcc30469ccc57d1&quot;,&quot;fill_align&quot;:&quot;lm&quot;,&quot;chip_types&quot;:[&quot;header&quot;]},{&quot;text_align&quot;:&quot;lm&quot;,&quot;text_direction&quot;:&quot;horizontal&quot;,&quot;support_big_font&quot;:false,&quot;fill_id&quot;:&quot;d2ad3a6e3730411899b8d771a1ca619d&quot;,&quot;fill_align&quot;:&quot;cm&quot;,&quot;chip_types&quot;:[&quot;text&quot;,&quot;picture&quot;,&quot;chart&quot;,&quot;table&quot;,&quot;video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164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2d93fcfa-342c-42f7-a13d-6f2aabe2cceb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16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ddcc1796-024f-4594-a909-51526f36fdf4}"/>
  <p:tag name="KSO_WM_UNIT_TYPE" val="i"/>
  <p:tag name="KSO_WM_SCREEN_THEME_FLAG" val="Dlrq25wU2PGuGg5bbmjbDPHN+pTyA06ZHJfoelV8efJpLWgV8cnMSMcDvRgkZMP0eKKuwuk1Ht/rMAErgUKeb1JKqt9+2rKofTbeEvMLZFY="/>
</p:tagLst>
</file>

<file path=ppt/tags/tag16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38464b12-f81d-4171-952d-185e8085b2b8}"/>
  <p:tag name="KSO_WM_UNIT_TYPE" val="i"/>
  <p:tag name="KSO_WM_SCREEN_THEME_FLAG" val="Dlrq25wU2PGuGg5bbmjbDPHN+pTyA06ZHJfoelV8efJpLWgV8cnMSMcDvRgkZMP0eKKuwuk1Ht/rMAErgUKeb1JKqt9+2rKofTbeEvMLZFY=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11243_1*i*2"/>
  <p:tag name="KSO_WM_TEMPLATE_CATEGORY" val="diagram"/>
  <p:tag name="KSO_WM_TEMPLATE_INDEX" val="20211243"/>
  <p:tag name="KSO_WM_UNIT_LAYERLEVEL" val="1"/>
  <p:tag name="KSO_WM_TAG_VERSION" val="1.0"/>
  <p:tag name="KSO_WM_BEAUTIFY_FLAG" val="#wm#"/>
  <p:tag name="KSO_WM_UNIT_BLOCK" val="0"/>
  <p:tag name="KSO_WM_UNIT_DEC_AREA_ID" val="dc72710564b1460aa65a9fe8b70a5246"/>
  <p:tag name="KSO_WM_UNIT_SM_LIMIT_TYPE" val="2"/>
  <p:tag name="KSO_WM_UNIT_TYPE" val="i"/>
  <p:tag name="KSO_WM_UNIT_INDEX" val="2"/>
  <p:tag name="KSO_WM_UNIT_DECORATE_INFO" val="{&quot;DecorateInfoH&quot;:{&quot;IsAbs&quot;:false},&quot;DecorateInfoW&quot;:{&quot;IsAbs&quot;:false},&quot;DecorateInfoX&quot;:{&quot;IsAbs&quot;:false,&quot;Pos&quot;:1},&quot;DecorateInfoY&quot;:{&quot;IsAbs&quot;:false,&quot;Pos&quot;:1},&quot;ReferentInfo&quot;:{&quot;Id&quot;:&quot;435b1b50645b44ce9b2f0691d9b776a4&quot;,&quot;X&quot;:{&quot;Pos&quot;:1},&quot;Y&quot;:{&quot;Pos&quot;:1}},&quot;whChangeMode&quot;:0}"/>
  <p:tag name="KSO_WM_CHIP_GROUPID" val="5f5ee1ca4d6848d78f644aeb"/>
  <p:tag name="KSO_WM_CHIP_XID" val="5f5f3b5d8e478fb0c58a93f0"/>
  <p:tag name="KSO_WM_UNIT_FILL_FORE_SCHEMECOLOR_INDEX_BRIGHTNESS" val="0"/>
  <p:tag name="KSO_WM_UNIT_FILL_FORE_SCHEMECOLOR_INDEX" val="16"/>
  <p:tag name="KSO_WM_UNIT_FILL_TYPE" val="1"/>
  <p:tag name="KSO_WM_UNIT_SHADOW_SCHEMECOLOR_INDEX_BRIGHTNESS" val="-0.5"/>
  <p:tag name="KSO_WM_UNIT_SHADOW_SCHEMECOLOR_INDEX" val="14"/>
  <p:tag name="KSO_WM_UNIT_TEXT_FILL_FORE_SCHEMECOLOR_INDEX_BRIGHTNESS" val="0"/>
  <p:tag name="KSO_WM_UNIT_TEXT_FILL_FORE_SCHEMECOLOR_INDEX" val="2"/>
  <p:tag name="KSO_WM_UNIT_TEXT_FILL_TYPE" val="1"/>
  <p:tag name="KSO_WM_UNIT_VALUE" val="440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16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1243_1*a*1"/>
  <p:tag name="KSO_WM_TEMPLATE_CATEGORY" val="diagram"/>
  <p:tag name="KSO_WM_TEMPLATE_INDEX" val="20211243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ebc614b933a741d880307c1420d8bd51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54ee665d9ea044e390ba0faed81748c1"/>
  <p:tag name="KSO_WM_UNIT_TEXT_FILL_FORE_SCHEMECOLOR_INDEX_BRIGHTNESS" val="0"/>
  <p:tag name="KSO_WM_UNIT_TEXT_FILL_FORE_SCHEMECOLOR_INDEX" val="13"/>
  <p:tag name="KSO_WM_UNIT_TEXT_FILL_TYPE" val="1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169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1243_1*f*1"/>
  <p:tag name="KSO_WM_TEMPLATE_CATEGORY" val="diagram"/>
  <p:tag name="KSO_WM_TEMPLATE_INDEX" val="20211243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92"/>
  <p:tag name="KSO_WM_UNIT_SHOW_EDIT_AREA_INDICATION" val="1"/>
  <p:tag name="KSO_WM_CHIP_GROUPID" val="5e6b05596848fb12bee65ac8"/>
  <p:tag name="KSO_WM_CHIP_XID" val="5e6b05596848fb12bee65aca"/>
  <p:tag name="KSO_WM_UNIT_DEC_AREA_ID" val="435b1b50645b44ce9b2f0691d9b776a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4a2916cb8488404ba77462acd333b09a"/>
  <p:tag name="KSO_WM_UNIT_SUPPORT_UNIT_TYPE" val="[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SLIDE_LAYOUT_INFO" val="{&quot;id&quot;:&quot;2021-04-01T15:11:18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18&quot;,&quot;margin&quot;:{&quot;bottom&quot;:0.4269999861717224,&quot;left&quot;:1.2649999856948853,&quot;right&quot;:1.274999976158142,&quot;top&quot;:0.41999998688697815},&quot;type&quot;:0},{&quot;id&quot;:&quot;2021-04-01T15:11:18&quot;,&quot;margin&quot;:{&quot;bottom&quot;:2.9630000591278076,&quot;left&quot;:4.6570000648498535,&quot;right&quot;:4.6570000648498535,&quot;top&quot;:3.38700008392334},&quot;type&quot;:0}],&quot;type&quot;:0}"/>
  <p:tag name="KSO_WM_SLIDE_BACKGROUND" val="[&quot;navigation&quot;]"/>
  <p:tag name="KSO_WM_SLIDE_RATIO" val="1.777778"/>
  <p:tag name="KSO_WM_SLIDE_ID" val="diagram20211243_1"/>
  <p:tag name="KSO_WM_TEMPLATE_SUBCATEGORY" val="21"/>
  <p:tag name="KSO_WM_TEMPLATE_MASTER_TYPE" val="0"/>
  <p:tag name="KSO_WM_TEMPLATE_COLOR_TYPE" val="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11243"/>
  <p:tag name="KSO_WM_SLIDE_LAYOUT" val="a_f"/>
  <p:tag name="KSO_WM_SLIDE_LAYOUT_CNT" val="1_1"/>
  <p:tag name="KSO_WM_SLIDE_TYPE" val="text"/>
  <p:tag name="KSO_WM_SLIDE_SUBTYPE" val="pureTxt"/>
  <p:tag name="KSO_WM_SLIDE_SIZE" val="960*407"/>
  <p:tag name="KSO_WM_SLIDE_POSITION" val="0*0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5d8e478fb0c58a93f0"/>
  <p:tag name="KSO_WM_CHIP_FILLPROP" val="[[{&quot;text_align&quot;:&quot;lm&quot;,&quot;text_direction&quot;:&quot;horizontal&quot;,&quot;support_big_font&quot;:false,&quot;fill_id&quot;:&quot;c934b58042b44607bfcc30469ccc57d1&quot;,&quot;fill_align&quot;:&quot;lm&quot;,&quot;chip_types&quot;:[&quot;header&quot;]},{&quot;text_align&quot;:&quot;lm&quot;,&quot;text_direction&quot;:&quot;horizontal&quot;,&quot;support_big_font&quot;:false,&quot;fill_id&quot;:&quot;d2ad3a6e3730411899b8d771a1ca619d&quot;,&quot;fill_align&quot;:&quot;cm&quot;,&quot;chip_types&quot;:[&quot;text&quot;,&quot;picture&quot;,&quot;chart&quot;,&quot;table&quot;,&quot;video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171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67c3269f-c765-484c-a873-96faf81af5a4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17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ddb30cd6-6ab2-428f-9640-bb5a9ecbf669}"/>
  <p:tag name="KSO_WM_UNIT_TYPE" val="i"/>
  <p:tag name="KSO_WM_SCREEN_THEME_FLAG" val="Dlrq25wU2PGuGg5bbmjbDPHN+pTyA06ZHJfoelV8efJpLWgV8cnMSMcDvRgkZMP0eKKuwuk1Ht/rMAErgUKeb1JKqt9+2rKofTbeEvMLZFY="/>
</p:tagLst>
</file>

<file path=ppt/tags/tag17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94922364-bedb-4b17-85dc-033de0d9b179}"/>
  <p:tag name="KSO_WM_UNIT_TYPE" val="i"/>
  <p:tag name="KSO_WM_SCREEN_THEME_FLAG" val="Dlrq25wU2PGuGg5bbmjbDPHN+pTyA06ZHJfoelV8efJpLWgV8cnMSMcDvRgkZMP0eKKuwuk1Ht/rMAErgUKeb1JKqt9+2rKofTbeEvMLZFY="/>
</p:tagLst>
</file>

<file path=ppt/tags/tag17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5802_1*a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35545cd6b5ce4dae9dccf4eab288bc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10992860551d4d4eb792c36bc28c26be"/>
  <p:tag name="KSO_WM_UNIT_TEXT_FILL_FORE_SCHEMECOLOR_INDEX_BRIGHTNESS" val="0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175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5802_1*f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44"/>
  <p:tag name="KSO_WM_UNIT_SHOW_EDIT_AREA_INDICATION" val="1"/>
  <p:tag name="KSO_WM_CHIP_GROUPID" val="5e6b05596848fb12bee65ac8"/>
  <p:tag name="KSO_WM_CHIP_XID" val="5e6b05596848fb12bee65aca"/>
  <p:tag name="KSO_WM_UNIT_DEC_AREA_ID" val="d879e39fee614b88a76bb899d600b76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fcd4429fddf4fd9b6b9cae2bcdab05b"/>
  <p:tag name="KSO_WM_UNIT_SUPPORT_UNIT_TYPE" val="[&quot;d&quot;]"/>
  <p:tag name="KSO_WM_UNIT_TEXT_FILL_FORE_SCHEMECOLOR_INDEX_BRIGHTNESS" val="0.25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176.xml><?xml version="1.0" encoding="utf-8"?>
<p:tagLst xmlns:p="http://schemas.openxmlformats.org/presentationml/2006/main">
  <p:tag name="KSO_WM_SLIDE_ID" val="diagram20215802_1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384"/>
  <p:tag name="KSO_WM_SLIDE_POSITION" val="0*0"/>
  <p:tag name="KSO_WM_TAG_VERSION" val="1.0"/>
  <p:tag name="KSO_WM_BEAUTIFY_FLAG" val="#wm#"/>
  <p:tag name="KSO_WM_TEMPLATE_CATEGORY" val="diagram"/>
  <p:tag name="KSO_WM_TEMPLATE_INDEX" val="20215802"/>
  <p:tag name="KSO_WM_SLIDE_LAYOUT" val="a_f"/>
  <p:tag name="KSO_WM_SLIDE_LAYOUT_CNT" val="1_1"/>
  <p:tag name="KSO_WM_SLIDE_LAYOUT_INFO" val="{&quot;id&quot;:&quot;2021-04-01T15:11:24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24&quot;,&quot;margin&quot;:{&quot;bottom&quot;:0.4230000078678131,&quot;left&quot;:1.2699999809265137,&quot;right&quot;:1.2699999809265137,&quot;top&quot;:0.4230000078678131},&quot;type&quot;:0},{&quot;id&quot;:&quot;2021-04-01T15:11:24&quot;,&quot;margin&quot;:{&quot;bottom&quot;:1.694000005722046,&quot;left&quot;:1.6929999589920044,&quot;right&quot;:1.6929999589920044,&quot;top&quot;:1.6929999589920044},&quot;type&quot;:0}],&quot;type&quot;:0}"/>
  <p:tag name="KSO_WM_SLIDE_BACKGROUND" val="[&quot;navigation&quot;]"/>
  <p:tag name="KSO_WM_SLIDE_RATIO" val="1.777778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678e478fb0c58a940c"/>
  <p:tag name="KSO_WM_CHIP_FILLPROP" val="[[{&quot;text_align&quot;:&quot;lm&quot;,&quot;text_direction&quot;:&quot;horizontal&quot;,&quot;support_big_font&quot;:false,&quot;picture_toward&quot;:0,&quot;picture_dockside&quot;:[],&quot;fill_id&quot;:&quot;c934b58042b44607bfcc30469ccc57d1&quot;,&quot;fill_align&quot;:&quot;lm&quot;,&quot;chip_types&quot;:[&quot;header&quot;]},{&quot;text_align&quot;:&quot;lm&quot;,&quot;text_direction&quot;:&quot;horizontal&quot;,&quot;support_features&quot;:[&quot;collage&quot;],&quot;support_big_font&quot;:false,&quot;picture_toward&quot;:0,&quot;picture_dockside&quot;:[],&quot;fill_id&quot;:&quot;aae3729e0a0d44488f1a088171be5691&quot;,&quot;fill_align&quot;:&quot;cm&quot;,&quot;chip_types&quot;:[&quot;text&quot;,&quot;picture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177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0eb5d67a-4b9d-4740-a1e3-931605ea4cb4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17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9c5ed18f-b016-4279-8e7a-c227e10920bd}"/>
  <p:tag name="KSO_WM_UNIT_TYPE" val="i"/>
  <p:tag name="KSO_WM_SCREEN_THEME_FLAG" val="Dlrq25wU2PGuGg5bbmjbDPHN+pTyA06ZHJfoelV8efJpLWgV8cnMSMcDvRgkZMP0eKKuwuk1Ht/rMAErgUKeb1JKqt9+2rKofTbeEvMLZFY="/>
</p:tagLst>
</file>

<file path=ppt/tags/tag17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0b4aee22-4db0-4989-ae02-0f0718a5a6d7}"/>
  <p:tag name="KSO_WM_UNIT_TYPE" val="i"/>
  <p:tag name="KSO_WM_SCREEN_THEME_FLAG" val="Dlrq25wU2PGuGg5bbmjbDPHN+pTyA06ZHJfoelV8efJpLWgV8cnMSMcDvRgkZMP0eKKuwuk1Ht/rMAErgUKeb1JKqt9+2rKofTbeEvMLZFY=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5802_1*a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35545cd6b5ce4dae9dccf4eab288bc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10992860551d4d4eb792c36bc28c26be"/>
  <p:tag name="KSO_WM_UNIT_TEXT_FILL_FORE_SCHEMECOLOR_INDEX_BRIGHTNESS" val="0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181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5802_1*f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44"/>
  <p:tag name="KSO_WM_UNIT_SHOW_EDIT_AREA_INDICATION" val="1"/>
  <p:tag name="KSO_WM_CHIP_GROUPID" val="5e6b05596848fb12bee65ac8"/>
  <p:tag name="KSO_WM_CHIP_XID" val="5e6b05596848fb12bee65aca"/>
  <p:tag name="KSO_WM_UNIT_DEC_AREA_ID" val="d879e39fee614b88a76bb899d600b76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fcd4429fddf4fd9b6b9cae2bcdab05b"/>
  <p:tag name="KSO_WM_UNIT_SUPPORT_UNIT_TYPE" val="[&quot;d&quot;]"/>
  <p:tag name="KSO_WM_UNIT_TEXT_FILL_FORE_SCHEMECOLOR_INDEX_BRIGHTNESS" val="0.25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182.xml><?xml version="1.0" encoding="utf-8"?>
<p:tagLst xmlns:p="http://schemas.openxmlformats.org/presentationml/2006/main">
  <p:tag name="KSO_WM_SLIDE_ID" val="diagram20215802_1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384"/>
  <p:tag name="KSO_WM_SLIDE_POSITION" val="0*0"/>
  <p:tag name="KSO_WM_TAG_VERSION" val="1.0"/>
  <p:tag name="KSO_WM_BEAUTIFY_FLAG" val="#wm#"/>
  <p:tag name="KSO_WM_TEMPLATE_CATEGORY" val="diagram"/>
  <p:tag name="KSO_WM_TEMPLATE_INDEX" val="20215802"/>
  <p:tag name="KSO_WM_SLIDE_LAYOUT" val="a_f"/>
  <p:tag name="KSO_WM_SLIDE_LAYOUT_CNT" val="1_1"/>
  <p:tag name="KSO_WM_SLIDE_LAYOUT_INFO" val="{&quot;id&quot;:&quot;2021-04-01T15:11:24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24&quot;,&quot;margin&quot;:{&quot;bottom&quot;:0.4230000078678131,&quot;left&quot;:1.2699999809265137,&quot;right&quot;:1.2699999809265137,&quot;top&quot;:0.4230000078678131},&quot;type&quot;:0},{&quot;id&quot;:&quot;2021-04-01T15:11:24&quot;,&quot;margin&quot;:{&quot;bottom&quot;:1.694000005722046,&quot;left&quot;:1.6929999589920044,&quot;right&quot;:1.6929999589920044,&quot;top&quot;:1.6929999589920044},&quot;type&quot;:0}],&quot;type&quot;:0}"/>
  <p:tag name="KSO_WM_SLIDE_BACKGROUND" val="[&quot;navigation&quot;]"/>
  <p:tag name="KSO_WM_SLIDE_RATIO" val="1.777778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678e478fb0c58a940c"/>
  <p:tag name="KSO_WM_CHIP_FILLPROP" val="[[{&quot;text_align&quot;:&quot;lm&quot;,&quot;text_direction&quot;:&quot;horizontal&quot;,&quot;support_big_font&quot;:false,&quot;picture_toward&quot;:0,&quot;picture_dockside&quot;:[],&quot;fill_id&quot;:&quot;c934b58042b44607bfcc30469ccc57d1&quot;,&quot;fill_align&quot;:&quot;lm&quot;,&quot;chip_types&quot;:[&quot;header&quot;]},{&quot;text_align&quot;:&quot;lm&quot;,&quot;text_direction&quot;:&quot;horizontal&quot;,&quot;support_features&quot;:[&quot;collage&quot;],&quot;support_big_font&quot;:false,&quot;picture_toward&quot;:0,&quot;picture_dockside&quot;:[],&quot;fill_id&quot;:&quot;aae3729e0a0d44488f1a088171be5691&quot;,&quot;fill_align&quot;:&quot;cm&quot;,&quot;chip_types&quot;:[&quot;text&quot;,&quot;picture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183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135c201b-a1b8-47cf-b35e-c29225178b5c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18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a5a1adcf-b769-4780-9965-5044b1c422c3}"/>
  <p:tag name="KSO_WM_UNIT_TYPE" val="i"/>
  <p:tag name="KSO_WM_SCREEN_THEME_FLAG" val="Dlrq25wU2PGuGg5bbmjbDPHN+pTyA06ZHJfoelV8efJpLWgV8cnMSMcDvRgkZMP0eKKuwuk1Ht/rMAErgUKeb1JKqt9+2rKofTbeEvMLZFY="/>
</p:tagLst>
</file>

<file path=ppt/tags/tag18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e7fd73b8-3288-446d-8478-a03805b41245}"/>
  <p:tag name="KSO_WM_UNIT_TYPE" val="i"/>
  <p:tag name="KSO_WM_SCREEN_THEME_FLAG" val="Dlrq25wU2PGuGg5bbmjbDPHN+pTyA06ZHJfoelV8efJpLWgV8cnMSMcDvRgkZMP0eKKuwuk1Ht/rMAErgUKeb1JKqt9+2rKofTbeEvMLZFY=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11243_1*i*2"/>
  <p:tag name="KSO_WM_TEMPLATE_CATEGORY" val="diagram"/>
  <p:tag name="KSO_WM_TEMPLATE_INDEX" val="20211243"/>
  <p:tag name="KSO_WM_UNIT_LAYERLEVEL" val="1"/>
  <p:tag name="KSO_WM_TAG_VERSION" val="1.0"/>
  <p:tag name="KSO_WM_BEAUTIFY_FLAG" val="#wm#"/>
  <p:tag name="KSO_WM_UNIT_BLOCK" val="0"/>
  <p:tag name="KSO_WM_UNIT_DEC_AREA_ID" val="dc72710564b1460aa65a9fe8b70a5246"/>
  <p:tag name="KSO_WM_UNIT_SM_LIMIT_TYPE" val="2"/>
  <p:tag name="KSO_WM_UNIT_TYPE" val="i"/>
  <p:tag name="KSO_WM_UNIT_INDEX" val="2"/>
  <p:tag name="KSO_WM_UNIT_DECORATE_INFO" val="{&quot;DecorateInfoH&quot;:{&quot;IsAbs&quot;:false},&quot;DecorateInfoW&quot;:{&quot;IsAbs&quot;:false},&quot;DecorateInfoX&quot;:{&quot;IsAbs&quot;:false,&quot;Pos&quot;:1},&quot;DecorateInfoY&quot;:{&quot;IsAbs&quot;:false,&quot;Pos&quot;:1},&quot;ReferentInfo&quot;:{&quot;Id&quot;:&quot;435b1b50645b44ce9b2f0691d9b776a4&quot;,&quot;X&quot;:{&quot;Pos&quot;:1},&quot;Y&quot;:{&quot;Pos&quot;:1}},&quot;whChangeMode&quot;:0}"/>
  <p:tag name="KSO_WM_CHIP_GROUPID" val="5f5ee1ca4d6848d78f644aeb"/>
  <p:tag name="KSO_WM_CHIP_XID" val="5f5f3b5d8e478fb0c58a93f0"/>
  <p:tag name="KSO_WM_UNIT_FILL_FORE_SCHEMECOLOR_INDEX_BRIGHTNESS" val="0"/>
  <p:tag name="KSO_WM_UNIT_FILL_FORE_SCHEMECOLOR_INDEX" val="16"/>
  <p:tag name="KSO_WM_UNIT_FILL_TYPE" val="1"/>
  <p:tag name="KSO_WM_UNIT_SHADOW_SCHEMECOLOR_INDEX_BRIGHTNESS" val="-0.5"/>
  <p:tag name="KSO_WM_UNIT_SHADOW_SCHEMECOLOR_INDEX" val="14"/>
  <p:tag name="KSO_WM_UNIT_TEXT_FILL_FORE_SCHEMECOLOR_INDEX_BRIGHTNESS" val="0"/>
  <p:tag name="KSO_WM_UNIT_TEXT_FILL_FORE_SCHEMECOLOR_INDEX" val="2"/>
  <p:tag name="KSO_WM_UNIT_TEXT_FILL_TYPE" val="1"/>
  <p:tag name="KSO_WM_UNIT_VALUE" val="440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18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1243_1*a*1"/>
  <p:tag name="KSO_WM_TEMPLATE_CATEGORY" val="diagram"/>
  <p:tag name="KSO_WM_TEMPLATE_INDEX" val="20211243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ebc614b933a741d880307c1420d8bd51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54ee665d9ea044e390ba0faed81748c1"/>
  <p:tag name="KSO_WM_UNIT_TEXT_FILL_FORE_SCHEMECOLOR_INDEX_BRIGHTNESS" val="0"/>
  <p:tag name="KSO_WM_UNIT_TEXT_FILL_FORE_SCHEMECOLOR_INDEX" val="13"/>
  <p:tag name="KSO_WM_UNIT_TEXT_FILL_TYPE" val="1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188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1243_1*f*1"/>
  <p:tag name="KSO_WM_TEMPLATE_CATEGORY" val="diagram"/>
  <p:tag name="KSO_WM_TEMPLATE_INDEX" val="20211243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92"/>
  <p:tag name="KSO_WM_UNIT_SHOW_EDIT_AREA_INDICATION" val="1"/>
  <p:tag name="KSO_WM_CHIP_GROUPID" val="5e6b05596848fb12bee65ac8"/>
  <p:tag name="KSO_WM_CHIP_XID" val="5e6b05596848fb12bee65aca"/>
  <p:tag name="KSO_WM_UNIT_DEC_AREA_ID" val="435b1b50645b44ce9b2f0691d9b776a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4a2916cb8488404ba77462acd333b09a"/>
  <p:tag name="KSO_WM_UNIT_SUPPORT_UNIT_TYPE" val="[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189.xml><?xml version="1.0" encoding="utf-8"?>
<p:tagLst xmlns:p="http://schemas.openxmlformats.org/presentationml/2006/main">
  <p:tag name="KSO_WM_SLIDE_LAYOUT_INFO" val="{&quot;id&quot;:&quot;2021-04-01T15:11:18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18&quot;,&quot;margin&quot;:{&quot;bottom&quot;:0.4269999861717224,&quot;left&quot;:1.2649999856948853,&quot;right&quot;:1.274999976158142,&quot;top&quot;:0.41999998688697815},&quot;type&quot;:0},{&quot;id&quot;:&quot;2021-04-01T15:11:18&quot;,&quot;margin&quot;:{&quot;bottom&quot;:2.9630000591278076,&quot;left&quot;:4.6570000648498535,&quot;right&quot;:4.6570000648498535,&quot;top&quot;:3.38700008392334},&quot;type&quot;:0}],&quot;type&quot;:0}"/>
  <p:tag name="KSO_WM_SLIDE_BACKGROUND" val="[&quot;navigation&quot;]"/>
  <p:tag name="KSO_WM_SLIDE_RATIO" val="1.777778"/>
  <p:tag name="KSO_WM_SLIDE_ID" val="diagram20211243_1"/>
  <p:tag name="KSO_WM_TEMPLATE_SUBCATEGORY" val="21"/>
  <p:tag name="KSO_WM_TEMPLATE_MASTER_TYPE" val="0"/>
  <p:tag name="KSO_WM_TEMPLATE_COLOR_TYPE" val="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11243"/>
  <p:tag name="KSO_WM_SLIDE_LAYOUT" val="a_f"/>
  <p:tag name="KSO_WM_SLIDE_LAYOUT_CNT" val="1_1"/>
  <p:tag name="KSO_WM_SLIDE_TYPE" val="text"/>
  <p:tag name="KSO_WM_SLIDE_SUBTYPE" val="pureTxt"/>
  <p:tag name="KSO_WM_SLIDE_SIZE" val="960*407"/>
  <p:tag name="KSO_WM_SLIDE_POSITION" val="0*0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5d8e478fb0c58a93f0"/>
  <p:tag name="KSO_WM_CHIP_FILLPROP" val="[[{&quot;text_align&quot;:&quot;lm&quot;,&quot;text_direction&quot;:&quot;horizontal&quot;,&quot;support_big_font&quot;:false,&quot;fill_id&quot;:&quot;c934b58042b44607bfcc30469ccc57d1&quot;,&quot;fill_align&quot;:&quot;lm&quot;,&quot;chip_types&quot;:[&quot;header&quot;]},{&quot;text_align&quot;:&quot;lm&quot;,&quot;text_direction&quot;:&quot;horizontal&quot;,&quot;support_big_font&quot;:false,&quot;fill_id&quot;:&quot;d2ad3a6e3730411899b8d771a1ca619d&quot;,&quot;fill_align&quot;:&quot;cm&quot;,&quot;chip_types&quot;:[&quot;text&quot;,&quot;picture&quot;,&quot;chart&quot;,&quot;table&quot;,&quot;video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4f40eed0-2aeb-4380-8bc4-08df88053aee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19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f0aa612b-8a4a-4bbc-b06a-b5bc4cbab79e}"/>
  <p:tag name="KSO_WM_UNIT_TYPE" val="i"/>
  <p:tag name="KSO_WM_SCREEN_THEME_FLAG" val="Dlrq25wU2PGuGg5bbmjbDPHN+pTyA06ZHJfoelV8efJpLWgV8cnMSMcDvRgkZMP0eKKuwuk1Ht/rMAErgUKeb1JKqt9+2rKofTbeEvMLZFY="/>
</p:tagLst>
</file>

<file path=ppt/tags/tag19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e78ea6cf-9f51-4b0e-aeba-eb6824f28706}"/>
  <p:tag name="KSO_WM_UNIT_TYPE" val="i"/>
  <p:tag name="KSO_WM_SCREEN_THEME_FLAG" val="Dlrq25wU2PGuGg5bbmjbDPHN+pTyA06ZHJfoelV8efJpLWgV8cnMSMcDvRgkZMP0eKKuwuk1Ht/rMAErgUKeb1JKqt9+2rKofTbeEvMLZFY="/>
</p:tagLst>
</file>

<file path=ppt/tags/tag19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5802_1*a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35545cd6b5ce4dae9dccf4eab288bc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10992860551d4d4eb792c36bc28c26be"/>
  <p:tag name="KSO_WM_UNIT_TEXT_FILL_FORE_SCHEMECOLOR_INDEX_BRIGHTNESS" val="0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194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5802_1*f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44"/>
  <p:tag name="KSO_WM_UNIT_SHOW_EDIT_AREA_INDICATION" val="1"/>
  <p:tag name="KSO_WM_CHIP_GROUPID" val="5e6b05596848fb12bee65ac8"/>
  <p:tag name="KSO_WM_CHIP_XID" val="5e6b05596848fb12bee65aca"/>
  <p:tag name="KSO_WM_UNIT_DEC_AREA_ID" val="d879e39fee614b88a76bb899d600b76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fcd4429fddf4fd9b6b9cae2bcdab05b"/>
  <p:tag name="KSO_WM_UNIT_SUPPORT_UNIT_TYPE" val="[&quot;d&quot;]"/>
  <p:tag name="KSO_WM_UNIT_TEXT_FILL_FORE_SCHEMECOLOR_INDEX_BRIGHTNESS" val="0.25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195.xml><?xml version="1.0" encoding="utf-8"?>
<p:tagLst xmlns:p="http://schemas.openxmlformats.org/presentationml/2006/main">
  <p:tag name="KSO_WM_SLIDE_ID" val="diagram20215802_1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384"/>
  <p:tag name="KSO_WM_SLIDE_POSITION" val="0*0"/>
  <p:tag name="KSO_WM_TAG_VERSION" val="1.0"/>
  <p:tag name="KSO_WM_BEAUTIFY_FLAG" val="#wm#"/>
  <p:tag name="KSO_WM_TEMPLATE_CATEGORY" val="diagram"/>
  <p:tag name="KSO_WM_TEMPLATE_INDEX" val="20215802"/>
  <p:tag name="KSO_WM_SLIDE_LAYOUT" val="a_f"/>
  <p:tag name="KSO_WM_SLIDE_LAYOUT_CNT" val="1_1"/>
  <p:tag name="KSO_WM_SLIDE_LAYOUT_INFO" val="{&quot;id&quot;:&quot;2021-04-01T15:11:24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24&quot;,&quot;margin&quot;:{&quot;bottom&quot;:0.4230000078678131,&quot;left&quot;:1.2699999809265137,&quot;right&quot;:1.2699999809265137,&quot;top&quot;:0.4230000078678131},&quot;type&quot;:0},{&quot;id&quot;:&quot;2021-04-01T15:11:24&quot;,&quot;margin&quot;:{&quot;bottom&quot;:1.694000005722046,&quot;left&quot;:1.6929999589920044,&quot;right&quot;:1.6929999589920044,&quot;top&quot;:1.6929999589920044},&quot;type&quot;:0}],&quot;type&quot;:0}"/>
  <p:tag name="KSO_WM_SLIDE_BACKGROUND" val="[&quot;navigation&quot;]"/>
  <p:tag name="KSO_WM_SLIDE_RATIO" val="1.777778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678e478fb0c58a940c"/>
  <p:tag name="KSO_WM_CHIP_FILLPROP" val="[[{&quot;text_align&quot;:&quot;lm&quot;,&quot;text_direction&quot;:&quot;horizontal&quot;,&quot;support_big_font&quot;:false,&quot;picture_toward&quot;:0,&quot;picture_dockside&quot;:[],&quot;fill_id&quot;:&quot;c934b58042b44607bfcc30469ccc57d1&quot;,&quot;fill_align&quot;:&quot;lm&quot;,&quot;chip_types&quot;:[&quot;header&quot;]},{&quot;text_align&quot;:&quot;lm&quot;,&quot;text_direction&quot;:&quot;horizontal&quot;,&quot;support_features&quot;:[&quot;collage&quot;],&quot;support_big_font&quot;:false,&quot;picture_toward&quot;:0,&quot;picture_dockside&quot;:[],&quot;fill_id&quot;:&quot;aae3729e0a0d44488f1a088171be5691&quot;,&quot;fill_align&quot;:&quot;cm&quot;,&quot;chip_types&quot;:[&quot;text&quot;,&quot;picture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196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02c1af09-e1e5-4ac6-997d-5686ca20612f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19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5de56f5a-dc39-475c-90ae-e410c340b7ce}"/>
  <p:tag name="KSO_WM_UNIT_TYPE" val="i"/>
  <p:tag name="KSO_WM_SCREEN_THEME_FLAG" val="Dlrq25wU2PGuGg5bbmjbDPHN+pTyA06ZHJfoelV8efJpLWgV8cnMSMcDvRgkZMP0eKKuwuk1Ht/rMAErgUKeb1JKqt9+2rKofTbeEvMLZFY="/>
</p:tagLst>
</file>

<file path=ppt/tags/tag19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5641fff0-fe72-4f31-b574-08544e23244d}"/>
  <p:tag name="KSO_WM_UNIT_TYPE" val="i"/>
  <p:tag name="KSO_WM_SCREEN_THEME_FLAG" val="Dlrq25wU2PGuGg5bbmjbDPHN+pTyA06ZHJfoelV8efJpLWgV8cnMSMcDvRgkZMP0eKKuwuk1Ht/rMAErgUKeb1JKqt9+2rKofTbeEvMLZFY="/>
</p:tagLst>
</file>

<file path=ppt/tags/tag19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5802_1*a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35545cd6b5ce4dae9dccf4eab288bc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10992860551d4d4eb792c36bc28c26be"/>
  <p:tag name="KSO_WM_UNIT_TEXT_FILL_FORE_SCHEMECOLOR_INDEX_BRIGHTNESS" val="0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5802_1*f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44"/>
  <p:tag name="KSO_WM_UNIT_SHOW_EDIT_AREA_INDICATION" val="1"/>
  <p:tag name="KSO_WM_CHIP_GROUPID" val="5e6b05596848fb12bee65ac8"/>
  <p:tag name="KSO_WM_CHIP_XID" val="5e6b05596848fb12bee65aca"/>
  <p:tag name="KSO_WM_UNIT_DEC_AREA_ID" val="d879e39fee614b88a76bb899d600b76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fcd4429fddf4fd9b6b9cae2bcdab05b"/>
  <p:tag name="KSO_WM_UNIT_SUPPORT_UNIT_TYPE" val="[&quot;d&quot;]"/>
  <p:tag name="KSO_WM_UNIT_TEXT_FILL_FORE_SCHEMECOLOR_INDEX_BRIGHTNESS" val="0.25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01.xml><?xml version="1.0" encoding="utf-8"?>
<p:tagLst xmlns:p="http://schemas.openxmlformats.org/presentationml/2006/main">
  <p:tag name="KSO_WM_SLIDE_ID" val="diagram20215802_1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384"/>
  <p:tag name="KSO_WM_SLIDE_POSITION" val="0*0"/>
  <p:tag name="KSO_WM_TAG_VERSION" val="1.0"/>
  <p:tag name="KSO_WM_BEAUTIFY_FLAG" val="#wm#"/>
  <p:tag name="KSO_WM_TEMPLATE_CATEGORY" val="diagram"/>
  <p:tag name="KSO_WM_TEMPLATE_INDEX" val="20215802"/>
  <p:tag name="KSO_WM_SLIDE_LAYOUT" val="a_f"/>
  <p:tag name="KSO_WM_SLIDE_LAYOUT_CNT" val="1_1"/>
  <p:tag name="KSO_WM_SLIDE_LAYOUT_INFO" val="{&quot;id&quot;:&quot;2021-04-01T15:11:24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24&quot;,&quot;margin&quot;:{&quot;bottom&quot;:0.4230000078678131,&quot;left&quot;:1.2699999809265137,&quot;right&quot;:1.2699999809265137,&quot;top&quot;:0.4230000078678131},&quot;type&quot;:0},{&quot;id&quot;:&quot;2021-04-01T15:11:24&quot;,&quot;margin&quot;:{&quot;bottom&quot;:1.694000005722046,&quot;left&quot;:1.6929999589920044,&quot;right&quot;:1.6929999589920044,&quot;top&quot;:1.6929999589920044},&quot;type&quot;:0}],&quot;type&quot;:0}"/>
  <p:tag name="KSO_WM_SLIDE_BACKGROUND" val="[&quot;navigation&quot;]"/>
  <p:tag name="KSO_WM_SLIDE_RATIO" val="1.777778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678e478fb0c58a940c"/>
  <p:tag name="KSO_WM_CHIP_FILLPROP" val="[[{&quot;text_align&quot;:&quot;lm&quot;,&quot;text_direction&quot;:&quot;horizontal&quot;,&quot;support_big_font&quot;:false,&quot;picture_toward&quot;:0,&quot;picture_dockside&quot;:[],&quot;fill_id&quot;:&quot;c934b58042b44607bfcc30469ccc57d1&quot;,&quot;fill_align&quot;:&quot;lm&quot;,&quot;chip_types&quot;:[&quot;header&quot;]},{&quot;text_align&quot;:&quot;lm&quot;,&quot;text_direction&quot;:&quot;horizontal&quot;,&quot;support_features&quot;:[&quot;collage&quot;],&quot;support_big_font&quot;:false,&quot;picture_toward&quot;:0,&quot;picture_dockside&quot;:[],&quot;fill_id&quot;:&quot;aae3729e0a0d44488f1a088171be5691&quot;,&quot;fill_align&quot;:&quot;cm&quot;,&quot;chip_types&quot;:[&quot;text&quot;,&quot;picture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02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af162032-65e9-4667-b440-adc86e876d91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20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ddb0078e-f086-4039-8a8e-637e543f06ac}"/>
  <p:tag name="KSO_WM_UNIT_TYPE" val="i"/>
  <p:tag name="KSO_WM_SCREEN_THEME_FLAG" val="Dlrq25wU2PGuGg5bbmjbDPHN+pTyA06ZHJfoelV8efJpLWgV8cnMSMcDvRgkZMP0eKKuwuk1Ht/rMAErgUKeb1JKqt9+2rKofTbeEvMLZFY="/>
</p:tagLst>
</file>

<file path=ppt/tags/tag20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7f1e832f-f15a-4eec-9748-ce5d62411593}"/>
  <p:tag name="KSO_WM_UNIT_TYPE" val="i"/>
  <p:tag name="KSO_WM_SCREEN_THEME_FLAG" val="Dlrq25wU2PGuGg5bbmjbDPHN+pTyA06ZHJfoelV8efJpLWgV8cnMSMcDvRgkZMP0eKKuwuk1Ht/rMAErgUKeb1JKqt9+2rKofTbeEvMLZFY="/>
</p:tagLst>
</file>

<file path=ppt/tags/tag20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5802_1*a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35545cd6b5ce4dae9dccf4eab288bc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10992860551d4d4eb792c36bc28c26be"/>
  <p:tag name="KSO_WM_UNIT_TEXT_FILL_FORE_SCHEMECOLOR_INDEX_BRIGHTNESS" val="0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06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5802_1*f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44"/>
  <p:tag name="KSO_WM_UNIT_SHOW_EDIT_AREA_INDICATION" val="1"/>
  <p:tag name="KSO_WM_CHIP_GROUPID" val="5e6b05596848fb12bee65ac8"/>
  <p:tag name="KSO_WM_CHIP_XID" val="5e6b05596848fb12bee65aca"/>
  <p:tag name="KSO_WM_UNIT_DEC_AREA_ID" val="d879e39fee614b88a76bb899d600b76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fcd4429fddf4fd9b6b9cae2bcdab05b"/>
  <p:tag name="KSO_WM_UNIT_SUPPORT_UNIT_TYPE" val="[&quot;d&quot;]"/>
  <p:tag name="KSO_WM_UNIT_TEXT_FILL_FORE_SCHEMECOLOR_INDEX_BRIGHTNESS" val="0.25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07.xml><?xml version="1.0" encoding="utf-8"?>
<p:tagLst xmlns:p="http://schemas.openxmlformats.org/presentationml/2006/main">
  <p:tag name="KSO_WM_SLIDE_ID" val="diagram20215802_1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384"/>
  <p:tag name="KSO_WM_SLIDE_POSITION" val="0*0"/>
  <p:tag name="KSO_WM_TAG_VERSION" val="1.0"/>
  <p:tag name="KSO_WM_BEAUTIFY_FLAG" val="#wm#"/>
  <p:tag name="KSO_WM_TEMPLATE_CATEGORY" val="diagram"/>
  <p:tag name="KSO_WM_TEMPLATE_INDEX" val="20215802"/>
  <p:tag name="KSO_WM_SLIDE_LAYOUT" val="a_f"/>
  <p:tag name="KSO_WM_SLIDE_LAYOUT_CNT" val="1_1"/>
  <p:tag name="KSO_WM_SLIDE_LAYOUT_INFO" val="{&quot;id&quot;:&quot;2021-04-01T15:11:24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24&quot;,&quot;margin&quot;:{&quot;bottom&quot;:0.4230000078678131,&quot;left&quot;:1.2699999809265137,&quot;right&quot;:1.2699999809265137,&quot;top&quot;:0.4230000078678131},&quot;type&quot;:0},{&quot;id&quot;:&quot;2021-04-01T15:11:24&quot;,&quot;margin&quot;:{&quot;bottom&quot;:1.694000005722046,&quot;left&quot;:1.6929999589920044,&quot;right&quot;:1.6929999589920044,&quot;top&quot;:1.6929999589920044},&quot;type&quot;:0}],&quot;type&quot;:0}"/>
  <p:tag name="KSO_WM_SLIDE_BACKGROUND" val="[&quot;navigation&quot;]"/>
  <p:tag name="KSO_WM_SLIDE_RATIO" val="1.777778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678e478fb0c58a940c"/>
  <p:tag name="KSO_WM_CHIP_FILLPROP" val="[[{&quot;text_align&quot;:&quot;lm&quot;,&quot;text_direction&quot;:&quot;horizontal&quot;,&quot;support_big_font&quot;:false,&quot;picture_toward&quot;:0,&quot;picture_dockside&quot;:[],&quot;fill_id&quot;:&quot;c934b58042b44607bfcc30469ccc57d1&quot;,&quot;fill_align&quot;:&quot;lm&quot;,&quot;chip_types&quot;:[&quot;header&quot;]},{&quot;text_align&quot;:&quot;lm&quot;,&quot;text_direction&quot;:&quot;horizontal&quot;,&quot;support_features&quot;:[&quot;collage&quot;],&quot;support_big_font&quot;:false,&quot;picture_toward&quot;:0,&quot;picture_dockside&quot;:[],&quot;fill_id&quot;:&quot;aae3729e0a0d44488f1a088171be5691&quot;,&quot;fill_align&quot;:&quot;cm&quot;,&quot;chip_types&quot;:[&quot;text&quot;,&quot;picture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08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d0b24399-4546-48ea-aaf7-7eb4465de415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20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53f72edc-cec7-4b28-be80-08b7c4695f86}"/>
  <p:tag name="KSO_WM_UNIT_TYPE" val="i"/>
  <p:tag name="KSO_WM_SCREEN_THEME_FLAG" val="Dlrq25wU2PGuGg5bbmjbDPHN+pTyA06ZHJfoelV8efJpLWgV8cnMSMcDvRgkZMP0eKKuwuk1Ht/rMAErgUKeb1JKqt9+2rKofTbeEvMLZFY=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21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a2f4fa3e-bcb3-4e5c-bd5b-a54346cf4775}"/>
  <p:tag name="KSO_WM_UNIT_TYPE" val="i"/>
  <p:tag name="KSO_WM_SCREEN_THEME_FLAG" val="Dlrq25wU2PGuGg5bbmjbDPHN+pTyA06ZHJfoelV8efJpLWgV8cnMSMcDvRgkZMP0eKKuwuk1Ht/rMAErgUKeb1JKqt9+2rKofTbeEvMLZFY="/>
</p:tagLst>
</file>

<file path=ppt/tags/tag21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7646_1*a*1"/>
  <p:tag name="KSO_WM_TEMPLATE_CATEGORY" val="diagram"/>
  <p:tag name="KSO_WM_TEMPLATE_INDEX" val="20207646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b735707c32bd4005b584443f719e7122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fab8be1c0c904db0b6a036e6d182573b"/>
  <p:tag name="KSO_WM_UNIT_TEXT_FILL_FORE_SCHEMECOLOR_INDEX_BRIGHTNESS" val="0"/>
  <p:tag name="KSO_WM_UNIT_TEXT_FILL_FORE_SCHEMECOLOR_INDEX" val="13"/>
  <p:tag name="KSO_WM_UNIT_TEXT_FILL_TYPE" val="1"/>
  <p:tag name="KSO_WM_TEMPLATE_ASSEMBLE_XID" val="60656e6e4054ed1e2fb7f89d"/>
  <p:tag name="KSO_WM_TEMPLATE_ASSEMBLE_GROUPID" val="60656e6e4054ed1e2fb7f89d"/>
  <p:tag name="KSO_WM_SCREEN_THEME_FLAG" val="Dlrq25wU2PGuGg5bbmjbDPHN+pTyA06ZHJfoelV8efJpLWgV8cnMSMcDvRgkZMP0eKKuwuk1Ht/rMAErgUKeb1JKqt9+2rKofTbeEvMLZFY="/>
</p:tagLst>
</file>

<file path=ppt/tags/tag212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646_1*f*1"/>
  <p:tag name="KSO_WM_TEMPLATE_CATEGORY" val="diagram"/>
  <p:tag name="KSO_WM_TEMPLATE_INDEX" val="20207646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408"/>
  <p:tag name="KSO_WM_UNIT_SHOW_EDIT_AREA_INDICATION" val="1"/>
  <p:tag name="KSO_WM_CHIP_GROUPID" val="5e6b05596848fb12bee65ac8"/>
  <p:tag name="KSO_WM_CHIP_XID" val="5e6b05596848fb12bee65aca"/>
  <p:tag name="KSO_WM_UNIT_DEC_AREA_ID" val="87800fdfd4b245b9a1eaf3f97e6e97a1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c9508b97fe804a31bc9e28b27ae92103"/>
  <p:tag name="KSO_WM_UNIT_SUPPORT_UNIT_TYPE" val="[&quot;d&quot;,&quot;l&quot;,&quot;m&quot;,&quot;n&quot;,&quot;o&quot;,&quot;p&quot;,&quot;q&quot;,&quot;r&quot;,&quot;δ&quot;,&quot;ε&quot;,&quot;ζ&quot;,&quot;η&quot;,&quot;β&quot;,&quot;α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6e4054ed1e2fb7f89d"/>
  <p:tag name="KSO_WM_TEMPLATE_ASSEMBLE_GROUPID" val="60656e6e4054ed1e2fb7f89d"/>
  <p:tag name="KSO_WM_SCREEN_THEME_FLAG" val="Dlrq25wU2PGuGg5bbmjbDPHN+pTyA06ZHJfoelV8efJpLWgV8cnMSMcDvRgkZMP0eKKuwuk1Ht/rMAErgUKeb1JKqt9+2rKofTbeEvMLZFY="/>
</p:tagLst>
</file>

<file path=ppt/tags/tag213.xml><?xml version="1.0" encoding="utf-8"?>
<p:tagLst xmlns:p="http://schemas.openxmlformats.org/presentationml/2006/main">
  <p:tag name="KSO_WM_BEAUTIFY_FLAG" val="#wm#"/>
  <p:tag name="KSO_WM_TEMPLATE_CATEGORY" val="diagram"/>
  <p:tag name="KSO_WM_TEMPLATE_INDEX" val="20207646"/>
  <p:tag name="KSO_WM_SLIDE_LAYOUT_INFO" val="{&quot;id&quot;:&quot;2021-04-01T14:58:34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4:58:34&quot;,&quot;margin&quot;:{&quot;bottom&quot;:0.4230000078678131,&quot;left&quot;:1.2699999809265137,&quot;right&quot;:1.2699999809265137,&quot;top&quot;:0.4230000078678131},&quot;type&quot;:0},{&quot;id&quot;:&quot;2021-04-01T14:58:34&quot;,&quot;margin&quot;:{&quot;bottom&quot;:1.6929999589920044,&quot;left&quot;:1.6929999589920044,&quot;right&quot;:1.6929999589920044,&quot;top&quot;:0.847000002861023},&quot;type&quot;:0}],&quot;type&quot;:0}"/>
  <p:tag name="KSO_WM_SLIDE_CAN_ADD_NAVIGATION" val="1"/>
  <p:tag name="KSO_WM_SLIDE_BACKGROUND" val="[&quot;navigation&quot;]"/>
  <p:tag name="KSO_WM_SLIDE_RATIO" val="1.777778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SLIDE_ID" val="diagram20207646_1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468"/>
  <p:tag name="KSO_WM_SLIDE_POSITION" val="0*0"/>
  <p:tag name="KSO_WM_TAG_VERSION" val="1.0"/>
  <p:tag name="KSO_WM_SLIDE_LAYOUT" val="a_f"/>
  <p:tag name="KSO_WM_SLIDE_LAYOUT_CNT" val="1_1"/>
  <p:tag name="KSO_WM_CHIP_FILLPROP" val="[[{&quot;text_align&quot;:&quot;lm&quot;,&quot;text_direction&quot;:&quot;horizontal&quot;,&quot;support_big_font&quot;:false,&quot;picture_toward&quot;:0,&quot;picture_dockside&quot;:[],&quot;fill_id&quot;:&quot;c934b58042b44607bfcc30469ccc57d1&quot;,&quot;fill_align&quot;:&quot;lm&quot;,&quot;chip_types&quot;:[&quot;header&quot;]},{&quot;text_align&quot;:&quot;lm&quot;,&quot;text_direction&quot;:&quot;horizontal&quot;,&quot;support_features&quot;:[&quot;collage&quot;,&quot;carousel&quot;],&quot;support_big_font&quot;:false,&quot;picture_toward&quot;:0,&quot;picture_dockside&quot;:[],&quot;fill_id&quot;:&quot;537f454074a24564a7dd15a2992bf40d&quot;,&quot;fill_align&quot;:&quot;cm&quot;,&quot;chip_types&quot;:[&quot;picture&quot;,&quot;diagram&quot;,&quot;pictext&quot;,&quot;table&quot;,&quot;chart&quot;,&quot;video&quot;,&quot;text&quot;]}]]"/>
  <p:tag name="KSO_WM_CHIP_XID" val="5eeaeb09008addf29f4264c3"/>
  <p:tag name="KSO_WM_CHIP_DECFILLPROP" val="[]"/>
  <p:tag name="KSO_WM_CHIP_GROUPID" val="5eeaeb09008addf29f4264c2"/>
  <p:tag name="KSO_WM_SLIDE_BK_DARK_LIGHT" val="2"/>
  <p:tag name="KSO_WM_SLIDE_BACKGROUND_TYPE" val="navigation"/>
  <p:tag name="KSO_WM_SLIDE_SUPPORT_FEATURE_TYPE" val="0"/>
  <p:tag name="KSO_WM_TEMPLATE_ASSEMBLE_XID" val="60656e6e4054ed1e2fb7f89d"/>
  <p:tag name="KSO_WM_TEMPLATE_ASSEMBLE_GROUPID" val="60656e6e4054ed1e2fb7f89d"/>
  <p:tag name="KSO_WM_SCREEN_THEME_FLAG" val="Dlrq25wU2PGuGg5bbmjbDPHN+pTyA06ZHJfoelV8efJpLWgV8cnMSMcDvRgkZMP0eKKuwuk1Ht/rMAErgUKeb1JKqt9+2rKofTbeEvMLZFY="/>
</p:tagLst>
</file>

<file path=ppt/tags/tag214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9cc5a148-a9e2-40b4-b8a9-c8a6d730a783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21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4a5fc85c-76f9-445e-8c6d-b415bf8138c3}"/>
  <p:tag name="KSO_WM_UNIT_TYPE" val="i"/>
  <p:tag name="KSO_WM_SCREEN_THEME_FLAG" val="Dlrq25wU2PGuGg5bbmjbDPHN+pTyA06ZHJfoelV8efJpLWgV8cnMSMcDvRgkZMP0eKKuwuk1Ht/rMAErgUKeb1JKqt9+2rKofTbeEvMLZFY="/>
</p:tagLst>
</file>

<file path=ppt/tags/tag21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ea94a556-c492-4f0c-8c18-d05e11b4cc05}"/>
  <p:tag name="KSO_WM_UNIT_TYPE" val="i"/>
  <p:tag name="KSO_WM_SCREEN_THEME_FLAG" val="Dlrq25wU2PGuGg5bbmjbDPHN+pTyA06ZHJfoelV8efJpLWgV8cnMSMcDvRgkZMP0eKKuwuk1Ht/rMAErgUKeb1JKqt9+2rKofTbeEvMLZFY="/>
</p:tagLst>
</file>

<file path=ppt/tags/tag21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5802_1*a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35545cd6b5ce4dae9dccf4eab288bc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10992860551d4d4eb792c36bc28c26be"/>
  <p:tag name="KSO_WM_UNIT_TEXT_FILL_FORE_SCHEMECOLOR_INDEX_BRIGHTNESS" val="0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18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5802_1*f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44"/>
  <p:tag name="KSO_WM_UNIT_SHOW_EDIT_AREA_INDICATION" val="1"/>
  <p:tag name="KSO_WM_CHIP_GROUPID" val="5e6b05596848fb12bee65ac8"/>
  <p:tag name="KSO_WM_CHIP_XID" val="5e6b05596848fb12bee65aca"/>
  <p:tag name="KSO_WM_UNIT_DEC_AREA_ID" val="d879e39fee614b88a76bb899d600b76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fcd4429fddf4fd9b6b9cae2bcdab05b"/>
  <p:tag name="KSO_WM_UNIT_SUPPORT_UNIT_TYPE" val="[&quot;d&quot;]"/>
  <p:tag name="KSO_WM_UNIT_TEXT_FILL_FORE_SCHEMECOLOR_INDEX_BRIGHTNESS" val="0.25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19.xml><?xml version="1.0" encoding="utf-8"?>
<p:tagLst xmlns:p="http://schemas.openxmlformats.org/presentationml/2006/main">
  <p:tag name="KSO_WM_SLIDE_ID" val="diagram20215802_1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384"/>
  <p:tag name="KSO_WM_SLIDE_POSITION" val="0*0"/>
  <p:tag name="KSO_WM_TAG_VERSION" val="1.0"/>
  <p:tag name="KSO_WM_BEAUTIFY_FLAG" val="#wm#"/>
  <p:tag name="KSO_WM_TEMPLATE_CATEGORY" val="diagram"/>
  <p:tag name="KSO_WM_TEMPLATE_INDEX" val="20215802"/>
  <p:tag name="KSO_WM_SLIDE_LAYOUT" val="a_f"/>
  <p:tag name="KSO_WM_SLIDE_LAYOUT_CNT" val="1_1"/>
  <p:tag name="KSO_WM_SLIDE_LAYOUT_INFO" val="{&quot;id&quot;:&quot;2021-04-01T15:11:24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24&quot;,&quot;margin&quot;:{&quot;bottom&quot;:0.4230000078678131,&quot;left&quot;:1.2699999809265137,&quot;right&quot;:1.2699999809265137,&quot;top&quot;:0.4230000078678131},&quot;type&quot;:0},{&quot;id&quot;:&quot;2021-04-01T15:11:24&quot;,&quot;margin&quot;:{&quot;bottom&quot;:1.694000005722046,&quot;left&quot;:1.6929999589920044,&quot;right&quot;:1.6929999589920044,&quot;top&quot;:1.6929999589920044},&quot;type&quot;:0}],&quot;type&quot;:0}"/>
  <p:tag name="KSO_WM_SLIDE_BACKGROUND" val="[&quot;navigation&quot;]"/>
  <p:tag name="KSO_WM_SLIDE_RATIO" val="1.777778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678e478fb0c58a940c"/>
  <p:tag name="KSO_WM_CHIP_FILLPROP" val="[[{&quot;text_align&quot;:&quot;lm&quot;,&quot;text_direction&quot;:&quot;horizontal&quot;,&quot;support_big_font&quot;:false,&quot;picture_toward&quot;:0,&quot;picture_dockside&quot;:[],&quot;fill_id&quot;:&quot;c934b58042b44607bfcc30469ccc57d1&quot;,&quot;fill_align&quot;:&quot;lm&quot;,&quot;chip_types&quot;:[&quot;header&quot;]},{&quot;text_align&quot;:&quot;lm&quot;,&quot;text_direction&quot;:&quot;horizontal&quot;,&quot;support_features&quot;:[&quot;collage&quot;],&quot;support_big_font&quot;:false,&quot;picture_toward&quot;:0,&quot;picture_dockside&quot;:[],&quot;fill_id&quot;:&quot;aae3729e0a0d44488f1a088171be5691&quot;,&quot;fill_align&quot;:&quot;cm&quot;,&quot;chip_types&quot;:[&quot;text&quot;,&quot;picture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4cbc8623-432b-4ecb-815f-814522dc23ad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22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77ab76c2-14e5-400a-95e5-c7d43d16a7f8}"/>
  <p:tag name="KSO_WM_UNIT_TYPE" val="i"/>
  <p:tag name="KSO_WM_SCREEN_THEME_FLAG" val="Dlrq25wU2PGuGg5bbmjbDPHN+pTyA06ZHJfoelV8efJpLWgV8cnMSMcDvRgkZMP0eKKuwuk1Ht/rMAErgUKeb1JKqt9+2rKofTbeEvMLZFY="/>
</p:tagLst>
</file>

<file path=ppt/tags/tag22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8137ba55-a690-461b-9a71-c38d65a437ce}"/>
  <p:tag name="KSO_WM_UNIT_TYPE" val="i"/>
  <p:tag name="KSO_WM_SCREEN_THEME_FLAG" val="Dlrq25wU2PGuGg5bbmjbDPHN+pTyA06ZHJfoelV8efJpLWgV8cnMSMcDvRgkZMP0eKKuwuk1Ht/rMAErgUKeb1JKqt9+2rKofTbeEvMLZFY="/>
</p:tagLst>
</file>

<file path=ppt/tags/tag22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5802_1*a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35545cd6b5ce4dae9dccf4eab288bc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10992860551d4d4eb792c36bc28c26be"/>
  <p:tag name="KSO_WM_UNIT_TEXT_FILL_FORE_SCHEMECOLOR_INDEX_BRIGHTNESS" val="0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24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5802_1*f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44"/>
  <p:tag name="KSO_WM_UNIT_SHOW_EDIT_AREA_INDICATION" val="1"/>
  <p:tag name="KSO_WM_CHIP_GROUPID" val="5e6b05596848fb12bee65ac8"/>
  <p:tag name="KSO_WM_CHIP_XID" val="5e6b05596848fb12bee65aca"/>
  <p:tag name="KSO_WM_UNIT_DEC_AREA_ID" val="d879e39fee614b88a76bb899d600b76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fcd4429fddf4fd9b6b9cae2bcdab05b"/>
  <p:tag name="KSO_WM_UNIT_SUPPORT_UNIT_TYPE" val="[&quot;d&quot;]"/>
  <p:tag name="KSO_WM_UNIT_TEXT_FILL_FORE_SCHEMECOLOR_INDEX_BRIGHTNESS" val="0.25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25.xml><?xml version="1.0" encoding="utf-8"?>
<p:tagLst xmlns:p="http://schemas.openxmlformats.org/presentationml/2006/main">
  <p:tag name="KSO_WM_SLIDE_ID" val="diagram20215802_1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384"/>
  <p:tag name="KSO_WM_SLIDE_POSITION" val="0*0"/>
  <p:tag name="KSO_WM_TAG_VERSION" val="1.0"/>
  <p:tag name="KSO_WM_BEAUTIFY_FLAG" val="#wm#"/>
  <p:tag name="KSO_WM_TEMPLATE_CATEGORY" val="diagram"/>
  <p:tag name="KSO_WM_TEMPLATE_INDEX" val="20215802"/>
  <p:tag name="KSO_WM_SLIDE_LAYOUT" val="a_f"/>
  <p:tag name="KSO_WM_SLIDE_LAYOUT_CNT" val="1_1"/>
  <p:tag name="KSO_WM_SLIDE_LAYOUT_INFO" val="{&quot;id&quot;:&quot;2021-04-01T15:11:24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24&quot;,&quot;margin&quot;:{&quot;bottom&quot;:0.4230000078678131,&quot;left&quot;:1.2699999809265137,&quot;right&quot;:1.2699999809265137,&quot;top&quot;:0.4230000078678131},&quot;type&quot;:0},{&quot;id&quot;:&quot;2021-04-01T15:11:24&quot;,&quot;margin&quot;:{&quot;bottom&quot;:1.694000005722046,&quot;left&quot;:1.6929999589920044,&quot;right&quot;:1.6929999589920044,&quot;top&quot;:1.6929999589920044},&quot;type&quot;:0}],&quot;type&quot;:0}"/>
  <p:tag name="KSO_WM_SLIDE_BACKGROUND" val="[&quot;navigation&quot;]"/>
  <p:tag name="KSO_WM_SLIDE_RATIO" val="1.777778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678e478fb0c58a940c"/>
  <p:tag name="KSO_WM_CHIP_FILLPROP" val="[[{&quot;text_align&quot;:&quot;lm&quot;,&quot;text_direction&quot;:&quot;horizontal&quot;,&quot;support_big_font&quot;:false,&quot;picture_toward&quot;:0,&quot;picture_dockside&quot;:[],&quot;fill_id&quot;:&quot;c934b58042b44607bfcc30469ccc57d1&quot;,&quot;fill_align&quot;:&quot;lm&quot;,&quot;chip_types&quot;:[&quot;header&quot;]},{&quot;text_align&quot;:&quot;lm&quot;,&quot;text_direction&quot;:&quot;horizontal&quot;,&quot;support_features&quot;:[&quot;collage&quot;],&quot;support_big_font&quot;:false,&quot;picture_toward&quot;:0,&quot;picture_dockside&quot;:[],&quot;fill_id&quot;:&quot;aae3729e0a0d44488f1a088171be5691&quot;,&quot;fill_align&quot;:&quot;cm&quot;,&quot;chip_types&quot;:[&quot;text&quot;,&quot;picture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26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3ee53ae6-30e6-44d0-bfce-9e57a08a724c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22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94e89e82-6508-41e9-be09-90407b98a660}"/>
  <p:tag name="KSO_WM_UNIT_TYPE" val="i"/>
  <p:tag name="KSO_WM_SCREEN_THEME_FLAG" val="Dlrq25wU2PGuGg5bbmjbDPHN+pTyA06ZHJfoelV8efJpLWgV8cnMSMcDvRgkZMP0eKKuwuk1Ht/rMAErgUKeb1JKqt9+2rKofTbeEvMLZFY="/>
</p:tagLst>
</file>

<file path=ppt/tags/tag22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1835dd2e-2c33-4e81-8a8e-c945ef1fa9d6}"/>
  <p:tag name="KSO_WM_UNIT_TYPE" val="i"/>
  <p:tag name="KSO_WM_SCREEN_THEME_FLAG" val="Dlrq25wU2PGuGg5bbmjbDPHN+pTyA06ZHJfoelV8efJpLWgV8cnMSMcDvRgkZMP0eKKuwuk1Ht/rMAErgUKeb1JKqt9+2rKofTbeEvMLZFY="/>
</p:tagLst>
</file>

<file path=ppt/tags/tag22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5802_1*a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35545cd6b5ce4dae9dccf4eab288bc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10992860551d4d4eb792c36bc28c26be"/>
  <p:tag name="KSO_WM_UNIT_TEXT_FILL_FORE_SCHEMECOLOR_INDEX_BRIGHTNESS" val="0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5802_1*f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44"/>
  <p:tag name="KSO_WM_UNIT_SHOW_EDIT_AREA_INDICATION" val="1"/>
  <p:tag name="KSO_WM_CHIP_GROUPID" val="5e6b05596848fb12bee65ac8"/>
  <p:tag name="KSO_WM_CHIP_XID" val="5e6b05596848fb12bee65aca"/>
  <p:tag name="KSO_WM_UNIT_DEC_AREA_ID" val="d879e39fee614b88a76bb899d600b76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fcd4429fddf4fd9b6b9cae2bcdab05b"/>
  <p:tag name="KSO_WM_UNIT_SUPPORT_UNIT_TYPE" val="[&quot;d&quot;]"/>
  <p:tag name="KSO_WM_UNIT_TEXT_FILL_FORE_SCHEMECOLOR_INDEX_BRIGHTNESS" val="0.25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31.xml><?xml version="1.0" encoding="utf-8"?>
<p:tagLst xmlns:p="http://schemas.openxmlformats.org/presentationml/2006/main">
  <p:tag name="KSO_WM_SLIDE_ID" val="diagram20215802_1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384"/>
  <p:tag name="KSO_WM_SLIDE_POSITION" val="0*0"/>
  <p:tag name="KSO_WM_TAG_VERSION" val="1.0"/>
  <p:tag name="KSO_WM_BEAUTIFY_FLAG" val="#wm#"/>
  <p:tag name="KSO_WM_TEMPLATE_CATEGORY" val="diagram"/>
  <p:tag name="KSO_WM_TEMPLATE_INDEX" val="20215802"/>
  <p:tag name="KSO_WM_SLIDE_LAYOUT" val="a_f"/>
  <p:tag name="KSO_WM_SLIDE_LAYOUT_CNT" val="1_1"/>
  <p:tag name="KSO_WM_SLIDE_LAYOUT_INFO" val="{&quot;id&quot;:&quot;2021-04-01T15:11:24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24&quot;,&quot;margin&quot;:{&quot;bottom&quot;:0.4230000078678131,&quot;left&quot;:1.2699999809265137,&quot;right&quot;:1.2699999809265137,&quot;top&quot;:0.4230000078678131},&quot;type&quot;:0},{&quot;id&quot;:&quot;2021-04-01T15:11:24&quot;,&quot;margin&quot;:{&quot;bottom&quot;:1.694000005722046,&quot;left&quot;:1.6929999589920044,&quot;right&quot;:1.6929999589920044,&quot;top&quot;:1.6929999589920044},&quot;type&quot;:0}],&quot;type&quot;:0}"/>
  <p:tag name="KSO_WM_SLIDE_BACKGROUND" val="[&quot;navigation&quot;]"/>
  <p:tag name="KSO_WM_SLIDE_RATIO" val="1.777778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678e478fb0c58a940c"/>
  <p:tag name="KSO_WM_CHIP_FILLPROP" val="[[{&quot;text_align&quot;:&quot;lm&quot;,&quot;text_direction&quot;:&quot;horizontal&quot;,&quot;support_big_font&quot;:false,&quot;picture_toward&quot;:0,&quot;picture_dockside&quot;:[],&quot;fill_id&quot;:&quot;c934b58042b44607bfcc30469ccc57d1&quot;,&quot;fill_align&quot;:&quot;lm&quot;,&quot;chip_types&quot;:[&quot;header&quot;]},{&quot;text_align&quot;:&quot;lm&quot;,&quot;text_direction&quot;:&quot;horizontal&quot;,&quot;support_features&quot;:[&quot;collage&quot;],&quot;support_big_font&quot;:false,&quot;picture_toward&quot;:0,&quot;picture_dockside&quot;:[],&quot;fill_id&quot;:&quot;aae3729e0a0d44488f1a088171be5691&quot;,&quot;fill_align&quot;:&quot;cm&quot;,&quot;chip_types&quot;:[&quot;text&quot;,&quot;picture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32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18a9d6d2-acd3-4f4d-97b0-4cb6acd6a8f4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23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cef0d11f-1640-4198-af2e-8b348e6af5f3}"/>
  <p:tag name="KSO_WM_UNIT_TYPE" val="i"/>
  <p:tag name="KSO_WM_SCREEN_THEME_FLAG" val="Dlrq25wU2PGuGg5bbmjbDPHN+pTyA06ZHJfoelV8efJpLWgV8cnMSMcDvRgkZMP0eKKuwuk1Ht/rMAErgUKeb1JKqt9+2rKofTbeEvMLZFY="/>
</p:tagLst>
</file>

<file path=ppt/tags/tag23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8d237b61-a771-42f2-82e1-33bbb2e7f9da}"/>
  <p:tag name="KSO_WM_UNIT_TYPE" val="i"/>
  <p:tag name="KSO_WM_SCREEN_THEME_FLAG" val="Dlrq25wU2PGuGg5bbmjbDPHN+pTyA06ZHJfoelV8efJpLWgV8cnMSMcDvRgkZMP0eKKuwuk1Ht/rMAErgUKeb1JKqt9+2rKofTbeEvMLZFY="/>
</p:tagLst>
</file>

<file path=ppt/tags/tag23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5802_1*a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35545cd6b5ce4dae9dccf4eab288bc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10992860551d4d4eb792c36bc28c26be"/>
  <p:tag name="KSO_WM_UNIT_TEXT_FILL_FORE_SCHEMECOLOR_INDEX_BRIGHTNESS" val="0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36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5802_1*f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44"/>
  <p:tag name="KSO_WM_UNIT_SHOW_EDIT_AREA_INDICATION" val="1"/>
  <p:tag name="KSO_WM_CHIP_GROUPID" val="5e6b05596848fb12bee65ac8"/>
  <p:tag name="KSO_WM_CHIP_XID" val="5e6b05596848fb12bee65aca"/>
  <p:tag name="KSO_WM_UNIT_DEC_AREA_ID" val="d879e39fee614b88a76bb899d600b76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fcd4429fddf4fd9b6b9cae2bcdab05b"/>
  <p:tag name="KSO_WM_UNIT_SUPPORT_UNIT_TYPE" val="[&quot;d&quot;]"/>
  <p:tag name="KSO_WM_UNIT_TEXT_FILL_FORE_SCHEMECOLOR_INDEX_BRIGHTNESS" val="0.25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37.xml><?xml version="1.0" encoding="utf-8"?>
<p:tagLst xmlns:p="http://schemas.openxmlformats.org/presentationml/2006/main">
  <p:tag name="KSO_WM_SLIDE_ID" val="diagram20215802_1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384"/>
  <p:tag name="KSO_WM_SLIDE_POSITION" val="0*0"/>
  <p:tag name="KSO_WM_TAG_VERSION" val="1.0"/>
  <p:tag name="KSO_WM_BEAUTIFY_FLAG" val="#wm#"/>
  <p:tag name="KSO_WM_TEMPLATE_CATEGORY" val="diagram"/>
  <p:tag name="KSO_WM_TEMPLATE_INDEX" val="20215802"/>
  <p:tag name="KSO_WM_SLIDE_LAYOUT" val="a_f"/>
  <p:tag name="KSO_WM_SLIDE_LAYOUT_CNT" val="1_1"/>
  <p:tag name="KSO_WM_SLIDE_LAYOUT_INFO" val="{&quot;id&quot;:&quot;2021-04-01T15:11:24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24&quot;,&quot;margin&quot;:{&quot;bottom&quot;:0.4230000078678131,&quot;left&quot;:1.2699999809265137,&quot;right&quot;:1.2699999809265137,&quot;top&quot;:0.4230000078678131},&quot;type&quot;:0},{&quot;id&quot;:&quot;2021-04-01T15:11:24&quot;,&quot;margin&quot;:{&quot;bottom&quot;:1.694000005722046,&quot;left&quot;:1.6929999589920044,&quot;right&quot;:1.6929999589920044,&quot;top&quot;:1.6929999589920044},&quot;type&quot;:0}],&quot;type&quot;:0}"/>
  <p:tag name="KSO_WM_SLIDE_BACKGROUND" val="[&quot;navigation&quot;]"/>
  <p:tag name="KSO_WM_SLIDE_RATIO" val="1.777778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678e478fb0c58a940c"/>
  <p:tag name="KSO_WM_CHIP_FILLPROP" val="[[{&quot;text_align&quot;:&quot;lm&quot;,&quot;text_direction&quot;:&quot;horizontal&quot;,&quot;support_big_font&quot;:false,&quot;picture_toward&quot;:0,&quot;picture_dockside&quot;:[],&quot;fill_id&quot;:&quot;c934b58042b44607bfcc30469ccc57d1&quot;,&quot;fill_align&quot;:&quot;lm&quot;,&quot;chip_types&quot;:[&quot;header&quot;]},{&quot;text_align&quot;:&quot;lm&quot;,&quot;text_direction&quot;:&quot;horizontal&quot;,&quot;support_features&quot;:[&quot;collage&quot;],&quot;support_big_font&quot;:false,&quot;picture_toward&quot;:0,&quot;picture_dockside&quot;:[],&quot;fill_id&quot;:&quot;aae3729e0a0d44488f1a088171be5691&quot;,&quot;fill_align&quot;:&quot;cm&quot;,&quot;chip_types&quot;:[&quot;text&quot;,&quot;picture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38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b7b4c01a-370c-4d87-841c-9445c9392220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23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98e22206-1855-413e-82ea-99bcb6716416}"/>
  <p:tag name="KSO_WM_UNIT_TYPE" val="i"/>
  <p:tag name="KSO_WM_SCREEN_THEME_FLAG" val="Dlrq25wU2PGuGg5bbmjbDPHN+pTyA06ZHJfoelV8efJpLWgV8cnMSMcDvRgkZMP0eKKuwuk1Ht/rMAErgUKeb1JKqt9+2rKofTbeEvMLZFY=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fecc7627-923f-48ed-9a64-9724f8944b0c}"/>
  <p:tag name="KSO_WM_UNIT_TYPE" val="i"/>
  <p:tag name="KSO_WM_SCREEN_THEME_FLAG" val="Dlrq25wU2PGuGg5bbmjbDPHN+pTyA06ZHJfoelV8efJpLWgV8cnMSMcDvRgkZMP0eKKuwuk1Ht/rMAErgUKeb1JKqt9+2rKofTbeEvMLZFY="/>
</p:tagLst>
</file>

<file path=ppt/tags/tag2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11243_1*i*2"/>
  <p:tag name="KSO_WM_TEMPLATE_CATEGORY" val="diagram"/>
  <p:tag name="KSO_WM_TEMPLATE_INDEX" val="20211243"/>
  <p:tag name="KSO_WM_UNIT_LAYERLEVEL" val="1"/>
  <p:tag name="KSO_WM_TAG_VERSION" val="1.0"/>
  <p:tag name="KSO_WM_BEAUTIFY_FLAG" val="#wm#"/>
  <p:tag name="KSO_WM_UNIT_BLOCK" val="0"/>
  <p:tag name="KSO_WM_UNIT_DEC_AREA_ID" val="dc72710564b1460aa65a9fe8b70a5246"/>
  <p:tag name="KSO_WM_UNIT_SM_LIMIT_TYPE" val="2"/>
  <p:tag name="KSO_WM_UNIT_TYPE" val="i"/>
  <p:tag name="KSO_WM_UNIT_INDEX" val="2"/>
  <p:tag name="KSO_WM_UNIT_DECORATE_INFO" val="{&quot;DecorateInfoH&quot;:{&quot;IsAbs&quot;:false},&quot;DecorateInfoW&quot;:{&quot;IsAbs&quot;:false},&quot;DecorateInfoX&quot;:{&quot;IsAbs&quot;:false,&quot;Pos&quot;:1},&quot;DecorateInfoY&quot;:{&quot;IsAbs&quot;:false,&quot;Pos&quot;:1},&quot;ReferentInfo&quot;:{&quot;Id&quot;:&quot;435b1b50645b44ce9b2f0691d9b776a4&quot;,&quot;X&quot;:{&quot;Pos&quot;:1},&quot;Y&quot;:{&quot;Pos&quot;:1}},&quot;whChangeMode&quot;:0}"/>
  <p:tag name="KSO_WM_CHIP_GROUPID" val="5f5ee1ca4d6848d78f644aeb"/>
  <p:tag name="KSO_WM_CHIP_XID" val="5f5f3b5d8e478fb0c58a93f0"/>
  <p:tag name="KSO_WM_UNIT_FILL_FORE_SCHEMECOLOR_INDEX_BRIGHTNESS" val="0"/>
  <p:tag name="KSO_WM_UNIT_FILL_FORE_SCHEMECOLOR_INDEX" val="16"/>
  <p:tag name="KSO_WM_UNIT_FILL_TYPE" val="1"/>
  <p:tag name="KSO_WM_UNIT_SHADOW_SCHEMECOLOR_INDEX_BRIGHTNESS" val="-0.5"/>
  <p:tag name="KSO_WM_UNIT_SHADOW_SCHEMECOLOR_INDEX" val="14"/>
  <p:tag name="KSO_WM_UNIT_TEXT_FILL_FORE_SCHEMECOLOR_INDEX_BRIGHTNESS" val="0"/>
  <p:tag name="KSO_WM_UNIT_TEXT_FILL_FORE_SCHEMECOLOR_INDEX" val="2"/>
  <p:tag name="KSO_WM_UNIT_TEXT_FILL_TYPE" val="1"/>
  <p:tag name="KSO_WM_UNIT_VALUE" val="440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24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1243_1*a*1"/>
  <p:tag name="KSO_WM_TEMPLATE_CATEGORY" val="diagram"/>
  <p:tag name="KSO_WM_TEMPLATE_INDEX" val="20211243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ebc614b933a741d880307c1420d8bd51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54ee665d9ea044e390ba0faed81748c1"/>
  <p:tag name="KSO_WM_UNIT_TEXT_FILL_FORE_SCHEMECOLOR_INDEX_BRIGHTNESS" val="0"/>
  <p:tag name="KSO_WM_UNIT_TEXT_FILL_FORE_SCHEMECOLOR_INDEX" val="13"/>
  <p:tag name="KSO_WM_UNIT_TEXT_FILL_TYPE" val="1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243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1243_1*f*1"/>
  <p:tag name="KSO_WM_TEMPLATE_CATEGORY" val="diagram"/>
  <p:tag name="KSO_WM_TEMPLATE_INDEX" val="20211243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92"/>
  <p:tag name="KSO_WM_UNIT_SHOW_EDIT_AREA_INDICATION" val="1"/>
  <p:tag name="KSO_WM_CHIP_GROUPID" val="5e6b05596848fb12bee65ac8"/>
  <p:tag name="KSO_WM_CHIP_XID" val="5e6b05596848fb12bee65aca"/>
  <p:tag name="KSO_WM_UNIT_DEC_AREA_ID" val="435b1b50645b44ce9b2f0691d9b776a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4a2916cb8488404ba77462acd333b09a"/>
  <p:tag name="KSO_WM_UNIT_SUPPORT_UNIT_TYPE" val="[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244.xml><?xml version="1.0" encoding="utf-8"?>
<p:tagLst xmlns:p="http://schemas.openxmlformats.org/presentationml/2006/main">
  <p:tag name="KSO_WM_SLIDE_LAYOUT_INFO" val="{&quot;id&quot;:&quot;2021-04-01T15:11:18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18&quot;,&quot;margin&quot;:{&quot;bottom&quot;:0.4269999861717224,&quot;left&quot;:1.2649999856948853,&quot;right&quot;:1.274999976158142,&quot;top&quot;:0.41999998688697815},&quot;type&quot;:0},{&quot;id&quot;:&quot;2021-04-01T15:11:18&quot;,&quot;margin&quot;:{&quot;bottom&quot;:2.9630000591278076,&quot;left&quot;:4.6570000648498535,&quot;right&quot;:4.6570000648498535,&quot;top&quot;:3.38700008392334},&quot;type&quot;:0}],&quot;type&quot;:0}"/>
  <p:tag name="KSO_WM_SLIDE_BACKGROUND" val="[&quot;navigation&quot;]"/>
  <p:tag name="KSO_WM_SLIDE_RATIO" val="1.777778"/>
  <p:tag name="KSO_WM_SLIDE_ID" val="diagram20211243_1"/>
  <p:tag name="KSO_WM_TEMPLATE_SUBCATEGORY" val="21"/>
  <p:tag name="KSO_WM_TEMPLATE_MASTER_TYPE" val="0"/>
  <p:tag name="KSO_WM_TEMPLATE_COLOR_TYPE" val="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11243"/>
  <p:tag name="KSO_WM_SLIDE_LAYOUT" val="a_f"/>
  <p:tag name="KSO_WM_SLIDE_LAYOUT_CNT" val="1_1"/>
  <p:tag name="KSO_WM_SLIDE_TYPE" val="text"/>
  <p:tag name="KSO_WM_SLIDE_SUBTYPE" val="pureTxt"/>
  <p:tag name="KSO_WM_SLIDE_SIZE" val="960*407"/>
  <p:tag name="KSO_WM_SLIDE_POSITION" val="0*0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5d8e478fb0c58a93f0"/>
  <p:tag name="KSO_WM_CHIP_FILLPROP" val="[[{&quot;text_align&quot;:&quot;lm&quot;,&quot;text_direction&quot;:&quot;horizontal&quot;,&quot;support_big_font&quot;:false,&quot;fill_id&quot;:&quot;c934b58042b44607bfcc30469ccc57d1&quot;,&quot;fill_align&quot;:&quot;lm&quot;,&quot;chip_types&quot;:[&quot;header&quot;]},{&quot;text_align&quot;:&quot;lm&quot;,&quot;text_direction&quot;:&quot;horizontal&quot;,&quot;support_big_font&quot;:false,&quot;fill_id&quot;:&quot;d2ad3a6e3730411899b8d771a1ca619d&quot;,&quot;fill_align&quot;:&quot;cm&quot;,&quot;chip_types&quot;:[&quot;text&quot;,&quot;picture&quot;,&quot;chart&quot;,&quot;table&quot;,&quot;video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245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dd3ab5d0-e380-4aa9-9803-1daa47ef487e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24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a74edb4c-e329-4c19-99af-8d2122e2449f}"/>
  <p:tag name="KSO_WM_UNIT_TYPE" val="i"/>
  <p:tag name="KSO_WM_SCREEN_THEME_FLAG" val="Dlrq25wU2PGuGg5bbmjbDPHN+pTyA06ZHJfoelV8efJpLWgV8cnMSMcDvRgkZMP0eKKuwuk1Ht/rMAErgUKeb1JKqt9+2rKofTbeEvMLZFY="/>
</p:tagLst>
</file>

<file path=ppt/tags/tag24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b87dbde6-0512-424e-b9ad-54d26eef6234}"/>
  <p:tag name="KSO_WM_UNIT_TYPE" val="i"/>
  <p:tag name="KSO_WM_SCREEN_THEME_FLAG" val="Dlrq25wU2PGuGg5bbmjbDPHN+pTyA06ZHJfoelV8efJpLWgV8cnMSMcDvRgkZMP0eKKuwuk1Ht/rMAErgUKeb1JKqt9+2rKofTbeEvMLZFY="/>
</p:tagLst>
</file>

<file path=ppt/tags/tag2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11243_1*i*2"/>
  <p:tag name="KSO_WM_TEMPLATE_CATEGORY" val="diagram"/>
  <p:tag name="KSO_WM_TEMPLATE_INDEX" val="20211243"/>
  <p:tag name="KSO_WM_UNIT_LAYERLEVEL" val="1"/>
  <p:tag name="KSO_WM_TAG_VERSION" val="1.0"/>
  <p:tag name="KSO_WM_BEAUTIFY_FLAG" val="#wm#"/>
  <p:tag name="KSO_WM_UNIT_BLOCK" val="0"/>
  <p:tag name="KSO_WM_UNIT_DEC_AREA_ID" val="dc72710564b1460aa65a9fe8b70a5246"/>
  <p:tag name="KSO_WM_UNIT_SM_LIMIT_TYPE" val="2"/>
  <p:tag name="KSO_WM_UNIT_TYPE" val="i"/>
  <p:tag name="KSO_WM_UNIT_INDEX" val="2"/>
  <p:tag name="KSO_WM_UNIT_DECORATE_INFO" val="{&quot;DecorateInfoH&quot;:{&quot;IsAbs&quot;:false},&quot;DecorateInfoW&quot;:{&quot;IsAbs&quot;:false},&quot;DecorateInfoX&quot;:{&quot;IsAbs&quot;:false,&quot;Pos&quot;:1},&quot;DecorateInfoY&quot;:{&quot;IsAbs&quot;:false,&quot;Pos&quot;:1},&quot;ReferentInfo&quot;:{&quot;Id&quot;:&quot;435b1b50645b44ce9b2f0691d9b776a4&quot;,&quot;X&quot;:{&quot;Pos&quot;:1},&quot;Y&quot;:{&quot;Pos&quot;:1}},&quot;whChangeMode&quot;:0}"/>
  <p:tag name="KSO_WM_CHIP_GROUPID" val="5f5ee1ca4d6848d78f644aeb"/>
  <p:tag name="KSO_WM_CHIP_XID" val="5f5f3b5d8e478fb0c58a93f0"/>
  <p:tag name="KSO_WM_UNIT_FILL_FORE_SCHEMECOLOR_INDEX_BRIGHTNESS" val="0"/>
  <p:tag name="KSO_WM_UNIT_FILL_FORE_SCHEMECOLOR_INDEX" val="16"/>
  <p:tag name="KSO_WM_UNIT_FILL_TYPE" val="1"/>
  <p:tag name="KSO_WM_UNIT_SHADOW_SCHEMECOLOR_INDEX_BRIGHTNESS" val="-0.5"/>
  <p:tag name="KSO_WM_UNIT_SHADOW_SCHEMECOLOR_INDEX" val="14"/>
  <p:tag name="KSO_WM_UNIT_TEXT_FILL_FORE_SCHEMECOLOR_INDEX_BRIGHTNESS" val="0"/>
  <p:tag name="KSO_WM_UNIT_TEXT_FILL_FORE_SCHEMECOLOR_INDEX" val="2"/>
  <p:tag name="KSO_WM_UNIT_TEXT_FILL_TYPE" val="1"/>
  <p:tag name="KSO_WM_UNIT_VALUE" val="440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24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1243_1*a*1"/>
  <p:tag name="KSO_WM_TEMPLATE_CATEGORY" val="diagram"/>
  <p:tag name="KSO_WM_TEMPLATE_INDEX" val="20211243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ebc614b933a741d880307c1420d8bd51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54ee665d9ea044e390ba0faed81748c1"/>
  <p:tag name="KSO_WM_UNIT_TEXT_FILL_FORE_SCHEMECOLOR_INDEX_BRIGHTNESS" val="0"/>
  <p:tag name="KSO_WM_UNIT_TEXT_FILL_FORE_SCHEMECOLOR_INDEX" val="13"/>
  <p:tag name="KSO_WM_UNIT_TEXT_FILL_TYPE" val="1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0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1243_1*f*1"/>
  <p:tag name="KSO_WM_TEMPLATE_CATEGORY" val="diagram"/>
  <p:tag name="KSO_WM_TEMPLATE_INDEX" val="20211243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92"/>
  <p:tag name="KSO_WM_UNIT_SHOW_EDIT_AREA_INDICATION" val="1"/>
  <p:tag name="KSO_WM_CHIP_GROUPID" val="5e6b05596848fb12bee65ac8"/>
  <p:tag name="KSO_WM_CHIP_XID" val="5e6b05596848fb12bee65aca"/>
  <p:tag name="KSO_WM_UNIT_DEC_AREA_ID" val="435b1b50645b44ce9b2f0691d9b776a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4a2916cb8488404ba77462acd333b09a"/>
  <p:tag name="KSO_WM_UNIT_SUPPORT_UNIT_TYPE" val="[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251.xml><?xml version="1.0" encoding="utf-8"?>
<p:tagLst xmlns:p="http://schemas.openxmlformats.org/presentationml/2006/main">
  <p:tag name="KSO_WM_SLIDE_LAYOUT_INFO" val="{&quot;id&quot;:&quot;2021-04-01T15:11:18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18&quot;,&quot;margin&quot;:{&quot;bottom&quot;:0.4269999861717224,&quot;left&quot;:1.2649999856948853,&quot;right&quot;:1.274999976158142,&quot;top&quot;:0.41999998688697815},&quot;type&quot;:0},{&quot;id&quot;:&quot;2021-04-01T15:11:18&quot;,&quot;margin&quot;:{&quot;bottom&quot;:2.9630000591278076,&quot;left&quot;:4.6570000648498535,&quot;right&quot;:4.6570000648498535,&quot;top&quot;:3.38700008392334},&quot;type&quot;:0}],&quot;type&quot;:0}"/>
  <p:tag name="KSO_WM_SLIDE_BACKGROUND" val="[&quot;navigation&quot;]"/>
  <p:tag name="KSO_WM_SLIDE_RATIO" val="1.777778"/>
  <p:tag name="KSO_WM_SLIDE_ID" val="diagram20211243_1"/>
  <p:tag name="KSO_WM_TEMPLATE_SUBCATEGORY" val="21"/>
  <p:tag name="KSO_WM_TEMPLATE_MASTER_TYPE" val="0"/>
  <p:tag name="KSO_WM_TEMPLATE_COLOR_TYPE" val="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11243"/>
  <p:tag name="KSO_WM_SLIDE_LAYOUT" val="a_f"/>
  <p:tag name="KSO_WM_SLIDE_LAYOUT_CNT" val="1_1"/>
  <p:tag name="KSO_WM_SLIDE_TYPE" val="text"/>
  <p:tag name="KSO_WM_SLIDE_SUBTYPE" val="pureTxt"/>
  <p:tag name="KSO_WM_SLIDE_SIZE" val="960*407"/>
  <p:tag name="KSO_WM_SLIDE_POSITION" val="0*0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5d8e478fb0c58a93f0"/>
  <p:tag name="KSO_WM_CHIP_FILLPROP" val="[[{&quot;text_align&quot;:&quot;lm&quot;,&quot;text_direction&quot;:&quot;horizontal&quot;,&quot;support_big_font&quot;:false,&quot;fill_id&quot;:&quot;c934b58042b44607bfcc30469ccc57d1&quot;,&quot;fill_align&quot;:&quot;lm&quot;,&quot;chip_types&quot;:[&quot;header&quot;]},{&quot;text_align&quot;:&quot;lm&quot;,&quot;text_direction&quot;:&quot;horizontal&quot;,&quot;support_big_font&quot;:false,&quot;fill_id&quot;:&quot;d2ad3a6e3730411899b8d771a1ca619d&quot;,&quot;fill_align&quot;:&quot;cm&quot;,&quot;chip_types&quot;:[&quot;text&quot;,&quot;picture&quot;,&quot;chart&quot;,&quot;table&quot;,&quot;video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84054ed1e2fb7fd3e"/>
  <p:tag name="KSO_WM_TEMPLATE_ASSEMBLE_GROUPID" val="60656ea84054ed1e2fb7fd3e"/>
  <p:tag name="KSO_WM_SCREEN_THEME_FLAG" val="Dlrq25wU2PGuGg5bbmjbDPHN+pTyA06ZHJfoelV8efJpLWgV8cnMSMcDvRgkZMP0eKKuwuk1Ht/rMAErgUKeb1JKqt9+2rKofTbeEvMLZFY="/>
</p:tagLst>
</file>

<file path=ppt/tags/tag252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c0a894c4-c53d-4e07-ba29-d78529aaa267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25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e2015d9b-ae8a-4380-b890-047cdde126a3}"/>
  <p:tag name="KSO_WM_UNIT_TYPE" val="i"/>
  <p:tag name="KSO_WM_SCREEN_THEME_FLAG" val="Dlrq25wU2PGuGg5bbmjbDPHN+pTyA06ZHJfoelV8efJpLWgV8cnMSMcDvRgkZMP0eKKuwuk1Ht/rMAErgUKeb1JKqt9+2rKofTbeEvMLZFY="/>
</p:tagLst>
</file>

<file path=ppt/tags/tag25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e7bcb80d-0d3a-4f02-9098-6886e62f1ad6}"/>
  <p:tag name="KSO_WM_UNIT_TYPE" val="i"/>
  <p:tag name="KSO_WM_SCREEN_THEME_FLAG" val="Dlrq25wU2PGuGg5bbmjbDPHN+pTyA06ZHJfoelV8efJpLWgV8cnMSMcDvRgkZMP0eKKuwuk1Ht/rMAErgUKeb1JKqt9+2rKofTbeEvMLZFY="/>
</p:tagLst>
</file>

<file path=ppt/tags/tag25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5802_1*a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35545cd6b5ce4dae9dccf4eab288bc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10992860551d4d4eb792c36bc28c26be"/>
  <p:tag name="KSO_WM_UNIT_TEXT_FILL_FORE_SCHEMECOLOR_INDEX_BRIGHTNESS" val="0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56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5802_1*f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44"/>
  <p:tag name="KSO_WM_UNIT_SHOW_EDIT_AREA_INDICATION" val="1"/>
  <p:tag name="KSO_WM_CHIP_GROUPID" val="5e6b05596848fb12bee65ac8"/>
  <p:tag name="KSO_WM_CHIP_XID" val="5e6b05596848fb12bee65aca"/>
  <p:tag name="KSO_WM_UNIT_DEC_AREA_ID" val="d879e39fee614b88a76bb899d600b76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fcd4429fddf4fd9b6b9cae2bcdab05b"/>
  <p:tag name="KSO_WM_UNIT_SUPPORT_UNIT_TYPE" val="[&quot;d&quot;]"/>
  <p:tag name="KSO_WM_UNIT_TEXT_FILL_FORE_SCHEMECOLOR_INDEX_BRIGHTNESS" val="0.25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57.xml><?xml version="1.0" encoding="utf-8"?>
<p:tagLst xmlns:p="http://schemas.openxmlformats.org/presentationml/2006/main">
  <p:tag name="KSO_WM_SLIDE_ID" val="diagram20215802_1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384"/>
  <p:tag name="KSO_WM_SLIDE_POSITION" val="0*0"/>
  <p:tag name="KSO_WM_TAG_VERSION" val="1.0"/>
  <p:tag name="KSO_WM_BEAUTIFY_FLAG" val="#wm#"/>
  <p:tag name="KSO_WM_TEMPLATE_CATEGORY" val="diagram"/>
  <p:tag name="KSO_WM_TEMPLATE_INDEX" val="20215802"/>
  <p:tag name="KSO_WM_SLIDE_LAYOUT" val="a_f"/>
  <p:tag name="KSO_WM_SLIDE_LAYOUT_CNT" val="1_1"/>
  <p:tag name="KSO_WM_SLIDE_LAYOUT_INFO" val="{&quot;id&quot;:&quot;2021-04-01T15:11:24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24&quot;,&quot;margin&quot;:{&quot;bottom&quot;:0.4230000078678131,&quot;left&quot;:1.2699999809265137,&quot;right&quot;:1.2699999809265137,&quot;top&quot;:0.4230000078678131},&quot;type&quot;:0},{&quot;id&quot;:&quot;2021-04-01T15:11:24&quot;,&quot;margin&quot;:{&quot;bottom&quot;:1.694000005722046,&quot;left&quot;:1.6929999589920044,&quot;right&quot;:1.6929999589920044,&quot;top&quot;:1.6929999589920044},&quot;type&quot;:0}],&quot;type&quot;:0}"/>
  <p:tag name="KSO_WM_SLIDE_BACKGROUND" val="[&quot;navigation&quot;]"/>
  <p:tag name="KSO_WM_SLIDE_RATIO" val="1.777778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678e478fb0c58a940c"/>
  <p:tag name="KSO_WM_CHIP_FILLPROP" val="[[{&quot;text_align&quot;:&quot;lm&quot;,&quot;text_direction&quot;:&quot;horizontal&quot;,&quot;support_big_font&quot;:false,&quot;picture_toward&quot;:0,&quot;picture_dockside&quot;:[],&quot;fill_id&quot;:&quot;c934b58042b44607bfcc30469ccc57d1&quot;,&quot;fill_align&quot;:&quot;lm&quot;,&quot;chip_types&quot;:[&quot;header&quot;]},{&quot;text_align&quot;:&quot;lm&quot;,&quot;text_direction&quot;:&quot;horizontal&quot;,&quot;support_features&quot;:[&quot;collage&quot;],&quot;support_big_font&quot;:false,&quot;picture_toward&quot;:0,&quot;picture_dockside&quot;:[],&quot;fill_id&quot;:&quot;aae3729e0a0d44488f1a088171be5691&quot;,&quot;fill_align&quot;:&quot;cm&quot;,&quot;chip_types&quot;:[&quot;text&quot;,&quot;picture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58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cf1ff51f-2f30-4082-ad3f-84d1866df01f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25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01df125d-d3a0-464b-a0af-fa83f2eb107e}"/>
  <p:tag name="KSO_WM_UNIT_TYPE" val="i"/>
  <p:tag name="KSO_WM_SCREEN_THEME_FLAG" val="Dlrq25wU2PGuGg5bbmjbDPHN+pTyA06ZHJfoelV8efJpLWgV8cnMSMcDvRgkZMP0eKKuwuk1Ht/rMAErgUKeb1JKqt9+2rKofTbeEvMLZFY=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ad22e916-ae9a-4e8f-ba86-948fa2cc60bf}"/>
  <p:tag name="KSO_WM_UNIT_TYPE" val="i"/>
  <p:tag name="KSO_WM_SCREEN_THEME_FLAG" val="Dlrq25wU2PGuGg5bbmjbDPHN+pTyA06ZHJfoelV8efJpLWgV8cnMSMcDvRgkZMP0eKKuwuk1Ht/rMAErgUKeb1JKqt9+2rKofTbeEvMLZFY="/>
</p:tagLst>
</file>

<file path=ppt/tags/tag26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5802_1*a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35545cd6b5ce4dae9dccf4eab288bc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10992860551d4d4eb792c36bc28c26be"/>
  <p:tag name="KSO_WM_UNIT_TEXT_FILL_FORE_SCHEMECOLOR_INDEX_BRIGHTNESS" val="0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62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5802_1*f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44"/>
  <p:tag name="KSO_WM_UNIT_SHOW_EDIT_AREA_INDICATION" val="1"/>
  <p:tag name="KSO_WM_CHIP_GROUPID" val="5e6b05596848fb12bee65ac8"/>
  <p:tag name="KSO_WM_CHIP_XID" val="5e6b05596848fb12bee65aca"/>
  <p:tag name="KSO_WM_UNIT_DEC_AREA_ID" val="d879e39fee614b88a76bb899d600b76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fcd4429fddf4fd9b6b9cae2bcdab05b"/>
  <p:tag name="KSO_WM_UNIT_SUPPORT_UNIT_TYPE" val="[&quot;d&quot;]"/>
  <p:tag name="KSO_WM_UNIT_TEXT_FILL_FORE_SCHEMECOLOR_INDEX_BRIGHTNESS" val="0.25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63.xml><?xml version="1.0" encoding="utf-8"?>
<p:tagLst xmlns:p="http://schemas.openxmlformats.org/presentationml/2006/main">
  <p:tag name="KSO_WM_SLIDE_ID" val="diagram20215802_1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384"/>
  <p:tag name="KSO_WM_SLIDE_POSITION" val="0*0"/>
  <p:tag name="KSO_WM_TAG_VERSION" val="1.0"/>
  <p:tag name="KSO_WM_BEAUTIFY_FLAG" val="#wm#"/>
  <p:tag name="KSO_WM_TEMPLATE_CATEGORY" val="diagram"/>
  <p:tag name="KSO_WM_TEMPLATE_INDEX" val="20215802"/>
  <p:tag name="KSO_WM_SLIDE_LAYOUT" val="a_f"/>
  <p:tag name="KSO_WM_SLIDE_LAYOUT_CNT" val="1_1"/>
  <p:tag name="KSO_WM_SLIDE_LAYOUT_INFO" val="{&quot;id&quot;:&quot;2021-04-01T15:11:24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24&quot;,&quot;margin&quot;:{&quot;bottom&quot;:0.4230000078678131,&quot;left&quot;:1.2699999809265137,&quot;right&quot;:1.2699999809265137,&quot;top&quot;:0.4230000078678131},&quot;type&quot;:0},{&quot;id&quot;:&quot;2021-04-01T15:11:24&quot;,&quot;margin&quot;:{&quot;bottom&quot;:1.694000005722046,&quot;left&quot;:1.6929999589920044,&quot;right&quot;:1.6929999589920044,&quot;top&quot;:1.6929999589920044},&quot;type&quot;:0}],&quot;type&quot;:0}"/>
  <p:tag name="KSO_WM_SLIDE_BACKGROUND" val="[&quot;navigation&quot;]"/>
  <p:tag name="KSO_WM_SLIDE_RATIO" val="1.777778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678e478fb0c58a940c"/>
  <p:tag name="KSO_WM_CHIP_FILLPROP" val="[[{&quot;text_align&quot;:&quot;lm&quot;,&quot;text_direction&quot;:&quot;horizontal&quot;,&quot;support_big_font&quot;:false,&quot;picture_toward&quot;:0,&quot;picture_dockside&quot;:[],&quot;fill_id&quot;:&quot;c934b58042b44607bfcc30469ccc57d1&quot;,&quot;fill_align&quot;:&quot;lm&quot;,&quot;chip_types&quot;:[&quot;header&quot;]},{&quot;text_align&quot;:&quot;lm&quot;,&quot;text_direction&quot;:&quot;horizontal&quot;,&quot;support_features&quot;:[&quot;collage&quot;],&quot;support_big_font&quot;:false,&quot;picture_toward&quot;:0,&quot;picture_dockside&quot;:[],&quot;fill_id&quot;:&quot;aae3729e0a0d44488f1a088171be5691&quot;,&quot;fill_align&quot;:&quot;cm&quot;,&quot;chip_types&quot;:[&quot;text&quot;,&quot;picture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64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WM_BEAUTIFY_SHAPE_IDENTITY" val="{56c1f11a-b7b8-44fc-9cd0-f1a225a7c4c3}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SCREEN_THEME_FLAG" val="Dlrq25wU2PGuGg5bbmjbDPHN+pTyA06ZHJfoelV8efJpLWgV8cnMSMcDvRgkZMP0eKKuwuk1Ht/rMAErgUKeb1JKqt9+2rKofTbeEvMLZFY="/>
</p:tagLst>
</file>

<file path=ppt/tags/tag26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5964a97e-fa85-42a6-a0c9-177b216156df}"/>
  <p:tag name="KSO_WM_UNIT_TYPE" val="i"/>
  <p:tag name="KSO_WM_SCREEN_THEME_FLAG" val="Dlrq25wU2PGuGg5bbmjbDPHN+pTyA06ZHJfoelV8efJpLWgV8cnMSMcDvRgkZMP0eKKuwuk1Ht/rMAErgUKeb1JKqt9+2rKofTbeEvMLZFY="/>
</p:tagLst>
</file>

<file path=ppt/tags/tag26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WM_BEAUTIFY_SHAPE_IDENTITY" val="{590611c4-15bf-46ea-a5c4-785da1cf87e3}"/>
  <p:tag name="KSO_WM_UNIT_TYPE" val="i"/>
  <p:tag name="KSO_WM_SCREEN_THEME_FLAG" val="Dlrq25wU2PGuGg5bbmjbDPHN+pTyA06ZHJfoelV8efJpLWgV8cnMSMcDvRgkZMP0eKKuwuk1Ht/rMAErgUKeb1JKqt9+2rKofTbeEvMLZFY="/>
</p:tagLst>
</file>

<file path=ppt/tags/tag26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5802_1*a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35545cd6b5ce4dae9dccf4eab288bc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10992860551d4d4eb792c36bc28c26be"/>
  <p:tag name="KSO_WM_UNIT_TEXT_FILL_FORE_SCHEMECOLOR_INDEX_BRIGHTNESS" val="0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68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5802_1*f*1"/>
  <p:tag name="KSO_WM_TEMPLATE_CATEGORY" val="diagram"/>
  <p:tag name="KSO_WM_TEMPLATE_INDEX" val="20215802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44"/>
  <p:tag name="KSO_WM_UNIT_SHOW_EDIT_AREA_INDICATION" val="1"/>
  <p:tag name="KSO_WM_CHIP_GROUPID" val="5e6b05596848fb12bee65ac8"/>
  <p:tag name="KSO_WM_CHIP_XID" val="5e6b05596848fb12bee65aca"/>
  <p:tag name="KSO_WM_UNIT_DEC_AREA_ID" val="d879e39fee614b88a76bb899d600b76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fcd4429fddf4fd9b6b9cae2bcdab05b"/>
  <p:tag name="KSO_WM_UNIT_SUPPORT_UNIT_TYPE" val="[&quot;d&quot;]"/>
  <p:tag name="KSO_WM_UNIT_TEXT_FILL_FORE_SCHEMECOLOR_INDEX_BRIGHTNESS" val="0.25"/>
  <p:tag name="KSO_WM_UNIT_TEXT_FILL_FORE_SCHEMECOLOR_INDEX" val="13"/>
  <p:tag name="KSO_WM_UNIT_TEXT_FILL_TYPE" val="1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69.xml><?xml version="1.0" encoding="utf-8"?>
<p:tagLst xmlns:p="http://schemas.openxmlformats.org/presentationml/2006/main">
  <p:tag name="KSO_WM_SLIDE_ID" val="diagram20215802_1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384"/>
  <p:tag name="KSO_WM_SLIDE_POSITION" val="0*0"/>
  <p:tag name="KSO_WM_TAG_VERSION" val="1.0"/>
  <p:tag name="KSO_WM_BEAUTIFY_FLAG" val="#wm#"/>
  <p:tag name="KSO_WM_TEMPLATE_CATEGORY" val="diagram"/>
  <p:tag name="KSO_WM_TEMPLATE_INDEX" val="20215802"/>
  <p:tag name="KSO_WM_SLIDE_LAYOUT" val="a_f"/>
  <p:tag name="KSO_WM_SLIDE_LAYOUT_CNT" val="1_1"/>
  <p:tag name="KSO_WM_SLIDE_LAYOUT_INFO" val="{&quot;id&quot;:&quot;2021-04-01T15:11:24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5:11:24&quot;,&quot;margin&quot;:{&quot;bottom&quot;:0.4230000078678131,&quot;left&quot;:1.2699999809265137,&quot;right&quot;:1.2699999809265137,&quot;top&quot;:0.4230000078678131},&quot;type&quot;:0},{&quot;id&quot;:&quot;2021-04-01T15:11:24&quot;,&quot;margin&quot;:{&quot;bottom&quot;:1.694000005722046,&quot;left&quot;:1.6929999589920044,&quot;right&quot;:1.6929999589920044,&quot;top&quot;:1.6929999589920044},&quot;type&quot;:0}],&quot;type&quot;:0}"/>
  <p:tag name="KSO_WM_SLIDE_BACKGROUND" val="[&quot;navigation&quot;]"/>
  <p:tag name="KSO_WM_SLIDE_RATIO" val="1.777778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5f3b678e478fb0c58a940c"/>
  <p:tag name="KSO_WM_CHIP_FILLPROP" val="[[{&quot;text_align&quot;:&quot;lm&quot;,&quot;text_direction&quot;:&quot;horizontal&quot;,&quot;support_big_font&quot;:false,&quot;picture_toward&quot;:0,&quot;picture_dockside&quot;:[],&quot;fill_id&quot;:&quot;c934b58042b44607bfcc30469ccc57d1&quot;,&quot;fill_align&quot;:&quot;lm&quot;,&quot;chip_types&quot;:[&quot;header&quot;]},{&quot;text_align&quot;:&quot;lm&quot;,&quot;text_direction&quot;:&quot;horizontal&quot;,&quot;support_features&quot;:[&quot;collage&quot;],&quot;support_big_font&quot;:false,&quot;picture_toward&quot;:0,&quot;picture_dockside&quot;:[],&quot;fill_id&quot;:&quot;aae3729e0a0d44488f1a088171be5691&quot;,&quot;fill_align&quot;:&quot;cm&quot;,&quot;chip_types&quot;:[&quot;text&quot;,&quot;picture&quot;]}]]"/>
  <p:tag name="FIXED_XID_TMP" val="5f5ee1ca4d6848d78f644aeb"/>
  <p:tag name="KSO_WM_CHIP_DECFILLPROP" val="[]"/>
  <p:tag name="KSO_WM_SLIDE_CAN_ADD_NAVIGATION" val="1"/>
  <p:tag name="KSO_WM_CHIP_GROUPID" val="5f5ee1ca4d6848d78f644aeb"/>
  <p:tag name="KSO_WM_SLIDE_BK_DARK_LIGHT" val="2"/>
  <p:tag name="KSO_WM_SLIDE_BACKGROUND_TYPE" val="navigation"/>
  <p:tag name="KSO_WM_SLIDE_SUPPORT_FEATURE_TYPE" val="0"/>
  <p:tag name="KSO_WM_TEMPLATE_ASSEMBLE_XID" val="60656ea94054ed1e2fb7fd45"/>
  <p:tag name="KSO_WM_TEMPLATE_ASSEMBLE_GROUPID" val="60656ea94054ed1e2fb7fd45"/>
  <p:tag name="KSO_WM_SCREEN_THEME_FLAG" val="Dlrq25wU2PGuGg5bbmjbDPHN+pTyA06ZHJfoelV8efJpLWgV8cnMSMcDvRgkZMP0eKKuwuk1Ht/rMAErgUKeb1JKqt9+2rKofTbeEvMLZFY=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b"/>
  <p:tag name="KSO_WM_UNIT_INDEX" val="1"/>
  <p:tag name="KSO_WM_UNIT_PRESET_TEXT" val="单击此处添加副标题内容"/>
  <p:tag name="KSO_WM_TEMPLATE_CATEGORY" val="custom"/>
  <p:tag name="KSO_WM_TEMPLATE_INDEX" val="20204309"/>
  <p:tag name="KSO_WM_UNIT_ID" val="custom20204309_1*b*1"/>
  <p:tag name="KSO_WM_UNIT_ISNUMDGMTITLE" val="0"/>
  <p:tag name="KSO_WM_UNIT_TEXT_FILL_FORE_SCHEMECOLOR_INDEX_BRIGHTNESS" val="0"/>
  <p:tag name="KSO_WM_UNIT_TEXT_FILL_FORE_SCHEMECOLOR_INDEX" val="14"/>
  <p:tag name="KSO_WM_UNIT_TEXT_FILL_TYPE" val="1"/>
  <p:tag name="KSO_WM_SCREEN_THEME_FLAG" val="Dlrq25wU2PGuGg5bbmjbDPHN+pTyA06ZHJfoelV8efJpLWgV8cnMSMcDvRgkZMP0eKKuwuk1Ht/rMAErgUKeb1JKqt9+2rKofTbeEvMLZFY="/>
</p:tagLst>
</file>

<file path=ppt/tags/tag271.xml><?xml version="1.0" encoding="utf-8"?>
<p:tagLst xmlns:p="http://schemas.openxmlformats.org/presentationml/2006/main">
  <p:tag name="KSO_WM_UNIT_TYPE" val="a"/>
  <p:tag name="KSO_WM_UNIT_INDEX" val="1"/>
  <p:tag name="KSO_WM_TEMPLATE_CATEGORY" val="custom"/>
  <p:tag name="KSO_WM_TEMPLATE_INDEX" val="20204309"/>
  <p:tag name="KSO_WM_UNIT_ID" val="custom20204309_1*a*1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新春快乐"/>
  <p:tag name="KSO_WM_UNIT_NOCLEAR" val="0"/>
  <p:tag name="KSO_WM_UNIT_VALUE" val="6"/>
  <p:tag name="KSO_WM_SCREEN_THEME_FLAG" val="Dlrq25wU2PGuGg5bbmjbDPHN+pTyA06ZHJfoelV8efJpLWgV8cnMSMcDvRgkZMP0eKKuwuk1Ht/rMAErgUKeb1JKqt9+2rKofTbeEvMLZFY="/>
</p:tagLst>
</file>

<file path=ppt/tags/tag272.xml><?xml version="1.0" encoding="utf-8"?>
<p:tagLst xmlns:p="http://schemas.openxmlformats.org/presentationml/2006/main">
  <p:tag name="KSO_WM_BEAUTIFY_FLAG" val="#wm#"/>
  <p:tag name="KSO_WM_TEMPLATE_CATEGORY" val="custom"/>
  <p:tag name="KSO_WM_TEMPLATE_INDEX" val="20204309"/>
  <p:tag name="KSO_WM_SLIDE_ID" val="custom20204309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SLIDE_SIZE" val="960*492"/>
  <p:tag name="KSO_WM_SLIDE_POSITION" val="0*48"/>
  <p:tag name="KSO_WM_TAG_VERSION" val="1.0"/>
  <p:tag name="KSO_WM_SLIDE_LAYOUT" val="a_b"/>
  <p:tag name="KSO_WM_SLIDE_LAYOUT_CNT" val="1_3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bottomTop&quot;}],&quot;id&quot;:&quot;2021-04-01T15:44:18&quot;,&quot;maxSize&quot;:{&quot;size1&quot;:28.9},&quot;minSize&quot;:{&quot;size1&quot;:20.1},&quot;normalSize&quot;:{&quot;size1&quot;:20.1},&quot;subLayout&quot;:[{&quot;id&quot;:&quot;2021-04-01T15:44:18&quot;,&quot;margin&quot;:{&quot;bottom&quot;:0.026000002399086952,&quot;left&quot;:1.6929999589920044,&quot;right&quot;:2.115999937057495,&quot;top&quot;:1.6929999589920044},&quot;type&quot;:0},{&quot;id&quot;:&quot;2021-04-01T15:44:18&quot;,&quot;maxSize&quot;:{&quot;size1&quot;:22.3},&quot;minSize&quot;:{&quot;size1&quot;:13.9},&quot;normalSize&quot;:{&quot;size1&quot;:13.9},&quot;subLayout&quot;:[{&quot;id&quot;:&quot;2021-04-01T15:44:18&quot;,&quot;margin&quot;:{&quot;bottom&quot;:0.026000002399086952,&quot;left&quot;:1.6929999589920044,&quot;right&quot;:2.115999937057495,&quot;top&quot;:0.3970000147819519},&quot;type&quot;:0},{&quot;id&quot;:&quot;2021-04-01T15:44:18&quot;,&quot;margin&quot;:{&quot;bottom&quot;:1.6929999589920044,&quot;left&quot;:1.6929999589920044,&quot;right&quot;:2.115999937057495,&quot;top&quot;:0.8199999928474426},&quot;type&quot;:0}],&quot;type&quot;:0}],&quot;type&quot;:0}"/>
  <p:tag name="KSO_WM_SLIDE_BACKGROUND" val="[&quot;bottomTop&quot;]"/>
  <p:tag name="KSO_WM_SLIDE_RATIO" val="1.777778"/>
  <p:tag name="KSO_WM_CHIP_INFOS" val="{&quot;type&quot;:0,&quot;layout_type&quot;:&quot;topbottom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71a07f747e3ea6e29380ad"/>
  <p:tag name="KSO_WM_CHIP_FILLPROP" val="[[{&quot;text_align&quot;:&quot;ct&quot;,&quot;text_direction&quot;:&quot;horizontal&quot;,&quot;support_big_font&quot;:false,&quot;fill_id&quot;:&quot;b5b666f23f734b5cafb6afeb7c64dbc7&quot;,&quot;fill_align&quot;:&quot;ct&quot;,&quot;chip_types&quot;:[&quot;header&quot;]},{&quot;text_align&quot;:&quot;ct&quot;,&quot;text_direction&quot;:&quot;horizontal&quot;,&quot;support_big_font&quot;:false,&quot;fill_id&quot;:&quot;f822a61dd29e49088bf7070eb841ba94&quot;,&quot;fill_align&quot;:&quot;ct&quot;,&quot;chip_types&quot;:[&quot;text&quot;]},{&quot;text_align&quot;:&quot;cm&quot;,&quot;text_direction&quot;:&quot;horizontal&quot;,&quot;support_features&quot;:[&quot;collage&quot;,&quot;carousel&quot;],&quot;support_big_font&quot;:false,&quot;fill_id&quot;:&quot;47473c539e71402c982a046b28fd6a1a&quot;,&quot;fill_align&quot;:&quot;cm&quot;,&quot;chip_types&quot;:[&quot;picture&quot;]}],[{&quot;text_align&quot;:&quot;lb&quot;,&quot;text_direction&quot;:&quot;horizontal&quot;,&quot;support_big_font&quot;:false,&quot;fill_id&quot;:&quot;b5b666f23f734b5cafb6afeb7c64dbc7&quot;,&quot;fill_align&quot;:&quot;lb&quot;,&quot;chip_types&quot;:[&quot;header&quot;]},{&quot;text_align&quot;:&quot;lt&quot;,&quot;text_direction&quot;:&quot;horizontal&quot;,&quot;support_big_font&quot;:false,&quot;fill_id&quot;:&quot;f822a61dd29e49088bf7070eb841ba94&quot;,&quot;fill_align&quot;:&quot;lt&quot;,&quot;chip_types&quot;:[&quot;text&quot;]},{&quot;text_align&quot;:&quot;cm&quot;,&quot;text_direction&quot;:&quot;horizontal&quot;,&quot;support_features&quot;:[&quot;collage&quot;,&quot;carousel&quot;],&quot;support_big_font&quot;:false,&quot;fill_id&quot;:&quot;47473c539e71402c982a046b28fd6a1a&quot;,&quot;fill_align&quot;:&quot;cm&quot;,&quot;chip_types&quot;:[&quot;picture&quot;]}]]"/>
  <p:tag name="KSO_WM_CHIP_DECFILLPROP" val="[]"/>
  <p:tag name="KSO_WM_SLIDE_CAN_ADD_NAVIGATION" val="1"/>
  <p:tag name="KSO_WM_CHIP_GROUPID" val="5f71a07f747e3ea6e29380ac"/>
  <p:tag name="KSO_WM_SLIDE_BK_DARK_LIGHT" val="2"/>
  <p:tag name="KSO_WM_SLIDE_BACKGROUND_TYPE" val="bottomTop"/>
  <p:tag name="KSO_WM_SLIDE_SUPPORT_FEATURE_TYPE" val="3"/>
  <p:tag name="KSO_WM_TEMPLATE_ASSEMBLE_XID" val="60656f664054ed1e2fb80958"/>
  <p:tag name="KSO_WM_TEMPLATE_ASSEMBLE_GROUPID" val="60656f664054ed1e2fb80958"/>
  <p:tag name="KSO_WM_TEMPLATE_MASTER_THUMB_INDEX" val="12"/>
  <p:tag name="KSO_WM_TEMPLATE_THUMBS_INDEX" val="1、4、7、9、12、16、17、19、20、21、22、23、26、31、34"/>
  <p:tag name="KSO_WM_SCREEN_THEME_FLAG" val="Dlrq25wU2PGuGg5bbmjbDPHN+pTyA06ZHJfoelV8efJpLWgV8cnMSMcDvRgkZMP0eKKuwuk1Ht/rMAErgUKeb1JKqt9+2rKofTbeEvMLZFY=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PHN+pTyA06ZHJfoelV8efJpLWgV8cnMSMcDvRgkZMP0eKKuwuk1Ht/rMAErgUKeb1JKqt9+2rKofTbeEvMLZFY=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4.xml><?xml version="1.0" encoding="utf-8"?>
<p:tagLst xmlns:p="http://schemas.openxmlformats.org/presentationml/2006/main">
  <p:tag name="KSO_WM_UNIT_TYPE" val="i"/>
  <p:tag name="KSO_WM_UNIT_SUBTYPE" val="h"/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3*i*0"/>
  <p:tag name="KSO_WM_UNIT_BK_DARK_LIGHT" val="2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AG_VERSION" val="1.0"/>
  <p:tag name="KSO_WM_BEAUTIFY_FLAG" val="#wm#"/>
  <p:tag name="KSO_WM_UNIT_TYPE" val="y"/>
  <p:tag name="KSO_WM_UNIT_INDEX" val="1"/>
  <p:tag name="KSO_WM_UNIT_ID" val="_1*y*1"/>
  <p:tag name="KSO_WM_SLIDE_BACKGROUND_MASK_FLAG" val="1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2.xml><?xml version="1.0" encoding="utf-8"?>
<p:tagLst xmlns:p="http://schemas.openxmlformats.org/presentationml/2006/main">
  <p:tag name="KSO_WM_UNIT_TYPE" val="i"/>
  <p:tag name="KSO_WM_UNIT_SUBTYPE" val="h"/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4*i*0"/>
  <p:tag name="KSO_WM_UNIT_BK_DARK_LIGHT" val="2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">
      <a:dk1>
        <a:sysClr val="windowText" lastClr="000000"/>
      </a:dk1>
      <a:lt1>
        <a:sysClr val="window" lastClr="FFFFFF"/>
      </a:lt1>
      <a:dk2>
        <a:srgbClr val="F0E9E9"/>
      </a:dk2>
      <a:lt2>
        <a:srgbClr val="FCFBFB"/>
      </a:lt2>
      <a:accent1>
        <a:srgbClr val="AC0000"/>
      </a:accent1>
      <a:accent2>
        <a:srgbClr val="CD2B1B"/>
      </a:accent2>
      <a:accent3>
        <a:srgbClr val="D85636"/>
      </a:accent3>
      <a:accent4>
        <a:srgbClr val="E28052"/>
      </a:accent4>
      <a:accent5>
        <a:srgbClr val="EDAB6D"/>
      </a:accent5>
      <a:accent6>
        <a:srgbClr val="F7D688"/>
      </a:accent6>
      <a:hlink>
        <a:srgbClr val="658BD5"/>
      </a:hlink>
      <a:folHlink>
        <a:srgbClr val="A16AA5"/>
      </a:folHlink>
    </a:clrScheme>
    <a:fontScheme name="自定义 9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6453</Words>
  <PresentationFormat>宽屏</PresentationFormat>
  <Paragraphs>217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22</vt:i4>
      </vt:variant>
    </vt:vector>
  </HeadingPairs>
  <TitlesOfParts>
    <vt:vector size="35" baseType="lpstr">
      <vt:lpstr>Arial</vt:lpstr>
      <vt:lpstr>宋体</vt:lpstr>
      <vt:lpstr>Wingdings</vt:lpstr>
      <vt:lpstr>黑体</vt:lpstr>
      <vt:lpstr>隶书</vt:lpstr>
      <vt:lpstr>楷体</vt:lpstr>
      <vt:lpstr>汉仪尚巍手书W</vt:lpstr>
      <vt:lpstr>Segoe UI</vt:lpstr>
      <vt:lpstr>微软雅黑</vt:lpstr>
      <vt:lpstr>Arial Unicode MS</vt:lpstr>
      <vt:lpstr>Calibri</vt:lpstr>
      <vt:lpstr>Office 主题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2021-06-10T00:18:00Z</dcterms:created>
  <dcterms:modified xsi:type="dcterms:W3CDTF">2021-06-10T02:19:51Z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4CECA064BC7A48E7BAFA1B02317433B4</vt:lpwstr>
  </property>
  <property fmtid="{D5CDD505-2E9C-101B-9397-08002B2CF9AE}" pid="3" name="KSOProductBuildVer">
    <vt:lpwstr>2052-11.1.0.10495</vt:lpwstr>
  </property>
</Properties>
</file>