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tags/tag10.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87" r:id="rId4"/>
  </p:sldMasterIdLst>
  <p:notesMasterIdLst>
    <p:notesMasterId r:id="rId15"/>
  </p:notesMasterIdLst>
  <p:sldIdLst>
    <p:sldId id="370" r:id="rId5"/>
    <p:sldId id="271" r:id="rId6"/>
    <p:sldId id="273" r:id="rId7"/>
    <p:sldId id="274" r:id="rId8"/>
    <p:sldId id="275" r:id="rId9"/>
    <p:sldId id="277" r:id="rId10"/>
    <p:sldId id="283" r:id="rId11"/>
    <p:sldId id="282" r:id="rId12"/>
    <p:sldId id="281" r:id="rId13"/>
    <p:sldId id="414" r:id="rId14"/>
  </p:sldIdLst>
  <p:sldSz cx="9144000" cy="5130800"/>
  <p:notesSz cx="6858000" cy="9144000"/>
  <p:defaultTextStyle>
    <a:lvl1pPr>
      <a:defRPr>
        <a:latin typeface="Arial" panose="020B0604020202020204"/>
        <a:ea typeface="Arial" panose="020B0604020202020204"/>
        <a:cs typeface="Arial" panose="020B0604020202020204"/>
        <a:sym typeface="Arial" panose="020B0604020202020204"/>
      </a:defRPr>
    </a:lvl1pPr>
    <a:lvl2pPr indent="457200">
      <a:defRPr>
        <a:latin typeface="Arial" panose="020B0604020202020204"/>
        <a:ea typeface="Arial" panose="020B0604020202020204"/>
        <a:cs typeface="Arial" panose="020B0604020202020204"/>
        <a:sym typeface="Arial" panose="020B0604020202020204"/>
      </a:defRPr>
    </a:lvl2pPr>
    <a:lvl3pPr indent="914400">
      <a:defRPr>
        <a:latin typeface="Arial" panose="020B0604020202020204"/>
        <a:ea typeface="Arial" panose="020B0604020202020204"/>
        <a:cs typeface="Arial" panose="020B0604020202020204"/>
        <a:sym typeface="Arial" panose="020B0604020202020204"/>
      </a:defRPr>
    </a:lvl3pPr>
    <a:lvl4pPr indent="1371600">
      <a:defRPr>
        <a:latin typeface="Arial" panose="020B0604020202020204"/>
        <a:ea typeface="Arial" panose="020B0604020202020204"/>
        <a:cs typeface="Arial" panose="020B0604020202020204"/>
        <a:sym typeface="Arial" panose="020B0604020202020204"/>
      </a:defRPr>
    </a:lvl4pPr>
    <a:lvl5pPr indent="1828800">
      <a:defRPr>
        <a:latin typeface="Arial" panose="020B0604020202020204"/>
        <a:ea typeface="Arial" panose="020B0604020202020204"/>
        <a:cs typeface="Arial" panose="020B0604020202020204"/>
        <a:sym typeface="Arial" panose="020B0604020202020204"/>
      </a:defRPr>
    </a:lvl5pPr>
    <a:lvl6pPr indent="2286000">
      <a:defRPr>
        <a:latin typeface="Arial" panose="020B0604020202020204"/>
        <a:ea typeface="Arial" panose="020B0604020202020204"/>
        <a:cs typeface="Arial" panose="020B0604020202020204"/>
        <a:sym typeface="Arial" panose="020B0604020202020204"/>
      </a:defRPr>
    </a:lvl6pPr>
    <a:lvl7pPr indent="2743200">
      <a:defRPr>
        <a:latin typeface="Arial" panose="020B0604020202020204"/>
        <a:ea typeface="Arial" panose="020B0604020202020204"/>
        <a:cs typeface="Arial" panose="020B0604020202020204"/>
        <a:sym typeface="Arial" panose="020B0604020202020204"/>
      </a:defRPr>
    </a:lvl7pPr>
    <a:lvl8pPr indent="3200400">
      <a:defRPr>
        <a:latin typeface="Arial" panose="020B0604020202020204"/>
        <a:ea typeface="Arial" panose="020B0604020202020204"/>
        <a:cs typeface="Arial" panose="020B0604020202020204"/>
        <a:sym typeface="Arial" panose="020B0604020202020204"/>
      </a:defRPr>
    </a:lvl8pPr>
    <a:lvl9pPr indent="3657600">
      <a:defRPr>
        <a:latin typeface="Arial" panose="020B0604020202020204"/>
        <a:ea typeface="Arial" panose="020B0604020202020204"/>
        <a:cs typeface="Arial" panose="020B0604020202020204"/>
        <a:sym typeface="Arial" panose="020B0604020202020204"/>
      </a:defRPr>
    </a:lvl9pPr>
  </p:defaultTextStyle>
  <p:extLst>
    <p:ext uri="{505F2C04-C923-438B-8C0F-E0CD2BADF298}">
      <wppc:fontMiss xmlns:wppc="http://www.wps.cn/officeDocument/PresentationCustomData"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微软用户" initials="微" lastIdx="1" clrIdx="0"/>
  <p:cmAuthor id="3" name="新课标第一网" initials="新"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6" y="84"/>
      </p:cViewPr>
      <p:guideLst>
        <p:guide orient="horz" pos="1634"/>
        <p:guide pos="2880"/>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5.xml" Id="rId9" /><Relationship Type="http://schemas.openxmlformats.org/officeDocument/2006/relationships/slide" Target="slides/slide4.xml" Id="rId8" /><Relationship Type="http://schemas.openxmlformats.org/officeDocument/2006/relationships/slide" Target="slides/slide3.xml" Id="rId7" /><Relationship Type="http://schemas.openxmlformats.org/officeDocument/2006/relationships/slide" Target="slides/slide2.xml" Id="rId6" /><Relationship Type="http://schemas.openxmlformats.org/officeDocument/2006/relationships/slide" Target="slides/slide1.xml" Id="rId5" /><Relationship Type="http://schemas.openxmlformats.org/officeDocument/2006/relationships/slideMaster" Target="slideMasters/slideMaster3.xml" Id="rId4" /><Relationship Type="http://schemas.openxmlformats.org/officeDocument/2006/relationships/slideMaster" Target="slideMasters/slideMaster2.xml" Id="rId3" /><Relationship Type="http://schemas.openxmlformats.org/officeDocument/2006/relationships/theme" Target="theme/theme1.xml" Id="rId2" /><Relationship Type="http://schemas.openxmlformats.org/officeDocument/2006/relationships/commentAuthors" Target="commentAuthors.xml" Id="rId19" /><Relationship Type="http://schemas.openxmlformats.org/officeDocument/2006/relationships/tableStyles" Target="tableStyles.xml" Id="rId18" /><Relationship Type="http://schemas.openxmlformats.org/officeDocument/2006/relationships/viewProps" Target="viewProps.xml" Id="rId17" /><Relationship Type="http://schemas.openxmlformats.org/officeDocument/2006/relationships/presProps" Target="presProps.xml" Id="rId16" /><Relationship Type="http://schemas.openxmlformats.org/officeDocument/2006/relationships/notesMaster" Target="notesMasters/notesMaster1.xml" Id="rId15" /><Relationship Type="http://schemas.openxmlformats.org/officeDocument/2006/relationships/slide" Target="slides/slide10.xml" Id="rId14" /><Relationship Type="http://schemas.openxmlformats.org/officeDocument/2006/relationships/slide" Target="slides/slide9.xml" Id="rId13" /><Relationship Type="http://schemas.openxmlformats.org/officeDocument/2006/relationships/slide" Target="slides/slide8.xml" Id="rId12" /><Relationship Type="http://schemas.openxmlformats.org/officeDocument/2006/relationships/slide" Target="slides/slide7.xml" Id="rId11" /><Relationship Type="http://schemas.openxmlformats.org/officeDocument/2006/relationships/slide" Target="slides/slide6.xml" Id="rId10" /><Relationship Type="http://schemas.openxmlformats.org/officeDocument/2006/relationships/slideMaster" Target="slideMasters/slideMaster1.xml" Id="rId1" /><Relationship Type="http://schemas.openxmlformats.org/officeDocument/2006/relationships/tags" Target="/ppt/tags/tag10.xml" Id="Rb1f151f0602841d3"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xfrm>
            <a:off x="1143000" y="685800"/>
            <a:ext cx="4572000" cy="3429000"/>
          </a:xfrm>
          <a:prstGeom prst="rect">
            <a:avLst/>
          </a:prstGeom>
        </p:spPr>
        <p:txBody>
          <a:bodyPr/>
          <a:lstStyle/>
          <a:p>
            <a:pPr lvl="0"/>
          </a:p>
        </p:txBody>
      </p:sp>
      <p:sp>
        <p:nvSpPr>
          <p:cNvPr id="36" name="Shape 36"/>
          <p:cNvSpPr>
            <a:spLocks noGrp="1"/>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8000"/>
      </a:lnSpc>
      <a:defRPr sz="2200">
        <a:latin typeface="+mj-lt"/>
        <a:ea typeface="+mj-ea"/>
        <a:cs typeface="+mj-cs"/>
        <a:sym typeface="Helvetica Neue" panose="02000503000000020004"/>
      </a:defRPr>
    </a:lvl1pPr>
    <a:lvl2pPr indent="228600" defTabSz="457200">
      <a:lnSpc>
        <a:spcPct val="118000"/>
      </a:lnSpc>
      <a:defRPr sz="2200">
        <a:latin typeface="+mj-lt"/>
        <a:ea typeface="+mj-ea"/>
        <a:cs typeface="+mj-cs"/>
        <a:sym typeface="Helvetica Neue" panose="02000503000000020004"/>
      </a:defRPr>
    </a:lvl2pPr>
    <a:lvl3pPr indent="457200" defTabSz="457200">
      <a:lnSpc>
        <a:spcPct val="118000"/>
      </a:lnSpc>
      <a:defRPr sz="2200">
        <a:latin typeface="+mj-lt"/>
        <a:ea typeface="+mj-ea"/>
        <a:cs typeface="+mj-cs"/>
        <a:sym typeface="Helvetica Neue" panose="02000503000000020004"/>
      </a:defRPr>
    </a:lvl3pPr>
    <a:lvl4pPr indent="685800" defTabSz="457200">
      <a:lnSpc>
        <a:spcPct val="118000"/>
      </a:lnSpc>
      <a:defRPr sz="2200">
        <a:latin typeface="+mj-lt"/>
        <a:ea typeface="+mj-ea"/>
        <a:cs typeface="+mj-cs"/>
        <a:sym typeface="Helvetica Neue" panose="02000503000000020004"/>
      </a:defRPr>
    </a:lvl4pPr>
    <a:lvl5pPr indent="914400" defTabSz="457200">
      <a:lnSpc>
        <a:spcPct val="118000"/>
      </a:lnSpc>
      <a:defRPr sz="2200">
        <a:latin typeface="+mj-lt"/>
        <a:ea typeface="+mj-ea"/>
        <a:cs typeface="+mj-cs"/>
        <a:sym typeface="Helvetica Neue" panose="02000503000000020004"/>
      </a:defRPr>
    </a:lvl5pPr>
    <a:lvl6pPr indent="1143000" defTabSz="457200">
      <a:lnSpc>
        <a:spcPct val="118000"/>
      </a:lnSpc>
      <a:defRPr sz="2200">
        <a:latin typeface="+mj-lt"/>
        <a:ea typeface="+mj-ea"/>
        <a:cs typeface="+mj-cs"/>
        <a:sym typeface="Helvetica Neue" panose="02000503000000020004"/>
      </a:defRPr>
    </a:lvl6pPr>
    <a:lvl7pPr indent="1371600" defTabSz="457200">
      <a:lnSpc>
        <a:spcPct val="118000"/>
      </a:lnSpc>
      <a:defRPr sz="2200">
        <a:latin typeface="+mj-lt"/>
        <a:ea typeface="+mj-ea"/>
        <a:cs typeface="+mj-cs"/>
        <a:sym typeface="Helvetica Neue" panose="02000503000000020004"/>
      </a:defRPr>
    </a:lvl7pPr>
    <a:lvl8pPr indent="1600200" defTabSz="457200">
      <a:lnSpc>
        <a:spcPct val="118000"/>
      </a:lnSpc>
      <a:defRPr sz="2200">
        <a:latin typeface="+mj-lt"/>
        <a:ea typeface="+mj-ea"/>
        <a:cs typeface="+mj-cs"/>
        <a:sym typeface="Helvetica Neue" panose="02000503000000020004"/>
      </a:defRPr>
    </a:lvl8pPr>
    <a:lvl9pPr indent="1828800" defTabSz="457200">
      <a:lnSpc>
        <a:spcPct val="118000"/>
      </a:lnSpc>
      <a:defRPr sz="2200">
        <a:latin typeface="+mj-lt"/>
        <a:ea typeface="+mj-ea"/>
        <a:cs typeface="+mj-cs"/>
        <a:sym typeface="Helvetica Neue" panose="02000503000000020004"/>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标题幻灯片">
    <p:spTree>
      <p:nvGrpSpPr>
        <p:cNvPr id="1" name=""/>
        <p:cNvGrpSpPr/>
        <p:nvPr/>
      </p:nvGrpSpPr>
      <p:grpSpPr>
        <a:xfrm>
          <a:off x="0" y="0"/>
          <a:ext cx="0" cy="0"/>
          <a:chOff x="0" y="0"/>
          <a:chExt cx="0" cy="0"/>
        </a:xfrm>
      </p:grpSpPr>
      <p:sp>
        <p:nvSpPr>
          <p:cNvPr id="5" name="Shape 5"/>
          <p:cNvSpPr>
            <a:spLocks noGrp="1"/>
          </p:cNvSpPr>
          <p:nvPr>
            <p:ph type="title" hasCustomPrompt="1"/>
          </p:nvPr>
        </p:nvSpPr>
        <p:spPr>
          <a:xfrm>
            <a:off x="1143000" y="0"/>
            <a:ext cx="6858000" cy="2632075"/>
          </a:xfrm>
          <a:prstGeom prst="rect">
            <a:avLst/>
          </a:prstGeom>
        </p:spPr>
        <p:txBody>
          <a:bodyPr anchor="b"/>
          <a:lstStyle>
            <a:lvl1pPr>
              <a:defRPr sz="6000"/>
            </a:lvl1pPr>
          </a:lstStyle>
          <a:p>
            <a:pPr lvl="0">
              <a:defRPr sz="1800"/>
            </a:pPr>
            <a:r>
              <a:rPr sz="6000"/>
              <a:t>标题文本</a:t>
            </a:r>
            <a:endParaRPr sz="6000"/>
          </a:p>
        </p:txBody>
      </p:sp>
      <p:sp>
        <p:nvSpPr>
          <p:cNvPr id="6" name="Shape 6"/>
          <p:cNvSpPr>
            <a:spLocks noGrp="1"/>
          </p:cNvSpPr>
          <p:nvPr>
            <p:ph type="body" idx="1" hasCustomPrompt="1"/>
          </p:nvPr>
        </p:nvSpPr>
        <p:spPr>
          <a:xfrm>
            <a:off x="1143000" y="2700338"/>
            <a:ext cx="6858000" cy="2430462"/>
          </a:xfrm>
          <a:prstGeom prst="rect">
            <a:avLst/>
          </a:prstGeom>
        </p:spPr>
        <p:txBody>
          <a:bodyPr/>
          <a:lstStyle>
            <a:lvl1pPr marL="0" indent="0" algn="ctr">
              <a:spcBef>
                <a:spcPts val="500"/>
              </a:spcBef>
              <a:buSzTx/>
              <a:buNone/>
              <a:defRPr sz="2400"/>
            </a:lvl1pPr>
            <a:lvl2pPr marL="0" indent="457200" algn="ctr">
              <a:spcBef>
                <a:spcPts val="500"/>
              </a:spcBef>
              <a:buSzTx/>
              <a:buNone/>
              <a:defRPr sz="2400"/>
            </a:lvl2pPr>
            <a:lvl3pPr marL="0" indent="914400" algn="ctr">
              <a:spcBef>
                <a:spcPts val="500"/>
              </a:spcBef>
              <a:buSzTx/>
              <a:buNone/>
              <a:defRPr sz="2400"/>
            </a:lvl3pPr>
            <a:lvl4pPr marL="0" indent="1371600" algn="ctr">
              <a:spcBef>
                <a:spcPts val="500"/>
              </a:spcBef>
              <a:buSzTx/>
              <a:buNone/>
              <a:defRPr sz="2400"/>
            </a:lvl4pPr>
            <a:lvl5pPr marL="0" indent="1828800" algn="ctr">
              <a:spcBef>
                <a:spcPts val="500"/>
              </a:spcBef>
              <a:buSzTx/>
              <a:buNone/>
              <a:defRPr sz="2400"/>
            </a:lvl5pPr>
          </a:lstStyle>
          <a:p>
            <a:pPr lvl="0">
              <a:defRPr sz="1800"/>
            </a:pPr>
            <a:r>
              <a:rPr sz="2400"/>
              <a:t>正文级别 1</a:t>
            </a:r>
            <a:endParaRPr sz="2400"/>
          </a:p>
          <a:p>
            <a:pPr lvl="1">
              <a:defRPr sz="1800"/>
            </a:pPr>
            <a:r>
              <a:rPr sz="2400"/>
              <a:t>正文级别 2</a:t>
            </a:r>
            <a:endParaRPr sz="2400"/>
          </a:p>
          <a:p>
            <a:pPr lvl="2">
              <a:defRPr sz="1800"/>
            </a:pPr>
            <a:r>
              <a:rPr sz="2400"/>
              <a:t>正文级别 3</a:t>
            </a:r>
            <a:endParaRPr sz="2400"/>
          </a:p>
          <a:p>
            <a:pPr lvl="3">
              <a:defRPr sz="1800"/>
            </a:pPr>
            <a:r>
              <a:rPr sz="2400"/>
              <a:t>正文级别 4</a:t>
            </a:r>
            <a:endParaRPr sz="2400"/>
          </a:p>
          <a:p>
            <a:pPr lvl="4">
              <a:defRPr sz="1800"/>
            </a:pPr>
            <a:r>
              <a:rPr sz="2400"/>
              <a:t>正文级别 5</a:t>
            </a:r>
            <a:endParaRPr sz="2400"/>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标题和竖排文字">
    <p:spTree>
      <p:nvGrpSpPr>
        <p:cNvPr id="1" name=""/>
        <p:cNvGrpSpPr/>
        <p:nvPr/>
      </p:nvGrpSpPr>
      <p:grpSpPr>
        <a:xfrm>
          <a:off x="0" y="0"/>
          <a:ext cx="0" cy="0"/>
          <a:chOff x="0" y="0"/>
          <a:chExt cx="0" cy="0"/>
        </a:xfrm>
      </p:grpSpPr>
      <p:sp>
        <p:nvSpPr>
          <p:cNvPr id="29" name="Shape 29"/>
          <p:cNvSpPr>
            <a:spLocks noGrp="1"/>
          </p:cNvSpPr>
          <p:nvPr>
            <p:ph type="title" hasCustomPrompt="1"/>
          </p:nvPr>
        </p:nvSpPr>
        <p:spPr>
          <a:prstGeom prst="rect">
            <a:avLst/>
          </a:prstGeom>
        </p:spPr>
        <p:txBody>
          <a:bodyPr/>
          <a:lstStyle/>
          <a:p>
            <a:pPr lvl="0">
              <a:defRPr sz="1800"/>
            </a:pPr>
            <a:r>
              <a:rPr sz="4400"/>
              <a:t>标题文本</a:t>
            </a:r>
            <a:endParaRPr sz="4400"/>
          </a:p>
        </p:txBody>
      </p:sp>
      <p:sp>
        <p:nvSpPr>
          <p:cNvPr id="30" name="Shape 30"/>
          <p:cNvSpPr>
            <a:spLocks noGrp="1"/>
          </p:cNvSpPr>
          <p:nvPr>
            <p:ph type="body" idx="1" hasCustomPrompt="1"/>
          </p:nvPr>
        </p:nvSpPr>
        <p:spPr>
          <a:prstGeom prst="rect">
            <a:avLst/>
          </a:prstGeom>
        </p:spPr>
        <p:txBody>
          <a:bodyPr/>
          <a:lstStyle/>
          <a:p>
            <a:pPr lvl="0">
              <a:defRPr sz="1800"/>
            </a:pPr>
            <a:r>
              <a:rPr sz="3200"/>
              <a:t>正文级别 1</a:t>
            </a:r>
            <a:endParaRPr sz="3200"/>
          </a:p>
          <a:p>
            <a:pPr lvl="1">
              <a:defRPr sz="1800"/>
            </a:pPr>
            <a:r>
              <a:rPr sz="3200"/>
              <a:t>正文级别 2</a:t>
            </a:r>
            <a:endParaRPr sz="3200"/>
          </a:p>
          <a:p>
            <a:pPr lvl="2">
              <a:defRPr sz="1800"/>
            </a:pPr>
            <a:r>
              <a:rPr sz="3200"/>
              <a:t>正文级别 3</a:t>
            </a:r>
            <a:endParaRPr sz="3200"/>
          </a:p>
          <a:p>
            <a:pPr lvl="3">
              <a:defRPr sz="1800"/>
            </a:pPr>
            <a:r>
              <a:rPr sz="3200"/>
              <a:t>正文级别 4</a:t>
            </a:r>
            <a:endParaRPr sz="3200"/>
          </a:p>
          <a:p>
            <a:pPr lvl="4">
              <a:defRPr sz="1800"/>
            </a:pPr>
            <a:r>
              <a:rPr sz="3200"/>
              <a:t>正文级别 5</a:t>
            </a:r>
            <a:endParaRPr sz="3200"/>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垂直排列标题与&#10;文本">
    <p:spTree>
      <p:nvGrpSpPr>
        <p:cNvPr id="1" name=""/>
        <p:cNvGrpSpPr/>
        <p:nvPr/>
      </p:nvGrpSpPr>
      <p:grpSpPr>
        <a:xfrm>
          <a:off x="0" y="0"/>
          <a:ext cx="0" cy="0"/>
          <a:chOff x="0" y="0"/>
          <a:chExt cx="0" cy="0"/>
        </a:xfrm>
      </p:grpSpPr>
      <p:sp>
        <p:nvSpPr>
          <p:cNvPr id="32" name="Shape 32"/>
          <p:cNvSpPr>
            <a:spLocks noGrp="1"/>
          </p:cNvSpPr>
          <p:nvPr>
            <p:ph type="title" hasCustomPrompt="1"/>
          </p:nvPr>
        </p:nvSpPr>
        <p:spPr>
          <a:xfrm>
            <a:off x="6543675" y="273050"/>
            <a:ext cx="1971675" cy="4857750"/>
          </a:xfrm>
          <a:prstGeom prst="rect">
            <a:avLst/>
          </a:prstGeom>
        </p:spPr>
        <p:txBody>
          <a:bodyPr/>
          <a:lstStyle/>
          <a:p>
            <a:pPr lvl="0">
              <a:defRPr sz="1800"/>
            </a:pPr>
            <a:r>
              <a:rPr sz="4400"/>
              <a:t>标题文本</a:t>
            </a:r>
            <a:endParaRPr sz="4400"/>
          </a:p>
        </p:txBody>
      </p:sp>
      <p:sp>
        <p:nvSpPr>
          <p:cNvPr id="33" name="Shape 33"/>
          <p:cNvSpPr>
            <a:spLocks noGrp="1"/>
          </p:cNvSpPr>
          <p:nvPr>
            <p:ph type="body" idx="1" hasCustomPrompt="1"/>
          </p:nvPr>
        </p:nvSpPr>
        <p:spPr>
          <a:xfrm>
            <a:off x="628650" y="273050"/>
            <a:ext cx="5762625" cy="4857750"/>
          </a:xfrm>
          <a:prstGeom prst="rect">
            <a:avLst/>
          </a:prstGeom>
        </p:spPr>
        <p:txBody>
          <a:bodyPr/>
          <a:lstStyle/>
          <a:p>
            <a:pPr lvl="0">
              <a:defRPr sz="1800"/>
            </a:pPr>
            <a:r>
              <a:rPr sz="3200"/>
              <a:t>正文级别 1</a:t>
            </a:r>
            <a:endParaRPr sz="3200"/>
          </a:p>
          <a:p>
            <a:pPr lvl="1">
              <a:defRPr sz="1800"/>
            </a:pPr>
            <a:r>
              <a:rPr sz="3200"/>
              <a:t>正文级别 2</a:t>
            </a:r>
            <a:endParaRPr sz="3200"/>
          </a:p>
          <a:p>
            <a:pPr lvl="2">
              <a:defRPr sz="1800"/>
            </a:pPr>
            <a:r>
              <a:rPr sz="3200"/>
              <a:t>正文级别 3</a:t>
            </a:r>
            <a:endParaRPr sz="3200"/>
          </a:p>
          <a:p>
            <a:pPr lvl="3">
              <a:defRPr sz="1800"/>
            </a:pPr>
            <a:r>
              <a:rPr sz="3200"/>
              <a:t>正文级别 4</a:t>
            </a:r>
            <a:endParaRPr sz="3200"/>
          </a:p>
          <a:p>
            <a:pPr lvl="4">
              <a:defRPr sz="1800"/>
            </a:pPr>
            <a:r>
              <a:rPr sz="3200"/>
              <a:t>正文级别 5</a:t>
            </a:r>
            <a:endParaRPr sz="3200"/>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8" name="Shape 8"/>
          <p:cNvSpPr>
            <a:spLocks noGrp="1"/>
          </p:cNvSpPr>
          <p:nvPr>
            <p:ph type="title" hasCustomPrompt="1"/>
          </p:nvPr>
        </p:nvSpPr>
        <p:spPr>
          <a:prstGeom prst="rect">
            <a:avLst/>
          </a:prstGeom>
        </p:spPr>
        <p:txBody>
          <a:bodyPr/>
          <a:lstStyle/>
          <a:p>
            <a:pPr lvl="0">
              <a:defRPr sz="1800"/>
            </a:pPr>
            <a:r>
              <a:rPr sz="4400"/>
              <a:t>标题文本</a:t>
            </a:r>
            <a:endParaRPr sz="4400"/>
          </a:p>
        </p:txBody>
      </p:sp>
      <p:sp>
        <p:nvSpPr>
          <p:cNvPr id="9" name="Shape 9"/>
          <p:cNvSpPr>
            <a:spLocks noGrp="1"/>
          </p:cNvSpPr>
          <p:nvPr>
            <p:ph type="body" idx="1" hasCustomPrompt="1"/>
          </p:nvPr>
        </p:nvSpPr>
        <p:spPr>
          <a:prstGeom prst="rect">
            <a:avLst/>
          </a:prstGeom>
        </p:spPr>
        <p:txBody>
          <a:bodyPr/>
          <a:lstStyle/>
          <a:p>
            <a:pPr lvl="0">
              <a:defRPr sz="1800"/>
            </a:pPr>
            <a:r>
              <a:rPr sz="3200"/>
              <a:t>正文级别 1</a:t>
            </a:r>
            <a:endParaRPr sz="3200"/>
          </a:p>
          <a:p>
            <a:pPr lvl="1">
              <a:defRPr sz="1800"/>
            </a:pPr>
            <a:r>
              <a:rPr sz="3200"/>
              <a:t>正文级别 2</a:t>
            </a:r>
            <a:endParaRPr sz="3200"/>
          </a:p>
          <a:p>
            <a:pPr lvl="2">
              <a:defRPr sz="1800"/>
            </a:pPr>
            <a:r>
              <a:rPr sz="3200"/>
              <a:t>正文级别 3</a:t>
            </a:r>
            <a:endParaRPr sz="3200"/>
          </a:p>
          <a:p>
            <a:pPr lvl="3">
              <a:defRPr sz="1800"/>
            </a:pPr>
            <a:r>
              <a:rPr sz="3200"/>
              <a:t>正文级别 4</a:t>
            </a:r>
            <a:endParaRPr sz="3200"/>
          </a:p>
          <a:p>
            <a:pPr lvl="4">
              <a:defRPr sz="1800"/>
            </a:pPr>
            <a:r>
              <a:rPr sz="3200"/>
              <a:t>正文级别 5</a:t>
            </a:r>
            <a:endParaRPr sz="3200"/>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39694"/>
            <a:ext cx="6858000" cy="1786279"/>
          </a:xfrm>
        </p:spPr>
        <p:txBody>
          <a:bodyPr anchor="b"/>
          <a:lstStyle>
            <a:lvl1pPr algn="ctr">
              <a:defRPr sz="449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694858"/>
            <a:ext cx="6858000" cy="1238755"/>
          </a:xfrm>
        </p:spPr>
        <p:txBody>
          <a:bodyPr/>
          <a:lstStyle>
            <a:lvl1pPr marL="0" indent="0" algn="ctr">
              <a:buNone/>
              <a:defRPr sz="1795"/>
            </a:lvl1pPr>
            <a:lvl2pPr marL="342265" indent="0" algn="ctr">
              <a:buNone/>
              <a:defRPr sz="1495"/>
            </a:lvl2pPr>
            <a:lvl3pPr marL="683895" indent="0" algn="ctr">
              <a:buNone/>
              <a:defRPr sz="1345"/>
            </a:lvl3pPr>
            <a:lvl4pPr marL="1026160" indent="0" algn="ctr">
              <a:buNone/>
              <a:defRPr sz="1195"/>
            </a:lvl4pPr>
            <a:lvl5pPr marL="1368425" indent="0" algn="ctr">
              <a:buNone/>
              <a:defRPr sz="1195"/>
            </a:lvl5pPr>
            <a:lvl6pPr marL="1710055" indent="0" algn="ctr">
              <a:buNone/>
              <a:defRPr sz="1195"/>
            </a:lvl6pPr>
            <a:lvl7pPr marL="2052320" indent="0" algn="ctr">
              <a:buNone/>
              <a:defRPr sz="1195"/>
            </a:lvl7pPr>
            <a:lvl8pPr marL="2394585" indent="0" algn="ctr">
              <a:buNone/>
              <a:defRPr sz="1195"/>
            </a:lvl8pPr>
            <a:lvl9pPr marL="2736215" indent="0" algn="ctr">
              <a:buNone/>
              <a:defRPr sz="1195"/>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79137"/>
            <a:ext cx="7886700" cy="2134270"/>
          </a:xfrm>
        </p:spPr>
        <p:txBody>
          <a:bodyPr anchor="b"/>
          <a:lstStyle>
            <a:lvl1pPr>
              <a:defRPr sz="449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33598"/>
            <a:ext cx="7886700" cy="1122362"/>
          </a:xfrm>
        </p:spPr>
        <p:txBody>
          <a:bodyPr/>
          <a:lstStyle>
            <a:lvl1pPr marL="0" indent="0">
              <a:buNone/>
              <a:defRPr sz="1795">
                <a:solidFill>
                  <a:schemeClr val="tx1">
                    <a:tint val="75000"/>
                  </a:schemeClr>
                </a:solidFill>
              </a:defRPr>
            </a:lvl1pPr>
            <a:lvl2pPr marL="342265" indent="0">
              <a:buNone/>
              <a:defRPr sz="1495">
                <a:solidFill>
                  <a:schemeClr val="tx1">
                    <a:tint val="75000"/>
                  </a:schemeClr>
                </a:solidFill>
              </a:defRPr>
            </a:lvl2pPr>
            <a:lvl3pPr marL="683895" indent="0">
              <a:buNone/>
              <a:defRPr sz="1345">
                <a:solidFill>
                  <a:schemeClr val="tx1">
                    <a:tint val="75000"/>
                  </a:schemeClr>
                </a:solidFill>
              </a:defRPr>
            </a:lvl3pPr>
            <a:lvl4pPr marL="1026160" indent="0">
              <a:buNone/>
              <a:defRPr sz="1195">
                <a:solidFill>
                  <a:schemeClr val="tx1">
                    <a:tint val="75000"/>
                  </a:schemeClr>
                </a:solidFill>
              </a:defRPr>
            </a:lvl4pPr>
            <a:lvl5pPr marL="1368425" indent="0">
              <a:buNone/>
              <a:defRPr sz="1195">
                <a:solidFill>
                  <a:schemeClr val="tx1">
                    <a:tint val="75000"/>
                  </a:schemeClr>
                </a:solidFill>
              </a:defRPr>
            </a:lvl5pPr>
            <a:lvl6pPr marL="1710055" indent="0">
              <a:buNone/>
              <a:defRPr sz="1195">
                <a:solidFill>
                  <a:schemeClr val="tx1">
                    <a:tint val="75000"/>
                  </a:schemeClr>
                </a:solidFill>
              </a:defRPr>
            </a:lvl6pPr>
            <a:lvl7pPr marL="2052320" indent="0">
              <a:buNone/>
              <a:defRPr sz="1195">
                <a:solidFill>
                  <a:schemeClr val="tx1">
                    <a:tint val="75000"/>
                  </a:schemeClr>
                </a:solidFill>
              </a:defRPr>
            </a:lvl7pPr>
            <a:lvl8pPr marL="2394585" indent="0">
              <a:buNone/>
              <a:defRPr sz="1195">
                <a:solidFill>
                  <a:schemeClr val="tx1">
                    <a:tint val="75000"/>
                  </a:schemeClr>
                </a:solidFill>
              </a:defRPr>
            </a:lvl8pPr>
            <a:lvl9pPr marL="2736215" indent="0">
              <a:buNone/>
              <a:defRPr sz="1195">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11" name="Shape 11"/>
          <p:cNvSpPr>
            <a:spLocks noGrp="1"/>
          </p:cNvSpPr>
          <p:nvPr>
            <p:ph type="title" hasCustomPrompt="1"/>
          </p:nvPr>
        </p:nvSpPr>
        <p:spPr>
          <a:xfrm>
            <a:off x="623887" y="0"/>
            <a:ext cx="7886701" cy="3421064"/>
          </a:xfrm>
          <a:prstGeom prst="rect">
            <a:avLst/>
          </a:prstGeom>
        </p:spPr>
        <p:txBody>
          <a:bodyPr anchor="b"/>
          <a:lstStyle>
            <a:lvl1pPr>
              <a:defRPr sz="6000"/>
            </a:lvl1pPr>
          </a:lstStyle>
          <a:p>
            <a:pPr lvl="0">
              <a:defRPr sz="1800"/>
            </a:pPr>
            <a:r>
              <a:rPr sz="6000"/>
              <a:t>标题文本</a:t>
            </a:r>
            <a:endParaRPr sz="6000"/>
          </a:p>
        </p:txBody>
      </p:sp>
      <p:sp>
        <p:nvSpPr>
          <p:cNvPr id="12" name="Shape 12"/>
          <p:cNvSpPr>
            <a:spLocks noGrp="1"/>
          </p:cNvSpPr>
          <p:nvPr>
            <p:ph type="body" idx="1" hasCustomPrompt="1"/>
          </p:nvPr>
        </p:nvSpPr>
        <p:spPr>
          <a:xfrm>
            <a:off x="623887" y="3441700"/>
            <a:ext cx="7886701" cy="1689100"/>
          </a:xfrm>
          <a:prstGeom prst="rect">
            <a:avLst/>
          </a:prstGeom>
        </p:spPr>
        <p:txBody>
          <a:bodyPr/>
          <a:lstStyle>
            <a:lvl1pPr marL="0" indent="0">
              <a:spcBef>
                <a:spcPts val="500"/>
              </a:spcBef>
              <a:buSzTx/>
              <a:buNone/>
              <a:defRPr sz="2400"/>
            </a:lvl1pPr>
            <a:lvl2pPr marL="0" indent="457200">
              <a:spcBef>
                <a:spcPts val="500"/>
              </a:spcBef>
              <a:buSzTx/>
              <a:buNone/>
              <a:defRPr sz="2400"/>
            </a:lvl2pPr>
            <a:lvl3pPr marL="0" indent="914400">
              <a:spcBef>
                <a:spcPts val="500"/>
              </a:spcBef>
              <a:buSzTx/>
              <a:buNone/>
              <a:defRPr sz="2400"/>
            </a:lvl3pPr>
            <a:lvl4pPr marL="0" indent="1371600">
              <a:spcBef>
                <a:spcPts val="500"/>
              </a:spcBef>
              <a:buSzTx/>
              <a:buNone/>
              <a:defRPr sz="2400"/>
            </a:lvl4pPr>
            <a:lvl5pPr marL="0" indent="1828800">
              <a:spcBef>
                <a:spcPts val="500"/>
              </a:spcBef>
              <a:buSzTx/>
              <a:buNone/>
              <a:defRPr sz="2400"/>
            </a:lvl5pPr>
          </a:lstStyle>
          <a:p>
            <a:pPr lvl="0">
              <a:defRPr sz="1800"/>
            </a:pPr>
            <a:r>
              <a:rPr sz="2400"/>
              <a:t>正文级别 1</a:t>
            </a:r>
            <a:endParaRPr sz="2400"/>
          </a:p>
          <a:p>
            <a:pPr lvl="1">
              <a:defRPr sz="1800"/>
            </a:pPr>
            <a:r>
              <a:rPr sz="2400"/>
              <a:t>正文级别 2</a:t>
            </a:r>
            <a:endParaRPr sz="2400"/>
          </a:p>
          <a:p>
            <a:pPr lvl="2">
              <a:defRPr sz="1800"/>
            </a:pPr>
            <a:r>
              <a:rPr sz="2400"/>
              <a:t>正文级别 3</a:t>
            </a:r>
            <a:endParaRPr sz="2400"/>
          </a:p>
          <a:p>
            <a:pPr lvl="3">
              <a:defRPr sz="1800"/>
            </a:pPr>
            <a:r>
              <a:rPr sz="2400"/>
              <a:t>正文级别 4</a:t>
            </a:r>
            <a:endParaRPr sz="2400"/>
          </a:p>
          <a:p>
            <a:pPr lvl="4">
              <a:defRPr sz="1800"/>
            </a:pPr>
            <a:r>
              <a:rPr sz="2400"/>
              <a:t>正文级别 5</a:t>
            </a:r>
            <a:endParaRPr sz="2400"/>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5838"/>
            <a:ext cx="3886200" cy="325544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5838"/>
            <a:ext cx="3886200" cy="325544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168"/>
            <a:ext cx="7886700" cy="991718"/>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1" y="1257759"/>
            <a:ext cx="3868340" cy="616408"/>
          </a:xfrm>
        </p:spPr>
        <p:txBody>
          <a:bodyPr anchor="b"/>
          <a:lstStyle>
            <a:lvl1pPr marL="0" indent="0">
              <a:buNone/>
              <a:defRPr sz="1795" b="1"/>
            </a:lvl1pPr>
            <a:lvl2pPr marL="342265" indent="0">
              <a:buNone/>
              <a:defRPr sz="1495" b="1"/>
            </a:lvl2pPr>
            <a:lvl3pPr marL="683895" indent="0">
              <a:buNone/>
              <a:defRPr sz="1345" b="1"/>
            </a:lvl3pPr>
            <a:lvl4pPr marL="1026160" indent="0">
              <a:buNone/>
              <a:defRPr sz="1195" b="1"/>
            </a:lvl4pPr>
            <a:lvl5pPr marL="1368425" indent="0">
              <a:buNone/>
              <a:defRPr sz="1195" b="1"/>
            </a:lvl5pPr>
            <a:lvl6pPr marL="1710055" indent="0">
              <a:buNone/>
              <a:defRPr sz="1195" b="1"/>
            </a:lvl6pPr>
            <a:lvl7pPr marL="2052320" indent="0">
              <a:buNone/>
              <a:defRPr sz="1195" b="1"/>
            </a:lvl7pPr>
            <a:lvl8pPr marL="2394585" indent="0">
              <a:buNone/>
              <a:defRPr sz="1195" b="1"/>
            </a:lvl8pPr>
            <a:lvl9pPr marL="2736215" indent="0">
              <a:buNone/>
              <a:defRPr sz="1195"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1" y="1874167"/>
            <a:ext cx="3868340" cy="275661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257759"/>
            <a:ext cx="3887391" cy="616408"/>
          </a:xfrm>
        </p:spPr>
        <p:txBody>
          <a:bodyPr anchor="b"/>
          <a:lstStyle>
            <a:lvl1pPr marL="0" indent="0">
              <a:buNone/>
              <a:defRPr sz="1795" b="1"/>
            </a:lvl1pPr>
            <a:lvl2pPr marL="342265" indent="0">
              <a:buNone/>
              <a:defRPr sz="1495" b="1"/>
            </a:lvl2pPr>
            <a:lvl3pPr marL="683895" indent="0">
              <a:buNone/>
              <a:defRPr sz="1345" b="1"/>
            </a:lvl3pPr>
            <a:lvl4pPr marL="1026160" indent="0">
              <a:buNone/>
              <a:defRPr sz="1195" b="1"/>
            </a:lvl4pPr>
            <a:lvl5pPr marL="1368425" indent="0">
              <a:buNone/>
              <a:defRPr sz="1195" b="1"/>
            </a:lvl5pPr>
            <a:lvl6pPr marL="1710055" indent="0">
              <a:buNone/>
              <a:defRPr sz="1195" b="1"/>
            </a:lvl6pPr>
            <a:lvl7pPr marL="2052320" indent="0">
              <a:buNone/>
              <a:defRPr sz="1195" b="1"/>
            </a:lvl7pPr>
            <a:lvl8pPr marL="2394585" indent="0">
              <a:buNone/>
              <a:defRPr sz="1195" b="1"/>
            </a:lvl8pPr>
            <a:lvl9pPr marL="2736215" indent="0">
              <a:buNone/>
              <a:defRPr sz="1195"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1874167"/>
            <a:ext cx="3887391" cy="275661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grpSp>
        <p:nvGrpSpPr>
          <p:cNvPr id="6" name="组合 5"/>
          <p:cNvGrpSpPr/>
          <p:nvPr userDrawn="1"/>
        </p:nvGrpSpPr>
        <p:grpSpPr>
          <a:xfrm>
            <a:off x="7864747" y="126477"/>
            <a:ext cx="1135204" cy="341359"/>
            <a:chOff x="468128" y="370735"/>
            <a:chExt cx="1135204" cy="341359"/>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670" y="370735"/>
              <a:ext cx="490406" cy="177473"/>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128" y="558194"/>
              <a:ext cx="1135204" cy="153900"/>
            </a:xfrm>
            <a:prstGeom prst="rect">
              <a:avLst/>
            </a:prstGeom>
          </p:spPr>
        </p:pic>
      </p:grpSp>
    </p:spTree>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053"/>
            <a:ext cx="2949178" cy="1197187"/>
          </a:xfrm>
        </p:spPr>
        <p:txBody>
          <a:bodyPr anchor="b"/>
          <a:lstStyle>
            <a:lvl1pPr>
              <a:defRPr sz="2395"/>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38740"/>
            <a:ext cx="4629150" cy="3646194"/>
          </a:xfrm>
        </p:spPr>
        <p:txBody>
          <a:bodyPr/>
          <a:lstStyle>
            <a:lvl1pPr>
              <a:defRPr sz="2395"/>
            </a:lvl1pPr>
            <a:lvl2pPr>
              <a:defRPr sz="2095"/>
            </a:lvl2pPr>
            <a:lvl3pPr>
              <a:defRPr sz="1795"/>
            </a:lvl3pPr>
            <a:lvl4pPr>
              <a:defRPr sz="1495"/>
            </a:lvl4pPr>
            <a:lvl5pPr>
              <a:defRPr sz="1495"/>
            </a:lvl5pPr>
            <a:lvl6pPr>
              <a:defRPr sz="1495"/>
            </a:lvl6pPr>
            <a:lvl7pPr>
              <a:defRPr sz="1495"/>
            </a:lvl7pPr>
            <a:lvl8pPr>
              <a:defRPr sz="1495"/>
            </a:lvl8pPr>
            <a:lvl9pPr>
              <a:defRPr sz="149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39240"/>
            <a:ext cx="2949178" cy="2851633"/>
          </a:xfrm>
        </p:spPr>
        <p:txBody>
          <a:bodyPr/>
          <a:lstStyle>
            <a:lvl1pPr marL="0" indent="0">
              <a:buNone/>
              <a:defRPr sz="1195"/>
            </a:lvl1pPr>
            <a:lvl2pPr marL="342265" indent="0">
              <a:buNone/>
              <a:defRPr sz="1045"/>
            </a:lvl2pPr>
            <a:lvl3pPr marL="683895" indent="0">
              <a:buNone/>
              <a:defRPr sz="900"/>
            </a:lvl3pPr>
            <a:lvl4pPr marL="1026160" indent="0">
              <a:buNone/>
              <a:defRPr sz="750"/>
            </a:lvl4pPr>
            <a:lvl5pPr marL="1368425" indent="0">
              <a:buNone/>
              <a:defRPr sz="750"/>
            </a:lvl5pPr>
            <a:lvl6pPr marL="1710055" indent="0">
              <a:buNone/>
              <a:defRPr sz="750"/>
            </a:lvl6pPr>
            <a:lvl7pPr marL="2052320" indent="0">
              <a:buNone/>
              <a:defRPr sz="750"/>
            </a:lvl7pPr>
            <a:lvl8pPr marL="2394585" indent="0">
              <a:buNone/>
              <a:defRPr sz="750"/>
            </a:lvl8pPr>
            <a:lvl9pPr marL="2736215"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053"/>
            <a:ext cx="2949178" cy="1197187"/>
          </a:xfrm>
        </p:spPr>
        <p:txBody>
          <a:bodyPr anchor="b"/>
          <a:lstStyle>
            <a:lvl1pPr>
              <a:defRPr sz="2395"/>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38740"/>
            <a:ext cx="4629150" cy="3646194"/>
          </a:xfrm>
        </p:spPr>
        <p:txBody>
          <a:bodyPr vert="horz" lIns="91440" tIns="45720" rIns="91440" bIns="45720" rtlCol="0">
            <a:normAutofit/>
          </a:bodyPr>
          <a:lstStyle>
            <a:lvl1pPr marL="0" indent="0">
              <a:buNone/>
              <a:defRPr sz="2395"/>
            </a:lvl1pPr>
            <a:lvl2pPr marL="342265" indent="0">
              <a:buNone/>
              <a:defRPr sz="2095"/>
            </a:lvl2pPr>
            <a:lvl3pPr marL="683895" indent="0">
              <a:buNone/>
              <a:defRPr sz="1795"/>
            </a:lvl3pPr>
            <a:lvl4pPr marL="1026160" indent="0">
              <a:buNone/>
              <a:defRPr sz="1495"/>
            </a:lvl4pPr>
            <a:lvl5pPr marL="1368425" indent="0">
              <a:buNone/>
              <a:defRPr sz="1495"/>
            </a:lvl5pPr>
            <a:lvl6pPr marL="1710055" indent="0">
              <a:buNone/>
              <a:defRPr sz="1495"/>
            </a:lvl6pPr>
            <a:lvl7pPr marL="2052320" indent="0">
              <a:buNone/>
              <a:defRPr sz="1495"/>
            </a:lvl7pPr>
            <a:lvl8pPr marL="2394585" indent="0">
              <a:buNone/>
              <a:defRPr sz="1495"/>
            </a:lvl8pPr>
            <a:lvl9pPr marL="2736215" indent="0">
              <a:buNone/>
              <a:defRPr sz="1495"/>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1539240"/>
            <a:ext cx="2949178" cy="2851633"/>
          </a:xfrm>
        </p:spPr>
        <p:txBody>
          <a:bodyPr/>
          <a:lstStyle>
            <a:lvl1pPr marL="0" indent="0">
              <a:buNone/>
              <a:defRPr sz="1195"/>
            </a:lvl1pPr>
            <a:lvl2pPr marL="342265" indent="0">
              <a:buNone/>
              <a:defRPr sz="1045"/>
            </a:lvl2pPr>
            <a:lvl3pPr marL="683895" indent="0">
              <a:buNone/>
              <a:defRPr sz="900"/>
            </a:lvl3pPr>
            <a:lvl4pPr marL="1026160" indent="0">
              <a:buNone/>
              <a:defRPr sz="750"/>
            </a:lvl4pPr>
            <a:lvl5pPr marL="1368425" indent="0">
              <a:buNone/>
              <a:defRPr sz="750"/>
            </a:lvl5pPr>
            <a:lvl6pPr marL="1710055" indent="0">
              <a:buNone/>
              <a:defRPr sz="750"/>
            </a:lvl6pPr>
            <a:lvl7pPr marL="2052320" indent="0">
              <a:buNone/>
              <a:defRPr sz="750"/>
            </a:lvl7pPr>
            <a:lvl8pPr marL="2394585" indent="0">
              <a:buNone/>
              <a:defRPr sz="750"/>
            </a:lvl8pPr>
            <a:lvl9pPr marL="2736215"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168"/>
            <a:ext cx="1971675" cy="4348116"/>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168"/>
            <a:ext cx="5800725" cy="4348116"/>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14" name="Shape 14"/>
          <p:cNvSpPr>
            <a:spLocks noGrp="1"/>
          </p:cNvSpPr>
          <p:nvPr>
            <p:ph type="title" hasCustomPrompt="1"/>
          </p:nvPr>
        </p:nvSpPr>
        <p:spPr>
          <a:prstGeom prst="rect">
            <a:avLst/>
          </a:prstGeom>
        </p:spPr>
        <p:txBody>
          <a:bodyPr/>
          <a:lstStyle/>
          <a:p>
            <a:pPr lvl="0">
              <a:defRPr sz="1800"/>
            </a:pPr>
            <a:r>
              <a:rPr sz="4400"/>
              <a:t>标题文本</a:t>
            </a:r>
            <a:endParaRPr sz="4400"/>
          </a:p>
        </p:txBody>
      </p:sp>
      <p:sp>
        <p:nvSpPr>
          <p:cNvPr id="15" name="Shape 15"/>
          <p:cNvSpPr>
            <a:spLocks noGrp="1"/>
          </p:cNvSpPr>
          <p:nvPr>
            <p:ph type="body" idx="1" hasCustomPrompt="1"/>
          </p:nvPr>
        </p:nvSpPr>
        <p:spPr>
          <a:xfrm>
            <a:off x="628650" y="1368425"/>
            <a:ext cx="3867150" cy="3762375"/>
          </a:xfrm>
          <a:prstGeom prst="rect">
            <a:avLst/>
          </a:prstGeom>
        </p:spPr>
        <p:txBody>
          <a:bodyPr/>
          <a:lstStyle/>
          <a:p>
            <a:pPr lvl="0">
              <a:defRPr sz="1800"/>
            </a:pPr>
            <a:r>
              <a:rPr sz="3200"/>
              <a:t>正文级别 1</a:t>
            </a:r>
            <a:endParaRPr sz="3200"/>
          </a:p>
          <a:p>
            <a:pPr lvl="1">
              <a:defRPr sz="1800"/>
            </a:pPr>
            <a:r>
              <a:rPr sz="3200"/>
              <a:t>正文级别 2</a:t>
            </a:r>
            <a:endParaRPr sz="3200"/>
          </a:p>
          <a:p>
            <a:pPr lvl="2">
              <a:defRPr sz="1800"/>
            </a:pPr>
            <a:r>
              <a:rPr sz="3200"/>
              <a:t>正文级别 3</a:t>
            </a:r>
            <a:endParaRPr sz="3200"/>
          </a:p>
          <a:p>
            <a:pPr lvl="3">
              <a:defRPr sz="1800"/>
            </a:pPr>
            <a:r>
              <a:rPr sz="3200"/>
              <a:t>正文级别 4</a:t>
            </a:r>
            <a:endParaRPr sz="3200"/>
          </a:p>
          <a:p>
            <a:pPr lvl="4">
              <a:defRPr sz="1800"/>
            </a:pPr>
            <a:r>
              <a:rPr sz="3200"/>
              <a:t>正文级别 5</a:t>
            </a:r>
            <a:endParaRPr sz="3200"/>
          </a:p>
        </p:txBody>
      </p:sp>
      <p:grpSp>
        <p:nvGrpSpPr>
          <p:cNvPr id="4" name="组合 3"/>
          <p:cNvGrpSpPr/>
          <p:nvPr userDrawn="1"/>
        </p:nvGrpSpPr>
        <p:grpSpPr>
          <a:xfrm>
            <a:off x="7864747" y="126477"/>
            <a:ext cx="1135204" cy="341359"/>
            <a:chOff x="468128" y="370735"/>
            <a:chExt cx="1135204" cy="341359"/>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670" y="370735"/>
              <a:ext cx="490406" cy="177473"/>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128" y="558194"/>
              <a:ext cx="1135204" cy="15390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17" name="Shape 17"/>
          <p:cNvSpPr>
            <a:spLocks noGrp="1"/>
          </p:cNvSpPr>
          <p:nvPr>
            <p:ph type="title" hasCustomPrompt="1"/>
          </p:nvPr>
        </p:nvSpPr>
        <p:spPr>
          <a:xfrm>
            <a:off x="630237" y="273050"/>
            <a:ext cx="7886701" cy="995363"/>
          </a:xfrm>
          <a:prstGeom prst="rect">
            <a:avLst/>
          </a:prstGeom>
        </p:spPr>
        <p:txBody>
          <a:bodyPr/>
          <a:lstStyle/>
          <a:p>
            <a:pPr lvl="0">
              <a:defRPr sz="1800"/>
            </a:pPr>
            <a:r>
              <a:rPr sz="4400"/>
              <a:t>标题文本</a:t>
            </a:r>
            <a:endParaRPr sz="4400"/>
          </a:p>
        </p:txBody>
      </p:sp>
      <p:sp>
        <p:nvSpPr>
          <p:cNvPr id="18" name="Shape 18"/>
          <p:cNvSpPr>
            <a:spLocks noGrp="1"/>
          </p:cNvSpPr>
          <p:nvPr>
            <p:ph type="body" idx="1" hasCustomPrompt="1"/>
          </p:nvPr>
        </p:nvSpPr>
        <p:spPr>
          <a:xfrm>
            <a:off x="630237" y="1260475"/>
            <a:ext cx="3868739" cy="617538"/>
          </a:xfrm>
          <a:prstGeom prst="rect">
            <a:avLst/>
          </a:prstGeom>
        </p:spPr>
        <p:txBody>
          <a:bodyPr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pPr lvl="0">
              <a:defRPr sz="1800" b="0"/>
            </a:pPr>
            <a:r>
              <a:rPr sz="2400" b="1"/>
              <a:t>正文级别 1</a:t>
            </a:r>
            <a:endParaRPr sz="2400" b="1"/>
          </a:p>
          <a:p>
            <a:pPr lvl="1">
              <a:defRPr sz="1800" b="0"/>
            </a:pPr>
            <a:r>
              <a:rPr sz="2400" b="1"/>
              <a:t>正文级别 2</a:t>
            </a:r>
            <a:endParaRPr sz="2400" b="1"/>
          </a:p>
          <a:p>
            <a:pPr lvl="2">
              <a:defRPr sz="1800" b="0"/>
            </a:pPr>
            <a:r>
              <a:rPr sz="2400" b="1"/>
              <a:t>正文级别 3</a:t>
            </a:r>
            <a:endParaRPr sz="2400" b="1"/>
          </a:p>
          <a:p>
            <a:pPr lvl="3">
              <a:defRPr sz="1800" b="0"/>
            </a:pPr>
            <a:r>
              <a:rPr sz="2400" b="1"/>
              <a:t>正文级别 4</a:t>
            </a:r>
            <a:endParaRPr sz="2400" b="1"/>
          </a:p>
          <a:p>
            <a:pPr lvl="4">
              <a:defRPr sz="1800" b="0"/>
            </a:pPr>
            <a:r>
              <a:rPr sz="2400" b="1"/>
              <a:t>正文级别 5</a:t>
            </a:r>
            <a:endParaRPr sz="2400" b="1"/>
          </a:p>
        </p:txBody>
      </p:sp>
      <p:grpSp>
        <p:nvGrpSpPr>
          <p:cNvPr id="4" name="组合 3"/>
          <p:cNvGrpSpPr/>
          <p:nvPr userDrawn="1"/>
        </p:nvGrpSpPr>
        <p:grpSpPr>
          <a:xfrm>
            <a:off x="7864747" y="126477"/>
            <a:ext cx="1135204" cy="341359"/>
            <a:chOff x="468128" y="370735"/>
            <a:chExt cx="1135204" cy="341359"/>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670" y="370735"/>
              <a:ext cx="490406" cy="177473"/>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128" y="558194"/>
              <a:ext cx="1135204" cy="15390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39694"/>
            <a:ext cx="6858000" cy="1786279"/>
          </a:xfrm>
        </p:spPr>
        <p:txBody>
          <a:bodyPr anchor="b"/>
          <a:lstStyle>
            <a:lvl1pPr algn="ctr">
              <a:defRPr sz="449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694858"/>
            <a:ext cx="6858000" cy="1238755"/>
          </a:xfrm>
        </p:spPr>
        <p:txBody>
          <a:bodyPr/>
          <a:lstStyle>
            <a:lvl1pPr marL="0" indent="0" algn="ctr">
              <a:buNone/>
              <a:defRPr sz="1795"/>
            </a:lvl1pPr>
            <a:lvl2pPr marL="342265" indent="0" algn="ctr">
              <a:buNone/>
              <a:defRPr sz="1495"/>
            </a:lvl2pPr>
            <a:lvl3pPr marL="683895" indent="0" algn="ctr">
              <a:buNone/>
              <a:defRPr sz="1345"/>
            </a:lvl3pPr>
            <a:lvl4pPr marL="1026160" indent="0" algn="ctr">
              <a:buNone/>
              <a:defRPr sz="1195"/>
            </a:lvl4pPr>
            <a:lvl5pPr marL="1368425" indent="0" algn="ctr">
              <a:buNone/>
              <a:defRPr sz="1195"/>
            </a:lvl5pPr>
            <a:lvl6pPr marL="1710055" indent="0" algn="ctr">
              <a:buNone/>
              <a:defRPr sz="1195"/>
            </a:lvl6pPr>
            <a:lvl7pPr marL="2052320" indent="0" algn="ctr">
              <a:buNone/>
              <a:defRPr sz="1195"/>
            </a:lvl7pPr>
            <a:lvl8pPr marL="2394585" indent="0" algn="ctr">
              <a:buNone/>
              <a:defRPr sz="1195"/>
            </a:lvl8pPr>
            <a:lvl9pPr marL="2736215" indent="0" algn="ctr">
              <a:buNone/>
              <a:defRPr sz="1195"/>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79137"/>
            <a:ext cx="7886700" cy="2134270"/>
          </a:xfrm>
        </p:spPr>
        <p:txBody>
          <a:bodyPr anchor="b"/>
          <a:lstStyle>
            <a:lvl1pPr>
              <a:defRPr sz="449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33598"/>
            <a:ext cx="7886700" cy="1122362"/>
          </a:xfrm>
        </p:spPr>
        <p:txBody>
          <a:bodyPr/>
          <a:lstStyle>
            <a:lvl1pPr marL="0" indent="0">
              <a:buNone/>
              <a:defRPr sz="1795">
                <a:solidFill>
                  <a:schemeClr val="tx1">
                    <a:tint val="75000"/>
                  </a:schemeClr>
                </a:solidFill>
              </a:defRPr>
            </a:lvl1pPr>
            <a:lvl2pPr marL="342265" indent="0">
              <a:buNone/>
              <a:defRPr sz="1495">
                <a:solidFill>
                  <a:schemeClr val="tx1">
                    <a:tint val="75000"/>
                  </a:schemeClr>
                </a:solidFill>
              </a:defRPr>
            </a:lvl2pPr>
            <a:lvl3pPr marL="683895" indent="0">
              <a:buNone/>
              <a:defRPr sz="1345">
                <a:solidFill>
                  <a:schemeClr val="tx1">
                    <a:tint val="75000"/>
                  </a:schemeClr>
                </a:solidFill>
              </a:defRPr>
            </a:lvl3pPr>
            <a:lvl4pPr marL="1026160" indent="0">
              <a:buNone/>
              <a:defRPr sz="1195">
                <a:solidFill>
                  <a:schemeClr val="tx1">
                    <a:tint val="75000"/>
                  </a:schemeClr>
                </a:solidFill>
              </a:defRPr>
            </a:lvl4pPr>
            <a:lvl5pPr marL="1368425" indent="0">
              <a:buNone/>
              <a:defRPr sz="1195">
                <a:solidFill>
                  <a:schemeClr val="tx1">
                    <a:tint val="75000"/>
                  </a:schemeClr>
                </a:solidFill>
              </a:defRPr>
            </a:lvl5pPr>
            <a:lvl6pPr marL="1710055" indent="0">
              <a:buNone/>
              <a:defRPr sz="1195">
                <a:solidFill>
                  <a:schemeClr val="tx1">
                    <a:tint val="75000"/>
                  </a:schemeClr>
                </a:solidFill>
              </a:defRPr>
            </a:lvl6pPr>
            <a:lvl7pPr marL="2052320" indent="0">
              <a:buNone/>
              <a:defRPr sz="1195">
                <a:solidFill>
                  <a:schemeClr val="tx1">
                    <a:tint val="75000"/>
                  </a:schemeClr>
                </a:solidFill>
              </a:defRPr>
            </a:lvl7pPr>
            <a:lvl8pPr marL="2394585" indent="0">
              <a:buNone/>
              <a:defRPr sz="1195">
                <a:solidFill>
                  <a:schemeClr val="tx1">
                    <a:tint val="75000"/>
                  </a:schemeClr>
                </a:solidFill>
              </a:defRPr>
            </a:lvl8pPr>
            <a:lvl9pPr marL="2736215" indent="0">
              <a:buNone/>
              <a:defRPr sz="1195">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5838"/>
            <a:ext cx="3886200" cy="325544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5838"/>
            <a:ext cx="3886200" cy="325544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168"/>
            <a:ext cx="7886700" cy="991718"/>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1" y="1257759"/>
            <a:ext cx="3868340" cy="616408"/>
          </a:xfrm>
        </p:spPr>
        <p:txBody>
          <a:bodyPr anchor="b"/>
          <a:lstStyle>
            <a:lvl1pPr marL="0" indent="0">
              <a:buNone/>
              <a:defRPr sz="1795" b="1"/>
            </a:lvl1pPr>
            <a:lvl2pPr marL="342265" indent="0">
              <a:buNone/>
              <a:defRPr sz="1495" b="1"/>
            </a:lvl2pPr>
            <a:lvl3pPr marL="683895" indent="0">
              <a:buNone/>
              <a:defRPr sz="1345" b="1"/>
            </a:lvl3pPr>
            <a:lvl4pPr marL="1026160" indent="0">
              <a:buNone/>
              <a:defRPr sz="1195" b="1"/>
            </a:lvl4pPr>
            <a:lvl5pPr marL="1368425" indent="0">
              <a:buNone/>
              <a:defRPr sz="1195" b="1"/>
            </a:lvl5pPr>
            <a:lvl6pPr marL="1710055" indent="0">
              <a:buNone/>
              <a:defRPr sz="1195" b="1"/>
            </a:lvl6pPr>
            <a:lvl7pPr marL="2052320" indent="0">
              <a:buNone/>
              <a:defRPr sz="1195" b="1"/>
            </a:lvl7pPr>
            <a:lvl8pPr marL="2394585" indent="0">
              <a:buNone/>
              <a:defRPr sz="1195" b="1"/>
            </a:lvl8pPr>
            <a:lvl9pPr marL="2736215" indent="0">
              <a:buNone/>
              <a:defRPr sz="1195"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1" y="1874167"/>
            <a:ext cx="3868340" cy="275661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257759"/>
            <a:ext cx="3887391" cy="616408"/>
          </a:xfrm>
        </p:spPr>
        <p:txBody>
          <a:bodyPr anchor="b"/>
          <a:lstStyle>
            <a:lvl1pPr marL="0" indent="0">
              <a:buNone/>
              <a:defRPr sz="1795" b="1"/>
            </a:lvl1pPr>
            <a:lvl2pPr marL="342265" indent="0">
              <a:buNone/>
              <a:defRPr sz="1495" b="1"/>
            </a:lvl2pPr>
            <a:lvl3pPr marL="683895" indent="0">
              <a:buNone/>
              <a:defRPr sz="1345" b="1"/>
            </a:lvl3pPr>
            <a:lvl4pPr marL="1026160" indent="0">
              <a:buNone/>
              <a:defRPr sz="1195" b="1"/>
            </a:lvl4pPr>
            <a:lvl5pPr marL="1368425" indent="0">
              <a:buNone/>
              <a:defRPr sz="1195" b="1"/>
            </a:lvl5pPr>
            <a:lvl6pPr marL="1710055" indent="0">
              <a:buNone/>
              <a:defRPr sz="1195" b="1"/>
            </a:lvl6pPr>
            <a:lvl7pPr marL="2052320" indent="0">
              <a:buNone/>
              <a:defRPr sz="1195" b="1"/>
            </a:lvl7pPr>
            <a:lvl8pPr marL="2394585" indent="0">
              <a:buNone/>
              <a:defRPr sz="1195" b="1"/>
            </a:lvl8pPr>
            <a:lvl9pPr marL="2736215" indent="0">
              <a:buNone/>
              <a:defRPr sz="1195"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1874167"/>
            <a:ext cx="3887391" cy="275661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grpSp>
        <p:nvGrpSpPr>
          <p:cNvPr id="6" name="组合 5"/>
          <p:cNvGrpSpPr/>
          <p:nvPr userDrawn="1"/>
        </p:nvGrpSpPr>
        <p:grpSpPr>
          <a:xfrm>
            <a:off x="7864747" y="126477"/>
            <a:ext cx="1135204" cy="341359"/>
            <a:chOff x="468128" y="370735"/>
            <a:chExt cx="1135204" cy="341359"/>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670" y="370735"/>
              <a:ext cx="490406" cy="177473"/>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128" y="558194"/>
              <a:ext cx="1135204" cy="153900"/>
            </a:xfrm>
            <a:prstGeom prst="rect">
              <a:avLst/>
            </a:prstGeom>
          </p:spPr>
        </p:pic>
      </p:grpSp>
    </p:spTree>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053"/>
            <a:ext cx="2949178" cy="1197187"/>
          </a:xfrm>
        </p:spPr>
        <p:txBody>
          <a:bodyPr anchor="b"/>
          <a:lstStyle>
            <a:lvl1pPr>
              <a:defRPr sz="2395"/>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38740"/>
            <a:ext cx="4629150" cy="3646194"/>
          </a:xfrm>
        </p:spPr>
        <p:txBody>
          <a:bodyPr/>
          <a:lstStyle>
            <a:lvl1pPr>
              <a:defRPr sz="2395"/>
            </a:lvl1pPr>
            <a:lvl2pPr>
              <a:defRPr sz="2095"/>
            </a:lvl2pPr>
            <a:lvl3pPr>
              <a:defRPr sz="1795"/>
            </a:lvl3pPr>
            <a:lvl4pPr>
              <a:defRPr sz="1495"/>
            </a:lvl4pPr>
            <a:lvl5pPr>
              <a:defRPr sz="1495"/>
            </a:lvl5pPr>
            <a:lvl6pPr>
              <a:defRPr sz="1495"/>
            </a:lvl6pPr>
            <a:lvl7pPr>
              <a:defRPr sz="1495"/>
            </a:lvl7pPr>
            <a:lvl8pPr>
              <a:defRPr sz="1495"/>
            </a:lvl8pPr>
            <a:lvl9pPr>
              <a:defRPr sz="149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39240"/>
            <a:ext cx="2949178" cy="2851633"/>
          </a:xfrm>
        </p:spPr>
        <p:txBody>
          <a:bodyPr/>
          <a:lstStyle>
            <a:lvl1pPr marL="0" indent="0">
              <a:buNone/>
              <a:defRPr sz="1195"/>
            </a:lvl1pPr>
            <a:lvl2pPr marL="342265" indent="0">
              <a:buNone/>
              <a:defRPr sz="1045"/>
            </a:lvl2pPr>
            <a:lvl3pPr marL="683895" indent="0">
              <a:buNone/>
              <a:defRPr sz="900"/>
            </a:lvl3pPr>
            <a:lvl4pPr marL="1026160" indent="0">
              <a:buNone/>
              <a:defRPr sz="750"/>
            </a:lvl4pPr>
            <a:lvl5pPr marL="1368425" indent="0">
              <a:buNone/>
              <a:defRPr sz="750"/>
            </a:lvl5pPr>
            <a:lvl6pPr marL="1710055" indent="0">
              <a:buNone/>
              <a:defRPr sz="750"/>
            </a:lvl6pPr>
            <a:lvl7pPr marL="2052320" indent="0">
              <a:buNone/>
              <a:defRPr sz="750"/>
            </a:lvl7pPr>
            <a:lvl8pPr marL="2394585" indent="0">
              <a:buNone/>
              <a:defRPr sz="750"/>
            </a:lvl8pPr>
            <a:lvl9pPr marL="2736215"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053"/>
            <a:ext cx="2949178" cy="1197187"/>
          </a:xfrm>
        </p:spPr>
        <p:txBody>
          <a:bodyPr anchor="b"/>
          <a:lstStyle>
            <a:lvl1pPr>
              <a:defRPr sz="2395"/>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38740"/>
            <a:ext cx="4629150" cy="3646194"/>
          </a:xfrm>
        </p:spPr>
        <p:txBody>
          <a:bodyPr vert="horz" lIns="91440" tIns="45720" rIns="91440" bIns="45720" rtlCol="0">
            <a:normAutofit/>
          </a:bodyPr>
          <a:lstStyle>
            <a:lvl1pPr marL="0" indent="0">
              <a:buNone/>
              <a:defRPr sz="2395"/>
            </a:lvl1pPr>
            <a:lvl2pPr marL="342265" indent="0">
              <a:buNone/>
              <a:defRPr sz="2095"/>
            </a:lvl2pPr>
            <a:lvl3pPr marL="683895" indent="0">
              <a:buNone/>
              <a:defRPr sz="1795"/>
            </a:lvl3pPr>
            <a:lvl4pPr marL="1026160" indent="0">
              <a:buNone/>
              <a:defRPr sz="1495"/>
            </a:lvl4pPr>
            <a:lvl5pPr marL="1368425" indent="0">
              <a:buNone/>
              <a:defRPr sz="1495"/>
            </a:lvl5pPr>
            <a:lvl6pPr marL="1710055" indent="0">
              <a:buNone/>
              <a:defRPr sz="1495"/>
            </a:lvl6pPr>
            <a:lvl7pPr marL="2052320" indent="0">
              <a:buNone/>
              <a:defRPr sz="1495"/>
            </a:lvl7pPr>
            <a:lvl8pPr marL="2394585" indent="0">
              <a:buNone/>
              <a:defRPr sz="1495"/>
            </a:lvl8pPr>
            <a:lvl9pPr marL="2736215" indent="0">
              <a:buNone/>
              <a:defRPr sz="1495"/>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1539240"/>
            <a:ext cx="2949178" cy="2851633"/>
          </a:xfrm>
        </p:spPr>
        <p:txBody>
          <a:bodyPr/>
          <a:lstStyle>
            <a:lvl1pPr marL="0" indent="0">
              <a:buNone/>
              <a:defRPr sz="1195"/>
            </a:lvl1pPr>
            <a:lvl2pPr marL="342265" indent="0">
              <a:buNone/>
              <a:defRPr sz="1045"/>
            </a:lvl2pPr>
            <a:lvl3pPr marL="683895" indent="0">
              <a:buNone/>
              <a:defRPr sz="900"/>
            </a:lvl3pPr>
            <a:lvl4pPr marL="1026160" indent="0">
              <a:buNone/>
              <a:defRPr sz="750"/>
            </a:lvl4pPr>
            <a:lvl5pPr marL="1368425" indent="0">
              <a:buNone/>
              <a:defRPr sz="750"/>
            </a:lvl5pPr>
            <a:lvl6pPr marL="1710055" indent="0">
              <a:buNone/>
              <a:defRPr sz="750"/>
            </a:lvl6pPr>
            <a:lvl7pPr marL="2052320" indent="0">
              <a:buNone/>
              <a:defRPr sz="750"/>
            </a:lvl7pPr>
            <a:lvl8pPr marL="2394585" indent="0">
              <a:buNone/>
              <a:defRPr sz="750"/>
            </a:lvl8pPr>
            <a:lvl9pPr marL="2736215"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20" name="Shape 20"/>
          <p:cNvSpPr>
            <a:spLocks noGrp="1"/>
          </p:cNvSpPr>
          <p:nvPr>
            <p:ph type="title" hasCustomPrompt="1"/>
          </p:nvPr>
        </p:nvSpPr>
        <p:spPr>
          <a:xfrm>
            <a:off x="628650" y="273050"/>
            <a:ext cx="7886700" cy="995363"/>
          </a:xfrm>
          <a:prstGeom prst="rect">
            <a:avLst/>
          </a:prstGeom>
        </p:spPr>
        <p:txBody>
          <a:bodyPr/>
          <a:lstStyle/>
          <a:p>
            <a:pPr lvl="0">
              <a:defRPr sz="1800"/>
            </a:pPr>
            <a:r>
              <a:rPr sz="4400"/>
              <a:t>标题文本</a:t>
            </a:r>
            <a:endParaRPr sz="4400"/>
          </a:p>
        </p:txBody>
      </p:sp>
      <p:grpSp>
        <p:nvGrpSpPr>
          <p:cNvPr id="3" name="组合 2"/>
          <p:cNvGrpSpPr/>
          <p:nvPr userDrawn="1"/>
        </p:nvGrpSpPr>
        <p:grpSpPr>
          <a:xfrm>
            <a:off x="7864747" y="126477"/>
            <a:ext cx="1135204" cy="341359"/>
            <a:chOff x="468128" y="370735"/>
            <a:chExt cx="1135204" cy="341359"/>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670" y="370735"/>
              <a:ext cx="490406" cy="177473"/>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128" y="558194"/>
              <a:ext cx="1135204" cy="15390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168"/>
            <a:ext cx="1971675" cy="4348116"/>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168"/>
            <a:ext cx="5800725" cy="4348116"/>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23" name="Shape 23"/>
          <p:cNvSpPr>
            <a:spLocks noGrp="1"/>
          </p:cNvSpPr>
          <p:nvPr>
            <p:ph type="title" hasCustomPrompt="1"/>
          </p:nvPr>
        </p:nvSpPr>
        <p:spPr>
          <a:xfrm>
            <a:off x="630237" y="0"/>
            <a:ext cx="2949576" cy="1543050"/>
          </a:xfrm>
          <a:prstGeom prst="rect">
            <a:avLst/>
          </a:prstGeom>
        </p:spPr>
        <p:txBody>
          <a:bodyPr anchor="b"/>
          <a:lstStyle>
            <a:lvl1pPr>
              <a:defRPr sz="3200"/>
            </a:lvl1pPr>
          </a:lstStyle>
          <a:p>
            <a:pPr lvl="0">
              <a:defRPr sz="1800"/>
            </a:pPr>
            <a:r>
              <a:rPr sz="3200"/>
              <a:t>标题文本</a:t>
            </a:r>
            <a:endParaRPr sz="3200"/>
          </a:p>
        </p:txBody>
      </p:sp>
      <p:sp>
        <p:nvSpPr>
          <p:cNvPr id="24" name="Shape 24"/>
          <p:cNvSpPr>
            <a:spLocks noGrp="1"/>
          </p:cNvSpPr>
          <p:nvPr>
            <p:ph type="body" idx="1" hasCustomPrompt="1"/>
          </p:nvPr>
        </p:nvSpPr>
        <p:spPr>
          <a:xfrm>
            <a:off x="3887787" y="739775"/>
            <a:ext cx="4629151" cy="4391025"/>
          </a:xfrm>
          <a:prstGeom prst="rect">
            <a:avLst/>
          </a:prstGeom>
        </p:spPr>
        <p:txBody>
          <a:bodyPr/>
          <a:lstStyle/>
          <a:p>
            <a:pPr lvl="0">
              <a:defRPr sz="1800"/>
            </a:pPr>
            <a:r>
              <a:rPr sz="3200"/>
              <a:t>正文级别 1</a:t>
            </a:r>
            <a:endParaRPr sz="3200"/>
          </a:p>
          <a:p>
            <a:pPr lvl="1">
              <a:defRPr sz="1800"/>
            </a:pPr>
            <a:r>
              <a:rPr sz="3200"/>
              <a:t>正文级别 2</a:t>
            </a:r>
            <a:endParaRPr sz="3200"/>
          </a:p>
          <a:p>
            <a:pPr lvl="2">
              <a:defRPr sz="1800"/>
            </a:pPr>
            <a:r>
              <a:rPr sz="3200"/>
              <a:t>正文级别 3</a:t>
            </a:r>
            <a:endParaRPr sz="3200"/>
          </a:p>
          <a:p>
            <a:pPr lvl="3">
              <a:defRPr sz="1800"/>
            </a:pPr>
            <a:r>
              <a:rPr sz="3200"/>
              <a:t>正文级别 4</a:t>
            </a:r>
            <a:endParaRPr sz="3200"/>
          </a:p>
          <a:p>
            <a:pPr lvl="4">
              <a:defRPr sz="1800"/>
            </a:pPr>
            <a:r>
              <a:rPr sz="3200"/>
              <a:t>正文级别 5</a:t>
            </a:r>
            <a:endParaRPr sz="3200"/>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26" name="Shape 26"/>
          <p:cNvSpPr>
            <a:spLocks noGrp="1"/>
          </p:cNvSpPr>
          <p:nvPr>
            <p:ph type="title" hasCustomPrompt="1"/>
          </p:nvPr>
        </p:nvSpPr>
        <p:spPr>
          <a:xfrm>
            <a:off x="630237" y="0"/>
            <a:ext cx="2949576" cy="1543050"/>
          </a:xfrm>
          <a:prstGeom prst="rect">
            <a:avLst/>
          </a:prstGeom>
        </p:spPr>
        <p:txBody>
          <a:bodyPr anchor="b"/>
          <a:lstStyle>
            <a:lvl1pPr>
              <a:defRPr sz="3200"/>
            </a:lvl1pPr>
          </a:lstStyle>
          <a:p>
            <a:pPr lvl="0">
              <a:defRPr sz="1800"/>
            </a:pPr>
            <a:r>
              <a:rPr sz="3200"/>
              <a:t>标题文本</a:t>
            </a:r>
            <a:endParaRPr sz="3200"/>
          </a:p>
        </p:txBody>
      </p:sp>
      <p:sp>
        <p:nvSpPr>
          <p:cNvPr id="27" name="Shape 27"/>
          <p:cNvSpPr>
            <a:spLocks noGrp="1"/>
          </p:cNvSpPr>
          <p:nvPr>
            <p:ph type="body" idx="1" hasCustomPrompt="1"/>
          </p:nvPr>
        </p:nvSpPr>
        <p:spPr>
          <a:xfrm>
            <a:off x="630237" y="1543050"/>
            <a:ext cx="2949576" cy="3587750"/>
          </a:xfrm>
          <a:prstGeom prst="rect">
            <a:avLst/>
          </a:prstGeom>
        </p:spPr>
        <p:txBody>
          <a:bodyPr/>
          <a:lstStyle>
            <a:lvl1pPr marL="0" indent="0">
              <a:spcBef>
                <a:spcPts val="300"/>
              </a:spcBef>
              <a:buSzTx/>
              <a:buNone/>
              <a:defRPr sz="1600"/>
            </a:lvl1pPr>
            <a:lvl2pPr marL="0" indent="457200">
              <a:spcBef>
                <a:spcPts val="300"/>
              </a:spcBef>
              <a:buSzTx/>
              <a:buNone/>
              <a:defRPr sz="1600"/>
            </a:lvl2pPr>
            <a:lvl3pPr marL="0" indent="914400">
              <a:spcBef>
                <a:spcPts val="300"/>
              </a:spcBef>
              <a:buSzTx/>
              <a:buNone/>
              <a:defRPr sz="1600"/>
            </a:lvl3pPr>
            <a:lvl4pPr marL="0" indent="1371600">
              <a:spcBef>
                <a:spcPts val="300"/>
              </a:spcBef>
              <a:buSzTx/>
              <a:buNone/>
              <a:defRPr sz="1600"/>
            </a:lvl4pPr>
            <a:lvl5pPr marL="0" indent="1828800">
              <a:spcBef>
                <a:spcPts val="300"/>
              </a:spcBef>
              <a:buSzTx/>
              <a:buNone/>
              <a:defRPr sz="1600"/>
            </a:lvl5pPr>
          </a:lstStyle>
          <a:p>
            <a:pPr lvl="0">
              <a:defRPr sz="1800"/>
            </a:pPr>
            <a:r>
              <a:rPr sz="1600"/>
              <a:t>正文级别 1</a:t>
            </a:r>
            <a:endParaRPr sz="1600"/>
          </a:p>
          <a:p>
            <a:pPr lvl="1">
              <a:defRPr sz="1800"/>
            </a:pPr>
            <a:r>
              <a:rPr sz="1600"/>
              <a:t>正文级别 2</a:t>
            </a:r>
            <a:endParaRPr sz="1600"/>
          </a:p>
          <a:p>
            <a:pPr lvl="2">
              <a:defRPr sz="1800"/>
            </a:pPr>
            <a:r>
              <a:rPr sz="1600"/>
              <a:t>正文级别 3</a:t>
            </a:r>
            <a:endParaRPr sz="1600"/>
          </a:p>
          <a:p>
            <a:pPr lvl="3">
              <a:defRPr sz="1800"/>
            </a:pPr>
            <a:r>
              <a:rPr sz="1600"/>
              <a:t>正文级别 4</a:t>
            </a:r>
            <a:endParaRPr sz="1600"/>
          </a:p>
          <a:p>
            <a:pPr lvl="4">
              <a:defRPr sz="1800"/>
            </a:pPr>
            <a:r>
              <a:rPr sz="1600"/>
              <a:t>正文级别 5</a:t>
            </a:r>
            <a:endParaRPr sz="1600"/>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5" Type="http://schemas.openxmlformats.org/officeDocument/2006/relationships/theme" Target="../theme/theme2.xml"/><Relationship Id="rId24" Type="http://schemas.openxmlformats.org/officeDocument/2006/relationships/image" Target="../media/image4.png"/><Relationship Id="rId23" Type="http://schemas.openxmlformats.org/officeDocument/2006/relationships/slideLayout" Target="../slideLayouts/slideLayout37.xml"/><Relationship Id="rId22" Type="http://schemas.openxmlformats.org/officeDocument/2006/relationships/slideLayout" Target="../slideLayouts/slideLayout36.xml"/><Relationship Id="rId21" Type="http://schemas.openxmlformats.org/officeDocument/2006/relationships/slideLayout" Target="../slideLayouts/slideLayout35.xml"/><Relationship Id="rId20" Type="http://schemas.openxmlformats.org/officeDocument/2006/relationships/slideLayout" Target="../slideLayouts/slideLayout34.xml"/><Relationship Id="rId2" Type="http://schemas.openxmlformats.org/officeDocument/2006/relationships/slideLayout" Target="../slideLayouts/slideLayout16.xml"/><Relationship Id="rId19" Type="http://schemas.openxmlformats.org/officeDocument/2006/relationships/slideLayout" Target="../slideLayouts/slideLayout33.xml"/><Relationship Id="rId18" Type="http://schemas.openxmlformats.org/officeDocument/2006/relationships/slideLayout" Target="../slideLayouts/slideLayout32.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slideLayout" Target="../slideLayouts/slideLayout45.xml"/><Relationship Id="rId7" Type="http://schemas.openxmlformats.org/officeDocument/2006/relationships/slideLayout" Target="../slideLayouts/slideLayout44.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3" Type="http://schemas.openxmlformats.org/officeDocument/2006/relationships/slideLayout" Target="../slideLayouts/slideLayout40.xml"/><Relationship Id="rId25" Type="http://schemas.openxmlformats.org/officeDocument/2006/relationships/theme" Target="../theme/theme3.xml"/><Relationship Id="rId24" Type="http://schemas.openxmlformats.org/officeDocument/2006/relationships/image" Target="../media/image5.png"/><Relationship Id="rId23" Type="http://schemas.openxmlformats.org/officeDocument/2006/relationships/slideLayout" Target="../slideLayouts/slideLayout60.xml"/><Relationship Id="rId22" Type="http://schemas.openxmlformats.org/officeDocument/2006/relationships/slideLayout" Target="../slideLayouts/slideLayout59.xml"/><Relationship Id="rId21" Type="http://schemas.openxmlformats.org/officeDocument/2006/relationships/slideLayout" Target="../slideLayouts/slideLayout58.xml"/><Relationship Id="rId20" Type="http://schemas.openxmlformats.org/officeDocument/2006/relationships/slideLayout" Target="../slideLayouts/slideLayout57.xml"/><Relationship Id="rId2" Type="http://schemas.openxmlformats.org/officeDocument/2006/relationships/slideLayout" Target="../slideLayouts/slideLayout39.xml"/><Relationship Id="rId19" Type="http://schemas.openxmlformats.org/officeDocument/2006/relationships/slideLayout" Target="../slideLayouts/slideLayout56.xml"/><Relationship Id="rId18" Type="http://schemas.openxmlformats.org/officeDocument/2006/relationships/slideLayout" Target="../slideLayouts/slideLayout55.xml"/><Relationship Id="rId17" Type="http://schemas.openxmlformats.org/officeDocument/2006/relationships/slideLayout" Target="../slideLayouts/slideLayout54.xml"/><Relationship Id="rId16" Type="http://schemas.openxmlformats.org/officeDocument/2006/relationships/slideLayout" Target="../slideLayouts/slideLayout53.xml"/><Relationship Id="rId15" Type="http://schemas.openxmlformats.org/officeDocument/2006/relationships/slideLayout" Target="../slideLayouts/slideLayout52.xml"/><Relationship Id="rId14" Type="http://schemas.openxmlformats.org/officeDocument/2006/relationships/slideLayout" Target="../slideLayouts/slideLayout51.xml"/><Relationship Id="rId13" Type="http://schemas.openxmlformats.org/officeDocument/2006/relationships/slideLayout" Target="../slideLayouts/slideLayout50.xml"/><Relationship Id="rId12" Type="http://schemas.openxmlformats.org/officeDocument/2006/relationships/slideLayout" Target="../slideLayouts/slideLayout49.xml"/><Relationship Id="rId11" Type="http://schemas.openxmlformats.org/officeDocument/2006/relationships/slideLayout" Target="../slideLayouts/slideLayout48.xml"/><Relationship Id="rId10" Type="http://schemas.openxmlformats.org/officeDocument/2006/relationships/slideLayout" Target="../slideLayouts/slideLayout47.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28650" y="273050"/>
            <a:ext cx="7886700" cy="1095375"/>
          </a:xfrm>
          <a:prstGeom prst="rect">
            <a:avLst/>
          </a:prstGeom>
          <a:ln w="12700">
            <a:miter lim="400000"/>
          </a:ln>
        </p:spPr>
        <p:txBody>
          <a:bodyPr lIns="45719" rIns="45719"/>
          <a:lstStyle/>
          <a:p>
            <a:pPr lvl="0">
              <a:defRPr sz="1800"/>
            </a:pPr>
            <a:r>
              <a:rPr sz="4400"/>
              <a:t>标题文本</a:t>
            </a:r>
            <a:endParaRPr sz="4400"/>
          </a:p>
        </p:txBody>
      </p:sp>
      <p:sp>
        <p:nvSpPr>
          <p:cNvPr id="3" name="Shape 3"/>
          <p:cNvSpPr>
            <a:spLocks noGrp="1"/>
          </p:cNvSpPr>
          <p:nvPr>
            <p:ph type="body" idx="1"/>
          </p:nvPr>
        </p:nvSpPr>
        <p:spPr>
          <a:xfrm>
            <a:off x="628650" y="1368425"/>
            <a:ext cx="7886700" cy="3762375"/>
          </a:xfrm>
          <a:prstGeom prst="rect">
            <a:avLst/>
          </a:prstGeom>
          <a:ln w="12700">
            <a:miter lim="400000"/>
          </a:ln>
        </p:spPr>
        <p:txBody>
          <a:bodyPr lIns="45719" rIns="45719"/>
          <a:lstStyle/>
          <a:p>
            <a:pPr lvl="0">
              <a:defRPr sz="1800"/>
            </a:pPr>
            <a:r>
              <a:rPr sz="3200"/>
              <a:t>正文级别 1</a:t>
            </a:r>
            <a:endParaRPr sz="3200"/>
          </a:p>
          <a:p>
            <a:pPr lvl="1">
              <a:defRPr sz="1800"/>
            </a:pPr>
            <a:r>
              <a:rPr sz="3200"/>
              <a:t>正文级别 2</a:t>
            </a:r>
            <a:endParaRPr sz="3200"/>
          </a:p>
          <a:p>
            <a:pPr lvl="2">
              <a:defRPr sz="1800"/>
            </a:pPr>
            <a:r>
              <a:rPr sz="3200"/>
              <a:t>正文级别 3</a:t>
            </a:r>
            <a:endParaRPr sz="3200"/>
          </a:p>
          <a:p>
            <a:pPr lvl="3">
              <a:defRPr sz="1800"/>
            </a:pPr>
            <a:r>
              <a:rPr sz="3200"/>
              <a:t>正文级别 4</a:t>
            </a:r>
            <a:endParaRPr sz="3200"/>
          </a:p>
          <a:p>
            <a:pPr lvl="4">
              <a:defRPr sz="1800"/>
            </a:pPr>
            <a:r>
              <a:rPr sz="3200"/>
              <a:t>正文级别 5</a:t>
            </a:r>
            <a:endParaRPr sz="32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spd="med" p14:dur="750"/>
    </mc:Choice>
    <mc:Fallback>
      <p:transition spd="med"/>
    </mc:Fallback>
  </mc:AlternateContent>
  <p:txStyles>
    <p:titleStyle>
      <a:lvl1pPr algn="ctr">
        <a:defRPr sz="4400">
          <a:latin typeface="Arial" panose="020B0604020202020204"/>
          <a:ea typeface="Arial" panose="020B0604020202020204"/>
          <a:cs typeface="Arial" panose="020B0604020202020204"/>
          <a:sym typeface="Arial" panose="020B0604020202020204"/>
        </a:defRPr>
      </a:lvl1pPr>
      <a:lvl2pPr algn="ctr">
        <a:defRPr sz="4400">
          <a:latin typeface="Arial" panose="020B0604020202020204"/>
          <a:ea typeface="Arial" panose="020B0604020202020204"/>
          <a:cs typeface="Arial" panose="020B0604020202020204"/>
          <a:sym typeface="Arial" panose="020B0604020202020204"/>
        </a:defRPr>
      </a:lvl2pPr>
      <a:lvl3pPr algn="ctr">
        <a:defRPr sz="4400">
          <a:latin typeface="Arial" panose="020B0604020202020204"/>
          <a:ea typeface="Arial" panose="020B0604020202020204"/>
          <a:cs typeface="Arial" panose="020B0604020202020204"/>
          <a:sym typeface="Arial" panose="020B0604020202020204"/>
        </a:defRPr>
      </a:lvl3pPr>
      <a:lvl4pPr algn="ctr">
        <a:defRPr sz="4400">
          <a:latin typeface="Arial" panose="020B0604020202020204"/>
          <a:ea typeface="Arial" panose="020B0604020202020204"/>
          <a:cs typeface="Arial" panose="020B0604020202020204"/>
          <a:sym typeface="Arial" panose="020B0604020202020204"/>
        </a:defRPr>
      </a:lvl4pPr>
      <a:lvl5pPr algn="ctr">
        <a:defRPr sz="4400">
          <a:latin typeface="Arial" panose="020B0604020202020204"/>
          <a:ea typeface="Arial" panose="020B0604020202020204"/>
          <a:cs typeface="Arial" panose="020B0604020202020204"/>
          <a:sym typeface="Arial" panose="020B0604020202020204"/>
        </a:defRPr>
      </a:lvl5pPr>
      <a:lvl6pPr indent="457200" algn="ctr">
        <a:defRPr sz="4400">
          <a:latin typeface="Arial" panose="020B0604020202020204"/>
          <a:ea typeface="Arial" panose="020B0604020202020204"/>
          <a:cs typeface="Arial" panose="020B0604020202020204"/>
          <a:sym typeface="Arial" panose="020B0604020202020204"/>
        </a:defRPr>
      </a:lvl6pPr>
      <a:lvl7pPr indent="914400" algn="ctr">
        <a:defRPr sz="4400">
          <a:latin typeface="Arial" panose="020B0604020202020204"/>
          <a:ea typeface="Arial" panose="020B0604020202020204"/>
          <a:cs typeface="Arial" panose="020B0604020202020204"/>
          <a:sym typeface="Arial" panose="020B0604020202020204"/>
        </a:defRPr>
      </a:lvl7pPr>
      <a:lvl8pPr indent="1371600" algn="ctr">
        <a:defRPr sz="4400">
          <a:latin typeface="Arial" panose="020B0604020202020204"/>
          <a:ea typeface="Arial" panose="020B0604020202020204"/>
          <a:cs typeface="Arial" panose="020B0604020202020204"/>
          <a:sym typeface="Arial" panose="020B0604020202020204"/>
        </a:defRPr>
      </a:lvl8pPr>
      <a:lvl9pPr indent="1828800" algn="ctr">
        <a:defRPr sz="4400">
          <a:latin typeface="Arial" panose="020B0604020202020204"/>
          <a:ea typeface="Arial" panose="020B0604020202020204"/>
          <a:cs typeface="Arial" panose="020B0604020202020204"/>
          <a:sym typeface="Arial" panose="020B0604020202020204"/>
        </a:defRPr>
      </a:lvl9pPr>
    </p:titleStyle>
    <p:bodyStyle>
      <a:lvl1pPr marL="342900" indent="-342900">
        <a:spcBef>
          <a:spcPts val="700"/>
        </a:spcBef>
        <a:buSzPct val="100000"/>
        <a:buChar char="•"/>
        <a:defRPr sz="3200">
          <a:latin typeface="Arial" panose="020B0604020202020204"/>
          <a:ea typeface="Arial" panose="020B0604020202020204"/>
          <a:cs typeface="Arial" panose="020B0604020202020204"/>
          <a:sym typeface="Arial" panose="020B0604020202020204"/>
        </a:defRPr>
      </a:lvl1pPr>
      <a:lvl2pPr marL="783590" indent="-326390">
        <a:spcBef>
          <a:spcPts val="700"/>
        </a:spcBef>
        <a:buSzPct val="100000"/>
        <a:buChar char="–"/>
        <a:defRPr sz="3200">
          <a:latin typeface="Arial" panose="020B0604020202020204"/>
          <a:ea typeface="Arial" panose="020B0604020202020204"/>
          <a:cs typeface="Arial" panose="020B0604020202020204"/>
          <a:sym typeface="Arial" panose="020B0604020202020204"/>
        </a:defRPr>
      </a:lvl2pPr>
      <a:lvl3pPr marL="1219200" indent="-304800">
        <a:spcBef>
          <a:spcPts val="700"/>
        </a:spcBef>
        <a:buSzPct val="100000"/>
        <a:buChar char="•"/>
        <a:defRPr sz="3200">
          <a:latin typeface="Arial" panose="020B0604020202020204"/>
          <a:ea typeface="Arial" panose="020B0604020202020204"/>
          <a:cs typeface="Arial" panose="020B0604020202020204"/>
          <a:sym typeface="Arial" panose="020B0604020202020204"/>
        </a:defRPr>
      </a:lvl3pPr>
      <a:lvl4pPr marL="1737360" indent="-365760">
        <a:spcBef>
          <a:spcPts val="700"/>
        </a:spcBef>
        <a:buSzPct val="100000"/>
        <a:buChar char="–"/>
        <a:defRPr sz="3200">
          <a:latin typeface="Arial" panose="020B0604020202020204"/>
          <a:ea typeface="Arial" panose="020B0604020202020204"/>
          <a:cs typeface="Arial" panose="020B0604020202020204"/>
          <a:sym typeface="Arial" panose="020B0604020202020204"/>
        </a:defRPr>
      </a:lvl4pPr>
      <a:lvl5pPr marL="2194560" indent="-365760">
        <a:spcBef>
          <a:spcPts val="700"/>
        </a:spcBef>
        <a:buSzPct val="100000"/>
        <a:buChar char="»"/>
        <a:defRPr sz="3200">
          <a:latin typeface="Arial" panose="020B0604020202020204"/>
          <a:ea typeface="Arial" panose="020B0604020202020204"/>
          <a:cs typeface="Arial" panose="020B0604020202020204"/>
          <a:sym typeface="Arial" panose="020B0604020202020204"/>
        </a:defRPr>
      </a:lvl5pPr>
      <a:lvl6pPr marL="2692400" indent="-406400">
        <a:spcBef>
          <a:spcPts val="700"/>
        </a:spcBef>
        <a:buSzPct val="100000"/>
        <a:buChar char="•"/>
        <a:defRPr sz="3200">
          <a:latin typeface="Arial" panose="020B0604020202020204"/>
          <a:ea typeface="Arial" panose="020B0604020202020204"/>
          <a:cs typeface="Arial" panose="020B0604020202020204"/>
          <a:sym typeface="Arial" panose="020B0604020202020204"/>
        </a:defRPr>
      </a:lvl6pPr>
      <a:lvl7pPr marL="3149600" indent="-406400">
        <a:spcBef>
          <a:spcPts val="700"/>
        </a:spcBef>
        <a:buSzPct val="100000"/>
        <a:buChar char="•"/>
        <a:defRPr sz="3200">
          <a:latin typeface="Arial" panose="020B0604020202020204"/>
          <a:ea typeface="Arial" panose="020B0604020202020204"/>
          <a:cs typeface="Arial" panose="020B0604020202020204"/>
          <a:sym typeface="Arial" panose="020B0604020202020204"/>
        </a:defRPr>
      </a:lvl7pPr>
      <a:lvl8pPr marL="3606800" indent="-406400">
        <a:spcBef>
          <a:spcPts val="700"/>
        </a:spcBef>
        <a:buSzPct val="100000"/>
        <a:buChar char="•"/>
        <a:defRPr sz="3200">
          <a:latin typeface="Arial" panose="020B0604020202020204"/>
          <a:ea typeface="Arial" panose="020B0604020202020204"/>
          <a:cs typeface="Arial" panose="020B0604020202020204"/>
          <a:sym typeface="Arial" panose="020B0604020202020204"/>
        </a:defRPr>
      </a:lvl8pPr>
      <a:lvl9pPr marL="4064000" indent="-406400">
        <a:spcBef>
          <a:spcPts val="700"/>
        </a:spcBef>
        <a:buSzPct val="100000"/>
        <a:buChar char="•"/>
        <a:defRPr sz="3200">
          <a:latin typeface="Arial" panose="020B0604020202020204"/>
          <a:ea typeface="Arial" panose="020B0604020202020204"/>
          <a:cs typeface="Arial" panose="020B0604020202020204"/>
          <a:sym typeface="Arial" panose="020B0604020202020204"/>
        </a:defRPr>
      </a:lvl9pPr>
    </p:bodyStyle>
    <p:otherStyle>
      <a:lvl1pPr algn="r">
        <a:defRPr sz="1200">
          <a:solidFill>
            <a:schemeClr val="tx1"/>
          </a:solidFill>
          <a:latin typeface="+mn-lt"/>
          <a:ea typeface="+mn-ea"/>
          <a:cs typeface="+mn-cs"/>
          <a:sym typeface="Arial" panose="020B0604020202020204"/>
        </a:defRPr>
      </a:lvl1pPr>
      <a:lvl2pPr indent="457200" algn="r">
        <a:defRPr sz="1200">
          <a:solidFill>
            <a:schemeClr val="tx1"/>
          </a:solidFill>
          <a:latin typeface="+mn-lt"/>
          <a:ea typeface="+mn-ea"/>
          <a:cs typeface="+mn-cs"/>
          <a:sym typeface="Arial" panose="020B0604020202020204"/>
        </a:defRPr>
      </a:lvl2pPr>
      <a:lvl3pPr indent="914400" algn="r">
        <a:defRPr sz="1200">
          <a:solidFill>
            <a:schemeClr val="tx1"/>
          </a:solidFill>
          <a:latin typeface="+mn-lt"/>
          <a:ea typeface="+mn-ea"/>
          <a:cs typeface="+mn-cs"/>
          <a:sym typeface="Arial" panose="020B0604020202020204"/>
        </a:defRPr>
      </a:lvl3pPr>
      <a:lvl4pPr indent="1371600" algn="r">
        <a:defRPr sz="1200">
          <a:solidFill>
            <a:schemeClr val="tx1"/>
          </a:solidFill>
          <a:latin typeface="+mn-lt"/>
          <a:ea typeface="+mn-ea"/>
          <a:cs typeface="+mn-cs"/>
          <a:sym typeface="Arial" panose="020B0604020202020204"/>
        </a:defRPr>
      </a:lvl4pPr>
      <a:lvl5pPr indent="1828800" algn="r">
        <a:defRPr sz="1200">
          <a:solidFill>
            <a:schemeClr val="tx1"/>
          </a:solidFill>
          <a:latin typeface="+mn-lt"/>
          <a:ea typeface="+mn-ea"/>
          <a:cs typeface="+mn-cs"/>
          <a:sym typeface="Arial" panose="020B0604020202020204"/>
        </a:defRPr>
      </a:lvl5pPr>
      <a:lvl6pPr indent="2286000" algn="r">
        <a:defRPr sz="1200">
          <a:solidFill>
            <a:schemeClr val="tx1"/>
          </a:solidFill>
          <a:latin typeface="+mn-lt"/>
          <a:ea typeface="+mn-ea"/>
          <a:cs typeface="+mn-cs"/>
          <a:sym typeface="Arial" panose="020B0604020202020204"/>
        </a:defRPr>
      </a:lvl6pPr>
      <a:lvl7pPr indent="2743200" algn="r">
        <a:defRPr sz="1200">
          <a:solidFill>
            <a:schemeClr val="tx1"/>
          </a:solidFill>
          <a:latin typeface="+mn-lt"/>
          <a:ea typeface="+mn-ea"/>
          <a:cs typeface="+mn-cs"/>
          <a:sym typeface="Arial" panose="020B0604020202020204"/>
        </a:defRPr>
      </a:lvl7pPr>
      <a:lvl8pPr indent="3200400" algn="r">
        <a:defRPr sz="1200">
          <a:solidFill>
            <a:schemeClr val="tx1"/>
          </a:solidFill>
          <a:latin typeface="+mn-lt"/>
          <a:ea typeface="+mn-ea"/>
          <a:cs typeface="+mn-cs"/>
          <a:sym typeface="Arial" panose="020B0604020202020204"/>
        </a:defRPr>
      </a:lvl8pPr>
      <a:lvl9pPr indent="3657600" algn="r">
        <a:defRPr sz="1200">
          <a:solidFill>
            <a:schemeClr val="tx1"/>
          </a:solidFill>
          <a:latin typeface="+mn-lt"/>
          <a:ea typeface="+mn-ea"/>
          <a:cs typeface="+mn-cs"/>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pic>
        <p:nvPicPr>
          <p:cNvPr id="1026" name="图片 9"/>
          <p:cNvPicPr>
            <a:picLocks noChangeAspect="1"/>
          </p:cNvPicPr>
          <p:nvPr/>
        </p:nvPicPr>
        <p:blipFill>
          <a:blip r:embed="rId24"/>
          <a:stretch>
            <a:fillRect/>
          </a:stretch>
        </p:blipFill>
        <p:spPr>
          <a:xfrm>
            <a:off x="0" y="0"/>
            <a:ext cx="9144000" cy="5130800"/>
          </a:xfrm>
          <a:prstGeom prst="rect">
            <a:avLst/>
          </a:prstGeom>
          <a:noFill/>
          <a:ln w="9525">
            <a:noFill/>
          </a:ln>
        </p:spPr>
      </p:pic>
      <p:sp>
        <p:nvSpPr>
          <p:cNvPr id="1027" name="标题占位符 1"/>
          <p:cNvSpPr>
            <a:spLocks noGrp="1"/>
          </p:cNvSpPr>
          <p:nvPr>
            <p:ph type="title"/>
          </p:nvPr>
        </p:nvSpPr>
        <p:spPr>
          <a:xfrm>
            <a:off x="628650" y="273168"/>
            <a:ext cx="7886700" cy="991718"/>
          </a:xfrm>
          <a:prstGeom prst="rect">
            <a:avLst/>
          </a:prstGeom>
          <a:noFill/>
          <a:ln w="9525">
            <a:noFill/>
          </a:ln>
        </p:spPr>
        <p:txBody>
          <a:bodyPr anchor="ctr"/>
          <a:p>
            <a:pPr lvl="0"/>
            <a:r>
              <a:rPr lang="zh-CN" altLang="en-US" dirty="0"/>
              <a:t>单击此处编辑母版标题样式</a:t>
            </a:r>
            <a:endParaRPr lang="zh-CN" altLang="en-US" dirty="0"/>
          </a:p>
        </p:txBody>
      </p:sp>
      <p:sp>
        <p:nvSpPr>
          <p:cNvPr id="1028" name="文本占位符 2"/>
          <p:cNvSpPr>
            <a:spLocks noGrp="1"/>
          </p:cNvSpPr>
          <p:nvPr>
            <p:ph type="body" idx="1"/>
          </p:nvPr>
        </p:nvSpPr>
        <p:spPr>
          <a:xfrm>
            <a:off x="628650" y="1365838"/>
            <a:ext cx="7886700" cy="325544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4755491"/>
            <a:ext cx="2057400" cy="273168"/>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028950" y="4755491"/>
            <a:ext cx="3086100" cy="273168"/>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55491"/>
            <a:ext cx="2057400" cy="273168"/>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Lst>
  <p:hf sldNum="0" hdr="0" ftr="0" dt="0"/>
  <p:txStyles>
    <p:titleStyle>
      <a:lvl1pPr algn="l" defTabSz="683895" rtl="0" eaLnBrk="1" latinLnBrk="0" hangingPunct="1">
        <a:lnSpc>
          <a:spcPct val="90000"/>
        </a:lnSpc>
        <a:spcBef>
          <a:spcPct val="0"/>
        </a:spcBef>
        <a:buNone/>
        <a:defRPr sz="3290" kern="1200">
          <a:solidFill>
            <a:schemeClr val="tx1"/>
          </a:solidFill>
          <a:latin typeface="+mj-lt"/>
          <a:ea typeface="+mj-ea"/>
          <a:cs typeface="+mj-cs"/>
        </a:defRPr>
      </a:lvl1pPr>
    </p:titleStyle>
    <p:bodyStyle>
      <a:lvl1pPr marL="170815" indent="-170815" algn="l" defTabSz="683895" rtl="0" eaLnBrk="1" latinLnBrk="0" hangingPunct="1">
        <a:lnSpc>
          <a:spcPct val="90000"/>
        </a:lnSpc>
        <a:spcBef>
          <a:spcPct val="150000"/>
        </a:spcBef>
        <a:buFont typeface="Arial" panose="020B0604020202020204" pitchFamily="34" charset="0"/>
        <a:buChar char="•"/>
        <a:defRPr sz="2095" kern="1200">
          <a:solidFill>
            <a:schemeClr val="tx1"/>
          </a:solidFill>
          <a:latin typeface="+mn-lt"/>
          <a:ea typeface="+mn-ea"/>
          <a:cs typeface="+mn-cs"/>
        </a:defRPr>
      </a:lvl1pPr>
      <a:lvl2pPr marL="513080" indent="-170815" algn="l" defTabSz="683895" rtl="0" eaLnBrk="1" latinLnBrk="0" hangingPunct="1">
        <a:lnSpc>
          <a:spcPct val="90000"/>
        </a:lnSpc>
        <a:spcBef>
          <a:spcPct val="75000"/>
        </a:spcBef>
        <a:buFont typeface="Arial" panose="020B0604020202020204" pitchFamily="34" charset="0"/>
        <a:buChar char="•"/>
        <a:defRPr sz="1795" kern="1200">
          <a:solidFill>
            <a:schemeClr val="tx1"/>
          </a:solidFill>
          <a:latin typeface="+mn-lt"/>
          <a:ea typeface="+mn-ea"/>
          <a:cs typeface="+mn-cs"/>
        </a:defRPr>
      </a:lvl2pPr>
      <a:lvl3pPr marL="855345" indent="-170815" algn="l" defTabSz="683895" rtl="0" eaLnBrk="1" latinLnBrk="0" hangingPunct="1">
        <a:lnSpc>
          <a:spcPct val="90000"/>
        </a:lnSpc>
        <a:spcBef>
          <a:spcPct val="75000"/>
        </a:spcBef>
        <a:buFont typeface="Arial" panose="020B0604020202020204" pitchFamily="34" charset="0"/>
        <a:buChar char="•"/>
        <a:defRPr sz="1495" kern="1200">
          <a:solidFill>
            <a:schemeClr val="tx1"/>
          </a:solidFill>
          <a:latin typeface="+mn-lt"/>
          <a:ea typeface="+mn-ea"/>
          <a:cs typeface="+mn-cs"/>
        </a:defRPr>
      </a:lvl3pPr>
      <a:lvl4pPr marL="1196975" indent="-170815" algn="l" defTabSz="683895" rtl="0" eaLnBrk="1" latinLnBrk="0" hangingPunct="1">
        <a:lnSpc>
          <a:spcPct val="90000"/>
        </a:lnSpc>
        <a:spcBef>
          <a:spcPct val="75000"/>
        </a:spcBef>
        <a:buFont typeface="Arial" panose="020B0604020202020204" pitchFamily="34" charset="0"/>
        <a:buChar char="•"/>
        <a:defRPr sz="1345" kern="1200">
          <a:solidFill>
            <a:schemeClr val="tx1"/>
          </a:solidFill>
          <a:latin typeface="+mn-lt"/>
          <a:ea typeface="+mn-ea"/>
          <a:cs typeface="+mn-cs"/>
        </a:defRPr>
      </a:lvl4pPr>
      <a:lvl5pPr marL="1539240" indent="-170815" algn="l" defTabSz="683895" rtl="0" eaLnBrk="1" latinLnBrk="0" hangingPunct="1">
        <a:lnSpc>
          <a:spcPct val="90000"/>
        </a:lnSpc>
        <a:spcBef>
          <a:spcPct val="75000"/>
        </a:spcBef>
        <a:buFont typeface="Arial" panose="020B0604020202020204" pitchFamily="34" charset="0"/>
        <a:buChar char="•"/>
        <a:defRPr sz="1345" kern="1200">
          <a:solidFill>
            <a:schemeClr val="tx1"/>
          </a:solidFill>
          <a:latin typeface="+mn-lt"/>
          <a:ea typeface="+mn-ea"/>
          <a:cs typeface="+mn-cs"/>
        </a:defRPr>
      </a:lvl5pPr>
      <a:lvl6pPr marL="1881505" indent="-170815" algn="l" defTabSz="683895" rtl="0" eaLnBrk="1" latinLnBrk="0" hangingPunct="1">
        <a:lnSpc>
          <a:spcPct val="90000"/>
        </a:lnSpc>
        <a:spcBef>
          <a:spcPct val="75000"/>
        </a:spcBef>
        <a:buFont typeface="Arial" panose="020B0604020202020204" pitchFamily="34" charset="0"/>
        <a:buChar char="•"/>
        <a:defRPr sz="1345" kern="1200">
          <a:solidFill>
            <a:schemeClr val="tx1"/>
          </a:solidFill>
          <a:latin typeface="+mn-lt"/>
          <a:ea typeface="+mn-ea"/>
          <a:cs typeface="+mn-cs"/>
        </a:defRPr>
      </a:lvl6pPr>
      <a:lvl7pPr marL="2223135" indent="-170815" algn="l" defTabSz="683895" rtl="0" eaLnBrk="1" latinLnBrk="0" hangingPunct="1">
        <a:lnSpc>
          <a:spcPct val="90000"/>
        </a:lnSpc>
        <a:spcBef>
          <a:spcPct val="75000"/>
        </a:spcBef>
        <a:buFont typeface="Arial" panose="020B0604020202020204" pitchFamily="34" charset="0"/>
        <a:buChar char="•"/>
        <a:defRPr sz="1345" kern="1200">
          <a:solidFill>
            <a:schemeClr val="tx1"/>
          </a:solidFill>
          <a:latin typeface="+mn-lt"/>
          <a:ea typeface="+mn-ea"/>
          <a:cs typeface="+mn-cs"/>
        </a:defRPr>
      </a:lvl7pPr>
      <a:lvl8pPr marL="2565400" indent="-170815" algn="l" defTabSz="683895" rtl="0" eaLnBrk="1" latinLnBrk="0" hangingPunct="1">
        <a:lnSpc>
          <a:spcPct val="90000"/>
        </a:lnSpc>
        <a:spcBef>
          <a:spcPct val="75000"/>
        </a:spcBef>
        <a:buFont typeface="Arial" panose="020B0604020202020204" pitchFamily="34" charset="0"/>
        <a:buChar char="•"/>
        <a:defRPr sz="1345" kern="1200">
          <a:solidFill>
            <a:schemeClr val="tx1"/>
          </a:solidFill>
          <a:latin typeface="+mn-lt"/>
          <a:ea typeface="+mn-ea"/>
          <a:cs typeface="+mn-cs"/>
        </a:defRPr>
      </a:lvl8pPr>
      <a:lvl9pPr marL="2907665" indent="-170815" algn="l" defTabSz="683895" rtl="0" eaLnBrk="1" latinLnBrk="0" hangingPunct="1">
        <a:lnSpc>
          <a:spcPct val="90000"/>
        </a:lnSpc>
        <a:spcBef>
          <a:spcPct val="75000"/>
        </a:spcBef>
        <a:buFont typeface="Arial" panose="020B0604020202020204" pitchFamily="34" charset="0"/>
        <a:buChar char="•"/>
        <a:defRPr sz="1345" kern="1200">
          <a:solidFill>
            <a:schemeClr val="tx1"/>
          </a:solidFill>
          <a:latin typeface="+mn-lt"/>
          <a:ea typeface="+mn-ea"/>
          <a:cs typeface="+mn-cs"/>
        </a:defRPr>
      </a:lvl9pPr>
    </p:bodyStyle>
    <p:otherStyle>
      <a:defPPr>
        <a:defRPr lang="zh-CN"/>
      </a:defPPr>
      <a:lvl1pPr marL="0" algn="l" defTabSz="683895" rtl="0" eaLnBrk="1" latinLnBrk="0" hangingPunct="1">
        <a:defRPr sz="1345" kern="1200">
          <a:solidFill>
            <a:schemeClr val="tx1"/>
          </a:solidFill>
          <a:latin typeface="+mn-lt"/>
          <a:ea typeface="+mn-ea"/>
          <a:cs typeface="+mn-cs"/>
        </a:defRPr>
      </a:lvl1pPr>
      <a:lvl2pPr marL="342265" algn="l" defTabSz="683895" rtl="0" eaLnBrk="1" latinLnBrk="0" hangingPunct="1">
        <a:defRPr sz="1345" kern="1200">
          <a:solidFill>
            <a:schemeClr val="tx1"/>
          </a:solidFill>
          <a:latin typeface="+mn-lt"/>
          <a:ea typeface="+mn-ea"/>
          <a:cs typeface="+mn-cs"/>
        </a:defRPr>
      </a:lvl2pPr>
      <a:lvl3pPr marL="683895" algn="l" defTabSz="683895" rtl="0" eaLnBrk="1" latinLnBrk="0" hangingPunct="1">
        <a:defRPr sz="1345" kern="1200">
          <a:solidFill>
            <a:schemeClr val="tx1"/>
          </a:solidFill>
          <a:latin typeface="+mn-lt"/>
          <a:ea typeface="+mn-ea"/>
          <a:cs typeface="+mn-cs"/>
        </a:defRPr>
      </a:lvl3pPr>
      <a:lvl4pPr marL="1026160" algn="l" defTabSz="683895" rtl="0" eaLnBrk="1" latinLnBrk="0" hangingPunct="1">
        <a:defRPr sz="1345" kern="1200">
          <a:solidFill>
            <a:schemeClr val="tx1"/>
          </a:solidFill>
          <a:latin typeface="+mn-lt"/>
          <a:ea typeface="+mn-ea"/>
          <a:cs typeface="+mn-cs"/>
        </a:defRPr>
      </a:lvl4pPr>
      <a:lvl5pPr marL="1368425" algn="l" defTabSz="683895" rtl="0" eaLnBrk="1" latinLnBrk="0" hangingPunct="1">
        <a:defRPr sz="1345" kern="1200">
          <a:solidFill>
            <a:schemeClr val="tx1"/>
          </a:solidFill>
          <a:latin typeface="+mn-lt"/>
          <a:ea typeface="+mn-ea"/>
          <a:cs typeface="+mn-cs"/>
        </a:defRPr>
      </a:lvl5pPr>
      <a:lvl6pPr marL="1710055" algn="l" defTabSz="683895" rtl="0" eaLnBrk="1" latinLnBrk="0" hangingPunct="1">
        <a:defRPr sz="1345" kern="1200">
          <a:solidFill>
            <a:schemeClr val="tx1"/>
          </a:solidFill>
          <a:latin typeface="+mn-lt"/>
          <a:ea typeface="+mn-ea"/>
          <a:cs typeface="+mn-cs"/>
        </a:defRPr>
      </a:lvl6pPr>
      <a:lvl7pPr marL="2052320" algn="l" defTabSz="683895" rtl="0" eaLnBrk="1" latinLnBrk="0" hangingPunct="1">
        <a:defRPr sz="1345" kern="1200">
          <a:solidFill>
            <a:schemeClr val="tx1"/>
          </a:solidFill>
          <a:latin typeface="+mn-lt"/>
          <a:ea typeface="+mn-ea"/>
          <a:cs typeface="+mn-cs"/>
        </a:defRPr>
      </a:lvl7pPr>
      <a:lvl8pPr marL="2394585" algn="l" defTabSz="683895" rtl="0" eaLnBrk="1" latinLnBrk="0" hangingPunct="1">
        <a:defRPr sz="1345" kern="1200">
          <a:solidFill>
            <a:schemeClr val="tx1"/>
          </a:solidFill>
          <a:latin typeface="+mn-lt"/>
          <a:ea typeface="+mn-ea"/>
          <a:cs typeface="+mn-cs"/>
        </a:defRPr>
      </a:lvl8pPr>
      <a:lvl9pPr marL="2736215" algn="l" defTabSz="683895" rtl="0" eaLnBrk="1" latinLnBrk="0" hangingPunct="1">
        <a:defRPr sz="134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pic>
        <p:nvPicPr>
          <p:cNvPr id="1026" name="图片 6"/>
          <p:cNvPicPr>
            <a:picLocks noChangeAspect="1"/>
          </p:cNvPicPr>
          <p:nvPr/>
        </p:nvPicPr>
        <p:blipFill>
          <a:blip r:embed="rId24"/>
          <a:stretch>
            <a:fillRect/>
          </a:stretch>
        </p:blipFill>
        <p:spPr>
          <a:xfrm>
            <a:off x="0" y="0"/>
            <a:ext cx="9144000" cy="5130800"/>
          </a:xfrm>
          <a:prstGeom prst="rect">
            <a:avLst/>
          </a:prstGeom>
          <a:noFill/>
          <a:ln w="9525">
            <a:noFill/>
          </a:ln>
        </p:spPr>
      </p:pic>
      <p:sp>
        <p:nvSpPr>
          <p:cNvPr id="1027" name="标题占位符 1"/>
          <p:cNvSpPr>
            <a:spLocks noGrp="1"/>
          </p:cNvSpPr>
          <p:nvPr>
            <p:ph type="title"/>
          </p:nvPr>
        </p:nvSpPr>
        <p:spPr>
          <a:xfrm>
            <a:off x="628650" y="273168"/>
            <a:ext cx="7886700" cy="991718"/>
          </a:xfrm>
          <a:prstGeom prst="rect">
            <a:avLst/>
          </a:prstGeom>
          <a:noFill/>
          <a:ln w="9525">
            <a:noFill/>
          </a:ln>
        </p:spPr>
        <p:txBody>
          <a:bodyPr anchor="ctr"/>
          <a:p>
            <a:pPr lvl="0"/>
            <a:r>
              <a:rPr lang="zh-CN" altLang="en-US" dirty="0"/>
              <a:t>单击此处编辑母版标题样式</a:t>
            </a:r>
            <a:endParaRPr lang="zh-CN" altLang="en-US" dirty="0"/>
          </a:p>
        </p:txBody>
      </p:sp>
      <p:sp>
        <p:nvSpPr>
          <p:cNvPr id="1028" name="文本占位符 2"/>
          <p:cNvSpPr>
            <a:spLocks noGrp="1"/>
          </p:cNvSpPr>
          <p:nvPr>
            <p:ph type="body" idx="1"/>
          </p:nvPr>
        </p:nvSpPr>
        <p:spPr>
          <a:xfrm>
            <a:off x="628650" y="1365838"/>
            <a:ext cx="7886700" cy="325544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4755491"/>
            <a:ext cx="2057400" cy="273168"/>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028950" y="4755491"/>
            <a:ext cx="3086100" cy="273168"/>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55491"/>
            <a:ext cx="2057400" cy="273168"/>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Lst>
  <p:hf sldNum="0" hdr="0" ftr="0" dt="0"/>
  <p:txStyles>
    <p:titleStyle>
      <a:lvl1pPr algn="l" defTabSz="683895" rtl="0" eaLnBrk="1" latinLnBrk="0" hangingPunct="1">
        <a:lnSpc>
          <a:spcPct val="90000"/>
        </a:lnSpc>
        <a:spcBef>
          <a:spcPct val="0"/>
        </a:spcBef>
        <a:buNone/>
        <a:defRPr sz="3290" kern="1200">
          <a:solidFill>
            <a:schemeClr val="tx1"/>
          </a:solidFill>
          <a:latin typeface="+mj-lt"/>
          <a:ea typeface="+mj-ea"/>
          <a:cs typeface="+mj-cs"/>
        </a:defRPr>
      </a:lvl1pPr>
    </p:titleStyle>
    <p:bodyStyle>
      <a:lvl1pPr marL="170815" indent="-170815" algn="l" defTabSz="683895" rtl="0" eaLnBrk="1" latinLnBrk="0" hangingPunct="1">
        <a:lnSpc>
          <a:spcPct val="90000"/>
        </a:lnSpc>
        <a:spcBef>
          <a:spcPct val="150000"/>
        </a:spcBef>
        <a:buFont typeface="Arial" panose="020B0604020202020204" pitchFamily="34" charset="0"/>
        <a:buChar char="•"/>
        <a:defRPr sz="2095" kern="1200">
          <a:solidFill>
            <a:schemeClr val="tx1"/>
          </a:solidFill>
          <a:latin typeface="+mn-lt"/>
          <a:ea typeface="+mn-ea"/>
          <a:cs typeface="+mn-cs"/>
        </a:defRPr>
      </a:lvl1pPr>
      <a:lvl2pPr marL="513080" indent="-170815" algn="l" defTabSz="683895" rtl="0" eaLnBrk="1" latinLnBrk="0" hangingPunct="1">
        <a:lnSpc>
          <a:spcPct val="90000"/>
        </a:lnSpc>
        <a:spcBef>
          <a:spcPct val="75000"/>
        </a:spcBef>
        <a:buFont typeface="Arial" panose="020B0604020202020204" pitchFamily="34" charset="0"/>
        <a:buChar char="•"/>
        <a:defRPr sz="1795" kern="1200">
          <a:solidFill>
            <a:schemeClr val="tx1"/>
          </a:solidFill>
          <a:latin typeface="+mn-lt"/>
          <a:ea typeface="+mn-ea"/>
          <a:cs typeface="+mn-cs"/>
        </a:defRPr>
      </a:lvl2pPr>
      <a:lvl3pPr marL="855345" indent="-170815" algn="l" defTabSz="683895" rtl="0" eaLnBrk="1" latinLnBrk="0" hangingPunct="1">
        <a:lnSpc>
          <a:spcPct val="90000"/>
        </a:lnSpc>
        <a:spcBef>
          <a:spcPct val="75000"/>
        </a:spcBef>
        <a:buFont typeface="Arial" panose="020B0604020202020204" pitchFamily="34" charset="0"/>
        <a:buChar char="•"/>
        <a:defRPr sz="1495" kern="1200">
          <a:solidFill>
            <a:schemeClr val="tx1"/>
          </a:solidFill>
          <a:latin typeface="+mn-lt"/>
          <a:ea typeface="+mn-ea"/>
          <a:cs typeface="+mn-cs"/>
        </a:defRPr>
      </a:lvl3pPr>
      <a:lvl4pPr marL="1196975" indent="-170815" algn="l" defTabSz="683895" rtl="0" eaLnBrk="1" latinLnBrk="0" hangingPunct="1">
        <a:lnSpc>
          <a:spcPct val="90000"/>
        </a:lnSpc>
        <a:spcBef>
          <a:spcPct val="75000"/>
        </a:spcBef>
        <a:buFont typeface="Arial" panose="020B0604020202020204" pitchFamily="34" charset="0"/>
        <a:buChar char="•"/>
        <a:defRPr sz="1345" kern="1200">
          <a:solidFill>
            <a:schemeClr val="tx1"/>
          </a:solidFill>
          <a:latin typeface="+mn-lt"/>
          <a:ea typeface="+mn-ea"/>
          <a:cs typeface="+mn-cs"/>
        </a:defRPr>
      </a:lvl4pPr>
      <a:lvl5pPr marL="1539240" indent="-170815" algn="l" defTabSz="683895" rtl="0" eaLnBrk="1" latinLnBrk="0" hangingPunct="1">
        <a:lnSpc>
          <a:spcPct val="90000"/>
        </a:lnSpc>
        <a:spcBef>
          <a:spcPct val="75000"/>
        </a:spcBef>
        <a:buFont typeface="Arial" panose="020B0604020202020204" pitchFamily="34" charset="0"/>
        <a:buChar char="•"/>
        <a:defRPr sz="1345" kern="1200">
          <a:solidFill>
            <a:schemeClr val="tx1"/>
          </a:solidFill>
          <a:latin typeface="+mn-lt"/>
          <a:ea typeface="+mn-ea"/>
          <a:cs typeface="+mn-cs"/>
        </a:defRPr>
      </a:lvl5pPr>
      <a:lvl6pPr marL="1881505" indent="-170815" algn="l" defTabSz="683895" rtl="0" eaLnBrk="1" latinLnBrk="0" hangingPunct="1">
        <a:lnSpc>
          <a:spcPct val="90000"/>
        </a:lnSpc>
        <a:spcBef>
          <a:spcPct val="75000"/>
        </a:spcBef>
        <a:buFont typeface="Arial" panose="020B0604020202020204" pitchFamily="34" charset="0"/>
        <a:buChar char="•"/>
        <a:defRPr sz="1345" kern="1200">
          <a:solidFill>
            <a:schemeClr val="tx1"/>
          </a:solidFill>
          <a:latin typeface="+mn-lt"/>
          <a:ea typeface="+mn-ea"/>
          <a:cs typeface="+mn-cs"/>
        </a:defRPr>
      </a:lvl6pPr>
      <a:lvl7pPr marL="2223135" indent="-170815" algn="l" defTabSz="683895" rtl="0" eaLnBrk="1" latinLnBrk="0" hangingPunct="1">
        <a:lnSpc>
          <a:spcPct val="90000"/>
        </a:lnSpc>
        <a:spcBef>
          <a:spcPct val="75000"/>
        </a:spcBef>
        <a:buFont typeface="Arial" panose="020B0604020202020204" pitchFamily="34" charset="0"/>
        <a:buChar char="•"/>
        <a:defRPr sz="1345" kern="1200">
          <a:solidFill>
            <a:schemeClr val="tx1"/>
          </a:solidFill>
          <a:latin typeface="+mn-lt"/>
          <a:ea typeface="+mn-ea"/>
          <a:cs typeface="+mn-cs"/>
        </a:defRPr>
      </a:lvl7pPr>
      <a:lvl8pPr marL="2565400" indent="-170815" algn="l" defTabSz="683895" rtl="0" eaLnBrk="1" latinLnBrk="0" hangingPunct="1">
        <a:lnSpc>
          <a:spcPct val="90000"/>
        </a:lnSpc>
        <a:spcBef>
          <a:spcPct val="75000"/>
        </a:spcBef>
        <a:buFont typeface="Arial" panose="020B0604020202020204" pitchFamily="34" charset="0"/>
        <a:buChar char="•"/>
        <a:defRPr sz="1345" kern="1200">
          <a:solidFill>
            <a:schemeClr val="tx1"/>
          </a:solidFill>
          <a:latin typeface="+mn-lt"/>
          <a:ea typeface="+mn-ea"/>
          <a:cs typeface="+mn-cs"/>
        </a:defRPr>
      </a:lvl8pPr>
      <a:lvl9pPr marL="2907665" indent="-170815" algn="l" defTabSz="683895" rtl="0" eaLnBrk="1" latinLnBrk="0" hangingPunct="1">
        <a:lnSpc>
          <a:spcPct val="90000"/>
        </a:lnSpc>
        <a:spcBef>
          <a:spcPct val="75000"/>
        </a:spcBef>
        <a:buFont typeface="Arial" panose="020B0604020202020204" pitchFamily="34" charset="0"/>
        <a:buChar char="•"/>
        <a:defRPr sz="1345" kern="1200">
          <a:solidFill>
            <a:schemeClr val="tx1"/>
          </a:solidFill>
          <a:latin typeface="+mn-lt"/>
          <a:ea typeface="+mn-ea"/>
          <a:cs typeface="+mn-cs"/>
        </a:defRPr>
      </a:lvl9pPr>
    </p:bodyStyle>
    <p:otherStyle>
      <a:defPPr>
        <a:defRPr lang="zh-CN"/>
      </a:defPPr>
      <a:lvl1pPr marL="0" algn="l" defTabSz="683895" rtl="0" eaLnBrk="1" latinLnBrk="0" hangingPunct="1">
        <a:defRPr sz="1345" kern="1200">
          <a:solidFill>
            <a:schemeClr val="tx1"/>
          </a:solidFill>
          <a:latin typeface="+mn-lt"/>
          <a:ea typeface="+mn-ea"/>
          <a:cs typeface="+mn-cs"/>
        </a:defRPr>
      </a:lvl1pPr>
      <a:lvl2pPr marL="342265" algn="l" defTabSz="683895" rtl="0" eaLnBrk="1" latinLnBrk="0" hangingPunct="1">
        <a:defRPr sz="1345" kern="1200">
          <a:solidFill>
            <a:schemeClr val="tx1"/>
          </a:solidFill>
          <a:latin typeface="+mn-lt"/>
          <a:ea typeface="+mn-ea"/>
          <a:cs typeface="+mn-cs"/>
        </a:defRPr>
      </a:lvl2pPr>
      <a:lvl3pPr marL="683895" algn="l" defTabSz="683895" rtl="0" eaLnBrk="1" latinLnBrk="0" hangingPunct="1">
        <a:defRPr sz="1345" kern="1200">
          <a:solidFill>
            <a:schemeClr val="tx1"/>
          </a:solidFill>
          <a:latin typeface="+mn-lt"/>
          <a:ea typeface="+mn-ea"/>
          <a:cs typeface="+mn-cs"/>
        </a:defRPr>
      </a:lvl3pPr>
      <a:lvl4pPr marL="1026160" algn="l" defTabSz="683895" rtl="0" eaLnBrk="1" latinLnBrk="0" hangingPunct="1">
        <a:defRPr sz="1345" kern="1200">
          <a:solidFill>
            <a:schemeClr val="tx1"/>
          </a:solidFill>
          <a:latin typeface="+mn-lt"/>
          <a:ea typeface="+mn-ea"/>
          <a:cs typeface="+mn-cs"/>
        </a:defRPr>
      </a:lvl4pPr>
      <a:lvl5pPr marL="1368425" algn="l" defTabSz="683895" rtl="0" eaLnBrk="1" latinLnBrk="0" hangingPunct="1">
        <a:defRPr sz="1345" kern="1200">
          <a:solidFill>
            <a:schemeClr val="tx1"/>
          </a:solidFill>
          <a:latin typeface="+mn-lt"/>
          <a:ea typeface="+mn-ea"/>
          <a:cs typeface="+mn-cs"/>
        </a:defRPr>
      </a:lvl5pPr>
      <a:lvl6pPr marL="1710055" algn="l" defTabSz="683895" rtl="0" eaLnBrk="1" latinLnBrk="0" hangingPunct="1">
        <a:defRPr sz="1345" kern="1200">
          <a:solidFill>
            <a:schemeClr val="tx1"/>
          </a:solidFill>
          <a:latin typeface="+mn-lt"/>
          <a:ea typeface="+mn-ea"/>
          <a:cs typeface="+mn-cs"/>
        </a:defRPr>
      </a:lvl6pPr>
      <a:lvl7pPr marL="2052320" algn="l" defTabSz="683895" rtl="0" eaLnBrk="1" latinLnBrk="0" hangingPunct="1">
        <a:defRPr sz="1345" kern="1200">
          <a:solidFill>
            <a:schemeClr val="tx1"/>
          </a:solidFill>
          <a:latin typeface="+mn-lt"/>
          <a:ea typeface="+mn-ea"/>
          <a:cs typeface="+mn-cs"/>
        </a:defRPr>
      </a:lvl7pPr>
      <a:lvl8pPr marL="2394585" algn="l" defTabSz="683895" rtl="0" eaLnBrk="1" latinLnBrk="0" hangingPunct="1">
        <a:defRPr sz="1345" kern="1200">
          <a:solidFill>
            <a:schemeClr val="tx1"/>
          </a:solidFill>
          <a:latin typeface="+mn-lt"/>
          <a:ea typeface="+mn-ea"/>
          <a:cs typeface="+mn-cs"/>
        </a:defRPr>
      </a:lvl8pPr>
      <a:lvl9pPr marL="2736215" algn="l" defTabSz="683895" rtl="0" eaLnBrk="1" latinLnBrk="0" hangingPunct="1">
        <a:defRPr sz="13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 name="图片 22"/>
          <p:cNvPicPr>
            <a:picLocks noChangeAspect="1"/>
          </p:cNvPicPr>
          <p:nvPr>
            <p:custDataLst>
              <p:tags r:id="rId1"/>
            </p:custDataLst>
          </p:nvPr>
        </p:nvPicPr>
        <p:blipFill>
          <a:blip r:embed="rId2"/>
          <a:stretch>
            <a:fillRect/>
          </a:stretch>
        </p:blipFill>
        <p:spPr>
          <a:xfrm>
            <a:off x="-183515" y="113030"/>
            <a:ext cx="3265170" cy="4906010"/>
          </a:xfrm>
          <a:prstGeom prst="rect">
            <a:avLst/>
          </a:prstGeom>
        </p:spPr>
      </p:pic>
      <p:grpSp>
        <p:nvGrpSpPr>
          <p:cNvPr id="8" name="组合 7"/>
          <p:cNvGrpSpPr/>
          <p:nvPr/>
        </p:nvGrpSpPr>
        <p:grpSpPr>
          <a:xfrm>
            <a:off x="2835086" y="565362"/>
            <a:ext cx="4113280" cy="4057650"/>
            <a:chOff x="5430" y="789"/>
            <a:chExt cx="8976" cy="9162"/>
          </a:xfrm>
        </p:grpSpPr>
        <p:sp>
          <p:nvSpPr>
            <p:cNvPr id="7" name="椭圆 1338"/>
            <p:cNvSpPr>
              <a:spLocks noChangeArrowheads="1"/>
            </p:cNvSpPr>
            <p:nvPr/>
          </p:nvSpPr>
          <p:spPr bwMode="auto">
            <a:xfrm>
              <a:off x="5483" y="912"/>
              <a:ext cx="8790" cy="8788"/>
            </a:xfrm>
            <a:prstGeom prst="ellipse">
              <a:avLst/>
            </a:prstGeom>
            <a:solidFill>
              <a:schemeClr val="bg1">
                <a:alpha val="42000"/>
              </a:schemeClr>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9" name="椭圆 1339"/>
            <p:cNvSpPr>
              <a:spLocks noChangeArrowheads="1"/>
            </p:cNvSpPr>
            <p:nvPr/>
          </p:nvSpPr>
          <p:spPr bwMode="auto">
            <a:xfrm>
              <a:off x="5431" y="789"/>
              <a:ext cx="8975" cy="9162"/>
            </a:xfrm>
            <a:prstGeom prst="ellipse">
              <a:avLst/>
            </a:prstGeom>
            <a:noFill/>
            <a:ln w="28575" cmpd="sng">
              <a:solidFill>
                <a:schemeClr val="bg1">
                  <a:lumMod val="90000"/>
                </a:schemeClr>
              </a:solidFill>
              <a:prstDash val="solid"/>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pic>
          <p:nvPicPr>
            <p:cNvPr id="10" name="组合 1366"/>
            <p:cNvPicPr>
              <a:picLocks noChangeArrowheads="1"/>
            </p:cNvPicPr>
            <p:nvPr/>
          </p:nvPicPr>
          <p:blipFill>
            <a:blip r:embed="rId3"/>
            <a:srcRect/>
            <a:stretch>
              <a:fillRect/>
            </a:stretch>
          </p:blipFill>
          <p:spPr bwMode="auto">
            <a:xfrm>
              <a:off x="5968" y="2621"/>
              <a:ext cx="7871" cy="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1342"/>
            <p:cNvSpPr txBox="1">
              <a:spLocks noChangeArrowheads="1"/>
            </p:cNvSpPr>
            <p:nvPr/>
          </p:nvSpPr>
          <p:spPr bwMode="auto">
            <a:xfrm>
              <a:off x="5430" y="3617"/>
              <a:ext cx="8821" cy="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4000" dirty="0">
                  <a:solidFill>
                    <a:srgbClr val="413B17"/>
                  </a:solidFill>
                  <a:effectLst>
                    <a:outerShdw blurRad="38100" dist="38100" dir="2700000" algn="tl">
                      <a:srgbClr val="000000">
                        <a:alpha val="43137"/>
                      </a:srgbClr>
                    </a:outerShdw>
                  </a:effectLst>
                  <a:latin typeface="楷体" panose="02010609060101010101" charset="-122"/>
                  <a:ea typeface="楷体" panose="02010609060101010101" charset="-122"/>
                </a:rPr>
                <a:t>2020年周年纪事专题复习</a:t>
              </a:r>
              <a:endParaRPr lang="zh-CN" altLang="en-US" sz="4000" dirty="0">
                <a:solidFill>
                  <a:srgbClr val="413B17"/>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a:stretch>
            <a:fillRect/>
          </a:stretch>
        </p:blipFill>
        <p:spPr>
          <a:xfrm>
            <a:off x="82550" y="-90805"/>
            <a:ext cx="937895" cy="1043940"/>
          </a:xfrm>
          <a:prstGeom prst="rect">
            <a:avLst/>
          </a:prstGeom>
        </p:spPr>
      </p:pic>
      <p:grpSp>
        <p:nvGrpSpPr>
          <p:cNvPr id="15" name="组合 14"/>
          <p:cNvGrpSpPr/>
          <p:nvPr/>
        </p:nvGrpSpPr>
        <p:grpSpPr>
          <a:xfrm rot="0">
            <a:off x="894080" y="400685"/>
            <a:ext cx="2792095" cy="211455"/>
            <a:chOff x="1233" y="715"/>
            <a:chExt cx="4259" cy="333"/>
          </a:xfrm>
        </p:grpSpPr>
        <p:sp>
          <p:nvSpPr>
            <p:cNvPr id="16" name="Freeform 9"/>
            <p:cNvSpPr/>
            <p:nvPr/>
          </p:nvSpPr>
          <p:spPr bwMode="auto">
            <a:xfrm>
              <a:off x="1233" y="715"/>
              <a:ext cx="295" cy="330"/>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7" name="Freeform 10"/>
            <p:cNvSpPr/>
            <p:nvPr/>
          </p:nvSpPr>
          <p:spPr bwMode="auto">
            <a:xfrm>
              <a:off x="1486" y="862"/>
              <a:ext cx="3756" cy="5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8" name="Freeform 11"/>
            <p:cNvSpPr/>
            <p:nvPr/>
          </p:nvSpPr>
          <p:spPr bwMode="auto">
            <a:xfrm>
              <a:off x="5200" y="726"/>
              <a:ext cx="293" cy="322"/>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sp>
        <p:nvSpPr>
          <p:cNvPr id="3" name="文本框 2"/>
          <p:cNvSpPr txBox="1"/>
          <p:nvPr/>
        </p:nvSpPr>
        <p:spPr>
          <a:xfrm>
            <a:off x="232410" y="693420"/>
            <a:ext cx="8745220" cy="3784600"/>
          </a:xfrm>
          <a:prstGeom prst="rect">
            <a:avLst/>
          </a:prstGeom>
          <a:noFill/>
          <a:ln w="9525">
            <a:noFill/>
          </a:ln>
        </p:spPr>
        <p:txBody>
          <a:bodyPr wrap="square">
            <a:spAutoFit/>
          </a:bodyPr>
          <a:p>
            <a:pPr marL="0" indent="266700" algn="l">
              <a:lnSpc>
                <a:spcPct val="150000"/>
              </a:lnSpc>
            </a:pPr>
            <a:r>
              <a:rPr sz="1600" b="1">
                <a:latin typeface="楷体" panose="02010609060101010101" charset="-122"/>
                <a:ea typeface="楷体" panose="02010609060101010101" charset="-122"/>
                <a:cs typeface="楷体" panose="02010609060101010101" charset="-122"/>
              </a:rPr>
              <a:t>1.“英国不但在本国实行自由贸易政策,而且也要求外国实行这个政策……英国统治集团不惜发动侵略战争打开外国的大门。”英国发动的首次打开中国大门的侵略战争是(　　)</a:t>
            </a:r>
            <a:endParaRPr sz="1600" b="1">
              <a:latin typeface="楷体" panose="02010609060101010101" charset="-122"/>
              <a:ea typeface="楷体" panose="02010609060101010101" charset="-122"/>
              <a:cs typeface="楷体" panose="02010609060101010101" charset="-122"/>
            </a:endParaRPr>
          </a:p>
          <a:p>
            <a:pPr marL="0" indent="266700" algn="l">
              <a:lnSpc>
                <a:spcPct val="150000"/>
              </a:lnSpc>
            </a:pPr>
            <a:r>
              <a:rPr sz="1600" b="1">
                <a:latin typeface="楷体" panose="02010609060101010101" charset="-122"/>
                <a:ea typeface="楷体" panose="02010609060101010101" charset="-122"/>
                <a:cs typeface="楷体" panose="02010609060101010101" charset="-122"/>
              </a:rPr>
              <a:t>A.鸦片战争	B.第二次鸦片战争   C.甲午中日战争	 D.八国联军侵华战争</a:t>
            </a:r>
            <a:endParaRPr sz="1600" b="1">
              <a:latin typeface="楷体" panose="02010609060101010101" charset="-122"/>
              <a:ea typeface="楷体" panose="02010609060101010101" charset="-122"/>
              <a:cs typeface="楷体" panose="02010609060101010101" charset="-122"/>
            </a:endParaRPr>
          </a:p>
          <a:p>
            <a:pPr marL="0" indent="266700" algn="l">
              <a:lnSpc>
                <a:spcPct val="150000"/>
              </a:lnSpc>
            </a:pPr>
            <a:r>
              <a:rPr lang="en-US" sz="1600" b="1">
                <a:latin typeface="楷体" panose="02010609060101010101" charset="-122"/>
                <a:ea typeface="楷体" panose="02010609060101010101" charset="-122"/>
                <a:cs typeface="楷体" panose="02010609060101010101" charset="-122"/>
              </a:rPr>
              <a:t>2</a:t>
            </a:r>
            <a:r>
              <a:rPr sz="1600" b="1">
                <a:latin typeface="楷体" panose="02010609060101010101" charset="-122"/>
                <a:ea typeface="楷体" panose="02010609060101010101" charset="-122"/>
                <a:cs typeface="楷体" panose="02010609060101010101" charset="-122"/>
              </a:rPr>
              <a:t>.下图是李杨同学做的历史笔记,该笔记应该属于哪次会议的内容(　　)</a:t>
            </a:r>
            <a:endParaRPr sz="1600" b="1">
              <a:latin typeface="楷体" panose="02010609060101010101" charset="-122"/>
              <a:ea typeface="楷体" panose="02010609060101010101" charset="-122"/>
              <a:cs typeface="楷体" panose="02010609060101010101" charset="-122"/>
            </a:endParaRPr>
          </a:p>
          <a:p>
            <a:pPr marL="0" indent="266700" algn="l">
              <a:lnSpc>
                <a:spcPct val="150000"/>
              </a:lnSpc>
            </a:pPr>
            <a:r>
              <a:rPr sz="1600" b="1">
                <a:latin typeface="楷体" panose="02010609060101010101" charset="-122"/>
                <a:ea typeface="楷体" panose="02010609060101010101" charset="-122"/>
                <a:cs typeface="楷体" panose="02010609060101010101" charset="-122"/>
              </a:rPr>
              <a:t>A.中共一大	B.中共七大 </a:t>
            </a:r>
            <a:endParaRPr sz="1600" b="1">
              <a:latin typeface="楷体" panose="02010609060101010101" charset="-122"/>
              <a:ea typeface="楷体" panose="02010609060101010101" charset="-122"/>
              <a:cs typeface="楷体" panose="02010609060101010101" charset="-122"/>
            </a:endParaRPr>
          </a:p>
          <a:p>
            <a:pPr marL="0" indent="266700" algn="l">
              <a:lnSpc>
                <a:spcPct val="150000"/>
              </a:lnSpc>
            </a:pPr>
            <a:r>
              <a:rPr sz="1600" b="1">
                <a:latin typeface="楷体" panose="02010609060101010101" charset="-122"/>
                <a:ea typeface="楷体" panose="02010609060101010101" charset="-122"/>
                <a:cs typeface="楷体" panose="02010609060101010101" charset="-122"/>
              </a:rPr>
              <a:t> C.遵义会议	D.政治协商会议</a:t>
            </a:r>
            <a:endParaRPr sz="1600" b="1">
              <a:latin typeface="楷体" panose="02010609060101010101" charset="-122"/>
              <a:ea typeface="楷体" panose="02010609060101010101" charset="-122"/>
              <a:cs typeface="楷体" panose="02010609060101010101" charset="-122"/>
            </a:endParaRPr>
          </a:p>
          <a:p>
            <a:pPr marL="0" indent="266700" algn="l">
              <a:lnSpc>
                <a:spcPct val="150000"/>
              </a:lnSpc>
            </a:pPr>
            <a:r>
              <a:rPr lang="en-US" sz="1600" b="1">
                <a:latin typeface="楷体" panose="02010609060101010101" charset="-122"/>
                <a:ea typeface="楷体" panose="02010609060101010101" charset="-122"/>
                <a:cs typeface="楷体" panose="02010609060101010101" charset="-122"/>
              </a:rPr>
              <a:t>3.</a:t>
            </a:r>
            <a:r>
              <a:rPr sz="1600" b="1">
                <a:latin typeface="楷体" panose="02010609060101010101" charset="-122"/>
                <a:ea typeface="楷体" panose="02010609060101010101" charset="-122"/>
                <a:cs typeface="楷体" panose="02010609060101010101" charset="-122"/>
              </a:rPr>
              <a:t>《全球通史》一书中写道:“英国资产阶级革命的根源可以在国会和斯图亚特王朝之间的冲突中找到。”其“根源”是指(　　)</a:t>
            </a:r>
            <a:endParaRPr sz="1600" b="1">
              <a:latin typeface="楷体" panose="02010609060101010101" charset="-122"/>
              <a:ea typeface="楷体" panose="02010609060101010101" charset="-122"/>
              <a:cs typeface="楷体" panose="02010609060101010101" charset="-122"/>
            </a:endParaRPr>
          </a:p>
          <a:p>
            <a:pPr marL="0" indent="266700" algn="l">
              <a:lnSpc>
                <a:spcPct val="150000"/>
              </a:lnSpc>
            </a:pPr>
            <a:r>
              <a:rPr sz="1600" b="1">
                <a:latin typeface="楷体" panose="02010609060101010101" charset="-122"/>
                <a:ea typeface="楷体" panose="02010609060101010101" charset="-122"/>
                <a:cs typeface="楷体" panose="02010609060101010101" charset="-122"/>
              </a:rPr>
              <a:t>A.苏格兰人民爆发反抗国王的起义        B.国王召集议会要求增加政府税收</a:t>
            </a:r>
            <a:endParaRPr sz="1600" b="1">
              <a:latin typeface="楷体" panose="02010609060101010101" charset="-122"/>
              <a:ea typeface="楷体" panose="02010609060101010101" charset="-122"/>
              <a:cs typeface="楷体" panose="02010609060101010101" charset="-122"/>
            </a:endParaRPr>
          </a:p>
          <a:p>
            <a:pPr marL="0" indent="266700" algn="l">
              <a:lnSpc>
                <a:spcPct val="150000"/>
              </a:lnSpc>
            </a:pPr>
            <a:r>
              <a:rPr sz="1600" b="1">
                <a:latin typeface="楷体" panose="02010609060101010101" charset="-122"/>
                <a:ea typeface="楷体" panose="02010609060101010101" charset="-122"/>
                <a:cs typeface="楷体" panose="02010609060101010101" charset="-122"/>
              </a:rPr>
              <a:t>C.议会议员猛烈抨击国王独断专权        D.封建专制统治阻碍资本主义发展</a:t>
            </a:r>
            <a:endParaRPr sz="1600" b="1">
              <a:latin typeface="楷体" panose="02010609060101010101" charset="-122"/>
              <a:ea typeface="楷体" panose="02010609060101010101" charset="-122"/>
              <a:cs typeface="楷体" panose="02010609060101010101" charset="-122"/>
            </a:endParaRPr>
          </a:p>
        </p:txBody>
      </p:sp>
      <p:sp>
        <p:nvSpPr>
          <p:cNvPr id="8" name="文本框 7"/>
          <p:cNvSpPr txBox="1"/>
          <p:nvPr/>
        </p:nvSpPr>
        <p:spPr>
          <a:xfrm>
            <a:off x="894080" y="69215"/>
            <a:ext cx="6621780" cy="368300"/>
          </a:xfrm>
          <a:prstGeom prst="rect">
            <a:avLst/>
          </a:prstGeom>
          <a:noFill/>
          <a:ln w="9525">
            <a:noFill/>
          </a:ln>
        </p:spPr>
        <p:txBody>
          <a:bodyPr wrap="square">
            <a:spAutoFit/>
          </a:bodyPr>
          <a:p>
            <a:pPr marL="0" indent="0" algn="l"/>
            <a:r>
              <a:rPr lang="zh-CN" sz="1800" b="1">
                <a:solidFill>
                  <a:srgbClr val="FF0000"/>
                </a:solidFill>
                <a:ea typeface="宋体" panose="02010600030101010101" pitchFamily="2" charset="-122"/>
                <a:sym typeface="+mn-ea"/>
              </a:rPr>
              <a:t>典型例题</a:t>
            </a:r>
            <a:endParaRPr lang="zh-CN" sz="1800" b="1">
              <a:solidFill>
                <a:srgbClr val="FF0000"/>
              </a:solidFill>
              <a:ea typeface="宋体" panose="02010600030101010101" pitchFamily="2" charset="-122"/>
              <a:sym typeface="+mn-ea"/>
            </a:endParaRPr>
          </a:p>
        </p:txBody>
      </p:sp>
      <p:pic>
        <p:nvPicPr>
          <p:cNvPr id="2" name="T19XZKZFXRJLS19.eps"/>
          <p:cNvPicPr>
            <a:picLocks noChangeAspect="1"/>
          </p:cNvPicPr>
          <p:nvPr/>
        </p:nvPicPr>
        <p:blipFill>
          <a:blip r:embed="rId2"/>
          <a:stretch>
            <a:fillRect/>
          </a:stretch>
        </p:blipFill>
        <p:spPr>
          <a:xfrm>
            <a:off x="3686810" y="2148523"/>
            <a:ext cx="2018030" cy="874395"/>
          </a:xfrm>
          <a:prstGeom prst="rect">
            <a:avLst/>
          </a:prstGeom>
          <a:noFill/>
          <a:ln w="9525">
            <a:noFill/>
          </a:ln>
        </p:spPr>
      </p:pic>
      <p:pic>
        <p:nvPicPr>
          <p:cNvPr id="6" name="图片 5" descr="C:/Users/lenovo/AppData/Local/Temp/kaimatting_20200115105037/output_20200115105043..pngoutput_20200115105043."/>
          <p:cNvPicPr>
            <a:picLocks noChangeAspect="1"/>
          </p:cNvPicPr>
          <p:nvPr/>
        </p:nvPicPr>
        <p:blipFill>
          <a:blip r:embed="rId3" cstate="print"/>
          <a:stretch>
            <a:fillRect/>
          </a:stretch>
        </p:blipFill>
        <p:spPr>
          <a:xfrm>
            <a:off x="369570" y="1460500"/>
            <a:ext cx="453390" cy="385445"/>
          </a:xfrm>
          <a:prstGeom prst="rect">
            <a:avLst/>
          </a:prstGeom>
        </p:spPr>
      </p:pic>
      <p:pic>
        <p:nvPicPr>
          <p:cNvPr id="4" name="图片 3" descr="C:/Users/lenovo/AppData/Local/Temp/kaimatting_20200115105037/output_20200115105043..pngoutput_20200115105043."/>
          <p:cNvPicPr>
            <a:picLocks noChangeAspect="1"/>
          </p:cNvPicPr>
          <p:nvPr/>
        </p:nvPicPr>
        <p:blipFill>
          <a:blip r:embed="rId3" cstate="print"/>
          <a:stretch>
            <a:fillRect/>
          </a:stretch>
        </p:blipFill>
        <p:spPr>
          <a:xfrm>
            <a:off x="1935480" y="2148840"/>
            <a:ext cx="453390" cy="385445"/>
          </a:xfrm>
          <a:prstGeom prst="rect">
            <a:avLst/>
          </a:prstGeom>
        </p:spPr>
      </p:pic>
      <p:pic>
        <p:nvPicPr>
          <p:cNvPr id="5" name="图片 4" descr="C:/Users/lenovo/AppData/Local/Temp/kaimatting_20200115105037/output_20200115105043..pngoutput_20200115105043."/>
          <p:cNvPicPr>
            <a:picLocks noChangeAspect="1"/>
          </p:cNvPicPr>
          <p:nvPr/>
        </p:nvPicPr>
        <p:blipFill>
          <a:blip r:embed="rId3" cstate="print"/>
          <a:stretch>
            <a:fillRect/>
          </a:stretch>
        </p:blipFill>
        <p:spPr>
          <a:xfrm>
            <a:off x="4345305" y="4021455"/>
            <a:ext cx="453390" cy="3854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a:stretch>
            <a:fillRect/>
          </a:stretch>
        </p:blipFill>
        <p:spPr>
          <a:xfrm>
            <a:off x="82550" y="-90805"/>
            <a:ext cx="937895" cy="1043940"/>
          </a:xfrm>
          <a:prstGeom prst="rect">
            <a:avLst/>
          </a:prstGeom>
        </p:spPr>
      </p:pic>
      <p:grpSp>
        <p:nvGrpSpPr>
          <p:cNvPr id="15" name="组合 14"/>
          <p:cNvGrpSpPr/>
          <p:nvPr/>
        </p:nvGrpSpPr>
        <p:grpSpPr>
          <a:xfrm rot="0">
            <a:off x="894080" y="400685"/>
            <a:ext cx="2792095" cy="211455"/>
            <a:chOff x="1233" y="715"/>
            <a:chExt cx="4259" cy="333"/>
          </a:xfrm>
        </p:grpSpPr>
        <p:sp>
          <p:nvSpPr>
            <p:cNvPr id="16" name="Freeform 9"/>
            <p:cNvSpPr/>
            <p:nvPr/>
          </p:nvSpPr>
          <p:spPr bwMode="auto">
            <a:xfrm>
              <a:off x="1233" y="715"/>
              <a:ext cx="295" cy="330"/>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7" name="Freeform 10"/>
            <p:cNvSpPr/>
            <p:nvPr/>
          </p:nvSpPr>
          <p:spPr bwMode="auto">
            <a:xfrm>
              <a:off x="1486" y="862"/>
              <a:ext cx="3756" cy="5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8" name="Freeform 11"/>
            <p:cNvSpPr/>
            <p:nvPr/>
          </p:nvSpPr>
          <p:spPr bwMode="auto">
            <a:xfrm>
              <a:off x="5200" y="726"/>
              <a:ext cx="293" cy="322"/>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aphicFrame>
        <p:nvGraphicFramePr>
          <p:cNvPr id="94309" name="Group 101"/>
          <p:cNvGraphicFramePr>
            <a:graphicFrameLocks noGrp="1"/>
          </p:cNvGraphicFramePr>
          <p:nvPr>
            <p:custDataLst>
              <p:tags r:id="rId2"/>
            </p:custDataLst>
          </p:nvPr>
        </p:nvGraphicFramePr>
        <p:xfrm>
          <a:off x="323850" y="527050"/>
          <a:ext cx="8669655" cy="4469765"/>
        </p:xfrm>
        <a:graphic>
          <a:graphicData uri="http://schemas.openxmlformats.org/drawingml/2006/table">
            <a:tbl>
              <a:tblPr/>
              <a:tblGrid>
                <a:gridCol w="658495"/>
                <a:gridCol w="2496185"/>
                <a:gridCol w="949960"/>
                <a:gridCol w="1327150"/>
                <a:gridCol w="3237865"/>
              </a:tblGrid>
              <a:tr h="394335">
                <a:tc>
                  <a:txBody>
                    <a:bodyPr/>
                    <a:lstStyle>
                      <a:lvl1pPr algn="just" defTabSz="514350"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defTabSz="514350"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marL="514350" defTabSz="514350"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marL="771525" defTabSz="514350"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marL="1028700" defTabSz="514350"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4859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19431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4003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28575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just" defTabSz="514350" rtl="0" eaLnBrk="0" fontAlgn="base" latinLnBrk="0" hangingPunct="0">
                        <a:lnSpc>
                          <a:spcPct val="110000"/>
                        </a:lnSpc>
                        <a:spcBef>
                          <a:spcPts val="900"/>
                        </a:spcBef>
                        <a:spcAft>
                          <a:spcPct val="0"/>
                        </a:spcAft>
                        <a:buClr>
                          <a:schemeClr val="accent1"/>
                        </a:buClr>
                        <a:buSzPct val="60000"/>
                        <a:buFont typeface="Wingdings" panose="05000000000000000000" pitchFamily="2" charset="2"/>
                        <a:buNone/>
                      </a:pPr>
                      <a:endParaRPr kumimoji="0" lang="zh-CN" altLang="en-US" sz="1800" b="0" i="0" u="none" strike="noStrike" cap="none" normalizeH="0" baseline="0">
                        <a:ln>
                          <a:noFill/>
                        </a:ln>
                        <a:solidFill>
                          <a:schemeClr val="accent1"/>
                        </a:solidFill>
                        <a:effectLst/>
                        <a:latin typeface="幼圆" pitchFamily="49" charset="-122"/>
                        <a:ea typeface="幼圆"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史实</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时间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周年数</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考查角度</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641350">
                <a:tc>
                  <a:txBody>
                    <a:bodyPr/>
                    <a:p>
                      <a:pPr marL="0" marR="0" lvl="0" indent="0" algn="ctr" defTabSz="914400" rtl="0" eaLnBrk="1" fontAlgn="base" latinLnBrk="0" hangingPunct="1">
                        <a:lnSpc>
                          <a:spcPct val="150000"/>
                        </a:lnSpc>
                        <a:spcBef>
                          <a:spcPct val="0"/>
                        </a:spcBef>
                        <a:spcAft>
                          <a:spcPct val="0"/>
                        </a:spcAft>
                        <a:buClrTx/>
                        <a:buSzTx/>
                        <a:buFontTx/>
                        <a:buNone/>
                      </a:pP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秦灭六国，建立秦朝</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公元前221年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2200</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秦始皇、汉武帝；秦汉加强中央集权和统一的措施</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1985">
                <a:tc rowSpan="6">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中</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国</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史</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官渡之战</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200</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1820</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对战双方、结果及其他以少胜多的战役</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1325">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魏国建立，东汉灭亡</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220</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1800</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三国鼎立局面的形成</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7030">
                <a:tc vMerge="1">
                  <a:tcPr/>
                </a:tc>
                <a:tc>
                  <a:txBody>
                    <a:bodyPr/>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西晋灭吴，统一全国</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280年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1740</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0"/>
                        </a:spcBef>
                        <a:spcAft>
                          <a:spcPct val="0"/>
                        </a:spcAft>
                        <a:buClrTx/>
                        <a:buSzTx/>
                        <a:buFontTx/>
                        <a:buNone/>
                      </a:pPr>
                      <a:r>
                        <a:rPr lang="zh-CN" altLang="en-US" sz="1800" b="1">
                          <a:latin typeface="宋体" panose="02010600030101010101" pitchFamily="2" charset="-122"/>
                          <a:ea typeface="宋体" panose="02010600030101010101" pitchFamily="2" charset="-122"/>
                          <a:cs typeface="楷体" panose="02010609060101010101" charset="-122"/>
                          <a:sym typeface="+mn-ea"/>
                        </a:rPr>
                        <a:t>统一而短暂的王朝</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1985">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北宋建立</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960</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1060</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宋加强中央集权的措施，民族政权的并立</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4520">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鸦片战争爆发</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1840</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180</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鸦片战争爆发的原因、影响及</a:t>
                      </a: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南京条约</a:t>
                      </a: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675">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英法联军火烧圆明园</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1860</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160</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第二次鸦片战争经过和影响、沙俄侵占中国北方大片领土</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67" name="TextBox 1"/>
          <p:cNvSpPr txBox="1"/>
          <p:nvPr/>
        </p:nvSpPr>
        <p:spPr>
          <a:xfrm>
            <a:off x="1087755" y="125730"/>
            <a:ext cx="2050415" cy="368300"/>
          </a:xfrm>
          <a:prstGeom prst="rect">
            <a:avLst/>
          </a:prstGeom>
          <a:noFill/>
          <a:ln w="9525">
            <a:noFill/>
          </a:ln>
        </p:spPr>
        <p:txBody>
          <a:bodyPr wrap="square">
            <a:spAutoFit/>
          </a:bodyPr>
          <a:p>
            <a:pPr eaLnBrk="1" hangingPunct="1"/>
            <a:r>
              <a:rPr lang="zh-CN" altLang="en-US" b="1" dirty="0">
                <a:solidFill>
                  <a:srgbClr val="FF0000"/>
                </a:solidFill>
                <a:latin typeface="宋体" panose="02010600030101010101" pitchFamily="2" charset="-122"/>
              </a:rPr>
              <a:t>一、逢“十”周年</a:t>
            </a:r>
            <a:endParaRPr lang="zh-CN" altLang="en-US" b="1" dirty="0">
              <a:solidFill>
                <a:srgbClr val="FF0000"/>
              </a:solidFill>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a:stretch>
            <a:fillRect/>
          </a:stretch>
        </p:blipFill>
        <p:spPr>
          <a:xfrm>
            <a:off x="82550" y="-90805"/>
            <a:ext cx="937895" cy="1043940"/>
          </a:xfrm>
          <a:prstGeom prst="rect">
            <a:avLst/>
          </a:prstGeom>
        </p:spPr>
      </p:pic>
      <p:grpSp>
        <p:nvGrpSpPr>
          <p:cNvPr id="15" name="组合 14"/>
          <p:cNvGrpSpPr/>
          <p:nvPr/>
        </p:nvGrpSpPr>
        <p:grpSpPr>
          <a:xfrm rot="0">
            <a:off x="894080" y="400685"/>
            <a:ext cx="2792095" cy="211455"/>
            <a:chOff x="1233" y="715"/>
            <a:chExt cx="4259" cy="333"/>
          </a:xfrm>
        </p:grpSpPr>
        <p:sp>
          <p:nvSpPr>
            <p:cNvPr id="16" name="Freeform 9"/>
            <p:cNvSpPr/>
            <p:nvPr/>
          </p:nvSpPr>
          <p:spPr bwMode="auto">
            <a:xfrm>
              <a:off x="1233" y="715"/>
              <a:ext cx="295" cy="330"/>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7" name="Freeform 10"/>
            <p:cNvSpPr/>
            <p:nvPr/>
          </p:nvSpPr>
          <p:spPr bwMode="auto">
            <a:xfrm>
              <a:off x="1486" y="862"/>
              <a:ext cx="3756" cy="5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8" name="Freeform 11"/>
            <p:cNvSpPr/>
            <p:nvPr/>
          </p:nvSpPr>
          <p:spPr bwMode="auto">
            <a:xfrm>
              <a:off x="5200" y="726"/>
              <a:ext cx="293" cy="322"/>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aphicFrame>
        <p:nvGraphicFramePr>
          <p:cNvPr id="96355" name="Group 99"/>
          <p:cNvGraphicFramePr>
            <a:graphicFrameLocks noGrp="1"/>
          </p:cNvGraphicFramePr>
          <p:nvPr>
            <p:custDataLst>
              <p:tags r:id="rId2"/>
            </p:custDataLst>
          </p:nvPr>
        </p:nvGraphicFramePr>
        <p:xfrm>
          <a:off x="309245" y="704533"/>
          <a:ext cx="8389938" cy="4213225"/>
        </p:xfrm>
        <a:graphic>
          <a:graphicData uri="http://schemas.openxmlformats.org/drawingml/2006/table">
            <a:tbl>
              <a:tblPr/>
              <a:tblGrid>
                <a:gridCol w="646113"/>
                <a:gridCol w="2449512"/>
                <a:gridCol w="931863"/>
                <a:gridCol w="1301750"/>
                <a:gridCol w="3060700"/>
              </a:tblGrid>
              <a:tr h="393065">
                <a:tc>
                  <a:txBody>
                    <a:bodyPr/>
                    <a:lstStyle>
                      <a:lvl1pPr algn="just" defTabSz="514350"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defTabSz="514350"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marL="514350" defTabSz="514350"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marL="771525" defTabSz="514350"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marL="1028700" defTabSz="514350"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4859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19431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4003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28575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just" defTabSz="514350" rtl="0" eaLnBrk="0" fontAlgn="base" latinLnBrk="0" hangingPunct="0">
                        <a:lnSpc>
                          <a:spcPct val="110000"/>
                        </a:lnSpc>
                        <a:spcBef>
                          <a:spcPts val="900"/>
                        </a:spcBef>
                        <a:spcAft>
                          <a:spcPct val="0"/>
                        </a:spcAft>
                        <a:buClr>
                          <a:schemeClr val="accent1"/>
                        </a:buClr>
                        <a:buSzPct val="60000"/>
                        <a:buFont typeface="Wingdings" panose="05000000000000000000" pitchFamily="2" charset="2"/>
                        <a:buNone/>
                      </a:pPr>
                      <a:endParaRPr kumimoji="0" lang="zh-CN" altLang="en-US" sz="1800" b="0" i="0" u="none" strike="noStrike" cap="none" normalizeH="0" baseline="0">
                        <a:ln>
                          <a:noFill/>
                        </a:ln>
                        <a:solidFill>
                          <a:schemeClr val="accent1"/>
                        </a:solidFill>
                        <a:effectLst/>
                        <a:latin typeface="幼圆" pitchFamily="49" charset="-122"/>
                        <a:ea typeface="幼圆"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史实</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时间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周年数</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考查角度</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04800">
                <a:tc rowSpan="6">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中</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国</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史</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八国联军侵华</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1900</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120</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义和团运动、</a:t>
                      </a: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辛丑条约</a:t>
                      </a: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的内容及影响</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第一个共产党早期组织的建立</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1920</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100</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中国共产党成立的背景、意义及中共一大的内容</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百团大战</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1940</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80</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百团大战的指挥者、抗日战争中的重要战役</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中华人民共和国土地改革法</a:t>
                      </a: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颁布</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1950</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70</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土地改革运动的内容、影响</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抗美援朝</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1950</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70</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抗美援朝的背景、英雄人物、影响</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中国第一颗人造地球卫星发射成功</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1970</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50</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“两弹一星”及新中国的科技成就</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67" name="TextBox 1"/>
          <p:cNvSpPr txBox="1"/>
          <p:nvPr/>
        </p:nvSpPr>
        <p:spPr>
          <a:xfrm>
            <a:off x="1087755" y="125730"/>
            <a:ext cx="2050415" cy="368300"/>
          </a:xfrm>
          <a:prstGeom prst="rect">
            <a:avLst/>
          </a:prstGeom>
          <a:noFill/>
          <a:ln w="9525">
            <a:noFill/>
          </a:ln>
        </p:spPr>
        <p:txBody>
          <a:bodyPr wrap="square">
            <a:spAutoFit/>
          </a:bodyPr>
          <a:p>
            <a:pPr eaLnBrk="1" hangingPunct="1"/>
            <a:r>
              <a:rPr lang="zh-CN" altLang="en-US" b="1" dirty="0">
                <a:solidFill>
                  <a:srgbClr val="FF0000"/>
                </a:solidFill>
                <a:latin typeface="宋体" panose="02010600030101010101" pitchFamily="2" charset="-122"/>
              </a:rPr>
              <a:t>一、逢“十”周年</a:t>
            </a:r>
            <a:endParaRPr lang="zh-CN" altLang="en-US" b="1" dirty="0">
              <a:solidFill>
                <a:srgbClr val="FF0000"/>
              </a:solidFill>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a:stretch>
            <a:fillRect/>
          </a:stretch>
        </p:blipFill>
        <p:spPr>
          <a:xfrm>
            <a:off x="82550" y="-90805"/>
            <a:ext cx="937895" cy="1043940"/>
          </a:xfrm>
          <a:prstGeom prst="rect">
            <a:avLst/>
          </a:prstGeom>
        </p:spPr>
      </p:pic>
      <p:grpSp>
        <p:nvGrpSpPr>
          <p:cNvPr id="15" name="组合 14"/>
          <p:cNvGrpSpPr/>
          <p:nvPr/>
        </p:nvGrpSpPr>
        <p:grpSpPr>
          <a:xfrm rot="0">
            <a:off x="894080" y="400685"/>
            <a:ext cx="2792095" cy="211455"/>
            <a:chOff x="1233" y="715"/>
            <a:chExt cx="4259" cy="333"/>
          </a:xfrm>
        </p:grpSpPr>
        <p:sp>
          <p:nvSpPr>
            <p:cNvPr id="16" name="Freeform 9"/>
            <p:cNvSpPr/>
            <p:nvPr/>
          </p:nvSpPr>
          <p:spPr bwMode="auto">
            <a:xfrm>
              <a:off x="1233" y="715"/>
              <a:ext cx="295" cy="330"/>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7" name="Freeform 10"/>
            <p:cNvSpPr/>
            <p:nvPr/>
          </p:nvSpPr>
          <p:spPr bwMode="auto">
            <a:xfrm>
              <a:off x="1486" y="862"/>
              <a:ext cx="3756" cy="5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8" name="Freeform 11"/>
            <p:cNvSpPr/>
            <p:nvPr/>
          </p:nvSpPr>
          <p:spPr bwMode="auto">
            <a:xfrm>
              <a:off x="5200" y="726"/>
              <a:ext cx="293" cy="322"/>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aphicFrame>
        <p:nvGraphicFramePr>
          <p:cNvPr id="97379" name="Group 99"/>
          <p:cNvGraphicFramePr>
            <a:graphicFrameLocks noGrp="1"/>
          </p:cNvGraphicFramePr>
          <p:nvPr>
            <p:custDataLst>
              <p:tags r:id="rId2"/>
            </p:custDataLst>
          </p:nvPr>
        </p:nvGraphicFramePr>
        <p:xfrm>
          <a:off x="208598" y="652463"/>
          <a:ext cx="8569325" cy="3684905"/>
        </p:xfrm>
        <a:graphic>
          <a:graphicData uri="http://schemas.openxmlformats.org/drawingml/2006/table">
            <a:tbl>
              <a:tblPr/>
              <a:tblGrid>
                <a:gridCol w="660400"/>
                <a:gridCol w="2501900"/>
                <a:gridCol w="950912"/>
                <a:gridCol w="1108075"/>
                <a:gridCol w="3348038"/>
              </a:tblGrid>
              <a:tr h="393065">
                <a:tc>
                  <a:txBody>
                    <a:bodyPr/>
                    <a:lstStyle>
                      <a:lvl1pPr algn="just" defTabSz="514350"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defTabSz="514350"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marL="514350" defTabSz="514350"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marL="771525" defTabSz="514350"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marL="1028700" defTabSz="514350"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4859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19431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4003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28575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just" defTabSz="514350" rtl="0" eaLnBrk="0" fontAlgn="base" latinLnBrk="0" hangingPunct="0">
                        <a:lnSpc>
                          <a:spcPct val="110000"/>
                        </a:lnSpc>
                        <a:spcBef>
                          <a:spcPts val="900"/>
                        </a:spcBef>
                        <a:spcAft>
                          <a:spcPct val="0"/>
                        </a:spcAft>
                        <a:buClr>
                          <a:schemeClr val="accent1"/>
                        </a:buClr>
                        <a:buSzPct val="60000"/>
                        <a:buFont typeface="Wingdings" panose="05000000000000000000" pitchFamily="2" charset="2"/>
                        <a:buNone/>
                      </a:pPr>
                      <a:endParaRPr kumimoji="0" lang="zh-CN" altLang="en-US" sz="1800" b="0" i="0" u="none" strike="noStrike" cap="none" normalizeH="0" baseline="0">
                        <a:ln>
                          <a:noFill/>
                        </a:ln>
                        <a:solidFill>
                          <a:schemeClr val="accent1"/>
                        </a:solidFill>
                        <a:effectLst/>
                        <a:latin typeface="幼圆" pitchFamily="49" charset="-122"/>
                        <a:ea typeface="幼圆"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史实</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时间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周年数</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考查角度</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04800">
                <a:tc rowSpan="2">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中</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国</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史</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深圳、珠海、汕头和厦门经济特区的建立</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1980</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40</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对外开放的史实</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海峡交流基金会成立</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1990</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30</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台湾问题的由来、“一国两制”构想、海峡两岸的发展</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rowSpan="4">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世</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界</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史</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英国资产阶级革命爆发</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1640</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380</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英国资产阶级革命的过程、</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“光荣革命”、</a:t>
                      </a: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权利法案</a:t>
                      </a: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林肯当选美国第16任总统</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1860年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160</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美国内战 </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cP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甘地发动第一次非暴力不合作运动</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1920</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100</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亚非拉的民族解放运动史实</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cP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德国进攻西欧，对英国实施了猛烈轰炸</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1940年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80</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第二次世界大战</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67" name="TextBox 1"/>
          <p:cNvSpPr txBox="1"/>
          <p:nvPr/>
        </p:nvSpPr>
        <p:spPr>
          <a:xfrm>
            <a:off x="1087755" y="125730"/>
            <a:ext cx="2050415" cy="368300"/>
          </a:xfrm>
          <a:prstGeom prst="rect">
            <a:avLst/>
          </a:prstGeom>
          <a:noFill/>
          <a:ln w="9525">
            <a:noFill/>
          </a:ln>
        </p:spPr>
        <p:txBody>
          <a:bodyPr wrap="square">
            <a:spAutoFit/>
          </a:bodyPr>
          <a:p>
            <a:pPr eaLnBrk="1" hangingPunct="1"/>
            <a:r>
              <a:rPr lang="zh-CN" altLang="en-US" b="1" dirty="0">
                <a:solidFill>
                  <a:srgbClr val="FF0000"/>
                </a:solidFill>
                <a:latin typeface="宋体" panose="02010600030101010101" pitchFamily="2" charset="-122"/>
              </a:rPr>
              <a:t>一、逢“十”周年</a:t>
            </a:r>
            <a:endParaRPr lang="zh-CN" altLang="en-US" b="1" dirty="0">
              <a:solidFill>
                <a:srgbClr val="FF0000"/>
              </a:solidFill>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a:stretch>
            <a:fillRect/>
          </a:stretch>
        </p:blipFill>
        <p:spPr>
          <a:xfrm>
            <a:off x="82550" y="-90805"/>
            <a:ext cx="937895" cy="1043940"/>
          </a:xfrm>
          <a:prstGeom prst="rect">
            <a:avLst/>
          </a:prstGeom>
        </p:spPr>
      </p:pic>
      <p:grpSp>
        <p:nvGrpSpPr>
          <p:cNvPr id="15" name="组合 14"/>
          <p:cNvGrpSpPr/>
          <p:nvPr/>
        </p:nvGrpSpPr>
        <p:grpSpPr>
          <a:xfrm rot="0">
            <a:off x="894080" y="400685"/>
            <a:ext cx="2792095" cy="211455"/>
            <a:chOff x="1233" y="715"/>
            <a:chExt cx="4259" cy="333"/>
          </a:xfrm>
        </p:grpSpPr>
        <p:sp>
          <p:nvSpPr>
            <p:cNvPr id="16" name="Freeform 9"/>
            <p:cNvSpPr/>
            <p:nvPr/>
          </p:nvSpPr>
          <p:spPr bwMode="auto">
            <a:xfrm>
              <a:off x="1233" y="715"/>
              <a:ext cx="295" cy="330"/>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7" name="Freeform 10"/>
            <p:cNvSpPr/>
            <p:nvPr/>
          </p:nvSpPr>
          <p:spPr bwMode="auto">
            <a:xfrm>
              <a:off x="1486" y="862"/>
              <a:ext cx="3756" cy="5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8" name="Freeform 11"/>
            <p:cNvSpPr/>
            <p:nvPr/>
          </p:nvSpPr>
          <p:spPr bwMode="auto">
            <a:xfrm>
              <a:off x="5200" y="726"/>
              <a:ext cx="293" cy="322"/>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aphicFrame>
        <p:nvGraphicFramePr>
          <p:cNvPr id="98422" name="Group 1142"/>
          <p:cNvGraphicFramePr>
            <a:graphicFrameLocks noGrp="1"/>
          </p:cNvGraphicFramePr>
          <p:nvPr>
            <p:custDataLst>
              <p:tags r:id="rId2"/>
            </p:custDataLst>
          </p:nvPr>
        </p:nvGraphicFramePr>
        <p:xfrm>
          <a:off x="314325" y="905828"/>
          <a:ext cx="8517890" cy="3291840"/>
        </p:xfrm>
        <a:graphic>
          <a:graphicData uri="http://schemas.openxmlformats.org/drawingml/2006/table">
            <a:tbl>
              <a:tblPr/>
              <a:tblGrid>
                <a:gridCol w="538163"/>
                <a:gridCol w="1832610"/>
                <a:gridCol w="1577340"/>
                <a:gridCol w="707390"/>
                <a:gridCol w="3862070"/>
              </a:tblGrid>
              <a:tr h="555625">
                <a:tc>
                  <a:txBody>
                    <a:bodyPr/>
                    <a:lstStyle>
                      <a:lvl1pPr algn="just" defTabSz="514350"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defTabSz="514350"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marL="514350" defTabSz="514350"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marL="771525" defTabSz="514350"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marL="1028700" defTabSz="514350"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4859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19431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4003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28575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just" defTabSz="514350" rtl="0" eaLnBrk="0" fontAlgn="base" latinLnBrk="0" hangingPunct="0">
                        <a:lnSpc>
                          <a:spcPct val="110000"/>
                        </a:lnSpc>
                        <a:spcBef>
                          <a:spcPts val="900"/>
                        </a:spcBef>
                        <a:spcAft>
                          <a:spcPct val="0"/>
                        </a:spcAft>
                        <a:buClr>
                          <a:schemeClr val="accent1"/>
                        </a:buClr>
                        <a:buSzPct val="60000"/>
                        <a:buFont typeface="Wingdings" panose="05000000000000000000" pitchFamily="2" charset="2"/>
                        <a:buNone/>
                      </a:pPr>
                      <a:endParaRPr kumimoji="0" lang="zh-CN" altLang="en-US" sz="1800" b="0" i="0" u="none" strike="noStrike" cap="none" normalizeH="0" baseline="0">
                        <a:ln>
                          <a:noFill/>
                        </a:ln>
                        <a:solidFill>
                          <a:schemeClr val="accent1"/>
                        </a:solidFill>
                        <a:effectLst/>
                        <a:latin typeface="幼圆" pitchFamily="49" charset="-122"/>
                        <a:ea typeface="幼圆"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史实</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时间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周年数</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考查角度</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04800">
                <a:tc rowSpan="5">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中</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国</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史</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牧野之战，商朝灭亡，西周建立</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公元前1046年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3065</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夏商周的更替，西周分封制</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商鞅变法</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公元前356年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2375</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春秋时期的社会变化</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郑和开始下西洋</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1405</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615</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郑和下西洋的路线、意义及与新航路开辟的对比</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中日</a:t>
                      </a: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马关条约</a:t>
                      </a: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签订</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1895</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125</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马关条约</a:t>
                      </a: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的内容与影响</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公车上书</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1895</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125</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戊戌变法的代表人物、内容、影响</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67" name="TextBox 1"/>
          <p:cNvSpPr txBox="1"/>
          <p:nvPr/>
        </p:nvSpPr>
        <p:spPr>
          <a:xfrm>
            <a:off x="1087755" y="125730"/>
            <a:ext cx="2050415" cy="368300"/>
          </a:xfrm>
          <a:prstGeom prst="rect">
            <a:avLst/>
          </a:prstGeom>
          <a:noFill/>
          <a:ln w="9525">
            <a:noFill/>
          </a:ln>
        </p:spPr>
        <p:txBody>
          <a:bodyPr wrap="square">
            <a:spAutoFit/>
          </a:bodyPr>
          <a:p>
            <a:pPr eaLnBrk="1" hangingPunct="1"/>
            <a:r>
              <a:rPr lang="zh-CN" altLang="en-US" b="1" dirty="0">
                <a:solidFill>
                  <a:srgbClr val="FF0000"/>
                </a:solidFill>
                <a:latin typeface="宋体" panose="02010600030101010101" pitchFamily="2" charset="-122"/>
              </a:rPr>
              <a:t>二、逢“五”周年</a:t>
            </a:r>
            <a:endParaRPr lang="zh-CN" altLang="en-US" b="1" dirty="0">
              <a:solidFill>
                <a:srgbClr val="FF0000"/>
              </a:solidFill>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a:stretch>
            <a:fillRect/>
          </a:stretch>
        </p:blipFill>
        <p:spPr>
          <a:xfrm>
            <a:off x="82550" y="-90805"/>
            <a:ext cx="937895" cy="1043940"/>
          </a:xfrm>
          <a:prstGeom prst="rect">
            <a:avLst/>
          </a:prstGeom>
        </p:spPr>
      </p:pic>
      <p:grpSp>
        <p:nvGrpSpPr>
          <p:cNvPr id="15" name="组合 14"/>
          <p:cNvGrpSpPr/>
          <p:nvPr/>
        </p:nvGrpSpPr>
        <p:grpSpPr>
          <a:xfrm rot="0">
            <a:off x="805180" y="459740"/>
            <a:ext cx="2792095" cy="211455"/>
            <a:chOff x="1233" y="715"/>
            <a:chExt cx="4259" cy="333"/>
          </a:xfrm>
        </p:grpSpPr>
        <p:sp>
          <p:nvSpPr>
            <p:cNvPr id="16" name="Freeform 9"/>
            <p:cNvSpPr/>
            <p:nvPr/>
          </p:nvSpPr>
          <p:spPr bwMode="auto">
            <a:xfrm>
              <a:off x="1233" y="715"/>
              <a:ext cx="295" cy="330"/>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7" name="Freeform 10"/>
            <p:cNvSpPr/>
            <p:nvPr/>
          </p:nvSpPr>
          <p:spPr bwMode="auto">
            <a:xfrm>
              <a:off x="1486" y="862"/>
              <a:ext cx="3756" cy="5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8" name="Freeform 11"/>
            <p:cNvSpPr/>
            <p:nvPr/>
          </p:nvSpPr>
          <p:spPr bwMode="auto">
            <a:xfrm>
              <a:off x="5200" y="726"/>
              <a:ext cx="293" cy="322"/>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aphicFrame>
        <p:nvGraphicFramePr>
          <p:cNvPr id="99471" name="Group 143"/>
          <p:cNvGraphicFramePr>
            <a:graphicFrameLocks noGrp="1"/>
          </p:cNvGraphicFramePr>
          <p:nvPr>
            <p:custDataLst>
              <p:tags r:id="rId2"/>
            </p:custDataLst>
          </p:nvPr>
        </p:nvGraphicFramePr>
        <p:xfrm>
          <a:off x="274955" y="1345883"/>
          <a:ext cx="8783955" cy="3335655"/>
        </p:xfrm>
        <a:graphic>
          <a:graphicData uri="http://schemas.openxmlformats.org/drawingml/2006/table">
            <a:tbl>
              <a:tblPr/>
              <a:tblGrid>
                <a:gridCol w="570230"/>
                <a:gridCol w="2432685"/>
                <a:gridCol w="1019810"/>
                <a:gridCol w="866140"/>
                <a:gridCol w="3895090"/>
              </a:tblGrid>
              <a:tr h="553720">
                <a:tc>
                  <a:txBody>
                    <a:bodyPr/>
                    <a:lstStyle>
                      <a:lvl1pPr algn="just" defTabSz="514350"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defTabSz="514350"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marL="514350" defTabSz="514350"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marL="771525" defTabSz="514350"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marL="1028700" defTabSz="514350"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4859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19431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4003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28575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just" defTabSz="514350" rtl="0" eaLnBrk="0" fontAlgn="base" latinLnBrk="0" hangingPunct="0">
                        <a:lnSpc>
                          <a:spcPct val="110000"/>
                        </a:lnSpc>
                        <a:spcBef>
                          <a:spcPts val="900"/>
                        </a:spcBef>
                        <a:spcAft>
                          <a:spcPct val="0"/>
                        </a:spcAft>
                        <a:buClr>
                          <a:schemeClr val="accent1"/>
                        </a:buClr>
                        <a:buSzPct val="60000"/>
                        <a:buFont typeface="Wingdings" panose="05000000000000000000" pitchFamily="2" charset="2"/>
                        <a:buNone/>
                      </a:pPr>
                      <a:endParaRPr kumimoji="0" lang="zh-CN" altLang="en-US" sz="1800" b="0" i="0" u="none" strike="noStrike" cap="none" normalizeH="0" baseline="0">
                        <a:ln>
                          <a:noFill/>
                        </a:ln>
                        <a:solidFill>
                          <a:schemeClr val="accent1"/>
                        </a:solidFill>
                        <a:effectLst/>
                        <a:latin typeface="幼圆" pitchFamily="49" charset="-122"/>
                        <a:ea typeface="幼圆"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史实</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时间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周年数</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考查角度</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558800">
                <a:tc rowSpan="6">
                  <a:txBody>
                    <a:bodyPr/>
                    <a:p>
                      <a:pPr marL="0" marR="0" lvl="0" indent="0" algn="ctr" defTabSz="914400" rtl="0" eaLnBrk="0" fontAlgn="base" latinLnBrk="0" hangingPunct="0">
                        <a:lnSpc>
                          <a:spcPct val="100000"/>
                        </a:lnSpc>
                        <a:spcBef>
                          <a:spcPct val="0"/>
                        </a:spcBef>
                        <a:spcAft>
                          <a:spcPct val="0"/>
                        </a:spcAft>
                        <a:buClrTx/>
                        <a:buSzTx/>
                        <a:buFontTx/>
                        <a:buNone/>
                      </a:pPr>
                      <a:r>
                        <a:rPr lang="zh-CN" altLang="en-US" sz="1800" b="1" i="0" u="none" baseline="0">
                          <a:solidFill>
                            <a:srgbClr val="000000"/>
                          </a:solidFill>
                          <a:latin typeface="宋体" panose="02010600030101010101" pitchFamily="2" charset="-122"/>
                          <a:ea typeface="宋体" panose="02010600030101010101" pitchFamily="2" charset="-122"/>
                        </a:rPr>
                        <a:t>中国史</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中国同盟会的成立</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1905</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115</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孙中山的主要革命活动</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8800">
                <a:tc vMerge="1">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科举制度的废除</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1905</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115</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科举制度的创建与完善、近代教育的发展</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新文化运动开始</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1915</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105</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新文化运动的口号、代表人物、影响</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395">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遵义会议召开</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1935</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85</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遵义会议的内容与意义</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7030">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中共七大召开</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1945</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75</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中共七大的内容的意义</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395">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日本投降</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1945</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75</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抗日战争胜利的原因、影响</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67" name="TextBox 1"/>
          <p:cNvSpPr txBox="1"/>
          <p:nvPr/>
        </p:nvSpPr>
        <p:spPr>
          <a:xfrm>
            <a:off x="1020445" y="184785"/>
            <a:ext cx="2050415" cy="368300"/>
          </a:xfrm>
          <a:prstGeom prst="rect">
            <a:avLst/>
          </a:prstGeom>
          <a:noFill/>
          <a:ln w="9525">
            <a:noFill/>
          </a:ln>
        </p:spPr>
        <p:txBody>
          <a:bodyPr wrap="square">
            <a:spAutoFit/>
          </a:bodyPr>
          <a:p>
            <a:pPr eaLnBrk="1" hangingPunct="1"/>
            <a:r>
              <a:rPr lang="zh-CN" altLang="en-US" b="1" dirty="0">
                <a:solidFill>
                  <a:srgbClr val="FF0000"/>
                </a:solidFill>
                <a:latin typeface="宋体" panose="02010600030101010101" pitchFamily="2" charset="-122"/>
              </a:rPr>
              <a:t>二、逢“五”周年</a:t>
            </a:r>
            <a:endParaRPr lang="zh-CN" altLang="en-US" b="1" dirty="0">
              <a:solidFill>
                <a:srgbClr val="FF0000"/>
              </a:solidFill>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a:stretch>
            <a:fillRect/>
          </a:stretch>
        </p:blipFill>
        <p:spPr>
          <a:xfrm>
            <a:off x="82550" y="-90805"/>
            <a:ext cx="937895" cy="1043940"/>
          </a:xfrm>
          <a:prstGeom prst="rect">
            <a:avLst/>
          </a:prstGeom>
        </p:spPr>
      </p:pic>
      <p:grpSp>
        <p:nvGrpSpPr>
          <p:cNvPr id="15" name="组合 14"/>
          <p:cNvGrpSpPr/>
          <p:nvPr/>
        </p:nvGrpSpPr>
        <p:grpSpPr>
          <a:xfrm rot="0">
            <a:off x="854710" y="433705"/>
            <a:ext cx="2792095" cy="211455"/>
            <a:chOff x="1233" y="715"/>
            <a:chExt cx="4259" cy="333"/>
          </a:xfrm>
        </p:grpSpPr>
        <p:sp>
          <p:nvSpPr>
            <p:cNvPr id="16" name="Freeform 9"/>
            <p:cNvSpPr/>
            <p:nvPr/>
          </p:nvSpPr>
          <p:spPr bwMode="auto">
            <a:xfrm>
              <a:off x="1233" y="715"/>
              <a:ext cx="295" cy="330"/>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7" name="Freeform 10"/>
            <p:cNvSpPr/>
            <p:nvPr/>
          </p:nvSpPr>
          <p:spPr bwMode="auto">
            <a:xfrm>
              <a:off x="1486" y="862"/>
              <a:ext cx="3756" cy="5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8" name="Freeform 11"/>
            <p:cNvSpPr/>
            <p:nvPr/>
          </p:nvSpPr>
          <p:spPr bwMode="auto">
            <a:xfrm>
              <a:off x="5200" y="726"/>
              <a:ext cx="293" cy="322"/>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aphicFrame>
        <p:nvGraphicFramePr>
          <p:cNvPr id="98422" name="Group 1142"/>
          <p:cNvGraphicFramePr>
            <a:graphicFrameLocks noGrp="1"/>
          </p:cNvGraphicFramePr>
          <p:nvPr>
            <p:custDataLst>
              <p:tags r:id="rId2"/>
            </p:custDataLst>
          </p:nvPr>
        </p:nvGraphicFramePr>
        <p:xfrm>
          <a:off x="358775" y="1017588"/>
          <a:ext cx="8280400" cy="3573463"/>
        </p:xfrm>
        <a:graphic>
          <a:graphicData uri="http://schemas.openxmlformats.org/drawingml/2006/table">
            <a:tbl>
              <a:tblPr/>
              <a:tblGrid>
                <a:gridCol w="538163"/>
                <a:gridCol w="1587500"/>
                <a:gridCol w="1036637"/>
                <a:gridCol w="1411288"/>
                <a:gridCol w="3706812"/>
              </a:tblGrid>
              <a:tr h="555625">
                <a:tc>
                  <a:txBody>
                    <a:bodyPr/>
                    <a:lstStyle>
                      <a:lvl1pPr algn="just" defTabSz="514350"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defTabSz="514350"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marL="514350" defTabSz="514350"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marL="771525" defTabSz="514350"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marL="1028700" defTabSz="514350"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4859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19431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4003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28575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just" defTabSz="514350" rtl="0" eaLnBrk="0" fontAlgn="base" latinLnBrk="0" hangingPunct="0">
                        <a:lnSpc>
                          <a:spcPct val="110000"/>
                        </a:lnSpc>
                        <a:spcBef>
                          <a:spcPts val="900"/>
                        </a:spcBef>
                        <a:spcAft>
                          <a:spcPct val="0"/>
                        </a:spcAft>
                        <a:buClr>
                          <a:schemeClr val="accent1"/>
                        </a:buClr>
                        <a:buSzPct val="60000"/>
                        <a:buFont typeface="Wingdings" panose="05000000000000000000" pitchFamily="2" charset="2"/>
                        <a:buNone/>
                      </a:pPr>
                      <a:endParaRPr kumimoji="0" lang="zh-CN" altLang="en-US" sz="1800" b="0" i="0" u="none" strike="noStrike" cap="none" normalizeH="0" baseline="0">
                        <a:ln>
                          <a:noFill/>
                        </a:ln>
                        <a:solidFill>
                          <a:schemeClr val="accent1"/>
                        </a:solidFill>
                        <a:effectLst/>
                        <a:latin typeface="幼圆" pitchFamily="49" charset="-122"/>
                        <a:ea typeface="幼圆"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史实</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时间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周年数</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考查角度</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04800">
                <a:tc rowSpan="4">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中</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国</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史</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重庆谈判</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1945</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75</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重庆谈判的背景、内容</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周恩来率团参加万隆会议</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1955</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65</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“求同存异”方针的提出</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新疆维吾尔自治区成立</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1955</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65</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历代政府对新疆的管辖措施、民族区域自治制度</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西藏自治区正式成立</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1965</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55</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历代政府对西藏的管辖措施、西藏和平解放、民族区域自治制度</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67" name="TextBox 1"/>
          <p:cNvSpPr txBox="1"/>
          <p:nvPr/>
        </p:nvSpPr>
        <p:spPr>
          <a:xfrm>
            <a:off x="1020445" y="158750"/>
            <a:ext cx="2050415" cy="368300"/>
          </a:xfrm>
          <a:prstGeom prst="rect">
            <a:avLst/>
          </a:prstGeom>
          <a:noFill/>
          <a:ln w="9525">
            <a:noFill/>
          </a:ln>
        </p:spPr>
        <p:txBody>
          <a:bodyPr wrap="square">
            <a:spAutoFit/>
          </a:bodyPr>
          <a:p>
            <a:pPr eaLnBrk="1" hangingPunct="1"/>
            <a:r>
              <a:rPr lang="zh-CN" altLang="en-US" b="1" dirty="0">
                <a:solidFill>
                  <a:srgbClr val="FF0000"/>
                </a:solidFill>
                <a:latin typeface="宋体" panose="02010600030101010101" pitchFamily="2" charset="-122"/>
              </a:rPr>
              <a:t>二、逢“五”周年</a:t>
            </a:r>
            <a:endParaRPr lang="zh-CN" altLang="en-US" b="1" dirty="0">
              <a:solidFill>
                <a:srgbClr val="FF0000"/>
              </a:solidFill>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a:stretch>
            <a:fillRect/>
          </a:stretch>
        </p:blipFill>
        <p:spPr>
          <a:xfrm>
            <a:off x="82550" y="-90805"/>
            <a:ext cx="937895" cy="1043940"/>
          </a:xfrm>
          <a:prstGeom prst="rect">
            <a:avLst/>
          </a:prstGeom>
        </p:spPr>
      </p:pic>
      <p:grpSp>
        <p:nvGrpSpPr>
          <p:cNvPr id="15" name="组合 14"/>
          <p:cNvGrpSpPr/>
          <p:nvPr/>
        </p:nvGrpSpPr>
        <p:grpSpPr>
          <a:xfrm rot="0">
            <a:off x="854710" y="459740"/>
            <a:ext cx="2792095" cy="211455"/>
            <a:chOff x="1233" y="715"/>
            <a:chExt cx="4259" cy="333"/>
          </a:xfrm>
        </p:grpSpPr>
        <p:sp>
          <p:nvSpPr>
            <p:cNvPr id="16" name="Freeform 9"/>
            <p:cNvSpPr/>
            <p:nvPr/>
          </p:nvSpPr>
          <p:spPr bwMode="auto">
            <a:xfrm>
              <a:off x="1233" y="715"/>
              <a:ext cx="295" cy="330"/>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7" name="Freeform 10"/>
            <p:cNvSpPr/>
            <p:nvPr/>
          </p:nvSpPr>
          <p:spPr bwMode="auto">
            <a:xfrm>
              <a:off x="1486" y="862"/>
              <a:ext cx="3756" cy="5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8" name="Freeform 11"/>
            <p:cNvSpPr/>
            <p:nvPr/>
          </p:nvSpPr>
          <p:spPr bwMode="auto">
            <a:xfrm>
              <a:off x="5200" y="726"/>
              <a:ext cx="293" cy="322"/>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aphicFrame>
        <p:nvGraphicFramePr>
          <p:cNvPr id="101435" name="Group 59"/>
          <p:cNvGraphicFramePr>
            <a:graphicFrameLocks noGrp="1"/>
          </p:cNvGraphicFramePr>
          <p:nvPr>
            <p:custDataLst>
              <p:tags r:id="rId2"/>
            </p:custDataLst>
          </p:nvPr>
        </p:nvGraphicFramePr>
        <p:xfrm>
          <a:off x="358775" y="919163"/>
          <a:ext cx="8280400" cy="3051175"/>
        </p:xfrm>
        <a:graphic>
          <a:graphicData uri="http://schemas.openxmlformats.org/drawingml/2006/table">
            <a:tbl>
              <a:tblPr/>
              <a:tblGrid>
                <a:gridCol w="538163"/>
                <a:gridCol w="1601787"/>
                <a:gridCol w="1022350"/>
                <a:gridCol w="1022350"/>
                <a:gridCol w="4095750"/>
              </a:tblGrid>
              <a:tr h="555625">
                <a:tc>
                  <a:txBody>
                    <a:bodyPr/>
                    <a:lstStyle>
                      <a:lvl1pPr algn="just" defTabSz="514350"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defTabSz="514350"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marL="514350" defTabSz="514350"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marL="771525" defTabSz="514350"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marL="1028700" defTabSz="514350"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4859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19431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4003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28575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just" defTabSz="514350" rtl="0" eaLnBrk="0" fontAlgn="base" latinLnBrk="0" hangingPunct="0">
                        <a:lnSpc>
                          <a:spcPct val="120000"/>
                        </a:lnSpc>
                        <a:spcBef>
                          <a:spcPts val="900"/>
                        </a:spcBef>
                        <a:spcAft>
                          <a:spcPct val="0"/>
                        </a:spcAft>
                        <a:buClr>
                          <a:schemeClr val="accent1"/>
                        </a:buClr>
                        <a:buSzPct val="60000"/>
                        <a:buFont typeface="Wingdings" panose="05000000000000000000" pitchFamily="2" charset="2"/>
                        <a:buNone/>
                      </a:pPr>
                      <a:endParaRPr kumimoji="0" lang="zh-CN" altLang="en-US" sz="1800" b="0" i="0" u="none" strike="noStrike" cap="none" normalizeH="0" baseline="0">
                        <a:ln>
                          <a:noFill/>
                        </a:ln>
                        <a:solidFill>
                          <a:schemeClr val="accent1"/>
                        </a:solidFill>
                        <a:effectLst/>
                        <a:latin typeface="幼圆" pitchFamily="49" charset="-122"/>
                        <a:ea typeface="幼圆"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2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史实</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2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时间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2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周年数</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2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考查角度</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04800">
                <a:tc rowSpan="4">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2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世</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2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界</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2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史</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2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哈格里夫斯发明珍妮机</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2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1765</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2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255</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2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第一次工业革命的主要发明成就与影响</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2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美国独立战争爆发</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2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1775</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2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245</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2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美国独立战争的过程、</a:t>
                      </a: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独立宣言</a:t>
                      </a: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1787</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年宪法</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2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法兰西第一帝国覆灭</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2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1815</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2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205</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2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法国大革命的过程、拿破仑的主要事迹</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2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美国内战结束</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2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1865</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2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155</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2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美国内战爆发的背景、经过、意义</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67" name="TextBox 1"/>
          <p:cNvSpPr txBox="1"/>
          <p:nvPr/>
        </p:nvSpPr>
        <p:spPr>
          <a:xfrm>
            <a:off x="1020445" y="184785"/>
            <a:ext cx="2050415" cy="368300"/>
          </a:xfrm>
          <a:prstGeom prst="rect">
            <a:avLst/>
          </a:prstGeom>
          <a:noFill/>
          <a:ln w="9525">
            <a:noFill/>
          </a:ln>
        </p:spPr>
        <p:txBody>
          <a:bodyPr wrap="square">
            <a:spAutoFit/>
          </a:bodyPr>
          <a:p>
            <a:pPr eaLnBrk="1" hangingPunct="1"/>
            <a:r>
              <a:rPr lang="zh-CN" altLang="en-US" b="1" dirty="0">
                <a:solidFill>
                  <a:srgbClr val="FF0000"/>
                </a:solidFill>
                <a:latin typeface="宋体" panose="02010600030101010101" pitchFamily="2" charset="-122"/>
              </a:rPr>
              <a:t>二、逢“五”周年</a:t>
            </a:r>
            <a:endParaRPr lang="zh-CN" altLang="en-US" b="1" dirty="0">
              <a:solidFill>
                <a:srgbClr val="FF0000"/>
              </a:solidFill>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a:stretch>
            <a:fillRect/>
          </a:stretch>
        </p:blipFill>
        <p:spPr>
          <a:xfrm>
            <a:off x="82550" y="-90805"/>
            <a:ext cx="937895" cy="1043940"/>
          </a:xfrm>
          <a:prstGeom prst="rect">
            <a:avLst/>
          </a:prstGeom>
        </p:spPr>
      </p:pic>
      <p:grpSp>
        <p:nvGrpSpPr>
          <p:cNvPr id="15" name="组合 14"/>
          <p:cNvGrpSpPr/>
          <p:nvPr/>
        </p:nvGrpSpPr>
        <p:grpSpPr>
          <a:xfrm rot="0">
            <a:off x="908685" y="452120"/>
            <a:ext cx="2792095" cy="211455"/>
            <a:chOff x="1233" y="715"/>
            <a:chExt cx="4259" cy="333"/>
          </a:xfrm>
        </p:grpSpPr>
        <p:sp>
          <p:nvSpPr>
            <p:cNvPr id="16" name="Freeform 9"/>
            <p:cNvSpPr/>
            <p:nvPr/>
          </p:nvSpPr>
          <p:spPr bwMode="auto">
            <a:xfrm>
              <a:off x="1233" y="715"/>
              <a:ext cx="295" cy="330"/>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7" name="Freeform 10"/>
            <p:cNvSpPr/>
            <p:nvPr/>
          </p:nvSpPr>
          <p:spPr bwMode="auto">
            <a:xfrm>
              <a:off x="1486" y="862"/>
              <a:ext cx="3756" cy="5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8" name="Freeform 11"/>
            <p:cNvSpPr/>
            <p:nvPr/>
          </p:nvSpPr>
          <p:spPr bwMode="auto">
            <a:xfrm>
              <a:off x="5200" y="726"/>
              <a:ext cx="293" cy="322"/>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aphicFrame>
        <p:nvGraphicFramePr>
          <p:cNvPr id="100489" name="Group 137"/>
          <p:cNvGraphicFramePr>
            <a:graphicFrameLocks noGrp="1"/>
          </p:cNvGraphicFramePr>
          <p:nvPr>
            <p:custDataLst>
              <p:tags r:id="rId2"/>
            </p:custDataLst>
          </p:nvPr>
        </p:nvGraphicFramePr>
        <p:xfrm>
          <a:off x="250825" y="958215"/>
          <a:ext cx="8569325" cy="2651760"/>
        </p:xfrm>
        <a:graphic>
          <a:graphicData uri="http://schemas.openxmlformats.org/drawingml/2006/table">
            <a:tbl>
              <a:tblPr/>
              <a:tblGrid>
                <a:gridCol w="557213"/>
                <a:gridCol w="2077085"/>
                <a:gridCol w="913130"/>
                <a:gridCol w="629285"/>
                <a:gridCol w="4392612"/>
              </a:tblGrid>
              <a:tr h="536575">
                <a:tc>
                  <a:txBody>
                    <a:bodyPr/>
                    <a:lstStyle>
                      <a:lvl1pPr algn="just" defTabSz="514350"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defTabSz="514350"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marL="514350" defTabSz="514350"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marL="771525" defTabSz="514350"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marL="1028700" defTabSz="514350"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4859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19431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4003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2857500" defTabSz="514350"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just" defTabSz="514350" rtl="0" eaLnBrk="0" fontAlgn="base" latinLnBrk="0" hangingPunct="0">
                        <a:lnSpc>
                          <a:spcPct val="110000"/>
                        </a:lnSpc>
                        <a:spcBef>
                          <a:spcPts val="900"/>
                        </a:spcBef>
                        <a:spcAft>
                          <a:spcPct val="0"/>
                        </a:spcAft>
                        <a:buClr>
                          <a:schemeClr val="accent1"/>
                        </a:buClr>
                        <a:buSzPct val="60000"/>
                        <a:buFont typeface="Wingdings" panose="05000000000000000000" pitchFamily="2" charset="2"/>
                        <a:buNone/>
                      </a:pPr>
                      <a:endParaRPr kumimoji="0" lang="zh-CN" altLang="en-US" sz="1800" b="0" i="0" u="none" strike="noStrike" cap="none" normalizeH="0" baseline="0">
                        <a:ln>
                          <a:noFill/>
                        </a:ln>
                        <a:solidFill>
                          <a:schemeClr val="accent1"/>
                        </a:solidFill>
                        <a:effectLst/>
                        <a:latin typeface="幼圆" pitchFamily="49" charset="-122"/>
                        <a:ea typeface="幼圆"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史实</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时间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周年数</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考查角度</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04800">
                <a:tc rowSpan="4">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世界史</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德国投降；第二次世界大战结束</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1945</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75</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第二次世界大战爆发的原因、重要战役</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联合国正式成立</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1945</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75</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联合国的宗旨与作用</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华沙条约组织成立</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1955</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65</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北约与华约的对立、冷战政策的表现</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世界贸易组织成立</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1995</a:t>
                      </a: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年</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25</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just" eaLnBrk="0" hangingPunct="0">
                        <a:lnSpc>
                          <a:spcPct val="110000"/>
                        </a:lnSpc>
                        <a:spcBef>
                          <a:spcPts val="900"/>
                        </a:spcBef>
                        <a:buClr>
                          <a:schemeClr val="accent1"/>
                        </a:buClr>
                        <a:buSzPct val="60000"/>
                        <a:buFont typeface="Wingdings" panose="05000000000000000000" pitchFamily="2" charset="2"/>
                        <a:defRPr sz="1600">
                          <a:solidFill>
                            <a:schemeClr val="accent1"/>
                          </a:solidFill>
                          <a:latin typeface="幼圆" pitchFamily="49" charset="-122"/>
                          <a:ea typeface="幼圆" pitchFamily="49" charset="-122"/>
                        </a:defRPr>
                      </a:lvl1pPr>
                      <a:lvl2pPr algn="just" eaLnBrk="0" hangingPunct="0">
                        <a:lnSpc>
                          <a:spcPct val="120000"/>
                        </a:lnSpc>
                        <a:spcAft>
                          <a:spcPts val="900"/>
                        </a:spcAft>
                        <a:buClr>
                          <a:srgbClr val="ECA280"/>
                        </a:buClr>
                        <a:buFont typeface="幼圆" pitchFamily="49" charset="-122"/>
                        <a:defRPr sz="1100">
                          <a:solidFill>
                            <a:schemeClr val="tx1"/>
                          </a:solidFill>
                          <a:latin typeface="幼圆" pitchFamily="49" charset="-122"/>
                          <a:ea typeface="幼圆" pitchFamily="49" charset="-122"/>
                        </a:defRPr>
                      </a:lvl2pPr>
                      <a:lvl3pPr eaLnBrk="0" hangingPunct="0">
                        <a:lnSpc>
                          <a:spcPct val="90000"/>
                        </a:lnSpc>
                        <a:spcBef>
                          <a:spcPts val="275"/>
                        </a:spcBef>
                        <a:buFont typeface="Arial" panose="020B0604020202020204" pitchFamily="34" charset="0"/>
                        <a:defRPr sz="1000">
                          <a:solidFill>
                            <a:schemeClr val="tx1"/>
                          </a:solidFill>
                          <a:latin typeface="Times New Roman" panose="02020603050405020304" pitchFamily="18" charset="0"/>
                          <a:ea typeface="幼圆" pitchFamily="49" charset="-122"/>
                        </a:defRPr>
                      </a:lvl3pPr>
                      <a:lvl4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4pPr>
                      <a:lvl5pPr eaLnBrk="0" hangingPunct="0">
                        <a:lnSpc>
                          <a:spcPct val="90000"/>
                        </a:lnSpc>
                        <a:spcBef>
                          <a:spcPts val="275"/>
                        </a:spcBef>
                        <a:buFont typeface="Arial" panose="020B0604020202020204" pitchFamily="34" charset="0"/>
                        <a:defRPr sz="900">
                          <a:solidFill>
                            <a:schemeClr val="tx1"/>
                          </a:solidFill>
                          <a:latin typeface="Times New Roman" panose="02020603050405020304" pitchFamily="18" charset="0"/>
                          <a:ea typeface="幼圆" pitchFamily="49" charset="-122"/>
                        </a:defRPr>
                      </a:lvl5pPr>
                      <a:lvl6pPr marL="18275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6pPr>
                      <a:lvl7pPr marL="22847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7pPr>
                      <a:lvl8pPr marL="27419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8pPr>
                      <a:lvl9pPr marL="3199130" indent="459105" eaLnBrk="0" fontAlgn="base" hangingPunct="0">
                        <a:lnSpc>
                          <a:spcPct val="90000"/>
                        </a:lnSpc>
                        <a:spcBef>
                          <a:spcPts val="275"/>
                        </a:spcBef>
                        <a:spcAft>
                          <a:spcPct val="0"/>
                        </a:spcAft>
                        <a:buFont typeface="Arial" panose="020B0604020202020204" pitchFamily="34" charset="0"/>
                        <a:defRPr sz="900">
                          <a:solidFill>
                            <a:schemeClr val="tx1"/>
                          </a:solidFill>
                          <a:latin typeface="Times New Roman" panose="02020603050405020304" pitchFamily="18" charset="0"/>
                          <a:ea typeface="幼圆"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世界贸易组织的宗旨与作用、经济全球化</a:t>
                      </a:r>
                      <a:endPar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67" name="TextBox 1"/>
          <p:cNvSpPr txBox="1"/>
          <p:nvPr/>
        </p:nvSpPr>
        <p:spPr>
          <a:xfrm>
            <a:off x="1020445" y="184785"/>
            <a:ext cx="2050415" cy="368300"/>
          </a:xfrm>
          <a:prstGeom prst="rect">
            <a:avLst/>
          </a:prstGeom>
          <a:noFill/>
          <a:ln w="9525">
            <a:noFill/>
          </a:ln>
        </p:spPr>
        <p:txBody>
          <a:bodyPr wrap="square">
            <a:spAutoFit/>
          </a:bodyPr>
          <a:p>
            <a:pPr eaLnBrk="1" hangingPunct="1"/>
            <a:r>
              <a:rPr lang="zh-CN" altLang="en-US" b="1" dirty="0">
                <a:solidFill>
                  <a:srgbClr val="FF0000"/>
                </a:solidFill>
                <a:latin typeface="宋体" panose="02010600030101010101" pitchFamily="2" charset="-122"/>
              </a:rPr>
              <a:t>二、逢“五”周年</a:t>
            </a:r>
            <a:endParaRPr lang="zh-CN" altLang="en-US" b="1" dirty="0">
              <a:solidFill>
                <a:srgbClr val="FF0000"/>
              </a:solidFill>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timing>
</p:sld>
</file>

<file path=ppt/tags/tag1.xml><?xml version="1.0" encoding="utf-8"?>
<p:tagLst xmlns:p="http://schemas.openxmlformats.org/presentationml/2006/main">
  <p:tag name="REFSHAPE" val="937920028"/>
  <p:tag name="KSO_WM_UNIT_PLACING_PICTURE_USER_VIEWPORT" val="{&quot;height&quot;:10800,&quot;width&quot;:7188.7496062992122}"/>
  <p:tag name="KSO_WM_SCREEN_THEME_FLAG" val="Dlrq25wU2PGuGg5bbmjbDPXxRnprlRlvVQlr0ADi4A9VodjmNpeDdqSBvqhz1D/xbxzI1wI+O2G5SasUZxdN/SBmQm9IZO0dVkMhfcKWZRo="/>
</p:tagLst>
</file>

<file path=ppt/tags/tag10.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PXxRnprlRlvVQlr0ADi4A9VodjmNpeDdqSBvqhz1D/xbxzI1wI+O2G5SasUZxdN/SBmQm9IZO0dVkMhfcKWZRo="/>
</p:tagLst>
</file>

<file path=ppt/tags/tag2.xml><?xml version="1.0" encoding="utf-8"?>
<p:tagLst xmlns:p="http://schemas.openxmlformats.org/presentationml/2006/main">
  <p:tag name="KSO_WM_UNIT_TABLE_BEAUTIFY" val="smartTable{352e2aa0-dc37-4721-9688-f3fd95035544}"/>
  <p:tag name="KSO_WM_SCREEN_THEME_FLAG" val="Dlrq25wU2PGuGg5bbmjbDPXxRnprlRlvVQlr0ADi4A9VodjmNpeDdqSBvqhz1D/xbxzI1wI+O2G5SasUZxdN/SBmQm9IZO0dVkMhfcKWZRo="/>
</p:tagLst>
</file>

<file path=ppt/tags/tag3.xml><?xml version="1.0" encoding="utf-8"?>
<p:tagLst xmlns:p="http://schemas.openxmlformats.org/presentationml/2006/main">
  <p:tag name="KSO_WM_UNIT_TABLE_BEAUTIFY" val="smartTable{856caf8e-77ad-4209-bc38-64f954cc8b09}"/>
  <p:tag name="KSO_WM_SCREEN_THEME_FLAG" val="Dlrq25wU2PGuGg5bbmjbDPXxRnprlRlvVQlr0ADi4A9VodjmNpeDdqSBvqhz1D/xbxzI1wI+O2G5SasUZxdN/SBmQm9IZO0dVkMhfcKWZRo="/>
</p:tagLst>
</file>

<file path=ppt/tags/tag4.xml><?xml version="1.0" encoding="utf-8"?>
<p:tagLst xmlns:p="http://schemas.openxmlformats.org/presentationml/2006/main">
  <p:tag name="KSO_WM_UNIT_TABLE_BEAUTIFY" val="smartTable{bf6fc998-a97e-471f-98d7-cb58bcfae7d9}"/>
  <p:tag name="KSO_WM_SCREEN_THEME_FLAG" val="Dlrq25wU2PGuGg5bbmjbDPXxRnprlRlvVQlr0ADi4A9VodjmNpeDdqSBvqhz1D/xbxzI1wI+O2G5SasUZxdN/SBmQm9IZO0dVkMhfcKWZRo="/>
</p:tagLst>
</file>

<file path=ppt/tags/tag5.xml><?xml version="1.0" encoding="utf-8"?>
<p:tagLst xmlns:p="http://schemas.openxmlformats.org/presentationml/2006/main">
  <p:tag name="KSO_WM_UNIT_TABLE_BEAUTIFY" val="smartTable{920449ce-4705-44e7-88dc-8d56aed2d12d}"/>
  <p:tag name="KSO_WM_SCREEN_THEME_FLAG" val="Dlrq25wU2PGuGg5bbmjbDPXxRnprlRlvVQlr0ADi4A9VodjmNpeDdqSBvqhz1D/xbxzI1wI+O2G5SasUZxdN/SBmQm9IZO0dVkMhfcKWZRo="/>
</p:tagLst>
</file>

<file path=ppt/tags/tag6.xml><?xml version="1.0" encoding="utf-8"?>
<p:tagLst xmlns:p="http://schemas.openxmlformats.org/presentationml/2006/main">
  <p:tag name="KSO_WM_UNIT_TABLE_BEAUTIFY" val="smartTable{b1d96b2f-2ce3-4463-b99b-8d7f3821dd7b}"/>
  <p:tag name="KSO_WM_SCREEN_THEME_FLAG" val="Dlrq25wU2PGuGg5bbmjbDPXxRnprlRlvVQlr0ADi4A9VodjmNpeDdqSBvqhz1D/xbxzI1wI+O2G5SasUZxdN/SBmQm9IZO0dVkMhfcKWZRo="/>
</p:tagLst>
</file>

<file path=ppt/tags/tag7.xml><?xml version="1.0" encoding="utf-8"?>
<p:tagLst xmlns:p="http://schemas.openxmlformats.org/presentationml/2006/main">
  <p:tag name="KSO_WM_UNIT_TABLE_BEAUTIFY" val="smartTable{920449ce-4705-44e7-88dc-8d56aed2d12d}"/>
  <p:tag name="KSO_WM_SCREEN_THEME_FLAG" val="Dlrq25wU2PGuGg5bbmjbDPXxRnprlRlvVQlr0ADi4A9VodjmNpeDdqSBvqhz1D/xbxzI1wI+O2G5SasUZxdN/SBmQm9IZO0dVkMhfcKWZRo="/>
</p:tagLst>
</file>

<file path=ppt/tags/tag8.xml><?xml version="1.0" encoding="utf-8"?>
<p:tagLst xmlns:p="http://schemas.openxmlformats.org/presentationml/2006/main">
  <p:tag name="KSO_WM_UNIT_TABLE_BEAUTIFY" val="smartTable{6b08133d-4d5e-46dc-99b8-968e4309be90}"/>
  <p:tag name="KSO_WM_SCREEN_THEME_FLAG" val="Dlrq25wU2PGuGg5bbmjbDPXxRnprlRlvVQlr0ADi4A9VodjmNpeDdqSBvqhz1D/xbxzI1wI+O2G5SasUZxdN/SBmQm9IZO0dVkMhfcKWZRo="/>
</p:tagLst>
</file>

<file path=ppt/tags/tag9.xml><?xml version="1.0" encoding="utf-8"?>
<p:tagLst xmlns:p="http://schemas.openxmlformats.org/presentationml/2006/main">
  <p:tag name="KSO_WM_UNIT_TABLE_BEAUTIFY" val="smartTable{40991b3c-be31-4a83-a8bb-4eb9cb8be4a9}"/>
  <p:tag name="KSO_WM_SCREEN_THEME_FLAG" val="Dlrq25wU2PGuGg5bbmjbDPXxRnprlRlvVQlr0ADi4A9VodjmNpeDdqSBvqhz1D/xbxzI1wI+O2G5SasUZxdN/SBmQm9IZO0dVkMhfcKWZRo="/>
</p:tagLst>
</file>

<file path=ppt/theme/theme1.xml><?xml version="1.0" encoding="utf-8"?>
<a:theme xmlns:a="http://schemas.openxmlformats.org/drawingml/2006/main" name="Default">
  <a:themeElements>
    <a:clrScheme name="Default">
      <a:dk1>
        <a:srgbClr val="000000"/>
      </a:dk1>
      <a:lt1>
        <a:srgbClr val="F2F2F2"/>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BBE0E3"/>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微软雅黑" panose="020B0503020204020204" charset="-122"/>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BBE0E3"/>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BBE0E3"/>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微软雅黑" panose="020B0503020204020204" charset="-122"/>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BBE0E3"/>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1958</Words>
  <Application>WPS 演示</Application>
  <PresentationFormat>自定义</PresentationFormat>
  <Paragraphs>578</Paragraphs>
  <Slides>10</Slides>
  <Notes>0</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10</vt:i4>
      </vt:variant>
    </vt:vector>
  </HeadingPairs>
  <TitlesOfParts>
    <vt:vector size="24" baseType="lpstr">
      <vt:lpstr>Arial</vt:lpstr>
      <vt:lpstr>宋体</vt:lpstr>
      <vt:lpstr>Wingdings</vt:lpstr>
      <vt:lpstr>Arial</vt:lpstr>
      <vt:lpstr>微软雅黑</vt:lpstr>
      <vt:lpstr>Helvetica Neue</vt:lpstr>
      <vt:lpstr>Calibri</vt:lpstr>
      <vt:lpstr>楷体</vt:lpstr>
      <vt:lpstr>Arial Unicode MS</vt:lpstr>
      <vt:lpstr>幼圆</vt:lpstr>
      <vt:lpstr>Times New Roman</vt:lpstr>
      <vt:lpstr>Default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zxxk</dc:creator>
  <cp:lastModifiedBy>邱小白</cp:lastModifiedBy>
  <cp:revision>82</cp:revision>
  <dcterms:created xsi:type="dcterms:W3CDTF">2019-04-02T02:49:00Z</dcterms:created>
  <dcterms:modified xsi:type="dcterms:W3CDTF">2020-04-02T12:56:25Z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2052-11.3.0.9221</vt:lpwstr>
  </property>
</Properties>
</file>