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99.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10"/>
  </p:notesMasterIdLst>
  <p:sldIdLst>
    <p:sldId id="256" r:id="rId4"/>
    <p:sldId id="257" r:id="rId5"/>
    <p:sldId id="259" r:id="rId6"/>
    <p:sldId id="260" r:id="rId7"/>
    <p:sldId id="258" r:id="rId8"/>
    <p:sldId id="263" r:id="rId9"/>
    <p:sldId id="267" r:id="rId11"/>
    <p:sldId id="264" r:id="rId12"/>
    <p:sldId id="273" r:id="rId13"/>
    <p:sldId id="268" r:id="rId14"/>
    <p:sldId id="269" r:id="rId15"/>
    <p:sldId id="309" r:id="rId16"/>
    <p:sldId id="270" r:id="rId17"/>
    <p:sldId id="271" r:id="rId18"/>
    <p:sldId id="272" r:id="rId19"/>
    <p:sldId id="274" r:id="rId20"/>
    <p:sldId id="275" r:id="rId21"/>
    <p:sldId id="276" r:id="rId22"/>
    <p:sldId id="278" r:id="rId23"/>
    <p:sldId id="280" r:id="rId24"/>
    <p:sldId id="283" r:id="rId25"/>
    <p:sldId id="331" r:id="rId26"/>
    <p:sldId id="332" r:id="rId27"/>
    <p:sldId id="333" r:id="rId28"/>
    <p:sldId id="334" r:id="rId29"/>
    <p:sldId id="316" r:id="rId30"/>
    <p:sldId id="336" r:id="rId31"/>
    <p:sldId id="322" r:id="rId32"/>
    <p:sldId id="319" r:id="rId33"/>
    <p:sldId id="320" r:id="rId34"/>
    <p:sldId id="317" r:id="rId35"/>
    <p:sldId id="318" r:id="rId36"/>
    <p:sldId id="323" r:id="rId37"/>
    <p:sldId id="325" r:id="rId38"/>
    <p:sldId id="324" r:id="rId39"/>
    <p:sldId id="326" r:id="rId40"/>
    <p:sldId id="321" r:id="rId41"/>
    <p:sldId id="355" r:id="rId42"/>
    <p:sldId id="305" r:id="rId43"/>
    <p:sldId id="306" r:id="rId44"/>
    <p:sldId id="307" r:id="rId45"/>
    <p:sldId id="302" r:id="rId46"/>
    <p:sldId id="303" r:id="rId47"/>
    <p:sldId id="304" r:id="rId48"/>
    <p:sldId id="347" r:id="rId49"/>
    <p:sldId id="348" r:id="rId50"/>
    <p:sldId id="349" r:id="rId51"/>
    <p:sldId id="350" r:id="rId52"/>
    <p:sldId id="351" r:id="rId53"/>
    <p:sldId id="352" r:id="rId54"/>
    <p:sldId id="353" r:id="rId55"/>
    <p:sldId id="354" r:id="rId56"/>
    <p:sldId id="265"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535B"/>
    <a:srgbClr val="FE7118"/>
    <a:srgbClr val="EE712C"/>
    <a:srgbClr val="505358"/>
    <a:srgbClr val="FD9693"/>
    <a:srgbClr val="1A1A36"/>
    <a:srgbClr val="C89592"/>
    <a:srgbClr val="2F3650"/>
    <a:srgbClr val="87919B"/>
    <a:srgbClr val="E5EE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27" autoAdjust="0"/>
  </p:normalViewPr>
  <p:slideViewPr>
    <p:cSldViewPr snapToGrid="0">
      <p:cViewPr varScale="1">
        <p:scale>
          <a:sx n="85" d="100"/>
          <a:sy n="85" d="100"/>
        </p:scale>
        <p:origin x="562" y="5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commentAuthors" Target="commentAuthors.xml" Id="rId61" /><Relationship Type="http://schemas.openxmlformats.org/officeDocument/2006/relationships/tableStyles" Target="tableStyles.xml" Id="rId60" /><Relationship Type="http://schemas.openxmlformats.org/officeDocument/2006/relationships/slide" Target="slides/slide3.xml" Id="rId6" /><Relationship Type="http://schemas.openxmlformats.org/officeDocument/2006/relationships/viewProps" Target="viewProps.xml" Id="rId59" /><Relationship Type="http://schemas.openxmlformats.org/officeDocument/2006/relationships/presProps" Target="presProps.xml" Id="rId58" /><Relationship Type="http://schemas.openxmlformats.org/officeDocument/2006/relationships/slide" Target="slides/slide53.xml" Id="rId57" /><Relationship Type="http://schemas.openxmlformats.org/officeDocument/2006/relationships/slide" Target="slides/slide52.xml" Id="rId56" /><Relationship Type="http://schemas.openxmlformats.org/officeDocument/2006/relationships/slide" Target="slides/slide51.xml" Id="rId55" /><Relationship Type="http://schemas.openxmlformats.org/officeDocument/2006/relationships/slide" Target="slides/slide50.xml" Id="rId54" /><Relationship Type="http://schemas.openxmlformats.org/officeDocument/2006/relationships/slide" Target="slides/slide49.xml" Id="rId53" /><Relationship Type="http://schemas.openxmlformats.org/officeDocument/2006/relationships/slide" Target="slides/slide48.xml" Id="rId52" /><Relationship Type="http://schemas.openxmlformats.org/officeDocument/2006/relationships/slide" Target="slides/slide47.xml" Id="rId51" /><Relationship Type="http://schemas.openxmlformats.org/officeDocument/2006/relationships/slide" Target="slides/slide46.xml" Id="rId50" /><Relationship Type="http://schemas.openxmlformats.org/officeDocument/2006/relationships/slide" Target="slides/slide2.xml" Id="rId5" /><Relationship Type="http://schemas.openxmlformats.org/officeDocument/2006/relationships/slide" Target="slides/slide45.xml" Id="rId49" /><Relationship Type="http://schemas.openxmlformats.org/officeDocument/2006/relationships/slide" Target="slides/slide44.xml" Id="rId48" /><Relationship Type="http://schemas.openxmlformats.org/officeDocument/2006/relationships/slide" Target="slides/slide43.xml" Id="rId47" /><Relationship Type="http://schemas.openxmlformats.org/officeDocument/2006/relationships/slide" Target="slides/slide42.xml" Id="rId46" /><Relationship Type="http://schemas.openxmlformats.org/officeDocument/2006/relationships/slide" Target="slides/slide41.xml" Id="rId45" /><Relationship Type="http://schemas.openxmlformats.org/officeDocument/2006/relationships/slide" Target="slides/slide40.xml" Id="rId44" /><Relationship Type="http://schemas.openxmlformats.org/officeDocument/2006/relationships/slide" Target="slides/slide39.xml" Id="rId43" /><Relationship Type="http://schemas.openxmlformats.org/officeDocument/2006/relationships/slide" Target="slides/slide38.xml" Id="rId42" /><Relationship Type="http://schemas.openxmlformats.org/officeDocument/2006/relationships/slide" Target="slides/slide37.xml" Id="rId41" /><Relationship Type="http://schemas.openxmlformats.org/officeDocument/2006/relationships/slide" Target="slides/slide36.xml" Id="rId40" /><Relationship Type="http://schemas.openxmlformats.org/officeDocument/2006/relationships/slide" Target="slides/slide1.xml" Id="rId4" /><Relationship Type="http://schemas.openxmlformats.org/officeDocument/2006/relationships/slide" Target="slides/slide35.xml" Id="rId39" /><Relationship Type="http://schemas.openxmlformats.org/officeDocument/2006/relationships/slide" Target="slides/slide34.xml" Id="rId38" /><Relationship Type="http://schemas.openxmlformats.org/officeDocument/2006/relationships/slide" Target="slides/slide33.xml" Id="rId37" /><Relationship Type="http://schemas.openxmlformats.org/officeDocument/2006/relationships/slide" Target="slides/slide32.xml" Id="rId36" /><Relationship Type="http://schemas.openxmlformats.org/officeDocument/2006/relationships/slide" Target="slides/slide31.xml" Id="rId35" /><Relationship Type="http://schemas.openxmlformats.org/officeDocument/2006/relationships/slide" Target="slides/slide30.xml" Id="rId34" /><Relationship Type="http://schemas.openxmlformats.org/officeDocument/2006/relationships/slide" Target="slides/slide29.xml" Id="rId33" /><Relationship Type="http://schemas.openxmlformats.org/officeDocument/2006/relationships/slide" Target="slides/slide28.xml" Id="rId32" /><Relationship Type="http://schemas.openxmlformats.org/officeDocument/2006/relationships/slide" Target="slides/slide27.xml" Id="rId31" /><Relationship Type="http://schemas.openxmlformats.org/officeDocument/2006/relationships/slide" Target="slides/slide26.xml" Id="rId30" /><Relationship Type="http://schemas.openxmlformats.org/officeDocument/2006/relationships/slideMaster" Target="slideMasters/slideMaster2.xml" Id="rId3" /><Relationship Type="http://schemas.openxmlformats.org/officeDocument/2006/relationships/slide" Target="slides/slide25.xml" Id="rId29" /><Relationship Type="http://schemas.openxmlformats.org/officeDocument/2006/relationships/slide" Target="slides/slide24.xml" Id="rId28" /><Relationship Type="http://schemas.openxmlformats.org/officeDocument/2006/relationships/slide" Target="slides/slide23.xml" Id="rId27" /><Relationship Type="http://schemas.openxmlformats.org/officeDocument/2006/relationships/slide" Target="slides/slide22.xml" Id="rId26" /><Relationship Type="http://schemas.openxmlformats.org/officeDocument/2006/relationships/slide" Target="slides/slide21.xml" Id="rId25" /><Relationship Type="http://schemas.openxmlformats.org/officeDocument/2006/relationships/slide" Target="slides/slide20.xml" Id="rId24" /><Relationship Type="http://schemas.openxmlformats.org/officeDocument/2006/relationships/slide" Target="slides/slide19.xml" Id="rId23" /><Relationship Type="http://schemas.openxmlformats.org/officeDocument/2006/relationships/slide" Target="slides/slide18.xml" Id="rId22" /><Relationship Type="http://schemas.openxmlformats.org/officeDocument/2006/relationships/slide" Target="slides/slide17.xml" Id="rId21" /><Relationship Type="http://schemas.openxmlformats.org/officeDocument/2006/relationships/slide" Target="slides/slide16.xml" Id="rId20" /><Relationship Type="http://schemas.openxmlformats.org/officeDocument/2006/relationships/theme" Target="theme/theme1.xml" Id="rId2" /><Relationship Type="http://schemas.openxmlformats.org/officeDocument/2006/relationships/slide" Target="slides/slide15.xml" Id="rId19" /><Relationship Type="http://schemas.openxmlformats.org/officeDocument/2006/relationships/slide" Target="slides/slide14.xml" Id="rId18" /><Relationship Type="http://schemas.openxmlformats.org/officeDocument/2006/relationships/slide" Target="slides/slide13.xml" Id="rId17" /><Relationship Type="http://schemas.openxmlformats.org/officeDocument/2006/relationships/slide" Target="slides/slide12.xml" Id="rId16" /><Relationship Type="http://schemas.openxmlformats.org/officeDocument/2006/relationships/slide" Target="slides/slide11.xml" Id="rId15" /><Relationship Type="http://schemas.openxmlformats.org/officeDocument/2006/relationships/slide" Target="slides/slide10.xml" Id="rId14" /><Relationship Type="http://schemas.openxmlformats.org/officeDocument/2006/relationships/slide" Target="slides/slide9.xml" Id="rId13" /><Relationship Type="http://schemas.openxmlformats.org/officeDocument/2006/relationships/slide" Target="slides/slide8.xml" Id="rId12" /><Relationship Type="http://schemas.openxmlformats.org/officeDocument/2006/relationships/slide" Target="slides/slide7.xml" Id="rId11" /><Relationship Type="http://schemas.openxmlformats.org/officeDocument/2006/relationships/notesMaster" Target="notesMasters/notesMaster1.xml" Id="rId10" /><Relationship Type="http://schemas.openxmlformats.org/officeDocument/2006/relationships/slideMaster" Target="slideMasters/slideMaster1.xml" Id="rId1" /><Relationship Type="http://schemas.openxmlformats.org/officeDocument/2006/relationships/tags" Target="/ppt/tags/tag99.xml" Id="R72238293c3704e1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36" name="幻灯片图像占位符 1"/>
          <p:cNvSpPr>
            <a:spLocks noGrp="1" noRot="1" noChangeAspect="1"/>
          </p:cNvSpPr>
          <p:nvPr>
            <p:ph type="sldImg"/>
          </p:nvPr>
        </p:nvSpPr>
        <p:spPr/>
      </p:sp>
      <p:sp>
        <p:nvSpPr>
          <p:cNvPr id="1048637" name="备注占位符 2"/>
          <p:cNvSpPr>
            <a:spLocks noGrp="1"/>
          </p:cNvSpPr>
          <p:nvPr>
            <p:ph type="body" idx="1"/>
          </p:nvPr>
        </p:nvSpPr>
        <p:spPr/>
        <p:txBody>
          <a:bodyPr/>
          <a:p>
            <a:endParaRPr lang="zh-CN" altLang="en-US"/>
          </a:p>
        </p:txBody>
      </p:sp>
      <p:sp>
        <p:nvSpPr>
          <p:cNvPr id="1048638" name="灯片编号占位符 3"/>
          <p:cNvSpPr>
            <a:spLocks noGrp="1"/>
          </p:cNvSpPr>
          <p:nvPr>
            <p:ph type="sldNum" sz="quarter" idx="5"/>
          </p:nvPr>
        </p:nvSpPr>
        <p:spPr/>
        <p:txBody>
          <a:bodyPr/>
          <a:p>
            <a:fld id="{48AC67B7-7A8C-4AB0-B94F-7999E6DDF8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p>
            <a:endParaRPr lang="zh-CN" altLang="en-US"/>
          </a:p>
        </p:txBody>
      </p:sp>
      <p:sp>
        <p:nvSpPr>
          <p:cNvPr id="1048629" name="灯片编号占位符 3"/>
          <p:cNvSpPr>
            <a:spLocks noGrp="1"/>
          </p:cNvSpPr>
          <p:nvPr>
            <p:ph type="sldNum" sz="quarter" idx="5"/>
          </p:nvPr>
        </p:nvSpPr>
        <p:spPr/>
        <p:txBody>
          <a:bodyPr/>
          <a:p>
            <a:fld id="{48AC67B7-7A8C-4AB0-B94F-7999E6DDF8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634" name="幻灯片图像占位符 1"/>
          <p:cNvSpPr>
            <a:spLocks noGrp="1" noRot="1" noChangeAspect="1"/>
          </p:cNvSpPr>
          <p:nvPr>
            <p:ph type="sldImg"/>
          </p:nvPr>
        </p:nvSpPr>
        <p:spPr/>
      </p:sp>
      <p:sp>
        <p:nvSpPr>
          <p:cNvPr id="1048635" name="备注占位符 2"/>
          <p:cNvSpPr>
            <a:spLocks noGrp="1"/>
          </p:cNvSpPr>
          <p:nvPr>
            <p:ph type="body" idx="1"/>
          </p:nvPr>
        </p:nvSpPr>
        <p:spPr/>
        <p:txBody>
          <a:bodyPr/>
          <a:p>
            <a:endParaRPr lang="zh-CN" altLang="en-US"/>
          </a:p>
        </p:txBody>
      </p:sp>
      <p:sp>
        <p:nvSpPr>
          <p:cNvPr id="1048636"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34" name=""/>
        <p:cNvGrpSpPr/>
        <p:nvPr/>
      </p:nvGrpSpPr>
      <p:grpSpPr/>
      <p:sp>
        <p:nvSpPr>
          <p:cNvPr id="1048772" name="幻灯片图像占位符 1"/>
          <p:cNvSpPr/>
          <p:nvPr>
            <p:ph type="sldImg" idx="2"/>
          </p:nvPr>
        </p:nvSpPr>
        <p:spPr/>
      </p:sp>
      <p:sp>
        <p:nvSpPr>
          <p:cNvPr id="104877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222" name=""/>
        <p:cNvGrpSpPr/>
        <p:nvPr/>
      </p:nvGrpSpPr>
      <p:grpSpPr>
        <a:xfrm>
          <a:off x="0" y="0"/>
          <a:ext cx="0" cy="0"/>
          <a:chOff x="0" y="0"/>
          <a:chExt cx="0" cy="0"/>
        </a:xfrm>
      </p:grpSpPr>
      <p:sp>
        <p:nvSpPr>
          <p:cNvPr id="1048758" name="幻灯片图像占位符 1"/>
          <p:cNvSpPr>
            <a:spLocks noGrp="1" noRot="1" noChangeAspect="1"/>
          </p:cNvSpPr>
          <p:nvPr>
            <p:ph type="sldImg"/>
          </p:nvPr>
        </p:nvSpPr>
        <p:spPr/>
      </p:sp>
      <p:sp>
        <p:nvSpPr>
          <p:cNvPr id="1048759" name="备注占位符 2"/>
          <p:cNvSpPr>
            <a:spLocks noGrp="1"/>
          </p:cNvSpPr>
          <p:nvPr>
            <p:ph type="body" idx="1"/>
          </p:nvPr>
        </p:nvSpPr>
        <p:spPr/>
        <p:txBody>
          <a:bodyPr/>
          <a:p>
            <a:endParaRPr lang="zh-CN" altLang="en-US"/>
          </a:p>
        </p:txBody>
      </p:sp>
      <p:sp>
        <p:nvSpPr>
          <p:cNvPr id="1048760"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225" name=""/>
        <p:cNvGrpSpPr/>
        <p:nvPr/>
      </p:nvGrpSpPr>
      <p:grpSpPr>
        <a:xfrm>
          <a:off x="0" y="0"/>
          <a:ext cx="0" cy="0"/>
          <a:chOff x="0" y="0"/>
          <a:chExt cx="0" cy="0"/>
        </a:xfrm>
      </p:grpSpPr>
      <p:sp>
        <p:nvSpPr>
          <p:cNvPr id="1048761" name="幻灯片图像占位符 1"/>
          <p:cNvSpPr>
            <a:spLocks noGrp="1" noRot="1" noChangeAspect="1"/>
          </p:cNvSpPr>
          <p:nvPr>
            <p:ph type="sldImg"/>
          </p:nvPr>
        </p:nvSpPr>
        <p:spPr/>
      </p:sp>
      <p:sp>
        <p:nvSpPr>
          <p:cNvPr id="1048762" name="备注占位符 2"/>
          <p:cNvSpPr>
            <a:spLocks noGrp="1"/>
          </p:cNvSpPr>
          <p:nvPr>
            <p:ph type="body" idx="1"/>
          </p:nvPr>
        </p:nvSpPr>
        <p:spPr/>
        <p:txBody>
          <a:bodyPr/>
          <a:p>
            <a:endParaRPr lang="zh-CN" altLang="en-US"/>
          </a:p>
        </p:txBody>
      </p:sp>
      <p:sp>
        <p:nvSpPr>
          <p:cNvPr id="1048763"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228" name=""/>
        <p:cNvGrpSpPr/>
        <p:nvPr/>
      </p:nvGrpSpPr>
      <p:grpSpPr>
        <a:xfrm>
          <a:off x="0" y="0"/>
          <a:ext cx="0" cy="0"/>
          <a:chOff x="0" y="0"/>
          <a:chExt cx="0" cy="0"/>
        </a:xfrm>
      </p:grpSpPr>
      <p:sp>
        <p:nvSpPr>
          <p:cNvPr id="1048764" name="幻灯片图像占位符 1"/>
          <p:cNvSpPr>
            <a:spLocks noGrp="1" noRot="1" noChangeAspect="1"/>
          </p:cNvSpPr>
          <p:nvPr>
            <p:ph type="sldImg"/>
          </p:nvPr>
        </p:nvSpPr>
        <p:spPr/>
      </p:sp>
      <p:sp>
        <p:nvSpPr>
          <p:cNvPr id="1048765" name="备注占位符 2"/>
          <p:cNvSpPr>
            <a:spLocks noGrp="1"/>
          </p:cNvSpPr>
          <p:nvPr>
            <p:ph type="body" idx="1"/>
          </p:nvPr>
        </p:nvSpPr>
        <p:spPr/>
        <p:txBody>
          <a:bodyPr/>
          <a:p>
            <a:endParaRPr lang="zh-CN" altLang="en-US"/>
          </a:p>
        </p:txBody>
      </p:sp>
      <p:sp>
        <p:nvSpPr>
          <p:cNvPr id="1048766"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231" name=""/>
        <p:cNvGrpSpPr/>
        <p:nvPr/>
      </p:nvGrpSpPr>
      <p:grpSpPr>
        <a:xfrm>
          <a:off x="0" y="0"/>
          <a:ext cx="0" cy="0"/>
          <a:chOff x="0" y="0"/>
          <a:chExt cx="0" cy="0"/>
        </a:xfrm>
      </p:grpSpPr>
      <p:sp>
        <p:nvSpPr>
          <p:cNvPr id="1048767" name="幻灯片图像占位符 1"/>
          <p:cNvSpPr>
            <a:spLocks noGrp="1" noRot="1" noChangeAspect="1"/>
          </p:cNvSpPr>
          <p:nvPr>
            <p:ph type="sldImg"/>
          </p:nvPr>
        </p:nvSpPr>
        <p:spPr/>
      </p:sp>
      <p:sp>
        <p:nvSpPr>
          <p:cNvPr id="1048768" name="备注占位符 2"/>
          <p:cNvSpPr>
            <a:spLocks noGrp="1"/>
          </p:cNvSpPr>
          <p:nvPr>
            <p:ph type="body" idx="1"/>
          </p:nvPr>
        </p:nvSpPr>
        <p:spPr/>
        <p:txBody>
          <a:bodyPr/>
          <a:p>
            <a:endParaRPr lang="zh-CN" altLang="en-US"/>
          </a:p>
        </p:txBody>
      </p:sp>
      <p:sp>
        <p:nvSpPr>
          <p:cNvPr id="1048769" name="灯片编号占位符 3"/>
          <p:cNvSpPr>
            <a:spLocks noGrp="1"/>
          </p:cNvSpPr>
          <p:nvPr>
            <p:ph type="sldNum" sz="quarter" idx="5"/>
          </p:nvPr>
        </p:nvSpPr>
        <p:spPr/>
        <p:txBody>
          <a:bodyPr/>
          <a:p>
            <a:fld id="{33B144E9-3E35-4746-822A-FBC912A577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71F094-A864-49B8-A335-02B1F339DA0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1048587" name="幻灯片图像占位符 1"/>
          <p:cNvSpPr>
            <a:spLocks noGrp="1" noRot="1" noChangeAspect="1"/>
          </p:cNvSpPr>
          <p:nvPr>
            <p:ph type="sldImg"/>
          </p:nvPr>
        </p:nvSpPr>
        <p:spPr/>
      </p:sp>
      <p:sp>
        <p:nvSpPr>
          <p:cNvPr id="1048588" name="备注占位符 2"/>
          <p:cNvSpPr>
            <a:spLocks noGrp="1"/>
          </p:cNvSpPr>
          <p:nvPr>
            <p:ph type="body" idx="1"/>
          </p:nvPr>
        </p:nvSpPr>
        <p:spPr/>
        <p:txBody>
          <a:bodyPr/>
          <a:p>
            <a:endParaRPr lang="zh-CN" altLang="en-US" dirty="0"/>
          </a:p>
        </p:txBody>
      </p:sp>
      <p:sp>
        <p:nvSpPr>
          <p:cNvPr id="1048589" name="灯片编号占位符 3"/>
          <p:cNvSpPr>
            <a:spLocks noGrp="1"/>
          </p:cNvSpPr>
          <p:nvPr>
            <p:ph type="sldNum" sz="quarter" idx="10"/>
          </p:nvPr>
        </p:nvSpPr>
        <p:spPr/>
        <p:txBody>
          <a:bodyPr/>
          <a:p>
            <a:fld id="{C720542A-B033-4D00-9D3C-42B0E36DD6D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9DDF91-D3A7-4A80-991C-F72C4316C1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9DDF91-D3A7-4A80-991C-F72C4316C1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7FE92-9B85-4BF5-8CFE-4035551733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17" name=""/>
        <p:cNvGrpSpPr/>
        <p:nvPr/>
      </p:nvGrpSpPr>
      <p:grpSpPr>
        <a:xfrm>
          <a:off x="0" y="0"/>
          <a:ext cx="0" cy="0"/>
          <a:chOff x="0" y="0"/>
          <a:chExt cx="0" cy="0"/>
        </a:xfrm>
      </p:grpSpPr>
    </p:spTree>
  </p:cSld>
  <p:clrMapOvr>
    <a:masterClrMapping/>
  </p:clrMapOvr>
  <p:transition spd="slow" advTm="7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882C6E6-0438-4185-BE96-5C2494A75C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77FAA8-E7CD-4683-A2CE-134B8A6CC4B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4904BE9-17E1-4D50-B232-659F8FC40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3E8093-2021-404E-86E2-F2B5E3A96A9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04BE9-17E1-4D50-B232-659F8FC406B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E8093-2021-404E-86E2-F2B5E3A96A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E2206-9E1D-4857-B6E9-EC5AC2312C8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7391-B8EC-4509-99AC-973CA2F86A5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7" Type="http://schemas.openxmlformats.org/officeDocument/2006/relationships/slideLayout" Target="../slideLayouts/slideLayout2.xml"/><Relationship Id="rId36" Type="http://schemas.openxmlformats.org/officeDocument/2006/relationships/tags" Target="../tags/tag50.xml"/><Relationship Id="rId35" Type="http://schemas.openxmlformats.org/officeDocument/2006/relationships/tags" Target="../tags/tag49.xml"/><Relationship Id="rId34" Type="http://schemas.openxmlformats.org/officeDocument/2006/relationships/tags" Target="../tags/tag48.xml"/><Relationship Id="rId33" Type="http://schemas.openxmlformats.org/officeDocument/2006/relationships/tags" Target="../tags/tag47.xml"/><Relationship Id="rId32" Type="http://schemas.openxmlformats.org/officeDocument/2006/relationships/tags" Target="../tags/tag46.xml"/><Relationship Id="rId31" Type="http://schemas.openxmlformats.org/officeDocument/2006/relationships/tags" Target="../tags/tag45.xml"/><Relationship Id="rId30" Type="http://schemas.openxmlformats.org/officeDocument/2006/relationships/tags" Target="../tags/tag44.xml"/><Relationship Id="rId3" Type="http://schemas.openxmlformats.org/officeDocument/2006/relationships/tags" Target="../tags/tag17.xml"/><Relationship Id="rId29" Type="http://schemas.openxmlformats.org/officeDocument/2006/relationships/tags" Target="../tags/tag43.xml"/><Relationship Id="rId28" Type="http://schemas.openxmlformats.org/officeDocument/2006/relationships/tags" Target="../tags/tag42.xml"/><Relationship Id="rId27" Type="http://schemas.openxmlformats.org/officeDocument/2006/relationships/tags" Target="../tags/tag41.xml"/><Relationship Id="rId26" Type="http://schemas.openxmlformats.org/officeDocument/2006/relationships/tags" Target="../tags/tag40.xml"/><Relationship Id="rId25" Type="http://schemas.openxmlformats.org/officeDocument/2006/relationships/tags" Target="../tags/tag39.xml"/><Relationship Id="rId24" Type="http://schemas.openxmlformats.org/officeDocument/2006/relationships/tags" Target="../tags/tag38.xml"/><Relationship Id="rId23" Type="http://schemas.openxmlformats.org/officeDocument/2006/relationships/tags" Target="../tags/tag37.xml"/><Relationship Id="rId22" Type="http://schemas.openxmlformats.org/officeDocument/2006/relationships/tags" Target="../tags/tag36.xml"/><Relationship Id="rId21" Type="http://schemas.openxmlformats.org/officeDocument/2006/relationships/tags" Target="../tags/tag35.xml"/><Relationship Id="rId20" Type="http://schemas.openxmlformats.org/officeDocument/2006/relationships/tags" Target="../tags/tag34.xml"/><Relationship Id="rId2" Type="http://schemas.openxmlformats.org/officeDocument/2006/relationships/tags" Target="../tags/tag16.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sv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4.xml"/><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2.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hyperlink" Target="http://ls.nje.cn/jiushang/wangyik/new_page_16.htm" TargetMode="External"/><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0" Type="http://schemas.openxmlformats.org/officeDocument/2006/relationships/slideLayout" Target="../slideLayouts/slideLayout7.xml"/><Relationship Id="rId2" Type="http://schemas.openxmlformats.org/officeDocument/2006/relationships/tags" Target="../tags/tag55.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jpeg"/><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svg"/><Relationship Id="rId2" Type="http://schemas.openxmlformats.org/officeDocument/2006/relationships/image" Target="../media/image10.png"/><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1" Type="http://schemas.openxmlformats.org/officeDocument/2006/relationships/slideLayout" Target="../slideLayouts/slideLayout14.xml"/><Relationship Id="rId10" Type="http://schemas.openxmlformats.org/officeDocument/2006/relationships/image" Target="../media/image60.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sv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svg"/><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5.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4" Type="http://schemas.openxmlformats.org/officeDocument/2006/relationships/slideLayout" Target="../slideLayouts/slideLayout2.xml"/><Relationship Id="rId13" Type="http://schemas.openxmlformats.org/officeDocument/2006/relationships/image" Target="../media/image77.png"/><Relationship Id="rId12" Type="http://schemas.openxmlformats.org/officeDocument/2006/relationships/image" Target="../media/image76.png"/><Relationship Id="rId11" Type="http://schemas.openxmlformats.org/officeDocument/2006/relationships/image" Target="../media/image75.png"/><Relationship Id="rId10" Type="http://schemas.openxmlformats.org/officeDocument/2006/relationships/image" Target="../media/image74.png"/><Relationship Id="rId1" Type="http://schemas.openxmlformats.org/officeDocument/2006/relationships/image" Target="../media/image65.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0.png"/><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tags" Target="../tags/tag73.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82.png"/><Relationship Id="rId2" Type="http://schemas.openxmlformats.org/officeDocument/2006/relationships/tags" Target="../tags/tag74.xml"/><Relationship Id="rId1" Type="http://schemas.openxmlformats.org/officeDocument/2006/relationships/image" Target="../media/image81.png"/></Relationships>
</file>

<file path=ppt/slides/_rels/slide48.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1" Type="http://schemas.openxmlformats.org/officeDocument/2006/relationships/notesSlide" Target="../notesSlides/notesSlide13.xml"/><Relationship Id="rId10" Type="http://schemas.openxmlformats.org/officeDocument/2006/relationships/slideLayout" Target="../slideLayouts/slideLayout13.xml"/><Relationship Id="rId1" Type="http://schemas.openxmlformats.org/officeDocument/2006/relationships/image" Target="../media/image83.png"/></Relationships>
</file>

<file path=ppt/slides/_rels/slide49.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96.jpeg"/><Relationship Id="rId7" Type="http://schemas.openxmlformats.org/officeDocument/2006/relationships/tags" Target="../tags/tag7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tags" Target="../tags/tag76.xml"/><Relationship Id="rId3" Type="http://schemas.openxmlformats.org/officeDocument/2006/relationships/image" Target="../media/image93.png"/><Relationship Id="rId2" Type="http://schemas.openxmlformats.org/officeDocument/2006/relationships/image" Target="../media/image92.jpeg"/><Relationship Id="rId18" Type="http://schemas.openxmlformats.org/officeDocument/2006/relationships/notesSlide" Target="../notesSlides/notesSlide14.xml"/><Relationship Id="rId17" Type="http://schemas.openxmlformats.org/officeDocument/2006/relationships/slideLayout" Target="../slideLayouts/slideLayout1.xml"/><Relationship Id="rId16" Type="http://schemas.openxmlformats.org/officeDocument/2006/relationships/tags" Target="../tags/tag80.xml"/><Relationship Id="rId15" Type="http://schemas.openxmlformats.org/officeDocument/2006/relationships/image" Target="../media/image101.png"/><Relationship Id="rId14" Type="http://schemas.openxmlformats.org/officeDocument/2006/relationships/image" Target="../media/image100.jpeg"/><Relationship Id="rId13" Type="http://schemas.openxmlformats.org/officeDocument/2006/relationships/tags" Target="../tags/tag79.xml"/><Relationship Id="rId12" Type="http://schemas.openxmlformats.org/officeDocument/2006/relationships/image" Target="../media/image99.png"/><Relationship Id="rId11" Type="http://schemas.openxmlformats.org/officeDocument/2006/relationships/image" Target="../media/image98.jpeg"/><Relationship Id="rId10" Type="http://schemas.openxmlformats.org/officeDocument/2006/relationships/tags" Target="../tags/tag78.xml"/><Relationship Id="rId1" Type="http://schemas.openxmlformats.org/officeDocument/2006/relationships/tags" Target="../tags/tag7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jpeg"/><Relationship Id="rId7" Type="http://schemas.openxmlformats.org/officeDocument/2006/relationships/tags" Target="../tags/tag83.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tags" Target="../tags/tag82.xml"/><Relationship Id="rId3" Type="http://schemas.openxmlformats.org/officeDocument/2006/relationships/image" Target="../media/image103.png"/><Relationship Id="rId2" Type="http://schemas.openxmlformats.org/officeDocument/2006/relationships/image" Target="../media/image102.jpeg"/><Relationship Id="rId18" Type="http://schemas.openxmlformats.org/officeDocument/2006/relationships/notesSlide" Target="../notesSlides/notesSlide15.xml"/><Relationship Id="rId17" Type="http://schemas.openxmlformats.org/officeDocument/2006/relationships/slideLayout" Target="../slideLayouts/slideLayout1.xml"/><Relationship Id="rId16" Type="http://schemas.openxmlformats.org/officeDocument/2006/relationships/tags" Target="../tags/tag86.xml"/><Relationship Id="rId15" Type="http://schemas.openxmlformats.org/officeDocument/2006/relationships/image" Target="../media/image111.png"/><Relationship Id="rId14" Type="http://schemas.openxmlformats.org/officeDocument/2006/relationships/image" Target="../media/image110.jpeg"/><Relationship Id="rId13" Type="http://schemas.openxmlformats.org/officeDocument/2006/relationships/tags" Target="../tags/tag85.xml"/><Relationship Id="rId12" Type="http://schemas.openxmlformats.org/officeDocument/2006/relationships/image" Target="../media/image109.png"/><Relationship Id="rId11" Type="http://schemas.openxmlformats.org/officeDocument/2006/relationships/image" Target="../media/image108.jpeg"/><Relationship Id="rId10" Type="http://schemas.openxmlformats.org/officeDocument/2006/relationships/tags" Target="../tags/tag84.xml"/><Relationship Id="rId1" Type="http://schemas.openxmlformats.org/officeDocument/2006/relationships/tags" Target="../tags/tag81.xml"/></Relationships>
</file>

<file path=ppt/slides/_rels/slide51.xml.rels><?xml version="1.0" encoding="UTF-8" standalone="yes"?>
<Relationships xmlns="http://schemas.openxmlformats.org/package/2006/relationships"><Relationship Id="rId9" Type="http://schemas.openxmlformats.org/officeDocument/2006/relationships/image" Target="../media/image117.png"/><Relationship Id="rId8" Type="http://schemas.openxmlformats.org/officeDocument/2006/relationships/image" Target="../media/image116.jpeg"/><Relationship Id="rId7" Type="http://schemas.openxmlformats.org/officeDocument/2006/relationships/tags" Target="../tags/tag89.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tags" Target="../tags/tag88.xml"/><Relationship Id="rId3" Type="http://schemas.openxmlformats.org/officeDocument/2006/relationships/image" Target="../media/image113.png"/><Relationship Id="rId2" Type="http://schemas.openxmlformats.org/officeDocument/2006/relationships/image" Target="../media/image112.jpeg"/><Relationship Id="rId18" Type="http://schemas.openxmlformats.org/officeDocument/2006/relationships/notesSlide" Target="../notesSlides/notesSlide16.xml"/><Relationship Id="rId17" Type="http://schemas.openxmlformats.org/officeDocument/2006/relationships/slideLayout" Target="../slideLayouts/slideLayout1.xml"/><Relationship Id="rId16" Type="http://schemas.openxmlformats.org/officeDocument/2006/relationships/tags" Target="../tags/tag92.xml"/><Relationship Id="rId15" Type="http://schemas.openxmlformats.org/officeDocument/2006/relationships/image" Target="../media/image121.png"/><Relationship Id="rId14" Type="http://schemas.openxmlformats.org/officeDocument/2006/relationships/image" Target="../media/image120.jpeg"/><Relationship Id="rId13" Type="http://schemas.openxmlformats.org/officeDocument/2006/relationships/tags" Target="../tags/tag91.xml"/><Relationship Id="rId12" Type="http://schemas.openxmlformats.org/officeDocument/2006/relationships/image" Target="../media/image119.png"/><Relationship Id="rId11" Type="http://schemas.openxmlformats.org/officeDocument/2006/relationships/image" Target="../media/image118.jpeg"/><Relationship Id="rId10" Type="http://schemas.openxmlformats.org/officeDocument/2006/relationships/tags" Target="../tags/tag90.xml"/><Relationship Id="rId1" Type="http://schemas.openxmlformats.org/officeDocument/2006/relationships/tags" Target="../tags/tag87.xml"/></Relationships>
</file>

<file path=ppt/slides/_rels/slide52.xml.rels><?xml version="1.0" encoding="UTF-8" standalone="yes"?>
<Relationships xmlns="http://schemas.openxmlformats.org/package/2006/relationships"><Relationship Id="rId9" Type="http://schemas.openxmlformats.org/officeDocument/2006/relationships/image" Target="../media/image127.png"/><Relationship Id="rId8" Type="http://schemas.openxmlformats.org/officeDocument/2006/relationships/image" Target="../media/image126.jpeg"/><Relationship Id="rId7" Type="http://schemas.openxmlformats.org/officeDocument/2006/relationships/tags" Target="../tags/tag95.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tags" Target="../tags/tag94.xml"/><Relationship Id="rId3" Type="http://schemas.openxmlformats.org/officeDocument/2006/relationships/image" Target="../media/image123.png"/><Relationship Id="rId2" Type="http://schemas.openxmlformats.org/officeDocument/2006/relationships/image" Target="../media/image122.jpeg"/><Relationship Id="rId18" Type="http://schemas.openxmlformats.org/officeDocument/2006/relationships/notesSlide" Target="../notesSlides/notesSlide17.xml"/><Relationship Id="rId17" Type="http://schemas.openxmlformats.org/officeDocument/2006/relationships/slideLayout" Target="../slideLayouts/slideLayout1.xml"/><Relationship Id="rId16" Type="http://schemas.openxmlformats.org/officeDocument/2006/relationships/tags" Target="../tags/tag98.xml"/><Relationship Id="rId15" Type="http://schemas.openxmlformats.org/officeDocument/2006/relationships/image" Target="../media/image131.png"/><Relationship Id="rId14" Type="http://schemas.openxmlformats.org/officeDocument/2006/relationships/image" Target="../media/image130.jpeg"/><Relationship Id="rId13" Type="http://schemas.openxmlformats.org/officeDocument/2006/relationships/tags" Target="../tags/tag97.xml"/><Relationship Id="rId12" Type="http://schemas.openxmlformats.org/officeDocument/2006/relationships/image" Target="../media/image129.png"/><Relationship Id="rId11" Type="http://schemas.openxmlformats.org/officeDocument/2006/relationships/image" Target="../media/image128.jpeg"/><Relationship Id="rId10" Type="http://schemas.openxmlformats.org/officeDocument/2006/relationships/tags" Target="../tags/tag96.xml"/><Relationship Id="rId1" Type="http://schemas.openxmlformats.org/officeDocument/2006/relationships/tags" Target="../tags/tag93.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xml"/><Relationship Id="rId2" Type="http://schemas.openxmlformats.org/officeDocument/2006/relationships/image" Target="../media/image1.sv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40"/>
            <a:ext cx="12192000" cy="6988135"/>
            <a:chOff x="0" y="28"/>
            <a:chExt cx="19200" cy="10800"/>
          </a:xfrm>
        </p:grpSpPr>
        <p:grpSp>
          <p:nvGrpSpPr>
            <p:cNvPr id="28" name="组合 27"/>
            <p:cNvGrpSpPr/>
            <p:nvPr/>
          </p:nvGrpSpPr>
          <p:grpSpPr>
            <a:xfrm>
              <a:off x="0" y="28"/>
              <a:ext cx="19200" cy="10800"/>
              <a:chOff x="0" y="0"/>
              <a:chExt cx="12192000" cy="685800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6501765" cy="6844329"/>
              </a:xfrm>
              <a:prstGeom prst="rect">
                <a:avLst/>
              </a:prstGeom>
            </p:spPr>
          </p:pic>
          <p:sp>
            <p:nvSpPr>
              <p:cNvPr id="9" name="矩形 8"/>
              <p:cNvSpPr/>
              <p:nvPr/>
            </p:nvSpPr>
            <p:spPr>
              <a:xfrm>
                <a:off x="6501130" y="0"/>
                <a:ext cx="5690870" cy="6858000"/>
              </a:xfrm>
              <a:prstGeom prst="rect">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矩形 1"/>
            <p:cNvSpPr/>
            <p:nvPr/>
          </p:nvSpPr>
          <p:spPr>
            <a:xfrm>
              <a:off x="6943" y="49"/>
              <a:ext cx="4117" cy="10778"/>
            </a:xfrm>
            <a:prstGeom prst="rect">
              <a:avLst/>
            </a:prstGeom>
            <a:solidFill>
              <a:srgbClr val="2F36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nvSpPr>
        <p:spPr>
          <a:xfrm>
            <a:off x="8078640" y="3748855"/>
            <a:ext cx="3688080" cy="460375"/>
          </a:xfrm>
          <a:prstGeom prst="rect">
            <a:avLst/>
          </a:prstGeom>
          <a:noFill/>
        </p:spPr>
        <p:txBody>
          <a:bodyPr wrap="none" rtlCol="0">
            <a:spAutoFit/>
          </a:bodyPr>
          <a:lstStyle/>
          <a:p>
            <a:r>
              <a:rPr lang="zh-CN" altLang="en-US" sz="2400" dirty="0">
                <a:solidFill>
                  <a:schemeClr val="accent4">
                    <a:lumMod val="20000"/>
                    <a:lumOff val="80000"/>
                  </a:schemeClr>
                </a:solidFill>
                <a:latin typeface="华康乾隆行楷 W7" panose="03000709000000000000" charset="-122"/>
                <a:ea typeface="华康乾隆行楷 W7" panose="03000709000000000000" charset="-122"/>
                <a:cs typeface="华康乾隆行楷 W7" panose="03000709000000000000" charset="-122"/>
              </a:rPr>
              <a:t>莆田市外国语学校 郑桂珊</a:t>
            </a:r>
            <a:endParaRPr lang="zh-CN" altLang="en-US" sz="2400" dirty="0">
              <a:solidFill>
                <a:schemeClr val="accent4">
                  <a:lumMod val="20000"/>
                  <a:lumOff val="80000"/>
                </a:schemeClr>
              </a:solidFill>
              <a:latin typeface="华康乾隆行楷 W7" panose="03000709000000000000" charset="-122"/>
              <a:ea typeface="华康乾隆行楷 W7" panose="03000709000000000000" charset="-122"/>
              <a:cs typeface="华康乾隆行楷 W7" panose="03000709000000000000" charset="-122"/>
            </a:endParaRPr>
          </a:p>
        </p:txBody>
      </p:sp>
      <p:sp>
        <p:nvSpPr>
          <p:cNvPr id="29" name="半闭框 28"/>
          <p:cNvSpPr/>
          <p:nvPr/>
        </p:nvSpPr>
        <p:spPr>
          <a:xfrm rot="16200000">
            <a:off x="4568318" y="3082001"/>
            <a:ext cx="415636" cy="415636"/>
          </a:xfrm>
          <a:prstGeom prst="halfFrame">
            <a:avLst>
              <a:gd name="adj1" fmla="val 8794"/>
              <a:gd name="adj2" fmla="val 7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半闭框 29"/>
          <p:cNvSpPr/>
          <p:nvPr/>
        </p:nvSpPr>
        <p:spPr>
          <a:xfrm rot="5400000">
            <a:off x="11509511" y="1902140"/>
            <a:ext cx="415636" cy="415636"/>
          </a:xfrm>
          <a:prstGeom prst="halfFrame">
            <a:avLst>
              <a:gd name="adj1" fmla="val 8794"/>
              <a:gd name="adj2" fmla="val 79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59"/>
          <p:cNvSpPr>
            <a:spLocks noChangeArrowheads="1"/>
          </p:cNvSpPr>
          <p:nvPr/>
        </p:nvSpPr>
        <p:spPr bwMode="auto">
          <a:xfrm>
            <a:off x="4408805" y="2064385"/>
            <a:ext cx="7357745" cy="1353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90204" pitchFamily="34" charset="0"/>
              <a:buChar char="•"/>
              <a:defRPr sz="3200">
                <a:solidFill>
                  <a:schemeClr val="tx1"/>
                </a:solidFill>
                <a:latin typeface="微软雅黑" panose="020B0703020204020201" pitchFamily="34" charset="-122"/>
                <a:ea typeface="微软雅黑" panose="020B0703020204020201" pitchFamily="34" charset="-122"/>
                <a:sym typeface="Calibri" charset="0"/>
              </a:defRPr>
            </a:lvl1pPr>
            <a:lvl2pPr marL="742950" indent="-285750">
              <a:spcBef>
                <a:spcPct val="20000"/>
              </a:spcBef>
              <a:buFont typeface="Arial" panose="020B0604020202090204" pitchFamily="34" charset="0"/>
              <a:buChar char="–"/>
              <a:defRPr sz="2800">
                <a:solidFill>
                  <a:schemeClr val="tx1"/>
                </a:solidFill>
                <a:latin typeface="微软雅黑" panose="020B0703020204020201" pitchFamily="34" charset="-122"/>
                <a:ea typeface="微软雅黑" panose="020B0703020204020201" pitchFamily="34" charset="-122"/>
                <a:sym typeface="Calibri" charset="0"/>
              </a:defRPr>
            </a:lvl2pPr>
            <a:lvl3pPr marL="1143000" indent="-228600">
              <a:spcBef>
                <a:spcPct val="20000"/>
              </a:spcBef>
              <a:buFont typeface="Arial" panose="020B0604020202090204" pitchFamily="34" charset="0"/>
              <a:buChar char="•"/>
              <a:defRPr sz="2400">
                <a:solidFill>
                  <a:schemeClr val="tx1"/>
                </a:solidFill>
                <a:latin typeface="微软雅黑" panose="020B0703020204020201" pitchFamily="34" charset="-122"/>
                <a:ea typeface="微软雅黑" panose="020B0703020204020201" pitchFamily="34" charset="-122"/>
                <a:sym typeface="Calibri" charset="0"/>
              </a:defRPr>
            </a:lvl3pPr>
            <a:lvl4pPr marL="1600200" indent="-228600">
              <a:spcBef>
                <a:spcPct val="20000"/>
              </a:spcBef>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4pPr>
            <a:lvl5pPr marL="2057400" indent="-228600">
              <a:spcBef>
                <a:spcPct val="20000"/>
              </a:spcBef>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703020204020201" pitchFamily="34" charset="-122"/>
                <a:ea typeface="微软雅黑" panose="020B0703020204020201" pitchFamily="34" charset="-122"/>
                <a:sym typeface="Calibri" charset="0"/>
              </a:defRPr>
            </a:lvl9pPr>
          </a:lstStyle>
          <a:p>
            <a:pPr algn="r">
              <a:buFont typeface="Arial" panose="020B0604020202090204" pitchFamily="34" charset="0"/>
              <a:buNone/>
            </a:pPr>
            <a:r>
              <a:rPr lang="zh-CN" altLang="en-US" sz="4000" b="1" cap="all" dirty="0" smtClean="0">
                <a:solidFill>
                  <a:schemeClr val="accent4">
                    <a:lumMod val="20000"/>
                    <a:lumOff val="80000"/>
                  </a:schemeClr>
                </a:solidFill>
                <a:effectLst>
                  <a:outerShdw blurRad="38100" dist="19050" dir="2700000" algn="tl" rotWithShape="0">
                    <a:schemeClr val="dk1">
                      <a:alpha val="40000"/>
                    </a:schemeClr>
                  </a:outerShdw>
                </a:effectLst>
                <a:latin typeface="华康乾隆行楷 W7" panose="03000709000000000000" charset="-122"/>
                <a:ea typeface="华康乾隆行楷 W7" panose="03000709000000000000" charset="-122"/>
                <a:cs typeface="+mn-ea"/>
                <a:sym typeface="+mn-lt"/>
              </a:rPr>
              <a:t>整本书阅读</a:t>
            </a:r>
            <a:r>
              <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rPr>
              <a:t>在初中历史教学中的</a:t>
            </a:r>
            <a:endPar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endParaRPr>
          </a:p>
          <a:p>
            <a:pPr algn="r">
              <a:buFont typeface="Arial" panose="020B0604020202090204" pitchFamily="34" charset="0"/>
              <a:buNone/>
            </a:pPr>
            <a:r>
              <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rPr>
              <a:t>实践与探索</a:t>
            </a:r>
            <a:endParaRPr lang="zh-CN" altLang="en-US" sz="4000" b="1" cap="all" dirty="0" smtClean="0">
              <a:solidFill>
                <a:schemeClr val="accent4">
                  <a:lumMod val="20000"/>
                  <a:lumOff val="80000"/>
                </a:schemeClr>
              </a:solidFill>
              <a:latin typeface="华康乾隆行楷 W7" panose="03000709000000000000" charset="-122"/>
              <a:ea typeface="华康乾隆行楷 W7" panose="03000709000000000000"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4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00125" y="1478915"/>
            <a:ext cx="10190480" cy="4521835"/>
          </a:xfrm>
          <a:prstGeom prst="rect">
            <a:avLst/>
          </a:prstGeom>
          <a:noFill/>
        </p:spPr>
        <p:txBody>
          <a:bodyPr wrap="square" rtlCol="0" anchor="t">
            <a:spAutoFit/>
          </a:bodyPr>
          <a:p>
            <a:pPr>
              <a:lnSpc>
                <a:spcPct val="120000"/>
              </a:lnSpc>
              <a:spcBef>
                <a:spcPts val="0"/>
              </a:spcBef>
              <a:spcAft>
                <a:spcPts val="0"/>
              </a:spcAft>
            </a:pPr>
            <a:r>
              <a:rPr lang="zh-CN" altLang="en-US" sz="2400">
                <a:latin typeface="楷体" charset="0"/>
                <a:ea typeface="楷体" charset="0"/>
              </a:rPr>
              <a:t>阅读材料并结合所学，回答下列问题：（开放性问题，请自由表达自己的看法并写下来。）</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一、作者描述的清朝和你想象中的清朝一样吗？哪个部分的描述出乎你的意料？</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二、作者采用了什么方法来展示他的观点？这种方法对于我们学习中国史有什么好处？</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三、作者对乾隆盛世持什么看法？他从几个层面举例论述？你认可作者的观点吗？</a:t>
            </a:r>
            <a:endParaRPr lang="zh-CN" altLang="en-US" sz="2400">
              <a:latin typeface="楷体" charset="0"/>
              <a:ea typeface="楷体" charset="0"/>
            </a:endParaRPr>
          </a:p>
          <a:p>
            <a:pPr>
              <a:lnSpc>
                <a:spcPct val="120000"/>
              </a:lnSpc>
              <a:spcBef>
                <a:spcPts val="0"/>
              </a:spcBef>
              <a:spcAft>
                <a:spcPts val="0"/>
              </a:spcAft>
            </a:pPr>
            <a:r>
              <a:rPr lang="zh-CN" altLang="en-US" sz="2400">
                <a:latin typeface="楷体" charset="0"/>
                <a:ea typeface="楷体" charset="0"/>
              </a:rPr>
              <a:t>四、结合本文及所学，自拟一个能够反映清朝时代特征的书名，并运用具体史实予以论证。（要求：论证充分，史实准确，表述清晰。）</a:t>
            </a:r>
            <a:endParaRPr lang="zh-CN" altLang="en-US" sz="2400">
              <a:latin typeface="楷体" charset="0"/>
              <a:ea typeface="楷体" charset="0"/>
            </a:endParaRPr>
          </a:p>
        </p:txBody>
      </p:sp>
      <p:sp>
        <p:nvSpPr>
          <p:cNvPr id="100" name="文本框 99"/>
          <p:cNvSpPr txBox="1"/>
          <p:nvPr/>
        </p:nvSpPr>
        <p:spPr>
          <a:xfrm>
            <a:off x="2372360" y="287020"/>
            <a:ext cx="6658610" cy="1076325"/>
          </a:xfrm>
          <a:prstGeom prst="rect">
            <a:avLst/>
          </a:prstGeom>
          <a:noFill/>
          <a:ln w="9525">
            <a:noFill/>
          </a:ln>
        </p:spPr>
        <p:txBody>
          <a:bodyPr wrap="square">
            <a:spAutoFit/>
          </a:bodyPr>
          <a:p>
            <a:pPr marL="0" indent="306070" algn="ct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七下历史第</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19</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20</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课 导读案</a:t>
            </a:r>
            <a:endPar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endParaRPr>
          </a:p>
          <a:p>
            <a:pPr marL="0" indent="306070" algn="ct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饥饿的盛世</a:t>
            </a:r>
            <a:r>
              <a:rPr lang="en-US" altLang="zh-CN" sz="3200" b="1">
                <a:solidFill>
                  <a:schemeClr val="accent2"/>
                </a:solidFill>
                <a:latin typeface="Microsoft YaHei Bold" panose="020B0703020204020201" charset="-122"/>
                <a:ea typeface="Microsoft YaHei Bold" panose="020B0703020204020201" charset="-122"/>
                <a:cs typeface="Microsoft YaHei Bold" panose="020B0703020204020201" charset="-122"/>
              </a:rPr>
              <a:t>》  </a:t>
            </a:r>
            <a:r>
              <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rPr>
              <a:t>节选</a:t>
            </a:r>
            <a:endParaRPr lang="zh-CN" altLang="en-US" sz="3200" b="1">
              <a:solidFill>
                <a:schemeClr val="accent2"/>
              </a:solidFill>
              <a:latin typeface="Microsoft YaHei Bold" panose="020B0703020204020201" charset="-122"/>
              <a:ea typeface="Microsoft YaHei Bold" panose="020B0703020204020201" charset="-122"/>
              <a:cs typeface="Microsoft YaHei Bold" panose="020B0703020204020201" charset="-122"/>
            </a:endParaRPr>
          </a:p>
        </p:txBody>
      </p:sp>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楷体" charset="0"/>
              <a:ea typeface="楷体"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0"/>
            <a:ext cx="6842125" cy="6858000"/>
          </a:xfrm>
          <a:prstGeom prst="rect">
            <a:avLst/>
          </a:prstGeom>
        </p:spPr>
      </p:pic>
      <p:pic>
        <p:nvPicPr>
          <p:cNvPr id="10" name="图片 9"/>
          <p:cNvPicPr>
            <a:picLocks noChangeAspect="1"/>
          </p:cNvPicPr>
          <p:nvPr/>
        </p:nvPicPr>
        <p:blipFill>
          <a:blip r:embed="rId2"/>
          <a:stretch>
            <a:fillRect/>
          </a:stretch>
        </p:blipFill>
        <p:spPr>
          <a:xfrm>
            <a:off x="6842760" y="4745355"/>
            <a:ext cx="5349240" cy="2065020"/>
          </a:xfrm>
          <a:prstGeom prst="rect">
            <a:avLst/>
          </a:prstGeom>
        </p:spPr>
      </p:pic>
      <p:pic>
        <p:nvPicPr>
          <p:cNvPr id="2" name="图片 1"/>
          <p:cNvPicPr>
            <a:picLocks noChangeAspect="1"/>
          </p:cNvPicPr>
          <p:nvPr/>
        </p:nvPicPr>
        <p:blipFill>
          <a:blip r:embed="rId3"/>
          <a:stretch>
            <a:fillRect/>
          </a:stretch>
        </p:blipFill>
        <p:spPr>
          <a:xfrm>
            <a:off x="7295515" y="1156970"/>
            <a:ext cx="4444365" cy="290639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41095" y="890270"/>
            <a:ext cx="9548495" cy="5077460"/>
          </a:xfrm>
          <a:prstGeom prst="rect">
            <a:avLst/>
          </a:prstGeom>
          <a:noFill/>
        </p:spPr>
        <p:txBody>
          <a:bodyPr wrap="square" rtlCol="0" anchor="t">
            <a:spAutoFit/>
          </a:bodyPr>
          <a:p>
            <a:pPr>
              <a:lnSpc>
                <a:spcPct val="150000"/>
              </a:lnSpc>
              <a:spcBef>
                <a:spcPts val="0"/>
              </a:spcBef>
              <a:spcAft>
                <a:spcPts val="0"/>
              </a:spcAft>
            </a:pPr>
            <a:r>
              <a:rPr lang="zh-CN" altLang="en-US" sz="2400">
                <a:solidFill>
                  <a:schemeClr val="tx1"/>
                </a:solidFill>
                <a:latin typeface="楷体" charset="0"/>
                <a:ea typeface="楷体" charset="0"/>
                <a:cs typeface="楷体" charset="0"/>
              </a:rPr>
              <a:t>郑逸农：整本书阅读要强化学科意识</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一、正确选择阅读的文本</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二、正确选择阅读的内容</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三、正确选择阅读的文体</a:t>
            </a: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endParaRPr lang="zh-CN" altLang="en-US" sz="2400">
              <a:solidFill>
                <a:schemeClr val="tx1"/>
              </a:solidFill>
              <a:latin typeface="楷体" charset="0"/>
              <a:ea typeface="楷体" charset="0"/>
              <a:cs typeface="楷体" charset="0"/>
            </a:endParaRPr>
          </a:p>
          <a:p>
            <a:pPr>
              <a:lnSpc>
                <a:spcPct val="150000"/>
              </a:lnSpc>
              <a:spcBef>
                <a:spcPts val="0"/>
              </a:spcBef>
              <a:spcAft>
                <a:spcPts val="0"/>
              </a:spcAft>
            </a:pPr>
            <a:r>
              <a:rPr lang="zh-CN" altLang="en-US" sz="2400">
                <a:solidFill>
                  <a:schemeClr val="tx1"/>
                </a:solidFill>
                <a:latin typeface="楷体" charset="0"/>
                <a:ea typeface="楷体" charset="0"/>
                <a:cs typeface="楷体" charset="0"/>
              </a:rPr>
              <a:t>“从实际效果看，进行‘整本书阅读’并不是很理想，与设计者的预期效果有很大距离。学生参与不够热情，教师只好用‘知识清单’和‘训练题’代替整本书阅读指导。”</a:t>
            </a:r>
            <a:endParaRPr lang="zh-CN" altLang="en-US" sz="2400">
              <a:solidFill>
                <a:schemeClr val="tx1"/>
              </a:solidFill>
              <a:latin typeface="楷体" charset="0"/>
              <a:ea typeface="楷体" charset="0"/>
              <a:cs typeface="楷体" charset="0"/>
            </a:endParaRPr>
          </a:p>
          <a:p>
            <a:pPr algn="r">
              <a:lnSpc>
                <a:spcPct val="150000"/>
              </a:lnSpc>
              <a:spcBef>
                <a:spcPts val="0"/>
              </a:spcBef>
              <a:spcAft>
                <a:spcPts val="0"/>
              </a:spcAft>
            </a:pPr>
            <a:r>
              <a:rPr lang="zh-CN" altLang="en-US" sz="2400">
                <a:solidFill>
                  <a:schemeClr val="tx1"/>
                </a:solidFill>
                <a:latin typeface="楷体" charset="0"/>
                <a:ea typeface="楷体" charset="0"/>
                <a:cs typeface="楷体" charset="0"/>
              </a:rPr>
              <a:t>——天津市天津中学吴奇《“整本书阅读”宜“简”不宜“繁”》</a:t>
            </a:r>
            <a:endParaRPr lang="zh-CN" altLang="en-US" sz="2400">
              <a:solidFill>
                <a:schemeClr val="tx1"/>
              </a:solidFill>
              <a:latin typeface="楷体" charset="0"/>
              <a:ea typeface="楷体" charset="0"/>
              <a:cs typeface="楷体" charset="0"/>
            </a:endParaRPr>
          </a:p>
        </p:txBody>
      </p:sp>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5910" y="367030"/>
            <a:ext cx="4418965" cy="4892675"/>
          </a:xfrm>
          <a:prstGeom prst="rect">
            <a:avLst/>
          </a:prstGeom>
          <a:noFill/>
        </p:spPr>
        <p:txBody>
          <a:bodyPr wrap="square" rtlCol="0" anchor="t">
            <a:spAutoFit/>
          </a:bodyPr>
          <a:p>
            <a:pPr>
              <a:lnSpc>
                <a:spcPct val="150000"/>
              </a:lnSpc>
            </a:pPr>
            <a:r>
              <a:rPr lang="en-US" altLang="zh-CN" sz="2400">
                <a:latin typeface="楷体" charset="0"/>
                <a:ea typeface="楷体" charset="0"/>
              </a:rPr>
              <a:t>        </a:t>
            </a:r>
            <a:r>
              <a:rPr lang="zh-CN" altLang="en-US" sz="2400">
                <a:latin typeface="楷体" charset="0"/>
                <a:ea typeface="楷体" charset="0"/>
              </a:rPr>
              <a:t>教学中，教师不能直接将书塞给学生，需要分层指导阅读方法，有针对地引领，逐步增加文本的长度。</a:t>
            </a:r>
            <a:endParaRPr lang="zh-CN" altLang="en-US" sz="2400">
              <a:latin typeface="楷体" charset="0"/>
              <a:ea typeface="楷体" charset="0"/>
            </a:endParaRPr>
          </a:p>
          <a:p>
            <a:pPr>
              <a:lnSpc>
                <a:spcPct val="150000"/>
              </a:lnSpc>
            </a:pPr>
            <a:r>
              <a:rPr lang="zh-CN" altLang="en-US" sz="2400">
                <a:latin typeface="楷体" charset="0"/>
                <a:ea typeface="楷体" charset="0"/>
              </a:rPr>
              <a:t>        历史学科的整本书阅读，更多侧重于史料实证价值以及对于教科书的有力补充。</a:t>
            </a:r>
            <a:endParaRPr lang="zh-CN" altLang="en-US" sz="2400">
              <a:latin typeface="楷体" charset="0"/>
              <a:ea typeface="楷体" charset="0"/>
            </a:endParaRPr>
          </a:p>
          <a:p>
            <a:pPr>
              <a:lnSpc>
                <a:spcPct val="150000"/>
              </a:lnSpc>
            </a:pPr>
            <a:endParaRPr lang="zh-CN" altLang="en-US" sz="2400">
              <a:latin typeface="楷体" charset="0"/>
              <a:ea typeface="楷体" charset="0"/>
            </a:endParaRPr>
          </a:p>
          <a:p>
            <a:endParaRPr lang="zh-CN" altLang="en-US" sz="2400">
              <a:latin typeface="楷体" charset="0"/>
              <a:ea typeface="楷体" charset="0"/>
            </a:endParaRPr>
          </a:p>
        </p:txBody>
      </p:sp>
      <p:grpSp>
        <p:nvGrpSpPr>
          <p:cNvPr id="19" name="组合 18"/>
          <p:cNvGrpSpPr/>
          <p:nvPr>
            <p:custDataLst>
              <p:tags r:id="rId1"/>
            </p:custDataLst>
          </p:nvPr>
        </p:nvGrpSpPr>
        <p:grpSpPr>
          <a:xfrm>
            <a:off x="4830439" y="358330"/>
            <a:ext cx="6971181" cy="1073519"/>
            <a:chOff x="1909653" y="1809603"/>
            <a:chExt cx="4396407" cy="677019"/>
          </a:xfrm>
        </p:grpSpPr>
        <p:sp>
          <p:nvSpPr>
            <p:cNvPr id="9" name="任意多边形 8"/>
            <p:cNvSpPr/>
            <p:nvPr>
              <p:custDataLst>
                <p:tags r:id="rId2"/>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10" name="任意多边形 9"/>
            <p:cNvSpPr/>
            <p:nvPr>
              <p:custDataLst>
                <p:tags r:id="rId3"/>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11" name="任意多边形 10"/>
            <p:cNvSpPr/>
            <p:nvPr>
              <p:custDataLst>
                <p:tags r:id="rId4"/>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12" name="任意多边形 11"/>
            <p:cNvSpPr/>
            <p:nvPr>
              <p:custDataLst>
                <p:tags r:id="rId5"/>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16" name="任意多边形 15"/>
            <p:cNvSpPr/>
            <p:nvPr>
              <p:custDataLst>
                <p:tags r:id="rId6"/>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6C171"/>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活动一</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18" name="任意多边形 17"/>
            <p:cNvSpPr/>
            <p:nvPr>
              <p:custDataLst>
                <p:tags r:id="rId7"/>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6C171">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p>
              <a:pPr algn="just"/>
              <a:r>
                <a:rPr lang="zh-CN" altLang="da-DK" sz="2000" dirty="0">
                  <a:solidFill>
                    <a:schemeClr val="tx1"/>
                  </a:solidFill>
                  <a:latin typeface="楷体" charset="0"/>
                  <a:ea typeface="楷体" charset="0"/>
                  <a:sym typeface="Arial" panose="020B0604020202090204" pitchFamily="34" charset="0"/>
                </a:rPr>
                <a:t>预览目录，找出最感兴趣的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20" name="组合 19"/>
          <p:cNvGrpSpPr/>
          <p:nvPr>
            <p:custDataLst>
              <p:tags r:id="rId8"/>
            </p:custDataLst>
          </p:nvPr>
        </p:nvGrpSpPr>
        <p:grpSpPr>
          <a:xfrm>
            <a:off x="4830439" y="1572442"/>
            <a:ext cx="6971181" cy="1073519"/>
            <a:chOff x="1909653" y="1809603"/>
            <a:chExt cx="4396407" cy="677019"/>
          </a:xfrm>
        </p:grpSpPr>
        <p:sp>
          <p:nvSpPr>
            <p:cNvPr id="21" name="任意多边形 20"/>
            <p:cNvSpPr/>
            <p:nvPr>
              <p:custDataLst>
                <p:tags r:id="rId9"/>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22" name="任意多边形 21"/>
            <p:cNvSpPr/>
            <p:nvPr>
              <p:custDataLst>
                <p:tags r:id="rId10"/>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23" name="任意多边形 22"/>
            <p:cNvSpPr/>
            <p:nvPr>
              <p:custDataLst>
                <p:tags r:id="rId11"/>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24" name="任意多边形 23"/>
            <p:cNvSpPr/>
            <p:nvPr>
              <p:custDataLst>
                <p:tags r:id="rId12"/>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25" name="任意多边形 24"/>
            <p:cNvSpPr/>
            <p:nvPr>
              <p:custDataLst>
                <p:tags r:id="rId13"/>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27255"/>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活动二</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26" name="任意多边形 25"/>
            <p:cNvSpPr/>
            <p:nvPr>
              <p:custDataLst>
                <p:tags r:id="rId14"/>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27255">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预览摘要，找出最感兴趣的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27" name="组合 26"/>
          <p:cNvGrpSpPr/>
          <p:nvPr>
            <p:custDataLst>
              <p:tags r:id="rId15"/>
            </p:custDataLst>
          </p:nvPr>
        </p:nvGrpSpPr>
        <p:grpSpPr>
          <a:xfrm>
            <a:off x="4830439" y="2786554"/>
            <a:ext cx="6971181" cy="1073519"/>
            <a:chOff x="1909653" y="1809603"/>
            <a:chExt cx="4396407" cy="677019"/>
          </a:xfrm>
        </p:grpSpPr>
        <p:sp>
          <p:nvSpPr>
            <p:cNvPr id="28" name="任意多边形 27"/>
            <p:cNvSpPr/>
            <p:nvPr>
              <p:custDataLst>
                <p:tags r:id="rId16"/>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29" name="任意多边形 28"/>
            <p:cNvSpPr/>
            <p:nvPr>
              <p:custDataLst>
                <p:tags r:id="rId17"/>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30" name="任意多边形 29"/>
            <p:cNvSpPr/>
            <p:nvPr>
              <p:custDataLst>
                <p:tags r:id="rId18"/>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31" name="任意多边形 30"/>
            <p:cNvSpPr/>
            <p:nvPr>
              <p:custDataLst>
                <p:tags r:id="rId19"/>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CE8D3E">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32" name="任意多边形 31"/>
            <p:cNvSpPr/>
            <p:nvPr>
              <p:custDataLst>
                <p:tags r:id="rId20"/>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CE8D3E"/>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活动三</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33" name="任意多边形 32"/>
            <p:cNvSpPr/>
            <p:nvPr>
              <p:custDataLst>
                <p:tags r:id="rId21"/>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CE8D3E">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默读后，标记你感兴趣或疑问</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44" name="组合 43"/>
          <p:cNvGrpSpPr/>
          <p:nvPr>
            <p:custDataLst>
              <p:tags r:id="rId22"/>
            </p:custDataLst>
          </p:nvPr>
        </p:nvGrpSpPr>
        <p:grpSpPr>
          <a:xfrm>
            <a:off x="4830439" y="3991776"/>
            <a:ext cx="6971181" cy="1073519"/>
            <a:chOff x="1909653" y="1809603"/>
            <a:chExt cx="4396407" cy="677019"/>
          </a:xfrm>
        </p:grpSpPr>
        <p:sp>
          <p:nvSpPr>
            <p:cNvPr id="45" name="任意多边形 44"/>
            <p:cNvSpPr/>
            <p:nvPr>
              <p:custDataLst>
                <p:tags r:id="rId23"/>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46" name="任意多边形 45"/>
            <p:cNvSpPr/>
            <p:nvPr>
              <p:custDataLst>
                <p:tags r:id="rId24"/>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47" name="任意多边形 46"/>
            <p:cNvSpPr/>
            <p:nvPr>
              <p:custDataLst>
                <p:tags r:id="rId25"/>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48" name="任意多边形 47"/>
            <p:cNvSpPr/>
            <p:nvPr>
              <p:custDataLst>
                <p:tags r:id="rId26"/>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6C171">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49" name="任意多边形 48"/>
            <p:cNvSpPr/>
            <p:nvPr>
              <p:custDataLst>
                <p:tags r:id="rId27"/>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6C171"/>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活动四</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50" name="任意多边形 49"/>
            <p:cNvSpPr/>
            <p:nvPr>
              <p:custDataLst>
                <p:tags r:id="rId28"/>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6C171">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你预料到的、你惊讶并好奇的、你迷惑的</a:t>
              </a:r>
              <a:endParaRPr lang="zh-CN" altLang="da-DK" sz="2000" dirty="0">
                <a:solidFill>
                  <a:schemeClr val="tx1"/>
                </a:solidFill>
                <a:latin typeface="楷体" charset="0"/>
                <a:ea typeface="楷体" charset="0"/>
                <a:sym typeface="Arial" panose="020B0604020202090204" pitchFamily="34" charset="0"/>
              </a:endParaRPr>
            </a:p>
          </p:txBody>
        </p:sp>
      </p:grpSp>
      <p:grpSp>
        <p:nvGrpSpPr>
          <p:cNvPr id="51" name="组合 50"/>
          <p:cNvGrpSpPr/>
          <p:nvPr>
            <p:custDataLst>
              <p:tags r:id="rId29"/>
            </p:custDataLst>
          </p:nvPr>
        </p:nvGrpSpPr>
        <p:grpSpPr>
          <a:xfrm>
            <a:off x="4830439" y="5214777"/>
            <a:ext cx="6971181" cy="1073519"/>
            <a:chOff x="1909653" y="1809603"/>
            <a:chExt cx="4396407" cy="677019"/>
          </a:xfrm>
        </p:grpSpPr>
        <p:sp>
          <p:nvSpPr>
            <p:cNvPr id="52" name="任意多边形 51"/>
            <p:cNvSpPr/>
            <p:nvPr>
              <p:custDataLst>
                <p:tags r:id="rId30"/>
              </p:custDataLst>
            </p:nvPr>
          </p:nvSpPr>
          <p:spPr>
            <a:xfrm>
              <a:off x="1940302" y="2231294"/>
              <a:ext cx="397195" cy="25532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1200" dirty="0" err="1">
                <a:solidFill>
                  <a:schemeClr val="tx1"/>
                </a:solidFill>
                <a:latin typeface="楷体" charset="0"/>
                <a:ea typeface="楷体" charset="0"/>
                <a:sym typeface="Arial" panose="020B0604020202090204" pitchFamily="34" charset="0"/>
              </a:endParaRPr>
            </a:p>
          </p:txBody>
        </p:sp>
        <p:sp>
          <p:nvSpPr>
            <p:cNvPr id="53" name="任意多边形 52"/>
            <p:cNvSpPr/>
            <p:nvPr>
              <p:custDataLst>
                <p:tags r:id="rId31"/>
              </p:custDataLst>
            </p:nvPr>
          </p:nvSpPr>
          <p:spPr>
            <a:xfrm>
              <a:off x="1909653" y="2135985"/>
              <a:ext cx="286185" cy="183968"/>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60000"/>
                <a:lumOff val="4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sz="600" dirty="0" err="1">
                <a:solidFill>
                  <a:schemeClr val="tx1"/>
                </a:solidFill>
                <a:latin typeface="楷体" charset="0"/>
                <a:ea typeface="楷体" charset="0"/>
                <a:sym typeface="Arial" panose="020B0604020202090204" pitchFamily="34" charset="0"/>
              </a:endParaRPr>
            </a:p>
          </p:txBody>
        </p:sp>
        <p:sp>
          <p:nvSpPr>
            <p:cNvPr id="54" name="任意多边形 53"/>
            <p:cNvSpPr/>
            <p:nvPr>
              <p:custDataLst>
                <p:tags r:id="rId32"/>
              </p:custDataLst>
            </p:nvPr>
          </p:nvSpPr>
          <p:spPr>
            <a:xfrm>
              <a:off x="2179643" y="1809603"/>
              <a:ext cx="143092" cy="9198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rmAutofit fontScale="25000"/>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55" name="任意多边形 54"/>
            <p:cNvSpPr/>
            <p:nvPr>
              <p:custDataLst>
                <p:tags r:id="rId33"/>
              </p:custDataLst>
            </p:nvPr>
          </p:nvSpPr>
          <p:spPr>
            <a:xfrm>
              <a:off x="2251189" y="1941968"/>
              <a:ext cx="87586" cy="56303"/>
            </a:xfrm>
            <a:custGeom>
              <a:avLst/>
              <a:gdLst>
                <a:gd name="connsiteX0" fmla="*/ 515752 w 1590393"/>
                <a:gd name="connsiteY0" fmla="*/ 0 h 1022350"/>
                <a:gd name="connsiteX1" fmla="*/ 1590393 w 1590393"/>
                <a:gd name="connsiteY1" fmla="*/ 0 h 1022350"/>
                <a:gd name="connsiteX2" fmla="*/ 1074641 w 1590393"/>
                <a:gd name="connsiteY2" fmla="*/ 1022350 h 1022350"/>
                <a:gd name="connsiteX3" fmla="*/ 0 w 1590393"/>
                <a:gd name="connsiteY3" fmla="*/ 1022350 h 1022350"/>
              </a:gdLst>
              <a:ahLst/>
              <a:cxnLst>
                <a:cxn ang="0">
                  <a:pos x="connsiteX0" y="connsiteY0"/>
                </a:cxn>
                <a:cxn ang="0">
                  <a:pos x="connsiteX1" y="connsiteY1"/>
                </a:cxn>
                <a:cxn ang="0">
                  <a:pos x="connsiteX2" y="connsiteY2"/>
                </a:cxn>
                <a:cxn ang="0">
                  <a:pos x="connsiteX3" y="connsiteY3"/>
                </a:cxn>
              </a:cxnLst>
              <a:rect l="l" t="t" r="r" b="b"/>
              <a:pathLst>
                <a:path w="1590393" h="1022350">
                  <a:moveTo>
                    <a:pt x="515752" y="0"/>
                  </a:moveTo>
                  <a:lnTo>
                    <a:pt x="1590393" y="0"/>
                  </a:lnTo>
                  <a:lnTo>
                    <a:pt x="1074641" y="1022350"/>
                  </a:lnTo>
                  <a:lnTo>
                    <a:pt x="0" y="1022350"/>
                  </a:lnTo>
                  <a:close/>
                </a:path>
              </a:pathLst>
            </a:custGeom>
            <a:solidFill>
              <a:srgbClr val="F27255">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sz="2000" dirty="0" err="1">
                <a:solidFill>
                  <a:schemeClr val="tx1"/>
                </a:solidFill>
                <a:latin typeface="楷体" charset="0"/>
                <a:ea typeface="楷体" charset="0"/>
                <a:sym typeface="Arial" panose="020B0604020202090204" pitchFamily="34" charset="0"/>
              </a:endParaRPr>
            </a:p>
          </p:txBody>
        </p:sp>
        <p:sp>
          <p:nvSpPr>
            <p:cNvPr id="56" name="任意多边形 55"/>
            <p:cNvSpPr/>
            <p:nvPr>
              <p:custDataLst>
                <p:tags r:id="rId34"/>
              </p:custDataLst>
            </p:nvPr>
          </p:nvSpPr>
          <p:spPr>
            <a:xfrm>
              <a:off x="2197271" y="1815255"/>
              <a:ext cx="1155937" cy="543703"/>
            </a:xfrm>
            <a:custGeom>
              <a:avLst/>
              <a:gdLst>
                <a:gd name="connsiteX0" fmla="*/ 274286 w 1155937"/>
                <a:gd name="connsiteY0" fmla="*/ 0 h 543703"/>
                <a:gd name="connsiteX1" fmla="*/ 584425 w 1155937"/>
                <a:gd name="connsiteY1" fmla="*/ 0 h 543703"/>
                <a:gd name="connsiteX2" fmla="*/ 845798 w 1155937"/>
                <a:gd name="connsiteY2" fmla="*/ 0 h 543703"/>
                <a:gd name="connsiteX3" fmla="*/ 1155937 w 1155937"/>
                <a:gd name="connsiteY3" fmla="*/ 0 h 543703"/>
                <a:gd name="connsiteX4" fmla="*/ 881651 w 1155937"/>
                <a:gd name="connsiteY4" fmla="*/ 543703 h 543703"/>
                <a:gd name="connsiteX5" fmla="*/ 571512 w 1155937"/>
                <a:gd name="connsiteY5" fmla="*/ 543703 h 543703"/>
                <a:gd name="connsiteX6" fmla="*/ 310139 w 1155937"/>
                <a:gd name="connsiteY6" fmla="*/ 543703 h 543703"/>
                <a:gd name="connsiteX7" fmla="*/ 0 w 115593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937" h="543703">
                  <a:moveTo>
                    <a:pt x="274286" y="0"/>
                  </a:moveTo>
                  <a:lnTo>
                    <a:pt x="584425" y="0"/>
                  </a:lnTo>
                  <a:lnTo>
                    <a:pt x="845798" y="0"/>
                  </a:lnTo>
                  <a:lnTo>
                    <a:pt x="1155937" y="0"/>
                  </a:lnTo>
                  <a:lnTo>
                    <a:pt x="881651" y="543703"/>
                  </a:lnTo>
                  <a:lnTo>
                    <a:pt x="571512" y="543703"/>
                  </a:lnTo>
                  <a:lnTo>
                    <a:pt x="310139" y="543703"/>
                  </a:lnTo>
                  <a:lnTo>
                    <a:pt x="0" y="543703"/>
                  </a:lnTo>
                  <a:close/>
                </a:path>
              </a:pathLst>
            </a:custGeom>
            <a:solidFill>
              <a:srgbClr val="F27255"/>
            </a:solidFill>
          </p:spPr>
          <p:txBody>
            <a:bodyPr rot="0" spcFirstLastPara="0" vertOverflow="overflow" horzOverflow="overflow" vert="horz" wrap="square" lIns="108000" tIns="45720" rIns="108000" bIns="45720" numCol="1" spcCol="0" rtlCol="0" fromWordArt="0" anchor="ctr" anchorCtr="0" forceAA="0" compatLnSpc="1">
              <a:normAutofit/>
            </a:bodyPr>
            <a:p>
              <a:pPr algn="ctr"/>
              <a:r>
                <a:rPr lang="zh-CN" altLang="en-US" sz="2400" smtClean="0">
                  <a:solidFill>
                    <a:schemeClr val="tx1"/>
                  </a:solidFill>
                  <a:latin typeface="楷体" charset="0"/>
                  <a:ea typeface="楷体" charset="0"/>
                  <a:cs typeface="+mn-ea"/>
                  <a:sym typeface="Arial" panose="020B0604020202090204" pitchFamily="34" charset="0"/>
                </a:rPr>
                <a:t>活动五</a:t>
              </a:r>
              <a:endParaRPr lang="zh-CN" altLang="en-US" sz="2400" smtClean="0">
                <a:solidFill>
                  <a:schemeClr val="tx1"/>
                </a:solidFill>
                <a:latin typeface="楷体" charset="0"/>
                <a:ea typeface="楷体" charset="0"/>
                <a:cs typeface="+mn-ea"/>
                <a:sym typeface="Arial" panose="020B0604020202090204" pitchFamily="34" charset="0"/>
              </a:endParaRPr>
            </a:p>
          </p:txBody>
        </p:sp>
        <p:sp>
          <p:nvSpPr>
            <p:cNvPr id="57" name="任意多边形 56"/>
            <p:cNvSpPr/>
            <p:nvPr>
              <p:custDataLst>
                <p:tags r:id="rId35"/>
              </p:custDataLst>
            </p:nvPr>
          </p:nvSpPr>
          <p:spPr>
            <a:xfrm>
              <a:off x="3120283" y="1815255"/>
              <a:ext cx="3185777" cy="543703"/>
            </a:xfrm>
            <a:custGeom>
              <a:avLst/>
              <a:gdLst>
                <a:gd name="connsiteX0" fmla="*/ 274286 w 3185777"/>
                <a:gd name="connsiteY0" fmla="*/ 0 h 543703"/>
                <a:gd name="connsiteX1" fmla="*/ 1288719 w 3185777"/>
                <a:gd name="connsiteY1" fmla="*/ 0 h 543703"/>
                <a:gd name="connsiteX2" fmla="*/ 2171344 w 3185777"/>
                <a:gd name="connsiteY2" fmla="*/ 0 h 543703"/>
                <a:gd name="connsiteX3" fmla="*/ 3185777 w 3185777"/>
                <a:gd name="connsiteY3" fmla="*/ 0 h 543703"/>
                <a:gd name="connsiteX4" fmla="*/ 3185777 w 3185777"/>
                <a:gd name="connsiteY4" fmla="*/ 543703 h 543703"/>
                <a:gd name="connsiteX5" fmla="*/ 2171344 w 3185777"/>
                <a:gd name="connsiteY5" fmla="*/ 543703 h 543703"/>
                <a:gd name="connsiteX6" fmla="*/ 1014433 w 3185777"/>
                <a:gd name="connsiteY6" fmla="*/ 543703 h 543703"/>
                <a:gd name="connsiteX7" fmla="*/ 0 w 3185777"/>
                <a:gd name="connsiteY7" fmla="*/ 543703 h 5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77" h="543703">
                  <a:moveTo>
                    <a:pt x="274286" y="0"/>
                  </a:moveTo>
                  <a:lnTo>
                    <a:pt x="1288719" y="0"/>
                  </a:lnTo>
                  <a:lnTo>
                    <a:pt x="2171344" y="0"/>
                  </a:lnTo>
                  <a:lnTo>
                    <a:pt x="3185777" y="0"/>
                  </a:lnTo>
                  <a:lnTo>
                    <a:pt x="3185777" y="543703"/>
                  </a:lnTo>
                  <a:lnTo>
                    <a:pt x="2171344" y="543703"/>
                  </a:lnTo>
                  <a:lnTo>
                    <a:pt x="1014433" y="543703"/>
                  </a:lnTo>
                  <a:lnTo>
                    <a:pt x="0" y="543703"/>
                  </a:lnTo>
                  <a:close/>
                </a:path>
              </a:pathLst>
            </a:custGeom>
            <a:solidFill>
              <a:srgbClr val="F27255">
                <a:lumMod val="60000"/>
                <a:lumOff val="40000"/>
              </a:srgbClr>
            </a:solidFill>
          </p:spPr>
          <p:txBody>
            <a:bodyPr rot="0" spcFirstLastPara="0" vertOverflow="overflow" horzOverflow="overflow" vert="horz" wrap="square" lIns="180000" tIns="45720" rIns="91440" bIns="45720" numCol="1" spcCol="0" rtlCol="0" fromWordArt="0" anchor="ctr" anchorCtr="0" forceAA="0" compatLnSpc="1">
              <a:noAutofit/>
            </a:bodyPr>
            <a:p>
              <a:pPr algn="just"/>
              <a:r>
                <a:rPr lang="zh-CN" altLang="da-DK" sz="2000" dirty="0">
                  <a:solidFill>
                    <a:schemeClr val="tx1"/>
                  </a:solidFill>
                  <a:latin typeface="楷体" charset="0"/>
                  <a:ea typeface="楷体" charset="0"/>
                  <a:sym typeface="Arial" panose="020B0604020202090204" pitchFamily="34" charset="0"/>
                </a:rPr>
                <a:t>与其他材料对比，找出相同、不同，思考造成差异的原因，你相信谁？为什么？你怎么解决叙述差异？</a:t>
              </a:r>
              <a:endParaRPr lang="zh-CN" altLang="da-DK" sz="2000" dirty="0">
                <a:solidFill>
                  <a:schemeClr val="tx1"/>
                </a:solidFill>
                <a:latin typeface="楷体" charset="0"/>
                <a:ea typeface="楷体" charset="0"/>
                <a:sym typeface="Arial" panose="020B0604020202090204" pitchFamily="34" charset="0"/>
              </a:endParaRPr>
            </a:p>
          </p:txBody>
        </p:sp>
      </p:grpSp>
    </p:spTree>
    <p:custDataLst>
      <p:tags r:id="rId3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7535" y="0"/>
            <a:ext cx="5055235" cy="7268210"/>
          </a:xfrm>
          <a:prstGeom prst="rect">
            <a:avLst/>
          </a:prstGeom>
          <a:noFill/>
        </p:spPr>
        <p:txBody>
          <a:bodyPr wrap="square" rtlCol="0" anchor="t">
            <a:spAutoFit/>
          </a:bodyPr>
          <a:p>
            <a:pPr algn="ctr">
              <a:lnSpc>
                <a:spcPct val="120000"/>
              </a:lnSpc>
              <a:spcBef>
                <a:spcPts val="0"/>
              </a:spcBef>
              <a:spcAft>
                <a:spcPts val="0"/>
              </a:spcAft>
            </a:pPr>
            <a:r>
              <a:rPr lang="zh-CN" altLang="en-US" sz="3200">
                <a:solidFill>
                  <a:srgbClr val="C00000"/>
                </a:solidFill>
                <a:latin typeface="楷体" charset="0"/>
                <a:ea typeface="楷体" charset="0"/>
                <a:cs typeface="楷体" charset="0"/>
              </a:rPr>
              <a:t>目　录 </a:t>
            </a:r>
            <a:endParaRPr lang="zh-CN" altLang="en-US" sz="3200">
              <a:solidFill>
                <a:srgbClr val="C00000"/>
              </a:solidFill>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第一章　帝国遗产的继承人</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被八字决定的历史/2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毫无心理准备的接班/9</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三　转变帝国的航向/12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第二章　盛世的保障</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政治改革的牺牲品/22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驭臣之术/30</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第三章　统治风格剧变——孝贤皇后之殇</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长恨歌/40</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乾隆十三年的风暴/55</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第四章　权臣的结局</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张廷玉的过人之处/66</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被皇帝玩弄于股掌之间/72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第五章　盛世之巅</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一　“以民为本”/92</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二　“盛世”的武功/98</a:t>
            </a:r>
            <a:endParaRPr lang="zh-CN" altLang="en-US" sz="2000">
              <a:latin typeface="楷体" charset="0"/>
              <a:ea typeface="楷体" charset="0"/>
              <a:cs typeface="楷体" charset="0"/>
            </a:endParaRPr>
          </a:p>
          <a:p>
            <a:pPr>
              <a:lnSpc>
                <a:spcPct val="120000"/>
              </a:lnSpc>
              <a:spcBef>
                <a:spcPts val="0"/>
              </a:spcBef>
              <a:spcAft>
                <a:spcPts val="0"/>
              </a:spcAft>
            </a:pPr>
            <a:r>
              <a:rPr lang="zh-CN" altLang="en-US" sz="2000">
                <a:latin typeface="楷体" charset="0"/>
                <a:ea typeface="楷体" charset="0"/>
                <a:cs typeface="楷体" charset="0"/>
              </a:rPr>
              <a:t>三　“盛世”的四个支点/119</a:t>
            </a:r>
            <a:endParaRPr lang="zh-CN" altLang="en-US" sz="2000">
              <a:latin typeface="楷体" charset="0"/>
              <a:ea typeface="楷体" charset="0"/>
              <a:cs typeface="楷体" charset="0"/>
            </a:endParaRPr>
          </a:p>
          <a:p>
            <a:endParaRPr lang="zh-CN" altLang="en-US" sz="2000">
              <a:latin typeface="楷体" charset="0"/>
              <a:ea typeface="楷体" charset="0"/>
              <a:cs typeface="楷体" charset="0"/>
            </a:endParaRPr>
          </a:p>
        </p:txBody>
      </p:sp>
      <p:sp>
        <p:nvSpPr>
          <p:cNvPr id="5" name="文本框 4"/>
          <p:cNvSpPr txBox="1"/>
          <p:nvPr/>
        </p:nvSpPr>
        <p:spPr>
          <a:xfrm>
            <a:off x="5981700" y="48895"/>
            <a:ext cx="6767830" cy="7170420"/>
          </a:xfrm>
          <a:prstGeom prst="rect">
            <a:avLst/>
          </a:prstGeom>
          <a:noFill/>
        </p:spPr>
        <p:txBody>
          <a:bodyPr wrap="square" rtlCol="0" anchor="t">
            <a:spAutoFit/>
          </a:bodyPr>
          <a:p>
            <a:pPr algn="l">
              <a:lnSpc>
                <a:spcPct val="100000"/>
              </a:lnSpc>
              <a:spcBef>
                <a:spcPts val="0"/>
              </a:spcBef>
              <a:spcAft>
                <a:spcPts val="0"/>
              </a:spcAft>
            </a:pPr>
            <a:r>
              <a:rPr lang="zh-CN" altLang="en-US" sz="2000">
                <a:latin typeface="楷体" charset="0"/>
                <a:ea typeface="楷体" charset="0"/>
                <a:cs typeface="楷体" charset="0"/>
                <a:sym typeface="+mn-ea"/>
              </a:rPr>
              <a:t>第六章　文字狱</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打击“越级上访”/130</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儒家治国理想的破灭/143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消灭记忆/161</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四　戏曲的冬天与春天/178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五　由驯身到驯心/188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第七章　盛世的崩坍</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尹壮图的奏折/204</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大规模动荡的前奏/212</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帝王私欲/219</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四　和珅与议罪银/229</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五　腐败集团化/238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六　君臣赌局/243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七　中国人的盛世情结/250</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第八章　鸦片战争的种子</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世界留给中国的最后一个机会/258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英国人眼中的“康乾盛世”/293</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帝国的遗传基因/318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第九章　烈日余晖</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一　权力平稳交接/328</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二　“千古第一全人”/337</a:t>
            </a:r>
            <a:endParaRPr lang="zh-CN" altLang="en-US" sz="2000">
              <a:latin typeface="楷体" charset="0"/>
              <a:ea typeface="楷体" charset="0"/>
              <a:cs typeface="楷体" charset="0"/>
            </a:endParaRPr>
          </a:p>
          <a:p>
            <a:pPr algn="l">
              <a:lnSpc>
                <a:spcPct val="100000"/>
              </a:lnSpc>
              <a:spcBef>
                <a:spcPts val="0"/>
              </a:spcBef>
              <a:spcAft>
                <a:spcPts val="0"/>
              </a:spcAft>
            </a:pPr>
            <a:r>
              <a:rPr lang="zh-CN" altLang="en-US" sz="2000">
                <a:latin typeface="楷体" charset="0"/>
                <a:ea typeface="楷体" charset="0"/>
                <a:cs typeface="楷体" charset="0"/>
                <a:sym typeface="+mn-ea"/>
              </a:rPr>
              <a:t>三　太上皇/340</a:t>
            </a:r>
            <a:endParaRPr lang="zh-CN" altLang="en-US" sz="2000">
              <a:latin typeface="楷体" charset="0"/>
              <a:ea typeface="楷体" charset="0"/>
              <a:cs typeface="楷体" charset="0"/>
            </a:endParaRPr>
          </a:p>
          <a:p>
            <a:pPr algn="l">
              <a:lnSpc>
                <a:spcPct val="100000"/>
              </a:lnSpc>
              <a:spcBef>
                <a:spcPts val="0"/>
              </a:spcBef>
              <a:spcAft>
                <a:spcPts val="0"/>
              </a:spcAft>
            </a:pPr>
            <a:endParaRPr lang="zh-CN" altLang="en-US" sz="2000">
              <a:latin typeface="楷体" charset="0"/>
              <a:ea typeface="楷体" charset="0"/>
              <a:cs typeface="楷体"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224155" y="711200"/>
          <a:ext cx="11743690" cy="5797550"/>
        </p:xfrm>
        <a:graphic>
          <a:graphicData uri="http://schemas.openxmlformats.org/drawingml/2006/table">
            <a:tbl>
              <a:tblPr firstRow="1" bandRow="1">
                <a:tableStyleId>{5940675A-B579-460E-94D1-54222C63F5DA}</a:tableStyleId>
              </a:tblPr>
              <a:tblGrid>
                <a:gridCol w="2334895"/>
                <a:gridCol w="4798695"/>
                <a:gridCol w="1402080"/>
                <a:gridCol w="1767205"/>
                <a:gridCol w="1440815"/>
              </a:tblGrid>
              <a:tr h="585470">
                <a:tc>
                  <a:txBody>
                    <a:bodyPr/>
                    <a:p>
                      <a:pPr algn="ctr">
                        <a:buNone/>
                      </a:pPr>
                      <a:r>
                        <a:rPr lang="zh-CN" altLang="en-US" sz="2400" b="0">
                          <a:latin typeface="楷体" charset="0"/>
                          <a:ea typeface="楷体" charset="0"/>
                        </a:rPr>
                        <a:t>阅读内容</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阅读任务</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内容摘要</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收获与困惑</a:t>
                      </a:r>
                      <a:endParaRPr lang="zh-CN" altLang="en-US" sz="2400" b="0">
                        <a:latin typeface="楷体" charset="0"/>
                        <a:ea typeface="楷体" charset="0"/>
                      </a:endParaRPr>
                    </a:p>
                  </a:txBody>
                  <a:tcPr/>
                </a:tc>
                <a:tc>
                  <a:txBody>
                    <a:bodyPr/>
                    <a:p>
                      <a:pPr algn="ctr">
                        <a:buNone/>
                      </a:pPr>
                      <a:r>
                        <a:rPr lang="zh-CN" altLang="en-US" sz="2400" b="0">
                          <a:latin typeface="楷体" charset="0"/>
                          <a:ea typeface="楷体" charset="0"/>
                        </a:rPr>
                        <a:t>完成时间</a:t>
                      </a:r>
                      <a:endParaRPr lang="zh-CN" altLang="en-US" sz="2400" b="0">
                        <a:latin typeface="楷体" charset="0"/>
                        <a:ea typeface="楷体" charset="0"/>
                      </a:endParaRPr>
                    </a:p>
                  </a:txBody>
                  <a:tcPr/>
                </a:tc>
              </a:tr>
              <a:tr h="518160">
                <a:tc rowSpan="5">
                  <a:txBody>
                    <a:bodyPr/>
                    <a:p>
                      <a:pPr algn="ctr">
                        <a:buNone/>
                      </a:pPr>
                      <a:r>
                        <a:rPr lang="zh-CN" altLang="en-US" sz="2400" b="0">
                          <a:latin typeface="楷体" charset="0"/>
                          <a:ea typeface="楷体" charset="0"/>
                        </a:rPr>
                        <a:t>《饥饿的盛世》</a:t>
                      </a:r>
                      <a:endParaRPr lang="zh-CN" altLang="en-US" sz="2400" b="0">
                        <a:latin typeface="楷体" charset="0"/>
                        <a:ea typeface="楷体" charset="0"/>
                      </a:endParaRPr>
                    </a:p>
                  </a:txBody>
                  <a:tcPr anchor="ctr" anchorCtr="0"/>
                </a:tc>
                <a:tc>
                  <a:txBody>
                    <a:bodyPr/>
                    <a:p>
                      <a:pPr algn="l">
                        <a:buNone/>
                      </a:pPr>
                      <a:r>
                        <a:rPr lang="zh-CN" altLang="en-US" sz="2400" b="0">
                          <a:latin typeface="楷体" charset="0"/>
                          <a:ea typeface="楷体" charset="0"/>
                        </a:rPr>
                        <a:t>你最感兴趣哪个部分，试着</a:t>
                      </a:r>
                      <a:r>
                        <a:rPr lang="zh-CN" altLang="en-US" sz="2400" b="0">
                          <a:latin typeface="楷体" charset="0"/>
                          <a:ea typeface="楷体" charset="0"/>
                          <a:sym typeface="+mn-ea"/>
                        </a:rPr>
                        <a:t>找出与我们课文知识点的关联。</a:t>
                      </a:r>
                      <a:endParaRPr lang="zh-CN" altLang="en-US" sz="2400" b="0">
                        <a:latin typeface="楷体" charset="0"/>
                        <a:ea typeface="楷体" charset="0"/>
                        <a:sym typeface="+mn-ea"/>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60070">
                <a:tc vMerge="1">
                  <a:tcPr/>
                </a:tc>
                <a:tc>
                  <a:txBody>
                    <a:bodyPr/>
                    <a:p>
                      <a:pPr algn="l">
                        <a:buNone/>
                      </a:pPr>
                      <a:r>
                        <a:rPr lang="zh-CN" altLang="en-US" sz="2400" b="0">
                          <a:latin typeface="楷体" charset="0"/>
                          <a:ea typeface="楷体" charset="0"/>
                          <a:cs typeface="楷体" charset="0"/>
                          <a:sym typeface="+mn-ea"/>
                        </a:rPr>
                        <a:t>你认可作者“饥饿的盛世”这个观点吗？能找出除了本书之外的其他例证吗？</a:t>
                      </a:r>
                      <a:endParaRPr lang="zh-CN" altLang="en-US" sz="2400" b="0">
                        <a:latin typeface="楷体" charset="0"/>
                        <a:ea typeface="楷体" charset="0"/>
                        <a:cs typeface="楷体" charset="0"/>
                        <a:sym typeface="+mn-ea"/>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本书中涉及到的危机有哪些？作者从哪几个方面来进行验证？</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为什么清朝会出现这样的局面？他的后果怎么样？你会如何避免这种局面的发生？</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r h="518160">
                <a:tc vMerge="1">
                  <a:tcPr/>
                </a:tc>
                <a:tc>
                  <a:txBody>
                    <a:bodyPr/>
                    <a:p>
                      <a:pPr algn="l">
                        <a:buNone/>
                      </a:pPr>
                      <a:r>
                        <a:rPr lang="zh-CN" altLang="en-US" sz="2400" b="0">
                          <a:latin typeface="楷体" charset="0"/>
                          <a:ea typeface="楷体" charset="0"/>
                        </a:rPr>
                        <a:t>作者在描述清朝的同时，选取了什么做为参照物，你认可这种方法吗？好处是什么？缺点是什么？</a:t>
                      </a: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c>
                  <a:txBody>
                    <a:bodyPr/>
                    <a:p>
                      <a:pPr algn="ctr">
                        <a:buNone/>
                      </a:pPr>
                      <a:endParaRPr lang="zh-CN" altLang="en-US" sz="2400" b="0">
                        <a:latin typeface="楷体" charset="0"/>
                        <a:ea typeface="楷体" charset="0"/>
                      </a:endParaRPr>
                    </a:p>
                  </a:txBody>
                  <a:tcPr/>
                </a:tc>
              </a:tr>
            </a:tbl>
          </a:graphicData>
        </a:graphic>
      </p:graphicFrame>
      <p:sp>
        <p:nvSpPr>
          <p:cNvPr id="5" name="文本框 4"/>
          <p:cNvSpPr txBox="1"/>
          <p:nvPr/>
        </p:nvSpPr>
        <p:spPr>
          <a:xfrm>
            <a:off x="224155" y="0"/>
            <a:ext cx="3833495" cy="583565"/>
          </a:xfrm>
          <a:prstGeom prst="rect">
            <a:avLst/>
          </a:prstGeom>
          <a:noFill/>
        </p:spPr>
        <p:txBody>
          <a:bodyPr wrap="square" rtlCol="0">
            <a:spAutoFit/>
          </a:bodyPr>
          <a:p>
            <a:r>
              <a:rPr lang="zh-CN" altLang="en-US" sz="3200" b="1">
                <a:solidFill>
                  <a:srgbClr val="EE712C"/>
                </a:solidFill>
                <a:latin typeface="Microsoft YaHei Bold" panose="020B0703020204020201" charset="-122"/>
                <a:ea typeface="Microsoft YaHei Bold" panose="020B0703020204020201" charset="-122"/>
              </a:rPr>
              <a:t>任务清单</a:t>
            </a:r>
            <a:endParaRPr lang="zh-CN" altLang="en-US" sz="3200" b="1">
              <a:solidFill>
                <a:srgbClr val="EE712C"/>
              </a:solidFill>
              <a:latin typeface="Microsoft YaHei Bold" panose="020B0703020204020201" charset="-122"/>
              <a:ea typeface="Microsoft YaHei Bold" panose="020B0703020204020201"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p:sp>
        <p:nvSpPr>
          <p:cNvPr id="1048586" name="标题 1"/>
          <p:cNvSpPr>
            <a:spLocks noGrp="1"/>
          </p:cNvSpPr>
          <p:nvPr>
            <p:ph type="title"/>
          </p:nvPr>
        </p:nvSpPr>
        <p:spPr>
          <a:xfrm>
            <a:off x="1215390" y="226695"/>
            <a:ext cx="2103755" cy="1325880"/>
          </a:xfrm>
        </p:spPr>
        <p:txBody>
          <a:bodyPr>
            <a:noAutofit/>
            <a:scene3d>
              <a:camera prst="orthographicFront"/>
              <a:lightRig rig="threePt" dir="t"/>
            </a:scene3d>
          </a:bodyPr>
          <a:p>
            <a:r>
              <a:rPr lang="zh-CN" altLang="en-US" sz="5400" b="1">
                <a:solidFill>
                  <a:srgbClr val="EE712C"/>
                </a:solidFill>
                <a:effectLst/>
                <a:latin typeface="Microsoft YaHei Bold" panose="020B0703020204020201" charset="-122"/>
                <a:ea typeface="Microsoft YaHei Bold" panose="020B0703020204020201" charset="-122"/>
                <a:cs typeface="华康乾隆行楷 W7" panose="03000709000000000000" charset="-122"/>
              </a:rPr>
              <a:t>前言</a:t>
            </a:r>
            <a:endParaRPr lang="zh-CN" altLang="en-US" sz="5400" b="1">
              <a:solidFill>
                <a:srgbClr val="EE712C"/>
              </a:solidFill>
              <a:effectLst/>
              <a:latin typeface="Microsoft YaHei Bold" panose="020B0703020204020201" charset="-122"/>
              <a:ea typeface="Microsoft YaHei Bold" panose="020B0703020204020201" charset="-122"/>
              <a:cs typeface="华康乾隆行楷 W7" panose="03000709000000000000" charset="-122"/>
            </a:endParaRPr>
          </a:p>
        </p:txBody>
      </p:sp>
      <p:sp>
        <p:nvSpPr>
          <p:cNvPr id="1048587" name="内容占位符 3"/>
          <p:cNvSpPr/>
          <p:nvPr>
            <p:ph idx="1"/>
          </p:nvPr>
        </p:nvSpPr>
        <p:spPr>
          <a:xfrm>
            <a:off x="1062355" y="1552575"/>
            <a:ext cx="9764395" cy="4351655"/>
          </a:xfrm>
        </p:spPr>
        <p:txBody>
          <a:bodyPr>
            <a:normAutofit/>
          </a:bodyPr>
          <a:p>
            <a:pPr marL="457200" lvl="1" indent="0">
              <a:lnSpc>
                <a:spcPct val="150000"/>
              </a:lnSpc>
              <a:spcAft>
                <a:spcPts val="0"/>
              </a:spcAft>
              <a:buNone/>
            </a:pPr>
            <a:r>
              <a:rPr lang="en-US" altLang="zh-CN" sz="2800">
                <a:latin typeface="楷体" charset="0"/>
                <a:ea typeface="楷体" charset="0"/>
                <a:cs typeface="楷体" charset="0"/>
              </a:rPr>
              <a:t>    </a:t>
            </a:r>
            <a:r>
              <a:rPr lang="zh-CN" altLang="en-US" sz="2800">
                <a:latin typeface="楷体" charset="0"/>
                <a:ea typeface="楷体" charset="0"/>
                <a:cs typeface="楷体" charset="0"/>
              </a:rPr>
              <a:t>从</a:t>
            </a:r>
            <a:r>
              <a:rPr lang="zh-CN" altLang="en-US" sz="2800" b="1">
                <a:solidFill>
                  <a:srgbClr val="EE712C"/>
                </a:solidFill>
                <a:latin typeface="楷体" charset="0"/>
                <a:ea typeface="楷体" charset="0"/>
                <a:cs typeface="楷体" charset="0"/>
              </a:rPr>
              <a:t>中国历史的纵向发展</a:t>
            </a:r>
            <a:r>
              <a:rPr lang="zh-CN" altLang="en-US" sz="2800">
                <a:latin typeface="楷体" charset="0"/>
                <a:ea typeface="楷体" charset="0"/>
                <a:cs typeface="楷体" charset="0"/>
              </a:rPr>
              <a:t>看，</a:t>
            </a:r>
            <a:r>
              <a:rPr lang="zh-CN" altLang="en-US" sz="2800">
                <a:solidFill>
                  <a:srgbClr val="FF0000"/>
                </a:solidFill>
                <a:latin typeface="楷体" charset="0"/>
                <a:ea typeface="楷体" charset="0"/>
                <a:cs typeface="楷体" charset="0"/>
              </a:rPr>
              <a:t>康乾盛世</a:t>
            </a:r>
            <a:r>
              <a:rPr lang="zh-CN" altLang="en-US" sz="2800">
                <a:latin typeface="楷体" charset="0"/>
                <a:ea typeface="楷体" charset="0"/>
                <a:cs typeface="楷体" charset="0"/>
              </a:rPr>
              <a:t>是值得称颂和自豪的，它在政治、经济、民族关系、对外关系上都有显著发展，其盛世局面超过前代任何一次，确实值得赞扬。</a:t>
            </a:r>
            <a:endParaRPr lang="zh-CN" altLang="en-US" sz="2800">
              <a:latin typeface="楷体" charset="0"/>
              <a:ea typeface="楷体" charset="0"/>
              <a:cs typeface="楷体" charset="0"/>
            </a:endParaRPr>
          </a:p>
          <a:p>
            <a:pPr marL="457200" lvl="1" indent="0">
              <a:lnSpc>
                <a:spcPct val="150000"/>
              </a:lnSpc>
              <a:spcAft>
                <a:spcPts val="0"/>
              </a:spcAft>
              <a:buNone/>
            </a:pPr>
            <a:r>
              <a:rPr lang="zh-CN" altLang="en-US" sz="2800">
                <a:latin typeface="楷体" charset="0"/>
                <a:ea typeface="楷体" charset="0"/>
                <a:cs typeface="楷体" charset="0"/>
              </a:rPr>
              <a:t>    但从</a:t>
            </a:r>
            <a:r>
              <a:rPr lang="zh-CN" altLang="en-US" sz="2800" b="1">
                <a:solidFill>
                  <a:srgbClr val="EE712C"/>
                </a:solidFill>
                <a:latin typeface="楷体" charset="0"/>
                <a:ea typeface="楷体" charset="0"/>
                <a:cs typeface="楷体" charset="0"/>
              </a:rPr>
              <a:t>世界历史横向发展</a:t>
            </a:r>
            <a:r>
              <a:rPr lang="zh-CN" altLang="en-US" sz="2800">
                <a:latin typeface="楷体" charset="0"/>
                <a:ea typeface="楷体" charset="0"/>
                <a:cs typeface="楷体" charset="0"/>
              </a:rPr>
              <a:t>来看，却不宜夸大评价。在这一时期的世界历史上，资本主义成为历史发展的主流，与西方国家相比，这种盛世已显得暗淡无光了。 </a:t>
            </a:r>
            <a:endParaRPr lang="zh-CN" altLang="en-US" sz="2800">
              <a:latin typeface="楷体" charset="0"/>
              <a:ea typeface="楷体" charset="0"/>
              <a:cs typeface="楷体" charset="0"/>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587">
                                            <p:txEl>
                                              <p:pRg st="0" end="0"/>
                                            </p:txEl>
                                          </p:spTgt>
                                        </p:tgtEl>
                                        <p:attrNameLst>
                                          <p:attrName>style.visibility</p:attrName>
                                        </p:attrNameLst>
                                      </p:cBhvr>
                                      <p:to>
                                        <p:strVal val="visible"/>
                                      </p:to>
                                    </p:set>
                                    <p:animEffect transition="in" filter="blinds(horizontal)">
                                      <p:cBhvr>
                                        <p:cTn id="7" dur="500"/>
                                        <p:tgtEl>
                                          <p:spTgt spid="104858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587">
                                            <p:txEl>
                                              <p:pRg st="1" end="1"/>
                                            </p:txEl>
                                          </p:spTgt>
                                        </p:tgtEl>
                                        <p:attrNameLst>
                                          <p:attrName>style.visibility</p:attrName>
                                        </p:attrNameLst>
                                      </p:cBhvr>
                                      <p:to>
                                        <p:strVal val="visible"/>
                                      </p:to>
                                    </p:set>
                                    <p:animEffect transition="in" filter="blinds(horizontal)">
                                      <p:cBhvr>
                                        <p:cTn id="10" dur="500"/>
                                        <p:tgtEl>
                                          <p:spTgt spid="1048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0" y="635"/>
            <a:ext cx="4760595" cy="6758940"/>
          </a:xfrm>
          <a:prstGeom prst="rect">
            <a:avLst/>
          </a:prstGeom>
        </p:spPr>
      </p:pic>
      <p:pic>
        <p:nvPicPr>
          <p:cNvPr id="4" name="图片 3"/>
          <p:cNvPicPr>
            <a:picLocks noChangeAspect="1"/>
          </p:cNvPicPr>
          <p:nvPr/>
        </p:nvPicPr>
        <p:blipFill>
          <a:blip r:embed="rId2"/>
          <a:stretch>
            <a:fillRect/>
          </a:stretch>
        </p:blipFill>
        <p:spPr>
          <a:xfrm>
            <a:off x="4982210" y="197485"/>
            <a:ext cx="7110730" cy="656209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815" y="920750"/>
            <a:ext cx="6244590" cy="4707890"/>
          </a:xfrm>
          <a:prstGeom prst="rect">
            <a:avLst/>
          </a:prstGeom>
          <a:noFill/>
        </p:spPr>
        <p:txBody>
          <a:bodyPr wrap="square" rtlCol="0" anchor="t">
            <a:spAutoFit/>
          </a:bodyPr>
          <a:p>
            <a:pPr>
              <a:lnSpc>
                <a:spcPct val="125000"/>
              </a:lnSpc>
              <a:spcBef>
                <a:spcPts val="0"/>
              </a:spcBef>
              <a:spcAft>
                <a:spcPts val="0"/>
              </a:spcAft>
            </a:pPr>
            <a:r>
              <a:rPr lang="en-US" altLang="zh-CN" sz="2400">
                <a:latin typeface="楷体" charset="0"/>
                <a:ea typeface="楷体" charset="0"/>
                <a:cs typeface="楷体" charset="0"/>
              </a:rPr>
              <a:t>       </a:t>
            </a:r>
            <a:r>
              <a:rPr lang="zh-CN" altLang="en-US" sz="2400">
                <a:latin typeface="楷体" charset="0"/>
                <a:ea typeface="楷体" charset="0"/>
                <a:cs typeface="楷体" charset="0"/>
              </a:rPr>
              <a:t>“不管是在舟山还是在溯白河而上去京城的三天里，没有看到任何人民丰衣足食、农村富饶繁荣的证明……除了村庄周围，难得有树，且形状丑陋。房屋通常都是泥墙平房，茅草盖顶。偶尔有一幢独立的小楼，但是决无一幢像绅士的府第，或者称得上舒适的农合……不管是房屋还是河道，都不能跟雷德里夫和瓦平(英国泰晤士河边的两个城镇)相提并论。事实上，触目所及无非是贫困落后的景象。”</a:t>
            </a:r>
            <a:endParaRPr lang="zh-CN" altLang="en-US" sz="2400">
              <a:latin typeface="楷体" charset="0"/>
              <a:ea typeface="楷体" charset="0"/>
              <a:cs typeface="楷体" charset="0"/>
            </a:endParaRPr>
          </a:p>
        </p:txBody>
      </p:sp>
      <p:sp>
        <p:nvSpPr>
          <p:cNvPr id="5" name="文本框 4"/>
          <p:cNvSpPr txBox="1"/>
          <p:nvPr/>
        </p:nvSpPr>
        <p:spPr>
          <a:xfrm>
            <a:off x="6288405" y="920750"/>
            <a:ext cx="5518150" cy="1383665"/>
          </a:xfrm>
          <a:prstGeom prst="rect">
            <a:avLst/>
          </a:prstGeom>
          <a:noFill/>
        </p:spPr>
        <p:txBody>
          <a:bodyPr wrap="square" rtlCol="0" anchor="t">
            <a:spAutoFit/>
            <a:scene3d>
              <a:camera prst="orthographicFront"/>
              <a:lightRig rig="threePt" dir="t"/>
            </a:scene3d>
          </a:bodyPr>
          <a:p>
            <a:pPr algn="ctr">
              <a:lnSpc>
                <a:spcPct val="150000"/>
              </a:lnSpc>
            </a:pPr>
            <a:r>
              <a:rPr lang="zh-CN" altLang="en-US" sz="2800" b="1">
                <a:solidFill>
                  <a:schemeClr val="accent2"/>
                </a:solidFill>
                <a:effectLst/>
                <a:latin typeface="Microsoft YaHei Bold" panose="020B0703020204020201" charset="-122"/>
                <a:ea typeface="Microsoft YaHei Bold" panose="020B0703020204020201" charset="-122"/>
              </a:rPr>
              <a:t>大国崛起：</a:t>
            </a:r>
            <a:endParaRPr lang="zh-CN" altLang="en-US" sz="2800" b="1">
              <a:solidFill>
                <a:schemeClr val="accent2"/>
              </a:solidFill>
              <a:effectLst/>
              <a:latin typeface="Microsoft YaHei Bold" panose="020B0703020204020201" charset="-122"/>
              <a:ea typeface="Microsoft YaHei Bold" panose="020B0703020204020201" charset="-122"/>
            </a:endParaRPr>
          </a:p>
          <a:p>
            <a:pPr algn="ctr">
              <a:lnSpc>
                <a:spcPct val="150000"/>
              </a:lnSpc>
            </a:pPr>
            <a:r>
              <a:rPr lang="zh-CN" altLang="en-US" sz="2800" b="1">
                <a:solidFill>
                  <a:schemeClr val="accent2"/>
                </a:solidFill>
                <a:effectLst/>
                <a:latin typeface="Microsoft YaHei Bold" panose="020B0703020204020201" charset="-122"/>
                <a:ea typeface="Microsoft YaHei Bold" panose="020B0703020204020201" charset="-122"/>
              </a:rPr>
              <a:t>资本、土地、劳动力、管理</a:t>
            </a:r>
            <a:endParaRPr lang="zh-CN" altLang="en-US" sz="2800" b="1">
              <a:solidFill>
                <a:schemeClr val="accent2"/>
              </a:solidFill>
              <a:effectLst/>
              <a:latin typeface="Microsoft YaHei Bold" panose="020B0703020204020201" charset="-122"/>
              <a:ea typeface="Microsoft YaHei Bold" panose="020B0703020204020201" charset="-122"/>
            </a:endParaRPr>
          </a:p>
        </p:txBody>
      </p:sp>
      <p:pic>
        <p:nvPicPr>
          <p:cNvPr id="10" name="图片 9"/>
          <p:cNvPicPr>
            <a:picLocks noChangeAspect="1"/>
          </p:cNvPicPr>
          <p:nvPr/>
        </p:nvPicPr>
        <p:blipFill>
          <a:blip r:embed="rId1"/>
          <a:stretch>
            <a:fillRect/>
          </a:stretch>
        </p:blipFill>
        <p:spPr>
          <a:xfrm>
            <a:off x="8772525" y="2413635"/>
            <a:ext cx="3230880" cy="3105785"/>
          </a:xfrm>
          <a:prstGeom prst="rect">
            <a:avLst/>
          </a:prstGeom>
        </p:spPr>
      </p:pic>
      <p:pic>
        <p:nvPicPr>
          <p:cNvPr id="2" name="图片 1"/>
          <p:cNvPicPr>
            <a:picLocks noChangeAspect="1"/>
          </p:cNvPicPr>
          <p:nvPr/>
        </p:nvPicPr>
        <p:blipFill>
          <a:blip r:embed="rId2"/>
          <a:srcRect l="12481" r="12481"/>
          <a:stretch>
            <a:fillRect/>
          </a:stretch>
        </p:blipFill>
        <p:spPr>
          <a:xfrm>
            <a:off x="6288405" y="2304415"/>
            <a:ext cx="2468245" cy="33248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56" name="文本框 4"/>
          <p:cNvSpPr txBox="1"/>
          <p:nvPr/>
        </p:nvSpPr>
        <p:spPr>
          <a:xfrm>
            <a:off x="4041140" y="4054475"/>
            <a:ext cx="7522845" cy="521970"/>
          </a:xfrm>
          <a:prstGeom prst="rect">
            <a:avLst/>
          </a:prstGeom>
          <a:solidFill>
            <a:schemeClr val="bg1"/>
          </a:solidFill>
        </p:spPr>
        <p:txBody>
          <a:bodyPr wrap="square" rtlCol="0" anchor="t">
            <a:spAutoFit/>
          </a:bodyPr>
          <a:p>
            <a:r>
              <a:rPr lang="en-US" altLang="zh-CN" sz="2800">
                <a:latin typeface="华康乾隆行楷 W7" panose="03000709000000000000" charset="-122"/>
                <a:ea typeface="华康乾隆行楷 W7" panose="03000709000000000000" charset="-122"/>
                <a:cs typeface="华康乾隆行楷 W7" panose="03000709000000000000" charset="-122"/>
              </a:rPr>
              <a:t>   </a:t>
            </a:r>
            <a:endParaRPr lang="zh-CN" altLang="en-US" sz="2800">
              <a:latin typeface="华康乾隆行楷 W7" panose="03000709000000000000" charset="-122"/>
              <a:ea typeface="华康乾隆行楷 W7" panose="03000709000000000000" charset="-122"/>
              <a:cs typeface="华康乾隆行楷 W7" panose="03000709000000000000" charset="-122"/>
            </a:endParaRPr>
          </a:p>
        </p:txBody>
      </p:sp>
      <p:sp>
        <p:nvSpPr>
          <p:cNvPr id="1048660" name="文本框 26"/>
          <p:cNvSpPr txBox="1"/>
          <p:nvPr/>
        </p:nvSpPr>
        <p:spPr>
          <a:xfrm>
            <a:off x="4312920" y="869950"/>
            <a:ext cx="7522210" cy="5259070"/>
          </a:xfrm>
          <a:prstGeom prst="rect">
            <a:avLst/>
          </a:prstGeom>
          <a:solidFill>
            <a:schemeClr val="bg1"/>
          </a:solidFill>
        </p:spPr>
        <p:txBody>
          <a:bodyPr wrap="square" rtlCol="0">
            <a:spAutoFit/>
          </a:bodyPr>
          <a:p>
            <a:pPr>
              <a:lnSpc>
                <a:spcPct val="120000"/>
              </a:lnSpc>
              <a:spcBef>
                <a:spcPts val="0"/>
              </a:spcBef>
              <a:spcAft>
                <a:spcPts val="0"/>
              </a:spcAft>
            </a:pPr>
            <a:r>
              <a:rPr lang="en-US" altLang="zh-CN" sz="2800" dirty="0">
                <a:solidFill>
                  <a:schemeClr val="tx1"/>
                </a:solidFill>
                <a:latin typeface="楷体" charset="0"/>
                <a:ea typeface="楷体" charset="0"/>
                <a:cs typeface="楷体" charset="0"/>
              </a:rPr>
              <a:t>    </a:t>
            </a:r>
            <a:r>
              <a:rPr lang="zh-CN" altLang="en-US" sz="2800" dirty="0">
                <a:latin typeface="楷体" charset="0"/>
                <a:ea typeface="楷体" charset="0"/>
                <a:cs typeface="楷体" charset="0"/>
              </a:rPr>
              <a:t>徽州儒生汪玉辉鼓励女儿为夫“殉节”的故事：当其女儿自尽，封建礼教的血盆大口吞噬了这个年青活跳的生命之时，满脑子封建理学毫无心肝的父亲王玉辉竟大笑：“死得好！死得好！”</a:t>
            </a:r>
            <a:endParaRPr lang="zh-CN" altLang="en-US" sz="2800" dirty="0">
              <a:latin typeface="楷体" charset="0"/>
              <a:ea typeface="楷体" charset="0"/>
              <a:cs typeface="楷体" charset="0"/>
            </a:endParaRPr>
          </a:p>
          <a:p>
            <a:pPr algn="r">
              <a:lnSpc>
                <a:spcPct val="120000"/>
              </a:lnSpc>
              <a:spcBef>
                <a:spcPts val="0"/>
              </a:spcBef>
              <a:spcAft>
                <a:spcPts val="0"/>
              </a:spcAft>
            </a:pPr>
            <a:r>
              <a:rPr lang="zh-CN" altLang="en-US" sz="2800" dirty="0">
                <a:latin typeface="楷体" charset="0"/>
                <a:ea typeface="楷体" charset="0"/>
                <a:cs typeface="楷体" charset="0"/>
              </a:rPr>
              <a:t>——</a:t>
            </a:r>
            <a:r>
              <a:rPr lang="en-US" altLang="zh-CN" sz="2800" dirty="0">
                <a:latin typeface="楷体" charset="0"/>
                <a:ea typeface="楷体" charset="0"/>
                <a:cs typeface="楷体" charset="0"/>
              </a:rPr>
              <a:t>吴敬梓</a:t>
            </a:r>
            <a:r>
              <a:rPr lang="zh-CN" altLang="en-US" sz="2800" dirty="0">
                <a:latin typeface="楷体" charset="0"/>
                <a:ea typeface="楷体" charset="0"/>
                <a:cs typeface="楷体" charset="0"/>
              </a:rPr>
              <a:t>《儒林外史》</a:t>
            </a:r>
            <a:endParaRPr lang="zh-CN" altLang="en-US" sz="2800" dirty="0">
              <a:latin typeface="楷体" charset="0"/>
              <a:ea typeface="楷体" charset="0"/>
              <a:cs typeface="楷体" charset="0"/>
            </a:endParaRPr>
          </a:p>
          <a:p>
            <a:pPr algn="l">
              <a:lnSpc>
                <a:spcPct val="120000"/>
              </a:lnSpc>
              <a:spcBef>
                <a:spcPts val="0"/>
              </a:spcBef>
              <a:spcAft>
                <a:spcPts val="0"/>
              </a:spcAft>
            </a:pPr>
            <a:r>
              <a:rPr lang="zh-CN" altLang="en-US" sz="2800">
                <a:latin typeface="楷体" charset="0"/>
                <a:ea typeface="楷体" charset="0"/>
                <a:cs typeface="楷体" charset="0"/>
                <a:sym typeface="+mn-ea"/>
              </a:rPr>
              <a:t>    徽州之地，“素崇礼教，又坚守程朱学说，闺阁渐被砥励，廉贞扇淑，扬馨殆成特俗”，于是在明清以来徽州民间慕“贞节”的女子“动以身殉，刭者、刃者、鸠者、绝粒者，数数见焉。”</a:t>
            </a:r>
            <a:endParaRPr lang="zh-CN" altLang="en-US" sz="2800">
              <a:latin typeface="楷体" charset="0"/>
              <a:ea typeface="楷体" charset="0"/>
              <a:cs typeface="楷体" charset="0"/>
            </a:endParaRPr>
          </a:p>
          <a:p>
            <a:pPr algn="r">
              <a:lnSpc>
                <a:spcPct val="120000"/>
              </a:lnSpc>
              <a:spcBef>
                <a:spcPts val="0"/>
              </a:spcBef>
              <a:spcAft>
                <a:spcPts val="0"/>
              </a:spcAft>
            </a:pPr>
            <a:r>
              <a:rPr lang="zh-CN" altLang="en-US" sz="2800">
                <a:latin typeface="楷体" charset="0"/>
                <a:ea typeface="楷体" charset="0"/>
                <a:cs typeface="楷体" charset="0"/>
                <a:sym typeface="+mn-ea"/>
              </a:rPr>
              <a:t>——《歙县志》</a:t>
            </a:r>
            <a:endParaRPr lang="zh-CN" altLang="en-US" sz="2800" dirty="0">
              <a:latin typeface="楷体" charset="0"/>
              <a:ea typeface="楷体" charset="0"/>
              <a:cs typeface="楷体" charset="0"/>
            </a:endParaRPr>
          </a:p>
        </p:txBody>
      </p:sp>
      <p:pic>
        <p:nvPicPr>
          <p:cNvPr id="2097183" name="图片 3" descr="搜狗截图18年07月18日2153_1"/>
          <p:cNvPicPr>
            <a:picLocks noChangeAspect="1"/>
          </p:cNvPicPr>
          <p:nvPr/>
        </p:nvPicPr>
        <p:blipFill>
          <a:blip r:embed="rId1"/>
          <a:stretch>
            <a:fillRect/>
          </a:stretch>
        </p:blipFill>
        <p:spPr>
          <a:xfrm>
            <a:off x="219710" y="930275"/>
            <a:ext cx="3835400" cy="514096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60"/>
                                        </p:tgtEl>
                                        <p:attrNameLst>
                                          <p:attrName>style.visibility</p:attrName>
                                        </p:attrNameLst>
                                      </p:cBhvr>
                                      <p:to>
                                        <p:strVal val="visible"/>
                                      </p:to>
                                    </p:set>
                                    <p:animEffect transition="in" filter="blinds(horizontal)">
                                      <p:cBhvr>
                                        <p:cTn id="7" dur="500"/>
                                        <p:tgtEl>
                                          <p:spTgt spid="10486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60"/>
                                        </p:tgtEl>
                                      </p:cBhvr>
                                    </p:animEffect>
                                    <p:set>
                                      <p:cBhvr>
                                        <p:cTn id="12" dur="1" fill="hold">
                                          <p:stCondLst>
                                            <p:cond delay="499"/>
                                          </p:stCondLst>
                                        </p:cTn>
                                        <p:tgtEl>
                                          <p:spTgt spid="10486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56"/>
                                        </p:tgtEl>
                                        <p:attrNameLst>
                                          <p:attrName>style.visibility</p:attrName>
                                        </p:attrNameLst>
                                      </p:cBhvr>
                                      <p:to>
                                        <p:strVal val="visible"/>
                                      </p:to>
                                    </p:set>
                                    <p:animEffect transition="in" filter="blinds(horizontal)">
                                      <p:cBhvr>
                                        <p:cTn id="17" dur="500"/>
                                        <p:tgtEl>
                                          <p:spTgt spid="1048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0" grpId="0" bldLvl="0" animBg="1"/>
      <p:bldP spid="1048660" grpId="1" bldLvl="0" animBg="1"/>
      <p:bldP spid="104865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359015" y="0"/>
            <a:ext cx="4803140" cy="6858000"/>
          </a:xfrm>
          <a:prstGeom prst="rect">
            <a:avLst/>
          </a:prstGeom>
        </p:spPr>
      </p:pic>
      <p:sp>
        <p:nvSpPr>
          <p:cNvPr id="6" name="五边形 5"/>
          <p:cNvSpPr/>
          <p:nvPr/>
        </p:nvSpPr>
        <p:spPr>
          <a:xfrm>
            <a:off x="477520" y="360045"/>
            <a:ext cx="4934585" cy="681355"/>
          </a:xfrm>
          <a:prstGeom prst="homePlate">
            <a:avLst>
              <a:gd name="adj" fmla="val 32857"/>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atin typeface="Microsoft YaHei Bold" panose="020B0703020204020201" charset="-122"/>
                <a:ea typeface="Microsoft YaHei Bold" panose="020B0703020204020201" charset="-122"/>
              </a:rPr>
              <a:t>你是否也有类似的疑问？</a:t>
            </a:r>
            <a:endParaRPr lang="zh-CN" altLang="en-US" sz="3200" b="1">
              <a:latin typeface="Microsoft YaHei Bold" panose="020B0703020204020201" charset="-122"/>
              <a:ea typeface="Microsoft YaHei Bold" panose="020B0703020204020201" charset="-122"/>
            </a:endParaRPr>
          </a:p>
        </p:txBody>
      </p:sp>
      <p:sp>
        <p:nvSpPr>
          <p:cNvPr id="5" name="任意多边形 4"/>
          <p:cNvSpPr/>
          <p:nvPr>
            <p:custDataLst>
              <p:tags r:id="rId2"/>
            </p:custDataLst>
          </p:nvPr>
        </p:nvSpPr>
        <p:spPr bwMode="auto">
          <a:xfrm>
            <a:off x="671195" y="1365885"/>
            <a:ext cx="6960870" cy="796290"/>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Arial" panose="020B0604020202090204" pitchFamily="34" charset="0"/>
              <a:ea typeface="微软雅黑" panose="020B0703020204020201" pitchFamily="34" charset="-122"/>
              <a:sym typeface="Arial" panose="020B0604020202090204" pitchFamily="34" charset="0"/>
            </a:endParaRPr>
          </a:p>
        </p:txBody>
      </p:sp>
      <p:sp>
        <p:nvSpPr>
          <p:cNvPr id="7" name="任意多边形 6"/>
          <p:cNvSpPr/>
          <p:nvPr>
            <p:custDataLst>
              <p:tags r:id="rId3"/>
            </p:custDataLst>
          </p:nvPr>
        </p:nvSpPr>
        <p:spPr bwMode="auto">
          <a:xfrm>
            <a:off x="671195" y="2058035"/>
            <a:ext cx="6583680" cy="796290"/>
          </a:xfrm>
          <a:custGeom>
            <a:avLst/>
            <a:gdLst>
              <a:gd name="connsiteX0" fmla="*/ 8653590 w 9040730"/>
              <a:gd name="connsiteY0" fmla="*/ 443714 h 979708"/>
              <a:gd name="connsiteX1" fmla="*/ 0 w 9040730"/>
              <a:gd name="connsiteY1" fmla="*/ 443714 h 979708"/>
              <a:gd name="connsiteX2" fmla="*/ 0 w 9040730"/>
              <a:gd name="connsiteY2" fmla="*/ 332875 h 979708"/>
              <a:gd name="connsiteX3" fmla="*/ 8421127 w 9040730"/>
              <a:gd name="connsiteY3" fmla="*/ 332875 h 979708"/>
              <a:gd name="connsiteX4" fmla="*/ 8395561 w 9040730"/>
              <a:gd name="connsiteY4" fmla="*/ 313673 h 979708"/>
              <a:gd name="connsiteX5" fmla="*/ 8389119 w 9040730"/>
              <a:gd name="connsiteY5" fmla="*/ 306607 h 979708"/>
              <a:gd name="connsiteX6" fmla="*/ 8382676 w 9040730"/>
              <a:gd name="connsiteY6" fmla="*/ 299541 h 979708"/>
              <a:gd name="connsiteX7" fmla="*/ 8377154 w 9040730"/>
              <a:gd name="connsiteY7" fmla="*/ 292475 h 979708"/>
              <a:gd name="connsiteX8" fmla="*/ 8372245 w 9040730"/>
              <a:gd name="connsiteY8" fmla="*/ 284487 h 979708"/>
              <a:gd name="connsiteX9" fmla="*/ 8367337 w 9040730"/>
              <a:gd name="connsiteY9" fmla="*/ 276807 h 979708"/>
              <a:gd name="connsiteX10" fmla="*/ 8362735 w 9040730"/>
              <a:gd name="connsiteY10" fmla="*/ 269126 h 979708"/>
              <a:gd name="connsiteX11" fmla="*/ 8358747 w 9040730"/>
              <a:gd name="connsiteY11" fmla="*/ 260831 h 979708"/>
              <a:gd name="connsiteX12" fmla="*/ 8355372 w 9040730"/>
              <a:gd name="connsiteY12" fmla="*/ 252844 h 979708"/>
              <a:gd name="connsiteX13" fmla="*/ 8351998 w 9040730"/>
              <a:gd name="connsiteY13" fmla="*/ 244241 h 979708"/>
              <a:gd name="connsiteX14" fmla="*/ 8349237 w 9040730"/>
              <a:gd name="connsiteY14" fmla="*/ 235639 h 979708"/>
              <a:gd name="connsiteX15" fmla="*/ 8347089 w 9040730"/>
              <a:gd name="connsiteY15" fmla="*/ 227344 h 979708"/>
              <a:gd name="connsiteX16" fmla="*/ 8344942 w 9040730"/>
              <a:gd name="connsiteY16" fmla="*/ 218742 h 979708"/>
              <a:gd name="connsiteX17" fmla="*/ 8343714 w 9040730"/>
              <a:gd name="connsiteY17" fmla="*/ 209832 h 979708"/>
              <a:gd name="connsiteX18" fmla="*/ 8342487 w 9040730"/>
              <a:gd name="connsiteY18" fmla="*/ 201230 h 979708"/>
              <a:gd name="connsiteX19" fmla="*/ 8342180 w 9040730"/>
              <a:gd name="connsiteY19" fmla="*/ 192321 h 979708"/>
              <a:gd name="connsiteX20" fmla="*/ 8341874 w 9040730"/>
              <a:gd name="connsiteY20" fmla="*/ 183719 h 979708"/>
              <a:gd name="connsiteX21" fmla="*/ 8342180 w 9040730"/>
              <a:gd name="connsiteY21" fmla="*/ 175116 h 979708"/>
              <a:gd name="connsiteX22" fmla="*/ 8342487 w 9040730"/>
              <a:gd name="connsiteY22" fmla="*/ 166207 h 979708"/>
              <a:gd name="connsiteX23" fmla="*/ 8343714 w 9040730"/>
              <a:gd name="connsiteY23" fmla="*/ 157298 h 979708"/>
              <a:gd name="connsiteX24" fmla="*/ 8344942 w 9040730"/>
              <a:gd name="connsiteY24" fmla="*/ 148388 h 979708"/>
              <a:gd name="connsiteX25" fmla="*/ 8347089 w 9040730"/>
              <a:gd name="connsiteY25" fmla="*/ 140093 h 979708"/>
              <a:gd name="connsiteX26" fmla="*/ 8349237 w 9040730"/>
              <a:gd name="connsiteY26" fmla="*/ 131491 h 979708"/>
              <a:gd name="connsiteX27" fmla="*/ 8351998 w 9040730"/>
              <a:gd name="connsiteY27" fmla="*/ 122889 h 979708"/>
              <a:gd name="connsiteX28" fmla="*/ 8355372 w 9040730"/>
              <a:gd name="connsiteY28" fmla="*/ 114594 h 979708"/>
              <a:gd name="connsiteX29" fmla="*/ 8358747 w 9040730"/>
              <a:gd name="connsiteY29" fmla="*/ 106299 h 979708"/>
              <a:gd name="connsiteX30" fmla="*/ 8362735 w 9040730"/>
              <a:gd name="connsiteY30" fmla="*/ 98311 h 979708"/>
              <a:gd name="connsiteX31" fmla="*/ 8367337 w 9040730"/>
              <a:gd name="connsiteY31" fmla="*/ 90630 h 979708"/>
              <a:gd name="connsiteX32" fmla="*/ 8372245 w 9040730"/>
              <a:gd name="connsiteY32" fmla="*/ 82643 h 979708"/>
              <a:gd name="connsiteX33" fmla="*/ 8377154 w 9040730"/>
              <a:gd name="connsiteY33" fmla="*/ 75269 h 979708"/>
              <a:gd name="connsiteX34" fmla="*/ 8382676 w 9040730"/>
              <a:gd name="connsiteY34" fmla="*/ 67896 h 979708"/>
              <a:gd name="connsiteX35" fmla="*/ 8389119 w 9040730"/>
              <a:gd name="connsiteY35" fmla="*/ 60830 h 979708"/>
              <a:gd name="connsiteX36" fmla="*/ 8395561 w 9040730"/>
              <a:gd name="connsiteY36" fmla="*/ 53764 h 979708"/>
              <a:gd name="connsiteX37" fmla="*/ 8402310 w 9040730"/>
              <a:gd name="connsiteY37" fmla="*/ 47312 h 979708"/>
              <a:gd name="connsiteX38" fmla="*/ 8409673 w 9040730"/>
              <a:gd name="connsiteY38" fmla="*/ 41475 h 979708"/>
              <a:gd name="connsiteX39" fmla="*/ 8416729 w 9040730"/>
              <a:gd name="connsiteY39" fmla="*/ 35638 h 979708"/>
              <a:gd name="connsiteX40" fmla="*/ 8424399 w 9040730"/>
              <a:gd name="connsiteY40" fmla="*/ 30415 h 979708"/>
              <a:gd name="connsiteX41" fmla="*/ 8431762 w 9040730"/>
              <a:gd name="connsiteY41" fmla="*/ 25499 h 979708"/>
              <a:gd name="connsiteX42" fmla="*/ 8440045 w 9040730"/>
              <a:gd name="connsiteY42" fmla="*/ 21198 h 979708"/>
              <a:gd name="connsiteX43" fmla="*/ 8448021 w 9040730"/>
              <a:gd name="connsiteY43" fmla="*/ 16897 h 979708"/>
              <a:gd name="connsiteX44" fmla="*/ 8456304 w 9040730"/>
              <a:gd name="connsiteY44" fmla="*/ 13518 h 979708"/>
              <a:gd name="connsiteX45" fmla="*/ 8464281 w 9040730"/>
              <a:gd name="connsiteY45" fmla="*/ 10138 h 979708"/>
              <a:gd name="connsiteX46" fmla="*/ 8472871 w 9040730"/>
              <a:gd name="connsiteY46" fmla="*/ 7680 h 979708"/>
              <a:gd name="connsiteX47" fmla="*/ 8481461 w 9040730"/>
              <a:gd name="connsiteY47" fmla="*/ 5223 h 979708"/>
              <a:gd name="connsiteX48" fmla="*/ 8490051 w 9040730"/>
              <a:gd name="connsiteY48" fmla="*/ 3687 h 979708"/>
              <a:gd name="connsiteX49" fmla="*/ 8498948 w 9040730"/>
              <a:gd name="connsiteY49" fmla="*/ 2150 h 979708"/>
              <a:gd name="connsiteX50" fmla="*/ 8507231 w 9040730"/>
              <a:gd name="connsiteY50" fmla="*/ 1229 h 979708"/>
              <a:gd name="connsiteX51" fmla="*/ 8516128 w 9040730"/>
              <a:gd name="connsiteY51" fmla="*/ 307 h 979708"/>
              <a:gd name="connsiteX52" fmla="*/ 8525024 w 9040730"/>
              <a:gd name="connsiteY52" fmla="*/ 0 h 979708"/>
              <a:gd name="connsiteX53" fmla="*/ 8533921 w 9040730"/>
              <a:gd name="connsiteY53" fmla="*/ 307 h 979708"/>
              <a:gd name="connsiteX54" fmla="*/ 8542511 w 9040730"/>
              <a:gd name="connsiteY54" fmla="*/ 1229 h 979708"/>
              <a:gd name="connsiteX55" fmla="*/ 8551408 w 9040730"/>
              <a:gd name="connsiteY55" fmla="*/ 2150 h 979708"/>
              <a:gd name="connsiteX56" fmla="*/ 8559998 w 9040730"/>
              <a:gd name="connsiteY56" fmla="*/ 3687 h 979708"/>
              <a:gd name="connsiteX57" fmla="*/ 8568895 w 9040730"/>
              <a:gd name="connsiteY57" fmla="*/ 5223 h 979708"/>
              <a:gd name="connsiteX58" fmla="*/ 8577178 w 9040730"/>
              <a:gd name="connsiteY58" fmla="*/ 7680 h 979708"/>
              <a:gd name="connsiteX59" fmla="*/ 8585768 w 9040730"/>
              <a:gd name="connsiteY59" fmla="*/ 10138 h 979708"/>
              <a:gd name="connsiteX60" fmla="*/ 8594051 w 9040730"/>
              <a:gd name="connsiteY60" fmla="*/ 13518 h 979708"/>
              <a:gd name="connsiteX61" fmla="*/ 8602334 w 9040730"/>
              <a:gd name="connsiteY61" fmla="*/ 16897 h 979708"/>
              <a:gd name="connsiteX62" fmla="*/ 8610311 w 9040730"/>
              <a:gd name="connsiteY62" fmla="*/ 21198 h 979708"/>
              <a:gd name="connsiteX63" fmla="*/ 8618287 w 9040730"/>
              <a:gd name="connsiteY63" fmla="*/ 25499 h 979708"/>
              <a:gd name="connsiteX64" fmla="*/ 8625957 w 9040730"/>
              <a:gd name="connsiteY64" fmla="*/ 30415 h 979708"/>
              <a:gd name="connsiteX65" fmla="*/ 8633320 w 9040730"/>
              <a:gd name="connsiteY65" fmla="*/ 35638 h 979708"/>
              <a:gd name="connsiteX66" fmla="*/ 8640682 w 9040730"/>
              <a:gd name="connsiteY66" fmla="*/ 41475 h 979708"/>
              <a:gd name="connsiteX67" fmla="*/ 8647738 w 9040730"/>
              <a:gd name="connsiteY67" fmla="*/ 47312 h 979708"/>
              <a:gd name="connsiteX68" fmla="*/ 8654488 w 9040730"/>
              <a:gd name="connsiteY68" fmla="*/ 53764 h 979708"/>
              <a:gd name="connsiteX69" fmla="*/ 8987043 w 9040730"/>
              <a:gd name="connsiteY69" fmla="*/ 386793 h 979708"/>
              <a:gd name="connsiteX70" fmla="*/ 8992872 w 9040730"/>
              <a:gd name="connsiteY70" fmla="*/ 392937 h 979708"/>
              <a:gd name="connsiteX71" fmla="*/ 8998700 w 9040730"/>
              <a:gd name="connsiteY71" fmla="*/ 399696 h 979708"/>
              <a:gd name="connsiteX72" fmla="*/ 9004223 w 9040730"/>
              <a:gd name="connsiteY72" fmla="*/ 406455 h 979708"/>
              <a:gd name="connsiteX73" fmla="*/ 9009131 w 9040730"/>
              <a:gd name="connsiteY73" fmla="*/ 413828 h 979708"/>
              <a:gd name="connsiteX74" fmla="*/ 9014040 w 9040730"/>
              <a:gd name="connsiteY74" fmla="*/ 421509 h 979708"/>
              <a:gd name="connsiteX75" fmla="*/ 9018335 w 9040730"/>
              <a:gd name="connsiteY75" fmla="*/ 428882 h 979708"/>
              <a:gd name="connsiteX76" fmla="*/ 9022323 w 9040730"/>
              <a:gd name="connsiteY76" fmla="*/ 436870 h 979708"/>
              <a:gd name="connsiteX77" fmla="*/ 9026311 w 9040730"/>
              <a:gd name="connsiteY77" fmla="*/ 445165 h 979708"/>
              <a:gd name="connsiteX78" fmla="*/ 9029379 w 9040730"/>
              <a:gd name="connsiteY78" fmla="*/ 453153 h 979708"/>
              <a:gd name="connsiteX79" fmla="*/ 9032140 w 9040730"/>
              <a:gd name="connsiteY79" fmla="*/ 461755 h 979708"/>
              <a:gd name="connsiteX80" fmla="*/ 9034594 w 9040730"/>
              <a:gd name="connsiteY80" fmla="*/ 470357 h 979708"/>
              <a:gd name="connsiteX81" fmla="*/ 9036742 w 9040730"/>
              <a:gd name="connsiteY81" fmla="*/ 479266 h 979708"/>
              <a:gd name="connsiteX82" fmla="*/ 9038582 w 9040730"/>
              <a:gd name="connsiteY82" fmla="*/ 488483 h 979708"/>
              <a:gd name="connsiteX83" fmla="*/ 9039503 w 9040730"/>
              <a:gd name="connsiteY83" fmla="*/ 497700 h 979708"/>
              <a:gd name="connsiteX84" fmla="*/ 9040423 w 9040730"/>
              <a:gd name="connsiteY84" fmla="*/ 506916 h 979708"/>
              <a:gd name="connsiteX85" fmla="*/ 9040730 w 9040730"/>
              <a:gd name="connsiteY85" fmla="*/ 516440 h 979708"/>
              <a:gd name="connsiteX86" fmla="*/ 9040423 w 9040730"/>
              <a:gd name="connsiteY86" fmla="*/ 525964 h 979708"/>
              <a:gd name="connsiteX87" fmla="*/ 9039503 w 9040730"/>
              <a:gd name="connsiteY87" fmla="*/ 535181 h 979708"/>
              <a:gd name="connsiteX88" fmla="*/ 9038582 w 9040730"/>
              <a:gd name="connsiteY88" fmla="*/ 544397 h 979708"/>
              <a:gd name="connsiteX89" fmla="*/ 9036742 w 9040730"/>
              <a:gd name="connsiteY89" fmla="*/ 553307 h 979708"/>
              <a:gd name="connsiteX90" fmla="*/ 9034594 w 9040730"/>
              <a:gd name="connsiteY90" fmla="*/ 562524 h 979708"/>
              <a:gd name="connsiteX91" fmla="*/ 9032140 w 9040730"/>
              <a:gd name="connsiteY91" fmla="*/ 570819 h 979708"/>
              <a:gd name="connsiteX92" fmla="*/ 9029379 w 9040730"/>
              <a:gd name="connsiteY92" fmla="*/ 579421 h 979708"/>
              <a:gd name="connsiteX93" fmla="*/ 9026311 w 9040730"/>
              <a:gd name="connsiteY93" fmla="*/ 587716 h 979708"/>
              <a:gd name="connsiteX94" fmla="*/ 9022323 w 9040730"/>
              <a:gd name="connsiteY94" fmla="*/ 596011 h 979708"/>
              <a:gd name="connsiteX95" fmla="*/ 9018335 w 9040730"/>
              <a:gd name="connsiteY95" fmla="*/ 603691 h 979708"/>
              <a:gd name="connsiteX96" fmla="*/ 9014040 w 9040730"/>
              <a:gd name="connsiteY96" fmla="*/ 611679 h 979708"/>
              <a:gd name="connsiteX97" fmla="*/ 9009131 w 9040730"/>
              <a:gd name="connsiteY97" fmla="*/ 619052 h 979708"/>
              <a:gd name="connsiteX98" fmla="*/ 9004223 w 9040730"/>
              <a:gd name="connsiteY98" fmla="*/ 626426 h 979708"/>
              <a:gd name="connsiteX99" fmla="*/ 8998700 w 9040730"/>
              <a:gd name="connsiteY99" fmla="*/ 633185 h 979708"/>
              <a:gd name="connsiteX100" fmla="*/ 8992872 w 9040730"/>
              <a:gd name="connsiteY100" fmla="*/ 639943 h 979708"/>
              <a:gd name="connsiteX101" fmla="*/ 8987043 w 9040730"/>
              <a:gd name="connsiteY101" fmla="*/ 646088 h 979708"/>
              <a:gd name="connsiteX102" fmla="*/ 8654488 w 9040730"/>
              <a:gd name="connsiteY102" fmla="*/ 978809 h 979708"/>
              <a:gd name="connsiteX103" fmla="*/ 8653590 w 9040730"/>
              <a:gd name="connsiteY103" fmla="*/ 979708 h 979708"/>
              <a:gd name="connsiteX104" fmla="*/ 8745030 w 9040730"/>
              <a:gd name="connsiteY104" fmla="*/ 535154 h 979708"/>
              <a:gd name="connsiteX0-1" fmla="*/ 8653590 w 9040730"/>
              <a:gd name="connsiteY0-2" fmla="*/ 443714 h 979708"/>
              <a:gd name="connsiteX1-3" fmla="*/ 0 w 9040730"/>
              <a:gd name="connsiteY1-4" fmla="*/ 443714 h 979708"/>
              <a:gd name="connsiteX2-5" fmla="*/ 0 w 9040730"/>
              <a:gd name="connsiteY2-6" fmla="*/ 332875 h 979708"/>
              <a:gd name="connsiteX3-7" fmla="*/ 8421127 w 9040730"/>
              <a:gd name="connsiteY3-8" fmla="*/ 332875 h 979708"/>
              <a:gd name="connsiteX4-9" fmla="*/ 8395561 w 9040730"/>
              <a:gd name="connsiteY4-10" fmla="*/ 313673 h 979708"/>
              <a:gd name="connsiteX5-11" fmla="*/ 8389119 w 9040730"/>
              <a:gd name="connsiteY5-12" fmla="*/ 306607 h 979708"/>
              <a:gd name="connsiteX6-13" fmla="*/ 8382676 w 9040730"/>
              <a:gd name="connsiteY6-14" fmla="*/ 299541 h 979708"/>
              <a:gd name="connsiteX7-15" fmla="*/ 8377154 w 9040730"/>
              <a:gd name="connsiteY7-16" fmla="*/ 292475 h 979708"/>
              <a:gd name="connsiteX8-17" fmla="*/ 8372245 w 9040730"/>
              <a:gd name="connsiteY8-18" fmla="*/ 284487 h 979708"/>
              <a:gd name="connsiteX9-19" fmla="*/ 8367337 w 9040730"/>
              <a:gd name="connsiteY9-20" fmla="*/ 276807 h 979708"/>
              <a:gd name="connsiteX10-21" fmla="*/ 8362735 w 9040730"/>
              <a:gd name="connsiteY10-22" fmla="*/ 269126 h 979708"/>
              <a:gd name="connsiteX11-23" fmla="*/ 8358747 w 9040730"/>
              <a:gd name="connsiteY11-24" fmla="*/ 260831 h 979708"/>
              <a:gd name="connsiteX12-25" fmla="*/ 8355372 w 9040730"/>
              <a:gd name="connsiteY12-26" fmla="*/ 252844 h 979708"/>
              <a:gd name="connsiteX13-27" fmla="*/ 8351998 w 9040730"/>
              <a:gd name="connsiteY13-28" fmla="*/ 244241 h 979708"/>
              <a:gd name="connsiteX14-29" fmla="*/ 8349237 w 9040730"/>
              <a:gd name="connsiteY14-30" fmla="*/ 235639 h 979708"/>
              <a:gd name="connsiteX15-31" fmla="*/ 8347089 w 9040730"/>
              <a:gd name="connsiteY15-32" fmla="*/ 227344 h 979708"/>
              <a:gd name="connsiteX16-33" fmla="*/ 8344942 w 9040730"/>
              <a:gd name="connsiteY16-34" fmla="*/ 218742 h 979708"/>
              <a:gd name="connsiteX17-35" fmla="*/ 8343714 w 9040730"/>
              <a:gd name="connsiteY17-36" fmla="*/ 209832 h 979708"/>
              <a:gd name="connsiteX18-37" fmla="*/ 8342487 w 9040730"/>
              <a:gd name="connsiteY18-38" fmla="*/ 201230 h 979708"/>
              <a:gd name="connsiteX19-39" fmla="*/ 8342180 w 9040730"/>
              <a:gd name="connsiteY19-40" fmla="*/ 192321 h 979708"/>
              <a:gd name="connsiteX20-41" fmla="*/ 8341874 w 9040730"/>
              <a:gd name="connsiteY20-42" fmla="*/ 183719 h 979708"/>
              <a:gd name="connsiteX21-43" fmla="*/ 8342180 w 9040730"/>
              <a:gd name="connsiteY21-44" fmla="*/ 175116 h 979708"/>
              <a:gd name="connsiteX22-45" fmla="*/ 8342487 w 9040730"/>
              <a:gd name="connsiteY22-46" fmla="*/ 166207 h 979708"/>
              <a:gd name="connsiteX23-47" fmla="*/ 8343714 w 9040730"/>
              <a:gd name="connsiteY23-48" fmla="*/ 157298 h 979708"/>
              <a:gd name="connsiteX24-49" fmla="*/ 8344942 w 9040730"/>
              <a:gd name="connsiteY24-50" fmla="*/ 148388 h 979708"/>
              <a:gd name="connsiteX25-51" fmla="*/ 8347089 w 9040730"/>
              <a:gd name="connsiteY25-52" fmla="*/ 140093 h 979708"/>
              <a:gd name="connsiteX26-53" fmla="*/ 8349237 w 9040730"/>
              <a:gd name="connsiteY26-54" fmla="*/ 131491 h 979708"/>
              <a:gd name="connsiteX27-55" fmla="*/ 8351998 w 9040730"/>
              <a:gd name="connsiteY27-56" fmla="*/ 122889 h 979708"/>
              <a:gd name="connsiteX28-57" fmla="*/ 8355372 w 9040730"/>
              <a:gd name="connsiteY28-58" fmla="*/ 114594 h 979708"/>
              <a:gd name="connsiteX29-59" fmla="*/ 8358747 w 9040730"/>
              <a:gd name="connsiteY29-60" fmla="*/ 106299 h 979708"/>
              <a:gd name="connsiteX30-61" fmla="*/ 8362735 w 9040730"/>
              <a:gd name="connsiteY30-62" fmla="*/ 98311 h 979708"/>
              <a:gd name="connsiteX31-63" fmla="*/ 8367337 w 9040730"/>
              <a:gd name="connsiteY31-64" fmla="*/ 90630 h 979708"/>
              <a:gd name="connsiteX32-65" fmla="*/ 8372245 w 9040730"/>
              <a:gd name="connsiteY32-66" fmla="*/ 82643 h 979708"/>
              <a:gd name="connsiteX33-67" fmla="*/ 8377154 w 9040730"/>
              <a:gd name="connsiteY33-68" fmla="*/ 75269 h 979708"/>
              <a:gd name="connsiteX34-69" fmla="*/ 8382676 w 9040730"/>
              <a:gd name="connsiteY34-70" fmla="*/ 67896 h 979708"/>
              <a:gd name="connsiteX35-71" fmla="*/ 8389119 w 9040730"/>
              <a:gd name="connsiteY35-72" fmla="*/ 60830 h 979708"/>
              <a:gd name="connsiteX36-73" fmla="*/ 8395561 w 9040730"/>
              <a:gd name="connsiteY36-74" fmla="*/ 53764 h 979708"/>
              <a:gd name="connsiteX37-75" fmla="*/ 8402310 w 9040730"/>
              <a:gd name="connsiteY37-76" fmla="*/ 47312 h 979708"/>
              <a:gd name="connsiteX38-77" fmla="*/ 8409673 w 9040730"/>
              <a:gd name="connsiteY38-78" fmla="*/ 41475 h 979708"/>
              <a:gd name="connsiteX39-79" fmla="*/ 8416729 w 9040730"/>
              <a:gd name="connsiteY39-80" fmla="*/ 35638 h 979708"/>
              <a:gd name="connsiteX40-81" fmla="*/ 8424399 w 9040730"/>
              <a:gd name="connsiteY40-82" fmla="*/ 30415 h 979708"/>
              <a:gd name="connsiteX41-83" fmla="*/ 8431762 w 9040730"/>
              <a:gd name="connsiteY41-84" fmla="*/ 25499 h 979708"/>
              <a:gd name="connsiteX42-85" fmla="*/ 8440045 w 9040730"/>
              <a:gd name="connsiteY42-86" fmla="*/ 21198 h 979708"/>
              <a:gd name="connsiteX43-87" fmla="*/ 8448021 w 9040730"/>
              <a:gd name="connsiteY43-88" fmla="*/ 16897 h 979708"/>
              <a:gd name="connsiteX44-89" fmla="*/ 8456304 w 9040730"/>
              <a:gd name="connsiteY44-90" fmla="*/ 13518 h 979708"/>
              <a:gd name="connsiteX45-91" fmla="*/ 8464281 w 9040730"/>
              <a:gd name="connsiteY45-92" fmla="*/ 10138 h 979708"/>
              <a:gd name="connsiteX46-93" fmla="*/ 8472871 w 9040730"/>
              <a:gd name="connsiteY46-94" fmla="*/ 7680 h 979708"/>
              <a:gd name="connsiteX47-95" fmla="*/ 8481461 w 9040730"/>
              <a:gd name="connsiteY47-96" fmla="*/ 5223 h 979708"/>
              <a:gd name="connsiteX48-97" fmla="*/ 8490051 w 9040730"/>
              <a:gd name="connsiteY48-98" fmla="*/ 3687 h 979708"/>
              <a:gd name="connsiteX49-99" fmla="*/ 8498948 w 9040730"/>
              <a:gd name="connsiteY49-100" fmla="*/ 2150 h 979708"/>
              <a:gd name="connsiteX50-101" fmla="*/ 8507231 w 9040730"/>
              <a:gd name="connsiteY50-102" fmla="*/ 1229 h 979708"/>
              <a:gd name="connsiteX51-103" fmla="*/ 8516128 w 9040730"/>
              <a:gd name="connsiteY51-104" fmla="*/ 307 h 979708"/>
              <a:gd name="connsiteX52-105" fmla="*/ 8525024 w 9040730"/>
              <a:gd name="connsiteY52-106" fmla="*/ 0 h 979708"/>
              <a:gd name="connsiteX53-107" fmla="*/ 8533921 w 9040730"/>
              <a:gd name="connsiteY53-108" fmla="*/ 307 h 979708"/>
              <a:gd name="connsiteX54-109" fmla="*/ 8542511 w 9040730"/>
              <a:gd name="connsiteY54-110" fmla="*/ 1229 h 979708"/>
              <a:gd name="connsiteX55-111" fmla="*/ 8551408 w 9040730"/>
              <a:gd name="connsiteY55-112" fmla="*/ 2150 h 979708"/>
              <a:gd name="connsiteX56-113" fmla="*/ 8559998 w 9040730"/>
              <a:gd name="connsiteY56-114" fmla="*/ 3687 h 979708"/>
              <a:gd name="connsiteX57-115" fmla="*/ 8568895 w 9040730"/>
              <a:gd name="connsiteY57-116" fmla="*/ 5223 h 979708"/>
              <a:gd name="connsiteX58-117" fmla="*/ 8577178 w 9040730"/>
              <a:gd name="connsiteY58-118" fmla="*/ 7680 h 979708"/>
              <a:gd name="connsiteX59-119" fmla="*/ 8585768 w 9040730"/>
              <a:gd name="connsiteY59-120" fmla="*/ 10138 h 979708"/>
              <a:gd name="connsiteX60-121" fmla="*/ 8594051 w 9040730"/>
              <a:gd name="connsiteY60-122" fmla="*/ 13518 h 979708"/>
              <a:gd name="connsiteX61-123" fmla="*/ 8602334 w 9040730"/>
              <a:gd name="connsiteY61-124" fmla="*/ 16897 h 979708"/>
              <a:gd name="connsiteX62-125" fmla="*/ 8610311 w 9040730"/>
              <a:gd name="connsiteY62-126" fmla="*/ 21198 h 979708"/>
              <a:gd name="connsiteX63-127" fmla="*/ 8618287 w 9040730"/>
              <a:gd name="connsiteY63-128" fmla="*/ 25499 h 979708"/>
              <a:gd name="connsiteX64-129" fmla="*/ 8625957 w 9040730"/>
              <a:gd name="connsiteY64-130" fmla="*/ 30415 h 979708"/>
              <a:gd name="connsiteX65-131" fmla="*/ 8633320 w 9040730"/>
              <a:gd name="connsiteY65-132" fmla="*/ 35638 h 979708"/>
              <a:gd name="connsiteX66-133" fmla="*/ 8640682 w 9040730"/>
              <a:gd name="connsiteY66-134" fmla="*/ 41475 h 979708"/>
              <a:gd name="connsiteX67-135" fmla="*/ 8647738 w 9040730"/>
              <a:gd name="connsiteY67-136" fmla="*/ 47312 h 979708"/>
              <a:gd name="connsiteX68-137" fmla="*/ 8654488 w 9040730"/>
              <a:gd name="connsiteY68-138" fmla="*/ 53764 h 979708"/>
              <a:gd name="connsiteX69-139" fmla="*/ 8987043 w 9040730"/>
              <a:gd name="connsiteY69-140" fmla="*/ 386793 h 979708"/>
              <a:gd name="connsiteX70-141" fmla="*/ 8992872 w 9040730"/>
              <a:gd name="connsiteY70-142" fmla="*/ 392937 h 979708"/>
              <a:gd name="connsiteX71-143" fmla="*/ 8998700 w 9040730"/>
              <a:gd name="connsiteY71-144" fmla="*/ 399696 h 979708"/>
              <a:gd name="connsiteX72-145" fmla="*/ 9004223 w 9040730"/>
              <a:gd name="connsiteY72-146" fmla="*/ 406455 h 979708"/>
              <a:gd name="connsiteX73-147" fmla="*/ 9009131 w 9040730"/>
              <a:gd name="connsiteY73-148" fmla="*/ 413828 h 979708"/>
              <a:gd name="connsiteX74-149" fmla="*/ 9014040 w 9040730"/>
              <a:gd name="connsiteY74-150" fmla="*/ 421509 h 979708"/>
              <a:gd name="connsiteX75-151" fmla="*/ 9018335 w 9040730"/>
              <a:gd name="connsiteY75-152" fmla="*/ 428882 h 979708"/>
              <a:gd name="connsiteX76-153" fmla="*/ 9022323 w 9040730"/>
              <a:gd name="connsiteY76-154" fmla="*/ 436870 h 979708"/>
              <a:gd name="connsiteX77-155" fmla="*/ 9026311 w 9040730"/>
              <a:gd name="connsiteY77-156" fmla="*/ 445165 h 979708"/>
              <a:gd name="connsiteX78-157" fmla="*/ 9029379 w 9040730"/>
              <a:gd name="connsiteY78-158" fmla="*/ 453153 h 979708"/>
              <a:gd name="connsiteX79-159" fmla="*/ 9032140 w 9040730"/>
              <a:gd name="connsiteY79-160" fmla="*/ 461755 h 979708"/>
              <a:gd name="connsiteX80-161" fmla="*/ 9034594 w 9040730"/>
              <a:gd name="connsiteY80-162" fmla="*/ 470357 h 979708"/>
              <a:gd name="connsiteX81-163" fmla="*/ 9036742 w 9040730"/>
              <a:gd name="connsiteY81-164" fmla="*/ 479266 h 979708"/>
              <a:gd name="connsiteX82-165" fmla="*/ 9038582 w 9040730"/>
              <a:gd name="connsiteY82-166" fmla="*/ 488483 h 979708"/>
              <a:gd name="connsiteX83-167" fmla="*/ 9039503 w 9040730"/>
              <a:gd name="connsiteY83-168" fmla="*/ 497700 h 979708"/>
              <a:gd name="connsiteX84-169" fmla="*/ 9040423 w 9040730"/>
              <a:gd name="connsiteY84-170" fmla="*/ 506916 h 979708"/>
              <a:gd name="connsiteX85-171" fmla="*/ 9040730 w 9040730"/>
              <a:gd name="connsiteY85-172" fmla="*/ 516440 h 979708"/>
              <a:gd name="connsiteX86-173" fmla="*/ 9040423 w 9040730"/>
              <a:gd name="connsiteY86-174" fmla="*/ 525964 h 979708"/>
              <a:gd name="connsiteX87-175" fmla="*/ 9039503 w 9040730"/>
              <a:gd name="connsiteY87-176" fmla="*/ 535181 h 979708"/>
              <a:gd name="connsiteX88-177" fmla="*/ 9038582 w 9040730"/>
              <a:gd name="connsiteY88-178" fmla="*/ 544397 h 979708"/>
              <a:gd name="connsiteX89-179" fmla="*/ 9036742 w 9040730"/>
              <a:gd name="connsiteY89-180" fmla="*/ 553307 h 979708"/>
              <a:gd name="connsiteX90-181" fmla="*/ 9034594 w 9040730"/>
              <a:gd name="connsiteY90-182" fmla="*/ 562524 h 979708"/>
              <a:gd name="connsiteX91-183" fmla="*/ 9032140 w 9040730"/>
              <a:gd name="connsiteY91-184" fmla="*/ 570819 h 979708"/>
              <a:gd name="connsiteX92-185" fmla="*/ 9029379 w 9040730"/>
              <a:gd name="connsiteY92-186" fmla="*/ 579421 h 979708"/>
              <a:gd name="connsiteX93-187" fmla="*/ 9026311 w 9040730"/>
              <a:gd name="connsiteY93-188" fmla="*/ 587716 h 979708"/>
              <a:gd name="connsiteX94-189" fmla="*/ 9022323 w 9040730"/>
              <a:gd name="connsiteY94-190" fmla="*/ 596011 h 979708"/>
              <a:gd name="connsiteX95-191" fmla="*/ 9018335 w 9040730"/>
              <a:gd name="connsiteY95-192" fmla="*/ 603691 h 979708"/>
              <a:gd name="connsiteX96-193" fmla="*/ 9014040 w 9040730"/>
              <a:gd name="connsiteY96-194" fmla="*/ 611679 h 979708"/>
              <a:gd name="connsiteX97-195" fmla="*/ 9009131 w 9040730"/>
              <a:gd name="connsiteY97-196" fmla="*/ 619052 h 979708"/>
              <a:gd name="connsiteX98-197" fmla="*/ 9004223 w 9040730"/>
              <a:gd name="connsiteY98-198" fmla="*/ 626426 h 979708"/>
              <a:gd name="connsiteX99-199" fmla="*/ 8998700 w 9040730"/>
              <a:gd name="connsiteY99-200" fmla="*/ 633185 h 979708"/>
              <a:gd name="connsiteX100-201" fmla="*/ 8992872 w 9040730"/>
              <a:gd name="connsiteY100-202" fmla="*/ 639943 h 979708"/>
              <a:gd name="connsiteX101-203" fmla="*/ 8987043 w 9040730"/>
              <a:gd name="connsiteY101-204" fmla="*/ 646088 h 979708"/>
              <a:gd name="connsiteX102-205" fmla="*/ 8654488 w 9040730"/>
              <a:gd name="connsiteY102-206" fmla="*/ 978809 h 979708"/>
              <a:gd name="connsiteX103-207" fmla="*/ 8653590 w 9040730"/>
              <a:gd name="connsiteY103-208" fmla="*/ 979708 h 979708"/>
              <a:gd name="connsiteX0-209" fmla="*/ 0 w 9040730"/>
              <a:gd name="connsiteY0-210" fmla="*/ 443714 h 979708"/>
              <a:gd name="connsiteX1-211" fmla="*/ 0 w 9040730"/>
              <a:gd name="connsiteY1-212" fmla="*/ 332875 h 979708"/>
              <a:gd name="connsiteX2-213" fmla="*/ 8421127 w 9040730"/>
              <a:gd name="connsiteY2-214" fmla="*/ 332875 h 979708"/>
              <a:gd name="connsiteX3-215" fmla="*/ 8395561 w 9040730"/>
              <a:gd name="connsiteY3-216" fmla="*/ 313673 h 979708"/>
              <a:gd name="connsiteX4-217" fmla="*/ 8389119 w 9040730"/>
              <a:gd name="connsiteY4-218" fmla="*/ 306607 h 979708"/>
              <a:gd name="connsiteX5-219" fmla="*/ 8382676 w 9040730"/>
              <a:gd name="connsiteY5-220" fmla="*/ 299541 h 979708"/>
              <a:gd name="connsiteX6-221" fmla="*/ 8377154 w 9040730"/>
              <a:gd name="connsiteY6-222" fmla="*/ 292475 h 979708"/>
              <a:gd name="connsiteX7-223" fmla="*/ 8372245 w 9040730"/>
              <a:gd name="connsiteY7-224" fmla="*/ 284487 h 979708"/>
              <a:gd name="connsiteX8-225" fmla="*/ 8367337 w 9040730"/>
              <a:gd name="connsiteY8-226" fmla="*/ 276807 h 979708"/>
              <a:gd name="connsiteX9-227" fmla="*/ 8362735 w 9040730"/>
              <a:gd name="connsiteY9-228" fmla="*/ 269126 h 979708"/>
              <a:gd name="connsiteX10-229" fmla="*/ 8358747 w 9040730"/>
              <a:gd name="connsiteY10-230" fmla="*/ 260831 h 979708"/>
              <a:gd name="connsiteX11-231" fmla="*/ 8355372 w 9040730"/>
              <a:gd name="connsiteY11-232" fmla="*/ 252844 h 979708"/>
              <a:gd name="connsiteX12-233" fmla="*/ 8351998 w 9040730"/>
              <a:gd name="connsiteY12-234" fmla="*/ 244241 h 979708"/>
              <a:gd name="connsiteX13-235" fmla="*/ 8349237 w 9040730"/>
              <a:gd name="connsiteY13-236" fmla="*/ 235639 h 979708"/>
              <a:gd name="connsiteX14-237" fmla="*/ 8347089 w 9040730"/>
              <a:gd name="connsiteY14-238" fmla="*/ 227344 h 979708"/>
              <a:gd name="connsiteX15-239" fmla="*/ 8344942 w 9040730"/>
              <a:gd name="connsiteY15-240" fmla="*/ 218742 h 979708"/>
              <a:gd name="connsiteX16-241" fmla="*/ 8343714 w 9040730"/>
              <a:gd name="connsiteY16-242" fmla="*/ 209832 h 979708"/>
              <a:gd name="connsiteX17-243" fmla="*/ 8342487 w 9040730"/>
              <a:gd name="connsiteY17-244" fmla="*/ 201230 h 979708"/>
              <a:gd name="connsiteX18-245" fmla="*/ 8342180 w 9040730"/>
              <a:gd name="connsiteY18-246" fmla="*/ 192321 h 979708"/>
              <a:gd name="connsiteX19-247" fmla="*/ 8341874 w 9040730"/>
              <a:gd name="connsiteY19-248" fmla="*/ 183719 h 979708"/>
              <a:gd name="connsiteX20-249" fmla="*/ 8342180 w 9040730"/>
              <a:gd name="connsiteY20-250" fmla="*/ 175116 h 979708"/>
              <a:gd name="connsiteX21-251" fmla="*/ 8342487 w 9040730"/>
              <a:gd name="connsiteY21-252" fmla="*/ 166207 h 979708"/>
              <a:gd name="connsiteX22-253" fmla="*/ 8343714 w 9040730"/>
              <a:gd name="connsiteY22-254" fmla="*/ 157298 h 979708"/>
              <a:gd name="connsiteX23-255" fmla="*/ 8344942 w 9040730"/>
              <a:gd name="connsiteY23-256" fmla="*/ 148388 h 979708"/>
              <a:gd name="connsiteX24-257" fmla="*/ 8347089 w 9040730"/>
              <a:gd name="connsiteY24-258" fmla="*/ 140093 h 979708"/>
              <a:gd name="connsiteX25-259" fmla="*/ 8349237 w 9040730"/>
              <a:gd name="connsiteY25-260" fmla="*/ 131491 h 979708"/>
              <a:gd name="connsiteX26-261" fmla="*/ 8351998 w 9040730"/>
              <a:gd name="connsiteY26-262" fmla="*/ 122889 h 979708"/>
              <a:gd name="connsiteX27-263" fmla="*/ 8355372 w 9040730"/>
              <a:gd name="connsiteY27-264" fmla="*/ 114594 h 979708"/>
              <a:gd name="connsiteX28-265" fmla="*/ 8358747 w 9040730"/>
              <a:gd name="connsiteY28-266" fmla="*/ 106299 h 979708"/>
              <a:gd name="connsiteX29-267" fmla="*/ 8362735 w 9040730"/>
              <a:gd name="connsiteY29-268" fmla="*/ 98311 h 979708"/>
              <a:gd name="connsiteX30-269" fmla="*/ 8367337 w 9040730"/>
              <a:gd name="connsiteY30-270" fmla="*/ 90630 h 979708"/>
              <a:gd name="connsiteX31-271" fmla="*/ 8372245 w 9040730"/>
              <a:gd name="connsiteY31-272" fmla="*/ 82643 h 979708"/>
              <a:gd name="connsiteX32-273" fmla="*/ 8377154 w 9040730"/>
              <a:gd name="connsiteY32-274" fmla="*/ 75269 h 979708"/>
              <a:gd name="connsiteX33-275" fmla="*/ 8382676 w 9040730"/>
              <a:gd name="connsiteY33-276" fmla="*/ 67896 h 979708"/>
              <a:gd name="connsiteX34-277" fmla="*/ 8389119 w 9040730"/>
              <a:gd name="connsiteY34-278" fmla="*/ 60830 h 979708"/>
              <a:gd name="connsiteX35-279" fmla="*/ 8395561 w 9040730"/>
              <a:gd name="connsiteY35-280" fmla="*/ 53764 h 979708"/>
              <a:gd name="connsiteX36-281" fmla="*/ 8402310 w 9040730"/>
              <a:gd name="connsiteY36-282" fmla="*/ 47312 h 979708"/>
              <a:gd name="connsiteX37-283" fmla="*/ 8409673 w 9040730"/>
              <a:gd name="connsiteY37-284" fmla="*/ 41475 h 979708"/>
              <a:gd name="connsiteX38-285" fmla="*/ 8416729 w 9040730"/>
              <a:gd name="connsiteY38-286" fmla="*/ 35638 h 979708"/>
              <a:gd name="connsiteX39-287" fmla="*/ 8424399 w 9040730"/>
              <a:gd name="connsiteY39-288" fmla="*/ 30415 h 979708"/>
              <a:gd name="connsiteX40-289" fmla="*/ 8431762 w 9040730"/>
              <a:gd name="connsiteY40-290" fmla="*/ 25499 h 979708"/>
              <a:gd name="connsiteX41-291" fmla="*/ 8440045 w 9040730"/>
              <a:gd name="connsiteY41-292" fmla="*/ 21198 h 979708"/>
              <a:gd name="connsiteX42-293" fmla="*/ 8448021 w 9040730"/>
              <a:gd name="connsiteY42-294" fmla="*/ 16897 h 979708"/>
              <a:gd name="connsiteX43-295" fmla="*/ 8456304 w 9040730"/>
              <a:gd name="connsiteY43-296" fmla="*/ 13518 h 979708"/>
              <a:gd name="connsiteX44-297" fmla="*/ 8464281 w 9040730"/>
              <a:gd name="connsiteY44-298" fmla="*/ 10138 h 979708"/>
              <a:gd name="connsiteX45-299" fmla="*/ 8472871 w 9040730"/>
              <a:gd name="connsiteY45-300" fmla="*/ 7680 h 979708"/>
              <a:gd name="connsiteX46-301" fmla="*/ 8481461 w 9040730"/>
              <a:gd name="connsiteY46-302" fmla="*/ 5223 h 979708"/>
              <a:gd name="connsiteX47-303" fmla="*/ 8490051 w 9040730"/>
              <a:gd name="connsiteY47-304" fmla="*/ 3687 h 979708"/>
              <a:gd name="connsiteX48-305" fmla="*/ 8498948 w 9040730"/>
              <a:gd name="connsiteY48-306" fmla="*/ 2150 h 979708"/>
              <a:gd name="connsiteX49-307" fmla="*/ 8507231 w 9040730"/>
              <a:gd name="connsiteY49-308" fmla="*/ 1229 h 979708"/>
              <a:gd name="connsiteX50-309" fmla="*/ 8516128 w 9040730"/>
              <a:gd name="connsiteY50-310" fmla="*/ 307 h 979708"/>
              <a:gd name="connsiteX51-311" fmla="*/ 8525024 w 9040730"/>
              <a:gd name="connsiteY51-312" fmla="*/ 0 h 979708"/>
              <a:gd name="connsiteX52-313" fmla="*/ 8533921 w 9040730"/>
              <a:gd name="connsiteY52-314" fmla="*/ 307 h 979708"/>
              <a:gd name="connsiteX53-315" fmla="*/ 8542511 w 9040730"/>
              <a:gd name="connsiteY53-316" fmla="*/ 1229 h 979708"/>
              <a:gd name="connsiteX54-317" fmla="*/ 8551408 w 9040730"/>
              <a:gd name="connsiteY54-318" fmla="*/ 2150 h 979708"/>
              <a:gd name="connsiteX55-319" fmla="*/ 8559998 w 9040730"/>
              <a:gd name="connsiteY55-320" fmla="*/ 3687 h 979708"/>
              <a:gd name="connsiteX56-321" fmla="*/ 8568895 w 9040730"/>
              <a:gd name="connsiteY56-322" fmla="*/ 5223 h 979708"/>
              <a:gd name="connsiteX57-323" fmla="*/ 8577178 w 9040730"/>
              <a:gd name="connsiteY57-324" fmla="*/ 7680 h 979708"/>
              <a:gd name="connsiteX58-325" fmla="*/ 8585768 w 9040730"/>
              <a:gd name="connsiteY58-326" fmla="*/ 10138 h 979708"/>
              <a:gd name="connsiteX59-327" fmla="*/ 8594051 w 9040730"/>
              <a:gd name="connsiteY59-328" fmla="*/ 13518 h 979708"/>
              <a:gd name="connsiteX60-329" fmla="*/ 8602334 w 9040730"/>
              <a:gd name="connsiteY60-330" fmla="*/ 16897 h 979708"/>
              <a:gd name="connsiteX61-331" fmla="*/ 8610311 w 9040730"/>
              <a:gd name="connsiteY61-332" fmla="*/ 21198 h 979708"/>
              <a:gd name="connsiteX62-333" fmla="*/ 8618287 w 9040730"/>
              <a:gd name="connsiteY62-334" fmla="*/ 25499 h 979708"/>
              <a:gd name="connsiteX63-335" fmla="*/ 8625957 w 9040730"/>
              <a:gd name="connsiteY63-336" fmla="*/ 30415 h 979708"/>
              <a:gd name="connsiteX64-337" fmla="*/ 8633320 w 9040730"/>
              <a:gd name="connsiteY64-338" fmla="*/ 35638 h 979708"/>
              <a:gd name="connsiteX65-339" fmla="*/ 8640682 w 9040730"/>
              <a:gd name="connsiteY65-340" fmla="*/ 41475 h 979708"/>
              <a:gd name="connsiteX66-341" fmla="*/ 8647738 w 9040730"/>
              <a:gd name="connsiteY66-342" fmla="*/ 47312 h 979708"/>
              <a:gd name="connsiteX67-343" fmla="*/ 8654488 w 9040730"/>
              <a:gd name="connsiteY67-344" fmla="*/ 53764 h 979708"/>
              <a:gd name="connsiteX68-345" fmla="*/ 8987043 w 9040730"/>
              <a:gd name="connsiteY68-346" fmla="*/ 386793 h 979708"/>
              <a:gd name="connsiteX69-347" fmla="*/ 8992872 w 9040730"/>
              <a:gd name="connsiteY69-348" fmla="*/ 392937 h 979708"/>
              <a:gd name="connsiteX70-349" fmla="*/ 8998700 w 9040730"/>
              <a:gd name="connsiteY70-350" fmla="*/ 399696 h 979708"/>
              <a:gd name="connsiteX71-351" fmla="*/ 9004223 w 9040730"/>
              <a:gd name="connsiteY71-352" fmla="*/ 406455 h 979708"/>
              <a:gd name="connsiteX72-353" fmla="*/ 9009131 w 9040730"/>
              <a:gd name="connsiteY72-354" fmla="*/ 413828 h 979708"/>
              <a:gd name="connsiteX73-355" fmla="*/ 9014040 w 9040730"/>
              <a:gd name="connsiteY73-356" fmla="*/ 421509 h 979708"/>
              <a:gd name="connsiteX74-357" fmla="*/ 9018335 w 9040730"/>
              <a:gd name="connsiteY74-358" fmla="*/ 428882 h 979708"/>
              <a:gd name="connsiteX75-359" fmla="*/ 9022323 w 9040730"/>
              <a:gd name="connsiteY75-360" fmla="*/ 436870 h 979708"/>
              <a:gd name="connsiteX76-361" fmla="*/ 9026311 w 9040730"/>
              <a:gd name="connsiteY76-362" fmla="*/ 445165 h 979708"/>
              <a:gd name="connsiteX77-363" fmla="*/ 9029379 w 9040730"/>
              <a:gd name="connsiteY77-364" fmla="*/ 453153 h 979708"/>
              <a:gd name="connsiteX78-365" fmla="*/ 9032140 w 9040730"/>
              <a:gd name="connsiteY78-366" fmla="*/ 461755 h 979708"/>
              <a:gd name="connsiteX79-367" fmla="*/ 9034594 w 9040730"/>
              <a:gd name="connsiteY79-368" fmla="*/ 470357 h 979708"/>
              <a:gd name="connsiteX80-369" fmla="*/ 9036742 w 9040730"/>
              <a:gd name="connsiteY80-370" fmla="*/ 479266 h 979708"/>
              <a:gd name="connsiteX81-371" fmla="*/ 9038582 w 9040730"/>
              <a:gd name="connsiteY81-372" fmla="*/ 488483 h 979708"/>
              <a:gd name="connsiteX82-373" fmla="*/ 9039503 w 9040730"/>
              <a:gd name="connsiteY82-374" fmla="*/ 497700 h 979708"/>
              <a:gd name="connsiteX83-375" fmla="*/ 9040423 w 9040730"/>
              <a:gd name="connsiteY83-376" fmla="*/ 506916 h 979708"/>
              <a:gd name="connsiteX84-377" fmla="*/ 9040730 w 9040730"/>
              <a:gd name="connsiteY84-378" fmla="*/ 516440 h 979708"/>
              <a:gd name="connsiteX85-379" fmla="*/ 9040423 w 9040730"/>
              <a:gd name="connsiteY85-380" fmla="*/ 525964 h 979708"/>
              <a:gd name="connsiteX86-381" fmla="*/ 9039503 w 9040730"/>
              <a:gd name="connsiteY86-382" fmla="*/ 535181 h 979708"/>
              <a:gd name="connsiteX87-383" fmla="*/ 9038582 w 9040730"/>
              <a:gd name="connsiteY87-384" fmla="*/ 544397 h 979708"/>
              <a:gd name="connsiteX88-385" fmla="*/ 9036742 w 9040730"/>
              <a:gd name="connsiteY88-386" fmla="*/ 553307 h 979708"/>
              <a:gd name="connsiteX89-387" fmla="*/ 9034594 w 9040730"/>
              <a:gd name="connsiteY89-388" fmla="*/ 562524 h 979708"/>
              <a:gd name="connsiteX90-389" fmla="*/ 9032140 w 9040730"/>
              <a:gd name="connsiteY90-390" fmla="*/ 570819 h 979708"/>
              <a:gd name="connsiteX91-391" fmla="*/ 9029379 w 9040730"/>
              <a:gd name="connsiteY91-392" fmla="*/ 579421 h 979708"/>
              <a:gd name="connsiteX92-393" fmla="*/ 9026311 w 9040730"/>
              <a:gd name="connsiteY92-394" fmla="*/ 587716 h 979708"/>
              <a:gd name="connsiteX93-395" fmla="*/ 9022323 w 9040730"/>
              <a:gd name="connsiteY93-396" fmla="*/ 596011 h 979708"/>
              <a:gd name="connsiteX94-397" fmla="*/ 9018335 w 9040730"/>
              <a:gd name="connsiteY94-398" fmla="*/ 603691 h 979708"/>
              <a:gd name="connsiteX95-399" fmla="*/ 9014040 w 9040730"/>
              <a:gd name="connsiteY95-400" fmla="*/ 611679 h 979708"/>
              <a:gd name="connsiteX96-401" fmla="*/ 9009131 w 9040730"/>
              <a:gd name="connsiteY96-402" fmla="*/ 619052 h 979708"/>
              <a:gd name="connsiteX97-403" fmla="*/ 9004223 w 9040730"/>
              <a:gd name="connsiteY97-404" fmla="*/ 626426 h 979708"/>
              <a:gd name="connsiteX98-405" fmla="*/ 8998700 w 9040730"/>
              <a:gd name="connsiteY98-406" fmla="*/ 633185 h 979708"/>
              <a:gd name="connsiteX99-407" fmla="*/ 8992872 w 9040730"/>
              <a:gd name="connsiteY99-408" fmla="*/ 639943 h 979708"/>
              <a:gd name="connsiteX100-409" fmla="*/ 8987043 w 9040730"/>
              <a:gd name="connsiteY100-410" fmla="*/ 646088 h 979708"/>
              <a:gd name="connsiteX101-411" fmla="*/ 8654488 w 9040730"/>
              <a:gd name="connsiteY101-412" fmla="*/ 978809 h 979708"/>
              <a:gd name="connsiteX102-413" fmla="*/ 8653590 w 9040730"/>
              <a:gd name="connsiteY102-414" fmla="*/ 979708 h 979708"/>
              <a:gd name="connsiteX0-415" fmla="*/ 0 w 9040730"/>
              <a:gd name="connsiteY0-416" fmla="*/ 332875 h 979708"/>
              <a:gd name="connsiteX1-417" fmla="*/ 8421127 w 9040730"/>
              <a:gd name="connsiteY1-418" fmla="*/ 332875 h 979708"/>
              <a:gd name="connsiteX2-419" fmla="*/ 8395561 w 9040730"/>
              <a:gd name="connsiteY2-420" fmla="*/ 313673 h 979708"/>
              <a:gd name="connsiteX3-421" fmla="*/ 8389119 w 9040730"/>
              <a:gd name="connsiteY3-422" fmla="*/ 306607 h 979708"/>
              <a:gd name="connsiteX4-423" fmla="*/ 8382676 w 9040730"/>
              <a:gd name="connsiteY4-424" fmla="*/ 299541 h 979708"/>
              <a:gd name="connsiteX5-425" fmla="*/ 8377154 w 9040730"/>
              <a:gd name="connsiteY5-426" fmla="*/ 292475 h 979708"/>
              <a:gd name="connsiteX6-427" fmla="*/ 8372245 w 9040730"/>
              <a:gd name="connsiteY6-428" fmla="*/ 284487 h 979708"/>
              <a:gd name="connsiteX7-429" fmla="*/ 8367337 w 9040730"/>
              <a:gd name="connsiteY7-430" fmla="*/ 276807 h 979708"/>
              <a:gd name="connsiteX8-431" fmla="*/ 8362735 w 9040730"/>
              <a:gd name="connsiteY8-432" fmla="*/ 269126 h 979708"/>
              <a:gd name="connsiteX9-433" fmla="*/ 8358747 w 9040730"/>
              <a:gd name="connsiteY9-434" fmla="*/ 260831 h 979708"/>
              <a:gd name="connsiteX10-435" fmla="*/ 8355372 w 9040730"/>
              <a:gd name="connsiteY10-436" fmla="*/ 252844 h 979708"/>
              <a:gd name="connsiteX11-437" fmla="*/ 8351998 w 9040730"/>
              <a:gd name="connsiteY11-438" fmla="*/ 244241 h 979708"/>
              <a:gd name="connsiteX12-439" fmla="*/ 8349237 w 9040730"/>
              <a:gd name="connsiteY12-440" fmla="*/ 235639 h 979708"/>
              <a:gd name="connsiteX13-441" fmla="*/ 8347089 w 9040730"/>
              <a:gd name="connsiteY13-442" fmla="*/ 227344 h 979708"/>
              <a:gd name="connsiteX14-443" fmla="*/ 8344942 w 9040730"/>
              <a:gd name="connsiteY14-444" fmla="*/ 218742 h 979708"/>
              <a:gd name="connsiteX15-445" fmla="*/ 8343714 w 9040730"/>
              <a:gd name="connsiteY15-446" fmla="*/ 209832 h 979708"/>
              <a:gd name="connsiteX16-447" fmla="*/ 8342487 w 9040730"/>
              <a:gd name="connsiteY16-448" fmla="*/ 201230 h 979708"/>
              <a:gd name="connsiteX17-449" fmla="*/ 8342180 w 9040730"/>
              <a:gd name="connsiteY17-450" fmla="*/ 192321 h 979708"/>
              <a:gd name="connsiteX18-451" fmla="*/ 8341874 w 9040730"/>
              <a:gd name="connsiteY18-452" fmla="*/ 183719 h 979708"/>
              <a:gd name="connsiteX19-453" fmla="*/ 8342180 w 9040730"/>
              <a:gd name="connsiteY19-454" fmla="*/ 175116 h 979708"/>
              <a:gd name="connsiteX20-455" fmla="*/ 8342487 w 9040730"/>
              <a:gd name="connsiteY20-456" fmla="*/ 166207 h 979708"/>
              <a:gd name="connsiteX21-457" fmla="*/ 8343714 w 9040730"/>
              <a:gd name="connsiteY21-458" fmla="*/ 157298 h 979708"/>
              <a:gd name="connsiteX22-459" fmla="*/ 8344942 w 9040730"/>
              <a:gd name="connsiteY22-460" fmla="*/ 148388 h 979708"/>
              <a:gd name="connsiteX23-461" fmla="*/ 8347089 w 9040730"/>
              <a:gd name="connsiteY23-462" fmla="*/ 140093 h 979708"/>
              <a:gd name="connsiteX24-463" fmla="*/ 8349237 w 9040730"/>
              <a:gd name="connsiteY24-464" fmla="*/ 131491 h 979708"/>
              <a:gd name="connsiteX25-465" fmla="*/ 8351998 w 9040730"/>
              <a:gd name="connsiteY25-466" fmla="*/ 122889 h 979708"/>
              <a:gd name="connsiteX26-467" fmla="*/ 8355372 w 9040730"/>
              <a:gd name="connsiteY26-468" fmla="*/ 114594 h 979708"/>
              <a:gd name="connsiteX27-469" fmla="*/ 8358747 w 9040730"/>
              <a:gd name="connsiteY27-470" fmla="*/ 106299 h 979708"/>
              <a:gd name="connsiteX28-471" fmla="*/ 8362735 w 9040730"/>
              <a:gd name="connsiteY28-472" fmla="*/ 98311 h 979708"/>
              <a:gd name="connsiteX29-473" fmla="*/ 8367337 w 9040730"/>
              <a:gd name="connsiteY29-474" fmla="*/ 90630 h 979708"/>
              <a:gd name="connsiteX30-475" fmla="*/ 8372245 w 9040730"/>
              <a:gd name="connsiteY30-476" fmla="*/ 82643 h 979708"/>
              <a:gd name="connsiteX31-477" fmla="*/ 8377154 w 9040730"/>
              <a:gd name="connsiteY31-478" fmla="*/ 75269 h 979708"/>
              <a:gd name="connsiteX32-479" fmla="*/ 8382676 w 9040730"/>
              <a:gd name="connsiteY32-480" fmla="*/ 67896 h 979708"/>
              <a:gd name="connsiteX33-481" fmla="*/ 8389119 w 9040730"/>
              <a:gd name="connsiteY33-482" fmla="*/ 60830 h 979708"/>
              <a:gd name="connsiteX34-483" fmla="*/ 8395561 w 9040730"/>
              <a:gd name="connsiteY34-484" fmla="*/ 53764 h 979708"/>
              <a:gd name="connsiteX35-485" fmla="*/ 8402310 w 9040730"/>
              <a:gd name="connsiteY35-486" fmla="*/ 47312 h 979708"/>
              <a:gd name="connsiteX36-487" fmla="*/ 8409673 w 9040730"/>
              <a:gd name="connsiteY36-488" fmla="*/ 41475 h 979708"/>
              <a:gd name="connsiteX37-489" fmla="*/ 8416729 w 9040730"/>
              <a:gd name="connsiteY37-490" fmla="*/ 35638 h 979708"/>
              <a:gd name="connsiteX38-491" fmla="*/ 8424399 w 9040730"/>
              <a:gd name="connsiteY38-492" fmla="*/ 30415 h 979708"/>
              <a:gd name="connsiteX39-493" fmla="*/ 8431762 w 9040730"/>
              <a:gd name="connsiteY39-494" fmla="*/ 25499 h 979708"/>
              <a:gd name="connsiteX40-495" fmla="*/ 8440045 w 9040730"/>
              <a:gd name="connsiteY40-496" fmla="*/ 21198 h 979708"/>
              <a:gd name="connsiteX41-497" fmla="*/ 8448021 w 9040730"/>
              <a:gd name="connsiteY41-498" fmla="*/ 16897 h 979708"/>
              <a:gd name="connsiteX42-499" fmla="*/ 8456304 w 9040730"/>
              <a:gd name="connsiteY42-500" fmla="*/ 13518 h 979708"/>
              <a:gd name="connsiteX43-501" fmla="*/ 8464281 w 9040730"/>
              <a:gd name="connsiteY43-502" fmla="*/ 10138 h 979708"/>
              <a:gd name="connsiteX44-503" fmla="*/ 8472871 w 9040730"/>
              <a:gd name="connsiteY44-504" fmla="*/ 7680 h 979708"/>
              <a:gd name="connsiteX45-505" fmla="*/ 8481461 w 9040730"/>
              <a:gd name="connsiteY45-506" fmla="*/ 5223 h 979708"/>
              <a:gd name="connsiteX46-507" fmla="*/ 8490051 w 9040730"/>
              <a:gd name="connsiteY46-508" fmla="*/ 3687 h 979708"/>
              <a:gd name="connsiteX47-509" fmla="*/ 8498948 w 9040730"/>
              <a:gd name="connsiteY47-510" fmla="*/ 2150 h 979708"/>
              <a:gd name="connsiteX48-511" fmla="*/ 8507231 w 9040730"/>
              <a:gd name="connsiteY48-512" fmla="*/ 1229 h 979708"/>
              <a:gd name="connsiteX49-513" fmla="*/ 8516128 w 9040730"/>
              <a:gd name="connsiteY49-514" fmla="*/ 307 h 979708"/>
              <a:gd name="connsiteX50-515" fmla="*/ 8525024 w 9040730"/>
              <a:gd name="connsiteY50-516" fmla="*/ 0 h 979708"/>
              <a:gd name="connsiteX51-517" fmla="*/ 8533921 w 9040730"/>
              <a:gd name="connsiteY51-518" fmla="*/ 307 h 979708"/>
              <a:gd name="connsiteX52-519" fmla="*/ 8542511 w 9040730"/>
              <a:gd name="connsiteY52-520" fmla="*/ 1229 h 979708"/>
              <a:gd name="connsiteX53-521" fmla="*/ 8551408 w 9040730"/>
              <a:gd name="connsiteY53-522" fmla="*/ 2150 h 979708"/>
              <a:gd name="connsiteX54-523" fmla="*/ 8559998 w 9040730"/>
              <a:gd name="connsiteY54-524" fmla="*/ 3687 h 979708"/>
              <a:gd name="connsiteX55-525" fmla="*/ 8568895 w 9040730"/>
              <a:gd name="connsiteY55-526" fmla="*/ 5223 h 979708"/>
              <a:gd name="connsiteX56-527" fmla="*/ 8577178 w 9040730"/>
              <a:gd name="connsiteY56-528" fmla="*/ 7680 h 979708"/>
              <a:gd name="connsiteX57-529" fmla="*/ 8585768 w 9040730"/>
              <a:gd name="connsiteY57-530" fmla="*/ 10138 h 979708"/>
              <a:gd name="connsiteX58-531" fmla="*/ 8594051 w 9040730"/>
              <a:gd name="connsiteY58-532" fmla="*/ 13518 h 979708"/>
              <a:gd name="connsiteX59-533" fmla="*/ 8602334 w 9040730"/>
              <a:gd name="connsiteY59-534" fmla="*/ 16897 h 979708"/>
              <a:gd name="connsiteX60-535" fmla="*/ 8610311 w 9040730"/>
              <a:gd name="connsiteY60-536" fmla="*/ 21198 h 979708"/>
              <a:gd name="connsiteX61-537" fmla="*/ 8618287 w 9040730"/>
              <a:gd name="connsiteY61-538" fmla="*/ 25499 h 979708"/>
              <a:gd name="connsiteX62-539" fmla="*/ 8625957 w 9040730"/>
              <a:gd name="connsiteY62-540" fmla="*/ 30415 h 979708"/>
              <a:gd name="connsiteX63-541" fmla="*/ 8633320 w 9040730"/>
              <a:gd name="connsiteY63-542" fmla="*/ 35638 h 979708"/>
              <a:gd name="connsiteX64-543" fmla="*/ 8640682 w 9040730"/>
              <a:gd name="connsiteY64-544" fmla="*/ 41475 h 979708"/>
              <a:gd name="connsiteX65-545" fmla="*/ 8647738 w 9040730"/>
              <a:gd name="connsiteY65-546" fmla="*/ 47312 h 979708"/>
              <a:gd name="connsiteX66-547" fmla="*/ 8654488 w 9040730"/>
              <a:gd name="connsiteY66-548" fmla="*/ 53764 h 979708"/>
              <a:gd name="connsiteX67-549" fmla="*/ 8987043 w 9040730"/>
              <a:gd name="connsiteY67-550" fmla="*/ 386793 h 979708"/>
              <a:gd name="connsiteX68-551" fmla="*/ 8992872 w 9040730"/>
              <a:gd name="connsiteY68-552" fmla="*/ 392937 h 979708"/>
              <a:gd name="connsiteX69-553" fmla="*/ 8998700 w 9040730"/>
              <a:gd name="connsiteY69-554" fmla="*/ 399696 h 979708"/>
              <a:gd name="connsiteX70-555" fmla="*/ 9004223 w 9040730"/>
              <a:gd name="connsiteY70-556" fmla="*/ 406455 h 979708"/>
              <a:gd name="connsiteX71-557" fmla="*/ 9009131 w 9040730"/>
              <a:gd name="connsiteY71-558" fmla="*/ 413828 h 979708"/>
              <a:gd name="connsiteX72-559" fmla="*/ 9014040 w 9040730"/>
              <a:gd name="connsiteY72-560" fmla="*/ 421509 h 979708"/>
              <a:gd name="connsiteX73-561" fmla="*/ 9018335 w 9040730"/>
              <a:gd name="connsiteY73-562" fmla="*/ 428882 h 979708"/>
              <a:gd name="connsiteX74-563" fmla="*/ 9022323 w 9040730"/>
              <a:gd name="connsiteY74-564" fmla="*/ 436870 h 979708"/>
              <a:gd name="connsiteX75-565" fmla="*/ 9026311 w 9040730"/>
              <a:gd name="connsiteY75-566" fmla="*/ 445165 h 979708"/>
              <a:gd name="connsiteX76-567" fmla="*/ 9029379 w 9040730"/>
              <a:gd name="connsiteY76-568" fmla="*/ 453153 h 979708"/>
              <a:gd name="connsiteX77-569" fmla="*/ 9032140 w 9040730"/>
              <a:gd name="connsiteY77-570" fmla="*/ 461755 h 979708"/>
              <a:gd name="connsiteX78-571" fmla="*/ 9034594 w 9040730"/>
              <a:gd name="connsiteY78-572" fmla="*/ 470357 h 979708"/>
              <a:gd name="connsiteX79-573" fmla="*/ 9036742 w 9040730"/>
              <a:gd name="connsiteY79-574" fmla="*/ 479266 h 979708"/>
              <a:gd name="connsiteX80-575" fmla="*/ 9038582 w 9040730"/>
              <a:gd name="connsiteY80-576" fmla="*/ 488483 h 979708"/>
              <a:gd name="connsiteX81-577" fmla="*/ 9039503 w 9040730"/>
              <a:gd name="connsiteY81-578" fmla="*/ 497700 h 979708"/>
              <a:gd name="connsiteX82-579" fmla="*/ 9040423 w 9040730"/>
              <a:gd name="connsiteY82-580" fmla="*/ 506916 h 979708"/>
              <a:gd name="connsiteX83-581" fmla="*/ 9040730 w 9040730"/>
              <a:gd name="connsiteY83-582" fmla="*/ 516440 h 979708"/>
              <a:gd name="connsiteX84-583" fmla="*/ 9040423 w 9040730"/>
              <a:gd name="connsiteY84-584" fmla="*/ 525964 h 979708"/>
              <a:gd name="connsiteX85-585" fmla="*/ 9039503 w 9040730"/>
              <a:gd name="connsiteY85-586" fmla="*/ 535181 h 979708"/>
              <a:gd name="connsiteX86-587" fmla="*/ 9038582 w 9040730"/>
              <a:gd name="connsiteY86-588" fmla="*/ 544397 h 979708"/>
              <a:gd name="connsiteX87-589" fmla="*/ 9036742 w 9040730"/>
              <a:gd name="connsiteY87-590" fmla="*/ 553307 h 979708"/>
              <a:gd name="connsiteX88-591" fmla="*/ 9034594 w 9040730"/>
              <a:gd name="connsiteY88-592" fmla="*/ 562524 h 979708"/>
              <a:gd name="connsiteX89-593" fmla="*/ 9032140 w 9040730"/>
              <a:gd name="connsiteY89-594" fmla="*/ 570819 h 979708"/>
              <a:gd name="connsiteX90-595" fmla="*/ 9029379 w 9040730"/>
              <a:gd name="connsiteY90-596" fmla="*/ 579421 h 979708"/>
              <a:gd name="connsiteX91-597" fmla="*/ 9026311 w 9040730"/>
              <a:gd name="connsiteY91-598" fmla="*/ 587716 h 979708"/>
              <a:gd name="connsiteX92-599" fmla="*/ 9022323 w 9040730"/>
              <a:gd name="connsiteY92-600" fmla="*/ 596011 h 979708"/>
              <a:gd name="connsiteX93-601" fmla="*/ 9018335 w 9040730"/>
              <a:gd name="connsiteY93-602" fmla="*/ 603691 h 979708"/>
              <a:gd name="connsiteX94-603" fmla="*/ 9014040 w 9040730"/>
              <a:gd name="connsiteY94-604" fmla="*/ 611679 h 979708"/>
              <a:gd name="connsiteX95-605" fmla="*/ 9009131 w 9040730"/>
              <a:gd name="connsiteY95-606" fmla="*/ 619052 h 979708"/>
              <a:gd name="connsiteX96-607" fmla="*/ 9004223 w 9040730"/>
              <a:gd name="connsiteY96-608" fmla="*/ 626426 h 979708"/>
              <a:gd name="connsiteX97-609" fmla="*/ 8998700 w 9040730"/>
              <a:gd name="connsiteY97-610" fmla="*/ 633185 h 979708"/>
              <a:gd name="connsiteX98-611" fmla="*/ 8992872 w 9040730"/>
              <a:gd name="connsiteY98-612" fmla="*/ 639943 h 979708"/>
              <a:gd name="connsiteX99-613" fmla="*/ 8987043 w 9040730"/>
              <a:gd name="connsiteY99-614" fmla="*/ 646088 h 979708"/>
              <a:gd name="connsiteX100-615" fmla="*/ 8654488 w 9040730"/>
              <a:gd name="connsiteY100-616" fmla="*/ 978809 h 979708"/>
              <a:gd name="connsiteX101-617" fmla="*/ 8653590 w 9040730"/>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040730" h="979708">
                <a:moveTo>
                  <a:pt x="0" y="332875"/>
                </a:moveTo>
                <a:lnTo>
                  <a:pt x="8421127" y="332875"/>
                </a:lnTo>
                <a:lnTo>
                  <a:pt x="8395561" y="313673"/>
                </a:lnTo>
                <a:lnTo>
                  <a:pt x="8389119" y="306607"/>
                </a:lnTo>
                <a:lnTo>
                  <a:pt x="8382676" y="299541"/>
                </a:lnTo>
                <a:lnTo>
                  <a:pt x="8377154" y="292475"/>
                </a:lnTo>
                <a:lnTo>
                  <a:pt x="8372245" y="284487"/>
                </a:lnTo>
                <a:lnTo>
                  <a:pt x="8367337" y="276807"/>
                </a:lnTo>
                <a:lnTo>
                  <a:pt x="8362735" y="269126"/>
                </a:lnTo>
                <a:lnTo>
                  <a:pt x="8358747" y="260831"/>
                </a:lnTo>
                <a:lnTo>
                  <a:pt x="8355372" y="252844"/>
                </a:lnTo>
                <a:lnTo>
                  <a:pt x="8351998" y="244241"/>
                </a:lnTo>
                <a:lnTo>
                  <a:pt x="8349237" y="235639"/>
                </a:lnTo>
                <a:lnTo>
                  <a:pt x="8347089" y="227344"/>
                </a:lnTo>
                <a:lnTo>
                  <a:pt x="8344942" y="218742"/>
                </a:lnTo>
                <a:lnTo>
                  <a:pt x="8343714" y="209832"/>
                </a:lnTo>
                <a:lnTo>
                  <a:pt x="8342487" y="201230"/>
                </a:lnTo>
                <a:cubicBezTo>
                  <a:pt x="8342385" y="198260"/>
                  <a:pt x="8342282" y="195291"/>
                  <a:pt x="8342180" y="192321"/>
                </a:cubicBezTo>
                <a:lnTo>
                  <a:pt x="8341874" y="183719"/>
                </a:lnTo>
                <a:lnTo>
                  <a:pt x="8342180" y="175116"/>
                </a:lnTo>
                <a:cubicBezTo>
                  <a:pt x="8342282" y="172146"/>
                  <a:pt x="8342385" y="169177"/>
                  <a:pt x="8342487" y="166207"/>
                </a:cubicBezTo>
                <a:lnTo>
                  <a:pt x="8343714" y="157298"/>
                </a:lnTo>
                <a:lnTo>
                  <a:pt x="8344942" y="148388"/>
                </a:lnTo>
                <a:lnTo>
                  <a:pt x="8347089" y="140093"/>
                </a:lnTo>
                <a:lnTo>
                  <a:pt x="8349237" y="131491"/>
                </a:lnTo>
                <a:lnTo>
                  <a:pt x="8351998" y="122889"/>
                </a:lnTo>
                <a:lnTo>
                  <a:pt x="8355372" y="114594"/>
                </a:lnTo>
                <a:lnTo>
                  <a:pt x="8358747" y="106299"/>
                </a:lnTo>
                <a:lnTo>
                  <a:pt x="8362735" y="98311"/>
                </a:lnTo>
                <a:lnTo>
                  <a:pt x="8367337" y="90630"/>
                </a:lnTo>
                <a:lnTo>
                  <a:pt x="8372245" y="82643"/>
                </a:lnTo>
                <a:lnTo>
                  <a:pt x="8377154" y="75269"/>
                </a:lnTo>
                <a:lnTo>
                  <a:pt x="8382676" y="67896"/>
                </a:lnTo>
                <a:lnTo>
                  <a:pt x="8389119" y="60830"/>
                </a:lnTo>
                <a:lnTo>
                  <a:pt x="8395561" y="53764"/>
                </a:lnTo>
                <a:lnTo>
                  <a:pt x="8402310" y="47312"/>
                </a:lnTo>
                <a:lnTo>
                  <a:pt x="8409673" y="41475"/>
                </a:lnTo>
                <a:lnTo>
                  <a:pt x="8416729" y="35638"/>
                </a:lnTo>
                <a:lnTo>
                  <a:pt x="8424399" y="30415"/>
                </a:lnTo>
                <a:lnTo>
                  <a:pt x="8431762" y="25499"/>
                </a:lnTo>
                <a:lnTo>
                  <a:pt x="8440045" y="21198"/>
                </a:lnTo>
                <a:lnTo>
                  <a:pt x="8448021" y="16897"/>
                </a:lnTo>
                <a:lnTo>
                  <a:pt x="8456304" y="13518"/>
                </a:lnTo>
                <a:lnTo>
                  <a:pt x="8464281" y="10138"/>
                </a:lnTo>
                <a:lnTo>
                  <a:pt x="8472871" y="7680"/>
                </a:lnTo>
                <a:lnTo>
                  <a:pt x="8481461" y="5223"/>
                </a:lnTo>
                <a:lnTo>
                  <a:pt x="8490051" y="3687"/>
                </a:lnTo>
                <a:lnTo>
                  <a:pt x="8498948" y="2150"/>
                </a:lnTo>
                <a:lnTo>
                  <a:pt x="8507231" y="1229"/>
                </a:lnTo>
                <a:lnTo>
                  <a:pt x="8516128" y="307"/>
                </a:lnTo>
                <a:lnTo>
                  <a:pt x="8525024" y="0"/>
                </a:lnTo>
                <a:lnTo>
                  <a:pt x="8533921" y="307"/>
                </a:lnTo>
                <a:lnTo>
                  <a:pt x="8542511" y="1229"/>
                </a:lnTo>
                <a:lnTo>
                  <a:pt x="8551408" y="2150"/>
                </a:lnTo>
                <a:lnTo>
                  <a:pt x="8559998" y="3687"/>
                </a:lnTo>
                <a:lnTo>
                  <a:pt x="8568895" y="5223"/>
                </a:lnTo>
                <a:lnTo>
                  <a:pt x="8577178" y="7680"/>
                </a:lnTo>
                <a:lnTo>
                  <a:pt x="8585768" y="10138"/>
                </a:lnTo>
                <a:lnTo>
                  <a:pt x="8594051" y="13518"/>
                </a:lnTo>
                <a:lnTo>
                  <a:pt x="8602334" y="16897"/>
                </a:lnTo>
                <a:lnTo>
                  <a:pt x="8610311" y="21198"/>
                </a:lnTo>
                <a:lnTo>
                  <a:pt x="8618287" y="25499"/>
                </a:lnTo>
                <a:lnTo>
                  <a:pt x="8625957" y="30415"/>
                </a:lnTo>
                <a:lnTo>
                  <a:pt x="8633320" y="35638"/>
                </a:lnTo>
                <a:lnTo>
                  <a:pt x="8640682" y="41475"/>
                </a:lnTo>
                <a:lnTo>
                  <a:pt x="8647738" y="47312"/>
                </a:lnTo>
                <a:lnTo>
                  <a:pt x="8654488" y="53764"/>
                </a:lnTo>
                <a:lnTo>
                  <a:pt x="8987043" y="386793"/>
                </a:lnTo>
                <a:lnTo>
                  <a:pt x="8992872" y="392937"/>
                </a:lnTo>
                <a:lnTo>
                  <a:pt x="8998700" y="399696"/>
                </a:lnTo>
                <a:lnTo>
                  <a:pt x="9004223" y="406455"/>
                </a:lnTo>
                <a:lnTo>
                  <a:pt x="9009131" y="413828"/>
                </a:lnTo>
                <a:lnTo>
                  <a:pt x="9014040" y="421509"/>
                </a:lnTo>
                <a:lnTo>
                  <a:pt x="9018335" y="428882"/>
                </a:lnTo>
                <a:lnTo>
                  <a:pt x="9022323" y="436870"/>
                </a:lnTo>
                <a:lnTo>
                  <a:pt x="9026311" y="445165"/>
                </a:lnTo>
                <a:lnTo>
                  <a:pt x="9029379" y="453153"/>
                </a:lnTo>
                <a:lnTo>
                  <a:pt x="9032140" y="461755"/>
                </a:lnTo>
                <a:lnTo>
                  <a:pt x="9034594" y="470357"/>
                </a:lnTo>
                <a:lnTo>
                  <a:pt x="9036742" y="479266"/>
                </a:lnTo>
                <a:lnTo>
                  <a:pt x="9038582" y="488483"/>
                </a:lnTo>
                <a:lnTo>
                  <a:pt x="9039503" y="497700"/>
                </a:lnTo>
                <a:cubicBezTo>
                  <a:pt x="9039810" y="500772"/>
                  <a:pt x="9040116" y="503844"/>
                  <a:pt x="9040423" y="506916"/>
                </a:cubicBezTo>
                <a:cubicBezTo>
                  <a:pt x="9040525" y="510091"/>
                  <a:pt x="9040628" y="513265"/>
                  <a:pt x="9040730" y="516440"/>
                </a:cubicBezTo>
                <a:cubicBezTo>
                  <a:pt x="9040628" y="519615"/>
                  <a:pt x="9040525" y="522789"/>
                  <a:pt x="9040423" y="525964"/>
                </a:cubicBezTo>
                <a:cubicBezTo>
                  <a:pt x="9040116" y="529036"/>
                  <a:pt x="9039810" y="532109"/>
                  <a:pt x="9039503" y="535181"/>
                </a:cubicBezTo>
                <a:lnTo>
                  <a:pt x="9038582" y="544397"/>
                </a:lnTo>
                <a:lnTo>
                  <a:pt x="9036742" y="553307"/>
                </a:lnTo>
                <a:lnTo>
                  <a:pt x="9034594" y="562524"/>
                </a:lnTo>
                <a:lnTo>
                  <a:pt x="9032140" y="570819"/>
                </a:lnTo>
                <a:lnTo>
                  <a:pt x="9029379" y="579421"/>
                </a:lnTo>
                <a:lnTo>
                  <a:pt x="9026311" y="587716"/>
                </a:lnTo>
                <a:lnTo>
                  <a:pt x="9022323" y="596011"/>
                </a:lnTo>
                <a:lnTo>
                  <a:pt x="9018335" y="603691"/>
                </a:lnTo>
                <a:lnTo>
                  <a:pt x="9014040" y="611679"/>
                </a:lnTo>
                <a:lnTo>
                  <a:pt x="9009131" y="619052"/>
                </a:lnTo>
                <a:lnTo>
                  <a:pt x="9004223" y="626426"/>
                </a:lnTo>
                <a:lnTo>
                  <a:pt x="8998700" y="633185"/>
                </a:lnTo>
                <a:lnTo>
                  <a:pt x="8992872" y="639943"/>
                </a:lnTo>
                <a:lnTo>
                  <a:pt x="8987043" y="646088"/>
                </a:lnTo>
                <a:lnTo>
                  <a:pt x="8654488" y="978809"/>
                </a:lnTo>
                <a:lnTo>
                  <a:pt x="8653590"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9" name="任意多边形 8"/>
          <p:cNvSpPr/>
          <p:nvPr>
            <p:custDataLst>
              <p:tags r:id="rId4"/>
            </p:custDataLst>
          </p:nvPr>
        </p:nvSpPr>
        <p:spPr bwMode="auto">
          <a:xfrm>
            <a:off x="671195" y="2750185"/>
            <a:ext cx="6205855" cy="796290"/>
          </a:xfrm>
          <a:custGeom>
            <a:avLst/>
            <a:gdLst>
              <a:gd name="connsiteX0" fmla="*/ 8135062 w 8522202"/>
              <a:gd name="connsiteY0" fmla="*/ 443714 h 979708"/>
              <a:gd name="connsiteX1" fmla="*/ 0 w 8522202"/>
              <a:gd name="connsiteY1" fmla="*/ 443714 h 979708"/>
              <a:gd name="connsiteX2" fmla="*/ 0 w 8522202"/>
              <a:gd name="connsiteY2" fmla="*/ 332875 h 979708"/>
              <a:gd name="connsiteX3" fmla="*/ 7902599 w 8522202"/>
              <a:gd name="connsiteY3" fmla="*/ 332875 h 979708"/>
              <a:gd name="connsiteX4" fmla="*/ 7877033 w 8522202"/>
              <a:gd name="connsiteY4" fmla="*/ 313673 h 979708"/>
              <a:gd name="connsiteX5" fmla="*/ 7870591 w 8522202"/>
              <a:gd name="connsiteY5" fmla="*/ 306607 h 979708"/>
              <a:gd name="connsiteX6" fmla="*/ 7864148 w 8522202"/>
              <a:gd name="connsiteY6" fmla="*/ 299541 h 979708"/>
              <a:gd name="connsiteX7" fmla="*/ 7858626 w 8522202"/>
              <a:gd name="connsiteY7" fmla="*/ 292475 h 979708"/>
              <a:gd name="connsiteX8" fmla="*/ 7853717 w 8522202"/>
              <a:gd name="connsiteY8" fmla="*/ 284487 h 979708"/>
              <a:gd name="connsiteX9" fmla="*/ 7848809 w 8522202"/>
              <a:gd name="connsiteY9" fmla="*/ 276807 h 979708"/>
              <a:gd name="connsiteX10" fmla="*/ 7844207 w 8522202"/>
              <a:gd name="connsiteY10" fmla="*/ 269126 h 979708"/>
              <a:gd name="connsiteX11" fmla="*/ 7840219 w 8522202"/>
              <a:gd name="connsiteY11" fmla="*/ 260831 h 979708"/>
              <a:gd name="connsiteX12" fmla="*/ 7836844 w 8522202"/>
              <a:gd name="connsiteY12" fmla="*/ 252844 h 979708"/>
              <a:gd name="connsiteX13" fmla="*/ 7833470 w 8522202"/>
              <a:gd name="connsiteY13" fmla="*/ 244241 h 979708"/>
              <a:gd name="connsiteX14" fmla="*/ 7830709 w 8522202"/>
              <a:gd name="connsiteY14" fmla="*/ 235639 h 979708"/>
              <a:gd name="connsiteX15" fmla="*/ 7828561 w 8522202"/>
              <a:gd name="connsiteY15" fmla="*/ 227344 h 979708"/>
              <a:gd name="connsiteX16" fmla="*/ 7826414 w 8522202"/>
              <a:gd name="connsiteY16" fmla="*/ 218742 h 979708"/>
              <a:gd name="connsiteX17" fmla="*/ 7825186 w 8522202"/>
              <a:gd name="connsiteY17" fmla="*/ 209832 h 979708"/>
              <a:gd name="connsiteX18" fmla="*/ 7823959 w 8522202"/>
              <a:gd name="connsiteY18" fmla="*/ 201230 h 979708"/>
              <a:gd name="connsiteX19" fmla="*/ 7823652 w 8522202"/>
              <a:gd name="connsiteY19" fmla="*/ 192321 h 979708"/>
              <a:gd name="connsiteX20" fmla="*/ 7823346 w 8522202"/>
              <a:gd name="connsiteY20" fmla="*/ 183719 h 979708"/>
              <a:gd name="connsiteX21" fmla="*/ 7823652 w 8522202"/>
              <a:gd name="connsiteY21" fmla="*/ 175116 h 979708"/>
              <a:gd name="connsiteX22" fmla="*/ 7823959 w 8522202"/>
              <a:gd name="connsiteY22" fmla="*/ 166207 h 979708"/>
              <a:gd name="connsiteX23" fmla="*/ 7825186 w 8522202"/>
              <a:gd name="connsiteY23" fmla="*/ 157298 h 979708"/>
              <a:gd name="connsiteX24" fmla="*/ 7826414 w 8522202"/>
              <a:gd name="connsiteY24" fmla="*/ 148388 h 979708"/>
              <a:gd name="connsiteX25" fmla="*/ 7828561 w 8522202"/>
              <a:gd name="connsiteY25" fmla="*/ 140093 h 979708"/>
              <a:gd name="connsiteX26" fmla="*/ 7830709 w 8522202"/>
              <a:gd name="connsiteY26" fmla="*/ 131491 h 979708"/>
              <a:gd name="connsiteX27" fmla="*/ 7833470 w 8522202"/>
              <a:gd name="connsiteY27" fmla="*/ 122889 h 979708"/>
              <a:gd name="connsiteX28" fmla="*/ 7836844 w 8522202"/>
              <a:gd name="connsiteY28" fmla="*/ 114594 h 979708"/>
              <a:gd name="connsiteX29" fmla="*/ 7840219 w 8522202"/>
              <a:gd name="connsiteY29" fmla="*/ 106299 h 979708"/>
              <a:gd name="connsiteX30" fmla="*/ 7844207 w 8522202"/>
              <a:gd name="connsiteY30" fmla="*/ 98311 h 979708"/>
              <a:gd name="connsiteX31" fmla="*/ 7848809 w 8522202"/>
              <a:gd name="connsiteY31" fmla="*/ 90630 h 979708"/>
              <a:gd name="connsiteX32" fmla="*/ 7853717 w 8522202"/>
              <a:gd name="connsiteY32" fmla="*/ 82643 h 979708"/>
              <a:gd name="connsiteX33" fmla="*/ 7858626 w 8522202"/>
              <a:gd name="connsiteY33" fmla="*/ 75269 h 979708"/>
              <a:gd name="connsiteX34" fmla="*/ 7864148 w 8522202"/>
              <a:gd name="connsiteY34" fmla="*/ 67896 h 979708"/>
              <a:gd name="connsiteX35" fmla="*/ 7870591 w 8522202"/>
              <a:gd name="connsiteY35" fmla="*/ 60830 h 979708"/>
              <a:gd name="connsiteX36" fmla="*/ 7877033 w 8522202"/>
              <a:gd name="connsiteY36" fmla="*/ 53764 h 979708"/>
              <a:gd name="connsiteX37" fmla="*/ 7883782 w 8522202"/>
              <a:gd name="connsiteY37" fmla="*/ 47312 h 979708"/>
              <a:gd name="connsiteX38" fmla="*/ 7891145 w 8522202"/>
              <a:gd name="connsiteY38" fmla="*/ 41475 h 979708"/>
              <a:gd name="connsiteX39" fmla="*/ 7898201 w 8522202"/>
              <a:gd name="connsiteY39" fmla="*/ 35638 h 979708"/>
              <a:gd name="connsiteX40" fmla="*/ 7905871 w 8522202"/>
              <a:gd name="connsiteY40" fmla="*/ 30415 h 979708"/>
              <a:gd name="connsiteX41" fmla="*/ 7913234 w 8522202"/>
              <a:gd name="connsiteY41" fmla="*/ 25499 h 979708"/>
              <a:gd name="connsiteX42" fmla="*/ 7921517 w 8522202"/>
              <a:gd name="connsiteY42" fmla="*/ 21198 h 979708"/>
              <a:gd name="connsiteX43" fmla="*/ 7929493 w 8522202"/>
              <a:gd name="connsiteY43" fmla="*/ 16897 h 979708"/>
              <a:gd name="connsiteX44" fmla="*/ 7937776 w 8522202"/>
              <a:gd name="connsiteY44" fmla="*/ 13518 h 979708"/>
              <a:gd name="connsiteX45" fmla="*/ 7945753 w 8522202"/>
              <a:gd name="connsiteY45" fmla="*/ 10138 h 979708"/>
              <a:gd name="connsiteX46" fmla="*/ 7954343 w 8522202"/>
              <a:gd name="connsiteY46" fmla="*/ 7680 h 979708"/>
              <a:gd name="connsiteX47" fmla="*/ 7962933 w 8522202"/>
              <a:gd name="connsiteY47" fmla="*/ 5223 h 979708"/>
              <a:gd name="connsiteX48" fmla="*/ 7971523 w 8522202"/>
              <a:gd name="connsiteY48" fmla="*/ 3687 h 979708"/>
              <a:gd name="connsiteX49" fmla="*/ 7980420 w 8522202"/>
              <a:gd name="connsiteY49" fmla="*/ 2150 h 979708"/>
              <a:gd name="connsiteX50" fmla="*/ 7988703 w 8522202"/>
              <a:gd name="connsiteY50" fmla="*/ 1229 h 979708"/>
              <a:gd name="connsiteX51" fmla="*/ 7997600 w 8522202"/>
              <a:gd name="connsiteY51" fmla="*/ 307 h 979708"/>
              <a:gd name="connsiteX52" fmla="*/ 8006496 w 8522202"/>
              <a:gd name="connsiteY52" fmla="*/ 0 h 979708"/>
              <a:gd name="connsiteX53" fmla="*/ 8015393 w 8522202"/>
              <a:gd name="connsiteY53" fmla="*/ 307 h 979708"/>
              <a:gd name="connsiteX54" fmla="*/ 8023983 w 8522202"/>
              <a:gd name="connsiteY54" fmla="*/ 1229 h 979708"/>
              <a:gd name="connsiteX55" fmla="*/ 8032880 w 8522202"/>
              <a:gd name="connsiteY55" fmla="*/ 2150 h 979708"/>
              <a:gd name="connsiteX56" fmla="*/ 8041470 w 8522202"/>
              <a:gd name="connsiteY56" fmla="*/ 3687 h 979708"/>
              <a:gd name="connsiteX57" fmla="*/ 8050367 w 8522202"/>
              <a:gd name="connsiteY57" fmla="*/ 5223 h 979708"/>
              <a:gd name="connsiteX58" fmla="*/ 8058650 w 8522202"/>
              <a:gd name="connsiteY58" fmla="*/ 7680 h 979708"/>
              <a:gd name="connsiteX59" fmla="*/ 8067240 w 8522202"/>
              <a:gd name="connsiteY59" fmla="*/ 10138 h 979708"/>
              <a:gd name="connsiteX60" fmla="*/ 8075523 w 8522202"/>
              <a:gd name="connsiteY60" fmla="*/ 13518 h 979708"/>
              <a:gd name="connsiteX61" fmla="*/ 8083806 w 8522202"/>
              <a:gd name="connsiteY61" fmla="*/ 16897 h 979708"/>
              <a:gd name="connsiteX62" fmla="*/ 8091783 w 8522202"/>
              <a:gd name="connsiteY62" fmla="*/ 21198 h 979708"/>
              <a:gd name="connsiteX63" fmla="*/ 8099759 w 8522202"/>
              <a:gd name="connsiteY63" fmla="*/ 25499 h 979708"/>
              <a:gd name="connsiteX64" fmla="*/ 8107429 w 8522202"/>
              <a:gd name="connsiteY64" fmla="*/ 30415 h 979708"/>
              <a:gd name="connsiteX65" fmla="*/ 8114792 w 8522202"/>
              <a:gd name="connsiteY65" fmla="*/ 35638 h 979708"/>
              <a:gd name="connsiteX66" fmla="*/ 8122154 w 8522202"/>
              <a:gd name="connsiteY66" fmla="*/ 41475 h 979708"/>
              <a:gd name="connsiteX67" fmla="*/ 8129210 w 8522202"/>
              <a:gd name="connsiteY67" fmla="*/ 47312 h 979708"/>
              <a:gd name="connsiteX68" fmla="*/ 8135960 w 8522202"/>
              <a:gd name="connsiteY68" fmla="*/ 53764 h 979708"/>
              <a:gd name="connsiteX69" fmla="*/ 8468515 w 8522202"/>
              <a:gd name="connsiteY69" fmla="*/ 386793 h 979708"/>
              <a:gd name="connsiteX70" fmla="*/ 8474344 w 8522202"/>
              <a:gd name="connsiteY70" fmla="*/ 392937 h 979708"/>
              <a:gd name="connsiteX71" fmla="*/ 8480172 w 8522202"/>
              <a:gd name="connsiteY71" fmla="*/ 399696 h 979708"/>
              <a:gd name="connsiteX72" fmla="*/ 8485695 w 8522202"/>
              <a:gd name="connsiteY72" fmla="*/ 406455 h 979708"/>
              <a:gd name="connsiteX73" fmla="*/ 8490603 w 8522202"/>
              <a:gd name="connsiteY73" fmla="*/ 413828 h 979708"/>
              <a:gd name="connsiteX74" fmla="*/ 8495512 w 8522202"/>
              <a:gd name="connsiteY74" fmla="*/ 421509 h 979708"/>
              <a:gd name="connsiteX75" fmla="*/ 8499807 w 8522202"/>
              <a:gd name="connsiteY75" fmla="*/ 428882 h 979708"/>
              <a:gd name="connsiteX76" fmla="*/ 8503795 w 8522202"/>
              <a:gd name="connsiteY76" fmla="*/ 436870 h 979708"/>
              <a:gd name="connsiteX77" fmla="*/ 8507783 w 8522202"/>
              <a:gd name="connsiteY77" fmla="*/ 445165 h 979708"/>
              <a:gd name="connsiteX78" fmla="*/ 8510851 w 8522202"/>
              <a:gd name="connsiteY78" fmla="*/ 453153 h 979708"/>
              <a:gd name="connsiteX79" fmla="*/ 8513612 w 8522202"/>
              <a:gd name="connsiteY79" fmla="*/ 461755 h 979708"/>
              <a:gd name="connsiteX80" fmla="*/ 8516066 w 8522202"/>
              <a:gd name="connsiteY80" fmla="*/ 470357 h 979708"/>
              <a:gd name="connsiteX81" fmla="*/ 8518214 w 8522202"/>
              <a:gd name="connsiteY81" fmla="*/ 479266 h 979708"/>
              <a:gd name="connsiteX82" fmla="*/ 8520054 w 8522202"/>
              <a:gd name="connsiteY82" fmla="*/ 488483 h 979708"/>
              <a:gd name="connsiteX83" fmla="*/ 8520975 w 8522202"/>
              <a:gd name="connsiteY83" fmla="*/ 497700 h 979708"/>
              <a:gd name="connsiteX84" fmla="*/ 8521895 w 8522202"/>
              <a:gd name="connsiteY84" fmla="*/ 506916 h 979708"/>
              <a:gd name="connsiteX85" fmla="*/ 8522202 w 8522202"/>
              <a:gd name="connsiteY85" fmla="*/ 516440 h 979708"/>
              <a:gd name="connsiteX86" fmla="*/ 8521895 w 8522202"/>
              <a:gd name="connsiteY86" fmla="*/ 525964 h 979708"/>
              <a:gd name="connsiteX87" fmla="*/ 8520975 w 8522202"/>
              <a:gd name="connsiteY87" fmla="*/ 535181 h 979708"/>
              <a:gd name="connsiteX88" fmla="*/ 8520054 w 8522202"/>
              <a:gd name="connsiteY88" fmla="*/ 544397 h 979708"/>
              <a:gd name="connsiteX89" fmla="*/ 8518214 w 8522202"/>
              <a:gd name="connsiteY89" fmla="*/ 553307 h 979708"/>
              <a:gd name="connsiteX90" fmla="*/ 8516066 w 8522202"/>
              <a:gd name="connsiteY90" fmla="*/ 562524 h 979708"/>
              <a:gd name="connsiteX91" fmla="*/ 8513612 w 8522202"/>
              <a:gd name="connsiteY91" fmla="*/ 570819 h 979708"/>
              <a:gd name="connsiteX92" fmla="*/ 8510851 w 8522202"/>
              <a:gd name="connsiteY92" fmla="*/ 579421 h 979708"/>
              <a:gd name="connsiteX93" fmla="*/ 8507783 w 8522202"/>
              <a:gd name="connsiteY93" fmla="*/ 587716 h 979708"/>
              <a:gd name="connsiteX94" fmla="*/ 8503795 w 8522202"/>
              <a:gd name="connsiteY94" fmla="*/ 596011 h 979708"/>
              <a:gd name="connsiteX95" fmla="*/ 8499807 w 8522202"/>
              <a:gd name="connsiteY95" fmla="*/ 603691 h 979708"/>
              <a:gd name="connsiteX96" fmla="*/ 8495512 w 8522202"/>
              <a:gd name="connsiteY96" fmla="*/ 611679 h 979708"/>
              <a:gd name="connsiteX97" fmla="*/ 8490603 w 8522202"/>
              <a:gd name="connsiteY97" fmla="*/ 619052 h 979708"/>
              <a:gd name="connsiteX98" fmla="*/ 8485695 w 8522202"/>
              <a:gd name="connsiteY98" fmla="*/ 626426 h 979708"/>
              <a:gd name="connsiteX99" fmla="*/ 8480172 w 8522202"/>
              <a:gd name="connsiteY99" fmla="*/ 633185 h 979708"/>
              <a:gd name="connsiteX100" fmla="*/ 8474344 w 8522202"/>
              <a:gd name="connsiteY100" fmla="*/ 639943 h 979708"/>
              <a:gd name="connsiteX101" fmla="*/ 8468515 w 8522202"/>
              <a:gd name="connsiteY101" fmla="*/ 646088 h 979708"/>
              <a:gd name="connsiteX102" fmla="*/ 8135960 w 8522202"/>
              <a:gd name="connsiteY102" fmla="*/ 978809 h 979708"/>
              <a:gd name="connsiteX103" fmla="*/ 8135062 w 8522202"/>
              <a:gd name="connsiteY103" fmla="*/ 979708 h 979708"/>
              <a:gd name="connsiteX104" fmla="*/ 8226502 w 8522202"/>
              <a:gd name="connsiteY104" fmla="*/ 535154 h 979708"/>
              <a:gd name="connsiteX0-1" fmla="*/ 8135062 w 8522202"/>
              <a:gd name="connsiteY0-2" fmla="*/ 443714 h 979708"/>
              <a:gd name="connsiteX1-3" fmla="*/ 0 w 8522202"/>
              <a:gd name="connsiteY1-4" fmla="*/ 443714 h 979708"/>
              <a:gd name="connsiteX2-5" fmla="*/ 0 w 8522202"/>
              <a:gd name="connsiteY2-6" fmla="*/ 332875 h 979708"/>
              <a:gd name="connsiteX3-7" fmla="*/ 7902599 w 8522202"/>
              <a:gd name="connsiteY3-8" fmla="*/ 332875 h 979708"/>
              <a:gd name="connsiteX4-9" fmla="*/ 7877033 w 8522202"/>
              <a:gd name="connsiteY4-10" fmla="*/ 313673 h 979708"/>
              <a:gd name="connsiteX5-11" fmla="*/ 7870591 w 8522202"/>
              <a:gd name="connsiteY5-12" fmla="*/ 306607 h 979708"/>
              <a:gd name="connsiteX6-13" fmla="*/ 7864148 w 8522202"/>
              <a:gd name="connsiteY6-14" fmla="*/ 299541 h 979708"/>
              <a:gd name="connsiteX7-15" fmla="*/ 7858626 w 8522202"/>
              <a:gd name="connsiteY7-16" fmla="*/ 292475 h 979708"/>
              <a:gd name="connsiteX8-17" fmla="*/ 7853717 w 8522202"/>
              <a:gd name="connsiteY8-18" fmla="*/ 284487 h 979708"/>
              <a:gd name="connsiteX9-19" fmla="*/ 7848809 w 8522202"/>
              <a:gd name="connsiteY9-20" fmla="*/ 276807 h 979708"/>
              <a:gd name="connsiteX10-21" fmla="*/ 7844207 w 8522202"/>
              <a:gd name="connsiteY10-22" fmla="*/ 269126 h 979708"/>
              <a:gd name="connsiteX11-23" fmla="*/ 7840219 w 8522202"/>
              <a:gd name="connsiteY11-24" fmla="*/ 260831 h 979708"/>
              <a:gd name="connsiteX12-25" fmla="*/ 7836844 w 8522202"/>
              <a:gd name="connsiteY12-26" fmla="*/ 252844 h 979708"/>
              <a:gd name="connsiteX13-27" fmla="*/ 7833470 w 8522202"/>
              <a:gd name="connsiteY13-28" fmla="*/ 244241 h 979708"/>
              <a:gd name="connsiteX14-29" fmla="*/ 7830709 w 8522202"/>
              <a:gd name="connsiteY14-30" fmla="*/ 235639 h 979708"/>
              <a:gd name="connsiteX15-31" fmla="*/ 7828561 w 8522202"/>
              <a:gd name="connsiteY15-32" fmla="*/ 227344 h 979708"/>
              <a:gd name="connsiteX16-33" fmla="*/ 7826414 w 8522202"/>
              <a:gd name="connsiteY16-34" fmla="*/ 218742 h 979708"/>
              <a:gd name="connsiteX17-35" fmla="*/ 7825186 w 8522202"/>
              <a:gd name="connsiteY17-36" fmla="*/ 209832 h 979708"/>
              <a:gd name="connsiteX18-37" fmla="*/ 7823959 w 8522202"/>
              <a:gd name="connsiteY18-38" fmla="*/ 201230 h 979708"/>
              <a:gd name="connsiteX19-39" fmla="*/ 7823652 w 8522202"/>
              <a:gd name="connsiteY19-40" fmla="*/ 192321 h 979708"/>
              <a:gd name="connsiteX20-41" fmla="*/ 7823346 w 8522202"/>
              <a:gd name="connsiteY20-42" fmla="*/ 183719 h 979708"/>
              <a:gd name="connsiteX21-43" fmla="*/ 7823652 w 8522202"/>
              <a:gd name="connsiteY21-44" fmla="*/ 175116 h 979708"/>
              <a:gd name="connsiteX22-45" fmla="*/ 7823959 w 8522202"/>
              <a:gd name="connsiteY22-46" fmla="*/ 166207 h 979708"/>
              <a:gd name="connsiteX23-47" fmla="*/ 7825186 w 8522202"/>
              <a:gd name="connsiteY23-48" fmla="*/ 157298 h 979708"/>
              <a:gd name="connsiteX24-49" fmla="*/ 7826414 w 8522202"/>
              <a:gd name="connsiteY24-50" fmla="*/ 148388 h 979708"/>
              <a:gd name="connsiteX25-51" fmla="*/ 7828561 w 8522202"/>
              <a:gd name="connsiteY25-52" fmla="*/ 140093 h 979708"/>
              <a:gd name="connsiteX26-53" fmla="*/ 7830709 w 8522202"/>
              <a:gd name="connsiteY26-54" fmla="*/ 131491 h 979708"/>
              <a:gd name="connsiteX27-55" fmla="*/ 7833470 w 8522202"/>
              <a:gd name="connsiteY27-56" fmla="*/ 122889 h 979708"/>
              <a:gd name="connsiteX28-57" fmla="*/ 7836844 w 8522202"/>
              <a:gd name="connsiteY28-58" fmla="*/ 114594 h 979708"/>
              <a:gd name="connsiteX29-59" fmla="*/ 7840219 w 8522202"/>
              <a:gd name="connsiteY29-60" fmla="*/ 106299 h 979708"/>
              <a:gd name="connsiteX30-61" fmla="*/ 7844207 w 8522202"/>
              <a:gd name="connsiteY30-62" fmla="*/ 98311 h 979708"/>
              <a:gd name="connsiteX31-63" fmla="*/ 7848809 w 8522202"/>
              <a:gd name="connsiteY31-64" fmla="*/ 90630 h 979708"/>
              <a:gd name="connsiteX32-65" fmla="*/ 7853717 w 8522202"/>
              <a:gd name="connsiteY32-66" fmla="*/ 82643 h 979708"/>
              <a:gd name="connsiteX33-67" fmla="*/ 7858626 w 8522202"/>
              <a:gd name="connsiteY33-68" fmla="*/ 75269 h 979708"/>
              <a:gd name="connsiteX34-69" fmla="*/ 7864148 w 8522202"/>
              <a:gd name="connsiteY34-70" fmla="*/ 67896 h 979708"/>
              <a:gd name="connsiteX35-71" fmla="*/ 7870591 w 8522202"/>
              <a:gd name="connsiteY35-72" fmla="*/ 60830 h 979708"/>
              <a:gd name="connsiteX36-73" fmla="*/ 7877033 w 8522202"/>
              <a:gd name="connsiteY36-74" fmla="*/ 53764 h 979708"/>
              <a:gd name="connsiteX37-75" fmla="*/ 7883782 w 8522202"/>
              <a:gd name="connsiteY37-76" fmla="*/ 47312 h 979708"/>
              <a:gd name="connsiteX38-77" fmla="*/ 7891145 w 8522202"/>
              <a:gd name="connsiteY38-78" fmla="*/ 41475 h 979708"/>
              <a:gd name="connsiteX39-79" fmla="*/ 7898201 w 8522202"/>
              <a:gd name="connsiteY39-80" fmla="*/ 35638 h 979708"/>
              <a:gd name="connsiteX40-81" fmla="*/ 7905871 w 8522202"/>
              <a:gd name="connsiteY40-82" fmla="*/ 30415 h 979708"/>
              <a:gd name="connsiteX41-83" fmla="*/ 7913234 w 8522202"/>
              <a:gd name="connsiteY41-84" fmla="*/ 25499 h 979708"/>
              <a:gd name="connsiteX42-85" fmla="*/ 7921517 w 8522202"/>
              <a:gd name="connsiteY42-86" fmla="*/ 21198 h 979708"/>
              <a:gd name="connsiteX43-87" fmla="*/ 7929493 w 8522202"/>
              <a:gd name="connsiteY43-88" fmla="*/ 16897 h 979708"/>
              <a:gd name="connsiteX44-89" fmla="*/ 7937776 w 8522202"/>
              <a:gd name="connsiteY44-90" fmla="*/ 13518 h 979708"/>
              <a:gd name="connsiteX45-91" fmla="*/ 7945753 w 8522202"/>
              <a:gd name="connsiteY45-92" fmla="*/ 10138 h 979708"/>
              <a:gd name="connsiteX46-93" fmla="*/ 7954343 w 8522202"/>
              <a:gd name="connsiteY46-94" fmla="*/ 7680 h 979708"/>
              <a:gd name="connsiteX47-95" fmla="*/ 7962933 w 8522202"/>
              <a:gd name="connsiteY47-96" fmla="*/ 5223 h 979708"/>
              <a:gd name="connsiteX48-97" fmla="*/ 7971523 w 8522202"/>
              <a:gd name="connsiteY48-98" fmla="*/ 3687 h 979708"/>
              <a:gd name="connsiteX49-99" fmla="*/ 7980420 w 8522202"/>
              <a:gd name="connsiteY49-100" fmla="*/ 2150 h 979708"/>
              <a:gd name="connsiteX50-101" fmla="*/ 7988703 w 8522202"/>
              <a:gd name="connsiteY50-102" fmla="*/ 1229 h 979708"/>
              <a:gd name="connsiteX51-103" fmla="*/ 7997600 w 8522202"/>
              <a:gd name="connsiteY51-104" fmla="*/ 307 h 979708"/>
              <a:gd name="connsiteX52-105" fmla="*/ 8006496 w 8522202"/>
              <a:gd name="connsiteY52-106" fmla="*/ 0 h 979708"/>
              <a:gd name="connsiteX53-107" fmla="*/ 8015393 w 8522202"/>
              <a:gd name="connsiteY53-108" fmla="*/ 307 h 979708"/>
              <a:gd name="connsiteX54-109" fmla="*/ 8023983 w 8522202"/>
              <a:gd name="connsiteY54-110" fmla="*/ 1229 h 979708"/>
              <a:gd name="connsiteX55-111" fmla="*/ 8032880 w 8522202"/>
              <a:gd name="connsiteY55-112" fmla="*/ 2150 h 979708"/>
              <a:gd name="connsiteX56-113" fmla="*/ 8041470 w 8522202"/>
              <a:gd name="connsiteY56-114" fmla="*/ 3687 h 979708"/>
              <a:gd name="connsiteX57-115" fmla="*/ 8050367 w 8522202"/>
              <a:gd name="connsiteY57-116" fmla="*/ 5223 h 979708"/>
              <a:gd name="connsiteX58-117" fmla="*/ 8058650 w 8522202"/>
              <a:gd name="connsiteY58-118" fmla="*/ 7680 h 979708"/>
              <a:gd name="connsiteX59-119" fmla="*/ 8067240 w 8522202"/>
              <a:gd name="connsiteY59-120" fmla="*/ 10138 h 979708"/>
              <a:gd name="connsiteX60-121" fmla="*/ 8075523 w 8522202"/>
              <a:gd name="connsiteY60-122" fmla="*/ 13518 h 979708"/>
              <a:gd name="connsiteX61-123" fmla="*/ 8083806 w 8522202"/>
              <a:gd name="connsiteY61-124" fmla="*/ 16897 h 979708"/>
              <a:gd name="connsiteX62-125" fmla="*/ 8091783 w 8522202"/>
              <a:gd name="connsiteY62-126" fmla="*/ 21198 h 979708"/>
              <a:gd name="connsiteX63-127" fmla="*/ 8099759 w 8522202"/>
              <a:gd name="connsiteY63-128" fmla="*/ 25499 h 979708"/>
              <a:gd name="connsiteX64-129" fmla="*/ 8107429 w 8522202"/>
              <a:gd name="connsiteY64-130" fmla="*/ 30415 h 979708"/>
              <a:gd name="connsiteX65-131" fmla="*/ 8114792 w 8522202"/>
              <a:gd name="connsiteY65-132" fmla="*/ 35638 h 979708"/>
              <a:gd name="connsiteX66-133" fmla="*/ 8122154 w 8522202"/>
              <a:gd name="connsiteY66-134" fmla="*/ 41475 h 979708"/>
              <a:gd name="connsiteX67-135" fmla="*/ 8129210 w 8522202"/>
              <a:gd name="connsiteY67-136" fmla="*/ 47312 h 979708"/>
              <a:gd name="connsiteX68-137" fmla="*/ 8135960 w 8522202"/>
              <a:gd name="connsiteY68-138" fmla="*/ 53764 h 979708"/>
              <a:gd name="connsiteX69-139" fmla="*/ 8468515 w 8522202"/>
              <a:gd name="connsiteY69-140" fmla="*/ 386793 h 979708"/>
              <a:gd name="connsiteX70-141" fmla="*/ 8474344 w 8522202"/>
              <a:gd name="connsiteY70-142" fmla="*/ 392937 h 979708"/>
              <a:gd name="connsiteX71-143" fmla="*/ 8480172 w 8522202"/>
              <a:gd name="connsiteY71-144" fmla="*/ 399696 h 979708"/>
              <a:gd name="connsiteX72-145" fmla="*/ 8485695 w 8522202"/>
              <a:gd name="connsiteY72-146" fmla="*/ 406455 h 979708"/>
              <a:gd name="connsiteX73-147" fmla="*/ 8490603 w 8522202"/>
              <a:gd name="connsiteY73-148" fmla="*/ 413828 h 979708"/>
              <a:gd name="connsiteX74-149" fmla="*/ 8495512 w 8522202"/>
              <a:gd name="connsiteY74-150" fmla="*/ 421509 h 979708"/>
              <a:gd name="connsiteX75-151" fmla="*/ 8499807 w 8522202"/>
              <a:gd name="connsiteY75-152" fmla="*/ 428882 h 979708"/>
              <a:gd name="connsiteX76-153" fmla="*/ 8503795 w 8522202"/>
              <a:gd name="connsiteY76-154" fmla="*/ 436870 h 979708"/>
              <a:gd name="connsiteX77-155" fmla="*/ 8507783 w 8522202"/>
              <a:gd name="connsiteY77-156" fmla="*/ 445165 h 979708"/>
              <a:gd name="connsiteX78-157" fmla="*/ 8510851 w 8522202"/>
              <a:gd name="connsiteY78-158" fmla="*/ 453153 h 979708"/>
              <a:gd name="connsiteX79-159" fmla="*/ 8513612 w 8522202"/>
              <a:gd name="connsiteY79-160" fmla="*/ 461755 h 979708"/>
              <a:gd name="connsiteX80-161" fmla="*/ 8516066 w 8522202"/>
              <a:gd name="connsiteY80-162" fmla="*/ 470357 h 979708"/>
              <a:gd name="connsiteX81-163" fmla="*/ 8518214 w 8522202"/>
              <a:gd name="connsiteY81-164" fmla="*/ 479266 h 979708"/>
              <a:gd name="connsiteX82-165" fmla="*/ 8520054 w 8522202"/>
              <a:gd name="connsiteY82-166" fmla="*/ 488483 h 979708"/>
              <a:gd name="connsiteX83-167" fmla="*/ 8520975 w 8522202"/>
              <a:gd name="connsiteY83-168" fmla="*/ 497700 h 979708"/>
              <a:gd name="connsiteX84-169" fmla="*/ 8521895 w 8522202"/>
              <a:gd name="connsiteY84-170" fmla="*/ 506916 h 979708"/>
              <a:gd name="connsiteX85-171" fmla="*/ 8522202 w 8522202"/>
              <a:gd name="connsiteY85-172" fmla="*/ 516440 h 979708"/>
              <a:gd name="connsiteX86-173" fmla="*/ 8521895 w 8522202"/>
              <a:gd name="connsiteY86-174" fmla="*/ 525964 h 979708"/>
              <a:gd name="connsiteX87-175" fmla="*/ 8520975 w 8522202"/>
              <a:gd name="connsiteY87-176" fmla="*/ 535181 h 979708"/>
              <a:gd name="connsiteX88-177" fmla="*/ 8520054 w 8522202"/>
              <a:gd name="connsiteY88-178" fmla="*/ 544397 h 979708"/>
              <a:gd name="connsiteX89-179" fmla="*/ 8518214 w 8522202"/>
              <a:gd name="connsiteY89-180" fmla="*/ 553307 h 979708"/>
              <a:gd name="connsiteX90-181" fmla="*/ 8516066 w 8522202"/>
              <a:gd name="connsiteY90-182" fmla="*/ 562524 h 979708"/>
              <a:gd name="connsiteX91-183" fmla="*/ 8513612 w 8522202"/>
              <a:gd name="connsiteY91-184" fmla="*/ 570819 h 979708"/>
              <a:gd name="connsiteX92-185" fmla="*/ 8510851 w 8522202"/>
              <a:gd name="connsiteY92-186" fmla="*/ 579421 h 979708"/>
              <a:gd name="connsiteX93-187" fmla="*/ 8507783 w 8522202"/>
              <a:gd name="connsiteY93-188" fmla="*/ 587716 h 979708"/>
              <a:gd name="connsiteX94-189" fmla="*/ 8503795 w 8522202"/>
              <a:gd name="connsiteY94-190" fmla="*/ 596011 h 979708"/>
              <a:gd name="connsiteX95-191" fmla="*/ 8499807 w 8522202"/>
              <a:gd name="connsiteY95-192" fmla="*/ 603691 h 979708"/>
              <a:gd name="connsiteX96-193" fmla="*/ 8495512 w 8522202"/>
              <a:gd name="connsiteY96-194" fmla="*/ 611679 h 979708"/>
              <a:gd name="connsiteX97-195" fmla="*/ 8490603 w 8522202"/>
              <a:gd name="connsiteY97-196" fmla="*/ 619052 h 979708"/>
              <a:gd name="connsiteX98-197" fmla="*/ 8485695 w 8522202"/>
              <a:gd name="connsiteY98-198" fmla="*/ 626426 h 979708"/>
              <a:gd name="connsiteX99-199" fmla="*/ 8480172 w 8522202"/>
              <a:gd name="connsiteY99-200" fmla="*/ 633185 h 979708"/>
              <a:gd name="connsiteX100-201" fmla="*/ 8474344 w 8522202"/>
              <a:gd name="connsiteY100-202" fmla="*/ 639943 h 979708"/>
              <a:gd name="connsiteX101-203" fmla="*/ 8468515 w 8522202"/>
              <a:gd name="connsiteY101-204" fmla="*/ 646088 h 979708"/>
              <a:gd name="connsiteX102-205" fmla="*/ 8135960 w 8522202"/>
              <a:gd name="connsiteY102-206" fmla="*/ 978809 h 979708"/>
              <a:gd name="connsiteX103-207" fmla="*/ 8135062 w 8522202"/>
              <a:gd name="connsiteY103-208" fmla="*/ 979708 h 979708"/>
              <a:gd name="connsiteX0-209" fmla="*/ 0 w 8522202"/>
              <a:gd name="connsiteY0-210" fmla="*/ 443714 h 979708"/>
              <a:gd name="connsiteX1-211" fmla="*/ 0 w 8522202"/>
              <a:gd name="connsiteY1-212" fmla="*/ 332875 h 979708"/>
              <a:gd name="connsiteX2-213" fmla="*/ 7902599 w 8522202"/>
              <a:gd name="connsiteY2-214" fmla="*/ 332875 h 979708"/>
              <a:gd name="connsiteX3-215" fmla="*/ 7877033 w 8522202"/>
              <a:gd name="connsiteY3-216" fmla="*/ 313673 h 979708"/>
              <a:gd name="connsiteX4-217" fmla="*/ 7870591 w 8522202"/>
              <a:gd name="connsiteY4-218" fmla="*/ 306607 h 979708"/>
              <a:gd name="connsiteX5-219" fmla="*/ 7864148 w 8522202"/>
              <a:gd name="connsiteY5-220" fmla="*/ 299541 h 979708"/>
              <a:gd name="connsiteX6-221" fmla="*/ 7858626 w 8522202"/>
              <a:gd name="connsiteY6-222" fmla="*/ 292475 h 979708"/>
              <a:gd name="connsiteX7-223" fmla="*/ 7853717 w 8522202"/>
              <a:gd name="connsiteY7-224" fmla="*/ 284487 h 979708"/>
              <a:gd name="connsiteX8-225" fmla="*/ 7848809 w 8522202"/>
              <a:gd name="connsiteY8-226" fmla="*/ 276807 h 979708"/>
              <a:gd name="connsiteX9-227" fmla="*/ 7844207 w 8522202"/>
              <a:gd name="connsiteY9-228" fmla="*/ 269126 h 979708"/>
              <a:gd name="connsiteX10-229" fmla="*/ 7840219 w 8522202"/>
              <a:gd name="connsiteY10-230" fmla="*/ 260831 h 979708"/>
              <a:gd name="connsiteX11-231" fmla="*/ 7836844 w 8522202"/>
              <a:gd name="connsiteY11-232" fmla="*/ 252844 h 979708"/>
              <a:gd name="connsiteX12-233" fmla="*/ 7833470 w 8522202"/>
              <a:gd name="connsiteY12-234" fmla="*/ 244241 h 979708"/>
              <a:gd name="connsiteX13-235" fmla="*/ 7830709 w 8522202"/>
              <a:gd name="connsiteY13-236" fmla="*/ 235639 h 979708"/>
              <a:gd name="connsiteX14-237" fmla="*/ 7828561 w 8522202"/>
              <a:gd name="connsiteY14-238" fmla="*/ 227344 h 979708"/>
              <a:gd name="connsiteX15-239" fmla="*/ 7826414 w 8522202"/>
              <a:gd name="connsiteY15-240" fmla="*/ 218742 h 979708"/>
              <a:gd name="connsiteX16-241" fmla="*/ 7825186 w 8522202"/>
              <a:gd name="connsiteY16-242" fmla="*/ 209832 h 979708"/>
              <a:gd name="connsiteX17-243" fmla="*/ 7823959 w 8522202"/>
              <a:gd name="connsiteY17-244" fmla="*/ 201230 h 979708"/>
              <a:gd name="connsiteX18-245" fmla="*/ 7823652 w 8522202"/>
              <a:gd name="connsiteY18-246" fmla="*/ 192321 h 979708"/>
              <a:gd name="connsiteX19-247" fmla="*/ 7823346 w 8522202"/>
              <a:gd name="connsiteY19-248" fmla="*/ 183719 h 979708"/>
              <a:gd name="connsiteX20-249" fmla="*/ 7823652 w 8522202"/>
              <a:gd name="connsiteY20-250" fmla="*/ 175116 h 979708"/>
              <a:gd name="connsiteX21-251" fmla="*/ 7823959 w 8522202"/>
              <a:gd name="connsiteY21-252" fmla="*/ 166207 h 979708"/>
              <a:gd name="connsiteX22-253" fmla="*/ 7825186 w 8522202"/>
              <a:gd name="connsiteY22-254" fmla="*/ 157298 h 979708"/>
              <a:gd name="connsiteX23-255" fmla="*/ 7826414 w 8522202"/>
              <a:gd name="connsiteY23-256" fmla="*/ 148388 h 979708"/>
              <a:gd name="connsiteX24-257" fmla="*/ 7828561 w 8522202"/>
              <a:gd name="connsiteY24-258" fmla="*/ 140093 h 979708"/>
              <a:gd name="connsiteX25-259" fmla="*/ 7830709 w 8522202"/>
              <a:gd name="connsiteY25-260" fmla="*/ 131491 h 979708"/>
              <a:gd name="connsiteX26-261" fmla="*/ 7833470 w 8522202"/>
              <a:gd name="connsiteY26-262" fmla="*/ 122889 h 979708"/>
              <a:gd name="connsiteX27-263" fmla="*/ 7836844 w 8522202"/>
              <a:gd name="connsiteY27-264" fmla="*/ 114594 h 979708"/>
              <a:gd name="connsiteX28-265" fmla="*/ 7840219 w 8522202"/>
              <a:gd name="connsiteY28-266" fmla="*/ 106299 h 979708"/>
              <a:gd name="connsiteX29-267" fmla="*/ 7844207 w 8522202"/>
              <a:gd name="connsiteY29-268" fmla="*/ 98311 h 979708"/>
              <a:gd name="connsiteX30-269" fmla="*/ 7848809 w 8522202"/>
              <a:gd name="connsiteY30-270" fmla="*/ 90630 h 979708"/>
              <a:gd name="connsiteX31-271" fmla="*/ 7853717 w 8522202"/>
              <a:gd name="connsiteY31-272" fmla="*/ 82643 h 979708"/>
              <a:gd name="connsiteX32-273" fmla="*/ 7858626 w 8522202"/>
              <a:gd name="connsiteY32-274" fmla="*/ 75269 h 979708"/>
              <a:gd name="connsiteX33-275" fmla="*/ 7864148 w 8522202"/>
              <a:gd name="connsiteY33-276" fmla="*/ 67896 h 979708"/>
              <a:gd name="connsiteX34-277" fmla="*/ 7870591 w 8522202"/>
              <a:gd name="connsiteY34-278" fmla="*/ 60830 h 979708"/>
              <a:gd name="connsiteX35-279" fmla="*/ 7877033 w 8522202"/>
              <a:gd name="connsiteY35-280" fmla="*/ 53764 h 979708"/>
              <a:gd name="connsiteX36-281" fmla="*/ 7883782 w 8522202"/>
              <a:gd name="connsiteY36-282" fmla="*/ 47312 h 979708"/>
              <a:gd name="connsiteX37-283" fmla="*/ 7891145 w 8522202"/>
              <a:gd name="connsiteY37-284" fmla="*/ 41475 h 979708"/>
              <a:gd name="connsiteX38-285" fmla="*/ 7898201 w 8522202"/>
              <a:gd name="connsiteY38-286" fmla="*/ 35638 h 979708"/>
              <a:gd name="connsiteX39-287" fmla="*/ 7905871 w 8522202"/>
              <a:gd name="connsiteY39-288" fmla="*/ 30415 h 979708"/>
              <a:gd name="connsiteX40-289" fmla="*/ 7913234 w 8522202"/>
              <a:gd name="connsiteY40-290" fmla="*/ 25499 h 979708"/>
              <a:gd name="connsiteX41-291" fmla="*/ 7921517 w 8522202"/>
              <a:gd name="connsiteY41-292" fmla="*/ 21198 h 979708"/>
              <a:gd name="connsiteX42-293" fmla="*/ 7929493 w 8522202"/>
              <a:gd name="connsiteY42-294" fmla="*/ 16897 h 979708"/>
              <a:gd name="connsiteX43-295" fmla="*/ 7937776 w 8522202"/>
              <a:gd name="connsiteY43-296" fmla="*/ 13518 h 979708"/>
              <a:gd name="connsiteX44-297" fmla="*/ 7945753 w 8522202"/>
              <a:gd name="connsiteY44-298" fmla="*/ 10138 h 979708"/>
              <a:gd name="connsiteX45-299" fmla="*/ 7954343 w 8522202"/>
              <a:gd name="connsiteY45-300" fmla="*/ 7680 h 979708"/>
              <a:gd name="connsiteX46-301" fmla="*/ 7962933 w 8522202"/>
              <a:gd name="connsiteY46-302" fmla="*/ 5223 h 979708"/>
              <a:gd name="connsiteX47-303" fmla="*/ 7971523 w 8522202"/>
              <a:gd name="connsiteY47-304" fmla="*/ 3687 h 979708"/>
              <a:gd name="connsiteX48-305" fmla="*/ 7980420 w 8522202"/>
              <a:gd name="connsiteY48-306" fmla="*/ 2150 h 979708"/>
              <a:gd name="connsiteX49-307" fmla="*/ 7988703 w 8522202"/>
              <a:gd name="connsiteY49-308" fmla="*/ 1229 h 979708"/>
              <a:gd name="connsiteX50-309" fmla="*/ 7997600 w 8522202"/>
              <a:gd name="connsiteY50-310" fmla="*/ 307 h 979708"/>
              <a:gd name="connsiteX51-311" fmla="*/ 8006496 w 8522202"/>
              <a:gd name="connsiteY51-312" fmla="*/ 0 h 979708"/>
              <a:gd name="connsiteX52-313" fmla="*/ 8015393 w 8522202"/>
              <a:gd name="connsiteY52-314" fmla="*/ 307 h 979708"/>
              <a:gd name="connsiteX53-315" fmla="*/ 8023983 w 8522202"/>
              <a:gd name="connsiteY53-316" fmla="*/ 1229 h 979708"/>
              <a:gd name="connsiteX54-317" fmla="*/ 8032880 w 8522202"/>
              <a:gd name="connsiteY54-318" fmla="*/ 2150 h 979708"/>
              <a:gd name="connsiteX55-319" fmla="*/ 8041470 w 8522202"/>
              <a:gd name="connsiteY55-320" fmla="*/ 3687 h 979708"/>
              <a:gd name="connsiteX56-321" fmla="*/ 8050367 w 8522202"/>
              <a:gd name="connsiteY56-322" fmla="*/ 5223 h 979708"/>
              <a:gd name="connsiteX57-323" fmla="*/ 8058650 w 8522202"/>
              <a:gd name="connsiteY57-324" fmla="*/ 7680 h 979708"/>
              <a:gd name="connsiteX58-325" fmla="*/ 8067240 w 8522202"/>
              <a:gd name="connsiteY58-326" fmla="*/ 10138 h 979708"/>
              <a:gd name="connsiteX59-327" fmla="*/ 8075523 w 8522202"/>
              <a:gd name="connsiteY59-328" fmla="*/ 13518 h 979708"/>
              <a:gd name="connsiteX60-329" fmla="*/ 8083806 w 8522202"/>
              <a:gd name="connsiteY60-330" fmla="*/ 16897 h 979708"/>
              <a:gd name="connsiteX61-331" fmla="*/ 8091783 w 8522202"/>
              <a:gd name="connsiteY61-332" fmla="*/ 21198 h 979708"/>
              <a:gd name="connsiteX62-333" fmla="*/ 8099759 w 8522202"/>
              <a:gd name="connsiteY62-334" fmla="*/ 25499 h 979708"/>
              <a:gd name="connsiteX63-335" fmla="*/ 8107429 w 8522202"/>
              <a:gd name="connsiteY63-336" fmla="*/ 30415 h 979708"/>
              <a:gd name="connsiteX64-337" fmla="*/ 8114792 w 8522202"/>
              <a:gd name="connsiteY64-338" fmla="*/ 35638 h 979708"/>
              <a:gd name="connsiteX65-339" fmla="*/ 8122154 w 8522202"/>
              <a:gd name="connsiteY65-340" fmla="*/ 41475 h 979708"/>
              <a:gd name="connsiteX66-341" fmla="*/ 8129210 w 8522202"/>
              <a:gd name="connsiteY66-342" fmla="*/ 47312 h 979708"/>
              <a:gd name="connsiteX67-343" fmla="*/ 8135960 w 8522202"/>
              <a:gd name="connsiteY67-344" fmla="*/ 53764 h 979708"/>
              <a:gd name="connsiteX68-345" fmla="*/ 8468515 w 8522202"/>
              <a:gd name="connsiteY68-346" fmla="*/ 386793 h 979708"/>
              <a:gd name="connsiteX69-347" fmla="*/ 8474344 w 8522202"/>
              <a:gd name="connsiteY69-348" fmla="*/ 392937 h 979708"/>
              <a:gd name="connsiteX70-349" fmla="*/ 8480172 w 8522202"/>
              <a:gd name="connsiteY70-350" fmla="*/ 399696 h 979708"/>
              <a:gd name="connsiteX71-351" fmla="*/ 8485695 w 8522202"/>
              <a:gd name="connsiteY71-352" fmla="*/ 406455 h 979708"/>
              <a:gd name="connsiteX72-353" fmla="*/ 8490603 w 8522202"/>
              <a:gd name="connsiteY72-354" fmla="*/ 413828 h 979708"/>
              <a:gd name="connsiteX73-355" fmla="*/ 8495512 w 8522202"/>
              <a:gd name="connsiteY73-356" fmla="*/ 421509 h 979708"/>
              <a:gd name="connsiteX74-357" fmla="*/ 8499807 w 8522202"/>
              <a:gd name="connsiteY74-358" fmla="*/ 428882 h 979708"/>
              <a:gd name="connsiteX75-359" fmla="*/ 8503795 w 8522202"/>
              <a:gd name="connsiteY75-360" fmla="*/ 436870 h 979708"/>
              <a:gd name="connsiteX76-361" fmla="*/ 8507783 w 8522202"/>
              <a:gd name="connsiteY76-362" fmla="*/ 445165 h 979708"/>
              <a:gd name="connsiteX77-363" fmla="*/ 8510851 w 8522202"/>
              <a:gd name="connsiteY77-364" fmla="*/ 453153 h 979708"/>
              <a:gd name="connsiteX78-365" fmla="*/ 8513612 w 8522202"/>
              <a:gd name="connsiteY78-366" fmla="*/ 461755 h 979708"/>
              <a:gd name="connsiteX79-367" fmla="*/ 8516066 w 8522202"/>
              <a:gd name="connsiteY79-368" fmla="*/ 470357 h 979708"/>
              <a:gd name="connsiteX80-369" fmla="*/ 8518214 w 8522202"/>
              <a:gd name="connsiteY80-370" fmla="*/ 479266 h 979708"/>
              <a:gd name="connsiteX81-371" fmla="*/ 8520054 w 8522202"/>
              <a:gd name="connsiteY81-372" fmla="*/ 488483 h 979708"/>
              <a:gd name="connsiteX82-373" fmla="*/ 8520975 w 8522202"/>
              <a:gd name="connsiteY82-374" fmla="*/ 497700 h 979708"/>
              <a:gd name="connsiteX83-375" fmla="*/ 8521895 w 8522202"/>
              <a:gd name="connsiteY83-376" fmla="*/ 506916 h 979708"/>
              <a:gd name="connsiteX84-377" fmla="*/ 8522202 w 8522202"/>
              <a:gd name="connsiteY84-378" fmla="*/ 516440 h 979708"/>
              <a:gd name="connsiteX85-379" fmla="*/ 8521895 w 8522202"/>
              <a:gd name="connsiteY85-380" fmla="*/ 525964 h 979708"/>
              <a:gd name="connsiteX86-381" fmla="*/ 8520975 w 8522202"/>
              <a:gd name="connsiteY86-382" fmla="*/ 535181 h 979708"/>
              <a:gd name="connsiteX87-383" fmla="*/ 8520054 w 8522202"/>
              <a:gd name="connsiteY87-384" fmla="*/ 544397 h 979708"/>
              <a:gd name="connsiteX88-385" fmla="*/ 8518214 w 8522202"/>
              <a:gd name="connsiteY88-386" fmla="*/ 553307 h 979708"/>
              <a:gd name="connsiteX89-387" fmla="*/ 8516066 w 8522202"/>
              <a:gd name="connsiteY89-388" fmla="*/ 562524 h 979708"/>
              <a:gd name="connsiteX90-389" fmla="*/ 8513612 w 8522202"/>
              <a:gd name="connsiteY90-390" fmla="*/ 570819 h 979708"/>
              <a:gd name="connsiteX91-391" fmla="*/ 8510851 w 8522202"/>
              <a:gd name="connsiteY91-392" fmla="*/ 579421 h 979708"/>
              <a:gd name="connsiteX92-393" fmla="*/ 8507783 w 8522202"/>
              <a:gd name="connsiteY92-394" fmla="*/ 587716 h 979708"/>
              <a:gd name="connsiteX93-395" fmla="*/ 8503795 w 8522202"/>
              <a:gd name="connsiteY93-396" fmla="*/ 596011 h 979708"/>
              <a:gd name="connsiteX94-397" fmla="*/ 8499807 w 8522202"/>
              <a:gd name="connsiteY94-398" fmla="*/ 603691 h 979708"/>
              <a:gd name="connsiteX95-399" fmla="*/ 8495512 w 8522202"/>
              <a:gd name="connsiteY95-400" fmla="*/ 611679 h 979708"/>
              <a:gd name="connsiteX96-401" fmla="*/ 8490603 w 8522202"/>
              <a:gd name="connsiteY96-402" fmla="*/ 619052 h 979708"/>
              <a:gd name="connsiteX97-403" fmla="*/ 8485695 w 8522202"/>
              <a:gd name="connsiteY97-404" fmla="*/ 626426 h 979708"/>
              <a:gd name="connsiteX98-405" fmla="*/ 8480172 w 8522202"/>
              <a:gd name="connsiteY98-406" fmla="*/ 633185 h 979708"/>
              <a:gd name="connsiteX99-407" fmla="*/ 8474344 w 8522202"/>
              <a:gd name="connsiteY99-408" fmla="*/ 639943 h 979708"/>
              <a:gd name="connsiteX100-409" fmla="*/ 8468515 w 8522202"/>
              <a:gd name="connsiteY100-410" fmla="*/ 646088 h 979708"/>
              <a:gd name="connsiteX101-411" fmla="*/ 8135960 w 8522202"/>
              <a:gd name="connsiteY101-412" fmla="*/ 978809 h 979708"/>
              <a:gd name="connsiteX102-413" fmla="*/ 8135062 w 8522202"/>
              <a:gd name="connsiteY102-414" fmla="*/ 979708 h 979708"/>
              <a:gd name="connsiteX0-415" fmla="*/ 0 w 8522202"/>
              <a:gd name="connsiteY0-416" fmla="*/ 332875 h 979708"/>
              <a:gd name="connsiteX1-417" fmla="*/ 7902599 w 8522202"/>
              <a:gd name="connsiteY1-418" fmla="*/ 332875 h 979708"/>
              <a:gd name="connsiteX2-419" fmla="*/ 7877033 w 8522202"/>
              <a:gd name="connsiteY2-420" fmla="*/ 313673 h 979708"/>
              <a:gd name="connsiteX3-421" fmla="*/ 7870591 w 8522202"/>
              <a:gd name="connsiteY3-422" fmla="*/ 306607 h 979708"/>
              <a:gd name="connsiteX4-423" fmla="*/ 7864148 w 8522202"/>
              <a:gd name="connsiteY4-424" fmla="*/ 299541 h 979708"/>
              <a:gd name="connsiteX5-425" fmla="*/ 7858626 w 8522202"/>
              <a:gd name="connsiteY5-426" fmla="*/ 292475 h 979708"/>
              <a:gd name="connsiteX6-427" fmla="*/ 7853717 w 8522202"/>
              <a:gd name="connsiteY6-428" fmla="*/ 284487 h 979708"/>
              <a:gd name="connsiteX7-429" fmla="*/ 7848809 w 8522202"/>
              <a:gd name="connsiteY7-430" fmla="*/ 276807 h 979708"/>
              <a:gd name="connsiteX8-431" fmla="*/ 7844207 w 8522202"/>
              <a:gd name="connsiteY8-432" fmla="*/ 269126 h 979708"/>
              <a:gd name="connsiteX9-433" fmla="*/ 7840219 w 8522202"/>
              <a:gd name="connsiteY9-434" fmla="*/ 260831 h 979708"/>
              <a:gd name="connsiteX10-435" fmla="*/ 7836844 w 8522202"/>
              <a:gd name="connsiteY10-436" fmla="*/ 252844 h 979708"/>
              <a:gd name="connsiteX11-437" fmla="*/ 7833470 w 8522202"/>
              <a:gd name="connsiteY11-438" fmla="*/ 244241 h 979708"/>
              <a:gd name="connsiteX12-439" fmla="*/ 7830709 w 8522202"/>
              <a:gd name="connsiteY12-440" fmla="*/ 235639 h 979708"/>
              <a:gd name="connsiteX13-441" fmla="*/ 7828561 w 8522202"/>
              <a:gd name="connsiteY13-442" fmla="*/ 227344 h 979708"/>
              <a:gd name="connsiteX14-443" fmla="*/ 7826414 w 8522202"/>
              <a:gd name="connsiteY14-444" fmla="*/ 218742 h 979708"/>
              <a:gd name="connsiteX15-445" fmla="*/ 7825186 w 8522202"/>
              <a:gd name="connsiteY15-446" fmla="*/ 209832 h 979708"/>
              <a:gd name="connsiteX16-447" fmla="*/ 7823959 w 8522202"/>
              <a:gd name="connsiteY16-448" fmla="*/ 201230 h 979708"/>
              <a:gd name="connsiteX17-449" fmla="*/ 7823652 w 8522202"/>
              <a:gd name="connsiteY17-450" fmla="*/ 192321 h 979708"/>
              <a:gd name="connsiteX18-451" fmla="*/ 7823346 w 8522202"/>
              <a:gd name="connsiteY18-452" fmla="*/ 183719 h 979708"/>
              <a:gd name="connsiteX19-453" fmla="*/ 7823652 w 8522202"/>
              <a:gd name="connsiteY19-454" fmla="*/ 175116 h 979708"/>
              <a:gd name="connsiteX20-455" fmla="*/ 7823959 w 8522202"/>
              <a:gd name="connsiteY20-456" fmla="*/ 166207 h 979708"/>
              <a:gd name="connsiteX21-457" fmla="*/ 7825186 w 8522202"/>
              <a:gd name="connsiteY21-458" fmla="*/ 157298 h 979708"/>
              <a:gd name="connsiteX22-459" fmla="*/ 7826414 w 8522202"/>
              <a:gd name="connsiteY22-460" fmla="*/ 148388 h 979708"/>
              <a:gd name="connsiteX23-461" fmla="*/ 7828561 w 8522202"/>
              <a:gd name="connsiteY23-462" fmla="*/ 140093 h 979708"/>
              <a:gd name="connsiteX24-463" fmla="*/ 7830709 w 8522202"/>
              <a:gd name="connsiteY24-464" fmla="*/ 131491 h 979708"/>
              <a:gd name="connsiteX25-465" fmla="*/ 7833470 w 8522202"/>
              <a:gd name="connsiteY25-466" fmla="*/ 122889 h 979708"/>
              <a:gd name="connsiteX26-467" fmla="*/ 7836844 w 8522202"/>
              <a:gd name="connsiteY26-468" fmla="*/ 114594 h 979708"/>
              <a:gd name="connsiteX27-469" fmla="*/ 7840219 w 8522202"/>
              <a:gd name="connsiteY27-470" fmla="*/ 106299 h 979708"/>
              <a:gd name="connsiteX28-471" fmla="*/ 7844207 w 8522202"/>
              <a:gd name="connsiteY28-472" fmla="*/ 98311 h 979708"/>
              <a:gd name="connsiteX29-473" fmla="*/ 7848809 w 8522202"/>
              <a:gd name="connsiteY29-474" fmla="*/ 90630 h 979708"/>
              <a:gd name="connsiteX30-475" fmla="*/ 7853717 w 8522202"/>
              <a:gd name="connsiteY30-476" fmla="*/ 82643 h 979708"/>
              <a:gd name="connsiteX31-477" fmla="*/ 7858626 w 8522202"/>
              <a:gd name="connsiteY31-478" fmla="*/ 75269 h 979708"/>
              <a:gd name="connsiteX32-479" fmla="*/ 7864148 w 8522202"/>
              <a:gd name="connsiteY32-480" fmla="*/ 67896 h 979708"/>
              <a:gd name="connsiteX33-481" fmla="*/ 7870591 w 8522202"/>
              <a:gd name="connsiteY33-482" fmla="*/ 60830 h 979708"/>
              <a:gd name="connsiteX34-483" fmla="*/ 7877033 w 8522202"/>
              <a:gd name="connsiteY34-484" fmla="*/ 53764 h 979708"/>
              <a:gd name="connsiteX35-485" fmla="*/ 7883782 w 8522202"/>
              <a:gd name="connsiteY35-486" fmla="*/ 47312 h 979708"/>
              <a:gd name="connsiteX36-487" fmla="*/ 7891145 w 8522202"/>
              <a:gd name="connsiteY36-488" fmla="*/ 41475 h 979708"/>
              <a:gd name="connsiteX37-489" fmla="*/ 7898201 w 8522202"/>
              <a:gd name="connsiteY37-490" fmla="*/ 35638 h 979708"/>
              <a:gd name="connsiteX38-491" fmla="*/ 7905871 w 8522202"/>
              <a:gd name="connsiteY38-492" fmla="*/ 30415 h 979708"/>
              <a:gd name="connsiteX39-493" fmla="*/ 7913234 w 8522202"/>
              <a:gd name="connsiteY39-494" fmla="*/ 25499 h 979708"/>
              <a:gd name="connsiteX40-495" fmla="*/ 7921517 w 8522202"/>
              <a:gd name="connsiteY40-496" fmla="*/ 21198 h 979708"/>
              <a:gd name="connsiteX41-497" fmla="*/ 7929493 w 8522202"/>
              <a:gd name="connsiteY41-498" fmla="*/ 16897 h 979708"/>
              <a:gd name="connsiteX42-499" fmla="*/ 7937776 w 8522202"/>
              <a:gd name="connsiteY42-500" fmla="*/ 13518 h 979708"/>
              <a:gd name="connsiteX43-501" fmla="*/ 7945753 w 8522202"/>
              <a:gd name="connsiteY43-502" fmla="*/ 10138 h 979708"/>
              <a:gd name="connsiteX44-503" fmla="*/ 7954343 w 8522202"/>
              <a:gd name="connsiteY44-504" fmla="*/ 7680 h 979708"/>
              <a:gd name="connsiteX45-505" fmla="*/ 7962933 w 8522202"/>
              <a:gd name="connsiteY45-506" fmla="*/ 5223 h 979708"/>
              <a:gd name="connsiteX46-507" fmla="*/ 7971523 w 8522202"/>
              <a:gd name="connsiteY46-508" fmla="*/ 3687 h 979708"/>
              <a:gd name="connsiteX47-509" fmla="*/ 7980420 w 8522202"/>
              <a:gd name="connsiteY47-510" fmla="*/ 2150 h 979708"/>
              <a:gd name="connsiteX48-511" fmla="*/ 7988703 w 8522202"/>
              <a:gd name="connsiteY48-512" fmla="*/ 1229 h 979708"/>
              <a:gd name="connsiteX49-513" fmla="*/ 7997600 w 8522202"/>
              <a:gd name="connsiteY49-514" fmla="*/ 307 h 979708"/>
              <a:gd name="connsiteX50-515" fmla="*/ 8006496 w 8522202"/>
              <a:gd name="connsiteY50-516" fmla="*/ 0 h 979708"/>
              <a:gd name="connsiteX51-517" fmla="*/ 8015393 w 8522202"/>
              <a:gd name="connsiteY51-518" fmla="*/ 307 h 979708"/>
              <a:gd name="connsiteX52-519" fmla="*/ 8023983 w 8522202"/>
              <a:gd name="connsiteY52-520" fmla="*/ 1229 h 979708"/>
              <a:gd name="connsiteX53-521" fmla="*/ 8032880 w 8522202"/>
              <a:gd name="connsiteY53-522" fmla="*/ 2150 h 979708"/>
              <a:gd name="connsiteX54-523" fmla="*/ 8041470 w 8522202"/>
              <a:gd name="connsiteY54-524" fmla="*/ 3687 h 979708"/>
              <a:gd name="connsiteX55-525" fmla="*/ 8050367 w 8522202"/>
              <a:gd name="connsiteY55-526" fmla="*/ 5223 h 979708"/>
              <a:gd name="connsiteX56-527" fmla="*/ 8058650 w 8522202"/>
              <a:gd name="connsiteY56-528" fmla="*/ 7680 h 979708"/>
              <a:gd name="connsiteX57-529" fmla="*/ 8067240 w 8522202"/>
              <a:gd name="connsiteY57-530" fmla="*/ 10138 h 979708"/>
              <a:gd name="connsiteX58-531" fmla="*/ 8075523 w 8522202"/>
              <a:gd name="connsiteY58-532" fmla="*/ 13518 h 979708"/>
              <a:gd name="connsiteX59-533" fmla="*/ 8083806 w 8522202"/>
              <a:gd name="connsiteY59-534" fmla="*/ 16897 h 979708"/>
              <a:gd name="connsiteX60-535" fmla="*/ 8091783 w 8522202"/>
              <a:gd name="connsiteY60-536" fmla="*/ 21198 h 979708"/>
              <a:gd name="connsiteX61-537" fmla="*/ 8099759 w 8522202"/>
              <a:gd name="connsiteY61-538" fmla="*/ 25499 h 979708"/>
              <a:gd name="connsiteX62-539" fmla="*/ 8107429 w 8522202"/>
              <a:gd name="connsiteY62-540" fmla="*/ 30415 h 979708"/>
              <a:gd name="connsiteX63-541" fmla="*/ 8114792 w 8522202"/>
              <a:gd name="connsiteY63-542" fmla="*/ 35638 h 979708"/>
              <a:gd name="connsiteX64-543" fmla="*/ 8122154 w 8522202"/>
              <a:gd name="connsiteY64-544" fmla="*/ 41475 h 979708"/>
              <a:gd name="connsiteX65-545" fmla="*/ 8129210 w 8522202"/>
              <a:gd name="connsiteY65-546" fmla="*/ 47312 h 979708"/>
              <a:gd name="connsiteX66-547" fmla="*/ 8135960 w 8522202"/>
              <a:gd name="connsiteY66-548" fmla="*/ 53764 h 979708"/>
              <a:gd name="connsiteX67-549" fmla="*/ 8468515 w 8522202"/>
              <a:gd name="connsiteY67-550" fmla="*/ 386793 h 979708"/>
              <a:gd name="connsiteX68-551" fmla="*/ 8474344 w 8522202"/>
              <a:gd name="connsiteY68-552" fmla="*/ 392937 h 979708"/>
              <a:gd name="connsiteX69-553" fmla="*/ 8480172 w 8522202"/>
              <a:gd name="connsiteY69-554" fmla="*/ 399696 h 979708"/>
              <a:gd name="connsiteX70-555" fmla="*/ 8485695 w 8522202"/>
              <a:gd name="connsiteY70-556" fmla="*/ 406455 h 979708"/>
              <a:gd name="connsiteX71-557" fmla="*/ 8490603 w 8522202"/>
              <a:gd name="connsiteY71-558" fmla="*/ 413828 h 979708"/>
              <a:gd name="connsiteX72-559" fmla="*/ 8495512 w 8522202"/>
              <a:gd name="connsiteY72-560" fmla="*/ 421509 h 979708"/>
              <a:gd name="connsiteX73-561" fmla="*/ 8499807 w 8522202"/>
              <a:gd name="connsiteY73-562" fmla="*/ 428882 h 979708"/>
              <a:gd name="connsiteX74-563" fmla="*/ 8503795 w 8522202"/>
              <a:gd name="connsiteY74-564" fmla="*/ 436870 h 979708"/>
              <a:gd name="connsiteX75-565" fmla="*/ 8507783 w 8522202"/>
              <a:gd name="connsiteY75-566" fmla="*/ 445165 h 979708"/>
              <a:gd name="connsiteX76-567" fmla="*/ 8510851 w 8522202"/>
              <a:gd name="connsiteY76-568" fmla="*/ 453153 h 979708"/>
              <a:gd name="connsiteX77-569" fmla="*/ 8513612 w 8522202"/>
              <a:gd name="connsiteY77-570" fmla="*/ 461755 h 979708"/>
              <a:gd name="connsiteX78-571" fmla="*/ 8516066 w 8522202"/>
              <a:gd name="connsiteY78-572" fmla="*/ 470357 h 979708"/>
              <a:gd name="connsiteX79-573" fmla="*/ 8518214 w 8522202"/>
              <a:gd name="connsiteY79-574" fmla="*/ 479266 h 979708"/>
              <a:gd name="connsiteX80-575" fmla="*/ 8520054 w 8522202"/>
              <a:gd name="connsiteY80-576" fmla="*/ 488483 h 979708"/>
              <a:gd name="connsiteX81-577" fmla="*/ 8520975 w 8522202"/>
              <a:gd name="connsiteY81-578" fmla="*/ 497700 h 979708"/>
              <a:gd name="connsiteX82-579" fmla="*/ 8521895 w 8522202"/>
              <a:gd name="connsiteY82-580" fmla="*/ 506916 h 979708"/>
              <a:gd name="connsiteX83-581" fmla="*/ 8522202 w 8522202"/>
              <a:gd name="connsiteY83-582" fmla="*/ 516440 h 979708"/>
              <a:gd name="connsiteX84-583" fmla="*/ 8521895 w 8522202"/>
              <a:gd name="connsiteY84-584" fmla="*/ 525964 h 979708"/>
              <a:gd name="connsiteX85-585" fmla="*/ 8520975 w 8522202"/>
              <a:gd name="connsiteY85-586" fmla="*/ 535181 h 979708"/>
              <a:gd name="connsiteX86-587" fmla="*/ 8520054 w 8522202"/>
              <a:gd name="connsiteY86-588" fmla="*/ 544397 h 979708"/>
              <a:gd name="connsiteX87-589" fmla="*/ 8518214 w 8522202"/>
              <a:gd name="connsiteY87-590" fmla="*/ 553307 h 979708"/>
              <a:gd name="connsiteX88-591" fmla="*/ 8516066 w 8522202"/>
              <a:gd name="connsiteY88-592" fmla="*/ 562524 h 979708"/>
              <a:gd name="connsiteX89-593" fmla="*/ 8513612 w 8522202"/>
              <a:gd name="connsiteY89-594" fmla="*/ 570819 h 979708"/>
              <a:gd name="connsiteX90-595" fmla="*/ 8510851 w 8522202"/>
              <a:gd name="connsiteY90-596" fmla="*/ 579421 h 979708"/>
              <a:gd name="connsiteX91-597" fmla="*/ 8507783 w 8522202"/>
              <a:gd name="connsiteY91-598" fmla="*/ 587716 h 979708"/>
              <a:gd name="connsiteX92-599" fmla="*/ 8503795 w 8522202"/>
              <a:gd name="connsiteY92-600" fmla="*/ 596011 h 979708"/>
              <a:gd name="connsiteX93-601" fmla="*/ 8499807 w 8522202"/>
              <a:gd name="connsiteY93-602" fmla="*/ 603691 h 979708"/>
              <a:gd name="connsiteX94-603" fmla="*/ 8495512 w 8522202"/>
              <a:gd name="connsiteY94-604" fmla="*/ 611679 h 979708"/>
              <a:gd name="connsiteX95-605" fmla="*/ 8490603 w 8522202"/>
              <a:gd name="connsiteY95-606" fmla="*/ 619052 h 979708"/>
              <a:gd name="connsiteX96-607" fmla="*/ 8485695 w 8522202"/>
              <a:gd name="connsiteY96-608" fmla="*/ 626426 h 979708"/>
              <a:gd name="connsiteX97-609" fmla="*/ 8480172 w 8522202"/>
              <a:gd name="connsiteY97-610" fmla="*/ 633185 h 979708"/>
              <a:gd name="connsiteX98-611" fmla="*/ 8474344 w 8522202"/>
              <a:gd name="connsiteY98-612" fmla="*/ 639943 h 979708"/>
              <a:gd name="connsiteX99-613" fmla="*/ 8468515 w 8522202"/>
              <a:gd name="connsiteY99-614" fmla="*/ 646088 h 979708"/>
              <a:gd name="connsiteX100-615" fmla="*/ 8135960 w 8522202"/>
              <a:gd name="connsiteY100-616" fmla="*/ 978809 h 979708"/>
              <a:gd name="connsiteX101-617" fmla="*/ 8135062 w 8522202"/>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522202" h="979708">
                <a:moveTo>
                  <a:pt x="0" y="332875"/>
                </a:moveTo>
                <a:lnTo>
                  <a:pt x="7902599" y="332875"/>
                </a:lnTo>
                <a:lnTo>
                  <a:pt x="7877033" y="313673"/>
                </a:lnTo>
                <a:lnTo>
                  <a:pt x="7870591" y="306607"/>
                </a:lnTo>
                <a:lnTo>
                  <a:pt x="7864148" y="299541"/>
                </a:lnTo>
                <a:lnTo>
                  <a:pt x="7858626" y="292475"/>
                </a:lnTo>
                <a:lnTo>
                  <a:pt x="7853717" y="284487"/>
                </a:lnTo>
                <a:lnTo>
                  <a:pt x="7848809" y="276807"/>
                </a:lnTo>
                <a:lnTo>
                  <a:pt x="7844207" y="269126"/>
                </a:lnTo>
                <a:lnTo>
                  <a:pt x="7840219" y="260831"/>
                </a:lnTo>
                <a:lnTo>
                  <a:pt x="7836844" y="252844"/>
                </a:lnTo>
                <a:lnTo>
                  <a:pt x="7833470" y="244241"/>
                </a:lnTo>
                <a:lnTo>
                  <a:pt x="7830709" y="235639"/>
                </a:lnTo>
                <a:lnTo>
                  <a:pt x="7828561" y="227344"/>
                </a:lnTo>
                <a:lnTo>
                  <a:pt x="7826414" y="218742"/>
                </a:lnTo>
                <a:lnTo>
                  <a:pt x="7825186" y="209832"/>
                </a:lnTo>
                <a:lnTo>
                  <a:pt x="7823959" y="201230"/>
                </a:lnTo>
                <a:cubicBezTo>
                  <a:pt x="7823857" y="198260"/>
                  <a:pt x="7823754" y="195291"/>
                  <a:pt x="7823652" y="192321"/>
                </a:cubicBezTo>
                <a:lnTo>
                  <a:pt x="7823346" y="183719"/>
                </a:lnTo>
                <a:lnTo>
                  <a:pt x="7823652" y="175116"/>
                </a:lnTo>
                <a:cubicBezTo>
                  <a:pt x="7823754" y="172146"/>
                  <a:pt x="7823857" y="169177"/>
                  <a:pt x="7823959" y="166207"/>
                </a:cubicBezTo>
                <a:lnTo>
                  <a:pt x="7825186" y="157298"/>
                </a:lnTo>
                <a:lnTo>
                  <a:pt x="7826414" y="148388"/>
                </a:lnTo>
                <a:lnTo>
                  <a:pt x="7828561" y="140093"/>
                </a:lnTo>
                <a:lnTo>
                  <a:pt x="7830709" y="131491"/>
                </a:lnTo>
                <a:lnTo>
                  <a:pt x="7833470" y="122889"/>
                </a:lnTo>
                <a:lnTo>
                  <a:pt x="7836844" y="114594"/>
                </a:lnTo>
                <a:lnTo>
                  <a:pt x="7840219" y="106299"/>
                </a:lnTo>
                <a:lnTo>
                  <a:pt x="7844207" y="98311"/>
                </a:lnTo>
                <a:lnTo>
                  <a:pt x="7848809" y="90630"/>
                </a:lnTo>
                <a:lnTo>
                  <a:pt x="7853717" y="82643"/>
                </a:lnTo>
                <a:lnTo>
                  <a:pt x="7858626" y="75269"/>
                </a:lnTo>
                <a:lnTo>
                  <a:pt x="7864148" y="67896"/>
                </a:lnTo>
                <a:lnTo>
                  <a:pt x="7870591" y="60830"/>
                </a:lnTo>
                <a:lnTo>
                  <a:pt x="7877033" y="53764"/>
                </a:lnTo>
                <a:lnTo>
                  <a:pt x="7883782" y="47312"/>
                </a:lnTo>
                <a:lnTo>
                  <a:pt x="7891145" y="41475"/>
                </a:lnTo>
                <a:lnTo>
                  <a:pt x="7898201" y="35638"/>
                </a:lnTo>
                <a:lnTo>
                  <a:pt x="7905871" y="30415"/>
                </a:lnTo>
                <a:lnTo>
                  <a:pt x="7913234" y="25499"/>
                </a:lnTo>
                <a:lnTo>
                  <a:pt x="7921517" y="21198"/>
                </a:lnTo>
                <a:lnTo>
                  <a:pt x="7929493" y="16897"/>
                </a:lnTo>
                <a:lnTo>
                  <a:pt x="7937776" y="13518"/>
                </a:lnTo>
                <a:lnTo>
                  <a:pt x="7945753" y="10138"/>
                </a:lnTo>
                <a:lnTo>
                  <a:pt x="7954343" y="7680"/>
                </a:lnTo>
                <a:lnTo>
                  <a:pt x="7962933" y="5223"/>
                </a:lnTo>
                <a:lnTo>
                  <a:pt x="7971523" y="3687"/>
                </a:lnTo>
                <a:lnTo>
                  <a:pt x="7980420" y="2150"/>
                </a:lnTo>
                <a:lnTo>
                  <a:pt x="7988703" y="1229"/>
                </a:lnTo>
                <a:lnTo>
                  <a:pt x="7997600" y="307"/>
                </a:lnTo>
                <a:lnTo>
                  <a:pt x="8006496" y="0"/>
                </a:lnTo>
                <a:lnTo>
                  <a:pt x="8015393" y="307"/>
                </a:lnTo>
                <a:lnTo>
                  <a:pt x="8023983" y="1229"/>
                </a:lnTo>
                <a:lnTo>
                  <a:pt x="8032880" y="2150"/>
                </a:lnTo>
                <a:lnTo>
                  <a:pt x="8041470" y="3687"/>
                </a:lnTo>
                <a:lnTo>
                  <a:pt x="8050367" y="5223"/>
                </a:lnTo>
                <a:lnTo>
                  <a:pt x="8058650" y="7680"/>
                </a:lnTo>
                <a:lnTo>
                  <a:pt x="8067240" y="10138"/>
                </a:lnTo>
                <a:lnTo>
                  <a:pt x="8075523" y="13518"/>
                </a:lnTo>
                <a:lnTo>
                  <a:pt x="8083806" y="16897"/>
                </a:lnTo>
                <a:lnTo>
                  <a:pt x="8091783" y="21198"/>
                </a:lnTo>
                <a:lnTo>
                  <a:pt x="8099759" y="25499"/>
                </a:lnTo>
                <a:lnTo>
                  <a:pt x="8107429" y="30415"/>
                </a:lnTo>
                <a:lnTo>
                  <a:pt x="8114792" y="35638"/>
                </a:lnTo>
                <a:lnTo>
                  <a:pt x="8122154" y="41475"/>
                </a:lnTo>
                <a:lnTo>
                  <a:pt x="8129210" y="47312"/>
                </a:lnTo>
                <a:lnTo>
                  <a:pt x="8135960" y="53764"/>
                </a:lnTo>
                <a:lnTo>
                  <a:pt x="8468515" y="386793"/>
                </a:lnTo>
                <a:lnTo>
                  <a:pt x="8474344" y="392937"/>
                </a:lnTo>
                <a:lnTo>
                  <a:pt x="8480172" y="399696"/>
                </a:lnTo>
                <a:lnTo>
                  <a:pt x="8485695" y="406455"/>
                </a:lnTo>
                <a:lnTo>
                  <a:pt x="8490603" y="413828"/>
                </a:lnTo>
                <a:lnTo>
                  <a:pt x="8495512" y="421509"/>
                </a:lnTo>
                <a:lnTo>
                  <a:pt x="8499807" y="428882"/>
                </a:lnTo>
                <a:lnTo>
                  <a:pt x="8503795" y="436870"/>
                </a:lnTo>
                <a:lnTo>
                  <a:pt x="8507783" y="445165"/>
                </a:lnTo>
                <a:lnTo>
                  <a:pt x="8510851" y="453153"/>
                </a:lnTo>
                <a:lnTo>
                  <a:pt x="8513612" y="461755"/>
                </a:lnTo>
                <a:lnTo>
                  <a:pt x="8516066" y="470357"/>
                </a:lnTo>
                <a:lnTo>
                  <a:pt x="8518214" y="479266"/>
                </a:lnTo>
                <a:lnTo>
                  <a:pt x="8520054" y="488483"/>
                </a:lnTo>
                <a:lnTo>
                  <a:pt x="8520975" y="497700"/>
                </a:lnTo>
                <a:cubicBezTo>
                  <a:pt x="8521282" y="500772"/>
                  <a:pt x="8521588" y="503844"/>
                  <a:pt x="8521895" y="506916"/>
                </a:cubicBezTo>
                <a:cubicBezTo>
                  <a:pt x="8521997" y="510091"/>
                  <a:pt x="8522100" y="513265"/>
                  <a:pt x="8522202" y="516440"/>
                </a:cubicBezTo>
                <a:cubicBezTo>
                  <a:pt x="8522100" y="519615"/>
                  <a:pt x="8521997" y="522789"/>
                  <a:pt x="8521895" y="525964"/>
                </a:cubicBezTo>
                <a:cubicBezTo>
                  <a:pt x="8521588" y="529036"/>
                  <a:pt x="8521282" y="532109"/>
                  <a:pt x="8520975" y="535181"/>
                </a:cubicBezTo>
                <a:lnTo>
                  <a:pt x="8520054" y="544397"/>
                </a:lnTo>
                <a:lnTo>
                  <a:pt x="8518214" y="553307"/>
                </a:lnTo>
                <a:lnTo>
                  <a:pt x="8516066" y="562524"/>
                </a:lnTo>
                <a:lnTo>
                  <a:pt x="8513612" y="570819"/>
                </a:lnTo>
                <a:lnTo>
                  <a:pt x="8510851" y="579421"/>
                </a:lnTo>
                <a:lnTo>
                  <a:pt x="8507783" y="587716"/>
                </a:lnTo>
                <a:lnTo>
                  <a:pt x="8503795" y="596011"/>
                </a:lnTo>
                <a:lnTo>
                  <a:pt x="8499807" y="603691"/>
                </a:lnTo>
                <a:lnTo>
                  <a:pt x="8495512" y="611679"/>
                </a:lnTo>
                <a:lnTo>
                  <a:pt x="8490603" y="619052"/>
                </a:lnTo>
                <a:lnTo>
                  <a:pt x="8485695" y="626426"/>
                </a:lnTo>
                <a:lnTo>
                  <a:pt x="8480172" y="633185"/>
                </a:lnTo>
                <a:lnTo>
                  <a:pt x="8474344" y="639943"/>
                </a:lnTo>
                <a:lnTo>
                  <a:pt x="8468515" y="646088"/>
                </a:lnTo>
                <a:lnTo>
                  <a:pt x="8135960" y="978809"/>
                </a:lnTo>
                <a:lnTo>
                  <a:pt x="8135062"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0" name="任意多边形 9"/>
          <p:cNvSpPr/>
          <p:nvPr>
            <p:custDataLst>
              <p:tags r:id="rId5"/>
            </p:custDataLst>
          </p:nvPr>
        </p:nvSpPr>
        <p:spPr bwMode="auto">
          <a:xfrm>
            <a:off x="671195" y="3442335"/>
            <a:ext cx="5828030" cy="796290"/>
          </a:xfrm>
          <a:custGeom>
            <a:avLst/>
            <a:gdLst>
              <a:gd name="connsiteX0" fmla="*/ 7616534 w 8003674"/>
              <a:gd name="connsiteY0" fmla="*/ 443714 h 979708"/>
              <a:gd name="connsiteX1" fmla="*/ 0 w 8003674"/>
              <a:gd name="connsiteY1" fmla="*/ 443714 h 979708"/>
              <a:gd name="connsiteX2" fmla="*/ 0 w 8003674"/>
              <a:gd name="connsiteY2" fmla="*/ 332875 h 979708"/>
              <a:gd name="connsiteX3" fmla="*/ 7384071 w 8003674"/>
              <a:gd name="connsiteY3" fmla="*/ 332875 h 979708"/>
              <a:gd name="connsiteX4" fmla="*/ 7358505 w 8003674"/>
              <a:gd name="connsiteY4" fmla="*/ 313673 h 979708"/>
              <a:gd name="connsiteX5" fmla="*/ 7352063 w 8003674"/>
              <a:gd name="connsiteY5" fmla="*/ 306607 h 979708"/>
              <a:gd name="connsiteX6" fmla="*/ 7345620 w 8003674"/>
              <a:gd name="connsiteY6" fmla="*/ 299541 h 979708"/>
              <a:gd name="connsiteX7" fmla="*/ 7340098 w 8003674"/>
              <a:gd name="connsiteY7" fmla="*/ 292475 h 979708"/>
              <a:gd name="connsiteX8" fmla="*/ 7335189 w 8003674"/>
              <a:gd name="connsiteY8" fmla="*/ 284487 h 979708"/>
              <a:gd name="connsiteX9" fmla="*/ 7330281 w 8003674"/>
              <a:gd name="connsiteY9" fmla="*/ 276807 h 979708"/>
              <a:gd name="connsiteX10" fmla="*/ 7325679 w 8003674"/>
              <a:gd name="connsiteY10" fmla="*/ 269126 h 979708"/>
              <a:gd name="connsiteX11" fmla="*/ 7321691 w 8003674"/>
              <a:gd name="connsiteY11" fmla="*/ 260831 h 979708"/>
              <a:gd name="connsiteX12" fmla="*/ 7318316 w 8003674"/>
              <a:gd name="connsiteY12" fmla="*/ 252844 h 979708"/>
              <a:gd name="connsiteX13" fmla="*/ 7314942 w 8003674"/>
              <a:gd name="connsiteY13" fmla="*/ 244241 h 979708"/>
              <a:gd name="connsiteX14" fmla="*/ 7312181 w 8003674"/>
              <a:gd name="connsiteY14" fmla="*/ 235639 h 979708"/>
              <a:gd name="connsiteX15" fmla="*/ 7310033 w 8003674"/>
              <a:gd name="connsiteY15" fmla="*/ 227344 h 979708"/>
              <a:gd name="connsiteX16" fmla="*/ 7307886 w 8003674"/>
              <a:gd name="connsiteY16" fmla="*/ 218742 h 979708"/>
              <a:gd name="connsiteX17" fmla="*/ 7306658 w 8003674"/>
              <a:gd name="connsiteY17" fmla="*/ 209832 h 979708"/>
              <a:gd name="connsiteX18" fmla="*/ 7305431 w 8003674"/>
              <a:gd name="connsiteY18" fmla="*/ 201230 h 979708"/>
              <a:gd name="connsiteX19" fmla="*/ 7305124 w 8003674"/>
              <a:gd name="connsiteY19" fmla="*/ 192321 h 979708"/>
              <a:gd name="connsiteX20" fmla="*/ 7304818 w 8003674"/>
              <a:gd name="connsiteY20" fmla="*/ 183719 h 979708"/>
              <a:gd name="connsiteX21" fmla="*/ 7305124 w 8003674"/>
              <a:gd name="connsiteY21" fmla="*/ 175116 h 979708"/>
              <a:gd name="connsiteX22" fmla="*/ 7305431 w 8003674"/>
              <a:gd name="connsiteY22" fmla="*/ 166207 h 979708"/>
              <a:gd name="connsiteX23" fmla="*/ 7306658 w 8003674"/>
              <a:gd name="connsiteY23" fmla="*/ 157298 h 979708"/>
              <a:gd name="connsiteX24" fmla="*/ 7307886 w 8003674"/>
              <a:gd name="connsiteY24" fmla="*/ 148388 h 979708"/>
              <a:gd name="connsiteX25" fmla="*/ 7310033 w 8003674"/>
              <a:gd name="connsiteY25" fmla="*/ 140093 h 979708"/>
              <a:gd name="connsiteX26" fmla="*/ 7312181 w 8003674"/>
              <a:gd name="connsiteY26" fmla="*/ 131491 h 979708"/>
              <a:gd name="connsiteX27" fmla="*/ 7314942 w 8003674"/>
              <a:gd name="connsiteY27" fmla="*/ 122889 h 979708"/>
              <a:gd name="connsiteX28" fmla="*/ 7318316 w 8003674"/>
              <a:gd name="connsiteY28" fmla="*/ 114594 h 979708"/>
              <a:gd name="connsiteX29" fmla="*/ 7321691 w 8003674"/>
              <a:gd name="connsiteY29" fmla="*/ 106299 h 979708"/>
              <a:gd name="connsiteX30" fmla="*/ 7325679 w 8003674"/>
              <a:gd name="connsiteY30" fmla="*/ 98311 h 979708"/>
              <a:gd name="connsiteX31" fmla="*/ 7330281 w 8003674"/>
              <a:gd name="connsiteY31" fmla="*/ 90630 h 979708"/>
              <a:gd name="connsiteX32" fmla="*/ 7335189 w 8003674"/>
              <a:gd name="connsiteY32" fmla="*/ 82643 h 979708"/>
              <a:gd name="connsiteX33" fmla="*/ 7340098 w 8003674"/>
              <a:gd name="connsiteY33" fmla="*/ 75269 h 979708"/>
              <a:gd name="connsiteX34" fmla="*/ 7345620 w 8003674"/>
              <a:gd name="connsiteY34" fmla="*/ 67896 h 979708"/>
              <a:gd name="connsiteX35" fmla="*/ 7352063 w 8003674"/>
              <a:gd name="connsiteY35" fmla="*/ 60830 h 979708"/>
              <a:gd name="connsiteX36" fmla="*/ 7358505 w 8003674"/>
              <a:gd name="connsiteY36" fmla="*/ 53764 h 979708"/>
              <a:gd name="connsiteX37" fmla="*/ 7365254 w 8003674"/>
              <a:gd name="connsiteY37" fmla="*/ 47312 h 979708"/>
              <a:gd name="connsiteX38" fmla="*/ 7372617 w 8003674"/>
              <a:gd name="connsiteY38" fmla="*/ 41475 h 979708"/>
              <a:gd name="connsiteX39" fmla="*/ 7379673 w 8003674"/>
              <a:gd name="connsiteY39" fmla="*/ 35638 h 979708"/>
              <a:gd name="connsiteX40" fmla="*/ 7387343 w 8003674"/>
              <a:gd name="connsiteY40" fmla="*/ 30415 h 979708"/>
              <a:gd name="connsiteX41" fmla="*/ 7394706 w 8003674"/>
              <a:gd name="connsiteY41" fmla="*/ 25499 h 979708"/>
              <a:gd name="connsiteX42" fmla="*/ 7402989 w 8003674"/>
              <a:gd name="connsiteY42" fmla="*/ 21198 h 979708"/>
              <a:gd name="connsiteX43" fmla="*/ 7410965 w 8003674"/>
              <a:gd name="connsiteY43" fmla="*/ 16897 h 979708"/>
              <a:gd name="connsiteX44" fmla="*/ 7419248 w 8003674"/>
              <a:gd name="connsiteY44" fmla="*/ 13518 h 979708"/>
              <a:gd name="connsiteX45" fmla="*/ 7427225 w 8003674"/>
              <a:gd name="connsiteY45" fmla="*/ 10138 h 979708"/>
              <a:gd name="connsiteX46" fmla="*/ 7435815 w 8003674"/>
              <a:gd name="connsiteY46" fmla="*/ 7680 h 979708"/>
              <a:gd name="connsiteX47" fmla="*/ 7444405 w 8003674"/>
              <a:gd name="connsiteY47" fmla="*/ 5223 h 979708"/>
              <a:gd name="connsiteX48" fmla="*/ 7452995 w 8003674"/>
              <a:gd name="connsiteY48" fmla="*/ 3687 h 979708"/>
              <a:gd name="connsiteX49" fmla="*/ 7461892 w 8003674"/>
              <a:gd name="connsiteY49" fmla="*/ 2150 h 979708"/>
              <a:gd name="connsiteX50" fmla="*/ 7470175 w 8003674"/>
              <a:gd name="connsiteY50" fmla="*/ 1229 h 979708"/>
              <a:gd name="connsiteX51" fmla="*/ 7479072 w 8003674"/>
              <a:gd name="connsiteY51" fmla="*/ 307 h 979708"/>
              <a:gd name="connsiteX52" fmla="*/ 7487968 w 8003674"/>
              <a:gd name="connsiteY52" fmla="*/ 0 h 979708"/>
              <a:gd name="connsiteX53" fmla="*/ 7496865 w 8003674"/>
              <a:gd name="connsiteY53" fmla="*/ 307 h 979708"/>
              <a:gd name="connsiteX54" fmla="*/ 7505455 w 8003674"/>
              <a:gd name="connsiteY54" fmla="*/ 1229 h 979708"/>
              <a:gd name="connsiteX55" fmla="*/ 7514352 w 8003674"/>
              <a:gd name="connsiteY55" fmla="*/ 2150 h 979708"/>
              <a:gd name="connsiteX56" fmla="*/ 7522942 w 8003674"/>
              <a:gd name="connsiteY56" fmla="*/ 3687 h 979708"/>
              <a:gd name="connsiteX57" fmla="*/ 7531839 w 8003674"/>
              <a:gd name="connsiteY57" fmla="*/ 5223 h 979708"/>
              <a:gd name="connsiteX58" fmla="*/ 7540122 w 8003674"/>
              <a:gd name="connsiteY58" fmla="*/ 7680 h 979708"/>
              <a:gd name="connsiteX59" fmla="*/ 7548712 w 8003674"/>
              <a:gd name="connsiteY59" fmla="*/ 10138 h 979708"/>
              <a:gd name="connsiteX60" fmla="*/ 7556995 w 8003674"/>
              <a:gd name="connsiteY60" fmla="*/ 13518 h 979708"/>
              <a:gd name="connsiteX61" fmla="*/ 7565278 w 8003674"/>
              <a:gd name="connsiteY61" fmla="*/ 16897 h 979708"/>
              <a:gd name="connsiteX62" fmla="*/ 7573255 w 8003674"/>
              <a:gd name="connsiteY62" fmla="*/ 21198 h 979708"/>
              <a:gd name="connsiteX63" fmla="*/ 7581231 w 8003674"/>
              <a:gd name="connsiteY63" fmla="*/ 25499 h 979708"/>
              <a:gd name="connsiteX64" fmla="*/ 7588901 w 8003674"/>
              <a:gd name="connsiteY64" fmla="*/ 30415 h 979708"/>
              <a:gd name="connsiteX65" fmla="*/ 7596264 w 8003674"/>
              <a:gd name="connsiteY65" fmla="*/ 35638 h 979708"/>
              <a:gd name="connsiteX66" fmla="*/ 7603626 w 8003674"/>
              <a:gd name="connsiteY66" fmla="*/ 41475 h 979708"/>
              <a:gd name="connsiteX67" fmla="*/ 7610682 w 8003674"/>
              <a:gd name="connsiteY67" fmla="*/ 47312 h 979708"/>
              <a:gd name="connsiteX68" fmla="*/ 7617432 w 8003674"/>
              <a:gd name="connsiteY68" fmla="*/ 53764 h 979708"/>
              <a:gd name="connsiteX69" fmla="*/ 7949987 w 8003674"/>
              <a:gd name="connsiteY69" fmla="*/ 386793 h 979708"/>
              <a:gd name="connsiteX70" fmla="*/ 7955816 w 8003674"/>
              <a:gd name="connsiteY70" fmla="*/ 392937 h 979708"/>
              <a:gd name="connsiteX71" fmla="*/ 7961644 w 8003674"/>
              <a:gd name="connsiteY71" fmla="*/ 399696 h 979708"/>
              <a:gd name="connsiteX72" fmla="*/ 7967167 w 8003674"/>
              <a:gd name="connsiteY72" fmla="*/ 406455 h 979708"/>
              <a:gd name="connsiteX73" fmla="*/ 7972075 w 8003674"/>
              <a:gd name="connsiteY73" fmla="*/ 413828 h 979708"/>
              <a:gd name="connsiteX74" fmla="*/ 7976984 w 8003674"/>
              <a:gd name="connsiteY74" fmla="*/ 421509 h 979708"/>
              <a:gd name="connsiteX75" fmla="*/ 7981279 w 8003674"/>
              <a:gd name="connsiteY75" fmla="*/ 428882 h 979708"/>
              <a:gd name="connsiteX76" fmla="*/ 7985267 w 8003674"/>
              <a:gd name="connsiteY76" fmla="*/ 436870 h 979708"/>
              <a:gd name="connsiteX77" fmla="*/ 7989255 w 8003674"/>
              <a:gd name="connsiteY77" fmla="*/ 445165 h 979708"/>
              <a:gd name="connsiteX78" fmla="*/ 7992323 w 8003674"/>
              <a:gd name="connsiteY78" fmla="*/ 453153 h 979708"/>
              <a:gd name="connsiteX79" fmla="*/ 7995084 w 8003674"/>
              <a:gd name="connsiteY79" fmla="*/ 461755 h 979708"/>
              <a:gd name="connsiteX80" fmla="*/ 7997538 w 8003674"/>
              <a:gd name="connsiteY80" fmla="*/ 470357 h 979708"/>
              <a:gd name="connsiteX81" fmla="*/ 7999686 w 8003674"/>
              <a:gd name="connsiteY81" fmla="*/ 479266 h 979708"/>
              <a:gd name="connsiteX82" fmla="*/ 8001526 w 8003674"/>
              <a:gd name="connsiteY82" fmla="*/ 488483 h 979708"/>
              <a:gd name="connsiteX83" fmla="*/ 8002447 w 8003674"/>
              <a:gd name="connsiteY83" fmla="*/ 497700 h 979708"/>
              <a:gd name="connsiteX84" fmla="*/ 8003367 w 8003674"/>
              <a:gd name="connsiteY84" fmla="*/ 506916 h 979708"/>
              <a:gd name="connsiteX85" fmla="*/ 8003674 w 8003674"/>
              <a:gd name="connsiteY85" fmla="*/ 516440 h 979708"/>
              <a:gd name="connsiteX86" fmla="*/ 8003367 w 8003674"/>
              <a:gd name="connsiteY86" fmla="*/ 525964 h 979708"/>
              <a:gd name="connsiteX87" fmla="*/ 8002447 w 8003674"/>
              <a:gd name="connsiteY87" fmla="*/ 535181 h 979708"/>
              <a:gd name="connsiteX88" fmla="*/ 8001526 w 8003674"/>
              <a:gd name="connsiteY88" fmla="*/ 544397 h 979708"/>
              <a:gd name="connsiteX89" fmla="*/ 7999686 w 8003674"/>
              <a:gd name="connsiteY89" fmla="*/ 553307 h 979708"/>
              <a:gd name="connsiteX90" fmla="*/ 7997538 w 8003674"/>
              <a:gd name="connsiteY90" fmla="*/ 562524 h 979708"/>
              <a:gd name="connsiteX91" fmla="*/ 7995084 w 8003674"/>
              <a:gd name="connsiteY91" fmla="*/ 570819 h 979708"/>
              <a:gd name="connsiteX92" fmla="*/ 7992323 w 8003674"/>
              <a:gd name="connsiteY92" fmla="*/ 579421 h 979708"/>
              <a:gd name="connsiteX93" fmla="*/ 7989255 w 8003674"/>
              <a:gd name="connsiteY93" fmla="*/ 587716 h 979708"/>
              <a:gd name="connsiteX94" fmla="*/ 7985267 w 8003674"/>
              <a:gd name="connsiteY94" fmla="*/ 596011 h 979708"/>
              <a:gd name="connsiteX95" fmla="*/ 7981279 w 8003674"/>
              <a:gd name="connsiteY95" fmla="*/ 603691 h 979708"/>
              <a:gd name="connsiteX96" fmla="*/ 7976984 w 8003674"/>
              <a:gd name="connsiteY96" fmla="*/ 611679 h 979708"/>
              <a:gd name="connsiteX97" fmla="*/ 7972075 w 8003674"/>
              <a:gd name="connsiteY97" fmla="*/ 619052 h 979708"/>
              <a:gd name="connsiteX98" fmla="*/ 7967167 w 8003674"/>
              <a:gd name="connsiteY98" fmla="*/ 626426 h 979708"/>
              <a:gd name="connsiteX99" fmla="*/ 7961644 w 8003674"/>
              <a:gd name="connsiteY99" fmla="*/ 633185 h 979708"/>
              <a:gd name="connsiteX100" fmla="*/ 7955816 w 8003674"/>
              <a:gd name="connsiteY100" fmla="*/ 639943 h 979708"/>
              <a:gd name="connsiteX101" fmla="*/ 7949987 w 8003674"/>
              <a:gd name="connsiteY101" fmla="*/ 646088 h 979708"/>
              <a:gd name="connsiteX102" fmla="*/ 7617432 w 8003674"/>
              <a:gd name="connsiteY102" fmla="*/ 978809 h 979708"/>
              <a:gd name="connsiteX103" fmla="*/ 7616534 w 8003674"/>
              <a:gd name="connsiteY103" fmla="*/ 979708 h 979708"/>
              <a:gd name="connsiteX104" fmla="*/ 7707974 w 8003674"/>
              <a:gd name="connsiteY104" fmla="*/ 535154 h 979708"/>
              <a:gd name="connsiteX0-1" fmla="*/ 7616534 w 8003674"/>
              <a:gd name="connsiteY0-2" fmla="*/ 443714 h 979708"/>
              <a:gd name="connsiteX1-3" fmla="*/ 0 w 8003674"/>
              <a:gd name="connsiteY1-4" fmla="*/ 443714 h 979708"/>
              <a:gd name="connsiteX2-5" fmla="*/ 0 w 8003674"/>
              <a:gd name="connsiteY2-6" fmla="*/ 332875 h 979708"/>
              <a:gd name="connsiteX3-7" fmla="*/ 7384071 w 8003674"/>
              <a:gd name="connsiteY3-8" fmla="*/ 332875 h 979708"/>
              <a:gd name="connsiteX4-9" fmla="*/ 7358505 w 8003674"/>
              <a:gd name="connsiteY4-10" fmla="*/ 313673 h 979708"/>
              <a:gd name="connsiteX5-11" fmla="*/ 7352063 w 8003674"/>
              <a:gd name="connsiteY5-12" fmla="*/ 306607 h 979708"/>
              <a:gd name="connsiteX6-13" fmla="*/ 7345620 w 8003674"/>
              <a:gd name="connsiteY6-14" fmla="*/ 299541 h 979708"/>
              <a:gd name="connsiteX7-15" fmla="*/ 7340098 w 8003674"/>
              <a:gd name="connsiteY7-16" fmla="*/ 292475 h 979708"/>
              <a:gd name="connsiteX8-17" fmla="*/ 7335189 w 8003674"/>
              <a:gd name="connsiteY8-18" fmla="*/ 284487 h 979708"/>
              <a:gd name="connsiteX9-19" fmla="*/ 7330281 w 8003674"/>
              <a:gd name="connsiteY9-20" fmla="*/ 276807 h 979708"/>
              <a:gd name="connsiteX10-21" fmla="*/ 7325679 w 8003674"/>
              <a:gd name="connsiteY10-22" fmla="*/ 269126 h 979708"/>
              <a:gd name="connsiteX11-23" fmla="*/ 7321691 w 8003674"/>
              <a:gd name="connsiteY11-24" fmla="*/ 260831 h 979708"/>
              <a:gd name="connsiteX12-25" fmla="*/ 7318316 w 8003674"/>
              <a:gd name="connsiteY12-26" fmla="*/ 252844 h 979708"/>
              <a:gd name="connsiteX13-27" fmla="*/ 7314942 w 8003674"/>
              <a:gd name="connsiteY13-28" fmla="*/ 244241 h 979708"/>
              <a:gd name="connsiteX14-29" fmla="*/ 7312181 w 8003674"/>
              <a:gd name="connsiteY14-30" fmla="*/ 235639 h 979708"/>
              <a:gd name="connsiteX15-31" fmla="*/ 7310033 w 8003674"/>
              <a:gd name="connsiteY15-32" fmla="*/ 227344 h 979708"/>
              <a:gd name="connsiteX16-33" fmla="*/ 7307886 w 8003674"/>
              <a:gd name="connsiteY16-34" fmla="*/ 218742 h 979708"/>
              <a:gd name="connsiteX17-35" fmla="*/ 7306658 w 8003674"/>
              <a:gd name="connsiteY17-36" fmla="*/ 209832 h 979708"/>
              <a:gd name="connsiteX18-37" fmla="*/ 7305431 w 8003674"/>
              <a:gd name="connsiteY18-38" fmla="*/ 201230 h 979708"/>
              <a:gd name="connsiteX19-39" fmla="*/ 7305124 w 8003674"/>
              <a:gd name="connsiteY19-40" fmla="*/ 192321 h 979708"/>
              <a:gd name="connsiteX20-41" fmla="*/ 7304818 w 8003674"/>
              <a:gd name="connsiteY20-42" fmla="*/ 183719 h 979708"/>
              <a:gd name="connsiteX21-43" fmla="*/ 7305124 w 8003674"/>
              <a:gd name="connsiteY21-44" fmla="*/ 175116 h 979708"/>
              <a:gd name="connsiteX22-45" fmla="*/ 7305431 w 8003674"/>
              <a:gd name="connsiteY22-46" fmla="*/ 166207 h 979708"/>
              <a:gd name="connsiteX23-47" fmla="*/ 7306658 w 8003674"/>
              <a:gd name="connsiteY23-48" fmla="*/ 157298 h 979708"/>
              <a:gd name="connsiteX24-49" fmla="*/ 7307886 w 8003674"/>
              <a:gd name="connsiteY24-50" fmla="*/ 148388 h 979708"/>
              <a:gd name="connsiteX25-51" fmla="*/ 7310033 w 8003674"/>
              <a:gd name="connsiteY25-52" fmla="*/ 140093 h 979708"/>
              <a:gd name="connsiteX26-53" fmla="*/ 7312181 w 8003674"/>
              <a:gd name="connsiteY26-54" fmla="*/ 131491 h 979708"/>
              <a:gd name="connsiteX27-55" fmla="*/ 7314942 w 8003674"/>
              <a:gd name="connsiteY27-56" fmla="*/ 122889 h 979708"/>
              <a:gd name="connsiteX28-57" fmla="*/ 7318316 w 8003674"/>
              <a:gd name="connsiteY28-58" fmla="*/ 114594 h 979708"/>
              <a:gd name="connsiteX29-59" fmla="*/ 7321691 w 8003674"/>
              <a:gd name="connsiteY29-60" fmla="*/ 106299 h 979708"/>
              <a:gd name="connsiteX30-61" fmla="*/ 7325679 w 8003674"/>
              <a:gd name="connsiteY30-62" fmla="*/ 98311 h 979708"/>
              <a:gd name="connsiteX31-63" fmla="*/ 7330281 w 8003674"/>
              <a:gd name="connsiteY31-64" fmla="*/ 90630 h 979708"/>
              <a:gd name="connsiteX32-65" fmla="*/ 7335189 w 8003674"/>
              <a:gd name="connsiteY32-66" fmla="*/ 82643 h 979708"/>
              <a:gd name="connsiteX33-67" fmla="*/ 7340098 w 8003674"/>
              <a:gd name="connsiteY33-68" fmla="*/ 75269 h 979708"/>
              <a:gd name="connsiteX34-69" fmla="*/ 7345620 w 8003674"/>
              <a:gd name="connsiteY34-70" fmla="*/ 67896 h 979708"/>
              <a:gd name="connsiteX35-71" fmla="*/ 7352063 w 8003674"/>
              <a:gd name="connsiteY35-72" fmla="*/ 60830 h 979708"/>
              <a:gd name="connsiteX36-73" fmla="*/ 7358505 w 8003674"/>
              <a:gd name="connsiteY36-74" fmla="*/ 53764 h 979708"/>
              <a:gd name="connsiteX37-75" fmla="*/ 7365254 w 8003674"/>
              <a:gd name="connsiteY37-76" fmla="*/ 47312 h 979708"/>
              <a:gd name="connsiteX38-77" fmla="*/ 7372617 w 8003674"/>
              <a:gd name="connsiteY38-78" fmla="*/ 41475 h 979708"/>
              <a:gd name="connsiteX39-79" fmla="*/ 7379673 w 8003674"/>
              <a:gd name="connsiteY39-80" fmla="*/ 35638 h 979708"/>
              <a:gd name="connsiteX40-81" fmla="*/ 7387343 w 8003674"/>
              <a:gd name="connsiteY40-82" fmla="*/ 30415 h 979708"/>
              <a:gd name="connsiteX41-83" fmla="*/ 7394706 w 8003674"/>
              <a:gd name="connsiteY41-84" fmla="*/ 25499 h 979708"/>
              <a:gd name="connsiteX42-85" fmla="*/ 7402989 w 8003674"/>
              <a:gd name="connsiteY42-86" fmla="*/ 21198 h 979708"/>
              <a:gd name="connsiteX43-87" fmla="*/ 7410965 w 8003674"/>
              <a:gd name="connsiteY43-88" fmla="*/ 16897 h 979708"/>
              <a:gd name="connsiteX44-89" fmla="*/ 7419248 w 8003674"/>
              <a:gd name="connsiteY44-90" fmla="*/ 13518 h 979708"/>
              <a:gd name="connsiteX45-91" fmla="*/ 7427225 w 8003674"/>
              <a:gd name="connsiteY45-92" fmla="*/ 10138 h 979708"/>
              <a:gd name="connsiteX46-93" fmla="*/ 7435815 w 8003674"/>
              <a:gd name="connsiteY46-94" fmla="*/ 7680 h 979708"/>
              <a:gd name="connsiteX47-95" fmla="*/ 7444405 w 8003674"/>
              <a:gd name="connsiteY47-96" fmla="*/ 5223 h 979708"/>
              <a:gd name="connsiteX48-97" fmla="*/ 7452995 w 8003674"/>
              <a:gd name="connsiteY48-98" fmla="*/ 3687 h 979708"/>
              <a:gd name="connsiteX49-99" fmla="*/ 7461892 w 8003674"/>
              <a:gd name="connsiteY49-100" fmla="*/ 2150 h 979708"/>
              <a:gd name="connsiteX50-101" fmla="*/ 7470175 w 8003674"/>
              <a:gd name="connsiteY50-102" fmla="*/ 1229 h 979708"/>
              <a:gd name="connsiteX51-103" fmla="*/ 7479072 w 8003674"/>
              <a:gd name="connsiteY51-104" fmla="*/ 307 h 979708"/>
              <a:gd name="connsiteX52-105" fmla="*/ 7487968 w 8003674"/>
              <a:gd name="connsiteY52-106" fmla="*/ 0 h 979708"/>
              <a:gd name="connsiteX53-107" fmla="*/ 7496865 w 8003674"/>
              <a:gd name="connsiteY53-108" fmla="*/ 307 h 979708"/>
              <a:gd name="connsiteX54-109" fmla="*/ 7505455 w 8003674"/>
              <a:gd name="connsiteY54-110" fmla="*/ 1229 h 979708"/>
              <a:gd name="connsiteX55-111" fmla="*/ 7514352 w 8003674"/>
              <a:gd name="connsiteY55-112" fmla="*/ 2150 h 979708"/>
              <a:gd name="connsiteX56-113" fmla="*/ 7522942 w 8003674"/>
              <a:gd name="connsiteY56-114" fmla="*/ 3687 h 979708"/>
              <a:gd name="connsiteX57-115" fmla="*/ 7531839 w 8003674"/>
              <a:gd name="connsiteY57-116" fmla="*/ 5223 h 979708"/>
              <a:gd name="connsiteX58-117" fmla="*/ 7540122 w 8003674"/>
              <a:gd name="connsiteY58-118" fmla="*/ 7680 h 979708"/>
              <a:gd name="connsiteX59-119" fmla="*/ 7548712 w 8003674"/>
              <a:gd name="connsiteY59-120" fmla="*/ 10138 h 979708"/>
              <a:gd name="connsiteX60-121" fmla="*/ 7556995 w 8003674"/>
              <a:gd name="connsiteY60-122" fmla="*/ 13518 h 979708"/>
              <a:gd name="connsiteX61-123" fmla="*/ 7565278 w 8003674"/>
              <a:gd name="connsiteY61-124" fmla="*/ 16897 h 979708"/>
              <a:gd name="connsiteX62-125" fmla="*/ 7573255 w 8003674"/>
              <a:gd name="connsiteY62-126" fmla="*/ 21198 h 979708"/>
              <a:gd name="connsiteX63-127" fmla="*/ 7581231 w 8003674"/>
              <a:gd name="connsiteY63-128" fmla="*/ 25499 h 979708"/>
              <a:gd name="connsiteX64-129" fmla="*/ 7588901 w 8003674"/>
              <a:gd name="connsiteY64-130" fmla="*/ 30415 h 979708"/>
              <a:gd name="connsiteX65-131" fmla="*/ 7596264 w 8003674"/>
              <a:gd name="connsiteY65-132" fmla="*/ 35638 h 979708"/>
              <a:gd name="connsiteX66-133" fmla="*/ 7603626 w 8003674"/>
              <a:gd name="connsiteY66-134" fmla="*/ 41475 h 979708"/>
              <a:gd name="connsiteX67-135" fmla="*/ 7610682 w 8003674"/>
              <a:gd name="connsiteY67-136" fmla="*/ 47312 h 979708"/>
              <a:gd name="connsiteX68-137" fmla="*/ 7617432 w 8003674"/>
              <a:gd name="connsiteY68-138" fmla="*/ 53764 h 979708"/>
              <a:gd name="connsiteX69-139" fmla="*/ 7949987 w 8003674"/>
              <a:gd name="connsiteY69-140" fmla="*/ 386793 h 979708"/>
              <a:gd name="connsiteX70-141" fmla="*/ 7955816 w 8003674"/>
              <a:gd name="connsiteY70-142" fmla="*/ 392937 h 979708"/>
              <a:gd name="connsiteX71-143" fmla="*/ 7961644 w 8003674"/>
              <a:gd name="connsiteY71-144" fmla="*/ 399696 h 979708"/>
              <a:gd name="connsiteX72-145" fmla="*/ 7967167 w 8003674"/>
              <a:gd name="connsiteY72-146" fmla="*/ 406455 h 979708"/>
              <a:gd name="connsiteX73-147" fmla="*/ 7972075 w 8003674"/>
              <a:gd name="connsiteY73-148" fmla="*/ 413828 h 979708"/>
              <a:gd name="connsiteX74-149" fmla="*/ 7976984 w 8003674"/>
              <a:gd name="connsiteY74-150" fmla="*/ 421509 h 979708"/>
              <a:gd name="connsiteX75-151" fmla="*/ 7981279 w 8003674"/>
              <a:gd name="connsiteY75-152" fmla="*/ 428882 h 979708"/>
              <a:gd name="connsiteX76-153" fmla="*/ 7985267 w 8003674"/>
              <a:gd name="connsiteY76-154" fmla="*/ 436870 h 979708"/>
              <a:gd name="connsiteX77-155" fmla="*/ 7989255 w 8003674"/>
              <a:gd name="connsiteY77-156" fmla="*/ 445165 h 979708"/>
              <a:gd name="connsiteX78-157" fmla="*/ 7992323 w 8003674"/>
              <a:gd name="connsiteY78-158" fmla="*/ 453153 h 979708"/>
              <a:gd name="connsiteX79-159" fmla="*/ 7995084 w 8003674"/>
              <a:gd name="connsiteY79-160" fmla="*/ 461755 h 979708"/>
              <a:gd name="connsiteX80-161" fmla="*/ 7997538 w 8003674"/>
              <a:gd name="connsiteY80-162" fmla="*/ 470357 h 979708"/>
              <a:gd name="connsiteX81-163" fmla="*/ 7999686 w 8003674"/>
              <a:gd name="connsiteY81-164" fmla="*/ 479266 h 979708"/>
              <a:gd name="connsiteX82-165" fmla="*/ 8001526 w 8003674"/>
              <a:gd name="connsiteY82-166" fmla="*/ 488483 h 979708"/>
              <a:gd name="connsiteX83-167" fmla="*/ 8002447 w 8003674"/>
              <a:gd name="connsiteY83-168" fmla="*/ 497700 h 979708"/>
              <a:gd name="connsiteX84-169" fmla="*/ 8003367 w 8003674"/>
              <a:gd name="connsiteY84-170" fmla="*/ 506916 h 979708"/>
              <a:gd name="connsiteX85-171" fmla="*/ 8003674 w 8003674"/>
              <a:gd name="connsiteY85-172" fmla="*/ 516440 h 979708"/>
              <a:gd name="connsiteX86-173" fmla="*/ 8003367 w 8003674"/>
              <a:gd name="connsiteY86-174" fmla="*/ 525964 h 979708"/>
              <a:gd name="connsiteX87-175" fmla="*/ 8002447 w 8003674"/>
              <a:gd name="connsiteY87-176" fmla="*/ 535181 h 979708"/>
              <a:gd name="connsiteX88-177" fmla="*/ 8001526 w 8003674"/>
              <a:gd name="connsiteY88-178" fmla="*/ 544397 h 979708"/>
              <a:gd name="connsiteX89-179" fmla="*/ 7999686 w 8003674"/>
              <a:gd name="connsiteY89-180" fmla="*/ 553307 h 979708"/>
              <a:gd name="connsiteX90-181" fmla="*/ 7997538 w 8003674"/>
              <a:gd name="connsiteY90-182" fmla="*/ 562524 h 979708"/>
              <a:gd name="connsiteX91-183" fmla="*/ 7995084 w 8003674"/>
              <a:gd name="connsiteY91-184" fmla="*/ 570819 h 979708"/>
              <a:gd name="connsiteX92-185" fmla="*/ 7992323 w 8003674"/>
              <a:gd name="connsiteY92-186" fmla="*/ 579421 h 979708"/>
              <a:gd name="connsiteX93-187" fmla="*/ 7989255 w 8003674"/>
              <a:gd name="connsiteY93-188" fmla="*/ 587716 h 979708"/>
              <a:gd name="connsiteX94-189" fmla="*/ 7985267 w 8003674"/>
              <a:gd name="connsiteY94-190" fmla="*/ 596011 h 979708"/>
              <a:gd name="connsiteX95-191" fmla="*/ 7981279 w 8003674"/>
              <a:gd name="connsiteY95-192" fmla="*/ 603691 h 979708"/>
              <a:gd name="connsiteX96-193" fmla="*/ 7976984 w 8003674"/>
              <a:gd name="connsiteY96-194" fmla="*/ 611679 h 979708"/>
              <a:gd name="connsiteX97-195" fmla="*/ 7972075 w 8003674"/>
              <a:gd name="connsiteY97-196" fmla="*/ 619052 h 979708"/>
              <a:gd name="connsiteX98-197" fmla="*/ 7967167 w 8003674"/>
              <a:gd name="connsiteY98-198" fmla="*/ 626426 h 979708"/>
              <a:gd name="connsiteX99-199" fmla="*/ 7961644 w 8003674"/>
              <a:gd name="connsiteY99-200" fmla="*/ 633185 h 979708"/>
              <a:gd name="connsiteX100-201" fmla="*/ 7955816 w 8003674"/>
              <a:gd name="connsiteY100-202" fmla="*/ 639943 h 979708"/>
              <a:gd name="connsiteX101-203" fmla="*/ 7949987 w 8003674"/>
              <a:gd name="connsiteY101-204" fmla="*/ 646088 h 979708"/>
              <a:gd name="connsiteX102-205" fmla="*/ 7617432 w 8003674"/>
              <a:gd name="connsiteY102-206" fmla="*/ 978809 h 979708"/>
              <a:gd name="connsiteX103-207" fmla="*/ 7616534 w 8003674"/>
              <a:gd name="connsiteY103-208" fmla="*/ 979708 h 979708"/>
              <a:gd name="connsiteX0-209" fmla="*/ 0 w 8003674"/>
              <a:gd name="connsiteY0-210" fmla="*/ 443714 h 979708"/>
              <a:gd name="connsiteX1-211" fmla="*/ 0 w 8003674"/>
              <a:gd name="connsiteY1-212" fmla="*/ 332875 h 979708"/>
              <a:gd name="connsiteX2-213" fmla="*/ 7384071 w 8003674"/>
              <a:gd name="connsiteY2-214" fmla="*/ 332875 h 979708"/>
              <a:gd name="connsiteX3-215" fmla="*/ 7358505 w 8003674"/>
              <a:gd name="connsiteY3-216" fmla="*/ 313673 h 979708"/>
              <a:gd name="connsiteX4-217" fmla="*/ 7352063 w 8003674"/>
              <a:gd name="connsiteY4-218" fmla="*/ 306607 h 979708"/>
              <a:gd name="connsiteX5-219" fmla="*/ 7345620 w 8003674"/>
              <a:gd name="connsiteY5-220" fmla="*/ 299541 h 979708"/>
              <a:gd name="connsiteX6-221" fmla="*/ 7340098 w 8003674"/>
              <a:gd name="connsiteY6-222" fmla="*/ 292475 h 979708"/>
              <a:gd name="connsiteX7-223" fmla="*/ 7335189 w 8003674"/>
              <a:gd name="connsiteY7-224" fmla="*/ 284487 h 979708"/>
              <a:gd name="connsiteX8-225" fmla="*/ 7330281 w 8003674"/>
              <a:gd name="connsiteY8-226" fmla="*/ 276807 h 979708"/>
              <a:gd name="connsiteX9-227" fmla="*/ 7325679 w 8003674"/>
              <a:gd name="connsiteY9-228" fmla="*/ 269126 h 979708"/>
              <a:gd name="connsiteX10-229" fmla="*/ 7321691 w 8003674"/>
              <a:gd name="connsiteY10-230" fmla="*/ 260831 h 979708"/>
              <a:gd name="connsiteX11-231" fmla="*/ 7318316 w 8003674"/>
              <a:gd name="connsiteY11-232" fmla="*/ 252844 h 979708"/>
              <a:gd name="connsiteX12-233" fmla="*/ 7314942 w 8003674"/>
              <a:gd name="connsiteY12-234" fmla="*/ 244241 h 979708"/>
              <a:gd name="connsiteX13-235" fmla="*/ 7312181 w 8003674"/>
              <a:gd name="connsiteY13-236" fmla="*/ 235639 h 979708"/>
              <a:gd name="connsiteX14-237" fmla="*/ 7310033 w 8003674"/>
              <a:gd name="connsiteY14-238" fmla="*/ 227344 h 979708"/>
              <a:gd name="connsiteX15-239" fmla="*/ 7307886 w 8003674"/>
              <a:gd name="connsiteY15-240" fmla="*/ 218742 h 979708"/>
              <a:gd name="connsiteX16-241" fmla="*/ 7306658 w 8003674"/>
              <a:gd name="connsiteY16-242" fmla="*/ 209832 h 979708"/>
              <a:gd name="connsiteX17-243" fmla="*/ 7305431 w 8003674"/>
              <a:gd name="connsiteY17-244" fmla="*/ 201230 h 979708"/>
              <a:gd name="connsiteX18-245" fmla="*/ 7305124 w 8003674"/>
              <a:gd name="connsiteY18-246" fmla="*/ 192321 h 979708"/>
              <a:gd name="connsiteX19-247" fmla="*/ 7304818 w 8003674"/>
              <a:gd name="connsiteY19-248" fmla="*/ 183719 h 979708"/>
              <a:gd name="connsiteX20-249" fmla="*/ 7305124 w 8003674"/>
              <a:gd name="connsiteY20-250" fmla="*/ 175116 h 979708"/>
              <a:gd name="connsiteX21-251" fmla="*/ 7305431 w 8003674"/>
              <a:gd name="connsiteY21-252" fmla="*/ 166207 h 979708"/>
              <a:gd name="connsiteX22-253" fmla="*/ 7306658 w 8003674"/>
              <a:gd name="connsiteY22-254" fmla="*/ 157298 h 979708"/>
              <a:gd name="connsiteX23-255" fmla="*/ 7307886 w 8003674"/>
              <a:gd name="connsiteY23-256" fmla="*/ 148388 h 979708"/>
              <a:gd name="connsiteX24-257" fmla="*/ 7310033 w 8003674"/>
              <a:gd name="connsiteY24-258" fmla="*/ 140093 h 979708"/>
              <a:gd name="connsiteX25-259" fmla="*/ 7312181 w 8003674"/>
              <a:gd name="connsiteY25-260" fmla="*/ 131491 h 979708"/>
              <a:gd name="connsiteX26-261" fmla="*/ 7314942 w 8003674"/>
              <a:gd name="connsiteY26-262" fmla="*/ 122889 h 979708"/>
              <a:gd name="connsiteX27-263" fmla="*/ 7318316 w 8003674"/>
              <a:gd name="connsiteY27-264" fmla="*/ 114594 h 979708"/>
              <a:gd name="connsiteX28-265" fmla="*/ 7321691 w 8003674"/>
              <a:gd name="connsiteY28-266" fmla="*/ 106299 h 979708"/>
              <a:gd name="connsiteX29-267" fmla="*/ 7325679 w 8003674"/>
              <a:gd name="connsiteY29-268" fmla="*/ 98311 h 979708"/>
              <a:gd name="connsiteX30-269" fmla="*/ 7330281 w 8003674"/>
              <a:gd name="connsiteY30-270" fmla="*/ 90630 h 979708"/>
              <a:gd name="connsiteX31-271" fmla="*/ 7335189 w 8003674"/>
              <a:gd name="connsiteY31-272" fmla="*/ 82643 h 979708"/>
              <a:gd name="connsiteX32-273" fmla="*/ 7340098 w 8003674"/>
              <a:gd name="connsiteY32-274" fmla="*/ 75269 h 979708"/>
              <a:gd name="connsiteX33-275" fmla="*/ 7345620 w 8003674"/>
              <a:gd name="connsiteY33-276" fmla="*/ 67896 h 979708"/>
              <a:gd name="connsiteX34-277" fmla="*/ 7352063 w 8003674"/>
              <a:gd name="connsiteY34-278" fmla="*/ 60830 h 979708"/>
              <a:gd name="connsiteX35-279" fmla="*/ 7358505 w 8003674"/>
              <a:gd name="connsiteY35-280" fmla="*/ 53764 h 979708"/>
              <a:gd name="connsiteX36-281" fmla="*/ 7365254 w 8003674"/>
              <a:gd name="connsiteY36-282" fmla="*/ 47312 h 979708"/>
              <a:gd name="connsiteX37-283" fmla="*/ 7372617 w 8003674"/>
              <a:gd name="connsiteY37-284" fmla="*/ 41475 h 979708"/>
              <a:gd name="connsiteX38-285" fmla="*/ 7379673 w 8003674"/>
              <a:gd name="connsiteY38-286" fmla="*/ 35638 h 979708"/>
              <a:gd name="connsiteX39-287" fmla="*/ 7387343 w 8003674"/>
              <a:gd name="connsiteY39-288" fmla="*/ 30415 h 979708"/>
              <a:gd name="connsiteX40-289" fmla="*/ 7394706 w 8003674"/>
              <a:gd name="connsiteY40-290" fmla="*/ 25499 h 979708"/>
              <a:gd name="connsiteX41-291" fmla="*/ 7402989 w 8003674"/>
              <a:gd name="connsiteY41-292" fmla="*/ 21198 h 979708"/>
              <a:gd name="connsiteX42-293" fmla="*/ 7410965 w 8003674"/>
              <a:gd name="connsiteY42-294" fmla="*/ 16897 h 979708"/>
              <a:gd name="connsiteX43-295" fmla="*/ 7419248 w 8003674"/>
              <a:gd name="connsiteY43-296" fmla="*/ 13518 h 979708"/>
              <a:gd name="connsiteX44-297" fmla="*/ 7427225 w 8003674"/>
              <a:gd name="connsiteY44-298" fmla="*/ 10138 h 979708"/>
              <a:gd name="connsiteX45-299" fmla="*/ 7435815 w 8003674"/>
              <a:gd name="connsiteY45-300" fmla="*/ 7680 h 979708"/>
              <a:gd name="connsiteX46-301" fmla="*/ 7444405 w 8003674"/>
              <a:gd name="connsiteY46-302" fmla="*/ 5223 h 979708"/>
              <a:gd name="connsiteX47-303" fmla="*/ 7452995 w 8003674"/>
              <a:gd name="connsiteY47-304" fmla="*/ 3687 h 979708"/>
              <a:gd name="connsiteX48-305" fmla="*/ 7461892 w 8003674"/>
              <a:gd name="connsiteY48-306" fmla="*/ 2150 h 979708"/>
              <a:gd name="connsiteX49-307" fmla="*/ 7470175 w 8003674"/>
              <a:gd name="connsiteY49-308" fmla="*/ 1229 h 979708"/>
              <a:gd name="connsiteX50-309" fmla="*/ 7479072 w 8003674"/>
              <a:gd name="connsiteY50-310" fmla="*/ 307 h 979708"/>
              <a:gd name="connsiteX51-311" fmla="*/ 7487968 w 8003674"/>
              <a:gd name="connsiteY51-312" fmla="*/ 0 h 979708"/>
              <a:gd name="connsiteX52-313" fmla="*/ 7496865 w 8003674"/>
              <a:gd name="connsiteY52-314" fmla="*/ 307 h 979708"/>
              <a:gd name="connsiteX53-315" fmla="*/ 7505455 w 8003674"/>
              <a:gd name="connsiteY53-316" fmla="*/ 1229 h 979708"/>
              <a:gd name="connsiteX54-317" fmla="*/ 7514352 w 8003674"/>
              <a:gd name="connsiteY54-318" fmla="*/ 2150 h 979708"/>
              <a:gd name="connsiteX55-319" fmla="*/ 7522942 w 8003674"/>
              <a:gd name="connsiteY55-320" fmla="*/ 3687 h 979708"/>
              <a:gd name="connsiteX56-321" fmla="*/ 7531839 w 8003674"/>
              <a:gd name="connsiteY56-322" fmla="*/ 5223 h 979708"/>
              <a:gd name="connsiteX57-323" fmla="*/ 7540122 w 8003674"/>
              <a:gd name="connsiteY57-324" fmla="*/ 7680 h 979708"/>
              <a:gd name="connsiteX58-325" fmla="*/ 7548712 w 8003674"/>
              <a:gd name="connsiteY58-326" fmla="*/ 10138 h 979708"/>
              <a:gd name="connsiteX59-327" fmla="*/ 7556995 w 8003674"/>
              <a:gd name="connsiteY59-328" fmla="*/ 13518 h 979708"/>
              <a:gd name="connsiteX60-329" fmla="*/ 7565278 w 8003674"/>
              <a:gd name="connsiteY60-330" fmla="*/ 16897 h 979708"/>
              <a:gd name="connsiteX61-331" fmla="*/ 7573255 w 8003674"/>
              <a:gd name="connsiteY61-332" fmla="*/ 21198 h 979708"/>
              <a:gd name="connsiteX62-333" fmla="*/ 7581231 w 8003674"/>
              <a:gd name="connsiteY62-334" fmla="*/ 25499 h 979708"/>
              <a:gd name="connsiteX63-335" fmla="*/ 7588901 w 8003674"/>
              <a:gd name="connsiteY63-336" fmla="*/ 30415 h 979708"/>
              <a:gd name="connsiteX64-337" fmla="*/ 7596264 w 8003674"/>
              <a:gd name="connsiteY64-338" fmla="*/ 35638 h 979708"/>
              <a:gd name="connsiteX65-339" fmla="*/ 7603626 w 8003674"/>
              <a:gd name="connsiteY65-340" fmla="*/ 41475 h 979708"/>
              <a:gd name="connsiteX66-341" fmla="*/ 7610682 w 8003674"/>
              <a:gd name="connsiteY66-342" fmla="*/ 47312 h 979708"/>
              <a:gd name="connsiteX67-343" fmla="*/ 7617432 w 8003674"/>
              <a:gd name="connsiteY67-344" fmla="*/ 53764 h 979708"/>
              <a:gd name="connsiteX68-345" fmla="*/ 7949987 w 8003674"/>
              <a:gd name="connsiteY68-346" fmla="*/ 386793 h 979708"/>
              <a:gd name="connsiteX69-347" fmla="*/ 7955816 w 8003674"/>
              <a:gd name="connsiteY69-348" fmla="*/ 392937 h 979708"/>
              <a:gd name="connsiteX70-349" fmla="*/ 7961644 w 8003674"/>
              <a:gd name="connsiteY70-350" fmla="*/ 399696 h 979708"/>
              <a:gd name="connsiteX71-351" fmla="*/ 7967167 w 8003674"/>
              <a:gd name="connsiteY71-352" fmla="*/ 406455 h 979708"/>
              <a:gd name="connsiteX72-353" fmla="*/ 7972075 w 8003674"/>
              <a:gd name="connsiteY72-354" fmla="*/ 413828 h 979708"/>
              <a:gd name="connsiteX73-355" fmla="*/ 7976984 w 8003674"/>
              <a:gd name="connsiteY73-356" fmla="*/ 421509 h 979708"/>
              <a:gd name="connsiteX74-357" fmla="*/ 7981279 w 8003674"/>
              <a:gd name="connsiteY74-358" fmla="*/ 428882 h 979708"/>
              <a:gd name="connsiteX75-359" fmla="*/ 7985267 w 8003674"/>
              <a:gd name="connsiteY75-360" fmla="*/ 436870 h 979708"/>
              <a:gd name="connsiteX76-361" fmla="*/ 7989255 w 8003674"/>
              <a:gd name="connsiteY76-362" fmla="*/ 445165 h 979708"/>
              <a:gd name="connsiteX77-363" fmla="*/ 7992323 w 8003674"/>
              <a:gd name="connsiteY77-364" fmla="*/ 453153 h 979708"/>
              <a:gd name="connsiteX78-365" fmla="*/ 7995084 w 8003674"/>
              <a:gd name="connsiteY78-366" fmla="*/ 461755 h 979708"/>
              <a:gd name="connsiteX79-367" fmla="*/ 7997538 w 8003674"/>
              <a:gd name="connsiteY79-368" fmla="*/ 470357 h 979708"/>
              <a:gd name="connsiteX80-369" fmla="*/ 7999686 w 8003674"/>
              <a:gd name="connsiteY80-370" fmla="*/ 479266 h 979708"/>
              <a:gd name="connsiteX81-371" fmla="*/ 8001526 w 8003674"/>
              <a:gd name="connsiteY81-372" fmla="*/ 488483 h 979708"/>
              <a:gd name="connsiteX82-373" fmla="*/ 8002447 w 8003674"/>
              <a:gd name="connsiteY82-374" fmla="*/ 497700 h 979708"/>
              <a:gd name="connsiteX83-375" fmla="*/ 8003367 w 8003674"/>
              <a:gd name="connsiteY83-376" fmla="*/ 506916 h 979708"/>
              <a:gd name="connsiteX84-377" fmla="*/ 8003674 w 8003674"/>
              <a:gd name="connsiteY84-378" fmla="*/ 516440 h 979708"/>
              <a:gd name="connsiteX85-379" fmla="*/ 8003367 w 8003674"/>
              <a:gd name="connsiteY85-380" fmla="*/ 525964 h 979708"/>
              <a:gd name="connsiteX86-381" fmla="*/ 8002447 w 8003674"/>
              <a:gd name="connsiteY86-382" fmla="*/ 535181 h 979708"/>
              <a:gd name="connsiteX87-383" fmla="*/ 8001526 w 8003674"/>
              <a:gd name="connsiteY87-384" fmla="*/ 544397 h 979708"/>
              <a:gd name="connsiteX88-385" fmla="*/ 7999686 w 8003674"/>
              <a:gd name="connsiteY88-386" fmla="*/ 553307 h 979708"/>
              <a:gd name="connsiteX89-387" fmla="*/ 7997538 w 8003674"/>
              <a:gd name="connsiteY89-388" fmla="*/ 562524 h 979708"/>
              <a:gd name="connsiteX90-389" fmla="*/ 7995084 w 8003674"/>
              <a:gd name="connsiteY90-390" fmla="*/ 570819 h 979708"/>
              <a:gd name="connsiteX91-391" fmla="*/ 7992323 w 8003674"/>
              <a:gd name="connsiteY91-392" fmla="*/ 579421 h 979708"/>
              <a:gd name="connsiteX92-393" fmla="*/ 7989255 w 8003674"/>
              <a:gd name="connsiteY92-394" fmla="*/ 587716 h 979708"/>
              <a:gd name="connsiteX93-395" fmla="*/ 7985267 w 8003674"/>
              <a:gd name="connsiteY93-396" fmla="*/ 596011 h 979708"/>
              <a:gd name="connsiteX94-397" fmla="*/ 7981279 w 8003674"/>
              <a:gd name="connsiteY94-398" fmla="*/ 603691 h 979708"/>
              <a:gd name="connsiteX95-399" fmla="*/ 7976984 w 8003674"/>
              <a:gd name="connsiteY95-400" fmla="*/ 611679 h 979708"/>
              <a:gd name="connsiteX96-401" fmla="*/ 7972075 w 8003674"/>
              <a:gd name="connsiteY96-402" fmla="*/ 619052 h 979708"/>
              <a:gd name="connsiteX97-403" fmla="*/ 7967167 w 8003674"/>
              <a:gd name="connsiteY97-404" fmla="*/ 626426 h 979708"/>
              <a:gd name="connsiteX98-405" fmla="*/ 7961644 w 8003674"/>
              <a:gd name="connsiteY98-406" fmla="*/ 633185 h 979708"/>
              <a:gd name="connsiteX99-407" fmla="*/ 7955816 w 8003674"/>
              <a:gd name="connsiteY99-408" fmla="*/ 639943 h 979708"/>
              <a:gd name="connsiteX100-409" fmla="*/ 7949987 w 8003674"/>
              <a:gd name="connsiteY100-410" fmla="*/ 646088 h 979708"/>
              <a:gd name="connsiteX101-411" fmla="*/ 7617432 w 8003674"/>
              <a:gd name="connsiteY101-412" fmla="*/ 978809 h 979708"/>
              <a:gd name="connsiteX102-413" fmla="*/ 7616534 w 8003674"/>
              <a:gd name="connsiteY102-414" fmla="*/ 979708 h 979708"/>
              <a:gd name="connsiteX0-415" fmla="*/ 0 w 8003674"/>
              <a:gd name="connsiteY0-416" fmla="*/ 332875 h 979708"/>
              <a:gd name="connsiteX1-417" fmla="*/ 7384071 w 8003674"/>
              <a:gd name="connsiteY1-418" fmla="*/ 332875 h 979708"/>
              <a:gd name="connsiteX2-419" fmla="*/ 7358505 w 8003674"/>
              <a:gd name="connsiteY2-420" fmla="*/ 313673 h 979708"/>
              <a:gd name="connsiteX3-421" fmla="*/ 7352063 w 8003674"/>
              <a:gd name="connsiteY3-422" fmla="*/ 306607 h 979708"/>
              <a:gd name="connsiteX4-423" fmla="*/ 7345620 w 8003674"/>
              <a:gd name="connsiteY4-424" fmla="*/ 299541 h 979708"/>
              <a:gd name="connsiteX5-425" fmla="*/ 7340098 w 8003674"/>
              <a:gd name="connsiteY5-426" fmla="*/ 292475 h 979708"/>
              <a:gd name="connsiteX6-427" fmla="*/ 7335189 w 8003674"/>
              <a:gd name="connsiteY6-428" fmla="*/ 284487 h 979708"/>
              <a:gd name="connsiteX7-429" fmla="*/ 7330281 w 8003674"/>
              <a:gd name="connsiteY7-430" fmla="*/ 276807 h 979708"/>
              <a:gd name="connsiteX8-431" fmla="*/ 7325679 w 8003674"/>
              <a:gd name="connsiteY8-432" fmla="*/ 269126 h 979708"/>
              <a:gd name="connsiteX9-433" fmla="*/ 7321691 w 8003674"/>
              <a:gd name="connsiteY9-434" fmla="*/ 260831 h 979708"/>
              <a:gd name="connsiteX10-435" fmla="*/ 7318316 w 8003674"/>
              <a:gd name="connsiteY10-436" fmla="*/ 252844 h 979708"/>
              <a:gd name="connsiteX11-437" fmla="*/ 7314942 w 8003674"/>
              <a:gd name="connsiteY11-438" fmla="*/ 244241 h 979708"/>
              <a:gd name="connsiteX12-439" fmla="*/ 7312181 w 8003674"/>
              <a:gd name="connsiteY12-440" fmla="*/ 235639 h 979708"/>
              <a:gd name="connsiteX13-441" fmla="*/ 7310033 w 8003674"/>
              <a:gd name="connsiteY13-442" fmla="*/ 227344 h 979708"/>
              <a:gd name="connsiteX14-443" fmla="*/ 7307886 w 8003674"/>
              <a:gd name="connsiteY14-444" fmla="*/ 218742 h 979708"/>
              <a:gd name="connsiteX15-445" fmla="*/ 7306658 w 8003674"/>
              <a:gd name="connsiteY15-446" fmla="*/ 209832 h 979708"/>
              <a:gd name="connsiteX16-447" fmla="*/ 7305431 w 8003674"/>
              <a:gd name="connsiteY16-448" fmla="*/ 201230 h 979708"/>
              <a:gd name="connsiteX17-449" fmla="*/ 7305124 w 8003674"/>
              <a:gd name="connsiteY17-450" fmla="*/ 192321 h 979708"/>
              <a:gd name="connsiteX18-451" fmla="*/ 7304818 w 8003674"/>
              <a:gd name="connsiteY18-452" fmla="*/ 183719 h 979708"/>
              <a:gd name="connsiteX19-453" fmla="*/ 7305124 w 8003674"/>
              <a:gd name="connsiteY19-454" fmla="*/ 175116 h 979708"/>
              <a:gd name="connsiteX20-455" fmla="*/ 7305431 w 8003674"/>
              <a:gd name="connsiteY20-456" fmla="*/ 166207 h 979708"/>
              <a:gd name="connsiteX21-457" fmla="*/ 7306658 w 8003674"/>
              <a:gd name="connsiteY21-458" fmla="*/ 157298 h 979708"/>
              <a:gd name="connsiteX22-459" fmla="*/ 7307886 w 8003674"/>
              <a:gd name="connsiteY22-460" fmla="*/ 148388 h 979708"/>
              <a:gd name="connsiteX23-461" fmla="*/ 7310033 w 8003674"/>
              <a:gd name="connsiteY23-462" fmla="*/ 140093 h 979708"/>
              <a:gd name="connsiteX24-463" fmla="*/ 7312181 w 8003674"/>
              <a:gd name="connsiteY24-464" fmla="*/ 131491 h 979708"/>
              <a:gd name="connsiteX25-465" fmla="*/ 7314942 w 8003674"/>
              <a:gd name="connsiteY25-466" fmla="*/ 122889 h 979708"/>
              <a:gd name="connsiteX26-467" fmla="*/ 7318316 w 8003674"/>
              <a:gd name="connsiteY26-468" fmla="*/ 114594 h 979708"/>
              <a:gd name="connsiteX27-469" fmla="*/ 7321691 w 8003674"/>
              <a:gd name="connsiteY27-470" fmla="*/ 106299 h 979708"/>
              <a:gd name="connsiteX28-471" fmla="*/ 7325679 w 8003674"/>
              <a:gd name="connsiteY28-472" fmla="*/ 98311 h 979708"/>
              <a:gd name="connsiteX29-473" fmla="*/ 7330281 w 8003674"/>
              <a:gd name="connsiteY29-474" fmla="*/ 90630 h 979708"/>
              <a:gd name="connsiteX30-475" fmla="*/ 7335189 w 8003674"/>
              <a:gd name="connsiteY30-476" fmla="*/ 82643 h 979708"/>
              <a:gd name="connsiteX31-477" fmla="*/ 7340098 w 8003674"/>
              <a:gd name="connsiteY31-478" fmla="*/ 75269 h 979708"/>
              <a:gd name="connsiteX32-479" fmla="*/ 7345620 w 8003674"/>
              <a:gd name="connsiteY32-480" fmla="*/ 67896 h 979708"/>
              <a:gd name="connsiteX33-481" fmla="*/ 7352063 w 8003674"/>
              <a:gd name="connsiteY33-482" fmla="*/ 60830 h 979708"/>
              <a:gd name="connsiteX34-483" fmla="*/ 7358505 w 8003674"/>
              <a:gd name="connsiteY34-484" fmla="*/ 53764 h 979708"/>
              <a:gd name="connsiteX35-485" fmla="*/ 7365254 w 8003674"/>
              <a:gd name="connsiteY35-486" fmla="*/ 47312 h 979708"/>
              <a:gd name="connsiteX36-487" fmla="*/ 7372617 w 8003674"/>
              <a:gd name="connsiteY36-488" fmla="*/ 41475 h 979708"/>
              <a:gd name="connsiteX37-489" fmla="*/ 7379673 w 8003674"/>
              <a:gd name="connsiteY37-490" fmla="*/ 35638 h 979708"/>
              <a:gd name="connsiteX38-491" fmla="*/ 7387343 w 8003674"/>
              <a:gd name="connsiteY38-492" fmla="*/ 30415 h 979708"/>
              <a:gd name="connsiteX39-493" fmla="*/ 7394706 w 8003674"/>
              <a:gd name="connsiteY39-494" fmla="*/ 25499 h 979708"/>
              <a:gd name="connsiteX40-495" fmla="*/ 7402989 w 8003674"/>
              <a:gd name="connsiteY40-496" fmla="*/ 21198 h 979708"/>
              <a:gd name="connsiteX41-497" fmla="*/ 7410965 w 8003674"/>
              <a:gd name="connsiteY41-498" fmla="*/ 16897 h 979708"/>
              <a:gd name="connsiteX42-499" fmla="*/ 7419248 w 8003674"/>
              <a:gd name="connsiteY42-500" fmla="*/ 13518 h 979708"/>
              <a:gd name="connsiteX43-501" fmla="*/ 7427225 w 8003674"/>
              <a:gd name="connsiteY43-502" fmla="*/ 10138 h 979708"/>
              <a:gd name="connsiteX44-503" fmla="*/ 7435815 w 8003674"/>
              <a:gd name="connsiteY44-504" fmla="*/ 7680 h 979708"/>
              <a:gd name="connsiteX45-505" fmla="*/ 7444405 w 8003674"/>
              <a:gd name="connsiteY45-506" fmla="*/ 5223 h 979708"/>
              <a:gd name="connsiteX46-507" fmla="*/ 7452995 w 8003674"/>
              <a:gd name="connsiteY46-508" fmla="*/ 3687 h 979708"/>
              <a:gd name="connsiteX47-509" fmla="*/ 7461892 w 8003674"/>
              <a:gd name="connsiteY47-510" fmla="*/ 2150 h 979708"/>
              <a:gd name="connsiteX48-511" fmla="*/ 7470175 w 8003674"/>
              <a:gd name="connsiteY48-512" fmla="*/ 1229 h 979708"/>
              <a:gd name="connsiteX49-513" fmla="*/ 7479072 w 8003674"/>
              <a:gd name="connsiteY49-514" fmla="*/ 307 h 979708"/>
              <a:gd name="connsiteX50-515" fmla="*/ 7487968 w 8003674"/>
              <a:gd name="connsiteY50-516" fmla="*/ 0 h 979708"/>
              <a:gd name="connsiteX51-517" fmla="*/ 7496865 w 8003674"/>
              <a:gd name="connsiteY51-518" fmla="*/ 307 h 979708"/>
              <a:gd name="connsiteX52-519" fmla="*/ 7505455 w 8003674"/>
              <a:gd name="connsiteY52-520" fmla="*/ 1229 h 979708"/>
              <a:gd name="connsiteX53-521" fmla="*/ 7514352 w 8003674"/>
              <a:gd name="connsiteY53-522" fmla="*/ 2150 h 979708"/>
              <a:gd name="connsiteX54-523" fmla="*/ 7522942 w 8003674"/>
              <a:gd name="connsiteY54-524" fmla="*/ 3687 h 979708"/>
              <a:gd name="connsiteX55-525" fmla="*/ 7531839 w 8003674"/>
              <a:gd name="connsiteY55-526" fmla="*/ 5223 h 979708"/>
              <a:gd name="connsiteX56-527" fmla="*/ 7540122 w 8003674"/>
              <a:gd name="connsiteY56-528" fmla="*/ 7680 h 979708"/>
              <a:gd name="connsiteX57-529" fmla="*/ 7548712 w 8003674"/>
              <a:gd name="connsiteY57-530" fmla="*/ 10138 h 979708"/>
              <a:gd name="connsiteX58-531" fmla="*/ 7556995 w 8003674"/>
              <a:gd name="connsiteY58-532" fmla="*/ 13518 h 979708"/>
              <a:gd name="connsiteX59-533" fmla="*/ 7565278 w 8003674"/>
              <a:gd name="connsiteY59-534" fmla="*/ 16897 h 979708"/>
              <a:gd name="connsiteX60-535" fmla="*/ 7573255 w 8003674"/>
              <a:gd name="connsiteY60-536" fmla="*/ 21198 h 979708"/>
              <a:gd name="connsiteX61-537" fmla="*/ 7581231 w 8003674"/>
              <a:gd name="connsiteY61-538" fmla="*/ 25499 h 979708"/>
              <a:gd name="connsiteX62-539" fmla="*/ 7588901 w 8003674"/>
              <a:gd name="connsiteY62-540" fmla="*/ 30415 h 979708"/>
              <a:gd name="connsiteX63-541" fmla="*/ 7596264 w 8003674"/>
              <a:gd name="connsiteY63-542" fmla="*/ 35638 h 979708"/>
              <a:gd name="connsiteX64-543" fmla="*/ 7603626 w 8003674"/>
              <a:gd name="connsiteY64-544" fmla="*/ 41475 h 979708"/>
              <a:gd name="connsiteX65-545" fmla="*/ 7610682 w 8003674"/>
              <a:gd name="connsiteY65-546" fmla="*/ 47312 h 979708"/>
              <a:gd name="connsiteX66-547" fmla="*/ 7617432 w 8003674"/>
              <a:gd name="connsiteY66-548" fmla="*/ 53764 h 979708"/>
              <a:gd name="connsiteX67-549" fmla="*/ 7949987 w 8003674"/>
              <a:gd name="connsiteY67-550" fmla="*/ 386793 h 979708"/>
              <a:gd name="connsiteX68-551" fmla="*/ 7955816 w 8003674"/>
              <a:gd name="connsiteY68-552" fmla="*/ 392937 h 979708"/>
              <a:gd name="connsiteX69-553" fmla="*/ 7961644 w 8003674"/>
              <a:gd name="connsiteY69-554" fmla="*/ 399696 h 979708"/>
              <a:gd name="connsiteX70-555" fmla="*/ 7967167 w 8003674"/>
              <a:gd name="connsiteY70-556" fmla="*/ 406455 h 979708"/>
              <a:gd name="connsiteX71-557" fmla="*/ 7972075 w 8003674"/>
              <a:gd name="connsiteY71-558" fmla="*/ 413828 h 979708"/>
              <a:gd name="connsiteX72-559" fmla="*/ 7976984 w 8003674"/>
              <a:gd name="connsiteY72-560" fmla="*/ 421509 h 979708"/>
              <a:gd name="connsiteX73-561" fmla="*/ 7981279 w 8003674"/>
              <a:gd name="connsiteY73-562" fmla="*/ 428882 h 979708"/>
              <a:gd name="connsiteX74-563" fmla="*/ 7985267 w 8003674"/>
              <a:gd name="connsiteY74-564" fmla="*/ 436870 h 979708"/>
              <a:gd name="connsiteX75-565" fmla="*/ 7989255 w 8003674"/>
              <a:gd name="connsiteY75-566" fmla="*/ 445165 h 979708"/>
              <a:gd name="connsiteX76-567" fmla="*/ 7992323 w 8003674"/>
              <a:gd name="connsiteY76-568" fmla="*/ 453153 h 979708"/>
              <a:gd name="connsiteX77-569" fmla="*/ 7995084 w 8003674"/>
              <a:gd name="connsiteY77-570" fmla="*/ 461755 h 979708"/>
              <a:gd name="connsiteX78-571" fmla="*/ 7997538 w 8003674"/>
              <a:gd name="connsiteY78-572" fmla="*/ 470357 h 979708"/>
              <a:gd name="connsiteX79-573" fmla="*/ 7999686 w 8003674"/>
              <a:gd name="connsiteY79-574" fmla="*/ 479266 h 979708"/>
              <a:gd name="connsiteX80-575" fmla="*/ 8001526 w 8003674"/>
              <a:gd name="connsiteY80-576" fmla="*/ 488483 h 979708"/>
              <a:gd name="connsiteX81-577" fmla="*/ 8002447 w 8003674"/>
              <a:gd name="connsiteY81-578" fmla="*/ 497700 h 979708"/>
              <a:gd name="connsiteX82-579" fmla="*/ 8003367 w 8003674"/>
              <a:gd name="connsiteY82-580" fmla="*/ 506916 h 979708"/>
              <a:gd name="connsiteX83-581" fmla="*/ 8003674 w 8003674"/>
              <a:gd name="connsiteY83-582" fmla="*/ 516440 h 979708"/>
              <a:gd name="connsiteX84-583" fmla="*/ 8003367 w 8003674"/>
              <a:gd name="connsiteY84-584" fmla="*/ 525964 h 979708"/>
              <a:gd name="connsiteX85-585" fmla="*/ 8002447 w 8003674"/>
              <a:gd name="connsiteY85-586" fmla="*/ 535181 h 979708"/>
              <a:gd name="connsiteX86-587" fmla="*/ 8001526 w 8003674"/>
              <a:gd name="connsiteY86-588" fmla="*/ 544397 h 979708"/>
              <a:gd name="connsiteX87-589" fmla="*/ 7999686 w 8003674"/>
              <a:gd name="connsiteY87-590" fmla="*/ 553307 h 979708"/>
              <a:gd name="connsiteX88-591" fmla="*/ 7997538 w 8003674"/>
              <a:gd name="connsiteY88-592" fmla="*/ 562524 h 979708"/>
              <a:gd name="connsiteX89-593" fmla="*/ 7995084 w 8003674"/>
              <a:gd name="connsiteY89-594" fmla="*/ 570819 h 979708"/>
              <a:gd name="connsiteX90-595" fmla="*/ 7992323 w 8003674"/>
              <a:gd name="connsiteY90-596" fmla="*/ 579421 h 979708"/>
              <a:gd name="connsiteX91-597" fmla="*/ 7989255 w 8003674"/>
              <a:gd name="connsiteY91-598" fmla="*/ 587716 h 979708"/>
              <a:gd name="connsiteX92-599" fmla="*/ 7985267 w 8003674"/>
              <a:gd name="connsiteY92-600" fmla="*/ 596011 h 979708"/>
              <a:gd name="connsiteX93-601" fmla="*/ 7981279 w 8003674"/>
              <a:gd name="connsiteY93-602" fmla="*/ 603691 h 979708"/>
              <a:gd name="connsiteX94-603" fmla="*/ 7976984 w 8003674"/>
              <a:gd name="connsiteY94-604" fmla="*/ 611679 h 979708"/>
              <a:gd name="connsiteX95-605" fmla="*/ 7972075 w 8003674"/>
              <a:gd name="connsiteY95-606" fmla="*/ 619052 h 979708"/>
              <a:gd name="connsiteX96-607" fmla="*/ 7967167 w 8003674"/>
              <a:gd name="connsiteY96-608" fmla="*/ 626426 h 979708"/>
              <a:gd name="connsiteX97-609" fmla="*/ 7961644 w 8003674"/>
              <a:gd name="connsiteY97-610" fmla="*/ 633185 h 979708"/>
              <a:gd name="connsiteX98-611" fmla="*/ 7955816 w 8003674"/>
              <a:gd name="connsiteY98-612" fmla="*/ 639943 h 979708"/>
              <a:gd name="connsiteX99-613" fmla="*/ 7949987 w 8003674"/>
              <a:gd name="connsiteY99-614" fmla="*/ 646088 h 979708"/>
              <a:gd name="connsiteX100-615" fmla="*/ 7617432 w 8003674"/>
              <a:gd name="connsiteY100-616" fmla="*/ 978809 h 979708"/>
              <a:gd name="connsiteX101-617" fmla="*/ 7616534 w 8003674"/>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003674" h="979708">
                <a:moveTo>
                  <a:pt x="0" y="332875"/>
                </a:moveTo>
                <a:lnTo>
                  <a:pt x="7384071" y="332875"/>
                </a:lnTo>
                <a:lnTo>
                  <a:pt x="7358505" y="313673"/>
                </a:lnTo>
                <a:lnTo>
                  <a:pt x="7352063" y="306607"/>
                </a:lnTo>
                <a:lnTo>
                  <a:pt x="7345620" y="299541"/>
                </a:lnTo>
                <a:lnTo>
                  <a:pt x="7340098" y="292475"/>
                </a:lnTo>
                <a:lnTo>
                  <a:pt x="7335189" y="284487"/>
                </a:lnTo>
                <a:lnTo>
                  <a:pt x="7330281" y="276807"/>
                </a:lnTo>
                <a:lnTo>
                  <a:pt x="7325679" y="269126"/>
                </a:lnTo>
                <a:lnTo>
                  <a:pt x="7321691" y="260831"/>
                </a:lnTo>
                <a:lnTo>
                  <a:pt x="7318316" y="252844"/>
                </a:lnTo>
                <a:lnTo>
                  <a:pt x="7314942" y="244241"/>
                </a:lnTo>
                <a:lnTo>
                  <a:pt x="7312181" y="235639"/>
                </a:lnTo>
                <a:lnTo>
                  <a:pt x="7310033" y="227344"/>
                </a:lnTo>
                <a:lnTo>
                  <a:pt x="7307886" y="218742"/>
                </a:lnTo>
                <a:lnTo>
                  <a:pt x="7306658" y="209832"/>
                </a:lnTo>
                <a:lnTo>
                  <a:pt x="7305431" y="201230"/>
                </a:lnTo>
                <a:cubicBezTo>
                  <a:pt x="7305329" y="198260"/>
                  <a:pt x="7305226" y="195291"/>
                  <a:pt x="7305124" y="192321"/>
                </a:cubicBezTo>
                <a:lnTo>
                  <a:pt x="7304818" y="183719"/>
                </a:lnTo>
                <a:lnTo>
                  <a:pt x="7305124" y="175116"/>
                </a:lnTo>
                <a:cubicBezTo>
                  <a:pt x="7305226" y="172146"/>
                  <a:pt x="7305329" y="169177"/>
                  <a:pt x="7305431" y="166207"/>
                </a:cubicBezTo>
                <a:lnTo>
                  <a:pt x="7306658" y="157298"/>
                </a:lnTo>
                <a:lnTo>
                  <a:pt x="7307886" y="148388"/>
                </a:lnTo>
                <a:lnTo>
                  <a:pt x="7310033" y="140093"/>
                </a:lnTo>
                <a:lnTo>
                  <a:pt x="7312181" y="131491"/>
                </a:lnTo>
                <a:lnTo>
                  <a:pt x="7314942" y="122889"/>
                </a:lnTo>
                <a:lnTo>
                  <a:pt x="7318316" y="114594"/>
                </a:lnTo>
                <a:lnTo>
                  <a:pt x="7321691" y="106299"/>
                </a:lnTo>
                <a:lnTo>
                  <a:pt x="7325679" y="98311"/>
                </a:lnTo>
                <a:lnTo>
                  <a:pt x="7330281" y="90630"/>
                </a:lnTo>
                <a:lnTo>
                  <a:pt x="7335189" y="82643"/>
                </a:lnTo>
                <a:lnTo>
                  <a:pt x="7340098" y="75269"/>
                </a:lnTo>
                <a:lnTo>
                  <a:pt x="7345620" y="67896"/>
                </a:lnTo>
                <a:lnTo>
                  <a:pt x="7352063" y="60830"/>
                </a:lnTo>
                <a:lnTo>
                  <a:pt x="7358505" y="53764"/>
                </a:lnTo>
                <a:lnTo>
                  <a:pt x="7365254" y="47312"/>
                </a:lnTo>
                <a:lnTo>
                  <a:pt x="7372617" y="41475"/>
                </a:lnTo>
                <a:lnTo>
                  <a:pt x="7379673" y="35638"/>
                </a:lnTo>
                <a:lnTo>
                  <a:pt x="7387343" y="30415"/>
                </a:lnTo>
                <a:lnTo>
                  <a:pt x="7394706" y="25499"/>
                </a:lnTo>
                <a:lnTo>
                  <a:pt x="7402989" y="21198"/>
                </a:lnTo>
                <a:lnTo>
                  <a:pt x="7410965" y="16897"/>
                </a:lnTo>
                <a:lnTo>
                  <a:pt x="7419248" y="13518"/>
                </a:lnTo>
                <a:lnTo>
                  <a:pt x="7427225" y="10138"/>
                </a:lnTo>
                <a:lnTo>
                  <a:pt x="7435815" y="7680"/>
                </a:lnTo>
                <a:lnTo>
                  <a:pt x="7444405" y="5223"/>
                </a:lnTo>
                <a:lnTo>
                  <a:pt x="7452995" y="3687"/>
                </a:lnTo>
                <a:lnTo>
                  <a:pt x="7461892" y="2150"/>
                </a:lnTo>
                <a:lnTo>
                  <a:pt x="7470175" y="1229"/>
                </a:lnTo>
                <a:lnTo>
                  <a:pt x="7479072" y="307"/>
                </a:lnTo>
                <a:lnTo>
                  <a:pt x="7487968" y="0"/>
                </a:lnTo>
                <a:lnTo>
                  <a:pt x="7496865" y="307"/>
                </a:lnTo>
                <a:lnTo>
                  <a:pt x="7505455" y="1229"/>
                </a:lnTo>
                <a:lnTo>
                  <a:pt x="7514352" y="2150"/>
                </a:lnTo>
                <a:lnTo>
                  <a:pt x="7522942" y="3687"/>
                </a:lnTo>
                <a:lnTo>
                  <a:pt x="7531839" y="5223"/>
                </a:lnTo>
                <a:lnTo>
                  <a:pt x="7540122" y="7680"/>
                </a:lnTo>
                <a:lnTo>
                  <a:pt x="7548712" y="10138"/>
                </a:lnTo>
                <a:lnTo>
                  <a:pt x="7556995" y="13518"/>
                </a:lnTo>
                <a:lnTo>
                  <a:pt x="7565278" y="16897"/>
                </a:lnTo>
                <a:lnTo>
                  <a:pt x="7573255" y="21198"/>
                </a:lnTo>
                <a:lnTo>
                  <a:pt x="7581231" y="25499"/>
                </a:lnTo>
                <a:lnTo>
                  <a:pt x="7588901" y="30415"/>
                </a:lnTo>
                <a:lnTo>
                  <a:pt x="7596264" y="35638"/>
                </a:lnTo>
                <a:lnTo>
                  <a:pt x="7603626" y="41475"/>
                </a:lnTo>
                <a:lnTo>
                  <a:pt x="7610682" y="47312"/>
                </a:lnTo>
                <a:lnTo>
                  <a:pt x="7617432" y="53764"/>
                </a:lnTo>
                <a:lnTo>
                  <a:pt x="7949987" y="386793"/>
                </a:lnTo>
                <a:lnTo>
                  <a:pt x="7955816" y="392937"/>
                </a:lnTo>
                <a:lnTo>
                  <a:pt x="7961644" y="399696"/>
                </a:lnTo>
                <a:lnTo>
                  <a:pt x="7967167" y="406455"/>
                </a:lnTo>
                <a:lnTo>
                  <a:pt x="7972075" y="413828"/>
                </a:lnTo>
                <a:lnTo>
                  <a:pt x="7976984" y="421509"/>
                </a:lnTo>
                <a:lnTo>
                  <a:pt x="7981279" y="428882"/>
                </a:lnTo>
                <a:lnTo>
                  <a:pt x="7985267" y="436870"/>
                </a:lnTo>
                <a:lnTo>
                  <a:pt x="7989255" y="445165"/>
                </a:lnTo>
                <a:lnTo>
                  <a:pt x="7992323" y="453153"/>
                </a:lnTo>
                <a:lnTo>
                  <a:pt x="7995084" y="461755"/>
                </a:lnTo>
                <a:lnTo>
                  <a:pt x="7997538" y="470357"/>
                </a:lnTo>
                <a:lnTo>
                  <a:pt x="7999686" y="479266"/>
                </a:lnTo>
                <a:lnTo>
                  <a:pt x="8001526" y="488483"/>
                </a:lnTo>
                <a:lnTo>
                  <a:pt x="8002447" y="497700"/>
                </a:lnTo>
                <a:cubicBezTo>
                  <a:pt x="8002754" y="500772"/>
                  <a:pt x="8003060" y="503844"/>
                  <a:pt x="8003367" y="506916"/>
                </a:cubicBezTo>
                <a:cubicBezTo>
                  <a:pt x="8003469" y="510091"/>
                  <a:pt x="8003572" y="513265"/>
                  <a:pt x="8003674" y="516440"/>
                </a:cubicBezTo>
                <a:cubicBezTo>
                  <a:pt x="8003572" y="519615"/>
                  <a:pt x="8003469" y="522789"/>
                  <a:pt x="8003367" y="525964"/>
                </a:cubicBezTo>
                <a:cubicBezTo>
                  <a:pt x="8003060" y="529036"/>
                  <a:pt x="8002754" y="532109"/>
                  <a:pt x="8002447" y="535181"/>
                </a:cubicBezTo>
                <a:lnTo>
                  <a:pt x="8001526" y="544397"/>
                </a:lnTo>
                <a:lnTo>
                  <a:pt x="7999686" y="553307"/>
                </a:lnTo>
                <a:lnTo>
                  <a:pt x="7997538" y="562524"/>
                </a:lnTo>
                <a:lnTo>
                  <a:pt x="7995084" y="570819"/>
                </a:lnTo>
                <a:lnTo>
                  <a:pt x="7992323" y="579421"/>
                </a:lnTo>
                <a:lnTo>
                  <a:pt x="7989255" y="587716"/>
                </a:lnTo>
                <a:lnTo>
                  <a:pt x="7985267" y="596011"/>
                </a:lnTo>
                <a:lnTo>
                  <a:pt x="7981279" y="603691"/>
                </a:lnTo>
                <a:lnTo>
                  <a:pt x="7976984" y="611679"/>
                </a:lnTo>
                <a:lnTo>
                  <a:pt x="7972075" y="619052"/>
                </a:lnTo>
                <a:lnTo>
                  <a:pt x="7967167" y="626426"/>
                </a:lnTo>
                <a:lnTo>
                  <a:pt x="7961644" y="633185"/>
                </a:lnTo>
                <a:lnTo>
                  <a:pt x="7955816" y="639943"/>
                </a:lnTo>
                <a:lnTo>
                  <a:pt x="7949987" y="646088"/>
                </a:lnTo>
                <a:lnTo>
                  <a:pt x="7617432" y="978809"/>
                </a:lnTo>
                <a:lnTo>
                  <a:pt x="7616534"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1" name="任意多边形 10"/>
          <p:cNvSpPr/>
          <p:nvPr>
            <p:custDataLst>
              <p:tags r:id="rId6"/>
            </p:custDataLst>
          </p:nvPr>
        </p:nvSpPr>
        <p:spPr bwMode="auto">
          <a:xfrm>
            <a:off x="671195" y="4134485"/>
            <a:ext cx="5450840" cy="796290"/>
          </a:xfrm>
          <a:custGeom>
            <a:avLst/>
            <a:gdLst>
              <a:gd name="connsiteX0" fmla="*/ 7098006 w 7485146"/>
              <a:gd name="connsiteY0" fmla="*/ 443714 h 979708"/>
              <a:gd name="connsiteX1" fmla="*/ 0 w 7485146"/>
              <a:gd name="connsiteY1" fmla="*/ 443714 h 979708"/>
              <a:gd name="connsiteX2" fmla="*/ 0 w 7485146"/>
              <a:gd name="connsiteY2" fmla="*/ 332875 h 979708"/>
              <a:gd name="connsiteX3" fmla="*/ 6865543 w 7485146"/>
              <a:gd name="connsiteY3" fmla="*/ 332875 h 979708"/>
              <a:gd name="connsiteX4" fmla="*/ 6839977 w 7485146"/>
              <a:gd name="connsiteY4" fmla="*/ 313673 h 979708"/>
              <a:gd name="connsiteX5" fmla="*/ 6833535 w 7485146"/>
              <a:gd name="connsiteY5" fmla="*/ 306607 h 979708"/>
              <a:gd name="connsiteX6" fmla="*/ 6827092 w 7485146"/>
              <a:gd name="connsiteY6" fmla="*/ 299541 h 979708"/>
              <a:gd name="connsiteX7" fmla="*/ 6821570 w 7485146"/>
              <a:gd name="connsiteY7" fmla="*/ 292475 h 979708"/>
              <a:gd name="connsiteX8" fmla="*/ 6816661 w 7485146"/>
              <a:gd name="connsiteY8" fmla="*/ 284487 h 979708"/>
              <a:gd name="connsiteX9" fmla="*/ 6811753 w 7485146"/>
              <a:gd name="connsiteY9" fmla="*/ 276807 h 979708"/>
              <a:gd name="connsiteX10" fmla="*/ 6807151 w 7485146"/>
              <a:gd name="connsiteY10" fmla="*/ 269126 h 979708"/>
              <a:gd name="connsiteX11" fmla="*/ 6803163 w 7485146"/>
              <a:gd name="connsiteY11" fmla="*/ 260831 h 979708"/>
              <a:gd name="connsiteX12" fmla="*/ 6799788 w 7485146"/>
              <a:gd name="connsiteY12" fmla="*/ 252844 h 979708"/>
              <a:gd name="connsiteX13" fmla="*/ 6796414 w 7485146"/>
              <a:gd name="connsiteY13" fmla="*/ 244241 h 979708"/>
              <a:gd name="connsiteX14" fmla="*/ 6793653 w 7485146"/>
              <a:gd name="connsiteY14" fmla="*/ 235639 h 979708"/>
              <a:gd name="connsiteX15" fmla="*/ 6791505 w 7485146"/>
              <a:gd name="connsiteY15" fmla="*/ 227344 h 979708"/>
              <a:gd name="connsiteX16" fmla="*/ 6789358 w 7485146"/>
              <a:gd name="connsiteY16" fmla="*/ 218742 h 979708"/>
              <a:gd name="connsiteX17" fmla="*/ 6788130 w 7485146"/>
              <a:gd name="connsiteY17" fmla="*/ 209832 h 979708"/>
              <a:gd name="connsiteX18" fmla="*/ 6786903 w 7485146"/>
              <a:gd name="connsiteY18" fmla="*/ 201230 h 979708"/>
              <a:gd name="connsiteX19" fmla="*/ 6786596 w 7485146"/>
              <a:gd name="connsiteY19" fmla="*/ 192321 h 979708"/>
              <a:gd name="connsiteX20" fmla="*/ 6786290 w 7485146"/>
              <a:gd name="connsiteY20" fmla="*/ 183719 h 979708"/>
              <a:gd name="connsiteX21" fmla="*/ 6786596 w 7485146"/>
              <a:gd name="connsiteY21" fmla="*/ 175116 h 979708"/>
              <a:gd name="connsiteX22" fmla="*/ 6786903 w 7485146"/>
              <a:gd name="connsiteY22" fmla="*/ 166207 h 979708"/>
              <a:gd name="connsiteX23" fmla="*/ 6788130 w 7485146"/>
              <a:gd name="connsiteY23" fmla="*/ 157298 h 979708"/>
              <a:gd name="connsiteX24" fmla="*/ 6789358 w 7485146"/>
              <a:gd name="connsiteY24" fmla="*/ 148388 h 979708"/>
              <a:gd name="connsiteX25" fmla="*/ 6791505 w 7485146"/>
              <a:gd name="connsiteY25" fmla="*/ 140093 h 979708"/>
              <a:gd name="connsiteX26" fmla="*/ 6793653 w 7485146"/>
              <a:gd name="connsiteY26" fmla="*/ 131491 h 979708"/>
              <a:gd name="connsiteX27" fmla="*/ 6796414 w 7485146"/>
              <a:gd name="connsiteY27" fmla="*/ 122889 h 979708"/>
              <a:gd name="connsiteX28" fmla="*/ 6799788 w 7485146"/>
              <a:gd name="connsiteY28" fmla="*/ 114594 h 979708"/>
              <a:gd name="connsiteX29" fmla="*/ 6803163 w 7485146"/>
              <a:gd name="connsiteY29" fmla="*/ 106299 h 979708"/>
              <a:gd name="connsiteX30" fmla="*/ 6807151 w 7485146"/>
              <a:gd name="connsiteY30" fmla="*/ 98311 h 979708"/>
              <a:gd name="connsiteX31" fmla="*/ 6811753 w 7485146"/>
              <a:gd name="connsiteY31" fmla="*/ 90630 h 979708"/>
              <a:gd name="connsiteX32" fmla="*/ 6816661 w 7485146"/>
              <a:gd name="connsiteY32" fmla="*/ 82643 h 979708"/>
              <a:gd name="connsiteX33" fmla="*/ 6821570 w 7485146"/>
              <a:gd name="connsiteY33" fmla="*/ 75269 h 979708"/>
              <a:gd name="connsiteX34" fmla="*/ 6827092 w 7485146"/>
              <a:gd name="connsiteY34" fmla="*/ 67896 h 979708"/>
              <a:gd name="connsiteX35" fmla="*/ 6833535 w 7485146"/>
              <a:gd name="connsiteY35" fmla="*/ 60830 h 979708"/>
              <a:gd name="connsiteX36" fmla="*/ 6839977 w 7485146"/>
              <a:gd name="connsiteY36" fmla="*/ 53764 h 979708"/>
              <a:gd name="connsiteX37" fmla="*/ 6846726 w 7485146"/>
              <a:gd name="connsiteY37" fmla="*/ 47312 h 979708"/>
              <a:gd name="connsiteX38" fmla="*/ 6854089 w 7485146"/>
              <a:gd name="connsiteY38" fmla="*/ 41475 h 979708"/>
              <a:gd name="connsiteX39" fmla="*/ 6861145 w 7485146"/>
              <a:gd name="connsiteY39" fmla="*/ 35638 h 979708"/>
              <a:gd name="connsiteX40" fmla="*/ 6868815 w 7485146"/>
              <a:gd name="connsiteY40" fmla="*/ 30415 h 979708"/>
              <a:gd name="connsiteX41" fmla="*/ 6876178 w 7485146"/>
              <a:gd name="connsiteY41" fmla="*/ 25499 h 979708"/>
              <a:gd name="connsiteX42" fmla="*/ 6884461 w 7485146"/>
              <a:gd name="connsiteY42" fmla="*/ 21198 h 979708"/>
              <a:gd name="connsiteX43" fmla="*/ 6892437 w 7485146"/>
              <a:gd name="connsiteY43" fmla="*/ 16897 h 979708"/>
              <a:gd name="connsiteX44" fmla="*/ 6900720 w 7485146"/>
              <a:gd name="connsiteY44" fmla="*/ 13518 h 979708"/>
              <a:gd name="connsiteX45" fmla="*/ 6908697 w 7485146"/>
              <a:gd name="connsiteY45" fmla="*/ 10138 h 979708"/>
              <a:gd name="connsiteX46" fmla="*/ 6917287 w 7485146"/>
              <a:gd name="connsiteY46" fmla="*/ 7680 h 979708"/>
              <a:gd name="connsiteX47" fmla="*/ 6925877 w 7485146"/>
              <a:gd name="connsiteY47" fmla="*/ 5223 h 979708"/>
              <a:gd name="connsiteX48" fmla="*/ 6934467 w 7485146"/>
              <a:gd name="connsiteY48" fmla="*/ 3687 h 979708"/>
              <a:gd name="connsiteX49" fmla="*/ 6943364 w 7485146"/>
              <a:gd name="connsiteY49" fmla="*/ 2150 h 979708"/>
              <a:gd name="connsiteX50" fmla="*/ 6951647 w 7485146"/>
              <a:gd name="connsiteY50" fmla="*/ 1229 h 979708"/>
              <a:gd name="connsiteX51" fmla="*/ 6960544 w 7485146"/>
              <a:gd name="connsiteY51" fmla="*/ 307 h 979708"/>
              <a:gd name="connsiteX52" fmla="*/ 6969440 w 7485146"/>
              <a:gd name="connsiteY52" fmla="*/ 0 h 979708"/>
              <a:gd name="connsiteX53" fmla="*/ 6978337 w 7485146"/>
              <a:gd name="connsiteY53" fmla="*/ 307 h 979708"/>
              <a:gd name="connsiteX54" fmla="*/ 6986927 w 7485146"/>
              <a:gd name="connsiteY54" fmla="*/ 1229 h 979708"/>
              <a:gd name="connsiteX55" fmla="*/ 6995824 w 7485146"/>
              <a:gd name="connsiteY55" fmla="*/ 2150 h 979708"/>
              <a:gd name="connsiteX56" fmla="*/ 7004414 w 7485146"/>
              <a:gd name="connsiteY56" fmla="*/ 3687 h 979708"/>
              <a:gd name="connsiteX57" fmla="*/ 7013311 w 7485146"/>
              <a:gd name="connsiteY57" fmla="*/ 5223 h 979708"/>
              <a:gd name="connsiteX58" fmla="*/ 7021594 w 7485146"/>
              <a:gd name="connsiteY58" fmla="*/ 7680 h 979708"/>
              <a:gd name="connsiteX59" fmla="*/ 7030184 w 7485146"/>
              <a:gd name="connsiteY59" fmla="*/ 10138 h 979708"/>
              <a:gd name="connsiteX60" fmla="*/ 7038467 w 7485146"/>
              <a:gd name="connsiteY60" fmla="*/ 13518 h 979708"/>
              <a:gd name="connsiteX61" fmla="*/ 7046750 w 7485146"/>
              <a:gd name="connsiteY61" fmla="*/ 16897 h 979708"/>
              <a:gd name="connsiteX62" fmla="*/ 7054727 w 7485146"/>
              <a:gd name="connsiteY62" fmla="*/ 21198 h 979708"/>
              <a:gd name="connsiteX63" fmla="*/ 7062703 w 7485146"/>
              <a:gd name="connsiteY63" fmla="*/ 25499 h 979708"/>
              <a:gd name="connsiteX64" fmla="*/ 7070373 w 7485146"/>
              <a:gd name="connsiteY64" fmla="*/ 30415 h 979708"/>
              <a:gd name="connsiteX65" fmla="*/ 7077736 w 7485146"/>
              <a:gd name="connsiteY65" fmla="*/ 35638 h 979708"/>
              <a:gd name="connsiteX66" fmla="*/ 7085098 w 7485146"/>
              <a:gd name="connsiteY66" fmla="*/ 41475 h 979708"/>
              <a:gd name="connsiteX67" fmla="*/ 7092154 w 7485146"/>
              <a:gd name="connsiteY67" fmla="*/ 47312 h 979708"/>
              <a:gd name="connsiteX68" fmla="*/ 7098904 w 7485146"/>
              <a:gd name="connsiteY68" fmla="*/ 53764 h 979708"/>
              <a:gd name="connsiteX69" fmla="*/ 7431459 w 7485146"/>
              <a:gd name="connsiteY69" fmla="*/ 386793 h 979708"/>
              <a:gd name="connsiteX70" fmla="*/ 7437288 w 7485146"/>
              <a:gd name="connsiteY70" fmla="*/ 392937 h 979708"/>
              <a:gd name="connsiteX71" fmla="*/ 7443116 w 7485146"/>
              <a:gd name="connsiteY71" fmla="*/ 399696 h 979708"/>
              <a:gd name="connsiteX72" fmla="*/ 7448639 w 7485146"/>
              <a:gd name="connsiteY72" fmla="*/ 406455 h 979708"/>
              <a:gd name="connsiteX73" fmla="*/ 7453547 w 7485146"/>
              <a:gd name="connsiteY73" fmla="*/ 413828 h 979708"/>
              <a:gd name="connsiteX74" fmla="*/ 7458456 w 7485146"/>
              <a:gd name="connsiteY74" fmla="*/ 421509 h 979708"/>
              <a:gd name="connsiteX75" fmla="*/ 7462751 w 7485146"/>
              <a:gd name="connsiteY75" fmla="*/ 428882 h 979708"/>
              <a:gd name="connsiteX76" fmla="*/ 7466739 w 7485146"/>
              <a:gd name="connsiteY76" fmla="*/ 436870 h 979708"/>
              <a:gd name="connsiteX77" fmla="*/ 7470727 w 7485146"/>
              <a:gd name="connsiteY77" fmla="*/ 445165 h 979708"/>
              <a:gd name="connsiteX78" fmla="*/ 7473795 w 7485146"/>
              <a:gd name="connsiteY78" fmla="*/ 453153 h 979708"/>
              <a:gd name="connsiteX79" fmla="*/ 7476556 w 7485146"/>
              <a:gd name="connsiteY79" fmla="*/ 461755 h 979708"/>
              <a:gd name="connsiteX80" fmla="*/ 7479010 w 7485146"/>
              <a:gd name="connsiteY80" fmla="*/ 470357 h 979708"/>
              <a:gd name="connsiteX81" fmla="*/ 7481158 w 7485146"/>
              <a:gd name="connsiteY81" fmla="*/ 479266 h 979708"/>
              <a:gd name="connsiteX82" fmla="*/ 7482998 w 7485146"/>
              <a:gd name="connsiteY82" fmla="*/ 488483 h 979708"/>
              <a:gd name="connsiteX83" fmla="*/ 7483919 w 7485146"/>
              <a:gd name="connsiteY83" fmla="*/ 497700 h 979708"/>
              <a:gd name="connsiteX84" fmla="*/ 7484839 w 7485146"/>
              <a:gd name="connsiteY84" fmla="*/ 506916 h 979708"/>
              <a:gd name="connsiteX85" fmla="*/ 7485146 w 7485146"/>
              <a:gd name="connsiteY85" fmla="*/ 516440 h 979708"/>
              <a:gd name="connsiteX86" fmla="*/ 7484839 w 7485146"/>
              <a:gd name="connsiteY86" fmla="*/ 525964 h 979708"/>
              <a:gd name="connsiteX87" fmla="*/ 7483919 w 7485146"/>
              <a:gd name="connsiteY87" fmla="*/ 535181 h 979708"/>
              <a:gd name="connsiteX88" fmla="*/ 7482998 w 7485146"/>
              <a:gd name="connsiteY88" fmla="*/ 544397 h 979708"/>
              <a:gd name="connsiteX89" fmla="*/ 7481158 w 7485146"/>
              <a:gd name="connsiteY89" fmla="*/ 553307 h 979708"/>
              <a:gd name="connsiteX90" fmla="*/ 7479010 w 7485146"/>
              <a:gd name="connsiteY90" fmla="*/ 562524 h 979708"/>
              <a:gd name="connsiteX91" fmla="*/ 7476556 w 7485146"/>
              <a:gd name="connsiteY91" fmla="*/ 570819 h 979708"/>
              <a:gd name="connsiteX92" fmla="*/ 7473795 w 7485146"/>
              <a:gd name="connsiteY92" fmla="*/ 579421 h 979708"/>
              <a:gd name="connsiteX93" fmla="*/ 7470727 w 7485146"/>
              <a:gd name="connsiteY93" fmla="*/ 587716 h 979708"/>
              <a:gd name="connsiteX94" fmla="*/ 7466739 w 7485146"/>
              <a:gd name="connsiteY94" fmla="*/ 596011 h 979708"/>
              <a:gd name="connsiteX95" fmla="*/ 7462751 w 7485146"/>
              <a:gd name="connsiteY95" fmla="*/ 603691 h 979708"/>
              <a:gd name="connsiteX96" fmla="*/ 7458456 w 7485146"/>
              <a:gd name="connsiteY96" fmla="*/ 611679 h 979708"/>
              <a:gd name="connsiteX97" fmla="*/ 7453547 w 7485146"/>
              <a:gd name="connsiteY97" fmla="*/ 619052 h 979708"/>
              <a:gd name="connsiteX98" fmla="*/ 7448639 w 7485146"/>
              <a:gd name="connsiteY98" fmla="*/ 626426 h 979708"/>
              <a:gd name="connsiteX99" fmla="*/ 7443116 w 7485146"/>
              <a:gd name="connsiteY99" fmla="*/ 633185 h 979708"/>
              <a:gd name="connsiteX100" fmla="*/ 7437288 w 7485146"/>
              <a:gd name="connsiteY100" fmla="*/ 639943 h 979708"/>
              <a:gd name="connsiteX101" fmla="*/ 7431459 w 7485146"/>
              <a:gd name="connsiteY101" fmla="*/ 646088 h 979708"/>
              <a:gd name="connsiteX102" fmla="*/ 7098904 w 7485146"/>
              <a:gd name="connsiteY102" fmla="*/ 978809 h 979708"/>
              <a:gd name="connsiteX103" fmla="*/ 7098006 w 7485146"/>
              <a:gd name="connsiteY103" fmla="*/ 979708 h 979708"/>
              <a:gd name="connsiteX104" fmla="*/ 7189446 w 7485146"/>
              <a:gd name="connsiteY104" fmla="*/ 535154 h 979708"/>
              <a:gd name="connsiteX0-1" fmla="*/ 7098006 w 7485146"/>
              <a:gd name="connsiteY0-2" fmla="*/ 443714 h 979708"/>
              <a:gd name="connsiteX1-3" fmla="*/ 0 w 7485146"/>
              <a:gd name="connsiteY1-4" fmla="*/ 443714 h 979708"/>
              <a:gd name="connsiteX2-5" fmla="*/ 0 w 7485146"/>
              <a:gd name="connsiteY2-6" fmla="*/ 332875 h 979708"/>
              <a:gd name="connsiteX3-7" fmla="*/ 6865543 w 7485146"/>
              <a:gd name="connsiteY3-8" fmla="*/ 332875 h 979708"/>
              <a:gd name="connsiteX4-9" fmla="*/ 6839977 w 7485146"/>
              <a:gd name="connsiteY4-10" fmla="*/ 313673 h 979708"/>
              <a:gd name="connsiteX5-11" fmla="*/ 6833535 w 7485146"/>
              <a:gd name="connsiteY5-12" fmla="*/ 306607 h 979708"/>
              <a:gd name="connsiteX6-13" fmla="*/ 6827092 w 7485146"/>
              <a:gd name="connsiteY6-14" fmla="*/ 299541 h 979708"/>
              <a:gd name="connsiteX7-15" fmla="*/ 6821570 w 7485146"/>
              <a:gd name="connsiteY7-16" fmla="*/ 292475 h 979708"/>
              <a:gd name="connsiteX8-17" fmla="*/ 6816661 w 7485146"/>
              <a:gd name="connsiteY8-18" fmla="*/ 284487 h 979708"/>
              <a:gd name="connsiteX9-19" fmla="*/ 6811753 w 7485146"/>
              <a:gd name="connsiteY9-20" fmla="*/ 276807 h 979708"/>
              <a:gd name="connsiteX10-21" fmla="*/ 6807151 w 7485146"/>
              <a:gd name="connsiteY10-22" fmla="*/ 269126 h 979708"/>
              <a:gd name="connsiteX11-23" fmla="*/ 6803163 w 7485146"/>
              <a:gd name="connsiteY11-24" fmla="*/ 260831 h 979708"/>
              <a:gd name="connsiteX12-25" fmla="*/ 6799788 w 7485146"/>
              <a:gd name="connsiteY12-26" fmla="*/ 252844 h 979708"/>
              <a:gd name="connsiteX13-27" fmla="*/ 6796414 w 7485146"/>
              <a:gd name="connsiteY13-28" fmla="*/ 244241 h 979708"/>
              <a:gd name="connsiteX14-29" fmla="*/ 6793653 w 7485146"/>
              <a:gd name="connsiteY14-30" fmla="*/ 235639 h 979708"/>
              <a:gd name="connsiteX15-31" fmla="*/ 6791505 w 7485146"/>
              <a:gd name="connsiteY15-32" fmla="*/ 227344 h 979708"/>
              <a:gd name="connsiteX16-33" fmla="*/ 6789358 w 7485146"/>
              <a:gd name="connsiteY16-34" fmla="*/ 218742 h 979708"/>
              <a:gd name="connsiteX17-35" fmla="*/ 6788130 w 7485146"/>
              <a:gd name="connsiteY17-36" fmla="*/ 209832 h 979708"/>
              <a:gd name="connsiteX18-37" fmla="*/ 6786903 w 7485146"/>
              <a:gd name="connsiteY18-38" fmla="*/ 201230 h 979708"/>
              <a:gd name="connsiteX19-39" fmla="*/ 6786596 w 7485146"/>
              <a:gd name="connsiteY19-40" fmla="*/ 192321 h 979708"/>
              <a:gd name="connsiteX20-41" fmla="*/ 6786290 w 7485146"/>
              <a:gd name="connsiteY20-42" fmla="*/ 183719 h 979708"/>
              <a:gd name="connsiteX21-43" fmla="*/ 6786596 w 7485146"/>
              <a:gd name="connsiteY21-44" fmla="*/ 175116 h 979708"/>
              <a:gd name="connsiteX22-45" fmla="*/ 6786903 w 7485146"/>
              <a:gd name="connsiteY22-46" fmla="*/ 166207 h 979708"/>
              <a:gd name="connsiteX23-47" fmla="*/ 6788130 w 7485146"/>
              <a:gd name="connsiteY23-48" fmla="*/ 157298 h 979708"/>
              <a:gd name="connsiteX24-49" fmla="*/ 6789358 w 7485146"/>
              <a:gd name="connsiteY24-50" fmla="*/ 148388 h 979708"/>
              <a:gd name="connsiteX25-51" fmla="*/ 6791505 w 7485146"/>
              <a:gd name="connsiteY25-52" fmla="*/ 140093 h 979708"/>
              <a:gd name="connsiteX26-53" fmla="*/ 6793653 w 7485146"/>
              <a:gd name="connsiteY26-54" fmla="*/ 131491 h 979708"/>
              <a:gd name="connsiteX27-55" fmla="*/ 6796414 w 7485146"/>
              <a:gd name="connsiteY27-56" fmla="*/ 122889 h 979708"/>
              <a:gd name="connsiteX28-57" fmla="*/ 6799788 w 7485146"/>
              <a:gd name="connsiteY28-58" fmla="*/ 114594 h 979708"/>
              <a:gd name="connsiteX29-59" fmla="*/ 6803163 w 7485146"/>
              <a:gd name="connsiteY29-60" fmla="*/ 106299 h 979708"/>
              <a:gd name="connsiteX30-61" fmla="*/ 6807151 w 7485146"/>
              <a:gd name="connsiteY30-62" fmla="*/ 98311 h 979708"/>
              <a:gd name="connsiteX31-63" fmla="*/ 6811753 w 7485146"/>
              <a:gd name="connsiteY31-64" fmla="*/ 90630 h 979708"/>
              <a:gd name="connsiteX32-65" fmla="*/ 6816661 w 7485146"/>
              <a:gd name="connsiteY32-66" fmla="*/ 82643 h 979708"/>
              <a:gd name="connsiteX33-67" fmla="*/ 6821570 w 7485146"/>
              <a:gd name="connsiteY33-68" fmla="*/ 75269 h 979708"/>
              <a:gd name="connsiteX34-69" fmla="*/ 6827092 w 7485146"/>
              <a:gd name="connsiteY34-70" fmla="*/ 67896 h 979708"/>
              <a:gd name="connsiteX35-71" fmla="*/ 6833535 w 7485146"/>
              <a:gd name="connsiteY35-72" fmla="*/ 60830 h 979708"/>
              <a:gd name="connsiteX36-73" fmla="*/ 6839977 w 7485146"/>
              <a:gd name="connsiteY36-74" fmla="*/ 53764 h 979708"/>
              <a:gd name="connsiteX37-75" fmla="*/ 6846726 w 7485146"/>
              <a:gd name="connsiteY37-76" fmla="*/ 47312 h 979708"/>
              <a:gd name="connsiteX38-77" fmla="*/ 6854089 w 7485146"/>
              <a:gd name="connsiteY38-78" fmla="*/ 41475 h 979708"/>
              <a:gd name="connsiteX39-79" fmla="*/ 6861145 w 7485146"/>
              <a:gd name="connsiteY39-80" fmla="*/ 35638 h 979708"/>
              <a:gd name="connsiteX40-81" fmla="*/ 6868815 w 7485146"/>
              <a:gd name="connsiteY40-82" fmla="*/ 30415 h 979708"/>
              <a:gd name="connsiteX41-83" fmla="*/ 6876178 w 7485146"/>
              <a:gd name="connsiteY41-84" fmla="*/ 25499 h 979708"/>
              <a:gd name="connsiteX42-85" fmla="*/ 6884461 w 7485146"/>
              <a:gd name="connsiteY42-86" fmla="*/ 21198 h 979708"/>
              <a:gd name="connsiteX43-87" fmla="*/ 6892437 w 7485146"/>
              <a:gd name="connsiteY43-88" fmla="*/ 16897 h 979708"/>
              <a:gd name="connsiteX44-89" fmla="*/ 6900720 w 7485146"/>
              <a:gd name="connsiteY44-90" fmla="*/ 13518 h 979708"/>
              <a:gd name="connsiteX45-91" fmla="*/ 6908697 w 7485146"/>
              <a:gd name="connsiteY45-92" fmla="*/ 10138 h 979708"/>
              <a:gd name="connsiteX46-93" fmla="*/ 6917287 w 7485146"/>
              <a:gd name="connsiteY46-94" fmla="*/ 7680 h 979708"/>
              <a:gd name="connsiteX47-95" fmla="*/ 6925877 w 7485146"/>
              <a:gd name="connsiteY47-96" fmla="*/ 5223 h 979708"/>
              <a:gd name="connsiteX48-97" fmla="*/ 6934467 w 7485146"/>
              <a:gd name="connsiteY48-98" fmla="*/ 3687 h 979708"/>
              <a:gd name="connsiteX49-99" fmla="*/ 6943364 w 7485146"/>
              <a:gd name="connsiteY49-100" fmla="*/ 2150 h 979708"/>
              <a:gd name="connsiteX50-101" fmla="*/ 6951647 w 7485146"/>
              <a:gd name="connsiteY50-102" fmla="*/ 1229 h 979708"/>
              <a:gd name="connsiteX51-103" fmla="*/ 6960544 w 7485146"/>
              <a:gd name="connsiteY51-104" fmla="*/ 307 h 979708"/>
              <a:gd name="connsiteX52-105" fmla="*/ 6969440 w 7485146"/>
              <a:gd name="connsiteY52-106" fmla="*/ 0 h 979708"/>
              <a:gd name="connsiteX53-107" fmla="*/ 6978337 w 7485146"/>
              <a:gd name="connsiteY53-108" fmla="*/ 307 h 979708"/>
              <a:gd name="connsiteX54-109" fmla="*/ 6986927 w 7485146"/>
              <a:gd name="connsiteY54-110" fmla="*/ 1229 h 979708"/>
              <a:gd name="connsiteX55-111" fmla="*/ 6995824 w 7485146"/>
              <a:gd name="connsiteY55-112" fmla="*/ 2150 h 979708"/>
              <a:gd name="connsiteX56-113" fmla="*/ 7004414 w 7485146"/>
              <a:gd name="connsiteY56-114" fmla="*/ 3687 h 979708"/>
              <a:gd name="connsiteX57-115" fmla="*/ 7013311 w 7485146"/>
              <a:gd name="connsiteY57-116" fmla="*/ 5223 h 979708"/>
              <a:gd name="connsiteX58-117" fmla="*/ 7021594 w 7485146"/>
              <a:gd name="connsiteY58-118" fmla="*/ 7680 h 979708"/>
              <a:gd name="connsiteX59-119" fmla="*/ 7030184 w 7485146"/>
              <a:gd name="connsiteY59-120" fmla="*/ 10138 h 979708"/>
              <a:gd name="connsiteX60-121" fmla="*/ 7038467 w 7485146"/>
              <a:gd name="connsiteY60-122" fmla="*/ 13518 h 979708"/>
              <a:gd name="connsiteX61-123" fmla="*/ 7046750 w 7485146"/>
              <a:gd name="connsiteY61-124" fmla="*/ 16897 h 979708"/>
              <a:gd name="connsiteX62-125" fmla="*/ 7054727 w 7485146"/>
              <a:gd name="connsiteY62-126" fmla="*/ 21198 h 979708"/>
              <a:gd name="connsiteX63-127" fmla="*/ 7062703 w 7485146"/>
              <a:gd name="connsiteY63-128" fmla="*/ 25499 h 979708"/>
              <a:gd name="connsiteX64-129" fmla="*/ 7070373 w 7485146"/>
              <a:gd name="connsiteY64-130" fmla="*/ 30415 h 979708"/>
              <a:gd name="connsiteX65-131" fmla="*/ 7077736 w 7485146"/>
              <a:gd name="connsiteY65-132" fmla="*/ 35638 h 979708"/>
              <a:gd name="connsiteX66-133" fmla="*/ 7085098 w 7485146"/>
              <a:gd name="connsiteY66-134" fmla="*/ 41475 h 979708"/>
              <a:gd name="connsiteX67-135" fmla="*/ 7092154 w 7485146"/>
              <a:gd name="connsiteY67-136" fmla="*/ 47312 h 979708"/>
              <a:gd name="connsiteX68-137" fmla="*/ 7098904 w 7485146"/>
              <a:gd name="connsiteY68-138" fmla="*/ 53764 h 979708"/>
              <a:gd name="connsiteX69-139" fmla="*/ 7431459 w 7485146"/>
              <a:gd name="connsiteY69-140" fmla="*/ 386793 h 979708"/>
              <a:gd name="connsiteX70-141" fmla="*/ 7437288 w 7485146"/>
              <a:gd name="connsiteY70-142" fmla="*/ 392937 h 979708"/>
              <a:gd name="connsiteX71-143" fmla="*/ 7443116 w 7485146"/>
              <a:gd name="connsiteY71-144" fmla="*/ 399696 h 979708"/>
              <a:gd name="connsiteX72-145" fmla="*/ 7448639 w 7485146"/>
              <a:gd name="connsiteY72-146" fmla="*/ 406455 h 979708"/>
              <a:gd name="connsiteX73-147" fmla="*/ 7453547 w 7485146"/>
              <a:gd name="connsiteY73-148" fmla="*/ 413828 h 979708"/>
              <a:gd name="connsiteX74-149" fmla="*/ 7458456 w 7485146"/>
              <a:gd name="connsiteY74-150" fmla="*/ 421509 h 979708"/>
              <a:gd name="connsiteX75-151" fmla="*/ 7462751 w 7485146"/>
              <a:gd name="connsiteY75-152" fmla="*/ 428882 h 979708"/>
              <a:gd name="connsiteX76-153" fmla="*/ 7466739 w 7485146"/>
              <a:gd name="connsiteY76-154" fmla="*/ 436870 h 979708"/>
              <a:gd name="connsiteX77-155" fmla="*/ 7470727 w 7485146"/>
              <a:gd name="connsiteY77-156" fmla="*/ 445165 h 979708"/>
              <a:gd name="connsiteX78-157" fmla="*/ 7473795 w 7485146"/>
              <a:gd name="connsiteY78-158" fmla="*/ 453153 h 979708"/>
              <a:gd name="connsiteX79-159" fmla="*/ 7476556 w 7485146"/>
              <a:gd name="connsiteY79-160" fmla="*/ 461755 h 979708"/>
              <a:gd name="connsiteX80-161" fmla="*/ 7479010 w 7485146"/>
              <a:gd name="connsiteY80-162" fmla="*/ 470357 h 979708"/>
              <a:gd name="connsiteX81-163" fmla="*/ 7481158 w 7485146"/>
              <a:gd name="connsiteY81-164" fmla="*/ 479266 h 979708"/>
              <a:gd name="connsiteX82-165" fmla="*/ 7482998 w 7485146"/>
              <a:gd name="connsiteY82-166" fmla="*/ 488483 h 979708"/>
              <a:gd name="connsiteX83-167" fmla="*/ 7483919 w 7485146"/>
              <a:gd name="connsiteY83-168" fmla="*/ 497700 h 979708"/>
              <a:gd name="connsiteX84-169" fmla="*/ 7484839 w 7485146"/>
              <a:gd name="connsiteY84-170" fmla="*/ 506916 h 979708"/>
              <a:gd name="connsiteX85-171" fmla="*/ 7485146 w 7485146"/>
              <a:gd name="connsiteY85-172" fmla="*/ 516440 h 979708"/>
              <a:gd name="connsiteX86-173" fmla="*/ 7484839 w 7485146"/>
              <a:gd name="connsiteY86-174" fmla="*/ 525964 h 979708"/>
              <a:gd name="connsiteX87-175" fmla="*/ 7483919 w 7485146"/>
              <a:gd name="connsiteY87-176" fmla="*/ 535181 h 979708"/>
              <a:gd name="connsiteX88-177" fmla="*/ 7482998 w 7485146"/>
              <a:gd name="connsiteY88-178" fmla="*/ 544397 h 979708"/>
              <a:gd name="connsiteX89-179" fmla="*/ 7481158 w 7485146"/>
              <a:gd name="connsiteY89-180" fmla="*/ 553307 h 979708"/>
              <a:gd name="connsiteX90-181" fmla="*/ 7479010 w 7485146"/>
              <a:gd name="connsiteY90-182" fmla="*/ 562524 h 979708"/>
              <a:gd name="connsiteX91-183" fmla="*/ 7476556 w 7485146"/>
              <a:gd name="connsiteY91-184" fmla="*/ 570819 h 979708"/>
              <a:gd name="connsiteX92-185" fmla="*/ 7473795 w 7485146"/>
              <a:gd name="connsiteY92-186" fmla="*/ 579421 h 979708"/>
              <a:gd name="connsiteX93-187" fmla="*/ 7470727 w 7485146"/>
              <a:gd name="connsiteY93-188" fmla="*/ 587716 h 979708"/>
              <a:gd name="connsiteX94-189" fmla="*/ 7466739 w 7485146"/>
              <a:gd name="connsiteY94-190" fmla="*/ 596011 h 979708"/>
              <a:gd name="connsiteX95-191" fmla="*/ 7462751 w 7485146"/>
              <a:gd name="connsiteY95-192" fmla="*/ 603691 h 979708"/>
              <a:gd name="connsiteX96-193" fmla="*/ 7458456 w 7485146"/>
              <a:gd name="connsiteY96-194" fmla="*/ 611679 h 979708"/>
              <a:gd name="connsiteX97-195" fmla="*/ 7453547 w 7485146"/>
              <a:gd name="connsiteY97-196" fmla="*/ 619052 h 979708"/>
              <a:gd name="connsiteX98-197" fmla="*/ 7448639 w 7485146"/>
              <a:gd name="connsiteY98-198" fmla="*/ 626426 h 979708"/>
              <a:gd name="connsiteX99-199" fmla="*/ 7443116 w 7485146"/>
              <a:gd name="connsiteY99-200" fmla="*/ 633185 h 979708"/>
              <a:gd name="connsiteX100-201" fmla="*/ 7437288 w 7485146"/>
              <a:gd name="connsiteY100-202" fmla="*/ 639943 h 979708"/>
              <a:gd name="connsiteX101-203" fmla="*/ 7431459 w 7485146"/>
              <a:gd name="connsiteY101-204" fmla="*/ 646088 h 979708"/>
              <a:gd name="connsiteX102-205" fmla="*/ 7098904 w 7485146"/>
              <a:gd name="connsiteY102-206" fmla="*/ 978809 h 979708"/>
              <a:gd name="connsiteX103-207" fmla="*/ 7098006 w 7485146"/>
              <a:gd name="connsiteY103-208" fmla="*/ 979708 h 979708"/>
              <a:gd name="connsiteX0-209" fmla="*/ 0 w 7485146"/>
              <a:gd name="connsiteY0-210" fmla="*/ 443714 h 979708"/>
              <a:gd name="connsiteX1-211" fmla="*/ 0 w 7485146"/>
              <a:gd name="connsiteY1-212" fmla="*/ 332875 h 979708"/>
              <a:gd name="connsiteX2-213" fmla="*/ 6865543 w 7485146"/>
              <a:gd name="connsiteY2-214" fmla="*/ 332875 h 979708"/>
              <a:gd name="connsiteX3-215" fmla="*/ 6839977 w 7485146"/>
              <a:gd name="connsiteY3-216" fmla="*/ 313673 h 979708"/>
              <a:gd name="connsiteX4-217" fmla="*/ 6833535 w 7485146"/>
              <a:gd name="connsiteY4-218" fmla="*/ 306607 h 979708"/>
              <a:gd name="connsiteX5-219" fmla="*/ 6827092 w 7485146"/>
              <a:gd name="connsiteY5-220" fmla="*/ 299541 h 979708"/>
              <a:gd name="connsiteX6-221" fmla="*/ 6821570 w 7485146"/>
              <a:gd name="connsiteY6-222" fmla="*/ 292475 h 979708"/>
              <a:gd name="connsiteX7-223" fmla="*/ 6816661 w 7485146"/>
              <a:gd name="connsiteY7-224" fmla="*/ 284487 h 979708"/>
              <a:gd name="connsiteX8-225" fmla="*/ 6811753 w 7485146"/>
              <a:gd name="connsiteY8-226" fmla="*/ 276807 h 979708"/>
              <a:gd name="connsiteX9-227" fmla="*/ 6807151 w 7485146"/>
              <a:gd name="connsiteY9-228" fmla="*/ 269126 h 979708"/>
              <a:gd name="connsiteX10-229" fmla="*/ 6803163 w 7485146"/>
              <a:gd name="connsiteY10-230" fmla="*/ 260831 h 979708"/>
              <a:gd name="connsiteX11-231" fmla="*/ 6799788 w 7485146"/>
              <a:gd name="connsiteY11-232" fmla="*/ 252844 h 979708"/>
              <a:gd name="connsiteX12-233" fmla="*/ 6796414 w 7485146"/>
              <a:gd name="connsiteY12-234" fmla="*/ 244241 h 979708"/>
              <a:gd name="connsiteX13-235" fmla="*/ 6793653 w 7485146"/>
              <a:gd name="connsiteY13-236" fmla="*/ 235639 h 979708"/>
              <a:gd name="connsiteX14-237" fmla="*/ 6791505 w 7485146"/>
              <a:gd name="connsiteY14-238" fmla="*/ 227344 h 979708"/>
              <a:gd name="connsiteX15-239" fmla="*/ 6789358 w 7485146"/>
              <a:gd name="connsiteY15-240" fmla="*/ 218742 h 979708"/>
              <a:gd name="connsiteX16-241" fmla="*/ 6788130 w 7485146"/>
              <a:gd name="connsiteY16-242" fmla="*/ 209832 h 979708"/>
              <a:gd name="connsiteX17-243" fmla="*/ 6786903 w 7485146"/>
              <a:gd name="connsiteY17-244" fmla="*/ 201230 h 979708"/>
              <a:gd name="connsiteX18-245" fmla="*/ 6786596 w 7485146"/>
              <a:gd name="connsiteY18-246" fmla="*/ 192321 h 979708"/>
              <a:gd name="connsiteX19-247" fmla="*/ 6786290 w 7485146"/>
              <a:gd name="connsiteY19-248" fmla="*/ 183719 h 979708"/>
              <a:gd name="connsiteX20-249" fmla="*/ 6786596 w 7485146"/>
              <a:gd name="connsiteY20-250" fmla="*/ 175116 h 979708"/>
              <a:gd name="connsiteX21-251" fmla="*/ 6786903 w 7485146"/>
              <a:gd name="connsiteY21-252" fmla="*/ 166207 h 979708"/>
              <a:gd name="connsiteX22-253" fmla="*/ 6788130 w 7485146"/>
              <a:gd name="connsiteY22-254" fmla="*/ 157298 h 979708"/>
              <a:gd name="connsiteX23-255" fmla="*/ 6789358 w 7485146"/>
              <a:gd name="connsiteY23-256" fmla="*/ 148388 h 979708"/>
              <a:gd name="connsiteX24-257" fmla="*/ 6791505 w 7485146"/>
              <a:gd name="connsiteY24-258" fmla="*/ 140093 h 979708"/>
              <a:gd name="connsiteX25-259" fmla="*/ 6793653 w 7485146"/>
              <a:gd name="connsiteY25-260" fmla="*/ 131491 h 979708"/>
              <a:gd name="connsiteX26-261" fmla="*/ 6796414 w 7485146"/>
              <a:gd name="connsiteY26-262" fmla="*/ 122889 h 979708"/>
              <a:gd name="connsiteX27-263" fmla="*/ 6799788 w 7485146"/>
              <a:gd name="connsiteY27-264" fmla="*/ 114594 h 979708"/>
              <a:gd name="connsiteX28-265" fmla="*/ 6803163 w 7485146"/>
              <a:gd name="connsiteY28-266" fmla="*/ 106299 h 979708"/>
              <a:gd name="connsiteX29-267" fmla="*/ 6807151 w 7485146"/>
              <a:gd name="connsiteY29-268" fmla="*/ 98311 h 979708"/>
              <a:gd name="connsiteX30-269" fmla="*/ 6811753 w 7485146"/>
              <a:gd name="connsiteY30-270" fmla="*/ 90630 h 979708"/>
              <a:gd name="connsiteX31-271" fmla="*/ 6816661 w 7485146"/>
              <a:gd name="connsiteY31-272" fmla="*/ 82643 h 979708"/>
              <a:gd name="connsiteX32-273" fmla="*/ 6821570 w 7485146"/>
              <a:gd name="connsiteY32-274" fmla="*/ 75269 h 979708"/>
              <a:gd name="connsiteX33-275" fmla="*/ 6827092 w 7485146"/>
              <a:gd name="connsiteY33-276" fmla="*/ 67896 h 979708"/>
              <a:gd name="connsiteX34-277" fmla="*/ 6833535 w 7485146"/>
              <a:gd name="connsiteY34-278" fmla="*/ 60830 h 979708"/>
              <a:gd name="connsiteX35-279" fmla="*/ 6839977 w 7485146"/>
              <a:gd name="connsiteY35-280" fmla="*/ 53764 h 979708"/>
              <a:gd name="connsiteX36-281" fmla="*/ 6846726 w 7485146"/>
              <a:gd name="connsiteY36-282" fmla="*/ 47312 h 979708"/>
              <a:gd name="connsiteX37-283" fmla="*/ 6854089 w 7485146"/>
              <a:gd name="connsiteY37-284" fmla="*/ 41475 h 979708"/>
              <a:gd name="connsiteX38-285" fmla="*/ 6861145 w 7485146"/>
              <a:gd name="connsiteY38-286" fmla="*/ 35638 h 979708"/>
              <a:gd name="connsiteX39-287" fmla="*/ 6868815 w 7485146"/>
              <a:gd name="connsiteY39-288" fmla="*/ 30415 h 979708"/>
              <a:gd name="connsiteX40-289" fmla="*/ 6876178 w 7485146"/>
              <a:gd name="connsiteY40-290" fmla="*/ 25499 h 979708"/>
              <a:gd name="connsiteX41-291" fmla="*/ 6884461 w 7485146"/>
              <a:gd name="connsiteY41-292" fmla="*/ 21198 h 979708"/>
              <a:gd name="connsiteX42-293" fmla="*/ 6892437 w 7485146"/>
              <a:gd name="connsiteY42-294" fmla="*/ 16897 h 979708"/>
              <a:gd name="connsiteX43-295" fmla="*/ 6900720 w 7485146"/>
              <a:gd name="connsiteY43-296" fmla="*/ 13518 h 979708"/>
              <a:gd name="connsiteX44-297" fmla="*/ 6908697 w 7485146"/>
              <a:gd name="connsiteY44-298" fmla="*/ 10138 h 979708"/>
              <a:gd name="connsiteX45-299" fmla="*/ 6917287 w 7485146"/>
              <a:gd name="connsiteY45-300" fmla="*/ 7680 h 979708"/>
              <a:gd name="connsiteX46-301" fmla="*/ 6925877 w 7485146"/>
              <a:gd name="connsiteY46-302" fmla="*/ 5223 h 979708"/>
              <a:gd name="connsiteX47-303" fmla="*/ 6934467 w 7485146"/>
              <a:gd name="connsiteY47-304" fmla="*/ 3687 h 979708"/>
              <a:gd name="connsiteX48-305" fmla="*/ 6943364 w 7485146"/>
              <a:gd name="connsiteY48-306" fmla="*/ 2150 h 979708"/>
              <a:gd name="connsiteX49-307" fmla="*/ 6951647 w 7485146"/>
              <a:gd name="connsiteY49-308" fmla="*/ 1229 h 979708"/>
              <a:gd name="connsiteX50-309" fmla="*/ 6960544 w 7485146"/>
              <a:gd name="connsiteY50-310" fmla="*/ 307 h 979708"/>
              <a:gd name="connsiteX51-311" fmla="*/ 6969440 w 7485146"/>
              <a:gd name="connsiteY51-312" fmla="*/ 0 h 979708"/>
              <a:gd name="connsiteX52-313" fmla="*/ 6978337 w 7485146"/>
              <a:gd name="connsiteY52-314" fmla="*/ 307 h 979708"/>
              <a:gd name="connsiteX53-315" fmla="*/ 6986927 w 7485146"/>
              <a:gd name="connsiteY53-316" fmla="*/ 1229 h 979708"/>
              <a:gd name="connsiteX54-317" fmla="*/ 6995824 w 7485146"/>
              <a:gd name="connsiteY54-318" fmla="*/ 2150 h 979708"/>
              <a:gd name="connsiteX55-319" fmla="*/ 7004414 w 7485146"/>
              <a:gd name="connsiteY55-320" fmla="*/ 3687 h 979708"/>
              <a:gd name="connsiteX56-321" fmla="*/ 7013311 w 7485146"/>
              <a:gd name="connsiteY56-322" fmla="*/ 5223 h 979708"/>
              <a:gd name="connsiteX57-323" fmla="*/ 7021594 w 7485146"/>
              <a:gd name="connsiteY57-324" fmla="*/ 7680 h 979708"/>
              <a:gd name="connsiteX58-325" fmla="*/ 7030184 w 7485146"/>
              <a:gd name="connsiteY58-326" fmla="*/ 10138 h 979708"/>
              <a:gd name="connsiteX59-327" fmla="*/ 7038467 w 7485146"/>
              <a:gd name="connsiteY59-328" fmla="*/ 13518 h 979708"/>
              <a:gd name="connsiteX60-329" fmla="*/ 7046750 w 7485146"/>
              <a:gd name="connsiteY60-330" fmla="*/ 16897 h 979708"/>
              <a:gd name="connsiteX61-331" fmla="*/ 7054727 w 7485146"/>
              <a:gd name="connsiteY61-332" fmla="*/ 21198 h 979708"/>
              <a:gd name="connsiteX62-333" fmla="*/ 7062703 w 7485146"/>
              <a:gd name="connsiteY62-334" fmla="*/ 25499 h 979708"/>
              <a:gd name="connsiteX63-335" fmla="*/ 7070373 w 7485146"/>
              <a:gd name="connsiteY63-336" fmla="*/ 30415 h 979708"/>
              <a:gd name="connsiteX64-337" fmla="*/ 7077736 w 7485146"/>
              <a:gd name="connsiteY64-338" fmla="*/ 35638 h 979708"/>
              <a:gd name="connsiteX65-339" fmla="*/ 7085098 w 7485146"/>
              <a:gd name="connsiteY65-340" fmla="*/ 41475 h 979708"/>
              <a:gd name="connsiteX66-341" fmla="*/ 7092154 w 7485146"/>
              <a:gd name="connsiteY66-342" fmla="*/ 47312 h 979708"/>
              <a:gd name="connsiteX67-343" fmla="*/ 7098904 w 7485146"/>
              <a:gd name="connsiteY67-344" fmla="*/ 53764 h 979708"/>
              <a:gd name="connsiteX68-345" fmla="*/ 7431459 w 7485146"/>
              <a:gd name="connsiteY68-346" fmla="*/ 386793 h 979708"/>
              <a:gd name="connsiteX69-347" fmla="*/ 7437288 w 7485146"/>
              <a:gd name="connsiteY69-348" fmla="*/ 392937 h 979708"/>
              <a:gd name="connsiteX70-349" fmla="*/ 7443116 w 7485146"/>
              <a:gd name="connsiteY70-350" fmla="*/ 399696 h 979708"/>
              <a:gd name="connsiteX71-351" fmla="*/ 7448639 w 7485146"/>
              <a:gd name="connsiteY71-352" fmla="*/ 406455 h 979708"/>
              <a:gd name="connsiteX72-353" fmla="*/ 7453547 w 7485146"/>
              <a:gd name="connsiteY72-354" fmla="*/ 413828 h 979708"/>
              <a:gd name="connsiteX73-355" fmla="*/ 7458456 w 7485146"/>
              <a:gd name="connsiteY73-356" fmla="*/ 421509 h 979708"/>
              <a:gd name="connsiteX74-357" fmla="*/ 7462751 w 7485146"/>
              <a:gd name="connsiteY74-358" fmla="*/ 428882 h 979708"/>
              <a:gd name="connsiteX75-359" fmla="*/ 7466739 w 7485146"/>
              <a:gd name="connsiteY75-360" fmla="*/ 436870 h 979708"/>
              <a:gd name="connsiteX76-361" fmla="*/ 7470727 w 7485146"/>
              <a:gd name="connsiteY76-362" fmla="*/ 445165 h 979708"/>
              <a:gd name="connsiteX77-363" fmla="*/ 7473795 w 7485146"/>
              <a:gd name="connsiteY77-364" fmla="*/ 453153 h 979708"/>
              <a:gd name="connsiteX78-365" fmla="*/ 7476556 w 7485146"/>
              <a:gd name="connsiteY78-366" fmla="*/ 461755 h 979708"/>
              <a:gd name="connsiteX79-367" fmla="*/ 7479010 w 7485146"/>
              <a:gd name="connsiteY79-368" fmla="*/ 470357 h 979708"/>
              <a:gd name="connsiteX80-369" fmla="*/ 7481158 w 7485146"/>
              <a:gd name="connsiteY80-370" fmla="*/ 479266 h 979708"/>
              <a:gd name="connsiteX81-371" fmla="*/ 7482998 w 7485146"/>
              <a:gd name="connsiteY81-372" fmla="*/ 488483 h 979708"/>
              <a:gd name="connsiteX82-373" fmla="*/ 7483919 w 7485146"/>
              <a:gd name="connsiteY82-374" fmla="*/ 497700 h 979708"/>
              <a:gd name="connsiteX83-375" fmla="*/ 7484839 w 7485146"/>
              <a:gd name="connsiteY83-376" fmla="*/ 506916 h 979708"/>
              <a:gd name="connsiteX84-377" fmla="*/ 7485146 w 7485146"/>
              <a:gd name="connsiteY84-378" fmla="*/ 516440 h 979708"/>
              <a:gd name="connsiteX85-379" fmla="*/ 7484839 w 7485146"/>
              <a:gd name="connsiteY85-380" fmla="*/ 525964 h 979708"/>
              <a:gd name="connsiteX86-381" fmla="*/ 7483919 w 7485146"/>
              <a:gd name="connsiteY86-382" fmla="*/ 535181 h 979708"/>
              <a:gd name="connsiteX87-383" fmla="*/ 7482998 w 7485146"/>
              <a:gd name="connsiteY87-384" fmla="*/ 544397 h 979708"/>
              <a:gd name="connsiteX88-385" fmla="*/ 7481158 w 7485146"/>
              <a:gd name="connsiteY88-386" fmla="*/ 553307 h 979708"/>
              <a:gd name="connsiteX89-387" fmla="*/ 7479010 w 7485146"/>
              <a:gd name="connsiteY89-388" fmla="*/ 562524 h 979708"/>
              <a:gd name="connsiteX90-389" fmla="*/ 7476556 w 7485146"/>
              <a:gd name="connsiteY90-390" fmla="*/ 570819 h 979708"/>
              <a:gd name="connsiteX91-391" fmla="*/ 7473795 w 7485146"/>
              <a:gd name="connsiteY91-392" fmla="*/ 579421 h 979708"/>
              <a:gd name="connsiteX92-393" fmla="*/ 7470727 w 7485146"/>
              <a:gd name="connsiteY92-394" fmla="*/ 587716 h 979708"/>
              <a:gd name="connsiteX93-395" fmla="*/ 7466739 w 7485146"/>
              <a:gd name="connsiteY93-396" fmla="*/ 596011 h 979708"/>
              <a:gd name="connsiteX94-397" fmla="*/ 7462751 w 7485146"/>
              <a:gd name="connsiteY94-398" fmla="*/ 603691 h 979708"/>
              <a:gd name="connsiteX95-399" fmla="*/ 7458456 w 7485146"/>
              <a:gd name="connsiteY95-400" fmla="*/ 611679 h 979708"/>
              <a:gd name="connsiteX96-401" fmla="*/ 7453547 w 7485146"/>
              <a:gd name="connsiteY96-402" fmla="*/ 619052 h 979708"/>
              <a:gd name="connsiteX97-403" fmla="*/ 7448639 w 7485146"/>
              <a:gd name="connsiteY97-404" fmla="*/ 626426 h 979708"/>
              <a:gd name="connsiteX98-405" fmla="*/ 7443116 w 7485146"/>
              <a:gd name="connsiteY98-406" fmla="*/ 633185 h 979708"/>
              <a:gd name="connsiteX99-407" fmla="*/ 7437288 w 7485146"/>
              <a:gd name="connsiteY99-408" fmla="*/ 639943 h 979708"/>
              <a:gd name="connsiteX100-409" fmla="*/ 7431459 w 7485146"/>
              <a:gd name="connsiteY100-410" fmla="*/ 646088 h 979708"/>
              <a:gd name="connsiteX101-411" fmla="*/ 7098904 w 7485146"/>
              <a:gd name="connsiteY101-412" fmla="*/ 978809 h 979708"/>
              <a:gd name="connsiteX102-413" fmla="*/ 7098006 w 7485146"/>
              <a:gd name="connsiteY102-414" fmla="*/ 979708 h 979708"/>
              <a:gd name="connsiteX0-415" fmla="*/ 0 w 7485146"/>
              <a:gd name="connsiteY0-416" fmla="*/ 332875 h 979708"/>
              <a:gd name="connsiteX1-417" fmla="*/ 6865543 w 7485146"/>
              <a:gd name="connsiteY1-418" fmla="*/ 332875 h 979708"/>
              <a:gd name="connsiteX2-419" fmla="*/ 6839977 w 7485146"/>
              <a:gd name="connsiteY2-420" fmla="*/ 313673 h 979708"/>
              <a:gd name="connsiteX3-421" fmla="*/ 6833535 w 7485146"/>
              <a:gd name="connsiteY3-422" fmla="*/ 306607 h 979708"/>
              <a:gd name="connsiteX4-423" fmla="*/ 6827092 w 7485146"/>
              <a:gd name="connsiteY4-424" fmla="*/ 299541 h 979708"/>
              <a:gd name="connsiteX5-425" fmla="*/ 6821570 w 7485146"/>
              <a:gd name="connsiteY5-426" fmla="*/ 292475 h 979708"/>
              <a:gd name="connsiteX6-427" fmla="*/ 6816661 w 7485146"/>
              <a:gd name="connsiteY6-428" fmla="*/ 284487 h 979708"/>
              <a:gd name="connsiteX7-429" fmla="*/ 6811753 w 7485146"/>
              <a:gd name="connsiteY7-430" fmla="*/ 276807 h 979708"/>
              <a:gd name="connsiteX8-431" fmla="*/ 6807151 w 7485146"/>
              <a:gd name="connsiteY8-432" fmla="*/ 269126 h 979708"/>
              <a:gd name="connsiteX9-433" fmla="*/ 6803163 w 7485146"/>
              <a:gd name="connsiteY9-434" fmla="*/ 260831 h 979708"/>
              <a:gd name="connsiteX10-435" fmla="*/ 6799788 w 7485146"/>
              <a:gd name="connsiteY10-436" fmla="*/ 252844 h 979708"/>
              <a:gd name="connsiteX11-437" fmla="*/ 6796414 w 7485146"/>
              <a:gd name="connsiteY11-438" fmla="*/ 244241 h 979708"/>
              <a:gd name="connsiteX12-439" fmla="*/ 6793653 w 7485146"/>
              <a:gd name="connsiteY12-440" fmla="*/ 235639 h 979708"/>
              <a:gd name="connsiteX13-441" fmla="*/ 6791505 w 7485146"/>
              <a:gd name="connsiteY13-442" fmla="*/ 227344 h 979708"/>
              <a:gd name="connsiteX14-443" fmla="*/ 6789358 w 7485146"/>
              <a:gd name="connsiteY14-444" fmla="*/ 218742 h 979708"/>
              <a:gd name="connsiteX15-445" fmla="*/ 6788130 w 7485146"/>
              <a:gd name="connsiteY15-446" fmla="*/ 209832 h 979708"/>
              <a:gd name="connsiteX16-447" fmla="*/ 6786903 w 7485146"/>
              <a:gd name="connsiteY16-448" fmla="*/ 201230 h 979708"/>
              <a:gd name="connsiteX17-449" fmla="*/ 6786596 w 7485146"/>
              <a:gd name="connsiteY17-450" fmla="*/ 192321 h 979708"/>
              <a:gd name="connsiteX18-451" fmla="*/ 6786290 w 7485146"/>
              <a:gd name="connsiteY18-452" fmla="*/ 183719 h 979708"/>
              <a:gd name="connsiteX19-453" fmla="*/ 6786596 w 7485146"/>
              <a:gd name="connsiteY19-454" fmla="*/ 175116 h 979708"/>
              <a:gd name="connsiteX20-455" fmla="*/ 6786903 w 7485146"/>
              <a:gd name="connsiteY20-456" fmla="*/ 166207 h 979708"/>
              <a:gd name="connsiteX21-457" fmla="*/ 6788130 w 7485146"/>
              <a:gd name="connsiteY21-458" fmla="*/ 157298 h 979708"/>
              <a:gd name="connsiteX22-459" fmla="*/ 6789358 w 7485146"/>
              <a:gd name="connsiteY22-460" fmla="*/ 148388 h 979708"/>
              <a:gd name="connsiteX23-461" fmla="*/ 6791505 w 7485146"/>
              <a:gd name="connsiteY23-462" fmla="*/ 140093 h 979708"/>
              <a:gd name="connsiteX24-463" fmla="*/ 6793653 w 7485146"/>
              <a:gd name="connsiteY24-464" fmla="*/ 131491 h 979708"/>
              <a:gd name="connsiteX25-465" fmla="*/ 6796414 w 7485146"/>
              <a:gd name="connsiteY25-466" fmla="*/ 122889 h 979708"/>
              <a:gd name="connsiteX26-467" fmla="*/ 6799788 w 7485146"/>
              <a:gd name="connsiteY26-468" fmla="*/ 114594 h 979708"/>
              <a:gd name="connsiteX27-469" fmla="*/ 6803163 w 7485146"/>
              <a:gd name="connsiteY27-470" fmla="*/ 106299 h 979708"/>
              <a:gd name="connsiteX28-471" fmla="*/ 6807151 w 7485146"/>
              <a:gd name="connsiteY28-472" fmla="*/ 98311 h 979708"/>
              <a:gd name="connsiteX29-473" fmla="*/ 6811753 w 7485146"/>
              <a:gd name="connsiteY29-474" fmla="*/ 90630 h 979708"/>
              <a:gd name="connsiteX30-475" fmla="*/ 6816661 w 7485146"/>
              <a:gd name="connsiteY30-476" fmla="*/ 82643 h 979708"/>
              <a:gd name="connsiteX31-477" fmla="*/ 6821570 w 7485146"/>
              <a:gd name="connsiteY31-478" fmla="*/ 75269 h 979708"/>
              <a:gd name="connsiteX32-479" fmla="*/ 6827092 w 7485146"/>
              <a:gd name="connsiteY32-480" fmla="*/ 67896 h 979708"/>
              <a:gd name="connsiteX33-481" fmla="*/ 6833535 w 7485146"/>
              <a:gd name="connsiteY33-482" fmla="*/ 60830 h 979708"/>
              <a:gd name="connsiteX34-483" fmla="*/ 6839977 w 7485146"/>
              <a:gd name="connsiteY34-484" fmla="*/ 53764 h 979708"/>
              <a:gd name="connsiteX35-485" fmla="*/ 6846726 w 7485146"/>
              <a:gd name="connsiteY35-486" fmla="*/ 47312 h 979708"/>
              <a:gd name="connsiteX36-487" fmla="*/ 6854089 w 7485146"/>
              <a:gd name="connsiteY36-488" fmla="*/ 41475 h 979708"/>
              <a:gd name="connsiteX37-489" fmla="*/ 6861145 w 7485146"/>
              <a:gd name="connsiteY37-490" fmla="*/ 35638 h 979708"/>
              <a:gd name="connsiteX38-491" fmla="*/ 6868815 w 7485146"/>
              <a:gd name="connsiteY38-492" fmla="*/ 30415 h 979708"/>
              <a:gd name="connsiteX39-493" fmla="*/ 6876178 w 7485146"/>
              <a:gd name="connsiteY39-494" fmla="*/ 25499 h 979708"/>
              <a:gd name="connsiteX40-495" fmla="*/ 6884461 w 7485146"/>
              <a:gd name="connsiteY40-496" fmla="*/ 21198 h 979708"/>
              <a:gd name="connsiteX41-497" fmla="*/ 6892437 w 7485146"/>
              <a:gd name="connsiteY41-498" fmla="*/ 16897 h 979708"/>
              <a:gd name="connsiteX42-499" fmla="*/ 6900720 w 7485146"/>
              <a:gd name="connsiteY42-500" fmla="*/ 13518 h 979708"/>
              <a:gd name="connsiteX43-501" fmla="*/ 6908697 w 7485146"/>
              <a:gd name="connsiteY43-502" fmla="*/ 10138 h 979708"/>
              <a:gd name="connsiteX44-503" fmla="*/ 6917287 w 7485146"/>
              <a:gd name="connsiteY44-504" fmla="*/ 7680 h 979708"/>
              <a:gd name="connsiteX45-505" fmla="*/ 6925877 w 7485146"/>
              <a:gd name="connsiteY45-506" fmla="*/ 5223 h 979708"/>
              <a:gd name="connsiteX46-507" fmla="*/ 6934467 w 7485146"/>
              <a:gd name="connsiteY46-508" fmla="*/ 3687 h 979708"/>
              <a:gd name="connsiteX47-509" fmla="*/ 6943364 w 7485146"/>
              <a:gd name="connsiteY47-510" fmla="*/ 2150 h 979708"/>
              <a:gd name="connsiteX48-511" fmla="*/ 6951647 w 7485146"/>
              <a:gd name="connsiteY48-512" fmla="*/ 1229 h 979708"/>
              <a:gd name="connsiteX49-513" fmla="*/ 6960544 w 7485146"/>
              <a:gd name="connsiteY49-514" fmla="*/ 307 h 979708"/>
              <a:gd name="connsiteX50-515" fmla="*/ 6969440 w 7485146"/>
              <a:gd name="connsiteY50-516" fmla="*/ 0 h 979708"/>
              <a:gd name="connsiteX51-517" fmla="*/ 6978337 w 7485146"/>
              <a:gd name="connsiteY51-518" fmla="*/ 307 h 979708"/>
              <a:gd name="connsiteX52-519" fmla="*/ 6986927 w 7485146"/>
              <a:gd name="connsiteY52-520" fmla="*/ 1229 h 979708"/>
              <a:gd name="connsiteX53-521" fmla="*/ 6995824 w 7485146"/>
              <a:gd name="connsiteY53-522" fmla="*/ 2150 h 979708"/>
              <a:gd name="connsiteX54-523" fmla="*/ 7004414 w 7485146"/>
              <a:gd name="connsiteY54-524" fmla="*/ 3687 h 979708"/>
              <a:gd name="connsiteX55-525" fmla="*/ 7013311 w 7485146"/>
              <a:gd name="connsiteY55-526" fmla="*/ 5223 h 979708"/>
              <a:gd name="connsiteX56-527" fmla="*/ 7021594 w 7485146"/>
              <a:gd name="connsiteY56-528" fmla="*/ 7680 h 979708"/>
              <a:gd name="connsiteX57-529" fmla="*/ 7030184 w 7485146"/>
              <a:gd name="connsiteY57-530" fmla="*/ 10138 h 979708"/>
              <a:gd name="connsiteX58-531" fmla="*/ 7038467 w 7485146"/>
              <a:gd name="connsiteY58-532" fmla="*/ 13518 h 979708"/>
              <a:gd name="connsiteX59-533" fmla="*/ 7046750 w 7485146"/>
              <a:gd name="connsiteY59-534" fmla="*/ 16897 h 979708"/>
              <a:gd name="connsiteX60-535" fmla="*/ 7054727 w 7485146"/>
              <a:gd name="connsiteY60-536" fmla="*/ 21198 h 979708"/>
              <a:gd name="connsiteX61-537" fmla="*/ 7062703 w 7485146"/>
              <a:gd name="connsiteY61-538" fmla="*/ 25499 h 979708"/>
              <a:gd name="connsiteX62-539" fmla="*/ 7070373 w 7485146"/>
              <a:gd name="connsiteY62-540" fmla="*/ 30415 h 979708"/>
              <a:gd name="connsiteX63-541" fmla="*/ 7077736 w 7485146"/>
              <a:gd name="connsiteY63-542" fmla="*/ 35638 h 979708"/>
              <a:gd name="connsiteX64-543" fmla="*/ 7085098 w 7485146"/>
              <a:gd name="connsiteY64-544" fmla="*/ 41475 h 979708"/>
              <a:gd name="connsiteX65-545" fmla="*/ 7092154 w 7485146"/>
              <a:gd name="connsiteY65-546" fmla="*/ 47312 h 979708"/>
              <a:gd name="connsiteX66-547" fmla="*/ 7098904 w 7485146"/>
              <a:gd name="connsiteY66-548" fmla="*/ 53764 h 979708"/>
              <a:gd name="connsiteX67-549" fmla="*/ 7431459 w 7485146"/>
              <a:gd name="connsiteY67-550" fmla="*/ 386793 h 979708"/>
              <a:gd name="connsiteX68-551" fmla="*/ 7437288 w 7485146"/>
              <a:gd name="connsiteY68-552" fmla="*/ 392937 h 979708"/>
              <a:gd name="connsiteX69-553" fmla="*/ 7443116 w 7485146"/>
              <a:gd name="connsiteY69-554" fmla="*/ 399696 h 979708"/>
              <a:gd name="connsiteX70-555" fmla="*/ 7448639 w 7485146"/>
              <a:gd name="connsiteY70-556" fmla="*/ 406455 h 979708"/>
              <a:gd name="connsiteX71-557" fmla="*/ 7453547 w 7485146"/>
              <a:gd name="connsiteY71-558" fmla="*/ 413828 h 979708"/>
              <a:gd name="connsiteX72-559" fmla="*/ 7458456 w 7485146"/>
              <a:gd name="connsiteY72-560" fmla="*/ 421509 h 979708"/>
              <a:gd name="connsiteX73-561" fmla="*/ 7462751 w 7485146"/>
              <a:gd name="connsiteY73-562" fmla="*/ 428882 h 979708"/>
              <a:gd name="connsiteX74-563" fmla="*/ 7466739 w 7485146"/>
              <a:gd name="connsiteY74-564" fmla="*/ 436870 h 979708"/>
              <a:gd name="connsiteX75-565" fmla="*/ 7470727 w 7485146"/>
              <a:gd name="connsiteY75-566" fmla="*/ 445165 h 979708"/>
              <a:gd name="connsiteX76-567" fmla="*/ 7473795 w 7485146"/>
              <a:gd name="connsiteY76-568" fmla="*/ 453153 h 979708"/>
              <a:gd name="connsiteX77-569" fmla="*/ 7476556 w 7485146"/>
              <a:gd name="connsiteY77-570" fmla="*/ 461755 h 979708"/>
              <a:gd name="connsiteX78-571" fmla="*/ 7479010 w 7485146"/>
              <a:gd name="connsiteY78-572" fmla="*/ 470357 h 979708"/>
              <a:gd name="connsiteX79-573" fmla="*/ 7481158 w 7485146"/>
              <a:gd name="connsiteY79-574" fmla="*/ 479266 h 979708"/>
              <a:gd name="connsiteX80-575" fmla="*/ 7482998 w 7485146"/>
              <a:gd name="connsiteY80-576" fmla="*/ 488483 h 979708"/>
              <a:gd name="connsiteX81-577" fmla="*/ 7483919 w 7485146"/>
              <a:gd name="connsiteY81-578" fmla="*/ 497700 h 979708"/>
              <a:gd name="connsiteX82-579" fmla="*/ 7484839 w 7485146"/>
              <a:gd name="connsiteY82-580" fmla="*/ 506916 h 979708"/>
              <a:gd name="connsiteX83-581" fmla="*/ 7485146 w 7485146"/>
              <a:gd name="connsiteY83-582" fmla="*/ 516440 h 979708"/>
              <a:gd name="connsiteX84-583" fmla="*/ 7484839 w 7485146"/>
              <a:gd name="connsiteY84-584" fmla="*/ 525964 h 979708"/>
              <a:gd name="connsiteX85-585" fmla="*/ 7483919 w 7485146"/>
              <a:gd name="connsiteY85-586" fmla="*/ 535181 h 979708"/>
              <a:gd name="connsiteX86-587" fmla="*/ 7482998 w 7485146"/>
              <a:gd name="connsiteY86-588" fmla="*/ 544397 h 979708"/>
              <a:gd name="connsiteX87-589" fmla="*/ 7481158 w 7485146"/>
              <a:gd name="connsiteY87-590" fmla="*/ 553307 h 979708"/>
              <a:gd name="connsiteX88-591" fmla="*/ 7479010 w 7485146"/>
              <a:gd name="connsiteY88-592" fmla="*/ 562524 h 979708"/>
              <a:gd name="connsiteX89-593" fmla="*/ 7476556 w 7485146"/>
              <a:gd name="connsiteY89-594" fmla="*/ 570819 h 979708"/>
              <a:gd name="connsiteX90-595" fmla="*/ 7473795 w 7485146"/>
              <a:gd name="connsiteY90-596" fmla="*/ 579421 h 979708"/>
              <a:gd name="connsiteX91-597" fmla="*/ 7470727 w 7485146"/>
              <a:gd name="connsiteY91-598" fmla="*/ 587716 h 979708"/>
              <a:gd name="connsiteX92-599" fmla="*/ 7466739 w 7485146"/>
              <a:gd name="connsiteY92-600" fmla="*/ 596011 h 979708"/>
              <a:gd name="connsiteX93-601" fmla="*/ 7462751 w 7485146"/>
              <a:gd name="connsiteY93-602" fmla="*/ 603691 h 979708"/>
              <a:gd name="connsiteX94-603" fmla="*/ 7458456 w 7485146"/>
              <a:gd name="connsiteY94-604" fmla="*/ 611679 h 979708"/>
              <a:gd name="connsiteX95-605" fmla="*/ 7453547 w 7485146"/>
              <a:gd name="connsiteY95-606" fmla="*/ 619052 h 979708"/>
              <a:gd name="connsiteX96-607" fmla="*/ 7448639 w 7485146"/>
              <a:gd name="connsiteY96-608" fmla="*/ 626426 h 979708"/>
              <a:gd name="connsiteX97-609" fmla="*/ 7443116 w 7485146"/>
              <a:gd name="connsiteY97-610" fmla="*/ 633185 h 979708"/>
              <a:gd name="connsiteX98-611" fmla="*/ 7437288 w 7485146"/>
              <a:gd name="connsiteY98-612" fmla="*/ 639943 h 979708"/>
              <a:gd name="connsiteX99-613" fmla="*/ 7431459 w 7485146"/>
              <a:gd name="connsiteY99-614" fmla="*/ 646088 h 979708"/>
              <a:gd name="connsiteX100-615" fmla="*/ 7098904 w 7485146"/>
              <a:gd name="connsiteY100-616" fmla="*/ 978809 h 979708"/>
              <a:gd name="connsiteX101-617" fmla="*/ 7098006 w 748514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7485146" h="979708">
                <a:moveTo>
                  <a:pt x="0" y="332875"/>
                </a:moveTo>
                <a:lnTo>
                  <a:pt x="6865543" y="332875"/>
                </a:lnTo>
                <a:lnTo>
                  <a:pt x="6839977" y="313673"/>
                </a:lnTo>
                <a:lnTo>
                  <a:pt x="6833535" y="306607"/>
                </a:lnTo>
                <a:lnTo>
                  <a:pt x="6827092" y="299541"/>
                </a:lnTo>
                <a:lnTo>
                  <a:pt x="6821570" y="292475"/>
                </a:lnTo>
                <a:lnTo>
                  <a:pt x="6816661" y="284487"/>
                </a:lnTo>
                <a:lnTo>
                  <a:pt x="6811753" y="276807"/>
                </a:lnTo>
                <a:lnTo>
                  <a:pt x="6807151" y="269126"/>
                </a:lnTo>
                <a:lnTo>
                  <a:pt x="6803163" y="260831"/>
                </a:lnTo>
                <a:lnTo>
                  <a:pt x="6799788" y="252844"/>
                </a:lnTo>
                <a:lnTo>
                  <a:pt x="6796414" y="244241"/>
                </a:lnTo>
                <a:lnTo>
                  <a:pt x="6793653" y="235639"/>
                </a:lnTo>
                <a:lnTo>
                  <a:pt x="6791505" y="227344"/>
                </a:lnTo>
                <a:lnTo>
                  <a:pt x="6789358" y="218742"/>
                </a:lnTo>
                <a:lnTo>
                  <a:pt x="6788130" y="209832"/>
                </a:lnTo>
                <a:lnTo>
                  <a:pt x="6786903" y="201230"/>
                </a:lnTo>
                <a:cubicBezTo>
                  <a:pt x="6786801" y="198260"/>
                  <a:pt x="6786698" y="195291"/>
                  <a:pt x="6786596" y="192321"/>
                </a:cubicBezTo>
                <a:lnTo>
                  <a:pt x="6786290" y="183719"/>
                </a:lnTo>
                <a:lnTo>
                  <a:pt x="6786596" y="175116"/>
                </a:lnTo>
                <a:cubicBezTo>
                  <a:pt x="6786698" y="172146"/>
                  <a:pt x="6786801" y="169177"/>
                  <a:pt x="6786903" y="166207"/>
                </a:cubicBezTo>
                <a:lnTo>
                  <a:pt x="6788130" y="157298"/>
                </a:lnTo>
                <a:lnTo>
                  <a:pt x="6789358" y="148388"/>
                </a:lnTo>
                <a:lnTo>
                  <a:pt x="6791505" y="140093"/>
                </a:lnTo>
                <a:lnTo>
                  <a:pt x="6793653" y="131491"/>
                </a:lnTo>
                <a:lnTo>
                  <a:pt x="6796414" y="122889"/>
                </a:lnTo>
                <a:lnTo>
                  <a:pt x="6799788" y="114594"/>
                </a:lnTo>
                <a:lnTo>
                  <a:pt x="6803163" y="106299"/>
                </a:lnTo>
                <a:lnTo>
                  <a:pt x="6807151" y="98311"/>
                </a:lnTo>
                <a:lnTo>
                  <a:pt x="6811753" y="90630"/>
                </a:lnTo>
                <a:lnTo>
                  <a:pt x="6816661" y="82643"/>
                </a:lnTo>
                <a:lnTo>
                  <a:pt x="6821570" y="75269"/>
                </a:lnTo>
                <a:lnTo>
                  <a:pt x="6827092" y="67896"/>
                </a:lnTo>
                <a:lnTo>
                  <a:pt x="6833535" y="60830"/>
                </a:lnTo>
                <a:lnTo>
                  <a:pt x="6839977" y="53764"/>
                </a:lnTo>
                <a:lnTo>
                  <a:pt x="6846726" y="47312"/>
                </a:lnTo>
                <a:lnTo>
                  <a:pt x="6854089" y="41475"/>
                </a:lnTo>
                <a:lnTo>
                  <a:pt x="6861145" y="35638"/>
                </a:lnTo>
                <a:lnTo>
                  <a:pt x="6868815" y="30415"/>
                </a:lnTo>
                <a:lnTo>
                  <a:pt x="6876178" y="25499"/>
                </a:lnTo>
                <a:lnTo>
                  <a:pt x="6884461" y="21198"/>
                </a:lnTo>
                <a:lnTo>
                  <a:pt x="6892437" y="16897"/>
                </a:lnTo>
                <a:lnTo>
                  <a:pt x="6900720" y="13518"/>
                </a:lnTo>
                <a:lnTo>
                  <a:pt x="6908697" y="10138"/>
                </a:lnTo>
                <a:lnTo>
                  <a:pt x="6917287" y="7680"/>
                </a:lnTo>
                <a:lnTo>
                  <a:pt x="6925877" y="5223"/>
                </a:lnTo>
                <a:lnTo>
                  <a:pt x="6934467" y="3687"/>
                </a:lnTo>
                <a:lnTo>
                  <a:pt x="6943364" y="2150"/>
                </a:lnTo>
                <a:lnTo>
                  <a:pt x="6951647" y="1229"/>
                </a:lnTo>
                <a:lnTo>
                  <a:pt x="6960544" y="307"/>
                </a:lnTo>
                <a:lnTo>
                  <a:pt x="6969440" y="0"/>
                </a:lnTo>
                <a:lnTo>
                  <a:pt x="6978337" y="307"/>
                </a:lnTo>
                <a:lnTo>
                  <a:pt x="6986927" y="1229"/>
                </a:lnTo>
                <a:lnTo>
                  <a:pt x="6995824" y="2150"/>
                </a:lnTo>
                <a:lnTo>
                  <a:pt x="7004414" y="3687"/>
                </a:lnTo>
                <a:lnTo>
                  <a:pt x="7013311" y="5223"/>
                </a:lnTo>
                <a:lnTo>
                  <a:pt x="7021594" y="7680"/>
                </a:lnTo>
                <a:lnTo>
                  <a:pt x="7030184" y="10138"/>
                </a:lnTo>
                <a:lnTo>
                  <a:pt x="7038467" y="13518"/>
                </a:lnTo>
                <a:lnTo>
                  <a:pt x="7046750" y="16897"/>
                </a:lnTo>
                <a:lnTo>
                  <a:pt x="7054727" y="21198"/>
                </a:lnTo>
                <a:lnTo>
                  <a:pt x="7062703" y="25499"/>
                </a:lnTo>
                <a:lnTo>
                  <a:pt x="7070373" y="30415"/>
                </a:lnTo>
                <a:lnTo>
                  <a:pt x="7077736" y="35638"/>
                </a:lnTo>
                <a:lnTo>
                  <a:pt x="7085098" y="41475"/>
                </a:lnTo>
                <a:lnTo>
                  <a:pt x="7092154" y="47312"/>
                </a:lnTo>
                <a:lnTo>
                  <a:pt x="7098904" y="53764"/>
                </a:lnTo>
                <a:lnTo>
                  <a:pt x="7431459" y="386793"/>
                </a:lnTo>
                <a:lnTo>
                  <a:pt x="7437288" y="392937"/>
                </a:lnTo>
                <a:lnTo>
                  <a:pt x="7443116" y="399696"/>
                </a:lnTo>
                <a:lnTo>
                  <a:pt x="7448639" y="406455"/>
                </a:lnTo>
                <a:lnTo>
                  <a:pt x="7453547" y="413828"/>
                </a:lnTo>
                <a:lnTo>
                  <a:pt x="7458456" y="421509"/>
                </a:lnTo>
                <a:lnTo>
                  <a:pt x="7462751" y="428882"/>
                </a:lnTo>
                <a:lnTo>
                  <a:pt x="7466739" y="436870"/>
                </a:lnTo>
                <a:lnTo>
                  <a:pt x="7470727" y="445165"/>
                </a:lnTo>
                <a:lnTo>
                  <a:pt x="7473795" y="453153"/>
                </a:lnTo>
                <a:lnTo>
                  <a:pt x="7476556" y="461755"/>
                </a:lnTo>
                <a:lnTo>
                  <a:pt x="7479010" y="470357"/>
                </a:lnTo>
                <a:lnTo>
                  <a:pt x="7481158" y="479266"/>
                </a:lnTo>
                <a:lnTo>
                  <a:pt x="7482998" y="488483"/>
                </a:lnTo>
                <a:lnTo>
                  <a:pt x="7483919" y="497700"/>
                </a:lnTo>
                <a:cubicBezTo>
                  <a:pt x="7484226" y="500772"/>
                  <a:pt x="7484532" y="503844"/>
                  <a:pt x="7484839" y="506916"/>
                </a:cubicBezTo>
                <a:cubicBezTo>
                  <a:pt x="7484941" y="510091"/>
                  <a:pt x="7485044" y="513265"/>
                  <a:pt x="7485146" y="516440"/>
                </a:cubicBezTo>
                <a:cubicBezTo>
                  <a:pt x="7485044" y="519615"/>
                  <a:pt x="7484941" y="522789"/>
                  <a:pt x="7484839" y="525964"/>
                </a:cubicBezTo>
                <a:cubicBezTo>
                  <a:pt x="7484532" y="529036"/>
                  <a:pt x="7484226" y="532109"/>
                  <a:pt x="7483919" y="535181"/>
                </a:cubicBezTo>
                <a:lnTo>
                  <a:pt x="7482998" y="544397"/>
                </a:lnTo>
                <a:lnTo>
                  <a:pt x="7481158" y="553307"/>
                </a:lnTo>
                <a:lnTo>
                  <a:pt x="7479010" y="562524"/>
                </a:lnTo>
                <a:lnTo>
                  <a:pt x="7476556" y="570819"/>
                </a:lnTo>
                <a:lnTo>
                  <a:pt x="7473795" y="579421"/>
                </a:lnTo>
                <a:lnTo>
                  <a:pt x="7470727" y="587716"/>
                </a:lnTo>
                <a:lnTo>
                  <a:pt x="7466739" y="596011"/>
                </a:lnTo>
                <a:lnTo>
                  <a:pt x="7462751" y="603691"/>
                </a:lnTo>
                <a:lnTo>
                  <a:pt x="7458456" y="611679"/>
                </a:lnTo>
                <a:lnTo>
                  <a:pt x="7453547" y="619052"/>
                </a:lnTo>
                <a:lnTo>
                  <a:pt x="7448639" y="626426"/>
                </a:lnTo>
                <a:lnTo>
                  <a:pt x="7443116" y="633185"/>
                </a:lnTo>
                <a:lnTo>
                  <a:pt x="7437288" y="639943"/>
                </a:lnTo>
                <a:lnTo>
                  <a:pt x="7431459" y="646088"/>
                </a:lnTo>
                <a:lnTo>
                  <a:pt x="7098904" y="978809"/>
                </a:lnTo>
                <a:lnTo>
                  <a:pt x="709800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34" name="任意多边形 33"/>
          <p:cNvSpPr/>
          <p:nvPr>
            <p:custDataLst>
              <p:tags r:id="rId7"/>
            </p:custDataLst>
          </p:nvPr>
        </p:nvSpPr>
        <p:spPr bwMode="auto">
          <a:xfrm>
            <a:off x="671195" y="4827270"/>
            <a:ext cx="5073015" cy="795655"/>
          </a:xfrm>
          <a:custGeom>
            <a:avLst/>
            <a:gdLst>
              <a:gd name="connsiteX0" fmla="*/ 6579478 w 6966618"/>
              <a:gd name="connsiteY0" fmla="*/ 443714 h 979708"/>
              <a:gd name="connsiteX1" fmla="*/ 0 w 6966618"/>
              <a:gd name="connsiteY1" fmla="*/ 443714 h 979708"/>
              <a:gd name="connsiteX2" fmla="*/ 0 w 6966618"/>
              <a:gd name="connsiteY2" fmla="*/ 332875 h 979708"/>
              <a:gd name="connsiteX3" fmla="*/ 6347015 w 6966618"/>
              <a:gd name="connsiteY3" fmla="*/ 332875 h 979708"/>
              <a:gd name="connsiteX4" fmla="*/ 6321449 w 6966618"/>
              <a:gd name="connsiteY4" fmla="*/ 313673 h 979708"/>
              <a:gd name="connsiteX5" fmla="*/ 6315007 w 6966618"/>
              <a:gd name="connsiteY5" fmla="*/ 306607 h 979708"/>
              <a:gd name="connsiteX6" fmla="*/ 6308564 w 6966618"/>
              <a:gd name="connsiteY6" fmla="*/ 299541 h 979708"/>
              <a:gd name="connsiteX7" fmla="*/ 6303042 w 6966618"/>
              <a:gd name="connsiteY7" fmla="*/ 292475 h 979708"/>
              <a:gd name="connsiteX8" fmla="*/ 6298133 w 6966618"/>
              <a:gd name="connsiteY8" fmla="*/ 284487 h 979708"/>
              <a:gd name="connsiteX9" fmla="*/ 6293225 w 6966618"/>
              <a:gd name="connsiteY9" fmla="*/ 276807 h 979708"/>
              <a:gd name="connsiteX10" fmla="*/ 6288623 w 6966618"/>
              <a:gd name="connsiteY10" fmla="*/ 269126 h 979708"/>
              <a:gd name="connsiteX11" fmla="*/ 6284635 w 6966618"/>
              <a:gd name="connsiteY11" fmla="*/ 260831 h 979708"/>
              <a:gd name="connsiteX12" fmla="*/ 6281260 w 6966618"/>
              <a:gd name="connsiteY12" fmla="*/ 252844 h 979708"/>
              <a:gd name="connsiteX13" fmla="*/ 6277886 w 6966618"/>
              <a:gd name="connsiteY13" fmla="*/ 244241 h 979708"/>
              <a:gd name="connsiteX14" fmla="*/ 6275125 w 6966618"/>
              <a:gd name="connsiteY14" fmla="*/ 235639 h 979708"/>
              <a:gd name="connsiteX15" fmla="*/ 6272977 w 6966618"/>
              <a:gd name="connsiteY15" fmla="*/ 227344 h 979708"/>
              <a:gd name="connsiteX16" fmla="*/ 6270830 w 6966618"/>
              <a:gd name="connsiteY16" fmla="*/ 218742 h 979708"/>
              <a:gd name="connsiteX17" fmla="*/ 6269602 w 6966618"/>
              <a:gd name="connsiteY17" fmla="*/ 209832 h 979708"/>
              <a:gd name="connsiteX18" fmla="*/ 6268375 w 6966618"/>
              <a:gd name="connsiteY18" fmla="*/ 201230 h 979708"/>
              <a:gd name="connsiteX19" fmla="*/ 6268068 w 6966618"/>
              <a:gd name="connsiteY19" fmla="*/ 192321 h 979708"/>
              <a:gd name="connsiteX20" fmla="*/ 6267762 w 6966618"/>
              <a:gd name="connsiteY20" fmla="*/ 183719 h 979708"/>
              <a:gd name="connsiteX21" fmla="*/ 6268068 w 6966618"/>
              <a:gd name="connsiteY21" fmla="*/ 175116 h 979708"/>
              <a:gd name="connsiteX22" fmla="*/ 6268375 w 6966618"/>
              <a:gd name="connsiteY22" fmla="*/ 166207 h 979708"/>
              <a:gd name="connsiteX23" fmla="*/ 6269602 w 6966618"/>
              <a:gd name="connsiteY23" fmla="*/ 157298 h 979708"/>
              <a:gd name="connsiteX24" fmla="*/ 6270830 w 6966618"/>
              <a:gd name="connsiteY24" fmla="*/ 148388 h 979708"/>
              <a:gd name="connsiteX25" fmla="*/ 6272977 w 6966618"/>
              <a:gd name="connsiteY25" fmla="*/ 140093 h 979708"/>
              <a:gd name="connsiteX26" fmla="*/ 6275125 w 6966618"/>
              <a:gd name="connsiteY26" fmla="*/ 131491 h 979708"/>
              <a:gd name="connsiteX27" fmla="*/ 6277886 w 6966618"/>
              <a:gd name="connsiteY27" fmla="*/ 122889 h 979708"/>
              <a:gd name="connsiteX28" fmla="*/ 6281260 w 6966618"/>
              <a:gd name="connsiteY28" fmla="*/ 114594 h 979708"/>
              <a:gd name="connsiteX29" fmla="*/ 6284635 w 6966618"/>
              <a:gd name="connsiteY29" fmla="*/ 106299 h 979708"/>
              <a:gd name="connsiteX30" fmla="*/ 6288623 w 6966618"/>
              <a:gd name="connsiteY30" fmla="*/ 98311 h 979708"/>
              <a:gd name="connsiteX31" fmla="*/ 6293225 w 6966618"/>
              <a:gd name="connsiteY31" fmla="*/ 90630 h 979708"/>
              <a:gd name="connsiteX32" fmla="*/ 6298133 w 6966618"/>
              <a:gd name="connsiteY32" fmla="*/ 82643 h 979708"/>
              <a:gd name="connsiteX33" fmla="*/ 6303042 w 6966618"/>
              <a:gd name="connsiteY33" fmla="*/ 75269 h 979708"/>
              <a:gd name="connsiteX34" fmla="*/ 6308564 w 6966618"/>
              <a:gd name="connsiteY34" fmla="*/ 67896 h 979708"/>
              <a:gd name="connsiteX35" fmla="*/ 6315007 w 6966618"/>
              <a:gd name="connsiteY35" fmla="*/ 60830 h 979708"/>
              <a:gd name="connsiteX36" fmla="*/ 6321449 w 6966618"/>
              <a:gd name="connsiteY36" fmla="*/ 53764 h 979708"/>
              <a:gd name="connsiteX37" fmla="*/ 6328198 w 6966618"/>
              <a:gd name="connsiteY37" fmla="*/ 47312 h 979708"/>
              <a:gd name="connsiteX38" fmla="*/ 6335561 w 6966618"/>
              <a:gd name="connsiteY38" fmla="*/ 41475 h 979708"/>
              <a:gd name="connsiteX39" fmla="*/ 6342617 w 6966618"/>
              <a:gd name="connsiteY39" fmla="*/ 35638 h 979708"/>
              <a:gd name="connsiteX40" fmla="*/ 6350287 w 6966618"/>
              <a:gd name="connsiteY40" fmla="*/ 30415 h 979708"/>
              <a:gd name="connsiteX41" fmla="*/ 6357650 w 6966618"/>
              <a:gd name="connsiteY41" fmla="*/ 25499 h 979708"/>
              <a:gd name="connsiteX42" fmla="*/ 6365933 w 6966618"/>
              <a:gd name="connsiteY42" fmla="*/ 21198 h 979708"/>
              <a:gd name="connsiteX43" fmla="*/ 6373909 w 6966618"/>
              <a:gd name="connsiteY43" fmla="*/ 16897 h 979708"/>
              <a:gd name="connsiteX44" fmla="*/ 6382192 w 6966618"/>
              <a:gd name="connsiteY44" fmla="*/ 13518 h 979708"/>
              <a:gd name="connsiteX45" fmla="*/ 6390169 w 6966618"/>
              <a:gd name="connsiteY45" fmla="*/ 10138 h 979708"/>
              <a:gd name="connsiteX46" fmla="*/ 6398759 w 6966618"/>
              <a:gd name="connsiteY46" fmla="*/ 7680 h 979708"/>
              <a:gd name="connsiteX47" fmla="*/ 6407349 w 6966618"/>
              <a:gd name="connsiteY47" fmla="*/ 5223 h 979708"/>
              <a:gd name="connsiteX48" fmla="*/ 6415939 w 6966618"/>
              <a:gd name="connsiteY48" fmla="*/ 3687 h 979708"/>
              <a:gd name="connsiteX49" fmla="*/ 6424836 w 6966618"/>
              <a:gd name="connsiteY49" fmla="*/ 2150 h 979708"/>
              <a:gd name="connsiteX50" fmla="*/ 6433119 w 6966618"/>
              <a:gd name="connsiteY50" fmla="*/ 1229 h 979708"/>
              <a:gd name="connsiteX51" fmla="*/ 6442016 w 6966618"/>
              <a:gd name="connsiteY51" fmla="*/ 307 h 979708"/>
              <a:gd name="connsiteX52" fmla="*/ 6450912 w 6966618"/>
              <a:gd name="connsiteY52" fmla="*/ 0 h 979708"/>
              <a:gd name="connsiteX53" fmla="*/ 6459809 w 6966618"/>
              <a:gd name="connsiteY53" fmla="*/ 307 h 979708"/>
              <a:gd name="connsiteX54" fmla="*/ 6468399 w 6966618"/>
              <a:gd name="connsiteY54" fmla="*/ 1229 h 979708"/>
              <a:gd name="connsiteX55" fmla="*/ 6477296 w 6966618"/>
              <a:gd name="connsiteY55" fmla="*/ 2150 h 979708"/>
              <a:gd name="connsiteX56" fmla="*/ 6485886 w 6966618"/>
              <a:gd name="connsiteY56" fmla="*/ 3687 h 979708"/>
              <a:gd name="connsiteX57" fmla="*/ 6494783 w 6966618"/>
              <a:gd name="connsiteY57" fmla="*/ 5223 h 979708"/>
              <a:gd name="connsiteX58" fmla="*/ 6503066 w 6966618"/>
              <a:gd name="connsiteY58" fmla="*/ 7680 h 979708"/>
              <a:gd name="connsiteX59" fmla="*/ 6511656 w 6966618"/>
              <a:gd name="connsiteY59" fmla="*/ 10138 h 979708"/>
              <a:gd name="connsiteX60" fmla="*/ 6519939 w 6966618"/>
              <a:gd name="connsiteY60" fmla="*/ 13518 h 979708"/>
              <a:gd name="connsiteX61" fmla="*/ 6528222 w 6966618"/>
              <a:gd name="connsiteY61" fmla="*/ 16897 h 979708"/>
              <a:gd name="connsiteX62" fmla="*/ 6536199 w 6966618"/>
              <a:gd name="connsiteY62" fmla="*/ 21198 h 979708"/>
              <a:gd name="connsiteX63" fmla="*/ 6544175 w 6966618"/>
              <a:gd name="connsiteY63" fmla="*/ 25499 h 979708"/>
              <a:gd name="connsiteX64" fmla="*/ 6551845 w 6966618"/>
              <a:gd name="connsiteY64" fmla="*/ 30415 h 979708"/>
              <a:gd name="connsiteX65" fmla="*/ 6559208 w 6966618"/>
              <a:gd name="connsiteY65" fmla="*/ 35638 h 979708"/>
              <a:gd name="connsiteX66" fmla="*/ 6566570 w 6966618"/>
              <a:gd name="connsiteY66" fmla="*/ 41475 h 979708"/>
              <a:gd name="connsiteX67" fmla="*/ 6573626 w 6966618"/>
              <a:gd name="connsiteY67" fmla="*/ 47312 h 979708"/>
              <a:gd name="connsiteX68" fmla="*/ 6580376 w 6966618"/>
              <a:gd name="connsiteY68" fmla="*/ 53764 h 979708"/>
              <a:gd name="connsiteX69" fmla="*/ 6912931 w 6966618"/>
              <a:gd name="connsiteY69" fmla="*/ 386793 h 979708"/>
              <a:gd name="connsiteX70" fmla="*/ 6918760 w 6966618"/>
              <a:gd name="connsiteY70" fmla="*/ 392937 h 979708"/>
              <a:gd name="connsiteX71" fmla="*/ 6924588 w 6966618"/>
              <a:gd name="connsiteY71" fmla="*/ 399696 h 979708"/>
              <a:gd name="connsiteX72" fmla="*/ 6930111 w 6966618"/>
              <a:gd name="connsiteY72" fmla="*/ 406455 h 979708"/>
              <a:gd name="connsiteX73" fmla="*/ 6935019 w 6966618"/>
              <a:gd name="connsiteY73" fmla="*/ 413828 h 979708"/>
              <a:gd name="connsiteX74" fmla="*/ 6939928 w 6966618"/>
              <a:gd name="connsiteY74" fmla="*/ 421509 h 979708"/>
              <a:gd name="connsiteX75" fmla="*/ 6944223 w 6966618"/>
              <a:gd name="connsiteY75" fmla="*/ 428882 h 979708"/>
              <a:gd name="connsiteX76" fmla="*/ 6948211 w 6966618"/>
              <a:gd name="connsiteY76" fmla="*/ 436870 h 979708"/>
              <a:gd name="connsiteX77" fmla="*/ 6952199 w 6966618"/>
              <a:gd name="connsiteY77" fmla="*/ 445165 h 979708"/>
              <a:gd name="connsiteX78" fmla="*/ 6955267 w 6966618"/>
              <a:gd name="connsiteY78" fmla="*/ 453153 h 979708"/>
              <a:gd name="connsiteX79" fmla="*/ 6958028 w 6966618"/>
              <a:gd name="connsiteY79" fmla="*/ 461755 h 979708"/>
              <a:gd name="connsiteX80" fmla="*/ 6960482 w 6966618"/>
              <a:gd name="connsiteY80" fmla="*/ 470357 h 979708"/>
              <a:gd name="connsiteX81" fmla="*/ 6962630 w 6966618"/>
              <a:gd name="connsiteY81" fmla="*/ 479266 h 979708"/>
              <a:gd name="connsiteX82" fmla="*/ 6964470 w 6966618"/>
              <a:gd name="connsiteY82" fmla="*/ 488483 h 979708"/>
              <a:gd name="connsiteX83" fmla="*/ 6965391 w 6966618"/>
              <a:gd name="connsiteY83" fmla="*/ 497700 h 979708"/>
              <a:gd name="connsiteX84" fmla="*/ 6966311 w 6966618"/>
              <a:gd name="connsiteY84" fmla="*/ 506916 h 979708"/>
              <a:gd name="connsiteX85" fmla="*/ 6966618 w 6966618"/>
              <a:gd name="connsiteY85" fmla="*/ 516440 h 979708"/>
              <a:gd name="connsiteX86" fmla="*/ 6966311 w 6966618"/>
              <a:gd name="connsiteY86" fmla="*/ 525964 h 979708"/>
              <a:gd name="connsiteX87" fmla="*/ 6965391 w 6966618"/>
              <a:gd name="connsiteY87" fmla="*/ 535181 h 979708"/>
              <a:gd name="connsiteX88" fmla="*/ 6964470 w 6966618"/>
              <a:gd name="connsiteY88" fmla="*/ 544397 h 979708"/>
              <a:gd name="connsiteX89" fmla="*/ 6962630 w 6966618"/>
              <a:gd name="connsiteY89" fmla="*/ 553307 h 979708"/>
              <a:gd name="connsiteX90" fmla="*/ 6960482 w 6966618"/>
              <a:gd name="connsiteY90" fmla="*/ 562524 h 979708"/>
              <a:gd name="connsiteX91" fmla="*/ 6958028 w 6966618"/>
              <a:gd name="connsiteY91" fmla="*/ 570819 h 979708"/>
              <a:gd name="connsiteX92" fmla="*/ 6955267 w 6966618"/>
              <a:gd name="connsiteY92" fmla="*/ 579421 h 979708"/>
              <a:gd name="connsiteX93" fmla="*/ 6952199 w 6966618"/>
              <a:gd name="connsiteY93" fmla="*/ 587716 h 979708"/>
              <a:gd name="connsiteX94" fmla="*/ 6948211 w 6966618"/>
              <a:gd name="connsiteY94" fmla="*/ 596011 h 979708"/>
              <a:gd name="connsiteX95" fmla="*/ 6944223 w 6966618"/>
              <a:gd name="connsiteY95" fmla="*/ 603691 h 979708"/>
              <a:gd name="connsiteX96" fmla="*/ 6939928 w 6966618"/>
              <a:gd name="connsiteY96" fmla="*/ 611679 h 979708"/>
              <a:gd name="connsiteX97" fmla="*/ 6935019 w 6966618"/>
              <a:gd name="connsiteY97" fmla="*/ 619052 h 979708"/>
              <a:gd name="connsiteX98" fmla="*/ 6930111 w 6966618"/>
              <a:gd name="connsiteY98" fmla="*/ 626426 h 979708"/>
              <a:gd name="connsiteX99" fmla="*/ 6924588 w 6966618"/>
              <a:gd name="connsiteY99" fmla="*/ 633185 h 979708"/>
              <a:gd name="connsiteX100" fmla="*/ 6918760 w 6966618"/>
              <a:gd name="connsiteY100" fmla="*/ 639943 h 979708"/>
              <a:gd name="connsiteX101" fmla="*/ 6912931 w 6966618"/>
              <a:gd name="connsiteY101" fmla="*/ 646088 h 979708"/>
              <a:gd name="connsiteX102" fmla="*/ 6580376 w 6966618"/>
              <a:gd name="connsiteY102" fmla="*/ 978809 h 979708"/>
              <a:gd name="connsiteX103" fmla="*/ 6579478 w 6966618"/>
              <a:gd name="connsiteY103" fmla="*/ 979708 h 979708"/>
              <a:gd name="connsiteX104" fmla="*/ 6670918 w 6966618"/>
              <a:gd name="connsiteY104" fmla="*/ 535154 h 979708"/>
              <a:gd name="connsiteX0-1" fmla="*/ 6579478 w 6966618"/>
              <a:gd name="connsiteY0-2" fmla="*/ 443714 h 979708"/>
              <a:gd name="connsiteX1-3" fmla="*/ 0 w 6966618"/>
              <a:gd name="connsiteY1-4" fmla="*/ 443714 h 979708"/>
              <a:gd name="connsiteX2-5" fmla="*/ 0 w 6966618"/>
              <a:gd name="connsiteY2-6" fmla="*/ 332875 h 979708"/>
              <a:gd name="connsiteX3-7" fmla="*/ 6347015 w 6966618"/>
              <a:gd name="connsiteY3-8" fmla="*/ 332875 h 979708"/>
              <a:gd name="connsiteX4-9" fmla="*/ 6321449 w 6966618"/>
              <a:gd name="connsiteY4-10" fmla="*/ 313673 h 979708"/>
              <a:gd name="connsiteX5-11" fmla="*/ 6315007 w 6966618"/>
              <a:gd name="connsiteY5-12" fmla="*/ 306607 h 979708"/>
              <a:gd name="connsiteX6-13" fmla="*/ 6308564 w 6966618"/>
              <a:gd name="connsiteY6-14" fmla="*/ 299541 h 979708"/>
              <a:gd name="connsiteX7-15" fmla="*/ 6303042 w 6966618"/>
              <a:gd name="connsiteY7-16" fmla="*/ 292475 h 979708"/>
              <a:gd name="connsiteX8-17" fmla="*/ 6298133 w 6966618"/>
              <a:gd name="connsiteY8-18" fmla="*/ 284487 h 979708"/>
              <a:gd name="connsiteX9-19" fmla="*/ 6293225 w 6966618"/>
              <a:gd name="connsiteY9-20" fmla="*/ 276807 h 979708"/>
              <a:gd name="connsiteX10-21" fmla="*/ 6288623 w 6966618"/>
              <a:gd name="connsiteY10-22" fmla="*/ 269126 h 979708"/>
              <a:gd name="connsiteX11-23" fmla="*/ 6284635 w 6966618"/>
              <a:gd name="connsiteY11-24" fmla="*/ 260831 h 979708"/>
              <a:gd name="connsiteX12-25" fmla="*/ 6281260 w 6966618"/>
              <a:gd name="connsiteY12-26" fmla="*/ 252844 h 979708"/>
              <a:gd name="connsiteX13-27" fmla="*/ 6277886 w 6966618"/>
              <a:gd name="connsiteY13-28" fmla="*/ 244241 h 979708"/>
              <a:gd name="connsiteX14-29" fmla="*/ 6275125 w 6966618"/>
              <a:gd name="connsiteY14-30" fmla="*/ 235639 h 979708"/>
              <a:gd name="connsiteX15-31" fmla="*/ 6272977 w 6966618"/>
              <a:gd name="connsiteY15-32" fmla="*/ 227344 h 979708"/>
              <a:gd name="connsiteX16-33" fmla="*/ 6270830 w 6966618"/>
              <a:gd name="connsiteY16-34" fmla="*/ 218742 h 979708"/>
              <a:gd name="connsiteX17-35" fmla="*/ 6269602 w 6966618"/>
              <a:gd name="connsiteY17-36" fmla="*/ 209832 h 979708"/>
              <a:gd name="connsiteX18-37" fmla="*/ 6268375 w 6966618"/>
              <a:gd name="connsiteY18-38" fmla="*/ 201230 h 979708"/>
              <a:gd name="connsiteX19-39" fmla="*/ 6268068 w 6966618"/>
              <a:gd name="connsiteY19-40" fmla="*/ 192321 h 979708"/>
              <a:gd name="connsiteX20-41" fmla="*/ 6267762 w 6966618"/>
              <a:gd name="connsiteY20-42" fmla="*/ 183719 h 979708"/>
              <a:gd name="connsiteX21-43" fmla="*/ 6268068 w 6966618"/>
              <a:gd name="connsiteY21-44" fmla="*/ 175116 h 979708"/>
              <a:gd name="connsiteX22-45" fmla="*/ 6268375 w 6966618"/>
              <a:gd name="connsiteY22-46" fmla="*/ 166207 h 979708"/>
              <a:gd name="connsiteX23-47" fmla="*/ 6269602 w 6966618"/>
              <a:gd name="connsiteY23-48" fmla="*/ 157298 h 979708"/>
              <a:gd name="connsiteX24-49" fmla="*/ 6270830 w 6966618"/>
              <a:gd name="connsiteY24-50" fmla="*/ 148388 h 979708"/>
              <a:gd name="connsiteX25-51" fmla="*/ 6272977 w 6966618"/>
              <a:gd name="connsiteY25-52" fmla="*/ 140093 h 979708"/>
              <a:gd name="connsiteX26-53" fmla="*/ 6275125 w 6966618"/>
              <a:gd name="connsiteY26-54" fmla="*/ 131491 h 979708"/>
              <a:gd name="connsiteX27-55" fmla="*/ 6277886 w 6966618"/>
              <a:gd name="connsiteY27-56" fmla="*/ 122889 h 979708"/>
              <a:gd name="connsiteX28-57" fmla="*/ 6281260 w 6966618"/>
              <a:gd name="connsiteY28-58" fmla="*/ 114594 h 979708"/>
              <a:gd name="connsiteX29-59" fmla="*/ 6284635 w 6966618"/>
              <a:gd name="connsiteY29-60" fmla="*/ 106299 h 979708"/>
              <a:gd name="connsiteX30-61" fmla="*/ 6288623 w 6966618"/>
              <a:gd name="connsiteY30-62" fmla="*/ 98311 h 979708"/>
              <a:gd name="connsiteX31-63" fmla="*/ 6293225 w 6966618"/>
              <a:gd name="connsiteY31-64" fmla="*/ 90630 h 979708"/>
              <a:gd name="connsiteX32-65" fmla="*/ 6298133 w 6966618"/>
              <a:gd name="connsiteY32-66" fmla="*/ 82643 h 979708"/>
              <a:gd name="connsiteX33-67" fmla="*/ 6303042 w 6966618"/>
              <a:gd name="connsiteY33-68" fmla="*/ 75269 h 979708"/>
              <a:gd name="connsiteX34-69" fmla="*/ 6308564 w 6966618"/>
              <a:gd name="connsiteY34-70" fmla="*/ 67896 h 979708"/>
              <a:gd name="connsiteX35-71" fmla="*/ 6315007 w 6966618"/>
              <a:gd name="connsiteY35-72" fmla="*/ 60830 h 979708"/>
              <a:gd name="connsiteX36-73" fmla="*/ 6321449 w 6966618"/>
              <a:gd name="connsiteY36-74" fmla="*/ 53764 h 979708"/>
              <a:gd name="connsiteX37-75" fmla="*/ 6328198 w 6966618"/>
              <a:gd name="connsiteY37-76" fmla="*/ 47312 h 979708"/>
              <a:gd name="connsiteX38-77" fmla="*/ 6335561 w 6966618"/>
              <a:gd name="connsiteY38-78" fmla="*/ 41475 h 979708"/>
              <a:gd name="connsiteX39-79" fmla="*/ 6342617 w 6966618"/>
              <a:gd name="connsiteY39-80" fmla="*/ 35638 h 979708"/>
              <a:gd name="connsiteX40-81" fmla="*/ 6350287 w 6966618"/>
              <a:gd name="connsiteY40-82" fmla="*/ 30415 h 979708"/>
              <a:gd name="connsiteX41-83" fmla="*/ 6357650 w 6966618"/>
              <a:gd name="connsiteY41-84" fmla="*/ 25499 h 979708"/>
              <a:gd name="connsiteX42-85" fmla="*/ 6365933 w 6966618"/>
              <a:gd name="connsiteY42-86" fmla="*/ 21198 h 979708"/>
              <a:gd name="connsiteX43-87" fmla="*/ 6373909 w 6966618"/>
              <a:gd name="connsiteY43-88" fmla="*/ 16897 h 979708"/>
              <a:gd name="connsiteX44-89" fmla="*/ 6382192 w 6966618"/>
              <a:gd name="connsiteY44-90" fmla="*/ 13518 h 979708"/>
              <a:gd name="connsiteX45-91" fmla="*/ 6390169 w 6966618"/>
              <a:gd name="connsiteY45-92" fmla="*/ 10138 h 979708"/>
              <a:gd name="connsiteX46-93" fmla="*/ 6398759 w 6966618"/>
              <a:gd name="connsiteY46-94" fmla="*/ 7680 h 979708"/>
              <a:gd name="connsiteX47-95" fmla="*/ 6407349 w 6966618"/>
              <a:gd name="connsiteY47-96" fmla="*/ 5223 h 979708"/>
              <a:gd name="connsiteX48-97" fmla="*/ 6415939 w 6966618"/>
              <a:gd name="connsiteY48-98" fmla="*/ 3687 h 979708"/>
              <a:gd name="connsiteX49-99" fmla="*/ 6424836 w 6966618"/>
              <a:gd name="connsiteY49-100" fmla="*/ 2150 h 979708"/>
              <a:gd name="connsiteX50-101" fmla="*/ 6433119 w 6966618"/>
              <a:gd name="connsiteY50-102" fmla="*/ 1229 h 979708"/>
              <a:gd name="connsiteX51-103" fmla="*/ 6442016 w 6966618"/>
              <a:gd name="connsiteY51-104" fmla="*/ 307 h 979708"/>
              <a:gd name="connsiteX52-105" fmla="*/ 6450912 w 6966618"/>
              <a:gd name="connsiteY52-106" fmla="*/ 0 h 979708"/>
              <a:gd name="connsiteX53-107" fmla="*/ 6459809 w 6966618"/>
              <a:gd name="connsiteY53-108" fmla="*/ 307 h 979708"/>
              <a:gd name="connsiteX54-109" fmla="*/ 6468399 w 6966618"/>
              <a:gd name="connsiteY54-110" fmla="*/ 1229 h 979708"/>
              <a:gd name="connsiteX55-111" fmla="*/ 6477296 w 6966618"/>
              <a:gd name="connsiteY55-112" fmla="*/ 2150 h 979708"/>
              <a:gd name="connsiteX56-113" fmla="*/ 6485886 w 6966618"/>
              <a:gd name="connsiteY56-114" fmla="*/ 3687 h 979708"/>
              <a:gd name="connsiteX57-115" fmla="*/ 6494783 w 6966618"/>
              <a:gd name="connsiteY57-116" fmla="*/ 5223 h 979708"/>
              <a:gd name="connsiteX58-117" fmla="*/ 6503066 w 6966618"/>
              <a:gd name="connsiteY58-118" fmla="*/ 7680 h 979708"/>
              <a:gd name="connsiteX59-119" fmla="*/ 6511656 w 6966618"/>
              <a:gd name="connsiteY59-120" fmla="*/ 10138 h 979708"/>
              <a:gd name="connsiteX60-121" fmla="*/ 6519939 w 6966618"/>
              <a:gd name="connsiteY60-122" fmla="*/ 13518 h 979708"/>
              <a:gd name="connsiteX61-123" fmla="*/ 6528222 w 6966618"/>
              <a:gd name="connsiteY61-124" fmla="*/ 16897 h 979708"/>
              <a:gd name="connsiteX62-125" fmla="*/ 6536199 w 6966618"/>
              <a:gd name="connsiteY62-126" fmla="*/ 21198 h 979708"/>
              <a:gd name="connsiteX63-127" fmla="*/ 6544175 w 6966618"/>
              <a:gd name="connsiteY63-128" fmla="*/ 25499 h 979708"/>
              <a:gd name="connsiteX64-129" fmla="*/ 6551845 w 6966618"/>
              <a:gd name="connsiteY64-130" fmla="*/ 30415 h 979708"/>
              <a:gd name="connsiteX65-131" fmla="*/ 6559208 w 6966618"/>
              <a:gd name="connsiteY65-132" fmla="*/ 35638 h 979708"/>
              <a:gd name="connsiteX66-133" fmla="*/ 6566570 w 6966618"/>
              <a:gd name="connsiteY66-134" fmla="*/ 41475 h 979708"/>
              <a:gd name="connsiteX67-135" fmla="*/ 6573626 w 6966618"/>
              <a:gd name="connsiteY67-136" fmla="*/ 47312 h 979708"/>
              <a:gd name="connsiteX68-137" fmla="*/ 6580376 w 6966618"/>
              <a:gd name="connsiteY68-138" fmla="*/ 53764 h 979708"/>
              <a:gd name="connsiteX69-139" fmla="*/ 6912931 w 6966618"/>
              <a:gd name="connsiteY69-140" fmla="*/ 386793 h 979708"/>
              <a:gd name="connsiteX70-141" fmla="*/ 6918760 w 6966618"/>
              <a:gd name="connsiteY70-142" fmla="*/ 392937 h 979708"/>
              <a:gd name="connsiteX71-143" fmla="*/ 6924588 w 6966618"/>
              <a:gd name="connsiteY71-144" fmla="*/ 399696 h 979708"/>
              <a:gd name="connsiteX72-145" fmla="*/ 6930111 w 6966618"/>
              <a:gd name="connsiteY72-146" fmla="*/ 406455 h 979708"/>
              <a:gd name="connsiteX73-147" fmla="*/ 6935019 w 6966618"/>
              <a:gd name="connsiteY73-148" fmla="*/ 413828 h 979708"/>
              <a:gd name="connsiteX74-149" fmla="*/ 6939928 w 6966618"/>
              <a:gd name="connsiteY74-150" fmla="*/ 421509 h 979708"/>
              <a:gd name="connsiteX75-151" fmla="*/ 6944223 w 6966618"/>
              <a:gd name="connsiteY75-152" fmla="*/ 428882 h 979708"/>
              <a:gd name="connsiteX76-153" fmla="*/ 6948211 w 6966618"/>
              <a:gd name="connsiteY76-154" fmla="*/ 436870 h 979708"/>
              <a:gd name="connsiteX77-155" fmla="*/ 6952199 w 6966618"/>
              <a:gd name="connsiteY77-156" fmla="*/ 445165 h 979708"/>
              <a:gd name="connsiteX78-157" fmla="*/ 6955267 w 6966618"/>
              <a:gd name="connsiteY78-158" fmla="*/ 453153 h 979708"/>
              <a:gd name="connsiteX79-159" fmla="*/ 6958028 w 6966618"/>
              <a:gd name="connsiteY79-160" fmla="*/ 461755 h 979708"/>
              <a:gd name="connsiteX80-161" fmla="*/ 6960482 w 6966618"/>
              <a:gd name="connsiteY80-162" fmla="*/ 470357 h 979708"/>
              <a:gd name="connsiteX81-163" fmla="*/ 6962630 w 6966618"/>
              <a:gd name="connsiteY81-164" fmla="*/ 479266 h 979708"/>
              <a:gd name="connsiteX82-165" fmla="*/ 6964470 w 6966618"/>
              <a:gd name="connsiteY82-166" fmla="*/ 488483 h 979708"/>
              <a:gd name="connsiteX83-167" fmla="*/ 6965391 w 6966618"/>
              <a:gd name="connsiteY83-168" fmla="*/ 497700 h 979708"/>
              <a:gd name="connsiteX84-169" fmla="*/ 6966311 w 6966618"/>
              <a:gd name="connsiteY84-170" fmla="*/ 506916 h 979708"/>
              <a:gd name="connsiteX85-171" fmla="*/ 6966618 w 6966618"/>
              <a:gd name="connsiteY85-172" fmla="*/ 516440 h 979708"/>
              <a:gd name="connsiteX86-173" fmla="*/ 6966311 w 6966618"/>
              <a:gd name="connsiteY86-174" fmla="*/ 525964 h 979708"/>
              <a:gd name="connsiteX87-175" fmla="*/ 6965391 w 6966618"/>
              <a:gd name="connsiteY87-176" fmla="*/ 535181 h 979708"/>
              <a:gd name="connsiteX88-177" fmla="*/ 6964470 w 6966618"/>
              <a:gd name="connsiteY88-178" fmla="*/ 544397 h 979708"/>
              <a:gd name="connsiteX89-179" fmla="*/ 6962630 w 6966618"/>
              <a:gd name="connsiteY89-180" fmla="*/ 553307 h 979708"/>
              <a:gd name="connsiteX90-181" fmla="*/ 6960482 w 6966618"/>
              <a:gd name="connsiteY90-182" fmla="*/ 562524 h 979708"/>
              <a:gd name="connsiteX91-183" fmla="*/ 6958028 w 6966618"/>
              <a:gd name="connsiteY91-184" fmla="*/ 570819 h 979708"/>
              <a:gd name="connsiteX92-185" fmla="*/ 6955267 w 6966618"/>
              <a:gd name="connsiteY92-186" fmla="*/ 579421 h 979708"/>
              <a:gd name="connsiteX93-187" fmla="*/ 6952199 w 6966618"/>
              <a:gd name="connsiteY93-188" fmla="*/ 587716 h 979708"/>
              <a:gd name="connsiteX94-189" fmla="*/ 6948211 w 6966618"/>
              <a:gd name="connsiteY94-190" fmla="*/ 596011 h 979708"/>
              <a:gd name="connsiteX95-191" fmla="*/ 6944223 w 6966618"/>
              <a:gd name="connsiteY95-192" fmla="*/ 603691 h 979708"/>
              <a:gd name="connsiteX96-193" fmla="*/ 6939928 w 6966618"/>
              <a:gd name="connsiteY96-194" fmla="*/ 611679 h 979708"/>
              <a:gd name="connsiteX97-195" fmla="*/ 6935019 w 6966618"/>
              <a:gd name="connsiteY97-196" fmla="*/ 619052 h 979708"/>
              <a:gd name="connsiteX98-197" fmla="*/ 6930111 w 6966618"/>
              <a:gd name="connsiteY98-198" fmla="*/ 626426 h 979708"/>
              <a:gd name="connsiteX99-199" fmla="*/ 6924588 w 6966618"/>
              <a:gd name="connsiteY99-200" fmla="*/ 633185 h 979708"/>
              <a:gd name="connsiteX100-201" fmla="*/ 6918760 w 6966618"/>
              <a:gd name="connsiteY100-202" fmla="*/ 639943 h 979708"/>
              <a:gd name="connsiteX101-203" fmla="*/ 6912931 w 6966618"/>
              <a:gd name="connsiteY101-204" fmla="*/ 646088 h 979708"/>
              <a:gd name="connsiteX102-205" fmla="*/ 6580376 w 6966618"/>
              <a:gd name="connsiteY102-206" fmla="*/ 978809 h 979708"/>
              <a:gd name="connsiteX103-207" fmla="*/ 6579478 w 6966618"/>
              <a:gd name="connsiteY103-208" fmla="*/ 979708 h 979708"/>
              <a:gd name="connsiteX0-209" fmla="*/ 0 w 6966618"/>
              <a:gd name="connsiteY0-210" fmla="*/ 443714 h 979708"/>
              <a:gd name="connsiteX1-211" fmla="*/ 0 w 6966618"/>
              <a:gd name="connsiteY1-212" fmla="*/ 332875 h 979708"/>
              <a:gd name="connsiteX2-213" fmla="*/ 6347015 w 6966618"/>
              <a:gd name="connsiteY2-214" fmla="*/ 332875 h 979708"/>
              <a:gd name="connsiteX3-215" fmla="*/ 6321449 w 6966618"/>
              <a:gd name="connsiteY3-216" fmla="*/ 313673 h 979708"/>
              <a:gd name="connsiteX4-217" fmla="*/ 6315007 w 6966618"/>
              <a:gd name="connsiteY4-218" fmla="*/ 306607 h 979708"/>
              <a:gd name="connsiteX5-219" fmla="*/ 6308564 w 6966618"/>
              <a:gd name="connsiteY5-220" fmla="*/ 299541 h 979708"/>
              <a:gd name="connsiteX6-221" fmla="*/ 6303042 w 6966618"/>
              <a:gd name="connsiteY6-222" fmla="*/ 292475 h 979708"/>
              <a:gd name="connsiteX7-223" fmla="*/ 6298133 w 6966618"/>
              <a:gd name="connsiteY7-224" fmla="*/ 284487 h 979708"/>
              <a:gd name="connsiteX8-225" fmla="*/ 6293225 w 6966618"/>
              <a:gd name="connsiteY8-226" fmla="*/ 276807 h 979708"/>
              <a:gd name="connsiteX9-227" fmla="*/ 6288623 w 6966618"/>
              <a:gd name="connsiteY9-228" fmla="*/ 269126 h 979708"/>
              <a:gd name="connsiteX10-229" fmla="*/ 6284635 w 6966618"/>
              <a:gd name="connsiteY10-230" fmla="*/ 260831 h 979708"/>
              <a:gd name="connsiteX11-231" fmla="*/ 6281260 w 6966618"/>
              <a:gd name="connsiteY11-232" fmla="*/ 252844 h 979708"/>
              <a:gd name="connsiteX12-233" fmla="*/ 6277886 w 6966618"/>
              <a:gd name="connsiteY12-234" fmla="*/ 244241 h 979708"/>
              <a:gd name="connsiteX13-235" fmla="*/ 6275125 w 6966618"/>
              <a:gd name="connsiteY13-236" fmla="*/ 235639 h 979708"/>
              <a:gd name="connsiteX14-237" fmla="*/ 6272977 w 6966618"/>
              <a:gd name="connsiteY14-238" fmla="*/ 227344 h 979708"/>
              <a:gd name="connsiteX15-239" fmla="*/ 6270830 w 6966618"/>
              <a:gd name="connsiteY15-240" fmla="*/ 218742 h 979708"/>
              <a:gd name="connsiteX16-241" fmla="*/ 6269602 w 6966618"/>
              <a:gd name="connsiteY16-242" fmla="*/ 209832 h 979708"/>
              <a:gd name="connsiteX17-243" fmla="*/ 6268375 w 6966618"/>
              <a:gd name="connsiteY17-244" fmla="*/ 201230 h 979708"/>
              <a:gd name="connsiteX18-245" fmla="*/ 6268068 w 6966618"/>
              <a:gd name="connsiteY18-246" fmla="*/ 192321 h 979708"/>
              <a:gd name="connsiteX19-247" fmla="*/ 6267762 w 6966618"/>
              <a:gd name="connsiteY19-248" fmla="*/ 183719 h 979708"/>
              <a:gd name="connsiteX20-249" fmla="*/ 6268068 w 6966618"/>
              <a:gd name="connsiteY20-250" fmla="*/ 175116 h 979708"/>
              <a:gd name="connsiteX21-251" fmla="*/ 6268375 w 6966618"/>
              <a:gd name="connsiteY21-252" fmla="*/ 166207 h 979708"/>
              <a:gd name="connsiteX22-253" fmla="*/ 6269602 w 6966618"/>
              <a:gd name="connsiteY22-254" fmla="*/ 157298 h 979708"/>
              <a:gd name="connsiteX23-255" fmla="*/ 6270830 w 6966618"/>
              <a:gd name="connsiteY23-256" fmla="*/ 148388 h 979708"/>
              <a:gd name="connsiteX24-257" fmla="*/ 6272977 w 6966618"/>
              <a:gd name="connsiteY24-258" fmla="*/ 140093 h 979708"/>
              <a:gd name="connsiteX25-259" fmla="*/ 6275125 w 6966618"/>
              <a:gd name="connsiteY25-260" fmla="*/ 131491 h 979708"/>
              <a:gd name="connsiteX26-261" fmla="*/ 6277886 w 6966618"/>
              <a:gd name="connsiteY26-262" fmla="*/ 122889 h 979708"/>
              <a:gd name="connsiteX27-263" fmla="*/ 6281260 w 6966618"/>
              <a:gd name="connsiteY27-264" fmla="*/ 114594 h 979708"/>
              <a:gd name="connsiteX28-265" fmla="*/ 6284635 w 6966618"/>
              <a:gd name="connsiteY28-266" fmla="*/ 106299 h 979708"/>
              <a:gd name="connsiteX29-267" fmla="*/ 6288623 w 6966618"/>
              <a:gd name="connsiteY29-268" fmla="*/ 98311 h 979708"/>
              <a:gd name="connsiteX30-269" fmla="*/ 6293225 w 6966618"/>
              <a:gd name="connsiteY30-270" fmla="*/ 90630 h 979708"/>
              <a:gd name="connsiteX31-271" fmla="*/ 6298133 w 6966618"/>
              <a:gd name="connsiteY31-272" fmla="*/ 82643 h 979708"/>
              <a:gd name="connsiteX32-273" fmla="*/ 6303042 w 6966618"/>
              <a:gd name="connsiteY32-274" fmla="*/ 75269 h 979708"/>
              <a:gd name="connsiteX33-275" fmla="*/ 6308564 w 6966618"/>
              <a:gd name="connsiteY33-276" fmla="*/ 67896 h 979708"/>
              <a:gd name="connsiteX34-277" fmla="*/ 6315007 w 6966618"/>
              <a:gd name="connsiteY34-278" fmla="*/ 60830 h 979708"/>
              <a:gd name="connsiteX35-279" fmla="*/ 6321449 w 6966618"/>
              <a:gd name="connsiteY35-280" fmla="*/ 53764 h 979708"/>
              <a:gd name="connsiteX36-281" fmla="*/ 6328198 w 6966618"/>
              <a:gd name="connsiteY36-282" fmla="*/ 47312 h 979708"/>
              <a:gd name="connsiteX37-283" fmla="*/ 6335561 w 6966618"/>
              <a:gd name="connsiteY37-284" fmla="*/ 41475 h 979708"/>
              <a:gd name="connsiteX38-285" fmla="*/ 6342617 w 6966618"/>
              <a:gd name="connsiteY38-286" fmla="*/ 35638 h 979708"/>
              <a:gd name="connsiteX39-287" fmla="*/ 6350287 w 6966618"/>
              <a:gd name="connsiteY39-288" fmla="*/ 30415 h 979708"/>
              <a:gd name="connsiteX40-289" fmla="*/ 6357650 w 6966618"/>
              <a:gd name="connsiteY40-290" fmla="*/ 25499 h 979708"/>
              <a:gd name="connsiteX41-291" fmla="*/ 6365933 w 6966618"/>
              <a:gd name="connsiteY41-292" fmla="*/ 21198 h 979708"/>
              <a:gd name="connsiteX42-293" fmla="*/ 6373909 w 6966618"/>
              <a:gd name="connsiteY42-294" fmla="*/ 16897 h 979708"/>
              <a:gd name="connsiteX43-295" fmla="*/ 6382192 w 6966618"/>
              <a:gd name="connsiteY43-296" fmla="*/ 13518 h 979708"/>
              <a:gd name="connsiteX44-297" fmla="*/ 6390169 w 6966618"/>
              <a:gd name="connsiteY44-298" fmla="*/ 10138 h 979708"/>
              <a:gd name="connsiteX45-299" fmla="*/ 6398759 w 6966618"/>
              <a:gd name="connsiteY45-300" fmla="*/ 7680 h 979708"/>
              <a:gd name="connsiteX46-301" fmla="*/ 6407349 w 6966618"/>
              <a:gd name="connsiteY46-302" fmla="*/ 5223 h 979708"/>
              <a:gd name="connsiteX47-303" fmla="*/ 6415939 w 6966618"/>
              <a:gd name="connsiteY47-304" fmla="*/ 3687 h 979708"/>
              <a:gd name="connsiteX48-305" fmla="*/ 6424836 w 6966618"/>
              <a:gd name="connsiteY48-306" fmla="*/ 2150 h 979708"/>
              <a:gd name="connsiteX49-307" fmla="*/ 6433119 w 6966618"/>
              <a:gd name="connsiteY49-308" fmla="*/ 1229 h 979708"/>
              <a:gd name="connsiteX50-309" fmla="*/ 6442016 w 6966618"/>
              <a:gd name="connsiteY50-310" fmla="*/ 307 h 979708"/>
              <a:gd name="connsiteX51-311" fmla="*/ 6450912 w 6966618"/>
              <a:gd name="connsiteY51-312" fmla="*/ 0 h 979708"/>
              <a:gd name="connsiteX52-313" fmla="*/ 6459809 w 6966618"/>
              <a:gd name="connsiteY52-314" fmla="*/ 307 h 979708"/>
              <a:gd name="connsiteX53-315" fmla="*/ 6468399 w 6966618"/>
              <a:gd name="connsiteY53-316" fmla="*/ 1229 h 979708"/>
              <a:gd name="connsiteX54-317" fmla="*/ 6477296 w 6966618"/>
              <a:gd name="connsiteY54-318" fmla="*/ 2150 h 979708"/>
              <a:gd name="connsiteX55-319" fmla="*/ 6485886 w 6966618"/>
              <a:gd name="connsiteY55-320" fmla="*/ 3687 h 979708"/>
              <a:gd name="connsiteX56-321" fmla="*/ 6494783 w 6966618"/>
              <a:gd name="connsiteY56-322" fmla="*/ 5223 h 979708"/>
              <a:gd name="connsiteX57-323" fmla="*/ 6503066 w 6966618"/>
              <a:gd name="connsiteY57-324" fmla="*/ 7680 h 979708"/>
              <a:gd name="connsiteX58-325" fmla="*/ 6511656 w 6966618"/>
              <a:gd name="connsiteY58-326" fmla="*/ 10138 h 979708"/>
              <a:gd name="connsiteX59-327" fmla="*/ 6519939 w 6966618"/>
              <a:gd name="connsiteY59-328" fmla="*/ 13518 h 979708"/>
              <a:gd name="connsiteX60-329" fmla="*/ 6528222 w 6966618"/>
              <a:gd name="connsiteY60-330" fmla="*/ 16897 h 979708"/>
              <a:gd name="connsiteX61-331" fmla="*/ 6536199 w 6966618"/>
              <a:gd name="connsiteY61-332" fmla="*/ 21198 h 979708"/>
              <a:gd name="connsiteX62-333" fmla="*/ 6544175 w 6966618"/>
              <a:gd name="connsiteY62-334" fmla="*/ 25499 h 979708"/>
              <a:gd name="connsiteX63-335" fmla="*/ 6551845 w 6966618"/>
              <a:gd name="connsiteY63-336" fmla="*/ 30415 h 979708"/>
              <a:gd name="connsiteX64-337" fmla="*/ 6559208 w 6966618"/>
              <a:gd name="connsiteY64-338" fmla="*/ 35638 h 979708"/>
              <a:gd name="connsiteX65-339" fmla="*/ 6566570 w 6966618"/>
              <a:gd name="connsiteY65-340" fmla="*/ 41475 h 979708"/>
              <a:gd name="connsiteX66-341" fmla="*/ 6573626 w 6966618"/>
              <a:gd name="connsiteY66-342" fmla="*/ 47312 h 979708"/>
              <a:gd name="connsiteX67-343" fmla="*/ 6580376 w 6966618"/>
              <a:gd name="connsiteY67-344" fmla="*/ 53764 h 979708"/>
              <a:gd name="connsiteX68-345" fmla="*/ 6912931 w 6966618"/>
              <a:gd name="connsiteY68-346" fmla="*/ 386793 h 979708"/>
              <a:gd name="connsiteX69-347" fmla="*/ 6918760 w 6966618"/>
              <a:gd name="connsiteY69-348" fmla="*/ 392937 h 979708"/>
              <a:gd name="connsiteX70-349" fmla="*/ 6924588 w 6966618"/>
              <a:gd name="connsiteY70-350" fmla="*/ 399696 h 979708"/>
              <a:gd name="connsiteX71-351" fmla="*/ 6930111 w 6966618"/>
              <a:gd name="connsiteY71-352" fmla="*/ 406455 h 979708"/>
              <a:gd name="connsiteX72-353" fmla="*/ 6935019 w 6966618"/>
              <a:gd name="connsiteY72-354" fmla="*/ 413828 h 979708"/>
              <a:gd name="connsiteX73-355" fmla="*/ 6939928 w 6966618"/>
              <a:gd name="connsiteY73-356" fmla="*/ 421509 h 979708"/>
              <a:gd name="connsiteX74-357" fmla="*/ 6944223 w 6966618"/>
              <a:gd name="connsiteY74-358" fmla="*/ 428882 h 979708"/>
              <a:gd name="connsiteX75-359" fmla="*/ 6948211 w 6966618"/>
              <a:gd name="connsiteY75-360" fmla="*/ 436870 h 979708"/>
              <a:gd name="connsiteX76-361" fmla="*/ 6952199 w 6966618"/>
              <a:gd name="connsiteY76-362" fmla="*/ 445165 h 979708"/>
              <a:gd name="connsiteX77-363" fmla="*/ 6955267 w 6966618"/>
              <a:gd name="connsiteY77-364" fmla="*/ 453153 h 979708"/>
              <a:gd name="connsiteX78-365" fmla="*/ 6958028 w 6966618"/>
              <a:gd name="connsiteY78-366" fmla="*/ 461755 h 979708"/>
              <a:gd name="connsiteX79-367" fmla="*/ 6960482 w 6966618"/>
              <a:gd name="connsiteY79-368" fmla="*/ 470357 h 979708"/>
              <a:gd name="connsiteX80-369" fmla="*/ 6962630 w 6966618"/>
              <a:gd name="connsiteY80-370" fmla="*/ 479266 h 979708"/>
              <a:gd name="connsiteX81-371" fmla="*/ 6964470 w 6966618"/>
              <a:gd name="connsiteY81-372" fmla="*/ 488483 h 979708"/>
              <a:gd name="connsiteX82-373" fmla="*/ 6965391 w 6966618"/>
              <a:gd name="connsiteY82-374" fmla="*/ 497700 h 979708"/>
              <a:gd name="connsiteX83-375" fmla="*/ 6966311 w 6966618"/>
              <a:gd name="connsiteY83-376" fmla="*/ 506916 h 979708"/>
              <a:gd name="connsiteX84-377" fmla="*/ 6966618 w 6966618"/>
              <a:gd name="connsiteY84-378" fmla="*/ 516440 h 979708"/>
              <a:gd name="connsiteX85-379" fmla="*/ 6966311 w 6966618"/>
              <a:gd name="connsiteY85-380" fmla="*/ 525964 h 979708"/>
              <a:gd name="connsiteX86-381" fmla="*/ 6965391 w 6966618"/>
              <a:gd name="connsiteY86-382" fmla="*/ 535181 h 979708"/>
              <a:gd name="connsiteX87-383" fmla="*/ 6964470 w 6966618"/>
              <a:gd name="connsiteY87-384" fmla="*/ 544397 h 979708"/>
              <a:gd name="connsiteX88-385" fmla="*/ 6962630 w 6966618"/>
              <a:gd name="connsiteY88-386" fmla="*/ 553307 h 979708"/>
              <a:gd name="connsiteX89-387" fmla="*/ 6960482 w 6966618"/>
              <a:gd name="connsiteY89-388" fmla="*/ 562524 h 979708"/>
              <a:gd name="connsiteX90-389" fmla="*/ 6958028 w 6966618"/>
              <a:gd name="connsiteY90-390" fmla="*/ 570819 h 979708"/>
              <a:gd name="connsiteX91-391" fmla="*/ 6955267 w 6966618"/>
              <a:gd name="connsiteY91-392" fmla="*/ 579421 h 979708"/>
              <a:gd name="connsiteX92-393" fmla="*/ 6952199 w 6966618"/>
              <a:gd name="connsiteY92-394" fmla="*/ 587716 h 979708"/>
              <a:gd name="connsiteX93-395" fmla="*/ 6948211 w 6966618"/>
              <a:gd name="connsiteY93-396" fmla="*/ 596011 h 979708"/>
              <a:gd name="connsiteX94-397" fmla="*/ 6944223 w 6966618"/>
              <a:gd name="connsiteY94-398" fmla="*/ 603691 h 979708"/>
              <a:gd name="connsiteX95-399" fmla="*/ 6939928 w 6966618"/>
              <a:gd name="connsiteY95-400" fmla="*/ 611679 h 979708"/>
              <a:gd name="connsiteX96-401" fmla="*/ 6935019 w 6966618"/>
              <a:gd name="connsiteY96-402" fmla="*/ 619052 h 979708"/>
              <a:gd name="connsiteX97-403" fmla="*/ 6930111 w 6966618"/>
              <a:gd name="connsiteY97-404" fmla="*/ 626426 h 979708"/>
              <a:gd name="connsiteX98-405" fmla="*/ 6924588 w 6966618"/>
              <a:gd name="connsiteY98-406" fmla="*/ 633185 h 979708"/>
              <a:gd name="connsiteX99-407" fmla="*/ 6918760 w 6966618"/>
              <a:gd name="connsiteY99-408" fmla="*/ 639943 h 979708"/>
              <a:gd name="connsiteX100-409" fmla="*/ 6912931 w 6966618"/>
              <a:gd name="connsiteY100-410" fmla="*/ 646088 h 979708"/>
              <a:gd name="connsiteX101-411" fmla="*/ 6580376 w 6966618"/>
              <a:gd name="connsiteY101-412" fmla="*/ 978809 h 979708"/>
              <a:gd name="connsiteX102-413" fmla="*/ 6579478 w 6966618"/>
              <a:gd name="connsiteY102-414" fmla="*/ 979708 h 979708"/>
              <a:gd name="connsiteX0-415" fmla="*/ 0 w 6966618"/>
              <a:gd name="connsiteY0-416" fmla="*/ 332875 h 979708"/>
              <a:gd name="connsiteX1-417" fmla="*/ 6347015 w 6966618"/>
              <a:gd name="connsiteY1-418" fmla="*/ 332875 h 979708"/>
              <a:gd name="connsiteX2-419" fmla="*/ 6321449 w 6966618"/>
              <a:gd name="connsiteY2-420" fmla="*/ 313673 h 979708"/>
              <a:gd name="connsiteX3-421" fmla="*/ 6315007 w 6966618"/>
              <a:gd name="connsiteY3-422" fmla="*/ 306607 h 979708"/>
              <a:gd name="connsiteX4-423" fmla="*/ 6308564 w 6966618"/>
              <a:gd name="connsiteY4-424" fmla="*/ 299541 h 979708"/>
              <a:gd name="connsiteX5-425" fmla="*/ 6303042 w 6966618"/>
              <a:gd name="connsiteY5-426" fmla="*/ 292475 h 979708"/>
              <a:gd name="connsiteX6-427" fmla="*/ 6298133 w 6966618"/>
              <a:gd name="connsiteY6-428" fmla="*/ 284487 h 979708"/>
              <a:gd name="connsiteX7-429" fmla="*/ 6293225 w 6966618"/>
              <a:gd name="connsiteY7-430" fmla="*/ 276807 h 979708"/>
              <a:gd name="connsiteX8-431" fmla="*/ 6288623 w 6966618"/>
              <a:gd name="connsiteY8-432" fmla="*/ 269126 h 979708"/>
              <a:gd name="connsiteX9-433" fmla="*/ 6284635 w 6966618"/>
              <a:gd name="connsiteY9-434" fmla="*/ 260831 h 979708"/>
              <a:gd name="connsiteX10-435" fmla="*/ 6281260 w 6966618"/>
              <a:gd name="connsiteY10-436" fmla="*/ 252844 h 979708"/>
              <a:gd name="connsiteX11-437" fmla="*/ 6277886 w 6966618"/>
              <a:gd name="connsiteY11-438" fmla="*/ 244241 h 979708"/>
              <a:gd name="connsiteX12-439" fmla="*/ 6275125 w 6966618"/>
              <a:gd name="connsiteY12-440" fmla="*/ 235639 h 979708"/>
              <a:gd name="connsiteX13-441" fmla="*/ 6272977 w 6966618"/>
              <a:gd name="connsiteY13-442" fmla="*/ 227344 h 979708"/>
              <a:gd name="connsiteX14-443" fmla="*/ 6270830 w 6966618"/>
              <a:gd name="connsiteY14-444" fmla="*/ 218742 h 979708"/>
              <a:gd name="connsiteX15-445" fmla="*/ 6269602 w 6966618"/>
              <a:gd name="connsiteY15-446" fmla="*/ 209832 h 979708"/>
              <a:gd name="connsiteX16-447" fmla="*/ 6268375 w 6966618"/>
              <a:gd name="connsiteY16-448" fmla="*/ 201230 h 979708"/>
              <a:gd name="connsiteX17-449" fmla="*/ 6268068 w 6966618"/>
              <a:gd name="connsiteY17-450" fmla="*/ 192321 h 979708"/>
              <a:gd name="connsiteX18-451" fmla="*/ 6267762 w 6966618"/>
              <a:gd name="connsiteY18-452" fmla="*/ 183719 h 979708"/>
              <a:gd name="connsiteX19-453" fmla="*/ 6268068 w 6966618"/>
              <a:gd name="connsiteY19-454" fmla="*/ 175116 h 979708"/>
              <a:gd name="connsiteX20-455" fmla="*/ 6268375 w 6966618"/>
              <a:gd name="connsiteY20-456" fmla="*/ 166207 h 979708"/>
              <a:gd name="connsiteX21-457" fmla="*/ 6269602 w 6966618"/>
              <a:gd name="connsiteY21-458" fmla="*/ 157298 h 979708"/>
              <a:gd name="connsiteX22-459" fmla="*/ 6270830 w 6966618"/>
              <a:gd name="connsiteY22-460" fmla="*/ 148388 h 979708"/>
              <a:gd name="connsiteX23-461" fmla="*/ 6272977 w 6966618"/>
              <a:gd name="connsiteY23-462" fmla="*/ 140093 h 979708"/>
              <a:gd name="connsiteX24-463" fmla="*/ 6275125 w 6966618"/>
              <a:gd name="connsiteY24-464" fmla="*/ 131491 h 979708"/>
              <a:gd name="connsiteX25-465" fmla="*/ 6277886 w 6966618"/>
              <a:gd name="connsiteY25-466" fmla="*/ 122889 h 979708"/>
              <a:gd name="connsiteX26-467" fmla="*/ 6281260 w 6966618"/>
              <a:gd name="connsiteY26-468" fmla="*/ 114594 h 979708"/>
              <a:gd name="connsiteX27-469" fmla="*/ 6284635 w 6966618"/>
              <a:gd name="connsiteY27-470" fmla="*/ 106299 h 979708"/>
              <a:gd name="connsiteX28-471" fmla="*/ 6288623 w 6966618"/>
              <a:gd name="connsiteY28-472" fmla="*/ 98311 h 979708"/>
              <a:gd name="connsiteX29-473" fmla="*/ 6293225 w 6966618"/>
              <a:gd name="connsiteY29-474" fmla="*/ 90630 h 979708"/>
              <a:gd name="connsiteX30-475" fmla="*/ 6298133 w 6966618"/>
              <a:gd name="connsiteY30-476" fmla="*/ 82643 h 979708"/>
              <a:gd name="connsiteX31-477" fmla="*/ 6303042 w 6966618"/>
              <a:gd name="connsiteY31-478" fmla="*/ 75269 h 979708"/>
              <a:gd name="connsiteX32-479" fmla="*/ 6308564 w 6966618"/>
              <a:gd name="connsiteY32-480" fmla="*/ 67896 h 979708"/>
              <a:gd name="connsiteX33-481" fmla="*/ 6315007 w 6966618"/>
              <a:gd name="connsiteY33-482" fmla="*/ 60830 h 979708"/>
              <a:gd name="connsiteX34-483" fmla="*/ 6321449 w 6966618"/>
              <a:gd name="connsiteY34-484" fmla="*/ 53764 h 979708"/>
              <a:gd name="connsiteX35-485" fmla="*/ 6328198 w 6966618"/>
              <a:gd name="connsiteY35-486" fmla="*/ 47312 h 979708"/>
              <a:gd name="connsiteX36-487" fmla="*/ 6335561 w 6966618"/>
              <a:gd name="connsiteY36-488" fmla="*/ 41475 h 979708"/>
              <a:gd name="connsiteX37-489" fmla="*/ 6342617 w 6966618"/>
              <a:gd name="connsiteY37-490" fmla="*/ 35638 h 979708"/>
              <a:gd name="connsiteX38-491" fmla="*/ 6350287 w 6966618"/>
              <a:gd name="connsiteY38-492" fmla="*/ 30415 h 979708"/>
              <a:gd name="connsiteX39-493" fmla="*/ 6357650 w 6966618"/>
              <a:gd name="connsiteY39-494" fmla="*/ 25499 h 979708"/>
              <a:gd name="connsiteX40-495" fmla="*/ 6365933 w 6966618"/>
              <a:gd name="connsiteY40-496" fmla="*/ 21198 h 979708"/>
              <a:gd name="connsiteX41-497" fmla="*/ 6373909 w 6966618"/>
              <a:gd name="connsiteY41-498" fmla="*/ 16897 h 979708"/>
              <a:gd name="connsiteX42-499" fmla="*/ 6382192 w 6966618"/>
              <a:gd name="connsiteY42-500" fmla="*/ 13518 h 979708"/>
              <a:gd name="connsiteX43-501" fmla="*/ 6390169 w 6966618"/>
              <a:gd name="connsiteY43-502" fmla="*/ 10138 h 979708"/>
              <a:gd name="connsiteX44-503" fmla="*/ 6398759 w 6966618"/>
              <a:gd name="connsiteY44-504" fmla="*/ 7680 h 979708"/>
              <a:gd name="connsiteX45-505" fmla="*/ 6407349 w 6966618"/>
              <a:gd name="connsiteY45-506" fmla="*/ 5223 h 979708"/>
              <a:gd name="connsiteX46-507" fmla="*/ 6415939 w 6966618"/>
              <a:gd name="connsiteY46-508" fmla="*/ 3687 h 979708"/>
              <a:gd name="connsiteX47-509" fmla="*/ 6424836 w 6966618"/>
              <a:gd name="connsiteY47-510" fmla="*/ 2150 h 979708"/>
              <a:gd name="connsiteX48-511" fmla="*/ 6433119 w 6966618"/>
              <a:gd name="connsiteY48-512" fmla="*/ 1229 h 979708"/>
              <a:gd name="connsiteX49-513" fmla="*/ 6442016 w 6966618"/>
              <a:gd name="connsiteY49-514" fmla="*/ 307 h 979708"/>
              <a:gd name="connsiteX50-515" fmla="*/ 6450912 w 6966618"/>
              <a:gd name="connsiteY50-516" fmla="*/ 0 h 979708"/>
              <a:gd name="connsiteX51-517" fmla="*/ 6459809 w 6966618"/>
              <a:gd name="connsiteY51-518" fmla="*/ 307 h 979708"/>
              <a:gd name="connsiteX52-519" fmla="*/ 6468399 w 6966618"/>
              <a:gd name="connsiteY52-520" fmla="*/ 1229 h 979708"/>
              <a:gd name="connsiteX53-521" fmla="*/ 6477296 w 6966618"/>
              <a:gd name="connsiteY53-522" fmla="*/ 2150 h 979708"/>
              <a:gd name="connsiteX54-523" fmla="*/ 6485886 w 6966618"/>
              <a:gd name="connsiteY54-524" fmla="*/ 3687 h 979708"/>
              <a:gd name="connsiteX55-525" fmla="*/ 6494783 w 6966618"/>
              <a:gd name="connsiteY55-526" fmla="*/ 5223 h 979708"/>
              <a:gd name="connsiteX56-527" fmla="*/ 6503066 w 6966618"/>
              <a:gd name="connsiteY56-528" fmla="*/ 7680 h 979708"/>
              <a:gd name="connsiteX57-529" fmla="*/ 6511656 w 6966618"/>
              <a:gd name="connsiteY57-530" fmla="*/ 10138 h 979708"/>
              <a:gd name="connsiteX58-531" fmla="*/ 6519939 w 6966618"/>
              <a:gd name="connsiteY58-532" fmla="*/ 13518 h 979708"/>
              <a:gd name="connsiteX59-533" fmla="*/ 6528222 w 6966618"/>
              <a:gd name="connsiteY59-534" fmla="*/ 16897 h 979708"/>
              <a:gd name="connsiteX60-535" fmla="*/ 6536199 w 6966618"/>
              <a:gd name="connsiteY60-536" fmla="*/ 21198 h 979708"/>
              <a:gd name="connsiteX61-537" fmla="*/ 6544175 w 6966618"/>
              <a:gd name="connsiteY61-538" fmla="*/ 25499 h 979708"/>
              <a:gd name="connsiteX62-539" fmla="*/ 6551845 w 6966618"/>
              <a:gd name="connsiteY62-540" fmla="*/ 30415 h 979708"/>
              <a:gd name="connsiteX63-541" fmla="*/ 6559208 w 6966618"/>
              <a:gd name="connsiteY63-542" fmla="*/ 35638 h 979708"/>
              <a:gd name="connsiteX64-543" fmla="*/ 6566570 w 6966618"/>
              <a:gd name="connsiteY64-544" fmla="*/ 41475 h 979708"/>
              <a:gd name="connsiteX65-545" fmla="*/ 6573626 w 6966618"/>
              <a:gd name="connsiteY65-546" fmla="*/ 47312 h 979708"/>
              <a:gd name="connsiteX66-547" fmla="*/ 6580376 w 6966618"/>
              <a:gd name="connsiteY66-548" fmla="*/ 53764 h 979708"/>
              <a:gd name="connsiteX67-549" fmla="*/ 6912931 w 6966618"/>
              <a:gd name="connsiteY67-550" fmla="*/ 386793 h 979708"/>
              <a:gd name="connsiteX68-551" fmla="*/ 6918760 w 6966618"/>
              <a:gd name="connsiteY68-552" fmla="*/ 392937 h 979708"/>
              <a:gd name="connsiteX69-553" fmla="*/ 6924588 w 6966618"/>
              <a:gd name="connsiteY69-554" fmla="*/ 399696 h 979708"/>
              <a:gd name="connsiteX70-555" fmla="*/ 6930111 w 6966618"/>
              <a:gd name="connsiteY70-556" fmla="*/ 406455 h 979708"/>
              <a:gd name="connsiteX71-557" fmla="*/ 6935019 w 6966618"/>
              <a:gd name="connsiteY71-558" fmla="*/ 413828 h 979708"/>
              <a:gd name="connsiteX72-559" fmla="*/ 6939928 w 6966618"/>
              <a:gd name="connsiteY72-560" fmla="*/ 421509 h 979708"/>
              <a:gd name="connsiteX73-561" fmla="*/ 6944223 w 6966618"/>
              <a:gd name="connsiteY73-562" fmla="*/ 428882 h 979708"/>
              <a:gd name="connsiteX74-563" fmla="*/ 6948211 w 6966618"/>
              <a:gd name="connsiteY74-564" fmla="*/ 436870 h 979708"/>
              <a:gd name="connsiteX75-565" fmla="*/ 6952199 w 6966618"/>
              <a:gd name="connsiteY75-566" fmla="*/ 445165 h 979708"/>
              <a:gd name="connsiteX76-567" fmla="*/ 6955267 w 6966618"/>
              <a:gd name="connsiteY76-568" fmla="*/ 453153 h 979708"/>
              <a:gd name="connsiteX77-569" fmla="*/ 6958028 w 6966618"/>
              <a:gd name="connsiteY77-570" fmla="*/ 461755 h 979708"/>
              <a:gd name="connsiteX78-571" fmla="*/ 6960482 w 6966618"/>
              <a:gd name="connsiteY78-572" fmla="*/ 470357 h 979708"/>
              <a:gd name="connsiteX79-573" fmla="*/ 6962630 w 6966618"/>
              <a:gd name="connsiteY79-574" fmla="*/ 479266 h 979708"/>
              <a:gd name="connsiteX80-575" fmla="*/ 6964470 w 6966618"/>
              <a:gd name="connsiteY80-576" fmla="*/ 488483 h 979708"/>
              <a:gd name="connsiteX81-577" fmla="*/ 6965391 w 6966618"/>
              <a:gd name="connsiteY81-578" fmla="*/ 497700 h 979708"/>
              <a:gd name="connsiteX82-579" fmla="*/ 6966311 w 6966618"/>
              <a:gd name="connsiteY82-580" fmla="*/ 506916 h 979708"/>
              <a:gd name="connsiteX83-581" fmla="*/ 6966618 w 6966618"/>
              <a:gd name="connsiteY83-582" fmla="*/ 516440 h 979708"/>
              <a:gd name="connsiteX84-583" fmla="*/ 6966311 w 6966618"/>
              <a:gd name="connsiteY84-584" fmla="*/ 525964 h 979708"/>
              <a:gd name="connsiteX85-585" fmla="*/ 6965391 w 6966618"/>
              <a:gd name="connsiteY85-586" fmla="*/ 535181 h 979708"/>
              <a:gd name="connsiteX86-587" fmla="*/ 6964470 w 6966618"/>
              <a:gd name="connsiteY86-588" fmla="*/ 544397 h 979708"/>
              <a:gd name="connsiteX87-589" fmla="*/ 6962630 w 6966618"/>
              <a:gd name="connsiteY87-590" fmla="*/ 553307 h 979708"/>
              <a:gd name="connsiteX88-591" fmla="*/ 6960482 w 6966618"/>
              <a:gd name="connsiteY88-592" fmla="*/ 562524 h 979708"/>
              <a:gd name="connsiteX89-593" fmla="*/ 6958028 w 6966618"/>
              <a:gd name="connsiteY89-594" fmla="*/ 570819 h 979708"/>
              <a:gd name="connsiteX90-595" fmla="*/ 6955267 w 6966618"/>
              <a:gd name="connsiteY90-596" fmla="*/ 579421 h 979708"/>
              <a:gd name="connsiteX91-597" fmla="*/ 6952199 w 6966618"/>
              <a:gd name="connsiteY91-598" fmla="*/ 587716 h 979708"/>
              <a:gd name="connsiteX92-599" fmla="*/ 6948211 w 6966618"/>
              <a:gd name="connsiteY92-600" fmla="*/ 596011 h 979708"/>
              <a:gd name="connsiteX93-601" fmla="*/ 6944223 w 6966618"/>
              <a:gd name="connsiteY93-602" fmla="*/ 603691 h 979708"/>
              <a:gd name="connsiteX94-603" fmla="*/ 6939928 w 6966618"/>
              <a:gd name="connsiteY94-604" fmla="*/ 611679 h 979708"/>
              <a:gd name="connsiteX95-605" fmla="*/ 6935019 w 6966618"/>
              <a:gd name="connsiteY95-606" fmla="*/ 619052 h 979708"/>
              <a:gd name="connsiteX96-607" fmla="*/ 6930111 w 6966618"/>
              <a:gd name="connsiteY96-608" fmla="*/ 626426 h 979708"/>
              <a:gd name="connsiteX97-609" fmla="*/ 6924588 w 6966618"/>
              <a:gd name="connsiteY97-610" fmla="*/ 633185 h 979708"/>
              <a:gd name="connsiteX98-611" fmla="*/ 6918760 w 6966618"/>
              <a:gd name="connsiteY98-612" fmla="*/ 639943 h 979708"/>
              <a:gd name="connsiteX99-613" fmla="*/ 6912931 w 6966618"/>
              <a:gd name="connsiteY99-614" fmla="*/ 646088 h 979708"/>
              <a:gd name="connsiteX100-615" fmla="*/ 6580376 w 6966618"/>
              <a:gd name="connsiteY100-616" fmla="*/ 978809 h 979708"/>
              <a:gd name="connsiteX101-617" fmla="*/ 6579478 w 6966618"/>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6966618" h="979708">
                <a:moveTo>
                  <a:pt x="0" y="332875"/>
                </a:moveTo>
                <a:lnTo>
                  <a:pt x="6347015" y="332875"/>
                </a:lnTo>
                <a:lnTo>
                  <a:pt x="6321449" y="313673"/>
                </a:lnTo>
                <a:lnTo>
                  <a:pt x="6315007" y="306607"/>
                </a:lnTo>
                <a:lnTo>
                  <a:pt x="6308564" y="299541"/>
                </a:lnTo>
                <a:lnTo>
                  <a:pt x="6303042" y="292475"/>
                </a:lnTo>
                <a:lnTo>
                  <a:pt x="6298133" y="284487"/>
                </a:lnTo>
                <a:lnTo>
                  <a:pt x="6293225" y="276807"/>
                </a:lnTo>
                <a:lnTo>
                  <a:pt x="6288623" y="269126"/>
                </a:lnTo>
                <a:lnTo>
                  <a:pt x="6284635" y="260831"/>
                </a:lnTo>
                <a:lnTo>
                  <a:pt x="6281260" y="252844"/>
                </a:lnTo>
                <a:lnTo>
                  <a:pt x="6277886" y="244241"/>
                </a:lnTo>
                <a:lnTo>
                  <a:pt x="6275125" y="235639"/>
                </a:lnTo>
                <a:lnTo>
                  <a:pt x="6272977" y="227344"/>
                </a:lnTo>
                <a:lnTo>
                  <a:pt x="6270830" y="218742"/>
                </a:lnTo>
                <a:lnTo>
                  <a:pt x="6269602" y="209832"/>
                </a:lnTo>
                <a:lnTo>
                  <a:pt x="6268375" y="201230"/>
                </a:lnTo>
                <a:cubicBezTo>
                  <a:pt x="6268273" y="198260"/>
                  <a:pt x="6268170" y="195291"/>
                  <a:pt x="6268068" y="192321"/>
                </a:cubicBezTo>
                <a:lnTo>
                  <a:pt x="6267762" y="183719"/>
                </a:lnTo>
                <a:lnTo>
                  <a:pt x="6268068" y="175116"/>
                </a:lnTo>
                <a:cubicBezTo>
                  <a:pt x="6268170" y="172146"/>
                  <a:pt x="6268273" y="169177"/>
                  <a:pt x="6268375" y="166207"/>
                </a:cubicBezTo>
                <a:lnTo>
                  <a:pt x="6269602" y="157298"/>
                </a:lnTo>
                <a:lnTo>
                  <a:pt x="6270830" y="148388"/>
                </a:lnTo>
                <a:lnTo>
                  <a:pt x="6272977" y="140093"/>
                </a:lnTo>
                <a:lnTo>
                  <a:pt x="6275125" y="131491"/>
                </a:lnTo>
                <a:lnTo>
                  <a:pt x="6277886" y="122889"/>
                </a:lnTo>
                <a:lnTo>
                  <a:pt x="6281260" y="114594"/>
                </a:lnTo>
                <a:lnTo>
                  <a:pt x="6284635" y="106299"/>
                </a:lnTo>
                <a:lnTo>
                  <a:pt x="6288623" y="98311"/>
                </a:lnTo>
                <a:lnTo>
                  <a:pt x="6293225" y="90630"/>
                </a:lnTo>
                <a:lnTo>
                  <a:pt x="6298133" y="82643"/>
                </a:lnTo>
                <a:lnTo>
                  <a:pt x="6303042" y="75269"/>
                </a:lnTo>
                <a:lnTo>
                  <a:pt x="6308564" y="67896"/>
                </a:lnTo>
                <a:lnTo>
                  <a:pt x="6315007" y="60830"/>
                </a:lnTo>
                <a:lnTo>
                  <a:pt x="6321449" y="53764"/>
                </a:lnTo>
                <a:lnTo>
                  <a:pt x="6328198" y="47312"/>
                </a:lnTo>
                <a:lnTo>
                  <a:pt x="6335561" y="41475"/>
                </a:lnTo>
                <a:lnTo>
                  <a:pt x="6342617" y="35638"/>
                </a:lnTo>
                <a:lnTo>
                  <a:pt x="6350287" y="30415"/>
                </a:lnTo>
                <a:lnTo>
                  <a:pt x="6357650" y="25499"/>
                </a:lnTo>
                <a:lnTo>
                  <a:pt x="6365933" y="21198"/>
                </a:lnTo>
                <a:lnTo>
                  <a:pt x="6373909" y="16897"/>
                </a:lnTo>
                <a:lnTo>
                  <a:pt x="6382192" y="13518"/>
                </a:lnTo>
                <a:lnTo>
                  <a:pt x="6390169" y="10138"/>
                </a:lnTo>
                <a:lnTo>
                  <a:pt x="6398759" y="7680"/>
                </a:lnTo>
                <a:lnTo>
                  <a:pt x="6407349" y="5223"/>
                </a:lnTo>
                <a:lnTo>
                  <a:pt x="6415939" y="3687"/>
                </a:lnTo>
                <a:lnTo>
                  <a:pt x="6424836" y="2150"/>
                </a:lnTo>
                <a:lnTo>
                  <a:pt x="6433119" y="1229"/>
                </a:lnTo>
                <a:lnTo>
                  <a:pt x="6442016" y="307"/>
                </a:lnTo>
                <a:lnTo>
                  <a:pt x="6450912" y="0"/>
                </a:lnTo>
                <a:lnTo>
                  <a:pt x="6459809" y="307"/>
                </a:lnTo>
                <a:lnTo>
                  <a:pt x="6468399" y="1229"/>
                </a:lnTo>
                <a:lnTo>
                  <a:pt x="6477296" y="2150"/>
                </a:lnTo>
                <a:lnTo>
                  <a:pt x="6485886" y="3687"/>
                </a:lnTo>
                <a:lnTo>
                  <a:pt x="6494783" y="5223"/>
                </a:lnTo>
                <a:lnTo>
                  <a:pt x="6503066" y="7680"/>
                </a:lnTo>
                <a:lnTo>
                  <a:pt x="6511656" y="10138"/>
                </a:lnTo>
                <a:lnTo>
                  <a:pt x="6519939" y="13518"/>
                </a:lnTo>
                <a:lnTo>
                  <a:pt x="6528222" y="16897"/>
                </a:lnTo>
                <a:lnTo>
                  <a:pt x="6536199" y="21198"/>
                </a:lnTo>
                <a:lnTo>
                  <a:pt x="6544175" y="25499"/>
                </a:lnTo>
                <a:lnTo>
                  <a:pt x="6551845" y="30415"/>
                </a:lnTo>
                <a:lnTo>
                  <a:pt x="6559208" y="35638"/>
                </a:lnTo>
                <a:lnTo>
                  <a:pt x="6566570" y="41475"/>
                </a:lnTo>
                <a:lnTo>
                  <a:pt x="6573626" y="47312"/>
                </a:lnTo>
                <a:lnTo>
                  <a:pt x="6580376" y="53764"/>
                </a:lnTo>
                <a:lnTo>
                  <a:pt x="6912931" y="386793"/>
                </a:lnTo>
                <a:lnTo>
                  <a:pt x="6918760" y="392937"/>
                </a:lnTo>
                <a:lnTo>
                  <a:pt x="6924588" y="399696"/>
                </a:lnTo>
                <a:lnTo>
                  <a:pt x="6930111" y="406455"/>
                </a:lnTo>
                <a:lnTo>
                  <a:pt x="6935019" y="413828"/>
                </a:lnTo>
                <a:lnTo>
                  <a:pt x="6939928" y="421509"/>
                </a:lnTo>
                <a:lnTo>
                  <a:pt x="6944223" y="428882"/>
                </a:lnTo>
                <a:lnTo>
                  <a:pt x="6948211" y="436870"/>
                </a:lnTo>
                <a:lnTo>
                  <a:pt x="6952199" y="445165"/>
                </a:lnTo>
                <a:lnTo>
                  <a:pt x="6955267" y="453153"/>
                </a:lnTo>
                <a:lnTo>
                  <a:pt x="6958028" y="461755"/>
                </a:lnTo>
                <a:lnTo>
                  <a:pt x="6960482" y="470357"/>
                </a:lnTo>
                <a:lnTo>
                  <a:pt x="6962630" y="479266"/>
                </a:lnTo>
                <a:lnTo>
                  <a:pt x="6964470" y="488483"/>
                </a:lnTo>
                <a:lnTo>
                  <a:pt x="6965391" y="497700"/>
                </a:lnTo>
                <a:cubicBezTo>
                  <a:pt x="6965698" y="500772"/>
                  <a:pt x="6966004" y="503844"/>
                  <a:pt x="6966311" y="506916"/>
                </a:cubicBezTo>
                <a:cubicBezTo>
                  <a:pt x="6966413" y="510091"/>
                  <a:pt x="6966516" y="513265"/>
                  <a:pt x="6966618" y="516440"/>
                </a:cubicBezTo>
                <a:cubicBezTo>
                  <a:pt x="6966516" y="519615"/>
                  <a:pt x="6966413" y="522789"/>
                  <a:pt x="6966311" y="525964"/>
                </a:cubicBezTo>
                <a:cubicBezTo>
                  <a:pt x="6966004" y="529036"/>
                  <a:pt x="6965698" y="532109"/>
                  <a:pt x="6965391" y="535181"/>
                </a:cubicBezTo>
                <a:lnTo>
                  <a:pt x="6964470" y="544397"/>
                </a:lnTo>
                <a:lnTo>
                  <a:pt x="6962630" y="553307"/>
                </a:lnTo>
                <a:lnTo>
                  <a:pt x="6960482" y="562524"/>
                </a:lnTo>
                <a:lnTo>
                  <a:pt x="6958028" y="570819"/>
                </a:lnTo>
                <a:lnTo>
                  <a:pt x="6955267" y="579421"/>
                </a:lnTo>
                <a:lnTo>
                  <a:pt x="6952199" y="587716"/>
                </a:lnTo>
                <a:lnTo>
                  <a:pt x="6948211" y="596011"/>
                </a:lnTo>
                <a:lnTo>
                  <a:pt x="6944223" y="603691"/>
                </a:lnTo>
                <a:lnTo>
                  <a:pt x="6939928" y="611679"/>
                </a:lnTo>
                <a:lnTo>
                  <a:pt x="6935019" y="619052"/>
                </a:lnTo>
                <a:lnTo>
                  <a:pt x="6930111" y="626426"/>
                </a:lnTo>
                <a:lnTo>
                  <a:pt x="6924588" y="633185"/>
                </a:lnTo>
                <a:lnTo>
                  <a:pt x="6918760" y="639943"/>
                </a:lnTo>
                <a:lnTo>
                  <a:pt x="6912931" y="646088"/>
                </a:lnTo>
                <a:lnTo>
                  <a:pt x="6580376" y="978809"/>
                </a:lnTo>
                <a:lnTo>
                  <a:pt x="6579478"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panose="020B0703020204020201" pitchFamily="34" charset="-122"/>
                <a:cs typeface="+mn-ea"/>
              </a:defRPr>
            </a:lvl9pPr>
          </a:lstStyle>
          <a:p>
            <a:pPr>
              <a:lnSpc>
                <a:spcPct val="120000"/>
              </a:lnSpc>
            </a:pPr>
            <a:endParaRPr lang="zh-CN" altLang="en-US" sz="2000" dirty="0">
              <a:latin typeface="楷体" charset="0"/>
              <a:ea typeface="楷体" charset="0"/>
              <a:sym typeface="Arial" panose="020B0604020202090204" pitchFamily="34" charset="0"/>
            </a:endParaRPr>
          </a:p>
        </p:txBody>
      </p:sp>
      <p:sp>
        <p:nvSpPr>
          <p:cNvPr id="12" name="文本框 11"/>
          <p:cNvSpPr txBox="1"/>
          <p:nvPr>
            <p:custDataLst>
              <p:tags r:id="rId8"/>
            </p:custDataLst>
          </p:nvPr>
        </p:nvSpPr>
        <p:spPr>
          <a:xfrm>
            <a:off x="671195" y="515175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中考指挥棒下，怎么抓学生阅读？</a:t>
            </a:r>
            <a:endParaRPr lang="zh-CN" altLang="en-US" sz="2400" spc="150">
              <a:solidFill>
                <a:schemeClr val="tx1"/>
              </a:solidFill>
              <a:latin typeface="楷体" charset="0"/>
              <a:ea typeface="楷体" charset="0"/>
              <a:sym typeface="Arial" panose="020B0604020202090204" pitchFamily="34" charset="0"/>
            </a:endParaRPr>
          </a:p>
        </p:txBody>
      </p:sp>
      <p:sp>
        <p:nvSpPr>
          <p:cNvPr id="13" name="文本框 12"/>
          <p:cNvSpPr txBox="1"/>
          <p:nvPr>
            <p:custDataLst>
              <p:tags r:id="rId9"/>
            </p:custDataLst>
          </p:nvPr>
        </p:nvSpPr>
        <p:spPr>
          <a:xfrm>
            <a:off x="675005" y="446849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双减背景下，课本内容如何取舍？</a:t>
            </a:r>
            <a:endParaRPr lang="zh-CN" altLang="en-US" sz="2400" spc="150">
              <a:solidFill>
                <a:schemeClr val="tx1"/>
              </a:solidFill>
              <a:latin typeface="楷体" charset="0"/>
              <a:ea typeface="楷体" charset="0"/>
              <a:sym typeface="Arial" panose="020B0604020202090204" pitchFamily="34" charset="0"/>
            </a:endParaRPr>
          </a:p>
        </p:txBody>
      </p:sp>
      <p:sp>
        <p:nvSpPr>
          <p:cNvPr id="21" name="文本框 20"/>
          <p:cNvSpPr txBox="1"/>
          <p:nvPr>
            <p:custDataLst>
              <p:tags r:id="rId10"/>
            </p:custDataLst>
          </p:nvPr>
        </p:nvSpPr>
        <p:spPr>
          <a:xfrm>
            <a:off x="675005" y="2425700"/>
            <a:ext cx="6202680" cy="33528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怎么把读过的内容迅速融入到自己的设计？</a:t>
            </a:r>
            <a:endParaRPr lang="zh-CN" altLang="en-US" sz="2400" spc="150">
              <a:solidFill>
                <a:schemeClr val="tx1"/>
              </a:solidFill>
              <a:latin typeface="楷体" charset="0"/>
              <a:ea typeface="楷体" charset="0"/>
              <a:sym typeface="Arial" panose="020B0604020202090204" pitchFamily="34" charset="0"/>
            </a:endParaRPr>
          </a:p>
        </p:txBody>
      </p:sp>
      <p:sp>
        <p:nvSpPr>
          <p:cNvPr id="22" name="文本框 21"/>
          <p:cNvSpPr txBox="1"/>
          <p:nvPr>
            <p:custDataLst>
              <p:tags r:id="rId11"/>
            </p:custDataLst>
          </p:nvPr>
        </p:nvSpPr>
        <p:spPr>
          <a:xfrm>
            <a:off x="671195" y="309054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怎么在短时间内找到相应的资源？</a:t>
            </a:r>
            <a:endParaRPr lang="zh-CN" altLang="en-US" sz="2400" spc="150">
              <a:solidFill>
                <a:schemeClr val="tx1"/>
              </a:solidFill>
              <a:latin typeface="楷体" charset="0"/>
              <a:ea typeface="楷体" charset="0"/>
              <a:sym typeface="Arial" panose="020B0604020202090204" pitchFamily="34" charset="0"/>
            </a:endParaRPr>
          </a:p>
        </p:txBody>
      </p:sp>
      <p:sp>
        <p:nvSpPr>
          <p:cNvPr id="23" name="文本框 22"/>
          <p:cNvSpPr txBox="1"/>
          <p:nvPr>
            <p:custDataLst>
              <p:tags r:id="rId12"/>
            </p:custDataLst>
          </p:nvPr>
        </p:nvSpPr>
        <p:spPr>
          <a:xfrm>
            <a:off x="671195" y="3785235"/>
            <a:ext cx="5673090" cy="354330"/>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学生的知识储备不足，写作能力差</a:t>
            </a:r>
            <a:endParaRPr lang="zh-CN" altLang="en-US" sz="2400" spc="150">
              <a:solidFill>
                <a:schemeClr val="tx1"/>
              </a:solidFill>
              <a:latin typeface="楷体" charset="0"/>
              <a:ea typeface="楷体" charset="0"/>
              <a:sym typeface="Arial" panose="020B0604020202090204" pitchFamily="34" charset="0"/>
            </a:endParaRPr>
          </a:p>
        </p:txBody>
      </p:sp>
      <p:sp>
        <p:nvSpPr>
          <p:cNvPr id="24" name="文本框 23"/>
          <p:cNvSpPr txBox="1"/>
          <p:nvPr>
            <p:custDataLst>
              <p:tags r:id="rId13"/>
            </p:custDataLst>
          </p:nvPr>
        </p:nvSpPr>
        <p:spPr>
          <a:xfrm>
            <a:off x="671195" y="1706880"/>
            <a:ext cx="6205855" cy="377825"/>
          </a:xfrm>
          <a:prstGeom prst="rect">
            <a:avLst/>
          </a:prstGeom>
          <a:noFill/>
        </p:spPr>
        <p:txBody>
          <a:bodyPr wrap="square" rtlCol="0" anchor="ctr" anchorCtr="0"/>
          <a:lstStyle/>
          <a:p>
            <a:pPr>
              <a:lnSpc>
                <a:spcPct val="130000"/>
              </a:lnSpc>
            </a:pPr>
            <a:r>
              <a:rPr lang="zh-CN" altLang="en-US" sz="2400" spc="150">
                <a:solidFill>
                  <a:schemeClr val="tx1"/>
                </a:solidFill>
                <a:latin typeface="楷体" charset="0"/>
                <a:ea typeface="楷体" charset="0"/>
                <a:sym typeface="Arial" panose="020B0604020202090204" pitchFamily="34" charset="0"/>
              </a:rPr>
              <a:t>横贯人类历史的六本书，史料从哪里来？</a:t>
            </a:r>
            <a:endParaRPr lang="zh-CN" altLang="en-US" sz="2400" spc="150">
              <a:solidFill>
                <a:schemeClr val="tx1"/>
              </a:solidFill>
              <a:latin typeface="楷体" charset="0"/>
              <a:ea typeface="楷体" charset="0"/>
              <a:sym typeface="Arial" panose="020B060402020209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图片 101379" descr="C:\Users\Administrator.WIN-B9M2I23H33V\Documents\360截图\43433343434343.jpg43433343434343"/>
          <p:cNvPicPr>
            <a:picLocks noChangeAspect="1"/>
          </p:cNvPicPr>
          <p:nvPr/>
        </p:nvPicPr>
        <p:blipFill>
          <a:blip r:embed="rId1"/>
          <a:srcRect/>
          <a:stretch>
            <a:fillRect/>
          </a:stretch>
        </p:blipFill>
        <p:spPr>
          <a:xfrm>
            <a:off x="355600" y="1331595"/>
            <a:ext cx="3697605" cy="2280285"/>
          </a:xfrm>
          <a:prstGeom prst="rect">
            <a:avLst/>
          </a:prstGeom>
          <a:noFill/>
          <a:ln w="25400" cap="flat" cmpd="sng">
            <a:solidFill>
              <a:schemeClr val="tx1"/>
            </a:solidFill>
            <a:prstDash val="solid"/>
            <a:miter/>
            <a:headEnd type="none" w="med" len="med"/>
            <a:tailEnd type="none" w="med" len="med"/>
          </a:ln>
          <a:effectLst>
            <a:outerShdw blurRad="63500" sx="102000" sy="102000" algn="ctr" rotWithShape="0">
              <a:prstClr val="black">
                <a:alpha val="40000"/>
              </a:prstClr>
            </a:outerShdw>
          </a:effectLst>
        </p:spPr>
      </p:pic>
      <p:pic>
        <p:nvPicPr>
          <p:cNvPr id="101384" name="图片 101383" descr="91140203">
            <a:hlinkClick r:id="rId2"/>
          </p:cNvPr>
          <p:cNvPicPr>
            <a:picLocks noChangeAspect="1"/>
          </p:cNvPicPr>
          <p:nvPr/>
        </p:nvPicPr>
        <p:blipFill>
          <a:blip r:embed="rId3"/>
          <a:stretch>
            <a:fillRect/>
          </a:stretch>
        </p:blipFill>
        <p:spPr>
          <a:xfrm>
            <a:off x="355600" y="3808730"/>
            <a:ext cx="3698240" cy="2368550"/>
          </a:xfrm>
          <a:prstGeom prst="rect">
            <a:avLst/>
          </a:prstGeom>
          <a:noFill/>
          <a:ln w="9525">
            <a:noFill/>
          </a:ln>
          <a:effectLst>
            <a:outerShdw blurRad="63500" sx="102000" sy="102000" algn="ctr" rotWithShape="0">
              <a:prstClr val="black">
                <a:alpha val="40000"/>
              </a:prstClr>
            </a:outerShdw>
          </a:effectLst>
        </p:spPr>
      </p:pic>
      <p:pic>
        <p:nvPicPr>
          <p:cNvPr id="105479" name="图片 105478" descr="马嘎尔尼访华"/>
          <p:cNvPicPr>
            <a:picLocks noChangeAspect="1"/>
          </p:cNvPicPr>
          <p:nvPr/>
        </p:nvPicPr>
        <p:blipFill>
          <a:blip r:embed="rId4"/>
          <a:stretch>
            <a:fillRect/>
          </a:stretch>
        </p:blipFill>
        <p:spPr>
          <a:xfrm>
            <a:off x="4189095" y="1332230"/>
            <a:ext cx="3401060" cy="2343785"/>
          </a:xfrm>
          <a:prstGeom prst="rect">
            <a:avLst/>
          </a:prstGeom>
          <a:noFill/>
          <a:ln w="9525">
            <a:noFill/>
          </a:ln>
          <a:effectLst>
            <a:outerShdw blurRad="63500" sx="102000" sy="102000" algn="ctr" rotWithShape="0">
              <a:prstClr val="black">
                <a:alpha val="40000"/>
              </a:prstClr>
            </a:outerShdw>
          </a:effectLst>
        </p:spPr>
      </p:pic>
      <p:pic>
        <p:nvPicPr>
          <p:cNvPr id="105480" name="图片 105479" descr="C:\Users\Administrator\Pictures\4232323g.jpg4232323g"/>
          <p:cNvPicPr>
            <a:picLocks noChangeAspect="1"/>
          </p:cNvPicPr>
          <p:nvPr/>
        </p:nvPicPr>
        <p:blipFill>
          <a:blip r:embed="rId5"/>
          <a:srcRect/>
          <a:stretch>
            <a:fillRect/>
          </a:stretch>
        </p:blipFill>
        <p:spPr>
          <a:xfrm>
            <a:off x="4189095" y="3808730"/>
            <a:ext cx="3423920" cy="2369185"/>
          </a:xfrm>
          <a:prstGeom prst="rect">
            <a:avLst/>
          </a:prstGeom>
          <a:noFill/>
          <a:ln w="9525">
            <a:noFill/>
          </a:ln>
          <a:effectLst>
            <a:outerShdw blurRad="63500" sx="102000" sy="102000" algn="ctr" rotWithShape="0">
              <a:prstClr val="black">
                <a:alpha val="40000"/>
              </a:prstClr>
            </a:outerShdw>
          </a:effectLst>
        </p:spPr>
      </p:pic>
      <p:pic>
        <p:nvPicPr>
          <p:cNvPr id="277513" name="Picture 9" descr="C:\Users\Administrator\Pictures\搜狗截图18年06月12日1732_6.jpg搜狗截图18年06月12日1732_6"/>
          <p:cNvPicPr>
            <a:picLocks noChangeAspect="1"/>
          </p:cNvPicPr>
          <p:nvPr/>
        </p:nvPicPr>
        <p:blipFill>
          <a:blip r:embed="rId6"/>
          <a:srcRect/>
          <a:stretch>
            <a:fillRect/>
          </a:stretch>
        </p:blipFill>
        <p:spPr>
          <a:xfrm>
            <a:off x="7760970" y="1332230"/>
            <a:ext cx="3213735" cy="2307590"/>
          </a:xfrm>
          <a:prstGeom prst="rect">
            <a:avLst/>
          </a:prstGeom>
          <a:noFill/>
          <a:ln w="25400" cap="flat" cmpd="sng">
            <a:solidFill>
              <a:schemeClr val="tx1"/>
            </a:solidFill>
            <a:prstDash val="solid"/>
            <a:miter/>
            <a:headEnd type="none" w="med" len="med"/>
            <a:tailEnd type="none" w="med" len="med"/>
          </a:ln>
        </p:spPr>
      </p:pic>
      <p:pic>
        <p:nvPicPr>
          <p:cNvPr id="107527" name="图片 107526" descr="116-2-big"/>
          <p:cNvPicPr>
            <a:picLocks noChangeAspect="1"/>
          </p:cNvPicPr>
          <p:nvPr/>
        </p:nvPicPr>
        <p:blipFill>
          <a:blip r:embed="rId7"/>
          <a:stretch>
            <a:fillRect/>
          </a:stretch>
        </p:blipFill>
        <p:spPr>
          <a:xfrm>
            <a:off x="7760970" y="3808730"/>
            <a:ext cx="3213735" cy="2369185"/>
          </a:xfrm>
          <a:prstGeom prst="rect">
            <a:avLst/>
          </a:prstGeom>
          <a:noFill/>
          <a:ln w="25400" cap="flat" cmpd="sng">
            <a:solidFill>
              <a:schemeClr val="tx1"/>
            </a:solidFill>
            <a:prstDash val="solid"/>
            <a:miter/>
            <a:headEnd type="none" w="med" len="med"/>
            <a:tailEnd type="none" w="med" len="med"/>
          </a:ln>
        </p:spPr>
      </p:pic>
      <p:sp>
        <p:nvSpPr>
          <p:cNvPr id="2" name="矩形 1"/>
          <p:cNvSpPr/>
          <p:nvPr/>
        </p:nvSpPr>
        <p:spPr>
          <a:xfrm>
            <a:off x="11136631" y="1938020"/>
            <a:ext cx="640080" cy="1198880"/>
          </a:xfrm>
          <a:prstGeom prst="rect">
            <a:avLst/>
          </a:prstGeom>
          <a:noFill/>
          <a:ln>
            <a:noFill/>
          </a:ln>
        </p:spPr>
        <p:txBody>
          <a:bodyPr wrap="none" rtlCol="0" anchor="t">
            <a:spAutoFit/>
          </a:bodyPr>
          <a:p>
            <a:pPr algn="ctr"/>
            <a:r>
              <a:rPr lang="zh-CN" altLang="en-US" sz="3600" b="1" i="1">
                <a:solidFill>
                  <a:srgbClr val="FF0000"/>
                </a:solidFill>
                <a:effectLst/>
                <a:latin typeface="Microsoft YaHei Bold" panose="020B0703020204020201" charset="-122"/>
                <a:ea typeface="Microsoft YaHei Bold" panose="020B0703020204020201" charset="-122"/>
              </a:rPr>
              <a:t>中</a:t>
            </a:r>
            <a:endParaRPr lang="zh-CN" altLang="en-US" sz="3600" b="1" i="1">
              <a:solidFill>
                <a:srgbClr val="FF0000"/>
              </a:solidFill>
              <a:effectLst/>
              <a:latin typeface="Microsoft YaHei Bold" panose="020B0703020204020201" charset="-122"/>
              <a:ea typeface="Microsoft YaHei Bold" panose="020B0703020204020201" charset="-122"/>
            </a:endParaRPr>
          </a:p>
          <a:p>
            <a:pPr algn="ctr"/>
            <a:r>
              <a:rPr lang="zh-CN" altLang="en-US" sz="3600" b="1" i="1">
                <a:solidFill>
                  <a:srgbClr val="FF0000"/>
                </a:solidFill>
                <a:effectLst/>
                <a:latin typeface="Microsoft YaHei Bold" panose="020B0703020204020201" charset="-122"/>
                <a:ea typeface="Microsoft YaHei Bold" panose="020B0703020204020201" charset="-122"/>
              </a:rPr>
              <a:t>国</a:t>
            </a:r>
            <a:endParaRPr lang="zh-CN" altLang="en-US" sz="3600" b="1" i="1">
              <a:solidFill>
                <a:srgbClr val="FF0000"/>
              </a:solidFill>
              <a:effectLst/>
              <a:latin typeface="Microsoft YaHei Bold" panose="020B0703020204020201" charset="-122"/>
              <a:ea typeface="Microsoft YaHei Bold" panose="020B0703020204020201" charset="-122"/>
            </a:endParaRPr>
          </a:p>
        </p:txBody>
      </p:sp>
      <p:sp>
        <p:nvSpPr>
          <p:cNvPr id="3" name="矩形 2"/>
          <p:cNvSpPr/>
          <p:nvPr/>
        </p:nvSpPr>
        <p:spPr>
          <a:xfrm>
            <a:off x="11136630" y="4445635"/>
            <a:ext cx="640080" cy="1198880"/>
          </a:xfrm>
          <a:prstGeom prst="rect">
            <a:avLst/>
          </a:prstGeom>
          <a:noFill/>
          <a:ln>
            <a:noFill/>
          </a:ln>
        </p:spPr>
        <p:txBody>
          <a:bodyPr wrap="none" rtlCol="0" anchor="t">
            <a:spAutoFit/>
          </a:bodyPr>
          <a:p>
            <a:pPr algn="ctr"/>
            <a:r>
              <a:rPr lang="zh-CN" altLang="en-US" sz="3600" b="1" i="1">
                <a:solidFill>
                  <a:srgbClr val="FF0000"/>
                </a:solidFill>
                <a:effectLst/>
                <a:latin typeface="Microsoft YaHei Bold" panose="020B0703020204020201" charset="-122"/>
                <a:ea typeface="Microsoft YaHei Bold" panose="020B0703020204020201" charset="-122"/>
              </a:rPr>
              <a:t>英</a:t>
            </a:r>
            <a:endParaRPr lang="zh-CN" altLang="en-US" sz="3600" b="1" i="1">
              <a:solidFill>
                <a:srgbClr val="FF0000"/>
              </a:solidFill>
              <a:effectLst/>
              <a:latin typeface="Microsoft YaHei Bold" panose="020B0703020204020201" charset="-122"/>
              <a:ea typeface="Microsoft YaHei Bold" panose="020B0703020204020201" charset="-122"/>
            </a:endParaRPr>
          </a:p>
          <a:p>
            <a:pPr algn="ctr"/>
            <a:r>
              <a:rPr lang="zh-CN" altLang="en-US" sz="3600" b="1" i="1">
                <a:solidFill>
                  <a:srgbClr val="FF0000"/>
                </a:solidFill>
                <a:effectLst/>
                <a:latin typeface="Microsoft YaHei Bold" panose="020B0703020204020201" charset="-122"/>
                <a:ea typeface="Microsoft YaHei Bold" panose="020B0703020204020201" charset="-122"/>
              </a:rPr>
              <a:t>国</a:t>
            </a:r>
            <a:endParaRPr lang="zh-CN" altLang="en-US" sz="3600" b="1" i="1">
              <a:solidFill>
                <a:srgbClr val="FF0000"/>
              </a:solidFill>
              <a:effectLst/>
              <a:latin typeface="Microsoft YaHei Bold" panose="020B0703020204020201" charset="-122"/>
              <a:ea typeface="Microsoft YaHei Bold" panose="020B0703020204020201" charset="-122"/>
            </a:endParaRPr>
          </a:p>
        </p:txBody>
      </p:sp>
      <p:sp>
        <p:nvSpPr>
          <p:cNvPr id="4" name="文本框 3"/>
          <p:cNvSpPr txBox="1"/>
          <p:nvPr/>
        </p:nvSpPr>
        <p:spPr>
          <a:xfrm>
            <a:off x="355600" y="81915"/>
            <a:ext cx="10641965" cy="1198880"/>
          </a:xfrm>
          <a:prstGeom prst="rect">
            <a:avLst/>
          </a:prstGeom>
          <a:noFill/>
        </p:spPr>
        <p:txBody>
          <a:bodyPr wrap="square" rtlCol="0" anchor="t">
            <a:spAutoFit/>
          </a:bodyPr>
          <a:p>
            <a:r>
              <a:rPr lang="en-US" altLang="zh-CN" sz="2400">
                <a:latin typeface="楷体" charset="0"/>
                <a:ea typeface="楷体" charset="0"/>
                <a:cs typeface="楷体" charset="0"/>
              </a:rPr>
              <a:t>     </a:t>
            </a:r>
            <a:r>
              <a:rPr lang="zh-CN" altLang="en-US" sz="2400">
                <a:latin typeface="楷体" charset="0"/>
                <a:ea typeface="楷体" charset="0"/>
                <a:cs typeface="楷体" charset="0"/>
              </a:rPr>
              <a:t>“中华帝国只是一艘破败不堪的旧船，只是幸运地有了几位谨慎的船长才使它在近150年期间没有沉没。它那巨大的躯壳使周围的邻国见了害怕。假如来了个无能之辈掌舵，那船上的纪律与安全就都完了。”——</a:t>
            </a:r>
            <a:r>
              <a:rPr lang="en-US" altLang="zh-CN" sz="2400">
                <a:latin typeface="楷体" charset="0"/>
                <a:ea typeface="楷体" charset="0"/>
                <a:cs typeface="楷体" charset="0"/>
              </a:rPr>
              <a:t>马戛尔尼</a:t>
            </a:r>
            <a:endParaRPr lang="en-US" altLang="zh-CN" sz="2400">
              <a:latin typeface="楷体" charset="0"/>
              <a:ea typeface="楷体" charset="0"/>
              <a:cs typeface="楷体"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linds(horizontal)">
                                      <p:cBhvr>
                                        <p:cTn id="7" dur="500"/>
                                        <p:tgtEl>
                                          <p:spTgt spid="101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84"/>
                                        </p:tgtEl>
                                        <p:attrNameLst>
                                          <p:attrName>style.visibility</p:attrName>
                                        </p:attrNameLst>
                                      </p:cBhvr>
                                      <p:to>
                                        <p:strVal val="visible"/>
                                      </p:to>
                                    </p:set>
                                    <p:animEffect transition="in" filter="blinds(horizontal)">
                                      <p:cBhvr>
                                        <p:cTn id="12" dur="500"/>
                                        <p:tgtEl>
                                          <p:spTgt spid="10138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5479"/>
                                        </p:tgtEl>
                                        <p:attrNameLst>
                                          <p:attrName>style.visibility</p:attrName>
                                        </p:attrNameLst>
                                      </p:cBhvr>
                                      <p:to>
                                        <p:strVal val="visible"/>
                                      </p:to>
                                    </p:set>
                                    <p:animEffect transition="in" filter="blinds(horizontal)">
                                      <p:cBhvr>
                                        <p:cTn id="17" dur="500"/>
                                        <p:tgtEl>
                                          <p:spTgt spid="10547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blinds(horizontal)">
                                      <p:cBhvr>
                                        <p:cTn id="22" dur="500"/>
                                        <p:tgtEl>
                                          <p:spTgt spid="10548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77513"/>
                                        </p:tgtEl>
                                        <p:attrNameLst>
                                          <p:attrName>style.visibility</p:attrName>
                                        </p:attrNameLst>
                                      </p:cBhvr>
                                      <p:to>
                                        <p:strVal val="visible"/>
                                      </p:to>
                                    </p:set>
                                    <p:animEffect transition="in" filter="blinds(horizontal)">
                                      <p:cBhvr>
                                        <p:cTn id="27" dur="500"/>
                                        <p:tgtEl>
                                          <p:spTgt spid="2775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7527"/>
                                        </p:tgtEl>
                                        <p:attrNameLst>
                                          <p:attrName>style.visibility</p:attrName>
                                        </p:attrNameLst>
                                      </p:cBhvr>
                                      <p:to>
                                        <p:strVal val="visible"/>
                                      </p:to>
                                    </p:set>
                                    <p:animEffect transition="in" filter="blinds(horizontal)">
                                      <p:cBhvr>
                                        <p:cTn id="32" dur="5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1333500" y="1511935"/>
            <a:ext cx="2870200" cy="3859530"/>
          </a:xfrm>
          <a:prstGeom prst="rect">
            <a:avLst/>
          </a:prstGeom>
          <a:effectLst>
            <a:outerShdw blurRad="63500" sx="102000" sy="102000" algn="ctr" rotWithShape="0">
              <a:prstClr val="black">
                <a:alpha val="40000"/>
              </a:prstClr>
            </a:outerShdw>
          </a:effectLst>
        </p:spPr>
      </p:pic>
      <p:cxnSp>
        <p:nvCxnSpPr>
          <p:cNvPr id="5" name="直接连接符 4"/>
          <p:cNvCxnSpPr/>
          <p:nvPr>
            <p:custDataLst>
              <p:tags r:id="rId2"/>
            </p:custDataLst>
          </p:nvPr>
        </p:nvCxnSpPr>
        <p:spPr>
          <a:xfrm flipV="1">
            <a:off x="6695833" y="885543"/>
            <a:ext cx="0" cy="5085878"/>
          </a:xfrm>
          <a:prstGeom prst="line">
            <a:avLst/>
          </a:prstGeom>
          <a:noFill/>
          <a:ln w="19050" cap="flat" cmpd="sng" algn="ctr">
            <a:solidFill>
              <a:srgbClr val="3498DB"/>
            </a:solidFill>
            <a:prstDash val="solid"/>
            <a:miter lim="800000"/>
          </a:ln>
          <a:effectLst/>
        </p:spPr>
      </p:cxnSp>
      <p:sp>
        <p:nvSpPr>
          <p:cNvPr id="22" name="圆角矩形 16"/>
          <p:cNvSpPr/>
          <p:nvPr>
            <p:custDataLst>
              <p:tags r:id="rId3"/>
            </p:custDataLst>
          </p:nvPr>
        </p:nvSpPr>
        <p:spPr>
          <a:xfrm>
            <a:off x="7461967" y="2279746"/>
            <a:ext cx="2015588"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cxnSp>
        <p:nvCxnSpPr>
          <p:cNvPr id="23" name="直接连接符 22"/>
          <p:cNvCxnSpPr/>
          <p:nvPr>
            <p:custDataLst>
              <p:tags r:id="rId4"/>
            </p:custDataLst>
          </p:nvPr>
        </p:nvCxnSpPr>
        <p:spPr>
          <a:xfrm>
            <a:off x="6695833" y="2563336"/>
            <a:ext cx="654074" cy="7029"/>
          </a:xfrm>
          <a:prstGeom prst="line">
            <a:avLst/>
          </a:prstGeom>
          <a:noFill/>
          <a:ln w="19050" cap="flat" cmpd="sng" algn="ctr">
            <a:solidFill>
              <a:srgbClr val="3498DB"/>
            </a:solidFill>
            <a:prstDash val="solid"/>
            <a:miter lim="800000"/>
          </a:ln>
          <a:effectLst/>
        </p:spPr>
      </p:cxnSp>
      <p:sp>
        <p:nvSpPr>
          <p:cNvPr id="24" name="圆角矩形 15"/>
          <p:cNvSpPr/>
          <p:nvPr>
            <p:custDataLst>
              <p:tags r:id="rId5"/>
            </p:custDataLst>
          </p:nvPr>
        </p:nvSpPr>
        <p:spPr>
          <a:xfrm>
            <a:off x="7341207" y="2202403"/>
            <a:ext cx="2213846"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sp>
        <p:nvSpPr>
          <p:cNvPr id="19" name="圆角矩形 25"/>
          <p:cNvSpPr/>
          <p:nvPr>
            <p:custDataLst>
              <p:tags r:id="rId6"/>
            </p:custDataLst>
          </p:nvPr>
        </p:nvSpPr>
        <p:spPr>
          <a:xfrm>
            <a:off x="7442046" y="5607279"/>
            <a:ext cx="2014761" cy="616256"/>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20" name="圆角矩形 24"/>
          <p:cNvSpPr/>
          <p:nvPr>
            <p:custDataLst>
              <p:tags r:id="rId7"/>
            </p:custDataLst>
          </p:nvPr>
        </p:nvSpPr>
        <p:spPr>
          <a:xfrm>
            <a:off x="7332099" y="5533284"/>
            <a:ext cx="2212623" cy="759131"/>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21" name="直接连接符 20"/>
          <p:cNvCxnSpPr/>
          <p:nvPr>
            <p:custDataLst>
              <p:tags r:id="rId8"/>
            </p:custDataLst>
          </p:nvPr>
        </p:nvCxnSpPr>
        <p:spPr>
          <a:xfrm rot="16200000" flipV="1">
            <a:off x="6979646" y="5672168"/>
            <a:ext cx="0" cy="588426"/>
          </a:xfrm>
          <a:prstGeom prst="line">
            <a:avLst/>
          </a:prstGeom>
          <a:noFill/>
          <a:ln w="19050" cap="flat" cmpd="sng" algn="ctr">
            <a:solidFill>
              <a:srgbClr val="3498DB"/>
            </a:solidFill>
            <a:prstDash val="solid"/>
            <a:miter lim="800000"/>
          </a:ln>
          <a:effectLst/>
        </p:spPr>
      </p:cxnSp>
      <p:sp>
        <p:nvSpPr>
          <p:cNvPr id="16" name="圆角矩形 31"/>
          <p:cNvSpPr/>
          <p:nvPr>
            <p:custDataLst>
              <p:tags r:id="rId9"/>
            </p:custDataLst>
          </p:nvPr>
        </p:nvSpPr>
        <p:spPr>
          <a:xfrm>
            <a:off x="7436156" y="3932276"/>
            <a:ext cx="2015582"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17" name="圆角矩形 30"/>
          <p:cNvSpPr/>
          <p:nvPr>
            <p:custDataLst>
              <p:tags r:id="rId10"/>
            </p:custDataLst>
          </p:nvPr>
        </p:nvSpPr>
        <p:spPr>
          <a:xfrm>
            <a:off x="7315396" y="3854934"/>
            <a:ext cx="2213837"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18" name="直接连接符 17"/>
          <p:cNvCxnSpPr/>
          <p:nvPr>
            <p:custDataLst>
              <p:tags r:id="rId11"/>
            </p:custDataLst>
          </p:nvPr>
        </p:nvCxnSpPr>
        <p:spPr>
          <a:xfrm flipH="1">
            <a:off x="6711257" y="4214757"/>
            <a:ext cx="605496" cy="0"/>
          </a:xfrm>
          <a:prstGeom prst="line">
            <a:avLst/>
          </a:prstGeom>
          <a:noFill/>
          <a:ln w="19050" cap="flat" cmpd="sng" algn="ctr">
            <a:solidFill>
              <a:srgbClr val="3498DB"/>
            </a:solidFill>
            <a:prstDash val="solid"/>
            <a:miter lim="800000"/>
          </a:ln>
          <a:effectLst/>
        </p:spPr>
      </p:cxnSp>
      <p:sp>
        <p:nvSpPr>
          <p:cNvPr id="13" name="圆角矩形 37"/>
          <p:cNvSpPr/>
          <p:nvPr>
            <p:custDataLst>
              <p:tags r:id="rId12"/>
            </p:custDataLst>
          </p:nvPr>
        </p:nvSpPr>
        <p:spPr>
          <a:xfrm>
            <a:off x="7442646" y="597931"/>
            <a:ext cx="2015517" cy="615978"/>
          </a:xfrm>
          <a:prstGeom prst="roundRect">
            <a:avLst>
              <a:gd name="adj" fmla="val 3846"/>
            </a:avLst>
          </a:prstGeom>
          <a:solidFill>
            <a:srgbClr val="3498DB"/>
          </a:solidFill>
          <a:ln w="12700" cap="flat" cmpd="sng" algn="ctr">
            <a:noFill/>
            <a:prstDash val="solid"/>
            <a:miter lim="800000"/>
          </a:ln>
          <a:effectLst/>
        </p:spPr>
        <p:txBody>
          <a:bodyPr lIns="0" tIns="0" rIns="0" bIns="0" rtlCol="0" anchor="ctr">
            <a:noAutofit/>
          </a:bodyPr>
          <a:p>
            <a:pPr algn="ctr">
              <a:lnSpc>
                <a:spcPct val="80000"/>
              </a:lnSpc>
              <a:spcAft>
                <a:spcPts val="0"/>
              </a:spcAft>
            </a:pPr>
            <a:endParaRPr lang="en-US" sz="2000" kern="1200">
              <a:solidFill>
                <a:sysClr val="window" lastClr="FFFFFF"/>
              </a:solidFill>
              <a:effectLst/>
              <a:latin typeface="微软雅黑" panose="020B0703020204020201" pitchFamily="34" charset="-122"/>
              <a:ea typeface="微软雅黑" panose="020B0703020204020201" pitchFamily="34" charset="-122"/>
            </a:endParaRPr>
          </a:p>
        </p:txBody>
      </p:sp>
      <p:sp>
        <p:nvSpPr>
          <p:cNvPr id="14" name="圆角矩形 36"/>
          <p:cNvSpPr/>
          <p:nvPr>
            <p:custDataLst>
              <p:tags r:id="rId13"/>
            </p:custDataLst>
          </p:nvPr>
        </p:nvSpPr>
        <p:spPr>
          <a:xfrm>
            <a:off x="7332680" y="524053"/>
            <a:ext cx="2213767" cy="759128"/>
          </a:xfrm>
          <a:prstGeom prst="roundRect">
            <a:avLst>
              <a:gd name="adj" fmla="val 3846"/>
            </a:avLst>
          </a:prstGeom>
          <a:noFill/>
          <a:ln w="19050" cap="flat" cmpd="sng" algn="ctr">
            <a:solidFill>
              <a:srgbClr val="3498DB">
                <a:lumMod val="60000"/>
                <a:lumOff val="40000"/>
              </a:srgbClr>
            </a:solidFill>
            <a:prstDash val="solid"/>
            <a:miter lim="800000"/>
          </a:ln>
          <a:effectLst/>
        </p:spPr>
        <p:txBody>
          <a:bodyPr rtlCol="0" anchor="ctr"/>
          <a:p>
            <a:endParaRPr lang="zh-CN" altLang="en-US" sz="2000">
              <a:latin typeface="微软雅黑" panose="020B0703020204020201" pitchFamily="34" charset="-122"/>
              <a:ea typeface="微软雅黑" panose="020B0703020204020201" pitchFamily="34" charset="-122"/>
            </a:endParaRPr>
          </a:p>
        </p:txBody>
      </p:sp>
      <p:cxnSp>
        <p:nvCxnSpPr>
          <p:cNvPr id="15" name="直接连接符 14"/>
          <p:cNvCxnSpPr/>
          <p:nvPr>
            <p:custDataLst>
              <p:tags r:id="rId14"/>
            </p:custDataLst>
          </p:nvPr>
        </p:nvCxnSpPr>
        <p:spPr>
          <a:xfrm rot="16200000" flipV="1">
            <a:off x="6990546" y="588320"/>
            <a:ext cx="0" cy="589426"/>
          </a:xfrm>
          <a:prstGeom prst="line">
            <a:avLst/>
          </a:prstGeom>
          <a:noFill/>
          <a:ln w="19050" cap="flat" cmpd="sng" algn="ctr">
            <a:solidFill>
              <a:srgbClr val="3498DB"/>
            </a:solidFill>
            <a:prstDash val="solid"/>
            <a:miter lim="800000"/>
          </a:ln>
          <a:effectLst/>
        </p:spPr>
      </p:cxnSp>
      <p:cxnSp>
        <p:nvCxnSpPr>
          <p:cNvPr id="12" name="直接连接符 11"/>
          <p:cNvCxnSpPr/>
          <p:nvPr>
            <p:custDataLst>
              <p:tags r:id="rId15"/>
            </p:custDataLst>
          </p:nvPr>
        </p:nvCxnSpPr>
        <p:spPr>
          <a:xfrm flipH="1">
            <a:off x="4449425" y="3441801"/>
            <a:ext cx="2255015" cy="0"/>
          </a:xfrm>
          <a:prstGeom prst="line">
            <a:avLst/>
          </a:prstGeom>
          <a:noFill/>
          <a:ln w="19050" cap="flat" cmpd="sng" algn="ctr">
            <a:solidFill>
              <a:srgbClr val="3498DB"/>
            </a:solidFill>
            <a:prstDash val="solid"/>
            <a:miter lim="800000"/>
          </a:ln>
          <a:effectLst/>
        </p:spPr>
      </p:cxnSp>
      <p:sp>
        <p:nvSpPr>
          <p:cNvPr id="2" name="文本框 1"/>
          <p:cNvSpPr txBox="1"/>
          <p:nvPr>
            <p:custDataLst>
              <p:tags r:id="rId16"/>
            </p:custDataLst>
          </p:nvPr>
        </p:nvSpPr>
        <p:spPr>
          <a:xfrm>
            <a:off x="7693918" y="694912"/>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中国古代史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4" name="文本框 3"/>
          <p:cNvSpPr txBox="1"/>
          <p:nvPr>
            <p:custDataLst>
              <p:tags r:id="rId17"/>
            </p:custDataLst>
          </p:nvPr>
        </p:nvSpPr>
        <p:spPr>
          <a:xfrm>
            <a:off x="7693918" y="2376427"/>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世界近代史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8" name="文本框 7"/>
          <p:cNvSpPr txBox="1"/>
          <p:nvPr>
            <p:custDataLst>
              <p:tags r:id="rId18"/>
            </p:custDataLst>
          </p:nvPr>
        </p:nvSpPr>
        <p:spPr>
          <a:xfrm>
            <a:off x="7693918" y="4022942"/>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中国近代史</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
        <p:nvSpPr>
          <p:cNvPr id="9" name="文本框 8"/>
          <p:cNvSpPr txBox="1"/>
          <p:nvPr>
            <p:custDataLst>
              <p:tags r:id="rId19"/>
            </p:custDataLst>
          </p:nvPr>
        </p:nvSpPr>
        <p:spPr>
          <a:xfrm>
            <a:off x="7693918" y="5700811"/>
            <a:ext cx="1551719" cy="368300"/>
          </a:xfrm>
          <a:prstGeom prst="rect">
            <a:avLst/>
          </a:prstGeom>
          <a:noFill/>
        </p:spPr>
        <p:txBody>
          <a:bodyPr wrap="square" rtlCol="0">
            <a:spAutoFit/>
          </a:bodyPr>
          <a:p>
            <a:pPr algn="ctr"/>
            <a:r>
              <a:rPr lang="zh-CN" altLang="en-US" b="1" spc="300">
                <a:solidFill>
                  <a:sysClr val="window" lastClr="FFFFFF"/>
                </a:solidFill>
                <a:uFillTx/>
                <a:latin typeface="微软雅黑" panose="020B0703020204020201" pitchFamily="34" charset="-122"/>
                <a:ea typeface="微软雅黑" panose="020B0703020204020201" pitchFamily="34" charset="-122"/>
              </a:rPr>
              <a:t>当下启示</a:t>
            </a:r>
            <a:endParaRPr lang="zh-CN" altLang="en-US" b="1" spc="300">
              <a:solidFill>
                <a:sysClr val="window" lastClr="FFFFFF"/>
              </a:solidFill>
              <a:uFillTx/>
              <a:latin typeface="微软雅黑" panose="020B0703020204020201" pitchFamily="34" charset="-122"/>
              <a:ea typeface="微软雅黑" panose="020B0703020204020201"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52" name="图片 1"/>
          <p:cNvPicPr>
            <a:picLocks noChangeAspect="1"/>
          </p:cNvPicPr>
          <p:nvPr/>
        </p:nvPicPr>
        <p:blipFill>
          <a:blip r:embed="rId1"/>
          <a:stretch>
            <a:fillRect/>
          </a:stretch>
        </p:blipFill>
        <p:spPr>
          <a:xfrm>
            <a:off x="-6850" y="4582386"/>
            <a:ext cx="12193057" cy="2330901"/>
          </a:xfrm>
          <a:prstGeom prst="rect">
            <a:avLst/>
          </a:prstGeom>
        </p:spPr>
      </p:pic>
      <p:sp>
        <p:nvSpPr>
          <p:cNvPr id="1048584" name="矩形 14"/>
          <p:cNvSpPr/>
          <p:nvPr/>
        </p:nvSpPr>
        <p:spPr>
          <a:xfrm>
            <a:off x="651510" y="241300"/>
            <a:ext cx="2926080" cy="1198880"/>
          </a:xfrm>
          <a:prstGeom prst="rect">
            <a:avLst/>
          </a:prstGeom>
          <a:noFill/>
          <a:ln>
            <a:noFill/>
          </a:ln>
        </p:spPr>
        <p:txBody>
          <a:bodyPr wrap="none" rtlCol="0" anchor="t">
            <a:spAutoFit/>
          </a:bodyPr>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icrosoft YaHei Bold" panose="020B0703020204020201" charset="-122"/>
                <a:ea typeface="Microsoft YaHei Bold" panose="020B0703020204020201" charset="-122"/>
              </a:rPr>
              <a:t>小游戏</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icrosoft YaHei Bold" panose="020B0703020204020201" charset="-122"/>
              <a:ea typeface="Microsoft YaHei Bold" panose="020B0703020204020201" charset="-122"/>
            </a:endParaRPr>
          </a:p>
        </p:txBody>
      </p:sp>
      <p:sp>
        <p:nvSpPr>
          <p:cNvPr id="1048585" name="文本框 21"/>
          <p:cNvSpPr txBox="1"/>
          <p:nvPr/>
        </p:nvSpPr>
        <p:spPr>
          <a:xfrm>
            <a:off x="1150620" y="379730"/>
            <a:ext cx="10394950" cy="891540"/>
          </a:xfrm>
          <a:prstGeom prst="rect">
            <a:avLst/>
          </a:prstGeom>
          <a:noFill/>
        </p:spPr>
        <p:txBody>
          <a:bodyPr wrap="square" rtlCol="0">
            <a:spAutoFit/>
            <a:scene3d>
              <a:camera prst="orthographicFront"/>
              <a:lightRig rig="threePt" dir="t"/>
            </a:scene3d>
          </a:bodyPr>
          <a:p>
            <a:pPr algn="r"/>
            <a:r>
              <a:rPr lang="zh-CN" altLang="en-US" sz="5400" b="1">
                <a:solidFill>
                  <a:schemeClr val="accent1"/>
                </a:solidFill>
                <a:effectLst/>
                <a:latin typeface="微软雅黑" panose="020B0703020204020201" pitchFamily="34" charset="-122"/>
                <a:ea typeface="微软雅黑" panose="020B0703020204020201" pitchFamily="34" charset="-122"/>
              </a:rPr>
              <a:t>猜一猜这两个人是谁？</a:t>
            </a:r>
            <a:endParaRPr lang="zh-CN" altLang="en-US" sz="5400" b="1">
              <a:solidFill>
                <a:schemeClr val="accent1"/>
              </a:solidFill>
              <a:effectLst/>
              <a:latin typeface="微软雅黑" panose="020B0703020204020201" pitchFamily="34" charset="-122"/>
              <a:ea typeface="微软雅黑" panose="020B0703020204020201" pitchFamily="34" charset="-122"/>
            </a:endParaRPr>
          </a:p>
        </p:txBody>
      </p:sp>
      <p:pic>
        <p:nvPicPr>
          <p:cNvPr id="2097153" name="图片 22" descr="xin_19306070108435462559312"/>
          <p:cNvPicPr>
            <a:picLocks noChangeAspect="1"/>
          </p:cNvPicPr>
          <p:nvPr/>
        </p:nvPicPr>
        <p:blipFill>
          <a:blip r:embed="rId2"/>
          <a:srcRect b="21868"/>
          <a:stretch>
            <a:fillRect/>
          </a:stretch>
        </p:blipFill>
        <p:spPr>
          <a:xfrm>
            <a:off x="581660" y="1717040"/>
            <a:ext cx="3936365" cy="4885055"/>
          </a:xfrm>
          <a:prstGeom prst="rect">
            <a:avLst/>
          </a:prstGeom>
          <a:effectLst>
            <a:outerShdw blurRad="63500" sx="102000" sy="102000" algn="ctr" rotWithShape="0">
              <a:prstClr val="black">
                <a:alpha val="40000"/>
              </a:prstClr>
            </a:outerShdw>
          </a:effectLst>
        </p:spPr>
      </p:pic>
      <p:pic>
        <p:nvPicPr>
          <p:cNvPr id="2097154" name="图片 23" descr="搜狗截图18年07月18日1646_3"/>
          <p:cNvPicPr>
            <a:picLocks noChangeAspect="1"/>
          </p:cNvPicPr>
          <p:nvPr/>
        </p:nvPicPr>
        <p:blipFill>
          <a:blip r:embed="rId3"/>
          <a:stretch>
            <a:fillRect/>
          </a:stretch>
        </p:blipFill>
        <p:spPr>
          <a:xfrm>
            <a:off x="4789805" y="1717040"/>
            <a:ext cx="7176135" cy="3423285"/>
          </a:xfrm>
          <a:prstGeom prst="rect">
            <a:avLst/>
          </a:prstGeom>
          <a:effectLst>
            <a:outerShdw blurRad="63500" sx="102000" sy="102000" algn="ctr" rotWithShape="0">
              <a:prstClr val="black">
                <a:alpha val="40000"/>
              </a:prstClr>
            </a:outerShdw>
          </a:effectLst>
        </p:spPr>
      </p:pic>
      <p:sp>
        <p:nvSpPr>
          <p:cNvPr id="1048586" name="文本框 24"/>
          <p:cNvSpPr txBox="1"/>
          <p:nvPr/>
        </p:nvSpPr>
        <p:spPr>
          <a:xfrm>
            <a:off x="3180715" y="5627370"/>
            <a:ext cx="10394950" cy="768350"/>
          </a:xfrm>
          <a:prstGeom prst="rect">
            <a:avLst/>
          </a:prstGeom>
          <a:noFill/>
        </p:spPr>
        <p:txBody>
          <a:bodyPr wrap="square" rtlCol="0">
            <a:spAutoFit/>
            <a:scene3d>
              <a:camera prst="orthographicFront"/>
              <a:lightRig rig="threePt" dir="t"/>
            </a:scene3d>
          </a:bodyPr>
          <a:p>
            <a:pPr algn="ctr"/>
            <a:r>
              <a:rPr lang="zh-CN" altLang="en-US" sz="4400" b="1">
                <a:solidFill>
                  <a:schemeClr val="bg1"/>
                </a:solidFill>
                <a:effectLst/>
                <a:latin typeface="微软雅黑" panose="020B0703020204020201" pitchFamily="34" charset="-122"/>
                <a:ea typeface="微软雅黑" panose="020B0703020204020201" pitchFamily="34" charset="-122"/>
              </a:rPr>
              <a:t>为什么会有这样的认知差异？</a:t>
            </a:r>
            <a:endParaRPr lang="zh-CN" altLang="en-US" sz="4400" b="1">
              <a:solidFill>
                <a:schemeClr val="bg1"/>
              </a:solidFill>
              <a:effectLst/>
              <a:latin typeface="微软雅黑" panose="020B0703020204020201" pitchFamily="34" charset="-122"/>
              <a:ea typeface="微软雅黑" panose="020B0703020204020201"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97152"/>
                                        </p:tgtEl>
                                        <p:attrNameLst>
                                          <p:attrName>style.visibility</p:attrName>
                                        </p:attrNameLst>
                                      </p:cBhvr>
                                      <p:to>
                                        <p:strVal val="visible"/>
                                      </p:to>
                                    </p:set>
                                    <p:animEffect transition="in" filter="fade">
                                      <p:cBhvr>
                                        <p:cTn id="7" dur="1000"/>
                                        <p:tgtEl>
                                          <p:spTgt spid="2097152"/>
                                        </p:tgtEl>
                                      </p:cBhvr>
                                    </p:animEffect>
                                    <p:anim calcmode="lin" valueType="num">
                                      <p:cBhvr>
                                        <p:cTn id="8" dur="1000" fill="hold"/>
                                        <p:tgtEl>
                                          <p:spTgt spid="2097152"/>
                                        </p:tgtEl>
                                        <p:attrNameLst>
                                          <p:attrName>ppt_x</p:attrName>
                                        </p:attrNameLst>
                                      </p:cBhvr>
                                      <p:tavLst>
                                        <p:tav tm="0">
                                          <p:val>
                                            <p:strVal val="#ppt_x"/>
                                          </p:val>
                                        </p:tav>
                                        <p:tav tm="100000">
                                          <p:val>
                                            <p:strVal val="#ppt_x"/>
                                          </p:val>
                                        </p:tav>
                                      </p:tavLst>
                                    </p:anim>
                                    <p:anim calcmode="lin" valueType="num">
                                      <p:cBhvr>
                                        <p:cTn id="9" dur="1000" fill="hold"/>
                                        <p:tgtEl>
                                          <p:spTgt spid="209715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097153"/>
                                        </p:tgtEl>
                                        <p:attrNameLst>
                                          <p:attrName>style.visibility</p:attrName>
                                        </p:attrNameLst>
                                      </p:cBhvr>
                                      <p:to>
                                        <p:strVal val="visible"/>
                                      </p:to>
                                    </p:set>
                                    <p:animEffect transition="in" filter="blinds(horizontal)">
                                      <p:cBhvr>
                                        <p:cTn id="12" dur="500"/>
                                        <p:tgtEl>
                                          <p:spTgt spid="2097153"/>
                                        </p:tgtEl>
                                      </p:cBhvr>
                                    </p:animEffect>
                                  </p:childTnLst>
                                </p:cTn>
                              </p:par>
                              <p:par>
                                <p:cTn id="13" presetID="3" presetClass="entr" presetSubtype="10" fill="hold" nodeType="withEffect">
                                  <p:stCondLst>
                                    <p:cond delay="0"/>
                                  </p:stCondLst>
                                  <p:childTnLst>
                                    <p:set>
                                      <p:cBhvr>
                                        <p:cTn id="14" dur="1" fill="hold">
                                          <p:stCondLst>
                                            <p:cond delay="0"/>
                                          </p:stCondLst>
                                        </p:cTn>
                                        <p:tgtEl>
                                          <p:spTgt spid="2097154"/>
                                        </p:tgtEl>
                                        <p:attrNameLst>
                                          <p:attrName>style.visibility</p:attrName>
                                        </p:attrNameLst>
                                      </p:cBhvr>
                                      <p:to>
                                        <p:strVal val="visible"/>
                                      </p:to>
                                    </p:set>
                                    <p:animEffect transition="in" filter="blinds(horizontal)">
                                      <p:cBhvr>
                                        <p:cTn id="15" dur="500"/>
                                        <p:tgtEl>
                                          <p:spTgt spid="209715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48586"/>
                                        </p:tgtEl>
                                        <p:attrNameLst>
                                          <p:attrName>style.visibility</p:attrName>
                                        </p:attrNameLst>
                                      </p:cBhvr>
                                      <p:to>
                                        <p:strVal val="visible"/>
                                      </p:to>
                                    </p:set>
                                    <p:animEffect transition="in" filter="blinds(horizontal)">
                                      <p:cBhvr>
                                        <p:cTn id="20" dur="500"/>
                                        <p:tgtEl>
                                          <p:spTgt spid="1048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5120" y="927100"/>
            <a:ext cx="11539220" cy="54717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840772" y="198147"/>
            <a:ext cx="1808480" cy="583565"/>
          </a:xfrm>
          <a:prstGeom prst="rect">
            <a:avLst/>
          </a:prstGeom>
        </p:spPr>
        <p:txBody>
          <a:bodyPr wrap="none">
            <a:spAutoFit/>
          </a:bodyPr>
          <a:lstStyle/>
          <a:p>
            <a:r>
              <a:rPr lang="zh-CN" altLang="en-US" sz="3200" b="1" dirty="0">
                <a:latin typeface="微软雅黑" panose="020B0703020204020201" pitchFamily="34" charset="-122"/>
                <a:ea typeface="微软雅黑" panose="020B0703020204020201" pitchFamily="34" charset="-122"/>
                <a:sym typeface="Arial" panose="020B0604020202090204" pitchFamily="34" charset="0"/>
              </a:rPr>
              <a:t>近代采风</a:t>
            </a:r>
            <a:endParaRPr lang="zh-CN" altLang="en-US" sz="3200" b="1" dirty="0">
              <a:latin typeface="微软雅黑" panose="020B0703020204020201" pitchFamily="34" charset="-122"/>
              <a:ea typeface="微软雅黑" panose="020B0703020204020201" pitchFamily="34" charset="-122"/>
              <a:sym typeface="Arial" panose="020B0604020202090204" pitchFamily="34" charset="0"/>
            </a:endParaRPr>
          </a:p>
        </p:txBody>
      </p:sp>
      <p:pic>
        <p:nvPicPr>
          <p:cNvPr id="14" name="图片 13"/>
          <p:cNvPicPr>
            <a:picLocks noChangeAspect="1"/>
          </p:cNvPicPr>
          <p:nvPr/>
        </p:nvPicPr>
        <p:blipFill>
          <a:blip r:embed="rId1"/>
          <a:stretch>
            <a:fillRect/>
          </a:stretch>
        </p:blipFill>
        <p:spPr>
          <a:xfrm>
            <a:off x="416560" y="1171575"/>
            <a:ext cx="4016375" cy="4982845"/>
          </a:xfrm>
          <a:prstGeom prst="rect">
            <a:avLst/>
          </a:prstGeom>
          <a:ln w="12700" cmpd="sng">
            <a:solidFill>
              <a:schemeClr val="tx1"/>
            </a:solidFill>
            <a:prstDash val="solid"/>
          </a:ln>
        </p:spPr>
      </p:pic>
      <p:pic>
        <p:nvPicPr>
          <p:cNvPr id="2097162" name="图片 25" descr="76575757"/>
          <p:cNvPicPr>
            <a:picLocks noChangeAspect="1"/>
          </p:cNvPicPr>
          <p:nvPr/>
        </p:nvPicPr>
        <p:blipFill>
          <a:blip r:embed="rId2"/>
          <a:srcRect l="4463" t="316"/>
          <a:stretch>
            <a:fillRect/>
          </a:stretch>
        </p:blipFill>
        <p:spPr>
          <a:xfrm>
            <a:off x="4507865" y="1171575"/>
            <a:ext cx="3599815" cy="2541905"/>
          </a:xfrm>
          <a:prstGeom prst="rect">
            <a:avLst/>
          </a:prstGeom>
          <a:ln w="12700" cmpd="sng">
            <a:solidFill>
              <a:schemeClr val="tx1">
                <a:lumMod val="65000"/>
                <a:lumOff val="35000"/>
              </a:schemeClr>
            </a:solidFill>
            <a:prstDash val="solid"/>
          </a:ln>
          <a:effectLst/>
        </p:spPr>
      </p:pic>
      <p:pic>
        <p:nvPicPr>
          <p:cNvPr id="2097178" name="图片 10" descr="C:\Users\Administrator.WIN-B9M2I23H33V\Documents\360截图\搜狗截图18年07月18日2027_4.jpg搜狗截图18年07月18日2027_4"/>
          <p:cNvPicPr>
            <a:picLocks noChangeAspect="1"/>
          </p:cNvPicPr>
          <p:nvPr/>
        </p:nvPicPr>
        <p:blipFill>
          <a:blip r:embed="rId3"/>
          <a:srcRect/>
          <a:stretch>
            <a:fillRect/>
          </a:stretch>
        </p:blipFill>
        <p:spPr>
          <a:xfrm>
            <a:off x="4507865" y="3783965"/>
            <a:ext cx="3600450" cy="2371090"/>
          </a:xfrm>
          <a:prstGeom prst="rect">
            <a:avLst/>
          </a:prstGeom>
        </p:spPr>
      </p:pic>
      <p:pic>
        <p:nvPicPr>
          <p:cNvPr id="2097183" name="图片 3" descr="搜狗截图18年07月18日2153_1"/>
          <p:cNvPicPr>
            <a:picLocks noChangeAspect="1"/>
          </p:cNvPicPr>
          <p:nvPr/>
        </p:nvPicPr>
        <p:blipFill>
          <a:blip r:embed="rId4"/>
          <a:stretch>
            <a:fillRect/>
          </a:stretch>
        </p:blipFill>
        <p:spPr>
          <a:xfrm>
            <a:off x="8181975" y="1171575"/>
            <a:ext cx="3526155" cy="4983480"/>
          </a:xfrm>
          <a:prstGeom prst="rect">
            <a:avLst/>
          </a:prstGeom>
          <a:effectLst/>
        </p:spPr>
      </p:pic>
      <p:sp>
        <p:nvSpPr>
          <p:cNvPr id="11" name="文本框 10"/>
          <p:cNvSpPr txBox="1"/>
          <p:nvPr/>
        </p:nvSpPr>
        <p:spPr>
          <a:xfrm>
            <a:off x="2677795" y="228600"/>
            <a:ext cx="9186545" cy="521970"/>
          </a:xfrm>
          <a:prstGeom prst="rect">
            <a:avLst/>
          </a:prstGeom>
          <a:noFill/>
        </p:spPr>
        <p:txBody>
          <a:bodyPr wrap="square" rtlCol="0">
            <a:spAutoFit/>
          </a:bodyPr>
          <a:p>
            <a:pPr algn="r"/>
            <a:r>
              <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rPr>
              <a:t>观察这组照片，结合所学，说说你的看法。</a:t>
            </a:r>
            <a:endPar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97178"/>
                                        </p:tgtEl>
                                      </p:cBhvr>
                                    </p:animEffect>
                                    <p:set>
                                      <p:cBhvr>
                                        <p:cTn id="12" dur="1" fill="hold">
                                          <p:stCondLst>
                                            <p:cond delay="499"/>
                                          </p:stCondLst>
                                        </p:cTn>
                                        <p:tgtEl>
                                          <p:spTgt spid="2097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p:cNvPicPr/>
          <p:nvPr/>
        </p:nvPicPr>
        <p:blipFill>
          <a:blip r:embed="rId1">
            <a:lum bright="12000" contrast="24000"/>
          </a:blip>
          <a:stretch>
            <a:fillRect/>
          </a:stretch>
        </p:blipFill>
        <p:spPr>
          <a:xfrm>
            <a:off x="4356100" y="1022985"/>
            <a:ext cx="3443605" cy="2440305"/>
          </a:xfrm>
          <a:prstGeom prst="rect">
            <a:avLst/>
          </a:prstGeom>
          <a:noFill/>
          <a:ln w="9525">
            <a:noFill/>
          </a:ln>
        </p:spPr>
      </p:pic>
      <p:sp>
        <p:nvSpPr>
          <p:cNvPr id="7" name="矩形 6"/>
          <p:cNvSpPr/>
          <p:nvPr/>
        </p:nvSpPr>
        <p:spPr>
          <a:xfrm>
            <a:off x="325120" y="927100"/>
            <a:ext cx="11539220" cy="54717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840772" y="198147"/>
            <a:ext cx="1808480" cy="583565"/>
          </a:xfrm>
          <a:prstGeom prst="rect">
            <a:avLst/>
          </a:prstGeom>
        </p:spPr>
        <p:txBody>
          <a:bodyPr wrap="none">
            <a:spAutoFit/>
          </a:bodyPr>
          <a:lstStyle/>
          <a:p>
            <a:r>
              <a:rPr lang="zh-CN" altLang="en-US" sz="3200" b="1" dirty="0">
                <a:latin typeface="微软雅黑" panose="020B0703020204020201" pitchFamily="34" charset="-122"/>
                <a:ea typeface="微软雅黑" panose="020B0703020204020201" pitchFamily="34" charset="-122"/>
                <a:sym typeface="Arial" panose="020B0604020202090204" pitchFamily="34" charset="0"/>
              </a:rPr>
              <a:t>近代采风</a:t>
            </a:r>
            <a:endParaRPr lang="zh-CN" altLang="en-US" sz="3200" b="1" dirty="0">
              <a:latin typeface="微软雅黑" panose="020B0703020204020201" pitchFamily="34" charset="-122"/>
              <a:ea typeface="微软雅黑" panose="020B0703020204020201" pitchFamily="34" charset="-122"/>
              <a:sym typeface="Arial" panose="020B0604020202090204" pitchFamily="34" charset="0"/>
            </a:endParaRPr>
          </a:p>
        </p:txBody>
      </p:sp>
      <p:pic>
        <p:nvPicPr>
          <p:cNvPr id="104" name="图片 103"/>
          <p:cNvPicPr/>
          <p:nvPr/>
        </p:nvPicPr>
        <p:blipFill>
          <a:blip r:embed="rId2">
            <a:lum bright="18000" contrast="24000"/>
          </a:blip>
          <a:stretch>
            <a:fillRect/>
          </a:stretch>
        </p:blipFill>
        <p:spPr>
          <a:xfrm>
            <a:off x="379095" y="1022985"/>
            <a:ext cx="3894455" cy="2440305"/>
          </a:xfrm>
          <a:prstGeom prst="rect">
            <a:avLst/>
          </a:prstGeom>
          <a:noFill/>
          <a:ln w="9525">
            <a:noFill/>
          </a:ln>
        </p:spPr>
      </p:pic>
      <p:pic>
        <p:nvPicPr>
          <p:cNvPr id="106" name="图片 105"/>
          <p:cNvPicPr/>
          <p:nvPr/>
        </p:nvPicPr>
        <p:blipFill>
          <a:blip r:embed="rId3">
            <a:lum bright="18000"/>
          </a:blip>
          <a:stretch>
            <a:fillRect/>
          </a:stretch>
        </p:blipFill>
        <p:spPr>
          <a:xfrm>
            <a:off x="7882255" y="1022985"/>
            <a:ext cx="3876040" cy="5208270"/>
          </a:xfrm>
          <a:prstGeom prst="rect">
            <a:avLst/>
          </a:prstGeom>
          <a:noFill/>
          <a:ln w="9525">
            <a:noFill/>
          </a:ln>
        </p:spPr>
      </p:pic>
      <p:pic>
        <p:nvPicPr>
          <p:cNvPr id="107" name="图片 106"/>
          <p:cNvPicPr/>
          <p:nvPr/>
        </p:nvPicPr>
        <p:blipFill>
          <a:blip r:embed="rId4">
            <a:lum bright="6000"/>
          </a:blip>
          <a:stretch>
            <a:fillRect/>
          </a:stretch>
        </p:blipFill>
        <p:spPr>
          <a:xfrm>
            <a:off x="4356100" y="3541395"/>
            <a:ext cx="3443605" cy="2611755"/>
          </a:xfrm>
          <a:prstGeom prst="rect">
            <a:avLst/>
          </a:prstGeom>
          <a:noFill/>
          <a:ln w="9525">
            <a:noFill/>
          </a:ln>
        </p:spPr>
      </p:pic>
      <p:pic>
        <p:nvPicPr>
          <p:cNvPr id="108" name="图片 107"/>
          <p:cNvPicPr/>
          <p:nvPr/>
        </p:nvPicPr>
        <p:blipFill>
          <a:blip r:embed="rId5">
            <a:lum bright="12000" contrast="6000"/>
          </a:blip>
          <a:stretch>
            <a:fillRect/>
          </a:stretch>
        </p:blipFill>
        <p:spPr>
          <a:xfrm>
            <a:off x="379095" y="3541395"/>
            <a:ext cx="3893820" cy="2611755"/>
          </a:xfrm>
          <a:prstGeom prst="rect">
            <a:avLst/>
          </a:prstGeom>
          <a:noFill/>
          <a:ln w="9525">
            <a:noFill/>
          </a:ln>
        </p:spPr>
      </p:pic>
      <p:sp>
        <p:nvSpPr>
          <p:cNvPr id="11" name="文本框 10"/>
          <p:cNvSpPr txBox="1"/>
          <p:nvPr/>
        </p:nvSpPr>
        <p:spPr>
          <a:xfrm>
            <a:off x="2677795" y="198120"/>
            <a:ext cx="9186545" cy="521970"/>
          </a:xfrm>
          <a:prstGeom prst="rect">
            <a:avLst/>
          </a:prstGeom>
          <a:noFill/>
        </p:spPr>
        <p:txBody>
          <a:bodyPr wrap="square" rtlCol="0">
            <a:spAutoFit/>
          </a:bodyPr>
          <a:p>
            <a:pPr algn="r"/>
            <a:r>
              <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rPr>
              <a:t>观察这组莆田老照片，结合所学，说说你的看法。</a:t>
            </a:r>
            <a:endParaRPr lang="zh-CN" altLang="en-US" sz="2800">
              <a:solidFill>
                <a:srgbClr val="005A84"/>
              </a:solidFill>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84300"/>
            <a:ext cx="10068560" cy="3024505"/>
          </a:xfrm>
          <a:prstGeom prst="rect">
            <a:avLst/>
          </a:prstGeom>
        </p:spPr>
      </p:pic>
      <p:pic>
        <p:nvPicPr>
          <p:cNvPr id="2" name="图片 1" descr="C:\Users\Administrator\Pictures\搜狗截图18年06月14日1443_1.jpg搜狗截图18年06月14日1443_1"/>
          <p:cNvPicPr>
            <a:picLocks noChangeAspect="1"/>
          </p:cNvPicPr>
          <p:nvPr/>
        </p:nvPicPr>
        <p:blipFill>
          <a:blip r:embed="rId2">
            <a:clrChange>
              <a:clrFrom>
                <a:srgbClr val="F9F9D7">
                  <a:alpha val="100000"/>
                </a:srgbClr>
              </a:clrFrom>
              <a:clrTo>
                <a:srgbClr val="F9F9D7">
                  <a:alpha val="100000"/>
                  <a:alpha val="0"/>
                </a:srgbClr>
              </a:clrTo>
            </a:clrChange>
          </a:blip>
          <a:srcRect/>
          <a:stretch>
            <a:fillRect/>
          </a:stretch>
        </p:blipFill>
        <p:spPr>
          <a:xfrm>
            <a:off x="8978900" y="2002155"/>
            <a:ext cx="3411220" cy="4846955"/>
          </a:xfrm>
          <a:prstGeom prst="rect">
            <a:avLst/>
          </a:prstGeom>
        </p:spPr>
      </p:pic>
      <p:pic>
        <p:nvPicPr>
          <p:cNvPr id="41" name="图片 40"/>
          <p:cNvPicPr>
            <a:picLocks noChangeAspect="1"/>
          </p:cNvPicPr>
          <p:nvPr/>
        </p:nvPicPr>
        <p:blipFill>
          <a:blip r:embed="rId3"/>
          <a:stretch>
            <a:fillRect/>
          </a:stretch>
        </p:blipFill>
        <p:spPr>
          <a:xfrm>
            <a:off x="0" y="8255"/>
            <a:ext cx="2447290" cy="3474720"/>
          </a:xfrm>
          <a:prstGeom prst="rect">
            <a:avLst/>
          </a:prstGeom>
        </p:spPr>
      </p:pic>
      <p:pic>
        <p:nvPicPr>
          <p:cNvPr id="6" name="图片 5" descr="搜狗截图18年06月14日1448_2"/>
          <p:cNvPicPr>
            <a:picLocks noChangeAspect="1"/>
          </p:cNvPicPr>
          <p:nvPr/>
        </p:nvPicPr>
        <p:blipFill>
          <a:blip r:embed="rId4">
            <a:clrChange>
              <a:clrFrom>
                <a:srgbClr val="FCFCFC">
                  <a:alpha val="100000"/>
                </a:srgbClr>
              </a:clrFrom>
              <a:clrTo>
                <a:srgbClr val="FCFCFC">
                  <a:alpha val="100000"/>
                  <a:alpha val="0"/>
                </a:srgbClr>
              </a:clrTo>
            </a:clrChange>
          </a:blip>
          <a:stretch>
            <a:fillRect/>
          </a:stretch>
        </p:blipFill>
        <p:spPr>
          <a:xfrm>
            <a:off x="8582025" y="8255"/>
            <a:ext cx="3611880" cy="2562860"/>
          </a:xfrm>
          <a:prstGeom prst="rect">
            <a:avLst/>
          </a:prstGeom>
        </p:spPr>
      </p:pic>
      <p:sp>
        <p:nvSpPr>
          <p:cNvPr id="12" name="文本框 11" descr="e7d195523061f1c0deeec63e560781cfd59afb0ea006f2a87ABB68BF51EA6619813959095094C18C62A12F549504892A4AAA8C1554C6663626E05CA27F281A14E6983772AFC3FB97135759321DEA3D700FBFCB88CE02D2F8D0E36D1C12CEC339800CD4DFFB6A88C6F399105BB0BB4C56797AA2D0ADDCC9ADBAF35D64C719459262DC8CD676B1536B"/>
          <p:cNvSpPr txBox="1"/>
          <p:nvPr/>
        </p:nvSpPr>
        <p:spPr>
          <a:xfrm>
            <a:off x="3533775" y="3862705"/>
            <a:ext cx="4424045" cy="460375"/>
          </a:xfrm>
          <a:prstGeom prst="rect">
            <a:avLst/>
          </a:prstGeom>
          <a:noFill/>
        </p:spPr>
        <p:txBody>
          <a:bodyPr wrap="square" rtlCol="0">
            <a:spAutoFit/>
            <a:scene3d>
              <a:camera prst="orthographicFront"/>
              <a:lightRig rig="threePt" dir="t"/>
            </a:scene3d>
          </a:bodyPr>
          <a:p>
            <a:pPr algn="ctr"/>
            <a:r>
              <a:rPr lang="zh-CN" altLang="en-US" sz="2400"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莆田市外国语学校   郑桂珊</a:t>
            </a:r>
            <a:endParaRPr lang="zh-CN" altLang="en-US" sz="2400"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17295" y="898525"/>
            <a:ext cx="9057640" cy="2584450"/>
          </a:xfrm>
          <a:prstGeom prst="rect">
            <a:avLst/>
          </a:prstGeom>
          <a:noFill/>
        </p:spPr>
        <p:txBody>
          <a:bodyPr wrap="square" rtlCol="0">
            <a:spAutoFit/>
          </a:bodyPr>
          <a:p>
            <a:pPr algn="ctr">
              <a:lnSpc>
                <a:spcPct val="150000"/>
              </a:lnSpc>
            </a:pP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第</a:t>
            </a:r>
            <a:r>
              <a:rPr lang="en-US" altLang="zh-CN"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21</a:t>
            </a: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课</a:t>
            </a:r>
            <a:endPar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endParaRPr>
          </a:p>
          <a:p>
            <a:pPr algn="ctr">
              <a:lnSpc>
                <a:spcPct val="150000"/>
              </a:lnSpc>
            </a:pPr>
            <a:r>
              <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rPr>
              <a:t>清朝前期的文学艺术</a:t>
            </a:r>
            <a:endParaRPr lang="zh-CN" altLang="en-US" sz="5400" dirty="0">
              <a:solidFill>
                <a:schemeClr val="accent1"/>
              </a:solidFill>
              <a:effectLst>
                <a:outerShdw blurRad="38100" dist="25400" dir="5400000" algn="ctr" rotWithShape="0">
                  <a:srgbClr val="6E747A">
                    <a:alpha val="43000"/>
                  </a:srgbClr>
                </a:outerShdw>
              </a:effectLst>
              <a:latin typeface="微软雅黑" panose="020B0703020204020201" pitchFamily="34" charset="-122"/>
              <a:ea typeface="微软雅黑" panose="020B0703020204020201" pitchFamily="34" charset="-122"/>
              <a:cs typeface="微软雅黑" panose="020B0703020204020201"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52102" y="-222191"/>
            <a:ext cx="6327263" cy="6327263"/>
          </a:xfrm>
          <a:prstGeom prst="rect">
            <a:avLst/>
          </a:prstGeom>
        </p:spPr>
      </p:pic>
      <p:sp>
        <p:nvSpPr>
          <p:cNvPr id="3" name="文本框 2"/>
          <p:cNvSpPr txBox="1"/>
          <p:nvPr/>
        </p:nvSpPr>
        <p:spPr>
          <a:xfrm>
            <a:off x="9109937" y="1941219"/>
            <a:ext cx="1715566" cy="1568450"/>
          </a:xfrm>
          <a:prstGeom prst="rect">
            <a:avLst/>
          </a:prstGeom>
          <a:noFill/>
        </p:spPr>
        <p:txBody>
          <a:bodyPr wrap="square" rtlCol="0">
            <a:spAutoFit/>
          </a:bodyPr>
          <a:lstStyle/>
          <a:p>
            <a:pPr algn="ctr"/>
            <a:r>
              <a:rPr lang="zh-CN" altLang="en-US" sz="9600" dirty="0" smtClean="0">
                <a:solidFill>
                  <a:srgbClr val="843900"/>
                </a:solidFill>
                <a:latin typeface="隶书" panose="02010509060101010101" charset="-122"/>
                <a:ea typeface="隶书" panose="02010509060101010101" charset="-122"/>
              </a:rPr>
              <a:t>楼</a:t>
            </a:r>
            <a:endParaRPr lang="zh-CN" altLang="en-US" sz="9600" dirty="0" smtClean="0">
              <a:solidFill>
                <a:srgbClr val="843900"/>
              </a:solidFill>
              <a:latin typeface="隶书" panose="02010509060101010101" charset="-122"/>
              <a:ea typeface="隶书" panose="02010509060101010101" charset="-122"/>
            </a:endParaRPr>
          </a:p>
        </p:txBody>
      </p:sp>
      <p:sp>
        <p:nvSpPr>
          <p:cNvPr id="4" name="文本框 3"/>
          <p:cNvSpPr txBox="1"/>
          <p:nvPr/>
        </p:nvSpPr>
        <p:spPr>
          <a:xfrm>
            <a:off x="9359491" y="2981751"/>
            <a:ext cx="1312978" cy="2306955"/>
          </a:xfrm>
          <a:prstGeom prst="rect">
            <a:avLst/>
          </a:prstGeom>
          <a:noFill/>
        </p:spPr>
        <p:txBody>
          <a:bodyPr wrap="square" rtlCol="0">
            <a:spAutoFit/>
          </a:bodyPr>
          <a:lstStyle/>
          <a:p>
            <a:pPr algn="ctr">
              <a:lnSpc>
                <a:spcPct val="100000"/>
              </a:lnSpc>
            </a:pPr>
            <a:r>
              <a:rPr lang="zh-CN" altLang="en-US" sz="7200" dirty="0">
                <a:solidFill>
                  <a:srgbClr val="843900"/>
                </a:solidFill>
                <a:latin typeface="隶书" panose="02010509060101010101" charset="-122"/>
                <a:ea typeface="隶书" panose="02010509060101010101" charset="-122"/>
              </a:rPr>
              <a:t>一</a:t>
            </a:r>
            <a:endParaRPr lang="zh-CN" altLang="en-US" sz="7200" dirty="0">
              <a:solidFill>
                <a:srgbClr val="843900"/>
              </a:solidFill>
              <a:latin typeface="隶书" panose="02010509060101010101" charset="-122"/>
              <a:ea typeface="隶书" panose="02010509060101010101" charset="-122"/>
            </a:endParaRPr>
          </a:p>
          <a:p>
            <a:pPr algn="ctr">
              <a:lnSpc>
                <a:spcPct val="100000"/>
              </a:lnSpc>
            </a:pPr>
            <a:r>
              <a:rPr lang="zh-CN" altLang="en-US" sz="7200" dirty="0">
                <a:solidFill>
                  <a:srgbClr val="843900"/>
                </a:solidFill>
                <a:latin typeface="隶书" panose="02010509060101010101" charset="-122"/>
                <a:ea typeface="隶书" panose="02010509060101010101" charset="-122"/>
              </a:rPr>
              <a:t>梦</a:t>
            </a:r>
            <a:endParaRPr lang="zh-CN" altLang="en-US" sz="7200" dirty="0">
              <a:solidFill>
                <a:srgbClr val="843900"/>
              </a:solidFill>
              <a:latin typeface="隶书" panose="02010509060101010101" charset="-122"/>
              <a:ea typeface="隶书" panose="02010509060101010101" charset="-122"/>
            </a:endParaRPr>
          </a:p>
        </p:txBody>
      </p:sp>
      <p:sp>
        <p:nvSpPr>
          <p:cNvPr id="5" name="文本框 4"/>
          <p:cNvSpPr txBox="1"/>
          <p:nvPr/>
        </p:nvSpPr>
        <p:spPr>
          <a:xfrm>
            <a:off x="7071446" y="2651707"/>
            <a:ext cx="1846659" cy="2966579"/>
          </a:xfrm>
          <a:prstGeom prst="rect">
            <a:avLst/>
          </a:prstGeom>
          <a:noFill/>
        </p:spPr>
        <p:txBody>
          <a:bodyPr vert="eaVert" wrap="square" rtlCol="0">
            <a:spAutoFit/>
          </a:bodyPr>
          <a:lstStyle/>
          <a:p>
            <a:pPr>
              <a:lnSpc>
                <a:spcPct val="150000"/>
              </a:lnSpc>
            </a:pPr>
            <a:r>
              <a:rPr lang="zh-CN" altLang="en-US" dirty="0" smtClean="0">
                <a:latin typeface="隶书" panose="02010509060101010101" charset="-122"/>
                <a:ea typeface="隶书" panose="02010509060101010101" charset="-122"/>
              </a:rPr>
              <a:t>红楼梦，</a:t>
            </a:r>
            <a:r>
              <a:rPr lang="zh-CN" altLang="en-US" dirty="0">
                <a:latin typeface="隶书" panose="02010509060101010101" charset="-122"/>
                <a:ea typeface="隶书" panose="02010509060101010101" charset="-122"/>
              </a:rPr>
              <a:t>中国古典四大名著之首，清代作家曹雪芹创作的章回体长篇小说</a:t>
            </a:r>
            <a:r>
              <a:rPr lang="zh-CN" altLang="en-US" dirty="0" smtClean="0">
                <a:latin typeface="隶书" panose="02010509060101010101" charset="-122"/>
                <a:ea typeface="隶书" panose="02010509060101010101" charset="-122"/>
              </a:rPr>
              <a:t>，又名石头记，金玉缘。</a:t>
            </a:r>
            <a:endParaRPr lang="zh-CN" altLang="en-US" dirty="0">
              <a:latin typeface="隶书" panose="02010509060101010101" charset="-122"/>
              <a:ea typeface="隶书" panose="02010509060101010101" charset="-122"/>
            </a:endParaRPr>
          </a:p>
        </p:txBody>
      </p:sp>
      <p:sp>
        <p:nvSpPr>
          <p:cNvPr id="6" name="Freeform 5"/>
          <p:cNvSpPr/>
          <p:nvPr/>
        </p:nvSpPr>
        <p:spPr bwMode="auto">
          <a:xfrm flipH="1">
            <a:off x="9687231" y="1855177"/>
            <a:ext cx="789622" cy="327457"/>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91440" tIns="45720" rIns="91440" bIns="45720" numCol="1" anchor="t" anchorCtr="0" compatLnSpc="1"/>
          <a:lstStyle/>
          <a:p>
            <a:endParaRPr lang="zh-CN" altLang="en-US">
              <a:latin typeface="隶书" panose="02010509060101010101" charset="-122"/>
              <a:ea typeface="隶书" panose="02010509060101010101" charset="-122"/>
            </a:endParaRPr>
          </a:p>
        </p:txBody>
      </p:sp>
      <p:sp>
        <p:nvSpPr>
          <p:cNvPr id="7" name="大演PPT工作室制作"/>
          <p:cNvSpPr/>
          <p:nvPr/>
        </p:nvSpPr>
        <p:spPr bwMode="auto">
          <a:xfrm>
            <a:off x="8939399" y="4629213"/>
            <a:ext cx="636540" cy="263974"/>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91440" tIns="45720" rIns="91440" bIns="45720" numCol="1" anchor="t" anchorCtr="0" compatLnSpc="1"/>
          <a:lstStyle/>
          <a:p>
            <a:endParaRPr lang="zh-CN" altLang="en-US">
              <a:latin typeface="隶书" panose="02010509060101010101" charset="-122"/>
              <a:ea typeface="隶书" panose="02010509060101010101" charset="-122"/>
            </a:endParaRPr>
          </a:p>
        </p:txBody>
      </p:sp>
      <p:sp>
        <p:nvSpPr>
          <p:cNvPr id="8" name="椭圆 7"/>
          <p:cNvSpPr>
            <a:spLocks noChangeAspect="1"/>
          </p:cNvSpPr>
          <p:nvPr/>
        </p:nvSpPr>
        <p:spPr>
          <a:xfrm>
            <a:off x="8999152" y="2689412"/>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千</a:t>
            </a:r>
            <a:endParaRPr lang="zh-CN" altLang="en-US" sz="2400" dirty="0" smtClean="0">
              <a:latin typeface="隶书" panose="02010509060101010101" charset="-122"/>
              <a:ea typeface="隶书" panose="02010509060101010101" charset="-122"/>
            </a:endParaRPr>
          </a:p>
        </p:txBody>
      </p:sp>
      <p:sp>
        <p:nvSpPr>
          <p:cNvPr id="9" name="椭圆 8"/>
          <p:cNvSpPr>
            <a:spLocks noChangeAspect="1"/>
          </p:cNvSpPr>
          <p:nvPr/>
        </p:nvSpPr>
        <p:spPr>
          <a:xfrm>
            <a:off x="8999152" y="3134624"/>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红</a:t>
            </a:r>
            <a:endParaRPr lang="zh-CN" altLang="en-US" sz="2400" dirty="0" smtClean="0">
              <a:latin typeface="隶书" panose="02010509060101010101" charset="-122"/>
              <a:ea typeface="隶书" panose="02010509060101010101" charset="-122"/>
            </a:endParaRPr>
          </a:p>
        </p:txBody>
      </p:sp>
      <p:sp>
        <p:nvSpPr>
          <p:cNvPr id="10" name="椭圆 9"/>
          <p:cNvSpPr>
            <a:spLocks noChangeAspect="1"/>
          </p:cNvSpPr>
          <p:nvPr/>
        </p:nvSpPr>
        <p:spPr>
          <a:xfrm>
            <a:off x="8999152" y="3579836"/>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隶书" panose="02010509060101010101" charset="-122"/>
                <a:ea typeface="隶书" panose="02010509060101010101" charset="-122"/>
              </a:rPr>
              <a:t>一</a:t>
            </a:r>
            <a:endParaRPr lang="zh-CN" altLang="en-US" sz="2400" dirty="0" smtClean="0">
              <a:latin typeface="隶书" panose="02010509060101010101" charset="-122"/>
              <a:ea typeface="隶书" panose="02010509060101010101" charset="-122"/>
            </a:endParaRPr>
          </a:p>
        </p:txBody>
      </p:sp>
      <p:sp>
        <p:nvSpPr>
          <p:cNvPr id="12" name="大演PPT工作室制作"/>
          <p:cNvSpPr txBox="1"/>
          <p:nvPr/>
        </p:nvSpPr>
        <p:spPr>
          <a:xfrm>
            <a:off x="7971665" y="725449"/>
            <a:ext cx="1715566" cy="2215991"/>
          </a:xfrm>
          <a:prstGeom prst="rect">
            <a:avLst/>
          </a:prstGeom>
          <a:noFill/>
        </p:spPr>
        <p:txBody>
          <a:bodyPr wrap="square" rtlCol="0">
            <a:spAutoFit/>
          </a:bodyPr>
          <a:lstStyle/>
          <a:p>
            <a:pPr algn="ctr"/>
            <a:r>
              <a:rPr lang="zh-CN" altLang="en-US" sz="13800" dirty="0" smtClean="0">
                <a:solidFill>
                  <a:srgbClr val="843900"/>
                </a:solidFill>
                <a:latin typeface="隶书" panose="02010509060101010101" charset="-122"/>
                <a:ea typeface="隶书" panose="02010509060101010101" charset="-122"/>
              </a:rPr>
              <a:t>红</a:t>
            </a:r>
            <a:endParaRPr lang="zh-CN" altLang="en-US" sz="13800" dirty="0" smtClean="0">
              <a:solidFill>
                <a:srgbClr val="843900"/>
              </a:solidFill>
              <a:latin typeface="隶书" panose="02010509060101010101" charset="-122"/>
              <a:ea typeface="隶书" panose="02010509060101010101" charset="-122"/>
            </a:endParaRPr>
          </a:p>
        </p:txBody>
      </p:sp>
      <p:sp>
        <p:nvSpPr>
          <p:cNvPr id="11" name="椭圆 10"/>
          <p:cNvSpPr>
            <a:spLocks noChangeAspect="1"/>
          </p:cNvSpPr>
          <p:nvPr/>
        </p:nvSpPr>
        <p:spPr>
          <a:xfrm>
            <a:off x="8994072" y="4024971"/>
            <a:ext cx="360000" cy="359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smtClean="0">
                <a:latin typeface="隶书" panose="02010509060101010101" charset="-122"/>
                <a:ea typeface="隶书" panose="02010509060101010101" charset="-122"/>
              </a:rPr>
              <a:t>窟</a:t>
            </a:r>
            <a:endParaRPr lang="zh-CN" altLang="en-US" sz="2400" dirty="0" smtClean="0">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469640" y="1583055"/>
            <a:ext cx="3944620" cy="3692525"/>
          </a:xfrm>
          <a:prstGeom prst="rect">
            <a:avLst/>
          </a:prstGeom>
          <a:noFill/>
          <a:ln>
            <a:solidFill>
              <a:srgbClr val="FF0000"/>
            </a:solidFill>
          </a:ln>
        </p:spPr>
        <p:txBody>
          <a:bodyPr wrap="square" rtlCol="0">
            <a:spAutoFit/>
          </a:bodyPr>
          <a:p>
            <a:pPr fontAlgn="auto">
              <a:lnSpc>
                <a:spcPct val="150000"/>
              </a:lnSpc>
            </a:pPr>
            <a:r>
              <a:rPr lang="en-US" altLang="zh-CN" sz="3600" dirty="0">
                <a:latin typeface="楷体" panose="02010609060101010101" charset="-122"/>
                <a:ea typeface="楷体" panose="02010609060101010101" charset="-122"/>
                <a:cs typeface="楷体" panose="02010609060101010101" charset="-122"/>
              </a:rPr>
              <a:t>  </a:t>
            </a:r>
            <a:r>
              <a:rPr lang="zh-CN" altLang="en-US" sz="3600" dirty="0">
                <a:solidFill>
                  <a:srgbClr val="D6456E"/>
                </a:solidFill>
                <a:latin typeface="楷体" panose="02010609060101010101" charset="-122"/>
                <a:ea typeface="楷体" panose="02010609060101010101" charset="-122"/>
                <a:cs typeface="楷体" panose="02010609060101010101" charset="-122"/>
              </a:rPr>
              <a:t>现实中的曹家</a:t>
            </a:r>
            <a:endParaRPr lang="zh-CN" altLang="en-US" sz="3600"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曾祖母是康熙皇帝的奶妈</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祖父曹寅是康熙皇帝的伴读、</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亲信。</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zh-CN" altLang="en-US" sz="2400" b="1" dirty="0">
                <a:solidFill>
                  <a:srgbClr val="D6456E"/>
                </a:solidFill>
                <a:latin typeface="楷体" panose="02010609060101010101" charset="-122"/>
                <a:ea typeface="楷体" panose="02010609060101010101" charset="-122"/>
                <a:cs typeface="楷体" panose="02010609060101010101" charset="-122"/>
              </a:rPr>
              <a:t>曹家连任江宁织造近40年</a:t>
            </a:r>
            <a:endParaRPr lang="zh-CN" altLang="en-US" sz="2400" b="1" dirty="0">
              <a:solidFill>
                <a:srgbClr val="D6456E"/>
              </a:solidFill>
              <a:latin typeface="楷体" panose="02010609060101010101" charset="-122"/>
              <a:ea typeface="楷体" panose="02010609060101010101" charset="-122"/>
              <a:cs typeface="楷体" panose="02010609060101010101" charset="-122"/>
            </a:endParaRPr>
          </a:p>
          <a:p>
            <a:pPr fontAlgn="auto">
              <a:lnSpc>
                <a:spcPct val="150000"/>
              </a:lnSpc>
            </a:pPr>
            <a:r>
              <a:rPr lang="en-US" altLang="zh-CN" sz="2400" b="1" dirty="0">
                <a:solidFill>
                  <a:srgbClr val="D6456E"/>
                </a:solidFill>
                <a:latin typeface="楷体" panose="02010609060101010101" charset="-122"/>
                <a:ea typeface="楷体" panose="02010609060101010101" charset="-122"/>
                <a:cs typeface="楷体" panose="02010609060101010101" charset="-122"/>
              </a:rPr>
              <a:t>……</a:t>
            </a:r>
            <a:endParaRPr lang="en-US" altLang="zh-CN" sz="2400" b="1" dirty="0">
              <a:solidFill>
                <a:srgbClr val="D6456E"/>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7470314" y="1583056"/>
            <a:ext cx="3874135" cy="3692525"/>
          </a:xfrm>
          <a:prstGeom prst="rect">
            <a:avLst/>
          </a:prstGeom>
          <a:solidFill>
            <a:srgbClr val="D6456E"/>
          </a:solidFill>
        </p:spPr>
        <p:txBody>
          <a:bodyPr wrap="square" rtlCol="0">
            <a:spAutoFit/>
          </a:bodyPr>
          <a:p>
            <a:pPr algn="l" fontAlgn="auto">
              <a:lnSpc>
                <a:spcPct val="150000"/>
              </a:lnSpc>
            </a:pPr>
            <a:r>
              <a:rPr lang="en-US" altLang="zh-CN" sz="3600" dirty="0">
                <a:solidFill>
                  <a:schemeClr val="bg1"/>
                </a:solidFill>
                <a:latin typeface="楷体" panose="02010609060101010101" charset="-122"/>
                <a:ea typeface="楷体" panose="02010609060101010101" charset="-122"/>
                <a:cs typeface="楷体" panose="02010609060101010101" charset="-122"/>
              </a:rPr>
              <a:t> </a:t>
            </a:r>
            <a:r>
              <a:rPr lang="zh-CN" altLang="en-US" sz="3600" dirty="0">
                <a:solidFill>
                  <a:schemeClr val="bg1"/>
                </a:solidFill>
                <a:latin typeface="楷体" panose="02010609060101010101" charset="-122"/>
                <a:ea typeface="楷体" panose="02010609060101010101" charset="-122"/>
                <a:cs typeface="楷体" panose="02010609060101010101" charset="-122"/>
                <a:sym typeface="+mn-ea"/>
              </a:rPr>
              <a:t>小说中的贾家</a:t>
            </a:r>
            <a:endParaRPr lang="zh-CN" altLang="en-US" sz="3600"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贾母生病由太医来医治</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贾家大小姐元春是皇帝的</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贵妃</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贾家是“四大家族”之一</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a:p>
            <a:pPr algn="l" fontAlgn="auto">
              <a:lnSpc>
                <a:spcPct val="150000"/>
              </a:lnSpc>
            </a:pPr>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sz="2400" b="1" dirty="0">
              <a:solidFill>
                <a:schemeClr val="bg1"/>
              </a:solidFill>
              <a:latin typeface="楷体" panose="02010609060101010101" charset="-122"/>
              <a:ea typeface="楷体" panose="02010609060101010101" charset="-122"/>
              <a:cs typeface="楷体" panose="02010609060101010101" charset="-122"/>
            </a:endParaRPr>
          </a:p>
        </p:txBody>
      </p:sp>
      <p:pic>
        <p:nvPicPr>
          <p:cNvPr id="6" name="图片 5" descr="12121212111"/>
          <p:cNvPicPr>
            <a:picLocks noChangeAspect="1"/>
          </p:cNvPicPr>
          <p:nvPr/>
        </p:nvPicPr>
        <p:blipFill>
          <a:blip r:embed="rId1"/>
          <a:stretch>
            <a:fillRect/>
          </a:stretch>
        </p:blipFill>
        <p:spPr>
          <a:xfrm>
            <a:off x="755650" y="1583055"/>
            <a:ext cx="2632075" cy="372110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1000"/>
                                        <p:tgtEl>
                                          <p:spTgt spid="5">
                                            <p:txEl>
                                              <p:pRg st="0" end="0"/>
                                            </p:txEl>
                                          </p:spTgt>
                                        </p:tgtEl>
                                      </p:cBhvr>
                                    </p:animEffect>
                                    <p:anim calcmode="lin" valueType="num">
                                      <p:cBhvr>
                                        <p:cTn id="4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900" decel="100000" fill="hold"/>
                                        <p:tgtEl>
                                          <p:spTgt spid="5"/>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fade">
                                      <p:cBhvr>
                                        <p:cTn id="61" dur="1000"/>
                                        <p:tgtEl>
                                          <p:spTgt spid="5">
                                            <p:txEl>
                                              <p:pRg st="1" end="1"/>
                                            </p:txEl>
                                          </p:spTgt>
                                        </p:tgtEl>
                                      </p:cBhvr>
                                    </p:animEffect>
                                    <p:anim calcmode="lin" valueType="num">
                                      <p:cBhvr>
                                        <p:cTn id="6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animEffect transition="in" filter="fade">
                                      <p:cBhvr>
                                        <p:cTn id="67" dur="1000"/>
                                        <p:tgtEl>
                                          <p:spTgt spid="5">
                                            <p:txEl>
                                              <p:pRg st="2" end="2"/>
                                            </p:txEl>
                                          </p:spTgt>
                                        </p:tgtEl>
                                      </p:cBhvr>
                                    </p:animEffect>
                                    <p:anim calcmode="lin" valueType="num">
                                      <p:cBhvr>
                                        <p:cTn id="6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animEffect transition="in" filter="fade">
                                      <p:cBhvr>
                                        <p:cTn id="73" dur="1000"/>
                                        <p:tgtEl>
                                          <p:spTgt spid="5">
                                            <p:txEl>
                                              <p:pRg st="3" end="3"/>
                                            </p:txEl>
                                          </p:spTgt>
                                        </p:tgtEl>
                                      </p:cBhvr>
                                    </p:animEffect>
                                    <p:anim calcmode="lin" valueType="num">
                                      <p:cBhvr>
                                        <p:cTn id="7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5">
                                            <p:txEl>
                                              <p:pRg st="4" end="4"/>
                                            </p:txEl>
                                          </p:spTgt>
                                        </p:tgtEl>
                                        <p:attrNameLst>
                                          <p:attrName>style.visibility</p:attrName>
                                        </p:attrNameLst>
                                      </p:cBhvr>
                                      <p:to>
                                        <p:strVal val="visible"/>
                                      </p:to>
                                    </p:set>
                                    <p:animEffect transition="in" filter="fade">
                                      <p:cBhvr>
                                        <p:cTn id="79" dur="1000"/>
                                        <p:tgtEl>
                                          <p:spTgt spid="5">
                                            <p:txEl>
                                              <p:pRg st="4" end="4"/>
                                            </p:txEl>
                                          </p:spTgt>
                                        </p:tgtEl>
                                      </p:cBhvr>
                                    </p:animEffect>
                                    <p:anim calcmode="lin" valueType="num">
                                      <p:cBhvr>
                                        <p:cTn id="8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5">
                                            <p:txEl>
                                              <p:pRg st="5" end="5"/>
                                            </p:txEl>
                                          </p:spTgt>
                                        </p:tgtEl>
                                        <p:attrNameLst>
                                          <p:attrName>style.visibility</p:attrName>
                                        </p:attrNameLst>
                                      </p:cBhvr>
                                      <p:to>
                                        <p:strVal val="visible"/>
                                      </p:to>
                                    </p:set>
                                    <p:animEffect transition="in" filter="fade">
                                      <p:cBhvr>
                                        <p:cTn id="85" dur="1000"/>
                                        <p:tgtEl>
                                          <p:spTgt spid="5">
                                            <p:txEl>
                                              <p:pRg st="5" end="5"/>
                                            </p:txEl>
                                          </p:spTgt>
                                        </p:tgtEl>
                                      </p:cBhvr>
                                    </p:animEffect>
                                    <p:anim calcmode="lin" valueType="num">
                                      <p:cBhvr>
                                        <p:cTn id="8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build="allAtOnce"/>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nvSpPr>
        <p:spPr>
          <a:xfrm>
            <a:off x="1548130" y="900430"/>
            <a:ext cx="7124700" cy="923925"/>
          </a:xfrm>
          <a:prstGeom prst="rect">
            <a:avLst/>
          </a:prstGeom>
          <a:noFill/>
          <a:ln w="9525">
            <a:noFill/>
          </a:ln>
        </p:spPr>
        <p:txBody>
          <a:bodyPr vert="horz" wrap="square" lIns="91440" tIns="45720" rIns="91440" bIns="45720" anchor="ctr"/>
          <a:lstStyle>
            <a:lvl1pPr algn="l" defTabSz="457200" rtl="0" eaLnBrk="1" latinLnBrk="0" hangingPunct="1">
              <a:spcBef>
                <a:spcPct val="0"/>
              </a:spcBef>
              <a:buNone/>
              <a:defRPr sz="4000" kern="1200">
                <a:solidFill>
                  <a:schemeClr val="tx1"/>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457200">
              <a:buNone/>
            </a:pPr>
            <a:r>
              <a:rPr lang="zh-CN" altLang="en-US" sz="4800" b="1" kern="1200" dirty="0">
                <a:solidFill>
                  <a:srgbClr val="EE712C"/>
                </a:solidFill>
                <a:latin typeface="Microsoft YaHei Bold" panose="020B0703020204020201" charset="-122"/>
                <a:ea typeface="Microsoft YaHei Bold" panose="020B0703020204020201" charset="-122"/>
                <a:cs typeface="Trebuchet MS" panose="020B0603020202020204"/>
              </a:rPr>
              <a:t>织造</a:t>
            </a:r>
            <a:endParaRPr lang="zh-CN" altLang="en-US" sz="4800" b="1" kern="1200" dirty="0">
              <a:solidFill>
                <a:srgbClr val="EE712C"/>
              </a:solidFill>
              <a:latin typeface="Microsoft YaHei Bold" panose="020B0703020204020201" charset="-122"/>
              <a:ea typeface="Microsoft YaHei Bold" panose="020B0703020204020201" charset="-122"/>
              <a:cs typeface="Trebuchet MS" panose="020B0603020202020204"/>
            </a:endParaRPr>
          </a:p>
        </p:txBody>
      </p:sp>
      <p:sp>
        <p:nvSpPr>
          <p:cNvPr id="25603" name="Rectangle 3"/>
          <p:cNvSpPr>
            <a:spLocks noGrp="1" noChangeArrowheads="1"/>
          </p:cNvSpPr>
          <p:nvPr/>
        </p:nvSpPr>
        <p:spPr>
          <a:xfrm>
            <a:off x="577215" y="1473835"/>
            <a:ext cx="7437120" cy="4646930"/>
          </a:xfrm>
          <a:prstGeom prst="rect">
            <a:avLst/>
          </a:prstGeom>
          <a:noFill/>
          <a:ln w="9525">
            <a:noFill/>
          </a:ln>
        </p:spPr>
        <p:txBody>
          <a:bodyPr vert="horz" lIns="91440" tIns="45720" rIns="91440" bIns="45720" rtlCol="0" anchor="ctr">
            <a:scene3d>
              <a:camera prst="orthographicFront"/>
              <a:lightRig rig="threePt" dir="t"/>
            </a:scene3d>
          </a:bodyPr>
          <a:lstStyle>
            <a:lvl1pPr marL="0" indent="0" algn="l" defTabSz="457200" rtl="0" eaLnBrk="1" latinLnBrk="0" hangingPunct="1">
              <a:spcBef>
                <a:spcPct val="20000"/>
              </a:spcBef>
              <a:spcAft>
                <a:spcPts val="600"/>
              </a:spcAft>
              <a:buClr>
                <a:schemeClr val="tx2"/>
              </a:buClr>
              <a:buFont typeface="Wingdings 2" panose="05020102010507070707" pitchFamily="18"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90204"/>
              <a:buNone/>
              <a:defRPr sz="20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u="none"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织造是清代的一种特殊官职，由皇帝亲派，督理宁、苏、杭等地的纺织事务，向朝廷供奉绸缎、衣饰、果品。直接对皇帝本人负责。</a:t>
            </a:r>
            <a:endParaRPr kumimoji="0" lang="zh-CN" altLang="en-US" sz="2800" i="0" u="none"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u="sng"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同时也兼当皇帝的耳目，各种社会动态均以密折的形式向皇帝奏报。</a:t>
            </a:r>
            <a:endParaRPr kumimoji="0" lang="zh-CN" altLang="en-US" sz="2800" i="0" u="sng"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a:p>
            <a:pPr marL="342900" marR="0" lvl="0" indent="-342900" algn="l" defTabSz="457200" rtl="0" eaLnBrk="1" fontAlgn="auto" latinLnBrk="0" hangingPunct="1">
              <a:lnSpc>
                <a:spcPct val="100000"/>
              </a:lnSpc>
              <a:spcBef>
                <a:spcPct val="20000"/>
              </a:spcBef>
              <a:spcAft>
                <a:spcPts val="600"/>
              </a:spcAft>
              <a:buClr>
                <a:schemeClr val="tx2"/>
              </a:buClr>
              <a:buSzTx/>
              <a:buFont typeface="Wingdings 2" panose="05020102010507070707" pitchFamily="18" charset="2"/>
              <a:buChar char=""/>
              <a:defRPr/>
            </a:pPr>
            <a:r>
              <a:rPr kumimoji="0" lang="zh-CN" altLang="en-US" sz="2800" i="0"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rPr>
              <a:t>康熙一生六次南巡，其中有四次（38年、42年、44年、46年）皆是曹寅在江宁织造任上之时，而康熙抵达江宁亦皆以织造署为行宫。</a:t>
            </a:r>
            <a:endParaRPr kumimoji="0" lang="zh-CN" altLang="en-US" sz="2800" i="0" strike="noStrike" kern="1200" cap="none" spc="0" normalizeH="0" baseline="0" noProof="0" dirty="0" smtClean="0">
              <a:ln/>
              <a:solidFill>
                <a:schemeClr val="tx1"/>
              </a:solidFill>
              <a:effectLst>
                <a:outerShdw blurRad="38100" dist="19050" dir="2700000" algn="tl" rotWithShape="0">
                  <a:schemeClr val="dk1">
                    <a:alpha val="40000"/>
                  </a:schemeClr>
                </a:outerShdw>
              </a:effectLst>
              <a:uLnTx/>
              <a:uFillTx/>
              <a:latin typeface="楷体" panose="02010609060101010101" charset="-122"/>
              <a:ea typeface="楷体" panose="02010609060101010101" charset="-122"/>
              <a:cs typeface="+mn-cs"/>
            </a:endParaRPr>
          </a:p>
        </p:txBody>
      </p:sp>
      <p:pic>
        <p:nvPicPr>
          <p:cNvPr id="6" name="图片 5" descr="12121212111"/>
          <p:cNvPicPr>
            <a:picLocks noChangeAspect="1"/>
          </p:cNvPicPr>
          <p:nvPr/>
        </p:nvPicPr>
        <p:blipFill>
          <a:blip r:embed="rId1"/>
          <a:stretch>
            <a:fillRect/>
          </a:stretch>
        </p:blipFill>
        <p:spPr>
          <a:xfrm>
            <a:off x="8290560" y="1739265"/>
            <a:ext cx="2912110" cy="4116705"/>
          </a:xfrm>
          <a:prstGeom prst="rect">
            <a:avLst/>
          </a:prstGeom>
          <a:effectLst>
            <a:outerShdw blurRad="63500" sx="102000" sy="102000" algn="ctr" rotWithShape="0">
              <a:prstClr val="black">
                <a:alpha val="40000"/>
              </a:prstClr>
            </a:outerShdw>
          </a:effectLst>
        </p:spPr>
      </p:pic>
      <p:pic>
        <p:nvPicPr>
          <p:cNvPr id="9" name="图片 8" descr="2025327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730" y="900430"/>
            <a:ext cx="914400" cy="914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clrChange>
              <a:clrFrom>
                <a:srgbClr val="FFFFFF">
                  <a:alpha val="100000"/>
                </a:srgbClr>
              </a:clrFrom>
              <a:clrTo>
                <a:srgbClr val="FFFFFF">
                  <a:alpha val="100000"/>
                  <a:alpha val="0"/>
                </a:srgbClr>
              </a:clrTo>
            </a:clrChange>
          </a:blip>
          <a:stretch>
            <a:fillRect/>
          </a:stretch>
        </p:blipFill>
        <p:spPr>
          <a:xfrm>
            <a:off x="736600" y="835025"/>
            <a:ext cx="6581140" cy="5188585"/>
          </a:xfrm>
          <a:prstGeom prst="rect">
            <a:avLst/>
          </a:prstGeom>
          <a:noFill/>
          <a:ln w="9525">
            <a:noFill/>
          </a:ln>
        </p:spPr>
      </p:pic>
      <p:sp>
        <p:nvSpPr>
          <p:cNvPr id="2" name="文本框 1"/>
          <p:cNvSpPr txBox="1"/>
          <p:nvPr/>
        </p:nvSpPr>
        <p:spPr>
          <a:xfrm>
            <a:off x="7318375" y="638810"/>
            <a:ext cx="4187825" cy="2491740"/>
          </a:xfrm>
          <a:prstGeom prst="rect">
            <a:avLst/>
          </a:prstGeom>
          <a:noFill/>
        </p:spPr>
        <p:txBody>
          <a:bodyPr wrap="square" rtlCol="0" anchor="t">
            <a:spAutoFit/>
          </a:bodyPr>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贾不假,白玉为堂金作马。</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阿房宫,三百里,住不下金陵一个史。</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东海缺少白玉床,龙王来请金陵王。</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zh-CN" altLang="en-US" sz="2000" b="1">
                <a:latin typeface="楷体" panose="02010609060101010101" charset="-122"/>
                <a:ea typeface="楷体" panose="02010609060101010101" charset="-122"/>
                <a:cs typeface="楷体" panose="02010609060101010101" charset="-122"/>
              </a:rPr>
              <a:t>丰年好大雪,珍珠如土金如铁。</a:t>
            </a:r>
            <a:endParaRPr lang="zh-CN" altLang="en-US" sz="2000" b="1">
              <a:latin typeface="楷体" panose="02010609060101010101" charset="-122"/>
              <a:ea typeface="楷体" panose="02010609060101010101" charset="-122"/>
              <a:cs typeface="楷体" panose="02010609060101010101" charset="-122"/>
            </a:endParaRPr>
          </a:p>
          <a:p>
            <a:pPr>
              <a:lnSpc>
                <a:spcPct val="13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《红楼梦》第四回“薄命女偏逢薄命郎 葫芦僧判断葫芦案”。</a:t>
            </a:r>
            <a:endParaRPr lang="zh-CN" altLang="en-US" sz="2000" b="1">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7318375" y="3131820"/>
            <a:ext cx="4187825" cy="2891790"/>
          </a:xfrm>
          <a:prstGeom prst="rect">
            <a:avLst/>
          </a:prstGeom>
          <a:noFill/>
        </p:spPr>
        <p:txBody>
          <a:bodyPr wrap="square" rtlCol="0" anchor="t">
            <a:spAutoFit/>
          </a:bodyPr>
          <a:p>
            <a:pPr>
              <a:lnSpc>
                <a:spcPct val="130000"/>
              </a:lnSpc>
              <a:spcBef>
                <a:spcPts val="0"/>
              </a:spcBef>
              <a:spcAft>
                <a:spcPts val="0"/>
              </a:spcAft>
            </a:pPr>
            <a:r>
              <a:rPr lang="en-US" altLang="zh-CN" sz="2000" b="1">
                <a:solidFill>
                  <a:schemeClr val="tx2"/>
                </a:solidFill>
                <a:latin typeface="楷体" panose="02010609060101010101" charset="-122"/>
                <a:ea typeface="楷体" panose="02010609060101010101" charset="-122"/>
              </a:rPr>
              <a:t>“</a:t>
            </a:r>
            <a:r>
              <a:rPr lang="zh-CN" altLang="en-US" sz="2000" b="1">
                <a:solidFill>
                  <a:schemeClr val="tx2"/>
                </a:solidFill>
                <a:latin typeface="楷体" panose="02010609060101010101" charset="-122"/>
                <a:ea typeface="楷体" panose="02010609060101010101" charset="-122"/>
              </a:rPr>
              <a:t>且看最后大观园的成品，各处古董文玩，皆已陈设齐备；采办鸟雀的，自仙鹤、孔雀以及鹿、兔、鸡、鹅等类，悉已买全园内各处，帐舞蟠龙，帘飞彩凤，金银焕彩，珠宝争辉，鼎焚百合之香，瓶插长春之蕊。</a:t>
            </a:r>
            <a:r>
              <a:rPr lang="en-US" altLang="zh-CN" sz="2000" b="1">
                <a:solidFill>
                  <a:schemeClr val="tx2"/>
                </a:solidFill>
                <a:latin typeface="楷体" panose="02010609060101010101" charset="-122"/>
                <a:ea typeface="楷体" panose="02010609060101010101" charset="-122"/>
              </a:rPr>
              <a:t>”</a:t>
            </a:r>
            <a:endParaRPr lang="en-US" altLang="zh-CN" sz="2000" b="1">
              <a:solidFill>
                <a:schemeClr val="tx2"/>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9530" y="0"/>
            <a:ext cx="3734435" cy="6851015"/>
          </a:xfrm>
          <a:prstGeom prst="rect">
            <a:avLst/>
          </a:prstGeom>
          <a:solidFill>
            <a:srgbClr val="1A1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1694180" y="0"/>
            <a:ext cx="10497820" cy="6851650"/>
            <a:chOff x="0" y="0"/>
            <a:chExt cx="12192000" cy="685800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4522743" y="0"/>
              <a:ext cx="7669257" cy="6858000"/>
            </a:xfrm>
            <a:prstGeom prst="rect">
              <a:avLst/>
            </a:prstGeom>
          </p:spPr>
        </p:pic>
        <p:sp>
          <p:nvSpPr>
            <p:cNvPr id="24" name="矩形 23"/>
            <p:cNvSpPr/>
            <p:nvPr/>
          </p:nvSpPr>
          <p:spPr>
            <a:xfrm>
              <a:off x="0" y="0"/>
              <a:ext cx="12192000" cy="6858000"/>
            </a:xfrm>
            <a:prstGeom prst="rect">
              <a:avLst/>
            </a:prstGeom>
            <a:gradFill flip="none" rotWithShape="1">
              <a:gsLst>
                <a:gs pos="40000">
                  <a:srgbClr val="1A1A36"/>
                </a:gs>
                <a:gs pos="0">
                  <a:srgbClr val="1A1A36"/>
                </a:gs>
                <a:gs pos="100000">
                  <a:srgbClr val="1A1A3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9" name="矩形 18"/>
          <p:cNvSpPr/>
          <p:nvPr/>
        </p:nvSpPr>
        <p:spPr>
          <a:xfrm>
            <a:off x="310515" y="738505"/>
            <a:ext cx="7345680" cy="4707890"/>
          </a:xfrm>
          <a:prstGeom prst="rect">
            <a:avLst/>
          </a:prstGeom>
        </p:spPr>
        <p:txBody>
          <a:bodyPr wrap="square">
            <a:spAutoFit/>
          </a:bodyPr>
          <a:p>
            <a:pPr algn="just">
              <a:lnSpc>
                <a:spcPct val="150000"/>
              </a:lnSpc>
              <a:spcBef>
                <a:spcPct val="50000"/>
              </a:spcBef>
            </a:pPr>
            <a:r>
              <a:rPr lang="en-US" altLang="zh-CN" sz="2400" b="1" dirty="0" smtClean="0">
                <a:solidFill>
                  <a:schemeClr val="bg1"/>
                </a:solidFill>
                <a:latin typeface="楷体" charset="0"/>
                <a:ea typeface="楷体" charset="0"/>
                <a:cs typeface="楷体" charset="0"/>
                <a:sym typeface="+mn-lt"/>
              </a:rPr>
              <a:t>    </a:t>
            </a:r>
            <a:r>
              <a:rPr lang="zh-CN" altLang="en-US" sz="2400" b="1" dirty="0" smtClean="0">
                <a:solidFill>
                  <a:schemeClr val="bg1"/>
                </a:solidFill>
                <a:latin typeface="楷体" charset="0"/>
                <a:ea typeface="楷体" charset="0"/>
                <a:cs typeface="楷体" charset="0"/>
                <a:sym typeface="+mn-lt"/>
              </a:rPr>
              <a:t>我们对普通人也应该怀有感情，金字塔越往底层基数越大，我们的感情越往底层反而越稀薄，有些人习惯地将人分为三六九等，所以我们迫切地需要进行社会情感建设，迫切地需要在人和人之间建立一种有温度的感情</a:t>
            </a:r>
            <a:r>
              <a:rPr lang="en-US" altLang="zh-CN" sz="2400" b="1" dirty="0" smtClean="0">
                <a:solidFill>
                  <a:schemeClr val="bg1"/>
                </a:solidFill>
                <a:latin typeface="楷体" charset="0"/>
                <a:ea typeface="楷体" charset="0"/>
                <a:cs typeface="楷体" charset="0"/>
                <a:sym typeface="+mn-lt"/>
              </a:rPr>
              <a:t>......</a:t>
            </a:r>
            <a:r>
              <a:rPr lang="zh-CN" altLang="en-US" sz="2400" b="1" dirty="0" smtClean="0">
                <a:solidFill>
                  <a:schemeClr val="bg1"/>
                </a:solidFill>
                <a:latin typeface="楷体" charset="0"/>
                <a:ea typeface="楷体" charset="0"/>
                <a:cs typeface="楷体" charset="0"/>
                <a:sym typeface="+mn-lt"/>
              </a:rPr>
              <a:t>人有被尊重的需求，情感要从尊重开始。所以读书，读一本好书，能让我们加深对人的理解、对世界的理解。</a:t>
            </a:r>
            <a:endParaRPr lang="zh-CN" altLang="en-US" sz="2400" b="1" dirty="0" smtClean="0">
              <a:solidFill>
                <a:schemeClr val="bg1"/>
              </a:solidFill>
              <a:latin typeface="楷体" charset="0"/>
              <a:ea typeface="楷体" charset="0"/>
              <a:cs typeface="楷体" charset="0"/>
              <a:sym typeface="+mn-lt"/>
            </a:endParaRPr>
          </a:p>
          <a:p>
            <a:pPr algn="r">
              <a:lnSpc>
                <a:spcPct val="150000"/>
              </a:lnSpc>
              <a:spcBef>
                <a:spcPct val="50000"/>
              </a:spcBef>
            </a:pPr>
            <a:r>
              <a:rPr lang="zh-CN" altLang="en-US" sz="2400" b="1" dirty="0" smtClean="0">
                <a:solidFill>
                  <a:schemeClr val="bg1"/>
                </a:solidFill>
                <a:latin typeface="楷体" charset="0"/>
                <a:ea typeface="楷体" charset="0"/>
                <a:cs typeface="楷体" charset="0"/>
                <a:sym typeface="+mn-lt"/>
              </a:rPr>
              <a:t>——摘自梁永安《阅读、游历与爱情》第</a:t>
            </a:r>
            <a:r>
              <a:rPr lang="en-US" altLang="zh-CN" sz="2400" b="1" dirty="0" smtClean="0">
                <a:solidFill>
                  <a:schemeClr val="bg1"/>
                </a:solidFill>
                <a:latin typeface="楷体" charset="0"/>
                <a:ea typeface="楷体" charset="0"/>
                <a:cs typeface="楷体" charset="0"/>
                <a:sym typeface="+mn-lt"/>
              </a:rPr>
              <a:t>185-186</a:t>
            </a:r>
            <a:r>
              <a:rPr lang="zh-CN" altLang="en-US" sz="2400" b="1" dirty="0" smtClean="0">
                <a:solidFill>
                  <a:schemeClr val="bg1"/>
                </a:solidFill>
                <a:latin typeface="楷体" charset="0"/>
                <a:ea typeface="楷体" charset="0"/>
                <a:cs typeface="楷体" charset="0"/>
                <a:sym typeface="+mn-lt"/>
              </a:rPr>
              <a:t>页</a:t>
            </a:r>
            <a:endParaRPr lang="zh-CN" altLang="en-US" sz="2400" b="1" dirty="0" smtClean="0">
              <a:solidFill>
                <a:schemeClr val="bg1"/>
              </a:solidFill>
              <a:latin typeface="楷体" charset="0"/>
              <a:ea typeface="楷体" charset="0"/>
              <a:cs typeface="楷体" charset="0"/>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火狐截图_2022-08-08T13-55-14.543Z"/>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587375" y="842010"/>
            <a:ext cx="6042025" cy="5174615"/>
          </a:xfrm>
          <a:prstGeom prst="rect">
            <a:avLst/>
          </a:prstGeom>
        </p:spPr>
      </p:pic>
      <p:sp>
        <p:nvSpPr>
          <p:cNvPr id="3" name="文本框 2"/>
          <p:cNvSpPr txBox="1"/>
          <p:nvPr/>
        </p:nvSpPr>
        <p:spPr>
          <a:xfrm>
            <a:off x="6732270" y="1275715"/>
            <a:ext cx="4588510" cy="4521835"/>
          </a:xfrm>
          <a:prstGeom prst="rect">
            <a:avLst/>
          </a:prstGeom>
          <a:noFill/>
        </p:spPr>
        <p:txBody>
          <a:bodyPr wrap="square" rtlCol="0" anchor="t">
            <a:spAutoFit/>
          </a:bodyPr>
          <a:p>
            <a:pPr>
              <a:lnSpc>
                <a:spcPct val="120000"/>
              </a:lnSpc>
              <a:spcBef>
                <a:spcPts val="0"/>
              </a:spcBef>
              <a:spcAft>
                <a:spcPts val="0"/>
              </a:spcAft>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凤姐忙接道：“我们王府也预备过一次。那时我爷爷单管各国进贡朝贺的事，凡有的外国人来，都是我们家养活。粤，闽，滇，浙所有的洋船货物都是我们家的。”……赵嬷嬷道：“如今还有个口号儿呢，说‘东海少了白玉床，龙王来请江南王’，这说的就是奶奶府上了。”</a:t>
            </a:r>
            <a:endParaRPr lang="zh-CN" altLang="en-US" sz="2400">
              <a:latin typeface="楷体" panose="02010609060101010101" charset="-122"/>
              <a:ea typeface="楷体" panose="02010609060101010101" charset="-122"/>
              <a:cs typeface="楷体" panose="02010609060101010101" charset="-122"/>
            </a:endParaRPr>
          </a:p>
          <a:p>
            <a:pPr algn="r">
              <a:lnSpc>
                <a:spcPct val="120000"/>
              </a:lnSpc>
              <a:spcBef>
                <a:spcPts val="0"/>
              </a:spcBef>
              <a:spcAft>
                <a:spcPts val="0"/>
              </a:spcAft>
            </a:pPr>
            <a:r>
              <a:rPr lang="zh-CN" altLang="en-US" sz="2400">
                <a:latin typeface="楷体" panose="02010609060101010101" charset="-122"/>
                <a:ea typeface="楷体" panose="02010609060101010101" charset="-122"/>
                <a:cs typeface="楷体" panose="02010609060101010101" charset="-122"/>
                <a:sym typeface="+mn-ea"/>
              </a:rPr>
              <a:t>——《红楼梦》第十六回</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60" name="文本框 26"/>
          <p:cNvSpPr txBox="1"/>
          <p:nvPr/>
        </p:nvSpPr>
        <p:spPr>
          <a:xfrm>
            <a:off x="688340" y="812165"/>
            <a:ext cx="5478780" cy="5169535"/>
          </a:xfrm>
          <a:prstGeom prst="rect">
            <a:avLst/>
          </a:prstGeom>
          <a:noFill/>
        </p:spPr>
        <p:txBody>
          <a:bodyPr wrap="square" rtlCol="0">
            <a:spAutoFit/>
          </a:bodyPr>
          <a:p>
            <a:pPr>
              <a:lnSpc>
                <a:spcPct val="125000"/>
              </a:lnSpc>
              <a:spcBef>
                <a:spcPts val="0"/>
              </a:spcBef>
              <a:spcAft>
                <a:spcPts val="0"/>
              </a:spcAft>
            </a:pPr>
            <a:r>
              <a:rPr lang="en-US" altLang="zh-CN" sz="2400" dirty="0">
                <a:solidFill>
                  <a:schemeClr val="tx1"/>
                </a:solidFill>
                <a:latin typeface="楷体" charset="0"/>
                <a:ea typeface="楷体" charset="0"/>
                <a:cs typeface="楷体" charset="0"/>
              </a:rPr>
              <a:t>      </a:t>
            </a:r>
            <a:r>
              <a:rPr lang="zh-CN" altLang="en-US" sz="2400" dirty="0">
                <a:latin typeface="楷体" charset="0"/>
                <a:ea typeface="楷体" charset="0"/>
                <a:cs typeface="楷体" charset="0"/>
              </a:rPr>
              <a:t>冷子兴笑道：“ 亏你是进士出身，原来不通！古人有云：‘百足之虫，死而不僵。’如今虽说不及先年那样兴盛，较之平常仕宦之家，到底气象不同。如今生齿日繁，事务日盛，主仆上下，安富尊荣者尽多，运筹谋画者无一；其日用排场费用，又不能将就省俭，如今外面的架子虽未甚倒，内囊却也尽上来了。这还是小事。更有一件大事：谁知这样钟鸣鼎食之家，翰墨诗书之族，如今的儿孙，竟一代不如一代了！”</a:t>
            </a:r>
            <a:endParaRPr lang="zh-CN" altLang="en-US" sz="2400" dirty="0">
              <a:latin typeface="楷体" charset="0"/>
              <a:ea typeface="楷体" charset="0"/>
              <a:cs typeface="楷体" charset="0"/>
            </a:endParaRPr>
          </a:p>
        </p:txBody>
      </p:sp>
      <p:pic>
        <p:nvPicPr>
          <p:cNvPr id="5" name="图片 4"/>
          <p:cNvPicPr>
            <a:picLocks noChangeAspect="1"/>
          </p:cNvPicPr>
          <p:nvPr/>
        </p:nvPicPr>
        <p:blipFill>
          <a:blip r:embed="rId1"/>
          <a:stretch>
            <a:fillRect/>
          </a:stretch>
        </p:blipFill>
        <p:spPr>
          <a:xfrm>
            <a:off x="6297930" y="1731645"/>
            <a:ext cx="5191760" cy="3394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60"/>
                                        </p:tgtEl>
                                        <p:attrNameLst>
                                          <p:attrName>style.visibility</p:attrName>
                                        </p:attrNameLst>
                                      </p:cBhvr>
                                      <p:to>
                                        <p:strVal val="visible"/>
                                      </p:to>
                                    </p:set>
                                    <p:animEffect transition="in" filter="blinds(horizontal)">
                                      <p:cBhvr>
                                        <p:cTn id="7" dur="500"/>
                                        <p:tgtEl>
                                          <p:spTgt spid="10486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60"/>
                                        </p:tgtEl>
                                      </p:cBhvr>
                                    </p:animEffect>
                                    <p:set>
                                      <p:cBhvr>
                                        <p:cTn id="12" dur="1" fill="hold">
                                          <p:stCondLst>
                                            <p:cond delay="499"/>
                                          </p:stCondLst>
                                        </p:cTn>
                                        <p:tgtEl>
                                          <p:spTgt spid="1048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0" grpId="0" bldLvl="0" animBg="1"/>
      <p:bldP spid="1048660"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20770" y="1028700"/>
            <a:ext cx="7708900" cy="4407535"/>
          </a:xfrm>
          <a:prstGeom prst="rect">
            <a:avLst/>
          </a:prstGeom>
          <a:noFill/>
        </p:spPr>
        <p:txBody>
          <a:bodyPr wrap="square" rtlCol="0" anchor="t">
            <a:spAutoFit/>
          </a:bodyPr>
          <a:p>
            <a:pPr algn="l">
              <a:lnSpc>
                <a:spcPct val="130000"/>
              </a:lnSpc>
              <a:spcBef>
                <a:spcPts val="0"/>
              </a:spcBef>
              <a:spcAft>
                <a:spcPts val="0"/>
              </a:spcAft>
            </a:pPr>
            <a:r>
              <a:rPr lang="en-US" altLang="zh-CN" sz="2400">
                <a:latin typeface="楷体" charset="0"/>
                <a:ea typeface="楷体" charset="0"/>
                <a:cs typeface="楷体" charset="0"/>
                <a:sym typeface="+mn-ea"/>
              </a:rPr>
              <a:t>        </a:t>
            </a:r>
            <a:r>
              <a:rPr lang="zh-CN" altLang="en-US" sz="2400">
                <a:latin typeface="楷体" charset="0"/>
                <a:ea typeface="楷体" charset="0"/>
                <a:cs typeface="楷体" charset="0"/>
                <a:sym typeface="+mn-ea"/>
              </a:rPr>
              <a:t>宁府当秦可卿病时，有三四位医生轮流来诊，一天有四五遍来看脉，每来一次，可卿就换衣服，坐见医生。贾珍道：“这孩子也胡涂！何必又脱脱换换的？……孩子的身体要紧，</a:t>
            </a:r>
            <a:r>
              <a:rPr lang="zh-CN" altLang="en-US" sz="2400">
                <a:solidFill>
                  <a:schemeClr val="accent1">
                    <a:lumMod val="75000"/>
                  </a:schemeClr>
                </a:solidFill>
                <a:latin typeface="楷体" charset="0"/>
                <a:ea typeface="楷体" charset="0"/>
                <a:cs typeface="楷体" charset="0"/>
                <a:sym typeface="+mn-ea"/>
              </a:rPr>
              <a:t>就是一天穿一套新的，也不值什么。</a:t>
            </a:r>
            <a:r>
              <a:rPr lang="zh-CN" altLang="en-US" sz="2400">
                <a:latin typeface="楷体" charset="0"/>
                <a:ea typeface="楷体" charset="0"/>
                <a:cs typeface="楷体" charset="0"/>
                <a:sym typeface="+mn-ea"/>
              </a:rPr>
              <a:t>”不久，冯紫英介绍一位医生姓张名友士的来诊，他开了方子，内有人参二钱。贾珍说：“他那方子上有人参，就用前日买的那一斤好的罢。”（第十回）凤姐也说：“你公公婆婆听见治得好，</a:t>
            </a:r>
            <a:r>
              <a:rPr lang="zh-CN" altLang="en-US" sz="2400">
                <a:solidFill>
                  <a:schemeClr val="accent1">
                    <a:lumMod val="75000"/>
                  </a:schemeClr>
                </a:solidFill>
                <a:latin typeface="楷体" charset="0"/>
                <a:ea typeface="楷体" charset="0"/>
                <a:cs typeface="楷体" charset="0"/>
                <a:sym typeface="+mn-ea"/>
              </a:rPr>
              <a:t>别说一日二钱人参，就是二斤也吃得起。</a:t>
            </a:r>
            <a:r>
              <a:rPr lang="zh-CN" altLang="en-US" sz="2400">
                <a:latin typeface="楷体" charset="0"/>
                <a:ea typeface="楷体" charset="0"/>
                <a:cs typeface="楷体" charset="0"/>
                <a:sym typeface="+mn-ea"/>
              </a:rPr>
              <a:t>”（第十一回）</a:t>
            </a:r>
            <a:endParaRPr lang="zh-CN" altLang="en-US" sz="2400">
              <a:latin typeface="楷体" charset="0"/>
              <a:ea typeface="楷体" charset="0"/>
              <a:cs typeface="楷体" charset="0"/>
              <a:sym typeface="+mn-ea"/>
            </a:endParaRPr>
          </a:p>
        </p:txBody>
      </p:sp>
      <p:pic>
        <p:nvPicPr>
          <p:cNvPr id="3" name="图片 2"/>
          <p:cNvPicPr>
            <a:picLocks noChangeAspect="1"/>
          </p:cNvPicPr>
          <p:nvPr/>
        </p:nvPicPr>
        <p:blipFill>
          <a:blip r:embed="rId1"/>
          <a:stretch>
            <a:fillRect/>
          </a:stretch>
        </p:blipFill>
        <p:spPr>
          <a:xfrm>
            <a:off x="984885" y="1028700"/>
            <a:ext cx="2455545" cy="47999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53415" y="737870"/>
            <a:ext cx="7499985" cy="5851525"/>
          </a:xfrm>
          <a:prstGeom prst="rect">
            <a:avLst/>
          </a:prstGeom>
          <a:noFill/>
        </p:spPr>
        <p:txBody>
          <a:bodyPr wrap="square" rtlCol="0" anchor="t">
            <a:spAutoFit/>
          </a:bodyPr>
          <a:p>
            <a:pPr algn="l">
              <a:lnSpc>
                <a:spcPct val="120000"/>
              </a:lnSpc>
              <a:spcBef>
                <a:spcPts val="0"/>
              </a:spcBef>
              <a:spcAft>
                <a:spcPts val="0"/>
              </a:spcAft>
            </a:pPr>
            <a:r>
              <a:rPr lang="en-US" altLang="zh-CN" sz="2400">
                <a:latin typeface="楷体" charset="0"/>
                <a:ea typeface="楷体" charset="0"/>
                <a:cs typeface="楷体" charset="0"/>
                <a:sym typeface="+mn-ea"/>
              </a:rPr>
              <a:t>      </a:t>
            </a:r>
            <a:r>
              <a:rPr lang="zh-CN" altLang="en-US" sz="2400">
                <a:latin typeface="楷体" charset="0"/>
                <a:ea typeface="楷体" charset="0"/>
                <a:cs typeface="楷体" charset="0"/>
                <a:sym typeface="+mn-ea"/>
              </a:rPr>
              <a:t>此事凤姐知之，她对平儿说：“家里出去的多，进来的少，凡有大小事儿，仍是照着老祖宗手里的规矩，却一年进的产业，又不及先时。多俭省了，外人又笑话，老太太、太太也受委屈，家下也抱怨克薄。若不趁早儿料理省俭之计，再几年就都赔尽了！”（第五十五回）</a:t>
            </a:r>
            <a:r>
              <a:rPr lang="zh-CN" altLang="en-US" sz="2400">
                <a:latin typeface="楷体" charset="0"/>
                <a:ea typeface="楷体" charset="0"/>
                <a:cs typeface="楷体" charset="0"/>
                <a:sym typeface="+mn-ea"/>
              </a:rPr>
              <a:t>丫头不但有月钱而已，她们所用的头油、脂粉、香纸，再加上各处笤箒、簸箕、掸子并大小禽鸟、鹿、兔吃的粮食，据平儿说：“这几宗虽小，一年通共算了，也省的下四百多银子。”（第五十六回）</a:t>
            </a:r>
            <a:r>
              <a:rPr lang="zh-CN" altLang="en-US" sz="2400">
                <a:latin typeface="楷体" panose="02010609060101010101" charset="-122"/>
                <a:ea typeface="楷体" panose="02010609060101010101" charset="-122"/>
                <a:cs typeface="楷体" panose="02010609060101010101" charset="-122"/>
                <a:sym typeface="+mn-ea"/>
              </a:rPr>
              <a:t>收入不敷支出，年年有赤字预算，贾家尤其荣府穷了，而“日用排场又不能将就省俭”，而如冷子兴之言（第二回），结果</a:t>
            </a:r>
            <a:r>
              <a:rPr lang="zh-CN" altLang="en-US" sz="2400">
                <a:solidFill>
                  <a:schemeClr val="accent1">
                    <a:lumMod val="75000"/>
                  </a:schemeClr>
                </a:solidFill>
                <a:latin typeface="楷体" panose="02010609060101010101" charset="-122"/>
                <a:ea typeface="楷体" panose="02010609060101010101" charset="-122"/>
                <a:cs typeface="楷体" panose="02010609060101010101" charset="-122"/>
                <a:sym typeface="+mn-ea"/>
              </a:rPr>
              <a:t>只有典当</a:t>
            </a:r>
            <a:r>
              <a:rPr lang="zh-CN" altLang="en-US" sz="2400">
                <a:latin typeface="楷体" panose="02010609060101010101" charset="-122"/>
                <a:ea typeface="楷体" panose="02010609060101010101" charset="-122"/>
                <a:cs typeface="楷体" panose="02010609060101010101" charset="-122"/>
                <a:sym typeface="+mn-ea"/>
              </a:rPr>
              <a:t>，以救燃眉之急。</a:t>
            </a:r>
            <a:endParaRPr lang="zh-CN" altLang="en-US" sz="2400">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endParaRPr lang="zh-CN" altLang="en-US" sz="2400">
              <a:latin typeface="楷体" charset="0"/>
              <a:ea typeface="楷体" charset="0"/>
              <a:cs typeface="楷体" charset="0"/>
              <a:sym typeface="+mn-ea"/>
            </a:endParaRPr>
          </a:p>
        </p:txBody>
      </p:sp>
      <p:pic>
        <p:nvPicPr>
          <p:cNvPr id="3" name="图片 2"/>
          <p:cNvPicPr>
            <a:picLocks noChangeAspect="1"/>
          </p:cNvPicPr>
          <p:nvPr/>
        </p:nvPicPr>
        <p:blipFill>
          <a:blip r:embed="rId1"/>
          <a:stretch>
            <a:fillRect/>
          </a:stretch>
        </p:blipFill>
        <p:spPr>
          <a:xfrm>
            <a:off x="8268970" y="979170"/>
            <a:ext cx="3214370" cy="49002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9760" y="1485265"/>
            <a:ext cx="2348230" cy="4523105"/>
          </a:xfrm>
          <a:prstGeom prst="rect">
            <a:avLst/>
          </a:prstGeom>
          <a:noFill/>
          <a:ln w="12700" cmpd="sng">
            <a:solidFill>
              <a:srgbClr val="505358"/>
            </a:solidFill>
            <a:prstDash val="solid"/>
          </a:ln>
        </p:spPr>
        <p:txBody>
          <a:bodyPr wrap="square" rtlCol="0" anchor="t">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秦可卿在临死前托梦给王熙凤，说，“如今我们家赫赫扬扬，已将百载，一日倘或乐极悲生，若应了那句‘树倒猢狲散’的俗话……”，然后说，“否极泰来，荣辱自古周而复始。”</a:t>
            </a:r>
            <a:endParaRPr lang="zh-CN" altLang="en-US" sz="24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081020" y="1485265"/>
            <a:ext cx="3907155" cy="4523105"/>
          </a:xfrm>
          <a:prstGeom prst="rect">
            <a:avLst/>
          </a:prstGeom>
          <a:noFill/>
          <a:ln w="12700" cmpd="sng">
            <a:solidFill>
              <a:srgbClr val="EE712C"/>
            </a:solidFill>
            <a:prstDash val="solid"/>
          </a:ln>
        </p:spPr>
        <p:txBody>
          <a:bodyPr wrap="square" rtlCol="0" anchor="t">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探春说：“你们别忙，自然连你们抄的日子有呢!你们今日早起不曾议论甄家，自己家里好好的抄家，果然今日真抄了。咱们也渐渐的来了。可知这样大族人家，若从外头杀来，一时是杀不死的，这是古人曾说的‘百足之虫，死而不僵’，必须先从家里自杀自灭起来，才能一败涂地!”说着，不觉流下泪来。</a:t>
            </a:r>
            <a:endParaRPr lang="zh-CN" altLang="en-US" sz="2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7101205" y="1346835"/>
            <a:ext cx="4463415" cy="4661535"/>
          </a:xfrm>
          <a:prstGeom prst="rect">
            <a:avLst/>
          </a:prstGeom>
          <a:noFill/>
        </p:spPr>
        <p:txBody>
          <a:bodyPr wrap="square" rtlCol="0" anchor="t">
            <a:spAutoFit/>
          </a:bodyPr>
          <a:p>
            <a:pPr>
              <a:lnSpc>
                <a:spcPct val="135000"/>
              </a:lnSpc>
              <a:spcBef>
                <a:spcPts val="0"/>
              </a:spcBef>
              <a:spcAft>
                <a:spcPts val="0"/>
              </a:spcAft>
            </a:pP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1</a:t>
            </a: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贾家缺少一个主心骨，缺少一个承上启下的当家人。</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2.</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贾府生活糜烂不堪，贪图虚荣，爱慕享受，不思进取。</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3.开销太大，入不敷出，府中银两减少，</a:t>
            </a: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仍</a:t>
            </a: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大肆挥霍。</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4.其它家族的衰落让贾府势单力薄，无力与权贵们抗衡。</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5.元春的死是贾府衰落的导火线，也让贾府失去了最后的底牌。</a:t>
            </a:r>
            <a:endParaRPr lang="en-US" altLang="zh-CN"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a:p>
            <a:pPr>
              <a:lnSpc>
                <a:spcPct val="135000"/>
              </a:lnSpc>
              <a:spcBef>
                <a:spcPts val="0"/>
              </a:spcBef>
              <a:spcAft>
                <a:spcPts val="0"/>
              </a:spcAft>
            </a:pPr>
            <a:r>
              <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rPr>
              <a:t>你还有什么其他的看法？</a:t>
            </a:r>
            <a:endParaRPr lang="zh-CN" altLang="en-US" sz="2000">
              <a:solidFill>
                <a:srgbClr val="C00000"/>
              </a:solidFill>
              <a:latin typeface="微软雅黑" panose="020B0703020204020201" pitchFamily="34" charset="-122"/>
              <a:ea typeface="微软雅黑" panose="020B0703020204020201" pitchFamily="34" charset="-122"/>
              <a:cs typeface="微软雅黑" panose="020B0703020204020201" pitchFamily="34" charset="-122"/>
            </a:endParaRPr>
          </a:p>
        </p:txBody>
      </p:sp>
      <p:sp>
        <p:nvSpPr>
          <p:cNvPr id="5" name="文本框 4"/>
          <p:cNvSpPr txBox="1"/>
          <p:nvPr/>
        </p:nvSpPr>
        <p:spPr>
          <a:xfrm>
            <a:off x="619760" y="840105"/>
            <a:ext cx="7186295" cy="645160"/>
          </a:xfrm>
          <a:prstGeom prst="rect">
            <a:avLst/>
          </a:prstGeom>
          <a:noFill/>
        </p:spPr>
        <p:txBody>
          <a:bodyPr wrap="square" rtlCol="0">
            <a:spAutoFit/>
          </a:bodyPr>
          <a:p>
            <a:r>
              <a:rPr lang="zh-CN" altLang="en-US" sz="3600" b="1">
                <a:solidFill>
                  <a:srgbClr val="EE712C"/>
                </a:solidFill>
                <a:latin typeface="Microsoft YaHei Bold" panose="020B0703020204020201" charset="-122"/>
                <a:ea typeface="Microsoft YaHei Bold" panose="020B0703020204020201" charset="-122"/>
              </a:rPr>
              <a:t>从贾府的衰落窥探清王朝的命运</a:t>
            </a:r>
            <a:endParaRPr lang="zh-CN" altLang="en-US" sz="3600" b="1">
              <a:solidFill>
                <a:srgbClr val="EE712C"/>
              </a:solidFill>
              <a:latin typeface="Microsoft YaHei Bold" panose="020B0703020204020201" charset="-122"/>
              <a:ea typeface="Microsoft YaHei Bold" panose="020B07030202040202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9450" y="946785"/>
            <a:ext cx="10833100" cy="4965065"/>
          </a:xfrm>
          <a:prstGeom prst="rect">
            <a:avLst/>
          </a:prstGeom>
          <a:noFill/>
        </p:spPr>
        <p:txBody>
          <a:bodyPr wrap="square" rtlCol="0" anchor="t">
            <a:spAutoFit/>
          </a:bodyPr>
          <a:p>
            <a:pPr>
              <a:lnSpc>
                <a:spcPct val="120000"/>
              </a:lnSpc>
              <a:spcBef>
                <a:spcPts val="0"/>
              </a:spcBef>
              <a:spcAft>
                <a:spcPts val="0"/>
              </a:spcAft>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《红楼梦》中所列举的食品达到 186 种之多，第四十五回黛玉生病, 宝钗派两个婆子送了一包法粉梅片雪花洋糖。第六十回“芳官拿了一个五寸来高的小玻璃瓶来, 迎亮照着, 里面装有半瓶胭脂般的汁子, 还当是宝玉吃的西洋葡萄酒。”第二十六回, 程日兴送给薛蟠的生日礼品有一只暹罗国(泰国)进贡的灵柏香熏的暹罗猪。第五十三回黑山庄乌进孝送的账目上有“西洋鸭”两对。此外还有西洋药品。晴雯生病, 宝玉想让她用西洋药来治一治, 还打发麝月去二奶奶那里要“西洋贴头痛的膏子药, 叫做`依佛那' 。第五十二回麝月取了一个小盒, “里面是个西洋珐琅的黄发赤身女子……里面盛着些真正的上等洋烟” , 这洋烟是鼻烟。至于外国用品, 有乌银洋錾自斟壶, 十锦珐琅杯, 西洋布手巾、眼镜、玻璃炕屏、穿衣镜, 西洋自行船、波斯国的玩器等。</a:t>
            </a:r>
            <a:endParaRPr lang="zh-CN" altLang="en-US" sz="2400">
              <a:latin typeface="楷体" panose="02010609060101010101" charset="-122"/>
              <a:ea typeface="楷体" panose="02010609060101010101" charset="-122"/>
              <a:cs typeface="楷体" panose="02010609060101010101" charset="-122"/>
            </a:endParaRPr>
          </a:p>
          <a:p>
            <a:pPr algn="r">
              <a:lnSpc>
                <a:spcPct val="120000"/>
              </a:lnSpc>
              <a:spcBef>
                <a:spcPts val="0"/>
              </a:spcBef>
              <a:spcAft>
                <a:spcPts val="0"/>
              </a:spcAft>
            </a:pPr>
            <a:r>
              <a:rPr lang="zh-CN" altLang="en-US" sz="2400">
                <a:latin typeface="楷体" panose="02010609060101010101" charset="-122"/>
                <a:ea typeface="楷体" panose="02010609060101010101" charset="-122"/>
                <a:cs typeface="楷体" panose="02010609060101010101" charset="-122"/>
              </a:rPr>
              <a:t>——王伟瀛《&lt;红楼梦&gt;中的外国货》</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tretch>
            <a:fillRect/>
          </a:stretch>
        </p:blipFill>
        <p:spPr>
          <a:xfrm>
            <a:off x="8697595" y="1553210"/>
            <a:ext cx="2840355" cy="2110740"/>
          </a:xfrm>
          <a:prstGeom prst="rect">
            <a:avLst/>
          </a:prstGeom>
        </p:spPr>
      </p:pic>
      <p:pic>
        <p:nvPicPr>
          <p:cNvPr id="5" name="图片 4"/>
          <p:cNvPicPr>
            <a:picLocks noChangeAspect="1"/>
          </p:cNvPicPr>
          <p:nvPr/>
        </p:nvPicPr>
        <p:blipFill>
          <a:blip r:embed="rId2"/>
          <a:stretch>
            <a:fillRect/>
          </a:stretch>
        </p:blipFill>
        <p:spPr>
          <a:xfrm>
            <a:off x="5954395" y="1604010"/>
            <a:ext cx="2676525" cy="2008505"/>
          </a:xfrm>
          <a:prstGeom prst="rect">
            <a:avLst/>
          </a:prstGeom>
        </p:spPr>
      </p:pic>
      <p:pic>
        <p:nvPicPr>
          <p:cNvPr id="6" name="图片 5"/>
          <p:cNvPicPr>
            <a:picLocks noChangeAspect="1"/>
          </p:cNvPicPr>
          <p:nvPr/>
        </p:nvPicPr>
        <p:blipFill>
          <a:blip r:embed="rId3"/>
          <a:stretch>
            <a:fillRect/>
          </a:stretch>
        </p:blipFill>
        <p:spPr>
          <a:xfrm>
            <a:off x="5954395" y="3680460"/>
            <a:ext cx="5582920" cy="2287270"/>
          </a:xfrm>
          <a:prstGeom prst="rect">
            <a:avLst/>
          </a:prstGeom>
        </p:spPr>
      </p:pic>
      <p:sp>
        <p:nvSpPr>
          <p:cNvPr id="7" name="文本框 6"/>
          <p:cNvSpPr txBox="1"/>
          <p:nvPr/>
        </p:nvSpPr>
        <p:spPr>
          <a:xfrm>
            <a:off x="712470" y="911860"/>
            <a:ext cx="10708005" cy="521970"/>
          </a:xfrm>
          <a:prstGeom prst="rect">
            <a:avLst/>
          </a:prstGeom>
          <a:noFill/>
        </p:spPr>
        <p:txBody>
          <a:bodyPr wrap="square" rtlCol="0">
            <a:spAutoFit/>
          </a:bodyPr>
          <a:p>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想一想：贾府出现的这些</a:t>
            </a:r>
            <a:r>
              <a:rPr lang="en-US" altLang="zh-CN"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西洋玩意</a:t>
            </a:r>
            <a:r>
              <a:rPr lang="en-US" altLang="zh-CN"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a:t>
            </a:r>
            <a:r>
              <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rPr>
              <a:t>反映了哪些历史现象？</a:t>
            </a:r>
            <a:endParaRPr lang="zh-CN" altLang="en-US" sz="2800">
              <a:solidFill>
                <a:srgbClr val="EE712C"/>
              </a:solidFill>
              <a:latin typeface="微软雅黑" panose="020B0703020204020201" pitchFamily="34" charset="-122"/>
              <a:ea typeface="微软雅黑" panose="020B0703020204020201" pitchFamily="34" charset="-122"/>
              <a:cs typeface="微软雅黑" panose="020B0703020204020201" pitchFamily="34" charset="-122"/>
            </a:endParaRPr>
          </a:p>
        </p:txBody>
      </p:sp>
      <p:pic>
        <p:nvPicPr>
          <p:cNvPr id="8" name="图片 7" descr="58206050_10"/>
          <p:cNvPicPr>
            <a:picLocks noChangeAspect="1"/>
          </p:cNvPicPr>
          <p:nvPr/>
        </p:nvPicPr>
        <p:blipFill>
          <a:blip r:embed="rId4"/>
          <a:stretch>
            <a:fillRect/>
          </a:stretch>
        </p:blipFill>
        <p:spPr>
          <a:xfrm>
            <a:off x="712470" y="1553210"/>
            <a:ext cx="5175250" cy="4413885"/>
          </a:xfrm>
          <a:prstGeom prst="rect">
            <a:avLst/>
          </a:prstGeom>
          <a:effectLst>
            <a:softEdge rad="63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68400" y="1817370"/>
            <a:ext cx="10078720" cy="2861310"/>
          </a:xfrm>
          <a:prstGeom prst="rect">
            <a:avLst/>
          </a:prstGeom>
          <a:noFill/>
        </p:spPr>
        <p:txBody>
          <a:bodyPr wrap="square" rtlCol="0" anchor="t">
            <a:spAutoFit/>
          </a:bodyPr>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宝黛钗线：</a:t>
            </a:r>
            <a:r>
              <a:rPr lang="zh-CN" altLang="en-US" sz="2000">
                <a:latin typeface="楷体" panose="02010609060101010101" charset="-122"/>
                <a:ea typeface="楷体" panose="02010609060101010101" charset="-122"/>
              </a:rPr>
              <a:t>还泪神话、宝黛初见、黛玉半含酸、静日玉生香、宝玉论亲疏、比戏子事件、共读西厢、黛玉葬花、怒摔通灵、宝钗双敲、诉肺腑、互剖金兰语、黛玉之死</a:t>
            </a:r>
            <a:endParaRPr lang="zh-CN" altLang="en-US" sz="2000">
              <a:latin typeface="楷体" panose="02010609060101010101" charset="-122"/>
              <a:ea typeface="楷体" panose="02010609060101010101" charset="-122"/>
            </a:endParaRPr>
          </a:p>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荣宁府线：</a:t>
            </a:r>
            <a:r>
              <a:rPr lang="zh-CN" altLang="en-US" sz="2000">
                <a:latin typeface="楷体" panose="02010609060101010101" charset="-122"/>
                <a:ea typeface="楷体" panose="02010609060101010101" charset="-122"/>
              </a:rPr>
              <a:t>演说荣国府、林黛玉进贾府、王熙凤理家、元妃省亲、宝玉挨打、刘姥姥进大观园、荣国府元宵开夜宴、贾敬之死、王熙凤大闹宁国府、抄检大观园</a:t>
            </a:r>
            <a:endParaRPr lang="zh-CN" altLang="en-US" sz="2000">
              <a:latin typeface="楷体" panose="02010609060101010101" charset="-122"/>
              <a:ea typeface="楷体" panose="02010609060101010101" charset="-122"/>
            </a:endParaRPr>
          </a:p>
          <a:p>
            <a:pPr>
              <a:lnSpc>
                <a:spcPct val="150000"/>
              </a:lnSpc>
            </a:pPr>
            <a:r>
              <a:rPr lang="zh-CN" altLang="en-US" sz="2000">
                <a:solidFill>
                  <a:srgbClr val="EE712C"/>
                </a:solidFill>
                <a:latin typeface="Microsoft YaHei Regular" panose="020B0703020204020201" charset="-122"/>
                <a:ea typeface="Microsoft YaHei Regular" panose="020B0703020204020201" charset="-122"/>
              </a:rPr>
              <a:t>大观园琐事线：</a:t>
            </a:r>
            <a:r>
              <a:rPr lang="zh-CN" altLang="en-US" sz="2000">
                <a:latin typeface="楷体" panose="02010609060101010101" charset="-122"/>
                <a:ea typeface="楷体" panose="02010609060101010101" charset="-122"/>
              </a:rPr>
              <a:t>小红遗帕、晴雯撕扇、龄官画蔷、海棠结社、香菱学诗、芦雪广联诗、探春理家、紫鹃试玉、平儿行权、湘云醉卧、香菱学诗、绣春囊风波、晴雯之死</a:t>
            </a:r>
            <a:endParaRPr lang="zh-CN" altLang="en-US" sz="2000">
              <a:latin typeface="楷体" panose="02010609060101010101" charset="-122"/>
              <a:ea typeface="楷体" panose="02010609060101010101" charset="-122"/>
            </a:endParaRPr>
          </a:p>
        </p:txBody>
      </p:sp>
      <p:sp>
        <p:nvSpPr>
          <p:cNvPr id="3" name="文本框 2"/>
          <p:cNvSpPr txBox="1"/>
          <p:nvPr/>
        </p:nvSpPr>
        <p:spPr>
          <a:xfrm>
            <a:off x="802005" y="1014730"/>
            <a:ext cx="6055360" cy="521970"/>
          </a:xfrm>
          <a:prstGeom prst="rect">
            <a:avLst/>
          </a:prstGeom>
          <a:noFill/>
        </p:spPr>
        <p:txBody>
          <a:bodyPr wrap="square" rtlCol="0">
            <a:spAutoFit/>
          </a:bodyPr>
          <a:p>
            <a:r>
              <a:rPr lang="zh-CN" altLang="en-US" sz="2800" b="1">
                <a:solidFill>
                  <a:srgbClr val="EE712C"/>
                </a:solidFill>
                <a:latin typeface="微软雅黑" panose="020B0703020204020201" pitchFamily="34" charset="-122"/>
                <a:ea typeface="微软雅黑" panose="020B0703020204020201" pitchFamily="34" charset="-122"/>
              </a:rPr>
              <a:t>主线式阅读</a:t>
            </a:r>
            <a:endParaRPr lang="zh-CN" altLang="en-US" sz="2800" b="1">
              <a:solidFill>
                <a:srgbClr val="EE712C"/>
              </a:solidFill>
              <a:latin typeface="微软雅黑" panose="020B0703020204020201" pitchFamily="34" charset="-122"/>
              <a:ea typeface="微软雅黑" panose="020B0703020204020201"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12381" r="12857"/>
          <a:stretch>
            <a:fillRect/>
          </a:stretch>
        </p:blipFill>
        <p:spPr>
          <a:xfrm>
            <a:off x="7488555" y="881380"/>
            <a:ext cx="1780540" cy="2338070"/>
          </a:xfrm>
          <a:prstGeom prst="rect">
            <a:avLst/>
          </a:prstGeom>
          <a:effectLst>
            <a:outerShdw blurRad="63500" sx="102000" sy="102000" algn="ctr" rotWithShape="0">
              <a:prstClr val="black">
                <a:alpha val="40000"/>
              </a:prstClr>
            </a:outerShdw>
          </a:effectLst>
        </p:spPr>
      </p:pic>
      <p:pic>
        <p:nvPicPr>
          <p:cNvPr id="2" name="图片 1" descr="eweww"/>
          <p:cNvPicPr>
            <a:picLocks noChangeAspect="1"/>
          </p:cNvPicPr>
          <p:nvPr/>
        </p:nvPicPr>
        <p:blipFill>
          <a:blip r:embed="rId2"/>
          <a:srcRect l="19690" t="4028" r="21481" b="9398"/>
          <a:stretch>
            <a:fillRect/>
          </a:stretch>
        </p:blipFill>
        <p:spPr>
          <a:xfrm>
            <a:off x="5339080" y="835660"/>
            <a:ext cx="1789430" cy="2459990"/>
          </a:xfrm>
          <a:prstGeom prst="rect">
            <a:avLst/>
          </a:prstGeom>
        </p:spPr>
      </p:pic>
      <p:pic>
        <p:nvPicPr>
          <p:cNvPr id="5" name="图片 4" descr="ti3443434"/>
          <p:cNvPicPr>
            <a:picLocks noChangeAspect="1"/>
          </p:cNvPicPr>
          <p:nvPr/>
        </p:nvPicPr>
        <p:blipFill>
          <a:blip r:embed="rId3"/>
          <a:srcRect t="3338"/>
          <a:stretch>
            <a:fillRect/>
          </a:stretch>
        </p:blipFill>
        <p:spPr>
          <a:xfrm>
            <a:off x="2896235" y="835660"/>
            <a:ext cx="2000885" cy="2533015"/>
          </a:xfrm>
          <a:prstGeom prst="rect">
            <a:avLst/>
          </a:prstGeom>
          <a:effectLst>
            <a:outerShdw blurRad="63500" sx="102000" sy="102000" algn="ctr" rotWithShape="0">
              <a:prstClr val="black">
                <a:alpha val="40000"/>
              </a:prstClr>
            </a:outerShdw>
            <a:softEdge rad="127000"/>
          </a:effectLst>
        </p:spPr>
      </p:pic>
      <p:pic>
        <p:nvPicPr>
          <p:cNvPr id="6" name="图片 5" descr="eeee"/>
          <p:cNvPicPr>
            <a:picLocks noChangeAspect="1"/>
          </p:cNvPicPr>
          <p:nvPr/>
        </p:nvPicPr>
        <p:blipFill>
          <a:blip r:embed="rId4"/>
          <a:stretch>
            <a:fillRect/>
          </a:stretch>
        </p:blipFill>
        <p:spPr>
          <a:xfrm>
            <a:off x="714375" y="835660"/>
            <a:ext cx="2047240" cy="2430145"/>
          </a:xfrm>
          <a:prstGeom prst="rect">
            <a:avLst/>
          </a:prstGeom>
          <a:effectLst>
            <a:outerShdw blurRad="63500" sx="102000" sy="102000" algn="ctr" rotWithShape="0">
              <a:prstClr val="black">
                <a:alpha val="40000"/>
              </a:prstClr>
            </a:outerShdw>
            <a:softEdge rad="127000"/>
          </a:effectLst>
        </p:spPr>
      </p:pic>
      <p:pic>
        <p:nvPicPr>
          <p:cNvPr id="3" name="图片 2"/>
          <p:cNvPicPr>
            <a:picLocks noChangeAspect="1"/>
          </p:cNvPicPr>
          <p:nvPr/>
        </p:nvPicPr>
        <p:blipFill>
          <a:blip r:embed="rId5"/>
          <a:stretch>
            <a:fillRect/>
          </a:stretch>
        </p:blipFill>
        <p:spPr>
          <a:xfrm>
            <a:off x="872490" y="3502660"/>
            <a:ext cx="1805940" cy="2446655"/>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6"/>
          <a:stretch>
            <a:fillRect/>
          </a:stretch>
        </p:blipFill>
        <p:spPr>
          <a:xfrm>
            <a:off x="9599930" y="881380"/>
            <a:ext cx="1805940" cy="2338070"/>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nvPicPr>
        <p:blipFill>
          <a:blip r:embed="rId7"/>
          <a:stretch>
            <a:fillRect/>
          </a:stretch>
        </p:blipFill>
        <p:spPr>
          <a:xfrm>
            <a:off x="3072765" y="3477895"/>
            <a:ext cx="1808480" cy="2496820"/>
          </a:xfrm>
          <a:prstGeom prst="rect">
            <a:avLst/>
          </a:prstGeom>
        </p:spPr>
      </p:pic>
      <p:pic>
        <p:nvPicPr>
          <p:cNvPr id="10" name="图片 9"/>
          <p:cNvPicPr>
            <a:picLocks noChangeAspect="1"/>
          </p:cNvPicPr>
          <p:nvPr/>
        </p:nvPicPr>
        <p:blipFill>
          <a:blip r:embed="rId8"/>
          <a:stretch>
            <a:fillRect/>
          </a:stretch>
        </p:blipFill>
        <p:spPr>
          <a:xfrm>
            <a:off x="5354955" y="3596640"/>
            <a:ext cx="1780540" cy="2345055"/>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9"/>
          <a:stretch>
            <a:fillRect/>
          </a:stretch>
        </p:blipFill>
        <p:spPr>
          <a:xfrm>
            <a:off x="7488555" y="3529965"/>
            <a:ext cx="1779905" cy="2362200"/>
          </a:xfrm>
          <a:prstGeom prst="rect">
            <a:avLst/>
          </a:prstGeom>
          <a:effectLst>
            <a:outerShdw blurRad="63500" sx="102000" sy="102000" algn="ctr" rotWithShape="0">
              <a:prstClr val="black">
                <a:alpha val="40000"/>
              </a:prstClr>
            </a:outerShdw>
          </a:effectLst>
        </p:spPr>
      </p:pic>
      <p:pic>
        <p:nvPicPr>
          <p:cNvPr id="12" name="图片 11"/>
          <p:cNvPicPr>
            <a:picLocks noChangeAspect="1"/>
          </p:cNvPicPr>
          <p:nvPr/>
        </p:nvPicPr>
        <p:blipFill>
          <a:blip r:embed="rId10"/>
          <a:stretch>
            <a:fillRect/>
          </a:stretch>
        </p:blipFill>
        <p:spPr>
          <a:xfrm>
            <a:off x="9662795" y="3529965"/>
            <a:ext cx="1756410" cy="24790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34" name="文本框 14"/>
          <p:cNvSpPr txBox="1"/>
          <p:nvPr/>
        </p:nvSpPr>
        <p:spPr>
          <a:xfrm>
            <a:off x="1096645" y="1621155"/>
            <a:ext cx="10652125" cy="4523105"/>
          </a:xfrm>
          <a:prstGeom prst="rect">
            <a:avLst/>
          </a:prstGeom>
          <a:noFill/>
        </p:spPr>
        <p:txBody>
          <a:bodyPr wrap="square" rtlCol="0" anchor="t">
            <a:spAutoFit/>
          </a:bodyPr>
          <a:p>
            <a:pPr>
              <a:lnSpc>
                <a:spcPct val="150000"/>
              </a:lnSpc>
            </a:pPr>
            <a:r>
              <a:rPr lang="zh-CN" altLang="en-US" sz="2400">
                <a:latin typeface="楷体" charset="0"/>
                <a:ea typeface="楷体" charset="0"/>
                <a:cs typeface="楷体" charset="0"/>
              </a:rPr>
              <a:t>1</a:t>
            </a:r>
            <a:r>
              <a:rPr lang="en-US" altLang="zh-CN" sz="2400">
                <a:latin typeface="楷体" charset="0"/>
                <a:ea typeface="楷体" charset="0"/>
                <a:cs typeface="楷体" charset="0"/>
              </a:rPr>
              <a:t>.</a:t>
            </a:r>
            <a:r>
              <a:rPr lang="zh-CN" altLang="en-US" sz="2400">
                <a:latin typeface="楷体" charset="0"/>
                <a:ea typeface="楷体" charset="0"/>
                <a:cs typeface="楷体" charset="0"/>
              </a:rPr>
              <a:t>能够知道世界古代史上重要的事件、人物、现象，知道史事发生、存在的时  </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间和地点，原因和结果;知道古代世界文明的多元特点;能够在具体的时空条件</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下认识古代世界各个文明的发展状况和代表性成果。(时空观念、历史解释)</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2.能够梳理教材的叙述，了解史事发生的背景和意义，对世界古代史的一些问</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题提出自己的看法。(史料实证、历史解释)</a:t>
            </a:r>
            <a:endParaRPr lang="zh-CN" altLang="en-US" sz="2400">
              <a:latin typeface="楷体" charset="0"/>
              <a:ea typeface="楷体" charset="0"/>
              <a:cs typeface="楷体" charset="0"/>
            </a:endParaRPr>
          </a:p>
          <a:p>
            <a:pPr>
              <a:lnSpc>
                <a:spcPct val="150000"/>
              </a:lnSpc>
            </a:pPr>
            <a:r>
              <a:rPr lang="en-US" altLang="zh-CN" sz="2400">
                <a:latin typeface="楷体" charset="0"/>
                <a:ea typeface="楷体" charset="0"/>
                <a:cs typeface="楷体" charset="0"/>
              </a:rPr>
              <a:t>3.</a:t>
            </a:r>
            <a:r>
              <a:rPr lang="zh-CN" altLang="en-US" sz="2400">
                <a:latin typeface="楷体" charset="0"/>
                <a:ea typeface="楷体" charset="0"/>
                <a:cs typeface="楷体" charset="0"/>
              </a:rPr>
              <a:t>能够认识劳动人民的生产实践在古代、中古文明发展中的作用。(唯物史观)</a:t>
            </a:r>
            <a:endParaRPr lang="zh-CN" altLang="en-US" sz="2400">
              <a:latin typeface="楷体" charset="0"/>
              <a:ea typeface="楷体" charset="0"/>
              <a:cs typeface="楷体" charset="0"/>
            </a:endParaRPr>
          </a:p>
          <a:p>
            <a:pPr>
              <a:lnSpc>
                <a:spcPct val="150000"/>
              </a:lnSpc>
            </a:pPr>
            <a:r>
              <a:rPr lang="en-US" altLang="zh-CN" sz="2400">
                <a:latin typeface="楷体" charset="0"/>
                <a:ea typeface="楷体" charset="0"/>
                <a:cs typeface="楷体" charset="0"/>
              </a:rPr>
              <a:t>4.</a:t>
            </a:r>
            <a:r>
              <a:rPr lang="zh-CN" altLang="en-US" sz="2400">
                <a:latin typeface="楷体" charset="0"/>
                <a:ea typeface="楷体" charset="0"/>
                <a:cs typeface="楷体" charset="0"/>
              </a:rPr>
              <a:t>能够了解古代文明之间的交流、互动；初步理解、尊重各个文明之间的差异。   </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  (唯物史观、时空观念、历史解释、家国情怀)</a:t>
            </a:r>
            <a:endParaRPr lang="zh-CN" altLang="en-US" sz="2400">
              <a:latin typeface="楷体" charset="0"/>
              <a:ea typeface="楷体" charset="0"/>
              <a:cs typeface="楷体" charset="0"/>
            </a:endParaRPr>
          </a:p>
        </p:txBody>
      </p:sp>
      <p:sp>
        <p:nvSpPr>
          <p:cNvPr id="1048635" name="文本框 15"/>
          <p:cNvSpPr txBox="1"/>
          <p:nvPr/>
        </p:nvSpPr>
        <p:spPr>
          <a:xfrm>
            <a:off x="1215390" y="598170"/>
            <a:ext cx="10533380" cy="583565"/>
          </a:xfrm>
          <a:prstGeom prst="rect">
            <a:avLst/>
          </a:prstGeom>
          <a:noFill/>
        </p:spPr>
        <p:txBody>
          <a:bodyPr wrap="none" rtlCol="0" anchor="t">
            <a:spAutoFit/>
            <a:scene3d>
              <a:camera prst="orthographicFront"/>
              <a:lightRig rig="threePt" dir="t"/>
            </a:scene3d>
          </a:bodyPr>
          <a:p>
            <a:pPr algn="l"/>
            <a:r>
              <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rPr>
              <a:t>《义务教育历史课程标准（2022年版）》古代史学业要求</a:t>
            </a:r>
            <a:endPar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000">
        <p15:prstTrans prst="pageCurlDouble"/>
      </p:transition>
    </mc:Choice>
    <mc:Fallback>
      <p:transition spd="slow" advClick="0"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2445" y="472440"/>
            <a:ext cx="10948035" cy="5903595"/>
            <a:chOff x="807" y="744"/>
            <a:chExt cx="17241" cy="9297"/>
          </a:xfrm>
        </p:grpSpPr>
        <p:sp>
          <p:nvSpPr>
            <p:cNvPr id="27" name="圆角右箭头 26"/>
            <p:cNvSpPr/>
            <p:nvPr/>
          </p:nvSpPr>
          <p:spPr>
            <a:xfrm rot="10800000" flipH="1">
              <a:off x="807" y="7753"/>
              <a:ext cx="2143" cy="2288"/>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圆角右箭头 27"/>
            <p:cNvSpPr/>
            <p:nvPr/>
          </p:nvSpPr>
          <p:spPr>
            <a:xfrm rot="5400000" flipH="1">
              <a:off x="15833" y="7825"/>
              <a:ext cx="2143" cy="2288"/>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圆角右箭头 28"/>
            <p:cNvSpPr/>
            <p:nvPr/>
          </p:nvSpPr>
          <p:spPr>
            <a:xfrm rot="16200000" flipH="1">
              <a:off x="880" y="815"/>
              <a:ext cx="2143" cy="2288"/>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圆角右箭头 29"/>
            <p:cNvSpPr/>
            <p:nvPr/>
          </p:nvSpPr>
          <p:spPr>
            <a:xfrm flipH="1">
              <a:off x="15905" y="744"/>
              <a:ext cx="2143" cy="2288"/>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文本框 1"/>
          <p:cNvSpPr txBox="1"/>
          <p:nvPr/>
        </p:nvSpPr>
        <p:spPr>
          <a:xfrm>
            <a:off x="1032510" y="843280"/>
            <a:ext cx="9700260" cy="5631180"/>
          </a:xfrm>
          <a:prstGeom prst="rect">
            <a:avLst/>
          </a:prstGeom>
          <a:noFill/>
        </p:spPr>
        <p:txBody>
          <a:bodyPr wrap="square" rtlCol="0" anchor="t">
            <a:spAutoFit/>
          </a:bodyPr>
          <a:p>
            <a:pPr>
              <a:lnSpc>
                <a:spcPct val="150000"/>
              </a:lnSpc>
            </a:pPr>
            <a:r>
              <a:rPr lang="en-US" altLang="zh-CN" sz="2400">
                <a:latin typeface="楷体" charset="0"/>
                <a:ea typeface="楷体" charset="0"/>
                <a:cs typeface="楷体" charset="0"/>
              </a:rPr>
              <a:t>    </a:t>
            </a:r>
            <a:r>
              <a:rPr lang="zh-CN" altLang="en-US" sz="2400">
                <a:latin typeface="楷体" charset="0"/>
                <a:ea typeface="楷体" charset="0"/>
                <a:cs typeface="楷体" charset="0"/>
              </a:rPr>
              <a:t>“现在有许多学生，除了教本以外，不再接触什么书，这是不对的。为养成阅读的习惯，非多读不可；同时为充实自己的一生活，也非多读不可。虽然抗战时期，书不容易买到，买得到的价钱也很贵；但是</a:t>
            </a:r>
            <a:r>
              <a:rPr lang="zh-CN" altLang="en-US" sz="2400">
                <a:solidFill>
                  <a:schemeClr val="accent2">
                    <a:lumMod val="75000"/>
                  </a:schemeClr>
                </a:solidFill>
                <a:latin typeface="楷体" charset="0"/>
                <a:ea typeface="楷体" charset="0"/>
                <a:cs typeface="楷体" charset="0"/>
              </a:rPr>
              <a:t>只要你存心要读，究竟还不至于无书可读</a:t>
            </a:r>
            <a:r>
              <a:rPr lang="zh-CN" altLang="en-US" sz="2400">
                <a:solidFill>
                  <a:srgbClr val="FD9693"/>
                </a:solidFill>
                <a:latin typeface="楷体" charset="0"/>
                <a:ea typeface="楷体" charset="0"/>
                <a:cs typeface="楷体" charset="0"/>
              </a:rPr>
              <a:t>。</a:t>
            </a:r>
            <a:r>
              <a:rPr lang="zh-CN" altLang="en-US" sz="2400">
                <a:latin typeface="楷体" charset="0"/>
                <a:ea typeface="楷体" charset="0"/>
                <a:cs typeface="楷体" charset="0"/>
              </a:rPr>
              <a:t>学校图书室中不是多少有一些书吗？图书馆固然不是各地都有，可是民众教育馆不是普遍设立了吗？藏书的人（所藏当然有多有少）不是随处都可以遇见吗？各就自己所好，各就各科学习上的需要，各就解决某项问题的需要，从这些处所借书来读，这是应该而且必须做的。”</a:t>
            </a:r>
            <a:endParaRPr lang="zh-CN" altLang="en-US" sz="2400">
              <a:latin typeface="楷体" charset="0"/>
              <a:ea typeface="楷体" charset="0"/>
              <a:cs typeface="楷体" charset="0"/>
            </a:endParaRPr>
          </a:p>
          <a:p>
            <a:pPr algn="r">
              <a:lnSpc>
                <a:spcPct val="150000"/>
              </a:lnSpc>
            </a:pPr>
            <a:r>
              <a:rPr lang="zh-CN" altLang="en-US" sz="2400">
                <a:latin typeface="楷体" charset="0"/>
                <a:ea typeface="楷体" charset="0"/>
                <a:cs typeface="楷体" charset="0"/>
              </a:rPr>
              <a:t>——叶圣陶，《略谈学习国文》，刊成都《国文杂志》创刊号</a:t>
            </a:r>
            <a:endParaRPr lang="zh-CN" altLang="en-US" sz="2400">
              <a:latin typeface="楷体" charset="0"/>
              <a:ea typeface="楷体" charset="0"/>
              <a:cs typeface="楷体" charset="0"/>
            </a:endParaRPr>
          </a:p>
          <a:p>
            <a:pPr>
              <a:lnSpc>
                <a:spcPct val="150000"/>
              </a:lnSpc>
            </a:pPr>
            <a:endParaRPr lang="zh-CN" altLang="en-US" sz="2400">
              <a:latin typeface="楷体" charset="0"/>
              <a:ea typeface="楷体" charset="0"/>
              <a:cs typeface="楷体"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p:sp>
        <p:nvSpPr>
          <p:cNvPr id="1048639" name="文本框 14"/>
          <p:cNvSpPr txBox="1"/>
          <p:nvPr/>
        </p:nvSpPr>
        <p:spPr>
          <a:xfrm>
            <a:off x="836295" y="1512570"/>
            <a:ext cx="10912475" cy="4523105"/>
          </a:xfrm>
          <a:prstGeom prst="rect">
            <a:avLst/>
          </a:prstGeom>
          <a:noFill/>
        </p:spPr>
        <p:txBody>
          <a:bodyPr wrap="square" rtlCol="0" anchor="t">
            <a:spAutoFit/>
          </a:bodyPr>
          <a:p>
            <a:pPr>
              <a:lnSpc>
                <a:spcPct val="150000"/>
              </a:lnSpc>
            </a:pPr>
            <a:r>
              <a:rPr sz="2400">
                <a:latin typeface="楷体" charset="0"/>
                <a:ea typeface="楷体" charset="0"/>
                <a:cs typeface="楷体" charset="0"/>
              </a:rPr>
              <a:t>1</a:t>
            </a:r>
            <a:r>
              <a:rPr lang="en-US" sz="2400">
                <a:latin typeface="楷体" charset="0"/>
                <a:ea typeface="楷体" charset="0"/>
                <a:cs typeface="楷体" charset="0"/>
              </a:rPr>
              <a:t>.</a:t>
            </a:r>
            <a:r>
              <a:rPr sz="2400">
                <a:latin typeface="楷体" charset="0"/>
                <a:ea typeface="楷体" charset="0"/>
                <a:cs typeface="楷体" charset="0"/>
              </a:rPr>
              <a:t>能够了解世界近代史上的重要事件、人物和现象，找出重要史事之间的关联，</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以及历史发展的基本线索。（唯物史观、时空观念、历史解释）</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2.能够利用并分析可信史料，初步理解近代世界政治、经济和思想文化之间的</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关系。（唯物史观、史料实证、历史解释）</a:t>
            </a:r>
            <a:endParaRPr sz="2400">
              <a:latin typeface="楷体" charset="0"/>
              <a:ea typeface="楷体" charset="0"/>
              <a:cs typeface="楷体" charset="0"/>
            </a:endParaRPr>
          </a:p>
          <a:p>
            <a:pPr>
              <a:lnSpc>
                <a:spcPct val="150000"/>
              </a:lnSpc>
            </a:pPr>
            <a:r>
              <a:rPr lang="en-US" sz="2400">
                <a:latin typeface="楷体" charset="0"/>
                <a:ea typeface="楷体" charset="0"/>
                <a:cs typeface="楷体" charset="0"/>
              </a:rPr>
              <a:t>3</a:t>
            </a:r>
            <a:r>
              <a:rPr sz="2400">
                <a:latin typeface="楷体" charset="0"/>
                <a:ea typeface="楷体" charset="0"/>
                <a:cs typeface="楷体" charset="0"/>
              </a:rPr>
              <a:t>.能够认识劳动人民的生产实践对推动科学技术发展的重要作用，理解人民群众</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是历史的创造者。（唯物史观）</a:t>
            </a:r>
            <a:endParaRPr sz="2400">
              <a:latin typeface="楷体" charset="0"/>
              <a:ea typeface="楷体" charset="0"/>
              <a:cs typeface="楷体" charset="0"/>
            </a:endParaRPr>
          </a:p>
          <a:p>
            <a:pPr>
              <a:lnSpc>
                <a:spcPct val="150000"/>
              </a:lnSpc>
            </a:pPr>
            <a:r>
              <a:rPr lang="en-US" sz="2400">
                <a:latin typeface="楷体" charset="0"/>
                <a:ea typeface="楷体" charset="0"/>
                <a:cs typeface="楷体" charset="0"/>
              </a:rPr>
              <a:t>4</a:t>
            </a:r>
            <a:r>
              <a:rPr sz="2400">
                <a:latin typeface="楷体" charset="0"/>
                <a:ea typeface="楷体" charset="0"/>
                <a:cs typeface="楷体" charset="0"/>
              </a:rPr>
              <a:t>.能够认识无产阶级革命和殖民地半殖民地人民反抗斗争的曲折、艰苦过程，</a:t>
            </a:r>
            <a:endParaRPr sz="2400">
              <a:latin typeface="楷体" charset="0"/>
              <a:ea typeface="楷体" charset="0"/>
              <a:cs typeface="楷体" charset="0"/>
            </a:endParaRPr>
          </a:p>
          <a:p>
            <a:pPr>
              <a:lnSpc>
                <a:spcPct val="150000"/>
              </a:lnSpc>
            </a:pPr>
            <a:r>
              <a:rPr sz="2400">
                <a:latin typeface="楷体" charset="0"/>
                <a:ea typeface="楷体" charset="0"/>
                <a:cs typeface="楷体" charset="0"/>
              </a:rPr>
              <a:t>  理解其正义性，并树立正义必胜的信心。（唯物史观、历史解释、家国情怀）</a:t>
            </a:r>
            <a:endParaRPr sz="2400">
              <a:latin typeface="楷体" charset="0"/>
              <a:ea typeface="楷体" charset="0"/>
              <a:cs typeface="楷体" charset="0"/>
            </a:endParaRPr>
          </a:p>
        </p:txBody>
      </p:sp>
      <p:sp>
        <p:nvSpPr>
          <p:cNvPr id="1048640" name="文本框 15"/>
          <p:cNvSpPr txBox="1"/>
          <p:nvPr/>
        </p:nvSpPr>
        <p:spPr>
          <a:xfrm>
            <a:off x="1215390" y="597535"/>
            <a:ext cx="10533380" cy="583565"/>
          </a:xfrm>
          <a:prstGeom prst="rect">
            <a:avLst/>
          </a:prstGeom>
          <a:noFill/>
        </p:spPr>
        <p:txBody>
          <a:bodyPr wrap="none" rtlCol="0" anchor="t">
            <a:spAutoFit/>
            <a:scene3d>
              <a:camera prst="orthographicFront"/>
              <a:lightRig rig="threePt" dir="t"/>
            </a:scene3d>
          </a:bodyPr>
          <a:p>
            <a:pPr algn="l"/>
            <a:r>
              <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rPr>
              <a:t>《义务教育历史课程标准（2022年版）》近代史学业要求</a:t>
            </a:r>
            <a:endParaRPr lang="zh-CN" altLang="en-US" sz="3200" b="1">
              <a:solidFill>
                <a:schemeClr val="accent1"/>
              </a:solidFill>
              <a:effectLst/>
              <a:latin typeface="Microsoft YaHei Bold" panose="020B0703020204020201" charset="-122"/>
              <a:ea typeface="Microsoft YaHei Bold" panose="020B0703020204020201" charset="-122"/>
              <a:cs typeface="Microsoft YaHei Bold" panose="020B0703020204020201" charset="-122"/>
              <a:sym typeface="+mn-ea"/>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右箭头 26"/>
          <p:cNvSpPr/>
          <p:nvPr/>
        </p:nvSpPr>
        <p:spPr>
          <a:xfrm rot="10800000" flipH="1">
            <a:off x="512183" y="4923384"/>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圆角右箭头 27"/>
          <p:cNvSpPr/>
          <p:nvPr/>
        </p:nvSpPr>
        <p:spPr>
          <a:xfrm rot="5400000" flipH="1">
            <a:off x="10053648" y="4969075"/>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圆角右箭头 28"/>
          <p:cNvSpPr/>
          <p:nvPr/>
        </p:nvSpPr>
        <p:spPr>
          <a:xfrm rot="16200000" flipH="1">
            <a:off x="558582" y="517766"/>
            <a:ext cx="1360968" cy="1452719"/>
          </a:xfrm>
          <a:prstGeom prst="bentArrow">
            <a:avLst>
              <a:gd name="adj1" fmla="val 12140"/>
              <a:gd name="adj2" fmla="val 12203"/>
              <a:gd name="adj3" fmla="val 17529"/>
              <a:gd name="adj4" fmla="val 52732"/>
            </a:avLst>
          </a:prstGeom>
          <a:solidFill>
            <a:schemeClr val="tx1">
              <a:lumMod val="50000"/>
              <a:lumOff val="50000"/>
            </a:schemeClr>
          </a:solid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圆角右箭头 29"/>
          <p:cNvSpPr/>
          <p:nvPr/>
        </p:nvSpPr>
        <p:spPr>
          <a:xfrm flipH="1">
            <a:off x="10099368" y="472201"/>
            <a:ext cx="1360968" cy="1452719"/>
          </a:xfrm>
          <a:prstGeom prst="bentArrow">
            <a:avLst>
              <a:gd name="adj1" fmla="val 12140"/>
              <a:gd name="adj2" fmla="val 12203"/>
              <a:gd name="adj3" fmla="val 17529"/>
              <a:gd name="adj4" fmla="val 52732"/>
            </a:avLst>
          </a:prstGeom>
          <a:noFill/>
          <a:ln>
            <a:solidFill>
              <a:srgbClr val="879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1237615" y="1443990"/>
            <a:ext cx="9321800" cy="3969385"/>
          </a:xfrm>
          <a:prstGeom prst="rect">
            <a:avLst/>
          </a:prstGeom>
          <a:noFill/>
        </p:spPr>
        <p:txBody>
          <a:bodyPr wrap="square" rtlCol="0" anchor="t">
            <a:spAutoFit/>
            <a:scene3d>
              <a:camera prst="orthographicFront"/>
              <a:lightRig rig="threePt" dir="t"/>
            </a:scene3d>
          </a:bodyPr>
          <a:p>
            <a:pPr>
              <a:lnSpc>
                <a:spcPct val="150000"/>
              </a:lnSpc>
            </a:pPr>
            <a:r>
              <a:rPr lang="en-US" altLang="zh-CN" sz="2400">
                <a:ln/>
                <a:solidFill>
                  <a:schemeClr val="tx1"/>
                </a:solidFill>
                <a:effectLst/>
                <a:latin typeface="楷体" charset="0"/>
                <a:ea typeface="楷体" charset="0"/>
                <a:cs typeface="楷体" charset="0"/>
              </a:rPr>
              <a:t>      </a:t>
            </a:r>
            <a:r>
              <a:rPr sz="2400">
                <a:ln/>
                <a:solidFill>
                  <a:schemeClr val="tx1"/>
                </a:solidFill>
                <a:effectLst/>
                <a:latin typeface="楷体" charset="0"/>
                <a:ea typeface="楷体" charset="0"/>
                <a:cs typeface="楷体" charset="0"/>
              </a:rPr>
              <a:t>历史学识不仅有助于培养“国家公民”，也有助于“个体”身份的形成。历史是个人身份认同的关键。它有助于自身定位，明了个人在时间长河中的位置，以及个人与全体人类的联系。如果一个人不知道他的根，不知道他在人类历史长河中的位置，那他就丧失了完整的自身意识以及民族意识，而这种意识恰恰是个人全面发展与负责任的公民身份形成所依赖的基点。</a:t>
            </a:r>
            <a:endParaRPr sz="2400">
              <a:ln/>
              <a:solidFill>
                <a:schemeClr val="tx1"/>
              </a:solidFill>
              <a:effectLst/>
              <a:latin typeface="楷体" charset="0"/>
              <a:ea typeface="楷体" charset="0"/>
              <a:cs typeface="楷体" charset="0"/>
            </a:endParaRPr>
          </a:p>
          <a:p>
            <a:pPr algn="r">
              <a:lnSpc>
                <a:spcPct val="150000"/>
              </a:lnSpc>
            </a:pPr>
            <a:r>
              <a:rPr sz="2400">
                <a:ln/>
                <a:solidFill>
                  <a:schemeClr val="tx1"/>
                </a:solidFill>
                <a:effectLst/>
                <a:latin typeface="楷体" charset="0"/>
                <a:ea typeface="楷体" charset="0"/>
                <a:cs typeface="楷体" charset="0"/>
              </a:rPr>
              <a:t>——魏勇</a:t>
            </a:r>
            <a:endParaRPr sz="2400">
              <a:ln/>
              <a:solidFill>
                <a:schemeClr val="tx1"/>
              </a:solidFill>
              <a:effectLst/>
              <a:latin typeface="楷体" charset="0"/>
              <a:ea typeface="楷体" charset="0"/>
              <a:cs typeface="楷体"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1048612" name="文本框 9"/>
          <p:cNvSpPr txBox="1"/>
          <p:nvPr/>
        </p:nvSpPr>
        <p:spPr>
          <a:xfrm>
            <a:off x="302260" y="421640"/>
            <a:ext cx="11357610" cy="645160"/>
          </a:xfrm>
          <a:prstGeom prst="rect">
            <a:avLst/>
          </a:prstGeom>
          <a:noFill/>
        </p:spPr>
        <p:txBody>
          <a:bodyPr wrap="square" rtlCol="0">
            <a:spAutoFit/>
            <a:scene3d>
              <a:camera prst="orthographicFront"/>
              <a:lightRig rig="threePt" dir="t"/>
            </a:scene3d>
          </a:bodyPr>
          <a:p>
            <a:pPr algn="l"/>
            <a:r>
              <a:rPr lang="zh-CN" altLang="en-US" sz="3600" b="1">
                <a:solidFill>
                  <a:srgbClr val="D8535B"/>
                </a:solidFill>
                <a:effectLst>
                  <a:outerShdw blurRad="38100" dist="25400" dir="5400000" algn="ctr" rotWithShape="0">
                    <a:srgbClr val="6E747A">
                      <a:alpha val="43000"/>
                    </a:srgbClr>
                  </a:outerShdw>
                </a:effectLst>
                <a:latin typeface="Microsoft YaHei Bold" panose="020B0703020204020201" charset="-122"/>
                <a:ea typeface="Microsoft YaHei Bold" panose="020B0703020204020201" charset="-122"/>
                <a:cs typeface="Microsoft YaHei Bold" panose="020B0703020204020201" charset="-122"/>
              </a:rPr>
              <a:t>如何肩负“人性”？能在课本中找到以下主题吗？</a:t>
            </a:r>
            <a:endParaRPr lang="zh-CN" altLang="en-US" sz="3600" b="1">
              <a:solidFill>
                <a:srgbClr val="D8535B"/>
              </a:solidFill>
              <a:effectLst>
                <a:outerShdw blurRad="38100" dist="25400" dir="5400000" algn="ctr" rotWithShape="0">
                  <a:srgbClr val="6E747A">
                    <a:alpha val="43000"/>
                  </a:srgbClr>
                </a:outerShdw>
              </a:effectLst>
              <a:latin typeface="Microsoft YaHei Bold" panose="020B0703020204020201" charset="-122"/>
              <a:ea typeface="Microsoft YaHei Bold" panose="020B0703020204020201" charset="-122"/>
              <a:cs typeface="Microsoft YaHei Bold" panose="020B0703020204020201" charset="-122"/>
            </a:endParaRPr>
          </a:p>
        </p:txBody>
      </p:sp>
      <p:grpSp>
        <p:nvGrpSpPr>
          <p:cNvPr id="42" name="组合 13"/>
          <p:cNvGrpSpPr/>
          <p:nvPr/>
        </p:nvGrpSpPr>
        <p:grpSpPr>
          <a:xfrm rot="21180000">
            <a:off x="182245" y="1909445"/>
            <a:ext cx="2921635" cy="2952750"/>
            <a:chOff x="5364" y="3178"/>
            <a:chExt cx="5301" cy="5301"/>
          </a:xfrm>
        </p:grpSpPr>
        <p:pic>
          <p:nvPicPr>
            <p:cNvPr id="2097158" name="图片 11" descr="20255173"/>
            <p:cNvPicPr>
              <a:picLocks noChangeAspect="1"/>
            </p:cNvPicPr>
            <p:nvPr/>
          </p:nvPicPr>
          <p:blipFill>
            <a:blip r:embed="rId1"/>
            <a:stretch>
              <a:fillRect/>
            </a:stretch>
          </p:blipFill>
          <p:spPr>
            <a:xfrm rot="660000">
              <a:off x="5364" y="3178"/>
              <a:ext cx="5301" cy="5301"/>
            </a:xfrm>
            <a:prstGeom prst="rect">
              <a:avLst/>
            </a:prstGeom>
          </p:spPr>
        </p:pic>
        <p:sp>
          <p:nvSpPr>
            <p:cNvPr id="1048613" name="文本框 12"/>
            <p:cNvSpPr txBox="1"/>
            <p:nvPr/>
          </p:nvSpPr>
          <p:spPr>
            <a:xfrm rot="720000">
              <a:off x="6481" y="5238"/>
              <a:ext cx="3406" cy="1269"/>
            </a:xfrm>
            <a:prstGeom prst="rect">
              <a:avLst/>
            </a:prstGeom>
            <a:noFill/>
          </p:spPr>
          <p:txBody>
            <a:bodyPr wrap="square" rtlCol="0">
              <a:spAutoFit/>
            </a:bodyPr>
            <a:p>
              <a:pPr algn="ctr"/>
              <a:r>
                <a:rPr lang="zh-CN" altLang="en-US" sz="4000" b="1">
                  <a:solidFill>
                    <a:schemeClr val="bg1"/>
                  </a:solidFill>
                  <a:latin typeface="Microsoft YaHei Bold" panose="020B0703020204020201" charset="-122"/>
                  <a:ea typeface="Microsoft YaHei Bold" panose="020B0703020204020201" charset="-122"/>
                </a:rPr>
                <a:t>世界史</a:t>
              </a:r>
              <a:endParaRPr lang="zh-CN" altLang="en-US" sz="4000" b="1">
                <a:solidFill>
                  <a:schemeClr val="bg1"/>
                </a:solidFill>
                <a:latin typeface="Microsoft YaHei Bold" panose="020B0703020204020201" charset="-122"/>
                <a:ea typeface="Microsoft YaHei Bold" panose="020B0703020204020201" charset="-122"/>
              </a:endParaRPr>
            </a:p>
          </p:txBody>
        </p:sp>
      </p:grpSp>
      <p:sp>
        <p:nvSpPr>
          <p:cNvPr id="1048614" name="文本框 16"/>
          <p:cNvSpPr txBox="1"/>
          <p:nvPr/>
        </p:nvSpPr>
        <p:spPr>
          <a:xfrm>
            <a:off x="3335655" y="1411605"/>
            <a:ext cx="4086860" cy="460375"/>
          </a:xfrm>
          <a:prstGeom prst="rect">
            <a:avLst/>
          </a:prstGeom>
          <a:noFill/>
        </p:spPr>
        <p:txBody>
          <a:bodyPr wrap="square" rtlCol="0" anchor="t">
            <a:spAutoFit/>
          </a:bodyPr>
          <a:p>
            <a:r>
              <a:rPr lang="zh-CN" altLang="en-US" sz="2400">
                <a:latin typeface="楷体" charset="0"/>
                <a:ea typeface="楷体" charset="0"/>
              </a:rPr>
              <a:t>疾病、医疗与卫生健康</a:t>
            </a:r>
            <a:endParaRPr lang="zh-CN" altLang="en-US" sz="2400">
              <a:latin typeface="楷体" charset="0"/>
              <a:ea typeface="楷体" charset="0"/>
            </a:endParaRPr>
          </a:p>
        </p:txBody>
      </p:sp>
      <p:sp>
        <p:nvSpPr>
          <p:cNvPr id="1048615" name="文本框 17"/>
          <p:cNvSpPr txBox="1"/>
          <p:nvPr/>
        </p:nvSpPr>
        <p:spPr>
          <a:xfrm>
            <a:off x="7759065" y="1398905"/>
            <a:ext cx="4086860" cy="460375"/>
          </a:xfrm>
          <a:prstGeom prst="rect">
            <a:avLst/>
          </a:prstGeom>
          <a:noFill/>
        </p:spPr>
        <p:txBody>
          <a:bodyPr wrap="square" rtlCol="0" anchor="t">
            <a:spAutoFit/>
          </a:bodyPr>
          <a:p>
            <a:r>
              <a:rPr lang="zh-CN" altLang="en-US" sz="2400">
                <a:latin typeface="楷体" charset="0"/>
                <a:ea typeface="楷体" charset="0"/>
              </a:rPr>
              <a:t>我们只有一个地球</a:t>
            </a:r>
            <a:endParaRPr lang="zh-CN" altLang="en-US" sz="2400">
              <a:latin typeface="楷体" charset="0"/>
              <a:ea typeface="楷体" charset="0"/>
            </a:endParaRPr>
          </a:p>
        </p:txBody>
      </p:sp>
      <p:sp>
        <p:nvSpPr>
          <p:cNvPr id="1048616" name="文本框 18"/>
          <p:cNvSpPr txBox="1"/>
          <p:nvPr/>
        </p:nvSpPr>
        <p:spPr>
          <a:xfrm>
            <a:off x="3542665" y="3619500"/>
            <a:ext cx="4086860" cy="460375"/>
          </a:xfrm>
          <a:prstGeom prst="rect">
            <a:avLst/>
          </a:prstGeom>
          <a:noFill/>
        </p:spPr>
        <p:txBody>
          <a:bodyPr wrap="square" rtlCol="0" anchor="t">
            <a:spAutoFit/>
          </a:bodyPr>
          <a:p>
            <a:r>
              <a:rPr lang="zh-CN" altLang="en-US" sz="2400">
                <a:latin typeface="楷体" charset="0"/>
                <a:ea typeface="楷体" charset="0"/>
              </a:rPr>
              <a:t>城市让生活更美好</a:t>
            </a:r>
            <a:endParaRPr lang="zh-CN" altLang="en-US" sz="2400">
              <a:latin typeface="楷体" charset="0"/>
              <a:ea typeface="楷体" charset="0"/>
            </a:endParaRPr>
          </a:p>
        </p:txBody>
      </p:sp>
      <p:sp>
        <p:nvSpPr>
          <p:cNvPr id="1048617" name="文本框 19"/>
          <p:cNvSpPr txBox="1"/>
          <p:nvPr/>
        </p:nvSpPr>
        <p:spPr>
          <a:xfrm>
            <a:off x="3542665" y="2108200"/>
            <a:ext cx="4086860" cy="460375"/>
          </a:xfrm>
          <a:prstGeom prst="rect">
            <a:avLst/>
          </a:prstGeom>
          <a:noFill/>
        </p:spPr>
        <p:txBody>
          <a:bodyPr wrap="square" rtlCol="0" anchor="t">
            <a:spAutoFit/>
          </a:bodyPr>
          <a:p>
            <a:r>
              <a:rPr lang="zh-CN" altLang="en-US" sz="2400">
                <a:latin typeface="楷体" charset="0"/>
                <a:ea typeface="楷体" charset="0"/>
              </a:rPr>
              <a:t>儿童是社会的未来</a:t>
            </a:r>
            <a:endParaRPr lang="zh-CN" altLang="en-US" sz="2400">
              <a:latin typeface="楷体" charset="0"/>
              <a:ea typeface="楷体" charset="0"/>
            </a:endParaRPr>
          </a:p>
        </p:txBody>
      </p:sp>
      <p:sp>
        <p:nvSpPr>
          <p:cNvPr id="1048618" name="文本框 20"/>
          <p:cNvSpPr txBox="1"/>
          <p:nvPr/>
        </p:nvSpPr>
        <p:spPr>
          <a:xfrm>
            <a:off x="3195955" y="5090795"/>
            <a:ext cx="5187950" cy="460375"/>
          </a:xfrm>
          <a:prstGeom prst="rect">
            <a:avLst/>
          </a:prstGeom>
          <a:noFill/>
        </p:spPr>
        <p:txBody>
          <a:bodyPr wrap="square" rtlCol="0" anchor="t">
            <a:spAutoFit/>
          </a:bodyPr>
          <a:p>
            <a:r>
              <a:rPr lang="zh-CN" altLang="en-US" sz="2400">
                <a:latin typeface="楷体" charset="0"/>
                <a:ea typeface="楷体" charset="0"/>
                <a:cs typeface="楷体" charset="0"/>
              </a:rPr>
              <a:t>理性之外的历史——情感史、心态史</a:t>
            </a:r>
            <a:endParaRPr lang="zh-CN" altLang="en-US" sz="2400">
              <a:latin typeface="楷体" charset="0"/>
              <a:ea typeface="楷体" charset="0"/>
              <a:cs typeface="楷体" charset="0"/>
            </a:endParaRPr>
          </a:p>
        </p:txBody>
      </p:sp>
      <p:sp>
        <p:nvSpPr>
          <p:cNvPr id="1048619" name="文本框 21"/>
          <p:cNvSpPr txBox="1"/>
          <p:nvPr/>
        </p:nvSpPr>
        <p:spPr>
          <a:xfrm>
            <a:off x="3335655" y="2838450"/>
            <a:ext cx="4908550" cy="460375"/>
          </a:xfrm>
          <a:prstGeom prst="rect">
            <a:avLst/>
          </a:prstGeom>
          <a:noFill/>
        </p:spPr>
        <p:txBody>
          <a:bodyPr wrap="square" rtlCol="0" anchor="t">
            <a:spAutoFit/>
          </a:bodyPr>
          <a:p>
            <a:r>
              <a:rPr lang="zh-CN" altLang="en-US" sz="2400">
                <a:latin typeface="楷体" charset="0"/>
                <a:ea typeface="楷体" charset="0"/>
                <a:cs typeface="楷体" charset="0"/>
              </a:rPr>
              <a:t>可视化的历史——图像史学</a:t>
            </a:r>
            <a:endParaRPr lang="zh-CN" altLang="en-US" sz="2400">
              <a:latin typeface="楷体" charset="0"/>
              <a:ea typeface="楷体" charset="0"/>
              <a:cs typeface="楷体" charset="0"/>
            </a:endParaRPr>
          </a:p>
        </p:txBody>
      </p:sp>
      <p:sp>
        <p:nvSpPr>
          <p:cNvPr id="1048620" name="文本框 22"/>
          <p:cNvSpPr txBox="1"/>
          <p:nvPr/>
        </p:nvSpPr>
        <p:spPr>
          <a:xfrm>
            <a:off x="3542665" y="4354830"/>
            <a:ext cx="11356975" cy="460375"/>
          </a:xfrm>
          <a:prstGeom prst="rect">
            <a:avLst/>
          </a:prstGeom>
          <a:noFill/>
        </p:spPr>
        <p:txBody>
          <a:bodyPr wrap="square" rtlCol="0" anchor="t">
            <a:spAutoFit/>
          </a:bodyPr>
          <a:p>
            <a:r>
              <a:rPr lang="zh-CN" altLang="en-US" sz="2400">
                <a:latin typeface="楷体" charset="0"/>
                <a:ea typeface="楷体" charset="0"/>
                <a:cs typeface="楷体" charset="0"/>
              </a:rPr>
              <a:t>人类精神的食粮——书籍、阅读、知识、人文</a:t>
            </a:r>
            <a:endParaRPr lang="zh-CN" altLang="en-US" sz="2400">
              <a:latin typeface="楷体" charset="0"/>
              <a:ea typeface="楷体" charset="0"/>
              <a:cs typeface="楷体" charset="0"/>
            </a:endParaRPr>
          </a:p>
        </p:txBody>
      </p:sp>
      <p:sp>
        <p:nvSpPr>
          <p:cNvPr id="1048621" name="文本框 23"/>
          <p:cNvSpPr txBox="1"/>
          <p:nvPr/>
        </p:nvSpPr>
        <p:spPr>
          <a:xfrm>
            <a:off x="7784465" y="2066925"/>
            <a:ext cx="4086860" cy="460375"/>
          </a:xfrm>
          <a:prstGeom prst="rect">
            <a:avLst/>
          </a:prstGeom>
          <a:noFill/>
        </p:spPr>
        <p:txBody>
          <a:bodyPr wrap="square" rtlCol="0" anchor="t">
            <a:spAutoFit/>
          </a:bodyPr>
          <a:p>
            <a:pPr algn="l"/>
            <a:r>
              <a:rPr lang="zh-CN" altLang="en-US" sz="2400">
                <a:latin typeface="楷体" charset="0"/>
                <a:ea typeface="楷体" charset="0"/>
              </a:rPr>
              <a:t>日常生活史</a:t>
            </a:r>
            <a:endParaRPr lang="zh-CN" altLang="en-US" sz="2400">
              <a:latin typeface="楷体" charset="0"/>
              <a:ea typeface="楷体" charset="0"/>
            </a:endParaRPr>
          </a:p>
        </p:txBody>
      </p:sp>
      <p:sp>
        <p:nvSpPr>
          <p:cNvPr id="1048622" name="文本框 24"/>
          <p:cNvSpPr txBox="1"/>
          <p:nvPr/>
        </p:nvSpPr>
        <p:spPr>
          <a:xfrm>
            <a:off x="7786370" y="2814320"/>
            <a:ext cx="4086860" cy="460375"/>
          </a:xfrm>
          <a:prstGeom prst="rect">
            <a:avLst/>
          </a:prstGeom>
          <a:noFill/>
        </p:spPr>
        <p:txBody>
          <a:bodyPr wrap="square" rtlCol="0" anchor="t">
            <a:spAutoFit/>
          </a:bodyPr>
          <a:p>
            <a:r>
              <a:rPr lang="zh-CN" altLang="en-US" sz="2400">
                <a:latin typeface="楷体" charset="0"/>
                <a:ea typeface="楷体" charset="0"/>
              </a:rPr>
              <a:t>时间的历史</a:t>
            </a:r>
            <a:endParaRPr lang="zh-CN" altLang="en-US" sz="2400">
              <a:latin typeface="楷体" charset="0"/>
              <a:ea typeface="楷体" charset="0"/>
            </a:endParaRPr>
          </a:p>
        </p:txBody>
      </p:sp>
      <p:sp>
        <p:nvSpPr>
          <p:cNvPr id="1048623" name="文本框 25"/>
          <p:cNvSpPr txBox="1"/>
          <p:nvPr/>
        </p:nvSpPr>
        <p:spPr>
          <a:xfrm>
            <a:off x="3542030" y="5827395"/>
            <a:ext cx="4086860" cy="460375"/>
          </a:xfrm>
          <a:prstGeom prst="rect">
            <a:avLst/>
          </a:prstGeom>
          <a:noFill/>
        </p:spPr>
        <p:txBody>
          <a:bodyPr wrap="square" rtlCol="0" anchor="t">
            <a:spAutoFit/>
          </a:bodyPr>
          <a:p>
            <a:r>
              <a:rPr lang="zh-CN" altLang="en-US" sz="2400">
                <a:latin typeface="楷体" charset="0"/>
                <a:ea typeface="楷体" charset="0"/>
              </a:rPr>
              <a:t>记忆研究</a:t>
            </a:r>
            <a:endParaRPr lang="zh-CN" altLang="en-US" sz="2400">
              <a:latin typeface="楷体" charset="0"/>
              <a:ea typeface="楷体" charset="0"/>
            </a:endParaRPr>
          </a:p>
        </p:txBody>
      </p:sp>
      <p:sp>
        <p:nvSpPr>
          <p:cNvPr id="1048624" name="文本框 26"/>
          <p:cNvSpPr txBox="1"/>
          <p:nvPr/>
        </p:nvSpPr>
        <p:spPr>
          <a:xfrm>
            <a:off x="7029450" y="3609975"/>
            <a:ext cx="4086860" cy="460375"/>
          </a:xfrm>
          <a:prstGeom prst="rect">
            <a:avLst/>
          </a:prstGeom>
          <a:noFill/>
        </p:spPr>
        <p:txBody>
          <a:bodyPr wrap="square" rtlCol="0" anchor="t">
            <a:spAutoFit/>
          </a:bodyPr>
          <a:p>
            <a:pPr algn="ctr"/>
            <a:r>
              <a:rPr lang="zh-CN" altLang="en-US" sz="2400">
                <a:latin typeface="楷体" charset="0"/>
                <a:ea typeface="楷体" charset="0"/>
              </a:rPr>
              <a:t>国际海洋史</a:t>
            </a:r>
            <a:endParaRPr lang="zh-CN" altLang="en-US" sz="2400">
              <a:latin typeface="楷体" charset="0"/>
              <a:ea typeface="楷体" charset="0"/>
            </a:endParaRPr>
          </a:p>
        </p:txBody>
      </p:sp>
      <p:sp>
        <p:nvSpPr>
          <p:cNvPr id="1048625" name="文本框 27"/>
          <p:cNvSpPr txBox="1"/>
          <p:nvPr/>
        </p:nvSpPr>
        <p:spPr>
          <a:xfrm>
            <a:off x="6783705" y="5827395"/>
            <a:ext cx="2540000" cy="460375"/>
          </a:xfrm>
          <a:prstGeom prst="rect">
            <a:avLst/>
          </a:prstGeom>
          <a:noFill/>
        </p:spPr>
        <p:txBody>
          <a:bodyPr wrap="square" rtlCol="0" anchor="t">
            <a:spAutoFit/>
          </a:bodyPr>
          <a:p>
            <a:r>
              <a:rPr lang="zh-CN" altLang="en-US" sz="2400">
                <a:latin typeface="楷体" charset="0"/>
                <a:ea typeface="楷体" charset="0"/>
              </a:rPr>
              <a:t>数字人文时代</a:t>
            </a:r>
            <a:endParaRPr lang="zh-CN" altLang="en-US" sz="2400">
              <a:latin typeface="楷体" charset="0"/>
              <a:ea typeface="楷体" charset="0"/>
            </a:endParaRPr>
          </a:p>
        </p:txBody>
      </p:sp>
      <p:sp>
        <p:nvSpPr>
          <p:cNvPr id="1048626" name="文本框 28"/>
          <p:cNvSpPr txBox="1"/>
          <p:nvPr/>
        </p:nvSpPr>
        <p:spPr>
          <a:xfrm>
            <a:off x="9107805" y="5099685"/>
            <a:ext cx="1389380" cy="460375"/>
          </a:xfrm>
          <a:prstGeom prst="rect">
            <a:avLst/>
          </a:prstGeom>
          <a:noFill/>
        </p:spPr>
        <p:txBody>
          <a:bodyPr wrap="square" rtlCol="0" anchor="t">
            <a:spAutoFit/>
          </a:bodyPr>
          <a:p>
            <a:r>
              <a:rPr lang="zh-CN" altLang="en-US" sz="2400">
                <a:latin typeface="楷体" charset="0"/>
                <a:ea typeface="楷体" charset="0"/>
              </a:rPr>
              <a:t>消费史</a:t>
            </a:r>
            <a:endParaRPr lang="zh-CN" altLang="en-US" sz="2400">
              <a:latin typeface="楷体" charset="0"/>
              <a:ea typeface="楷体"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000">
        <p15:prstTrans prst="pageCurlDouble"/>
      </p:transition>
    </mc:Choice>
    <mc:Fallback>
      <p:transition spd="slow" advClick="0"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p:pic>
        <p:nvPicPr>
          <p:cNvPr id="2097176" name="图片 3"/>
          <p:cNvPicPr>
            <a:picLocks noChangeAspect="1"/>
          </p:cNvPicPr>
          <p:nvPr/>
        </p:nvPicPr>
        <p:blipFill>
          <a:blip r:embed="rId1"/>
          <a:stretch>
            <a:fillRect/>
          </a:stretch>
        </p:blipFill>
        <p:spPr>
          <a:xfrm>
            <a:off x="0" y="0"/>
            <a:ext cx="5709285" cy="3175635"/>
          </a:xfrm>
          <a:prstGeom prst="rect">
            <a:avLst/>
          </a:prstGeom>
        </p:spPr>
      </p:pic>
      <p:sp>
        <p:nvSpPr>
          <p:cNvPr id="1048632" name="文本框 4"/>
          <p:cNvSpPr txBox="1"/>
          <p:nvPr/>
        </p:nvSpPr>
        <p:spPr>
          <a:xfrm>
            <a:off x="5709285" y="244475"/>
            <a:ext cx="6532245" cy="6369685"/>
          </a:xfrm>
          <a:prstGeom prst="rect">
            <a:avLst/>
          </a:prstGeom>
          <a:noFill/>
        </p:spPr>
        <p:txBody>
          <a:bodyPr wrap="square" rtlCol="0" anchor="t">
            <a:spAutoFit/>
          </a:bodyPr>
          <a:p>
            <a:r>
              <a:rPr lang="en-US" altLang="zh-CN" sz="2400">
                <a:latin typeface="楷体" charset="0"/>
                <a:ea typeface="楷体" charset="0"/>
                <a:cs typeface="楷体" charset="0"/>
              </a:rPr>
              <a:t>        </a:t>
            </a:r>
            <a:r>
              <a:rPr lang="zh-CN" altLang="en-US" sz="2400">
                <a:latin typeface="楷体" charset="0"/>
                <a:ea typeface="楷体" charset="0"/>
                <a:cs typeface="楷体" charset="0"/>
              </a:rPr>
              <a:t>来自旧大陆的动物如猪、马、牛、羊、狗、猫、鼠等丰富了印第安人的生活，使新大陆的生产方式发生改变，不少部落成为了游牧族群，但同时大量新物种的入侵也破坏了美洲的生态环境，尤其是黑鼠造成的种种疫病，包括天花、麻疹、斑疹、伤寒等等，在新世界肆虐为害，造成了印第安人的大量死亡，同时也给给印第安人带来了巨大的心理冲击和恐惧，使美洲土著付出了惨重的代价。</a:t>
            </a:r>
            <a:r>
              <a:rPr lang="zh-CN" altLang="en-US" sz="2400">
                <a:latin typeface="楷体" charset="0"/>
                <a:ea typeface="楷体" charset="0"/>
                <a:cs typeface="楷体" charset="0"/>
                <a:sym typeface="+mn-ea"/>
              </a:rPr>
              <a:t>大航海时代欧洲的船队从旧世界把各种动物以及病毒和细菌带到新世界，带到新世界上的物种逐渐取代了原有生物对生态环境的统治地位，使得原本丰富多彩的“基因池”逐渐干涸，引发各种生态上的巨大转变，在一种缓慢而持续的进程中改变了新世界的生态系统。携带的病毒与细菌则造成大批土著居民死亡，生物多样性也遭到严重破坏，最终影响了世界格局。</a:t>
            </a:r>
            <a:endParaRPr lang="zh-CN" altLang="en-US" sz="2400">
              <a:latin typeface="楷体" charset="0"/>
              <a:ea typeface="楷体" charset="0"/>
              <a:cs typeface="楷体" charset="0"/>
            </a:endParaRPr>
          </a:p>
        </p:txBody>
      </p:sp>
      <p:pic>
        <p:nvPicPr>
          <p:cNvPr id="2097177" name="图片 6"/>
          <p:cNvPicPr>
            <a:picLocks noChangeAspect="1"/>
          </p:cNvPicPr>
          <p:nvPr/>
        </p:nvPicPr>
        <p:blipFill>
          <a:blip r:embed="rId2"/>
          <a:stretch>
            <a:fillRect/>
          </a:stretch>
        </p:blipFill>
        <p:spPr>
          <a:xfrm>
            <a:off x="0" y="3175635"/>
            <a:ext cx="5709285" cy="368236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p:sp>
        <p:nvSpPr>
          <p:cNvPr id="1048633" name="文本框 5"/>
          <p:cNvSpPr txBox="1"/>
          <p:nvPr/>
        </p:nvSpPr>
        <p:spPr>
          <a:xfrm>
            <a:off x="5356860" y="404495"/>
            <a:ext cx="6374130" cy="5846445"/>
          </a:xfrm>
          <a:prstGeom prst="rect">
            <a:avLst/>
          </a:prstGeom>
          <a:noFill/>
        </p:spPr>
        <p:txBody>
          <a:bodyPr wrap="square" rtlCol="0" anchor="t">
            <a:spAutoFit/>
          </a:bodyPr>
          <a:p>
            <a:pPr>
              <a:lnSpc>
                <a:spcPct val="130000"/>
              </a:lnSpc>
              <a:spcBef>
                <a:spcPts val="0"/>
              </a:spcBef>
              <a:spcAft>
                <a:spcPts val="0"/>
              </a:spcAft>
            </a:pPr>
            <a:r>
              <a:rPr lang="en-US" altLang="zh-CN" sz="2400">
                <a:latin typeface="楷体" charset="0"/>
                <a:ea typeface="楷体" charset="0"/>
                <a:cs typeface="楷体" charset="0"/>
              </a:rPr>
              <a:t>        </a:t>
            </a:r>
            <a:r>
              <a:rPr lang="zh-CN" altLang="en-US" sz="2400">
                <a:latin typeface="楷体" charset="0"/>
                <a:ea typeface="楷体" charset="0"/>
                <a:cs typeface="楷体" charset="0"/>
              </a:rPr>
              <a:t>除此之外，新旧大陆的文化冲击也十分强烈，文化上的交换是以旧大陆为主导地位，新大陆处于被动地位，生物和疫病等方面的影响造成了印第安人的社会组织和原始宗教的崩溃，加快了基督教的传播。同时，新大陆的发现对旧大陆原有的认识领域和基督教理论产生了重大的冲击，围绕固有认识问题的争论此起彼伏。这场“哥伦布大交换”对新旧大陆都产生了不可逆转的、深刻的变化和影响。</a:t>
            </a:r>
            <a:endParaRPr lang="zh-CN" altLang="en-US" sz="2400">
              <a:latin typeface="楷体" charset="0"/>
              <a:ea typeface="楷体" charset="0"/>
              <a:cs typeface="楷体" charset="0"/>
            </a:endParaRPr>
          </a:p>
          <a:p>
            <a:pPr>
              <a:lnSpc>
                <a:spcPct val="130000"/>
              </a:lnSpc>
              <a:spcBef>
                <a:spcPts val="0"/>
              </a:spcBef>
              <a:spcAft>
                <a:spcPts val="0"/>
              </a:spcAft>
            </a:pPr>
            <a:r>
              <a:rPr lang="zh-CN" altLang="en-US" sz="2400">
                <a:latin typeface="楷体" charset="0"/>
                <a:ea typeface="楷体" charset="0"/>
                <a:cs typeface="楷体" charset="0"/>
              </a:rPr>
              <a:t>      “我们想以比较长远的眼光望去，至少从某种程度而言如此，也就是以生命史学家，而非以单以人类建制的角度观望世界。”</a:t>
            </a:r>
            <a:endParaRPr lang="zh-CN" altLang="en-US" sz="2400">
              <a:latin typeface="楷体" charset="0"/>
              <a:ea typeface="楷体" charset="0"/>
              <a:cs typeface="楷体" charset="0"/>
            </a:endParaRPr>
          </a:p>
        </p:txBody>
      </p:sp>
      <p:pic>
        <p:nvPicPr>
          <p:cNvPr id="2097178" name="图片 3"/>
          <p:cNvPicPr>
            <a:picLocks noChangeAspect="1"/>
          </p:cNvPicPr>
          <p:nvPr/>
        </p:nvPicPr>
        <p:blipFill>
          <a:blip r:embed="rId1"/>
          <a:stretch>
            <a:fillRect/>
          </a:stretch>
        </p:blipFill>
        <p:spPr>
          <a:xfrm rot="21060000">
            <a:off x="682625" y="671195"/>
            <a:ext cx="3855720" cy="571246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352" name=""/>
        <p:cNvGrpSpPr/>
        <p:nvPr/>
      </p:nvGrpSpPr>
      <p:grpSpPr/>
      <p:pic>
        <p:nvPicPr>
          <p:cNvPr id="2097403" name="图片 3"/>
          <p:cNvPicPr>
            <a:picLocks noChangeAspect="1"/>
          </p:cNvPicPr>
          <p:nvPr/>
        </p:nvPicPr>
        <p:blipFill>
          <a:blip r:embed="rId1"/>
          <a:srcRect r="12116"/>
          <a:stretch>
            <a:fillRect/>
          </a:stretch>
        </p:blipFill>
        <p:spPr>
          <a:xfrm>
            <a:off x="4123055" y="2291715"/>
            <a:ext cx="2814320" cy="1066165"/>
          </a:xfrm>
          <a:prstGeom prst="rect">
            <a:avLst/>
          </a:prstGeom>
          <a:ln w="12700" cmpd="sng">
            <a:solidFill>
              <a:schemeClr val="accent1">
                <a:shade val="50000"/>
              </a:schemeClr>
            </a:solidFill>
            <a:prstDash val="solid"/>
          </a:ln>
        </p:spPr>
      </p:pic>
      <p:pic>
        <p:nvPicPr>
          <p:cNvPr id="2097404" name="图片 4"/>
          <p:cNvPicPr>
            <a:picLocks noChangeAspect="1"/>
          </p:cNvPicPr>
          <p:nvPr/>
        </p:nvPicPr>
        <p:blipFill>
          <a:blip r:embed="rId2"/>
          <a:srcRect r="5489" b="15435"/>
          <a:stretch>
            <a:fillRect/>
          </a:stretch>
        </p:blipFill>
        <p:spPr>
          <a:xfrm>
            <a:off x="6983730" y="1673225"/>
            <a:ext cx="4941570" cy="894080"/>
          </a:xfrm>
          <a:prstGeom prst="rect">
            <a:avLst/>
          </a:prstGeom>
        </p:spPr>
      </p:pic>
      <p:pic>
        <p:nvPicPr>
          <p:cNvPr id="2097405" name="图片 5"/>
          <p:cNvPicPr>
            <a:picLocks noChangeAspect="1"/>
          </p:cNvPicPr>
          <p:nvPr/>
        </p:nvPicPr>
        <p:blipFill>
          <a:blip r:embed="rId3"/>
          <a:stretch>
            <a:fillRect/>
          </a:stretch>
        </p:blipFill>
        <p:spPr>
          <a:xfrm>
            <a:off x="6983730" y="1000760"/>
            <a:ext cx="4941570" cy="656590"/>
          </a:xfrm>
          <a:prstGeom prst="rect">
            <a:avLst/>
          </a:prstGeom>
        </p:spPr>
      </p:pic>
      <p:pic>
        <p:nvPicPr>
          <p:cNvPr id="2097407" name="图片 7"/>
          <p:cNvPicPr>
            <a:picLocks noChangeAspect="1"/>
          </p:cNvPicPr>
          <p:nvPr/>
        </p:nvPicPr>
        <p:blipFill>
          <a:blip r:embed="rId4"/>
          <a:stretch>
            <a:fillRect/>
          </a:stretch>
        </p:blipFill>
        <p:spPr>
          <a:xfrm>
            <a:off x="5005705" y="4504055"/>
            <a:ext cx="3385185" cy="2171700"/>
          </a:xfrm>
          <a:prstGeom prst="rect">
            <a:avLst/>
          </a:prstGeom>
          <a:ln w="12700" cmpd="sng">
            <a:solidFill>
              <a:srgbClr val="92D050"/>
            </a:solidFill>
            <a:prstDash val="solid"/>
          </a:ln>
        </p:spPr>
      </p:pic>
      <p:pic>
        <p:nvPicPr>
          <p:cNvPr id="2097408" name="图片 8"/>
          <p:cNvPicPr>
            <a:picLocks noChangeAspect="1"/>
          </p:cNvPicPr>
          <p:nvPr/>
        </p:nvPicPr>
        <p:blipFill>
          <a:blip r:embed="rId5"/>
          <a:srcRect r="23845"/>
          <a:stretch>
            <a:fillRect/>
          </a:stretch>
        </p:blipFill>
        <p:spPr>
          <a:xfrm>
            <a:off x="294005" y="4506595"/>
            <a:ext cx="4629150" cy="2171700"/>
          </a:xfrm>
          <a:prstGeom prst="rect">
            <a:avLst/>
          </a:prstGeom>
        </p:spPr>
      </p:pic>
      <p:pic>
        <p:nvPicPr>
          <p:cNvPr id="2097409" name="图片 9"/>
          <p:cNvPicPr>
            <a:picLocks noChangeAspect="1"/>
          </p:cNvPicPr>
          <p:nvPr/>
        </p:nvPicPr>
        <p:blipFill>
          <a:blip r:embed="rId6"/>
          <a:srcRect l="5738" r="43857" b="5630"/>
          <a:stretch>
            <a:fillRect/>
          </a:stretch>
        </p:blipFill>
        <p:spPr>
          <a:xfrm>
            <a:off x="8473440" y="4520565"/>
            <a:ext cx="3434715" cy="2103755"/>
          </a:xfrm>
          <a:prstGeom prst="rect">
            <a:avLst/>
          </a:prstGeom>
          <a:ln w="12700" cmpd="sng">
            <a:solidFill>
              <a:srgbClr val="FE7118"/>
            </a:solidFill>
            <a:prstDash val="solid"/>
          </a:ln>
        </p:spPr>
      </p:pic>
      <p:sp>
        <p:nvSpPr>
          <p:cNvPr id="1049199" name="文本框 54"/>
          <p:cNvSpPr txBox="1"/>
          <p:nvPr/>
        </p:nvSpPr>
        <p:spPr>
          <a:xfrm>
            <a:off x="723186" y="135411"/>
            <a:ext cx="5703160" cy="706755"/>
          </a:xfrm>
          <a:prstGeom prst="rect">
            <a:avLst/>
          </a:prstGeom>
          <a:noFill/>
        </p:spPr>
        <p:txBody>
          <a:bodyPr wrap="square" rtlCol="0">
            <a:spAutoFit/>
            <a:scene3d>
              <a:camera prst="orthographicFront"/>
              <a:lightRig rig="threePt" dir="t"/>
            </a:scene3d>
          </a:bodyPr>
          <a:p>
            <a:pPr algn="l"/>
            <a:r>
              <a:rPr lang="en-US" altLang="zh-CN"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rPr>
              <a:t>  </a:t>
            </a:r>
            <a:r>
              <a:rPr lang="zh-CN" altLang="en-US"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rPr>
              <a:t>备课工具</a:t>
            </a:r>
            <a:endParaRPr lang="zh-CN" altLang="en-US" sz="4000" b="1">
              <a:solidFill>
                <a:srgbClr val="FF0000"/>
              </a:solidFill>
              <a:effectLst/>
              <a:latin typeface="Microsoft YaHei Bold" panose="020B0703020204020201" charset="-122"/>
              <a:ea typeface="Microsoft YaHei Bold" panose="020B0703020204020201" charset="-122"/>
              <a:cs typeface="Microsoft YaHei Bold" panose="020B0703020204020201" charset="-122"/>
            </a:endParaRPr>
          </a:p>
        </p:txBody>
      </p:sp>
      <p:sp>
        <p:nvSpPr>
          <p:cNvPr id="1049200" name="椭圆 7"/>
          <p:cNvSpPr/>
          <p:nvPr/>
        </p:nvSpPr>
        <p:spPr>
          <a:xfrm>
            <a:off x="351111" y="307246"/>
            <a:ext cx="434295" cy="434295"/>
          </a:xfrm>
          <a:prstGeom prst="ellipse">
            <a:avLst/>
          </a:prstGeom>
          <a:solidFill>
            <a:srgbClr val="FF0000"/>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9201"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pic>
        <p:nvPicPr>
          <p:cNvPr id="2" name="图片 1"/>
          <p:cNvPicPr>
            <a:picLocks noChangeAspect="1"/>
          </p:cNvPicPr>
          <p:nvPr/>
        </p:nvPicPr>
        <p:blipFill>
          <a:blip r:embed="rId7"/>
          <a:stretch>
            <a:fillRect/>
          </a:stretch>
        </p:blipFill>
        <p:spPr>
          <a:xfrm>
            <a:off x="294005" y="1033145"/>
            <a:ext cx="1924050" cy="3343275"/>
          </a:xfrm>
          <a:prstGeom prst="rect">
            <a:avLst/>
          </a:prstGeom>
          <a:ln w="12700" cmpd="sng">
            <a:solidFill>
              <a:srgbClr val="C00000"/>
            </a:solidFill>
            <a:prstDash val="solid"/>
          </a:ln>
        </p:spPr>
      </p:pic>
      <p:pic>
        <p:nvPicPr>
          <p:cNvPr id="3" name="图片 2"/>
          <p:cNvPicPr>
            <a:picLocks noChangeAspect="1"/>
          </p:cNvPicPr>
          <p:nvPr/>
        </p:nvPicPr>
        <p:blipFill>
          <a:blip r:embed="rId8"/>
          <a:srcRect l="10762" t="15060" r="28027" b="3600"/>
          <a:stretch>
            <a:fillRect/>
          </a:stretch>
        </p:blipFill>
        <p:spPr>
          <a:xfrm>
            <a:off x="2316480" y="3422650"/>
            <a:ext cx="2152650" cy="977265"/>
          </a:xfrm>
          <a:prstGeom prst="rect">
            <a:avLst/>
          </a:prstGeom>
        </p:spPr>
      </p:pic>
      <p:pic>
        <p:nvPicPr>
          <p:cNvPr id="4" name="图片 3"/>
          <p:cNvPicPr>
            <a:picLocks noChangeAspect="1"/>
          </p:cNvPicPr>
          <p:nvPr/>
        </p:nvPicPr>
        <p:blipFill>
          <a:blip r:embed="rId9"/>
          <a:stretch>
            <a:fillRect/>
          </a:stretch>
        </p:blipFill>
        <p:spPr>
          <a:xfrm>
            <a:off x="2316480" y="1033145"/>
            <a:ext cx="1727200" cy="2339340"/>
          </a:xfrm>
          <a:prstGeom prst="rect">
            <a:avLst/>
          </a:prstGeom>
          <a:ln w="12700" cmpd="sng">
            <a:solidFill>
              <a:srgbClr val="C00000"/>
            </a:solidFill>
            <a:prstDash val="solid"/>
          </a:ln>
        </p:spPr>
      </p:pic>
      <p:pic>
        <p:nvPicPr>
          <p:cNvPr id="5" name="图片 4"/>
          <p:cNvPicPr>
            <a:picLocks noChangeAspect="1"/>
          </p:cNvPicPr>
          <p:nvPr/>
        </p:nvPicPr>
        <p:blipFill>
          <a:blip r:embed="rId10"/>
          <a:stretch>
            <a:fillRect/>
          </a:stretch>
        </p:blipFill>
        <p:spPr>
          <a:xfrm>
            <a:off x="4142105" y="1016635"/>
            <a:ext cx="2799080" cy="1209675"/>
          </a:xfrm>
          <a:prstGeom prst="rect">
            <a:avLst/>
          </a:prstGeom>
          <a:ln w="12700" cmpd="sng">
            <a:solidFill>
              <a:srgbClr val="C00000"/>
            </a:solidFill>
            <a:prstDash val="solid"/>
          </a:ln>
        </p:spPr>
      </p:pic>
      <p:pic>
        <p:nvPicPr>
          <p:cNvPr id="6" name="图片 5"/>
          <p:cNvPicPr>
            <a:picLocks noChangeAspect="1"/>
          </p:cNvPicPr>
          <p:nvPr/>
        </p:nvPicPr>
        <p:blipFill>
          <a:blip r:embed="rId11"/>
          <a:stretch>
            <a:fillRect/>
          </a:stretch>
        </p:blipFill>
        <p:spPr>
          <a:xfrm>
            <a:off x="4567555" y="3422650"/>
            <a:ext cx="2352040" cy="977900"/>
          </a:xfrm>
          <a:prstGeom prst="rect">
            <a:avLst/>
          </a:prstGeom>
          <a:ln w="12700" cmpd="sng">
            <a:solidFill>
              <a:schemeClr val="accent1">
                <a:shade val="50000"/>
              </a:schemeClr>
            </a:solidFill>
            <a:prstDash val="solid"/>
          </a:ln>
        </p:spPr>
      </p:pic>
      <p:pic>
        <p:nvPicPr>
          <p:cNvPr id="7" name="图片 6"/>
          <p:cNvPicPr>
            <a:picLocks noChangeAspect="1"/>
          </p:cNvPicPr>
          <p:nvPr/>
        </p:nvPicPr>
        <p:blipFill>
          <a:blip r:embed="rId12"/>
          <a:stretch>
            <a:fillRect/>
          </a:stretch>
        </p:blipFill>
        <p:spPr>
          <a:xfrm>
            <a:off x="7016750" y="2601595"/>
            <a:ext cx="4892040" cy="842645"/>
          </a:xfrm>
          <a:prstGeom prst="rect">
            <a:avLst/>
          </a:prstGeom>
        </p:spPr>
      </p:pic>
      <p:pic>
        <p:nvPicPr>
          <p:cNvPr id="8" name="图片 7"/>
          <p:cNvPicPr>
            <a:picLocks noChangeAspect="1"/>
          </p:cNvPicPr>
          <p:nvPr/>
        </p:nvPicPr>
        <p:blipFill>
          <a:blip r:embed="rId13"/>
          <a:stretch>
            <a:fillRect/>
          </a:stretch>
        </p:blipFill>
        <p:spPr>
          <a:xfrm>
            <a:off x="7009130" y="3462655"/>
            <a:ext cx="4966335" cy="885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0"/>
                                  </p:stCondLst>
                                  <p:iterate type="lt">
                                    <p:tmPct val="10000"/>
                                  </p:iterate>
                                  <p:childTnLst>
                                    <p:set>
                                      <p:cBhvr>
                                        <p:cTn id="6" dur="1" fill="hold">
                                          <p:stCondLst>
                                            <p:cond delay="0"/>
                                          </p:stCondLst>
                                        </p:cTn>
                                        <p:tgtEl>
                                          <p:spTgt spid="1049199"/>
                                        </p:tgtEl>
                                        <p:attrNameLst>
                                          <p:attrName>style.visibility</p:attrName>
                                        </p:attrNameLst>
                                      </p:cBhvr>
                                      <p:to>
                                        <p:strVal val="visible"/>
                                      </p:to>
                                    </p:set>
                                    <p:anim calcmode="lin" valueType="num">
                                      <p:cBhvr additive="base">
                                        <p:cTn id="7" dur="500" fill="hold"/>
                                        <p:tgtEl>
                                          <p:spTgt spid="1049199"/>
                                        </p:tgtEl>
                                        <p:attrNameLst>
                                          <p:attrName>ppt_x</p:attrName>
                                        </p:attrNameLst>
                                      </p:cBhvr>
                                      <p:tavLst>
                                        <p:tav tm="0">
                                          <p:val>
                                            <p:strVal val="1+#ppt_w/2"/>
                                          </p:val>
                                        </p:tav>
                                        <p:tav tm="100000">
                                          <p:val>
                                            <p:strVal val="#ppt_x"/>
                                          </p:val>
                                        </p:tav>
                                      </p:tavLst>
                                    </p:anim>
                                    <p:anim calcmode="lin" valueType="num">
                                      <p:cBhvr additive="base">
                                        <p:cTn id="8" dur="500" fill="hold"/>
                                        <p:tgtEl>
                                          <p:spTgt spid="1049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9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p:graphicFrame>
        <p:nvGraphicFramePr>
          <p:cNvPr id="4194305" name="表格 10"/>
          <p:cNvGraphicFramePr/>
          <p:nvPr>
            <p:custDataLst>
              <p:tags r:id="rId1"/>
            </p:custDataLst>
          </p:nvPr>
        </p:nvGraphicFramePr>
        <p:xfrm>
          <a:off x="3160395" y="892175"/>
          <a:ext cx="8852535" cy="5739130"/>
        </p:xfrm>
        <a:graphic>
          <a:graphicData uri="http://schemas.openxmlformats.org/drawingml/2006/table">
            <a:tbl>
              <a:tblPr firstRow="1" bandRow="1">
                <a:tableStyleId>{E8B1032C-EA38-4F05-BA0D-38AFFFC7BED3}</a:tableStyleId>
              </a:tblPr>
              <a:tblGrid>
                <a:gridCol w="3139440"/>
                <a:gridCol w="2781935"/>
                <a:gridCol w="2931160"/>
              </a:tblGrid>
              <a:tr h="534670">
                <a:tc>
                  <a:txBody>
                    <a:bodyPr/>
                    <a:p>
                      <a:pPr algn="ctr">
                        <a:buNone/>
                      </a:pPr>
                      <a:r>
                        <a:rPr lang="zh-CN" altLang="en-US" sz="2800" b="0">
                          <a:effectLst/>
                          <a:latin typeface="楷体" charset="0"/>
                          <a:ea typeface="楷体" charset="0"/>
                        </a:rPr>
                        <a:t>新京报书评周刊</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陕西历史博物馆</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博物馆丨看展览</a:t>
                      </a:r>
                      <a:endParaRPr lang="zh-CN" altLang="en-US" sz="2800" b="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世界古代史研究</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三联生活周刊</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地球知识局</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东方历史评论</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文化纵横</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书斋里外</a:t>
                      </a:r>
                      <a:endParaRPr lang="zh-CN" altLang="en-US" sz="2800">
                        <a:effectLst/>
                        <a:latin typeface="楷体" charset="0"/>
                        <a:ea typeface="楷体" charset="0"/>
                      </a:endParaRPr>
                    </a:p>
                  </a:txBody>
                  <a:tcPr/>
                </a:tc>
              </a:tr>
              <a:tr h="539115">
                <a:tc>
                  <a:txBody>
                    <a:bodyPr/>
                    <a:p>
                      <a:pPr algn="ctr">
                        <a:buNone/>
                      </a:pPr>
                      <a:r>
                        <a:rPr lang="zh-CN" altLang="en-US" sz="2800">
                          <a:effectLst/>
                          <a:latin typeface="楷体" charset="0"/>
                          <a:ea typeface="楷体" charset="0"/>
                        </a:rPr>
                        <a:t>哲学园</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有据核查</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三辉图书</a:t>
                      </a:r>
                      <a:endParaRPr lang="zh-CN" altLang="en-US" sz="2800">
                        <a:effectLst/>
                        <a:latin typeface="楷体" charset="0"/>
                        <a:ea typeface="楷体" charset="0"/>
                      </a:endParaRPr>
                    </a:p>
                  </a:txBody>
                  <a:tcPr/>
                </a:tc>
              </a:tr>
              <a:tr h="518160">
                <a:tc>
                  <a:txBody>
                    <a:bodyPr/>
                    <a:p>
                      <a:pPr algn="ctr">
                        <a:buNone/>
                      </a:pPr>
                      <a:r>
                        <a:rPr lang="zh-CN" altLang="en-US" sz="2800">
                          <a:effectLst/>
                          <a:latin typeface="楷体" charset="0"/>
                          <a:ea typeface="楷体" charset="0"/>
                        </a:rPr>
                        <a:t>经观书评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文景</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镇西茶馆</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美国史教学与研究</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历史园地</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历史研习社</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cs typeface="楷体" charset="0"/>
                        </a:rPr>
                        <a:t>利兄日志（</a:t>
                      </a:r>
                      <a:r>
                        <a:rPr lang="en-US" altLang="zh-CN" sz="2800">
                          <a:effectLst/>
                          <a:latin typeface="楷体" charset="0"/>
                          <a:ea typeface="楷体" charset="0"/>
                          <a:cs typeface="楷体" charset="0"/>
                        </a:rPr>
                        <a:t>PPT</a:t>
                      </a:r>
                      <a:r>
                        <a:rPr lang="zh-CN" altLang="en-US" sz="2800">
                          <a:effectLst/>
                          <a:latin typeface="楷体" charset="0"/>
                          <a:ea typeface="楷体" charset="0"/>
                          <a:cs typeface="楷体" charset="0"/>
                        </a:rPr>
                        <a:t>）</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界面文化</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澎湃思想市场</a:t>
                      </a:r>
                      <a:endParaRPr lang="zh-CN" altLang="en-US" sz="2800">
                        <a:effectLst/>
                        <a:latin typeface="楷体" charset="0"/>
                        <a:ea typeface="楷体" charset="0"/>
                      </a:endParaRPr>
                    </a:p>
                  </a:txBody>
                  <a:tcPr/>
                </a:tc>
              </a:tr>
              <a:tr h="450850">
                <a:tc>
                  <a:txBody>
                    <a:bodyPr/>
                    <a:p>
                      <a:pPr algn="ctr">
                        <a:buNone/>
                      </a:pPr>
                      <a:r>
                        <a:rPr lang="zh-CN" altLang="en-US" sz="2800">
                          <a:effectLst/>
                          <a:latin typeface="楷体" charset="0"/>
                          <a:ea typeface="楷体" charset="0"/>
                        </a:rPr>
                        <a:t>思想潮</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雅理读书</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守望新教育</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史料搬运工</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刺猬公社</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叙拉古之惑</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探索与争鸣杂志</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世界知识</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文艺星球</a:t>
                      </a:r>
                      <a:endParaRPr lang="zh-CN" altLang="en-US" sz="2800">
                        <a:effectLst/>
                        <a:latin typeface="楷体" charset="0"/>
                        <a:ea typeface="楷体" charset="0"/>
                      </a:endParaRPr>
                    </a:p>
                  </a:txBody>
                  <a:tcPr/>
                </a:tc>
              </a:tr>
              <a:tr h="518400">
                <a:tc>
                  <a:txBody>
                    <a:bodyPr/>
                    <a:p>
                      <a:pPr algn="ctr">
                        <a:buNone/>
                      </a:pPr>
                      <a:r>
                        <a:rPr lang="zh-CN" altLang="en-US" sz="2800">
                          <a:effectLst/>
                          <a:latin typeface="楷体" charset="0"/>
                          <a:ea typeface="楷体" charset="0"/>
                        </a:rPr>
                        <a:t>跟我学个</a:t>
                      </a:r>
                      <a:r>
                        <a:rPr lang="en-US" altLang="zh-CN" sz="2800">
                          <a:effectLst/>
                          <a:latin typeface="楷体" charset="0"/>
                          <a:ea typeface="楷体" charset="0"/>
                        </a:rPr>
                        <a:t>p</a:t>
                      </a:r>
                      <a:endParaRPr lang="en-US" altLang="zh-CN" sz="2800">
                        <a:effectLst/>
                        <a:latin typeface="楷体" charset="0"/>
                        <a:ea typeface="楷体" charset="0"/>
                      </a:endParaRPr>
                    </a:p>
                  </a:txBody>
                  <a:tcPr/>
                </a:tc>
                <a:tc>
                  <a:txBody>
                    <a:bodyPr/>
                    <a:p>
                      <a:pPr algn="ctr">
                        <a:buNone/>
                      </a:pPr>
                      <a:r>
                        <a:rPr lang="zh-CN" altLang="en-US" sz="2800">
                          <a:effectLst/>
                          <a:latin typeface="楷体" charset="0"/>
                          <a:ea typeface="楷体" charset="0"/>
                        </a:rPr>
                        <a:t>上海书评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历史园地初中号</a:t>
                      </a:r>
                      <a:endParaRPr lang="zh-CN" altLang="en-US" sz="2800">
                        <a:effectLst/>
                        <a:latin typeface="楷体" charset="0"/>
                        <a:ea typeface="楷体" charset="0"/>
                      </a:endParaRPr>
                    </a:p>
                  </a:txBody>
                  <a:tcPr/>
                </a:tc>
              </a:tr>
            </a:tbl>
          </a:graphicData>
        </a:graphic>
      </p:graphicFrame>
      <p:sp>
        <p:nvSpPr>
          <p:cNvPr id="1048642" name="椭圆 7"/>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43"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44" name="矩形 2"/>
          <p:cNvSpPr/>
          <p:nvPr/>
        </p:nvSpPr>
        <p:spPr>
          <a:xfrm>
            <a:off x="1052214" y="170810"/>
            <a:ext cx="1706880" cy="706755"/>
          </a:xfrm>
          <a:prstGeom prst="rect">
            <a:avLst/>
          </a:prstGeom>
          <a:noFill/>
          <a:ln>
            <a:noFill/>
          </a:ln>
        </p:spPr>
        <p:txBody>
          <a:bodyPr wrap="none" rtlCol="0" anchor="t">
            <a:spAutoFit/>
            <a:scene3d>
              <a:camera prst="orthographicFront"/>
              <a:lightRig rig="threePt" dir="t"/>
            </a:scene3d>
          </a:bodyPr>
          <a:p>
            <a:pPr algn="ctr"/>
            <a:r>
              <a:rPr lang="zh-CN" altLang="en-US" sz="4000" b="1">
                <a:solidFill>
                  <a:schemeClr val="accent1"/>
                </a:solidFill>
                <a:effectLst/>
                <a:latin typeface="Microsoft YaHei Bold" panose="020B0703020204020201" charset="-122"/>
                <a:ea typeface="Microsoft YaHei Bold" panose="020B0703020204020201" charset="-122"/>
              </a:rPr>
              <a:t>公众号</a:t>
            </a:r>
            <a:endParaRPr lang="zh-CN" altLang="en-US" sz="4000" b="1">
              <a:solidFill>
                <a:schemeClr val="accent1"/>
              </a:solidFill>
              <a:effectLst/>
              <a:latin typeface="Microsoft YaHei Bold" panose="020B0703020204020201" charset="-122"/>
              <a:ea typeface="Microsoft YaHei Bold" panose="020B0703020204020201" charset="-122"/>
            </a:endParaRPr>
          </a:p>
        </p:txBody>
      </p:sp>
      <p:pic>
        <p:nvPicPr>
          <p:cNvPr id="2097166" name="图片 3"/>
          <p:cNvPicPr>
            <a:picLocks noChangeAspect="1"/>
          </p:cNvPicPr>
          <p:nvPr/>
        </p:nvPicPr>
        <p:blipFill>
          <a:blip r:embed="rId2"/>
          <a:stretch>
            <a:fillRect/>
          </a:stretch>
        </p:blipFill>
        <p:spPr>
          <a:xfrm>
            <a:off x="99695" y="908685"/>
            <a:ext cx="2974340" cy="1826260"/>
          </a:xfrm>
          <a:prstGeom prst="rect">
            <a:avLst/>
          </a:prstGeom>
        </p:spPr>
      </p:pic>
      <p:pic>
        <p:nvPicPr>
          <p:cNvPr id="2097167" name="图片 7" descr="78ef8bc9885f4514bda9a4d627c732a3"/>
          <p:cNvPicPr>
            <a:picLocks noChangeAspect="1"/>
          </p:cNvPicPr>
          <p:nvPr/>
        </p:nvPicPr>
        <p:blipFill>
          <a:blip r:embed="rId3"/>
          <a:stretch>
            <a:fillRect/>
          </a:stretch>
        </p:blipFill>
        <p:spPr>
          <a:xfrm>
            <a:off x="207645" y="4048125"/>
            <a:ext cx="2551430" cy="2809875"/>
          </a:xfrm>
          <a:prstGeom prst="rect">
            <a:avLst/>
          </a:prstGeom>
        </p:spPr>
      </p:pic>
      <p:pic>
        <p:nvPicPr>
          <p:cNvPr id="2097168" name="图片 0"/>
          <p:cNvPicPr>
            <a:picLocks noChangeAspect="1"/>
          </p:cNvPicPr>
          <p:nvPr/>
        </p:nvPicPr>
        <p:blipFill>
          <a:blip r:embed="rId4"/>
          <a:stretch>
            <a:fillRect/>
          </a:stretch>
        </p:blipFill>
        <p:spPr>
          <a:xfrm>
            <a:off x="99695" y="2867025"/>
            <a:ext cx="2973705" cy="11461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pic>
        <p:nvPicPr>
          <p:cNvPr id="2097164" name="图片 12"/>
          <p:cNvPicPr>
            <a:picLocks noChangeAspect="1"/>
          </p:cNvPicPr>
          <p:nvPr/>
        </p:nvPicPr>
        <p:blipFill>
          <a:blip r:embed="rId1">
            <a:clrChange>
              <a:clrFrom>
                <a:srgbClr val="F7F7F7">
                  <a:alpha val="100000"/>
                </a:srgbClr>
              </a:clrFrom>
              <a:clrTo>
                <a:srgbClr val="F7F7F7">
                  <a:alpha val="100000"/>
                  <a:alpha val="0"/>
                </a:srgbClr>
              </a:clrTo>
            </a:clrChange>
          </a:blip>
          <a:stretch>
            <a:fillRect/>
          </a:stretch>
        </p:blipFill>
        <p:spPr>
          <a:xfrm>
            <a:off x="39370" y="741680"/>
            <a:ext cx="2719070" cy="3274060"/>
          </a:xfrm>
          <a:prstGeom prst="rect">
            <a:avLst/>
          </a:prstGeom>
        </p:spPr>
      </p:pic>
      <p:graphicFrame>
        <p:nvGraphicFramePr>
          <p:cNvPr id="4194304" name="表格 10"/>
          <p:cNvGraphicFramePr/>
          <p:nvPr>
            <p:custDataLst>
              <p:tags r:id="rId2"/>
            </p:custDataLst>
          </p:nvPr>
        </p:nvGraphicFramePr>
        <p:xfrm>
          <a:off x="2757805" y="878205"/>
          <a:ext cx="9166860" cy="5667375"/>
        </p:xfrm>
        <a:graphic>
          <a:graphicData uri="http://schemas.openxmlformats.org/drawingml/2006/table">
            <a:tbl>
              <a:tblPr firstRow="1" bandRow="1">
                <a:tableStyleId>{5FD0F851-EC5A-4D38-B0AD-8093EC10F338}</a:tableStyleId>
              </a:tblPr>
              <a:tblGrid>
                <a:gridCol w="2962910"/>
                <a:gridCol w="2949575"/>
                <a:gridCol w="3254375"/>
              </a:tblGrid>
              <a:tr h="631190">
                <a:tc>
                  <a:txBody>
                    <a:bodyPr/>
                    <a:p>
                      <a:pPr algn="ctr">
                        <a:buNone/>
                      </a:pPr>
                      <a:r>
                        <a:rPr lang="zh-CN" altLang="en-US" sz="2800" b="0">
                          <a:effectLst/>
                          <a:latin typeface="楷体" charset="0"/>
                          <a:ea typeface="楷体" charset="0"/>
                        </a:rPr>
                        <a:t>陶寺文化传人</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螺蛳教育</a:t>
                      </a:r>
                      <a:endParaRPr lang="zh-CN" altLang="en-US" sz="2800" b="0">
                        <a:effectLst/>
                        <a:latin typeface="楷体" charset="0"/>
                        <a:ea typeface="楷体" charset="0"/>
                      </a:endParaRPr>
                    </a:p>
                  </a:txBody>
                  <a:tcPr/>
                </a:tc>
                <a:tc>
                  <a:txBody>
                    <a:bodyPr/>
                    <a:p>
                      <a:pPr algn="ctr">
                        <a:buNone/>
                      </a:pPr>
                      <a:r>
                        <a:rPr lang="zh-CN" altLang="en-US" sz="2800" b="0">
                          <a:effectLst/>
                          <a:latin typeface="楷体" charset="0"/>
                          <a:ea typeface="楷体" charset="0"/>
                        </a:rPr>
                        <a:t>意外艺术</a:t>
                      </a:r>
                      <a:endParaRPr lang="zh-CN" altLang="en-US" sz="2800" b="0">
                        <a:effectLst/>
                        <a:latin typeface="楷体" charset="0"/>
                        <a:ea typeface="楷体" charset="0"/>
                      </a:endParaRPr>
                    </a:p>
                  </a:txBody>
                  <a:tcPr/>
                </a:tc>
              </a:tr>
              <a:tr h="631190">
                <a:tc>
                  <a:txBody>
                    <a:bodyPr/>
                    <a:p>
                      <a:pPr algn="ctr">
                        <a:buNone/>
                      </a:pPr>
                      <a:r>
                        <a:rPr lang="zh-CN" altLang="en-US" sz="2800">
                          <a:effectLst/>
                          <a:latin typeface="楷体" charset="0"/>
                          <a:ea typeface="楷体" charset="0"/>
                        </a:rPr>
                        <a:t>于赓哲老师</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柚子木字幕组</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军武次位面</a:t>
                      </a:r>
                      <a:endParaRPr lang="zh-CN" altLang="en-US" sz="2800">
                        <a:effectLst/>
                        <a:latin typeface="楷体" charset="0"/>
                        <a:ea typeface="楷体" charset="0"/>
                      </a:endParaRPr>
                    </a:p>
                  </a:txBody>
                  <a:tcPr/>
                </a:tc>
              </a:tr>
              <a:tr h="631190">
                <a:tc>
                  <a:txBody>
                    <a:bodyPr/>
                    <a:p>
                      <a:pPr algn="ctr">
                        <a:buNone/>
                      </a:pPr>
                      <a:r>
                        <a:rPr lang="zh-CN" altLang="en-US" sz="2800">
                          <a:effectLst/>
                          <a:latin typeface="楷体" charset="0"/>
                          <a:ea typeface="楷体" charset="0"/>
                        </a:rPr>
                        <a:t>地图跳动</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思维实验室</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珂seeker</a:t>
                      </a:r>
                      <a:endParaRPr lang="zh-CN" altLang="en-US" sz="2800">
                        <a:effectLst/>
                        <a:latin typeface="楷体" charset="0"/>
                        <a:ea typeface="楷体" charset="0"/>
                        <a:cs typeface="楷体" charset="0"/>
                      </a:endParaRPr>
                    </a:p>
                  </a:txBody>
                  <a:tcPr/>
                </a:tc>
              </a:tr>
              <a:tr h="629920">
                <a:tc>
                  <a:txBody>
                    <a:bodyPr/>
                    <a:p>
                      <a:pPr algn="ctr">
                        <a:buNone/>
                      </a:pPr>
                      <a:r>
                        <a:rPr lang="zh-CN" altLang="en-US" sz="2800">
                          <a:effectLst/>
                          <a:latin typeface="楷体" charset="0"/>
                          <a:ea typeface="楷体" charset="0"/>
                        </a:rPr>
                        <a:t>二分之绿</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历史独角兽</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崴螺山の养陶民工</a:t>
                      </a:r>
                      <a:endParaRPr lang="zh-CN" altLang="en-US" sz="2800">
                        <a:effectLst/>
                        <a:latin typeface="楷体" charset="0"/>
                        <a:ea typeface="楷体" charset="0"/>
                      </a:endParaRPr>
                    </a:p>
                  </a:txBody>
                  <a:tcPr/>
                </a:tc>
              </a:tr>
              <a:tr h="631825">
                <a:tc>
                  <a:txBody>
                    <a:bodyPr/>
                    <a:p>
                      <a:pPr algn="ctr">
                        <a:buNone/>
                      </a:pPr>
                      <a:r>
                        <a:rPr lang="zh-CN" altLang="en-US" sz="2800">
                          <a:effectLst/>
                          <a:latin typeface="楷体" charset="0"/>
                          <a:ea typeface="楷体" charset="0"/>
                        </a:rPr>
                        <a:t>魏小河</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人文社科爱好者</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历史那些事</a:t>
                      </a:r>
                      <a:endParaRPr lang="zh-CN" altLang="en-US" sz="2800">
                        <a:effectLst/>
                        <a:latin typeface="楷体" charset="0"/>
                        <a:ea typeface="楷体" charset="0"/>
                      </a:endParaRPr>
                    </a:p>
                  </a:txBody>
                  <a:tcPr/>
                </a:tc>
              </a:tr>
              <a:tr h="630555">
                <a:tc>
                  <a:txBody>
                    <a:bodyPr/>
                    <a:p>
                      <a:pPr algn="ctr">
                        <a:buNone/>
                      </a:pPr>
                      <a:r>
                        <a:rPr lang="zh-CN" altLang="en-US" sz="2800">
                          <a:effectLst/>
                          <a:latin typeface="楷体" charset="0"/>
                          <a:ea typeface="楷体" charset="0"/>
                        </a:rPr>
                        <a:t>旁门左道</a:t>
                      </a:r>
                      <a:r>
                        <a:rPr lang="en-US" altLang="zh-CN" sz="2800">
                          <a:effectLst/>
                          <a:latin typeface="楷体" charset="0"/>
                          <a:ea typeface="楷体" charset="0"/>
                        </a:rPr>
                        <a:t>ppt</a:t>
                      </a:r>
                      <a:endParaRPr lang="en-US" altLang="zh-CN" sz="2800">
                        <a:effectLst/>
                        <a:latin typeface="楷体" charset="0"/>
                        <a:ea typeface="楷体" charset="0"/>
                      </a:endParaRPr>
                    </a:p>
                  </a:txBody>
                  <a:tcPr/>
                </a:tc>
                <a:tc>
                  <a:txBody>
                    <a:bodyPr/>
                    <a:p>
                      <a:pPr algn="ctr">
                        <a:buNone/>
                      </a:pPr>
                      <a:r>
                        <a:rPr lang="zh-CN" altLang="en-US" sz="2800">
                          <a:effectLst/>
                          <a:latin typeface="楷体" charset="0"/>
                          <a:ea typeface="楷体" charset="0"/>
                        </a:rPr>
                        <a:t>三维地图说历史</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戴锦华讲电影</a:t>
                      </a:r>
                      <a:endParaRPr lang="zh-CN" altLang="en-US" sz="2800">
                        <a:effectLst/>
                        <a:latin typeface="楷体" charset="0"/>
                        <a:ea typeface="楷体" charset="0"/>
                      </a:endParaRPr>
                    </a:p>
                  </a:txBody>
                  <a:tcPr/>
                </a:tc>
              </a:tr>
              <a:tr h="619125">
                <a:tc>
                  <a:txBody>
                    <a:bodyPr/>
                    <a:p>
                      <a:pPr algn="ctr">
                        <a:buNone/>
                      </a:pPr>
                      <a:r>
                        <a:rPr lang="zh-CN" altLang="en-US" sz="2800">
                          <a:effectLst/>
                          <a:latin typeface="楷体" charset="0"/>
                          <a:ea typeface="楷体" charset="0"/>
                        </a:rPr>
                        <a:t>机核网</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看电影了没</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历史系の沙丁鱼_llz</a:t>
                      </a:r>
                      <a:endParaRPr lang="zh-CN" altLang="en-US" sz="2800">
                        <a:effectLst/>
                        <a:latin typeface="楷体" charset="0"/>
                        <a:ea typeface="楷体" charset="0"/>
                        <a:cs typeface="楷体" charset="0"/>
                      </a:endParaRPr>
                    </a:p>
                  </a:txBody>
                  <a:tcPr/>
                </a:tc>
              </a:tr>
              <a:tr h="631190">
                <a:tc>
                  <a:txBody>
                    <a:bodyPr/>
                    <a:p>
                      <a:pPr algn="ctr">
                        <a:buNone/>
                      </a:pPr>
                      <a:r>
                        <a:rPr lang="zh-CN" altLang="en-US" sz="2800">
                          <a:effectLst/>
                          <a:latin typeface="楷体" charset="0"/>
                          <a:ea typeface="楷体" charset="0"/>
                          <a:cs typeface="楷体" charset="0"/>
                        </a:rPr>
                        <a:t>太阳星sunstar</a:t>
                      </a:r>
                      <a:endParaRPr lang="zh-CN" altLang="en-US" sz="2800">
                        <a:effectLst/>
                        <a:latin typeface="楷体" charset="0"/>
                        <a:ea typeface="楷体" charset="0"/>
                        <a:cs typeface="楷体" charset="0"/>
                      </a:endParaRPr>
                    </a:p>
                  </a:txBody>
                  <a:tcPr/>
                </a:tc>
                <a:tc>
                  <a:txBody>
                    <a:bodyPr/>
                    <a:p>
                      <a:pPr algn="ctr">
                        <a:buNone/>
                      </a:pPr>
                      <a:r>
                        <a:rPr lang="zh-CN" altLang="en-US" sz="2800">
                          <a:effectLst/>
                          <a:latin typeface="楷体" charset="0"/>
                          <a:ea typeface="楷体" charset="0"/>
                        </a:rPr>
                        <a:t>好奇星人知识酱</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cs typeface="楷体" charset="0"/>
                        </a:rPr>
                        <a:t>Wayne调查</a:t>
                      </a:r>
                      <a:endParaRPr lang="zh-CN" altLang="en-US" sz="2800">
                        <a:effectLst/>
                        <a:latin typeface="楷体" charset="0"/>
                        <a:ea typeface="楷体" charset="0"/>
                        <a:cs typeface="楷体" charset="0"/>
                      </a:endParaRPr>
                    </a:p>
                  </a:txBody>
                  <a:tcPr/>
                </a:tc>
              </a:tr>
              <a:tr h="631190">
                <a:tc>
                  <a:txBody>
                    <a:bodyPr/>
                    <a:p>
                      <a:pPr algn="ctr">
                        <a:buNone/>
                      </a:pPr>
                      <a:r>
                        <a:rPr lang="zh-CN" altLang="en-US" sz="2800">
                          <a:effectLst/>
                          <a:latin typeface="楷体" charset="0"/>
                          <a:ea typeface="楷体" charset="0"/>
                        </a:rPr>
                        <a:t>哔哩哔哩纪录片</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罗翔说刑法</a:t>
                      </a:r>
                      <a:endParaRPr lang="zh-CN" altLang="en-US" sz="2800">
                        <a:effectLst/>
                        <a:latin typeface="楷体" charset="0"/>
                        <a:ea typeface="楷体" charset="0"/>
                      </a:endParaRPr>
                    </a:p>
                  </a:txBody>
                  <a:tcPr/>
                </a:tc>
                <a:tc>
                  <a:txBody>
                    <a:bodyPr/>
                    <a:p>
                      <a:pPr algn="ctr">
                        <a:buNone/>
                      </a:pPr>
                      <a:r>
                        <a:rPr lang="zh-CN" altLang="en-US" sz="2800">
                          <a:effectLst/>
                          <a:latin typeface="楷体" charset="0"/>
                          <a:ea typeface="楷体" charset="0"/>
                        </a:rPr>
                        <a:t>文史阁</a:t>
                      </a:r>
                      <a:endParaRPr lang="zh-CN" altLang="en-US" sz="2800">
                        <a:effectLst/>
                        <a:latin typeface="楷体" charset="0"/>
                        <a:ea typeface="楷体" charset="0"/>
                      </a:endParaRPr>
                    </a:p>
                  </a:txBody>
                  <a:tcPr/>
                </a:tc>
              </a:tr>
            </a:tbl>
          </a:graphicData>
        </a:graphic>
      </p:graphicFrame>
      <p:pic>
        <p:nvPicPr>
          <p:cNvPr id="2097165" name="图片 1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9370" y="3563620"/>
            <a:ext cx="2697480" cy="2771140"/>
          </a:xfrm>
          <a:prstGeom prst="rect">
            <a:avLst/>
          </a:prstGeom>
        </p:spPr>
      </p:pic>
      <p:sp>
        <p:nvSpPr>
          <p:cNvPr id="1048631" name="椭圆 84"/>
          <p:cNvSpPr/>
          <p:nvPr/>
        </p:nvSpPr>
        <p:spPr>
          <a:xfrm>
            <a:off x="351111" y="307246"/>
            <a:ext cx="434295" cy="434295"/>
          </a:xfrm>
          <a:prstGeom prst="ellipse">
            <a:avLst/>
          </a:prstGeom>
          <a:solidFill>
            <a:srgbClr val="01B0FF"/>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32" name="椭圆 8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90204" pitchFamily="34" charset="0"/>
              <a:ea typeface="微软雅黑" panose="020B0703020204020201" pitchFamily="34" charset="-122"/>
              <a:sym typeface="Arial" panose="020B0604020202090204" pitchFamily="34" charset="0"/>
            </a:endParaRPr>
          </a:p>
        </p:txBody>
      </p:sp>
      <p:sp>
        <p:nvSpPr>
          <p:cNvPr id="1048633" name="矩形 2"/>
          <p:cNvSpPr/>
          <p:nvPr/>
        </p:nvSpPr>
        <p:spPr>
          <a:xfrm>
            <a:off x="1038879" y="170810"/>
            <a:ext cx="1198880" cy="70675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4000" b="1">
                <a:solidFill>
                  <a:srgbClr val="01B0FF"/>
                </a:solidFill>
                <a:effectLst>
                  <a:outerShdw blurRad="38100" dist="38100" dir="2700000" algn="tl">
                    <a:srgbClr val="000000">
                      <a:alpha val="43137"/>
                    </a:srgbClr>
                  </a:outerShdw>
                </a:effectLst>
                <a:latin typeface="微软雅黑" panose="020B0703020204020201" pitchFamily="34" charset="-122"/>
                <a:ea typeface="微软雅黑" panose="020B0703020204020201" pitchFamily="34" charset="-122"/>
              </a:rPr>
              <a:t>视频</a:t>
            </a:r>
            <a:endParaRPr lang="zh-CN" altLang="en-US" sz="4000" b="1">
              <a:solidFill>
                <a:srgbClr val="01B0FF"/>
              </a:solidFill>
              <a:effectLst>
                <a:outerShdw blurRad="38100" dist="38100" dir="2700000" algn="tl">
                  <a:srgbClr val="000000">
                    <a:alpha val="43137"/>
                  </a:srgbClr>
                </a:outerShdw>
              </a:effectLst>
              <a:latin typeface="微软雅黑" panose="020B0703020204020201" pitchFamily="34" charset="-122"/>
              <a:ea typeface="微软雅黑" panose="020B0703020204020201"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232" name=""/>
        <p:cNvGrpSpPr/>
        <p:nvPr/>
      </p:nvGrpSpPr>
      <p:grpSpPr>
        <a:xfrm>
          <a:off x="0" y="0"/>
          <a:ext cx="0" cy="0"/>
          <a:chOff x="0" y="0"/>
          <a:chExt cx="0" cy="0"/>
        </a:xfrm>
      </p:grpSpPr>
      <p:sp>
        <p:nvSpPr>
          <p:cNvPr id="1048770" name="矩形 2"/>
          <p:cNvSpPr/>
          <p:nvPr/>
        </p:nvSpPr>
        <p:spPr>
          <a:xfrm>
            <a:off x="328247" y="376312"/>
            <a:ext cx="11535508" cy="610537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426" name="图片 4"/>
          <p:cNvPicPr>
            <a:picLocks noChangeAspect="1"/>
          </p:cNvPicPr>
          <p:nvPr/>
        </p:nvPicPr>
        <p:blipFill>
          <a:blip r:embed="rId1"/>
          <a:stretch>
            <a:fillRect/>
          </a:stretch>
        </p:blipFill>
        <p:spPr>
          <a:xfrm>
            <a:off x="4211955" y="3491230"/>
            <a:ext cx="1961515" cy="2959100"/>
          </a:xfrm>
          <a:prstGeom prst="rect">
            <a:avLst/>
          </a:prstGeom>
        </p:spPr>
      </p:pic>
      <p:pic>
        <p:nvPicPr>
          <p:cNvPr id="2097427" name="图片 5"/>
          <p:cNvPicPr>
            <a:picLocks noChangeAspect="1"/>
          </p:cNvPicPr>
          <p:nvPr/>
        </p:nvPicPr>
        <p:blipFill>
          <a:blip r:embed="rId2"/>
          <a:stretch>
            <a:fillRect/>
          </a:stretch>
        </p:blipFill>
        <p:spPr>
          <a:xfrm>
            <a:off x="6173470" y="3485515"/>
            <a:ext cx="2009140" cy="2995295"/>
          </a:xfrm>
          <a:prstGeom prst="rect">
            <a:avLst/>
          </a:prstGeom>
        </p:spPr>
      </p:pic>
      <p:pic>
        <p:nvPicPr>
          <p:cNvPr id="2097428" name="图片 6"/>
          <p:cNvPicPr>
            <a:picLocks noChangeAspect="1"/>
          </p:cNvPicPr>
          <p:nvPr/>
        </p:nvPicPr>
        <p:blipFill>
          <a:blip r:embed="rId3"/>
          <a:stretch>
            <a:fillRect/>
          </a:stretch>
        </p:blipFill>
        <p:spPr>
          <a:xfrm>
            <a:off x="8209915" y="3469640"/>
            <a:ext cx="1852295" cy="3011805"/>
          </a:xfrm>
          <a:prstGeom prst="rect">
            <a:avLst/>
          </a:prstGeom>
        </p:spPr>
      </p:pic>
      <p:pic>
        <p:nvPicPr>
          <p:cNvPr id="2097429" name="图片 7"/>
          <p:cNvPicPr>
            <a:picLocks noChangeAspect="1"/>
          </p:cNvPicPr>
          <p:nvPr/>
        </p:nvPicPr>
        <p:blipFill>
          <a:blip r:embed="rId4"/>
          <a:stretch>
            <a:fillRect/>
          </a:stretch>
        </p:blipFill>
        <p:spPr>
          <a:xfrm>
            <a:off x="328295" y="3491230"/>
            <a:ext cx="2009140" cy="2974340"/>
          </a:xfrm>
          <a:prstGeom prst="rect">
            <a:avLst/>
          </a:prstGeom>
        </p:spPr>
      </p:pic>
      <p:pic>
        <p:nvPicPr>
          <p:cNvPr id="2097430" name="图片 8"/>
          <p:cNvPicPr>
            <a:picLocks noChangeAspect="1"/>
          </p:cNvPicPr>
          <p:nvPr/>
        </p:nvPicPr>
        <p:blipFill>
          <a:blip r:embed="rId5"/>
          <a:stretch>
            <a:fillRect/>
          </a:stretch>
        </p:blipFill>
        <p:spPr>
          <a:xfrm>
            <a:off x="2337435" y="3491230"/>
            <a:ext cx="1852295" cy="2960370"/>
          </a:xfrm>
          <a:prstGeom prst="rect">
            <a:avLst/>
          </a:prstGeom>
        </p:spPr>
      </p:pic>
      <p:pic>
        <p:nvPicPr>
          <p:cNvPr id="2097431" name="图片 10"/>
          <p:cNvPicPr>
            <a:picLocks noChangeAspect="1"/>
          </p:cNvPicPr>
          <p:nvPr/>
        </p:nvPicPr>
        <p:blipFill>
          <a:blip r:embed="rId6"/>
          <a:stretch>
            <a:fillRect/>
          </a:stretch>
        </p:blipFill>
        <p:spPr>
          <a:xfrm>
            <a:off x="328295" y="375920"/>
            <a:ext cx="5265420" cy="3115310"/>
          </a:xfrm>
          <a:prstGeom prst="rect">
            <a:avLst/>
          </a:prstGeom>
        </p:spPr>
      </p:pic>
      <p:pic>
        <p:nvPicPr>
          <p:cNvPr id="2097432" name="图片 13"/>
          <p:cNvPicPr>
            <a:picLocks noChangeAspect="1"/>
          </p:cNvPicPr>
          <p:nvPr/>
        </p:nvPicPr>
        <p:blipFill>
          <a:blip r:embed="rId7"/>
          <a:stretch>
            <a:fillRect/>
          </a:stretch>
        </p:blipFill>
        <p:spPr>
          <a:xfrm>
            <a:off x="10062210" y="375920"/>
            <a:ext cx="1801495" cy="4305300"/>
          </a:xfrm>
          <a:prstGeom prst="rect">
            <a:avLst/>
          </a:prstGeom>
        </p:spPr>
      </p:pic>
      <p:pic>
        <p:nvPicPr>
          <p:cNvPr id="2097433" name="图片 16"/>
          <p:cNvPicPr>
            <a:picLocks noChangeAspect="1"/>
          </p:cNvPicPr>
          <p:nvPr/>
        </p:nvPicPr>
        <p:blipFill>
          <a:blip r:embed="rId8"/>
          <a:stretch>
            <a:fillRect/>
          </a:stretch>
        </p:blipFill>
        <p:spPr>
          <a:xfrm>
            <a:off x="10073640" y="4681855"/>
            <a:ext cx="1789430" cy="1799590"/>
          </a:xfrm>
          <a:prstGeom prst="rect">
            <a:avLst/>
          </a:prstGeom>
        </p:spPr>
      </p:pic>
      <p:pic>
        <p:nvPicPr>
          <p:cNvPr id="2097434" name="图片 19"/>
          <p:cNvPicPr>
            <a:picLocks noChangeAspect="1"/>
          </p:cNvPicPr>
          <p:nvPr/>
        </p:nvPicPr>
        <p:blipFill>
          <a:blip r:embed="rId9"/>
          <a:srcRect/>
          <a:stretch>
            <a:fillRect/>
          </a:stretch>
        </p:blipFill>
        <p:spPr>
          <a:xfrm>
            <a:off x="5593080" y="376555"/>
            <a:ext cx="4480560" cy="3093720"/>
          </a:xfrm>
          <a:prstGeom prst="rect">
            <a:avLst/>
          </a:prstGeom>
        </p:spPr>
      </p:pic>
      <p:sp>
        <p:nvSpPr>
          <p:cNvPr id="1048771" name="矩形 1"/>
          <p:cNvSpPr/>
          <p:nvPr/>
        </p:nvSpPr>
        <p:spPr>
          <a:xfrm>
            <a:off x="262890" y="234315"/>
            <a:ext cx="11737340" cy="63627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7000">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0"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6842" r="-6842"/>
          <a:stretch>
            <a:fillRect/>
          </a:stretch>
        </p:blipFill>
        <p:spPr>
          <a:xfrm>
            <a:off x="-18605" y="113287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6842" r="-6842"/>
          <a:stretch>
            <a:fillRect/>
          </a:stretch>
        </p:blipFill>
        <p:spPr>
          <a:xfrm>
            <a:off x="9713779" y="104551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7597" r="-7597"/>
          <a:stretch>
            <a:fillRect/>
          </a:stretch>
        </p:blipFill>
        <p:spPr>
          <a:xfrm>
            <a:off x="7239840" y="84630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4842" r="-14842"/>
          <a:stretch>
            <a:fillRect/>
          </a:stretch>
        </p:blipFill>
        <p:spPr>
          <a:xfrm>
            <a:off x="2417607" y="81486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1224" r="-11224"/>
          <a:stretch>
            <a:fillRect/>
          </a:stretch>
        </p:blipFill>
        <p:spPr>
          <a:xfrm>
            <a:off x="4862383" y="123079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grpSp>
        <p:nvGrpSpPr>
          <p:cNvPr id="5" name="组合 4"/>
          <p:cNvGrpSpPr/>
          <p:nvPr/>
        </p:nvGrpSpPr>
        <p:grpSpPr>
          <a:xfrm>
            <a:off x="2639544" y="1016176"/>
            <a:ext cx="5171198" cy="1901237"/>
            <a:chOff x="1375978" y="1347102"/>
            <a:chExt cx="5171198" cy="1901237"/>
          </a:xfrm>
        </p:grpSpPr>
        <p:sp>
          <p:nvSpPr>
            <p:cNvPr id="4" name="文本框 3"/>
            <p:cNvSpPr txBox="1"/>
            <p:nvPr/>
          </p:nvSpPr>
          <p:spPr>
            <a:xfrm rot="20624358">
              <a:off x="1441291" y="1386291"/>
              <a:ext cx="5105885" cy="1862048"/>
            </a:xfrm>
            <a:prstGeom prst="rect">
              <a:avLst/>
            </a:prstGeom>
            <a:noFill/>
          </p:spPr>
          <p:txBody>
            <a:bodyPr wrap="none" rtlCol="0">
              <a:spAutoFit/>
            </a:bodyPr>
            <a:lstStyle/>
            <a:p>
              <a:r>
                <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rPr>
                <a:t>Part 01</a:t>
              </a:r>
              <a:endPar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endParaRPr>
            </a:p>
          </p:txBody>
        </p:sp>
        <p:sp>
          <p:nvSpPr>
            <p:cNvPr id="3" name="文本框 2"/>
            <p:cNvSpPr txBox="1"/>
            <p:nvPr/>
          </p:nvSpPr>
          <p:spPr>
            <a:xfrm rot="20624358">
              <a:off x="1375978" y="1347102"/>
              <a:ext cx="5105885" cy="1862048"/>
            </a:xfrm>
            <a:prstGeom prst="rect">
              <a:avLst/>
            </a:prstGeom>
            <a:noFill/>
          </p:spPr>
          <p:txBody>
            <a:bodyPr wrap="none" rtlCol="0">
              <a:spAutoFit/>
            </a:bodyPr>
            <a:lstStyle/>
            <a:p>
              <a:r>
                <a:rPr lang="en-US" altLang="zh-CN" sz="11500" b="1" dirty="0" smtClean="0">
                  <a:solidFill>
                    <a:srgbClr val="2F3650"/>
                  </a:solidFill>
                  <a:latin typeface="Arial" panose="020B0604020202090204" pitchFamily="34" charset="0"/>
                  <a:ea typeface="微软雅黑" panose="020B0703020204020201" pitchFamily="34" charset="-122"/>
                  <a:cs typeface="Arial" panose="020B0604020202090204" pitchFamily="34" charset="0"/>
                </a:rPr>
                <a:t>Part 01</a:t>
              </a:r>
              <a:endParaRPr lang="zh-CN" altLang="en-US" sz="11500" b="1" dirty="0">
                <a:solidFill>
                  <a:srgbClr val="2F3650"/>
                </a:solidFill>
                <a:latin typeface="Arial" panose="020B0604020202090204" pitchFamily="34" charset="0"/>
                <a:ea typeface="微软雅黑" panose="020B0703020204020201" pitchFamily="34" charset="-122"/>
                <a:cs typeface="Arial" panose="020B0604020202090204" pitchFamily="34" charset="0"/>
              </a:endParaRPr>
            </a:p>
          </p:txBody>
        </p:sp>
      </p:grpSp>
      <p:grpSp>
        <p:nvGrpSpPr>
          <p:cNvPr id="8" name="组合 7"/>
          <p:cNvGrpSpPr/>
          <p:nvPr/>
        </p:nvGrpSpPr>
        <p:grpSpPr>
          <a:xfrm>
            <a:off x="8307336" y="1749083"/>
            <a:ext cx="3967659" cy="1198882"/>
            <a:chOff x="8322667" y="1593868"/>
            <a:chExt cx="3967659" cy="1198882"/>
          </a:xfrm>
        </p:grpSpPr>
        <p:sp>
          <p:nvSpPr>
            <p:cNvPr id="7" name="文本框 6"/>
            <p:cNvSpPr txBox="1"/>
            <p:nvPr/>
          </p:nvSpPr>
          <p:spPr>
            <a:xfrm rot="2131021">
              <a:off x="8449846" y="1593868"/>
              <a:ext cx="3840480" cy="1198880"/>
            </a:xfrm>
            <a:prstGeom prst="rect">
              <a:avLst/>
            </a:prstGeom>
            <a:noFill/>
          </p:spPr>
          <p:txBody>
            <a:bodyPr wrap="none" rtlCol="0">
              <a:spAutoFit/>
            </a:bodyPr>
            <a:lstStyle/>
            <a:p>
              <a:r>
                <a:rPr lang="zh-CN" altLang="en-US" sz="7200" b="1" dirty="0">
                  <a:solidFill>
                    <a:srgbClr val="87919B"/>
                  </a:solidFill>
                  <a:latin typeface="微软雅黑" panose="020B0703020204020201" pitchFamily="34" charset="-122"/>
                  <a:ea typeface="微软雅黑" panose="020B0703020204020201" pitchFamily="34" charset="-122"/>
                </a:rPr>
                <a:t>史料来源</a:t>
              </a:r>
              <a:endParaRPr lang="zh-CN" altLang="en-US" sz="7200" b="1" dirty="0">
                <a:solidFill>
                  <a:srgbClr val="87919B"/>
                </a:solidFill>
                <a:latin typeface="微软雅黑" panose="020B0703020204020201" pitchFamily="34" charset="-122"/>
                <a:ea typeface="微软雅黑" panose="020B0703020204020201" pitchFamily="34" charset="-122"/>
              </a:endParaRPr>
            </a:p>
          </p:txBody>
        </p:sp>
        <p:sp>
          <p:nvSpPr>
            <p:cNvPr id="6" name="文本框 5"/>
            <p:cNvSpPr txBox="1"/>
            <p:nvPr/>
          </p:nvSpPr>
          <p:spPr>
            <a:xfrm rot="2131021">
              <a:off x="8322667" y="1593870"/>
              <a:ext cx="3840480" cy="1198880"/>
            </a:xfrm>
            <a:prstGeom prst="rect">
              <a:avLst/>
            </a:prstGeom>
            <a:noFill/>
          </p:spPr>
          <p:txBody>
            <a:bodyPr wrap="none" rtlCol="0">
              <a:spAutoFit/>
            </a:bodyPr>
            <a:lstStyle/>
            <a:p>
              <a:r>
                <a:rPr lang="zh-CN" altLang="en-US" sz="7200" b="1" dirty="0">
                  <a:solidFill>
                    <a:schemeClr val="bg1"/>
                  </a:solidFill>
                  <a:latin typeface="微软雅黑" panose="020B0703020204020201" pitchFamily="34" charset="-122"/>
                  <a:ea typeface="微软雅黑" panose="020B0703020204020201" pitchFamily="34" charset="-122"/>
                </a:rPr>
                <a:t>史料来源</a:t>
              </a:r>
              <a:endParaRPr lang="zh-CN" altLang="en-US" sz="7200" b="1" dirty="0">
                <a:solidFill>
                  <a:schemeClr val="bg1"/>
                </a:solidFill>
                <a:latin typeface="微软雅黑" panose="020B0703020204020201" pitchFamily="34" charset="-122"/>
                <a:ea typeface="微软雅黑" panose="020B0703020204020201" pitchFamily="34" charset="-122"/>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3"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5060" r="-15060"/>
          <a:stretch>
            <a:fillRect/>
          </a:stretch>
        </p:blipFill>
        <p:spPr>
          <a:xfrm>
            <a:off x="24575" y="116589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9194" r="-19194"/>
          <a:stretch>
            <a:fillRect/>
          </a:stretch>
        </p:blipFill>
        <p:spPr>
          <a:xfrm>
            <a:off x="9756959" y="107853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7621" r="-7621"/>
          <a:stretch>
            <a:fillRect/>
          </a:stretch>
        </p:blipFill>
        <p:spPr>
          <a:xfrm>
            <a:off x="7283020" y="87932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4904" r="-14904"/>
          <a:stretch>
            <a:fillRect/>
          </a:stretch>
        </p:blipFill>
        <p:spPr>
          <a:xfrm>
            <a:off x="2460787" y="84788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4904" r="-14904"/>
          <a:stretch>
            <a:fillRect/>
          </a:stretch>
        </p:blipFill>
        <p:spPr>
          <a:xfrm>
            <a:off x="4905563" y="126381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6"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7627" r="-17627"/>
          <a:stretch>
            <a:fillRect/>
          </a:stretch>
        </p:blipFill>
        <p:spPr>
          <a:xfrm>
            <a:off x="-18605" y="134623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7500" r="-17500"/>
          <a:stretch>
            <a:fillRect/>
          </a:stretch>
        </p:blipFill>
        <p:spPr>
          <a:xfrm>
            <a:off x="9713779" y="125887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18425" r="-18425"/>
          <a:stretch>
            <a:fillRect/>
          </a:stretch>
        </p:blipFill>
        <p:spPr>
          <a:xfrm>
            <a:off x="7239840" y="105966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7500" r="-17500"/>
          <a:stretch>
            <a:fillRect/>
          </a:stretch>
        </p:blipFill>
        <p:spPr>
          <a:xfrm>
            <a:off x="2417607" y="102822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8315" r="-18315"/>
          <a:stretch>
            <a:fillRect/>
          </a:stretch>
        </p:blipFill>
        <p:spPr>
          <a:xfrm>
            <a:off x="4862383" y="144415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229" name=""/>
        <p:cNvGrpSpPr/>
        <p:nvPr/>
      </p:nvGrpSpPr>
      <p:grpSpPr>
        <a:xfrm>
          <a:off x="0" y="0"/>
          <a:ext cx="0" cy="0"/>
          <a:chOff x="0" y="0"/>
          <a:chExt cx="0" cy="0"/>
        </a:xfrm>
      </p:grpSpPr>
      <p:pic>
        <p:nvPicPr>
          <p:cNvPr id="17" name="图片 16"/>
          <p:cNvPicPr preferRelativeResize="0">
            <a:picLocks noChangeAspect="1"/>
          </p:cNvPicPr>
          <p:nvPr>
            <p:custDataLst>
              <p:tags r:id="rId1"/>
            </p:custDataLst>
          </p:nvPr>
        </p:nvPicPr>
        <p:blipFill rotWithShape="1">
          <a:blip r:embed="rId2"/>
          <a:srcRect l="-17394" r="-17394"/>
          <a:stretch>
            <a:fillRect/>
          </a:stretch>
        </p:blipFill>
        <p:spPr>
          <a:xfrm>
            <a:off x="-190" y="1346232"/>
            <a:ext cx="2440494" cy="4067489"/>
          </a:xfrm>
          <a:prstGeom prst="rect">
            <a:avLst/>
          </a:prstGeom>
          <a:blipFill rotWithShape="1">
            <a:blip r:embed="rId3"/>
            <a:stretch>
              <a:fillRect/>
            </a:stretch>
          </a:blipFill>
          <a:effectLst>
            <a:outerShdw blurRad="63500" sx="102000" sy="102000" algn="ctr" rotWithShape="0">
              <a:prstClr val="black">
                <a:alpha val="40000"/>
              </a:prstClr>
            </a:outerShdw>
          </a:effectLst>
        </p:spPr>
      </p:pic>
      <p:pic>
        <p:nvPicPr>
          <p:cNvPr id="19" name="图片 18"/>
          <p:cNvPicPr preferRelativeResize="0">
            <a:picLocks noChangeAspect="1"/>
          </p:cNvPicPr>
          <p:nvPr>
            <p:custDataLst>
              <p:tags r:id="rId4"/>
            </p:custDataLst>
          </p:nvPr>
        </p:nvPicPr>
        <p:blipFill rotWithShape="1">
          <a:blip r:embed="rId5"/>
          <a:srcRect l="-17500" r="-17500"/>
          <a:stretch>
            <a:fillRect/>
          </a:stretch>
        </p:blipFill>
        <p:spPr>
          <a:xfrm>
            <a:off x="9732194" y="1258876"/>
            <a:ext cx="2478221" cy="4130369"/>
          </a:xfrm>
          <a:prstGeom prst="rect">
            <a:avLst/>
          </a:prstGeom>
          <a:blipFill rotWithShape="1">
            <a:blip r:embed="rId6"/>
            <a:stretch>
              <a:fillRect/>
            </a:stretch>
          </a:blipFill>
          <a:effectLst>
            <a:outerShdw blurRad="63500" sx="102000" sy="102000" algn="ctr" rotWithShape="0">
              <a:prstClr val="black">
                <a:alpha val="40000"/>
              </a:prstClr>
            </a:outerShdw>
          </a:effectLst>
        </p:spPr>
      </p:pic>
      <p:pic>
        <p:nvPicPr>
          <p:cNvPr id="21" name="图片 20"/>
          <p:cNvPicPr preferRelativeResize="0">
            <a:picLocks noChangeAspect="1"/>
          </p:cNvPicPr>
          <p:nvPr>
            <p:custDataLst>
              <p:tags r:id="rId7"/>
            </p:custDataLst>
          </p:nvPr>
        </p:nvPicPr>
        <p:blipFill rotWithShape="1">
          <a:blip r:embed="rId8"/>
          <a:srcRect l="-18425" r="-18425"/>
          <a:stretch>
            <a:fillRect/>
          </a:stretch>
        </p:blipFill>
        <p:spPr>
          <a:xfrm>
            <a:off x="7258255" y="1059661"/>
            <a:ext cx="2473939" cy="4067489"/>
          </a:xfrm>
          <a:prstGeom prst="rect">
            <a:avLst/>
          </a:prstGeom>
          <a:blipFill rotWithShape="1">
            <a:blip r:embed="rId9"/>
            <a:stretch>
              <a:fillRect/>
            </a:stretch>
          </a:blipFill>
          <a:effectLst>
            <a:outerShdw blurRad="63500" sx="102000" sy="102000" algn="ctr" rotWithShape="0">
              <a:prstClr val="black">
                <a:alpha val="40000"/>
              </a:prstClr>
            </a:outerShdw>
          </a:effectLst>
        </p:spPr>
      </p:pic>
      <p:pic>
        <p:nvPicPr>
          <p:cNvPr id="23" name="图片 22"/>
          <p:cNvPicPr preferRelativeResize="0">
            <a:picLocks noChangeAspect="1"/>
          </p:cNvPicPr>
          <p:nvPr>
            <p:custDataLst>
              <p:tags r:id="rId10"/>
            </p:custDataLst>
          </p:nvPr>
        </p:nvPicPr>
        <p:blipFill rotWithShape="1">
          <a:blip r:embed="rId11"/>
          <a:srcRect l="-17500" r="-17500"/>
          <a:stretch>
            <a:fillRect/>
          </a:stretch>
        </p:blipFill>
        <p:spPr>
          <a:xfrm>
            <a:off x="2436022" y="1028222"/>
            <a:ext cx="2478221" cy="4130366"/>
          </a:xfrm>
          <a:prstGeom prst="rect">
            <a:avLst/>
          </a:prstGeom>
          <a:blipFill rotWithShape="1">
            <a:blip r:embed="rId12"/>
            <a:stretch>
              <a:fillRect/>
            </a:stretch>
          </a:blipFill>
          <a:effectLst>
            <a:outerShdw blurRad="63500" sx="102000" sy="102000" algn="ctr" rotWithShape="0">
              <a:prstClr val="black">
                <a:alpha val="40000"/>
              </a:prstClr>
            </a:outerShdw>
          </a:effectLst>
        </p:spPr>
      </p:pic>
      <p:pic>
        <p:nvPicPr>
          <p:cNvPr id="25" name="图片 24"/>
          <p:cNvPicPr preferRelativeResize="0">
            <a:picLocks noChangeAspect="1"/>
          </p:cNvPicPr>
          <p:nvPr>
            <p:custDataLst>
              <p:tags r:id="rId13"/>
            </p:custDataLst>
          </p:nvPr>
        </p:nvPicPr>
        <p:blipFill rotWithShape="1">
          <a:blip r:embed="rId14"/>
          <a:srcRect l="-17500" r="-17500"/>
          <a:stretch>
            <a:fillRect/>
          </a:stretch>
        </p:blipFill>
        <p:spPr>
          <a:xfrm>
            <a:off x="4880798" y="1444155"/>
            <a:ext cx="2381739" cy="3969566"/>
          </a:xfrm>
          <a:prstGeom prst="rect">
            <a:avLst/>
          </a:prstGeom>
          <a:blipFill rotWithShape="1">
            <a:blip r:embed="rId15"/>
            <a:stretch>
              <a:fillRect/>
            </a:stretch>
          </a:blipFill>
          <a:effectLst>
            <a:outerShdw blurRad="63500" sx="102000" sy="102000" algn="ctr" rotWithShape="0">
              <a:prstClr val="black">
                <a:alpha val="40000"/>
              </a:prstClr>
            </a:outerShdw>
          </a:effectLst>
        </p:spPr>
      </p:pic>
    </p:spTree>
    <p:custDataLst>
      <p:tags r:id="rId16"/>
    </p:custDataLst>
  </p:cSld>
  <p:clrMapOvr>
    <a:masterClrMapping/>
  </p:clrMapOvr>
  <p:transition spd="slow" advTm="70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71715"/>
            <a:ext cx="12192000" cy="6988135"/>
            <a:chOff x="0" y="28"/>
            <a:chExt cx="19200" cy="10800"/>
          </a:xfrm>
        </p:grpSpPr>
        <p:grpSp>
          <p:nvGrpSpPr>
            <p:cNvPr id="28" name="组合 27"/>
            <p:cNvGrpSpPr/>
            <p:nvPr/>
          </p:nvGrpSpPr>
          <p:grpSpPr>
            <a:xfrm>
              <a:off x="0" y="28"/>
              <a:ext cx="19200" cy="10800"/>
              <a:chOff x="0" y="0"/>
              <a:chExt cx="12192000" cy="685800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6501765" cy="6844329"/>
              </a:xfrm>
              <a:prstGeom prst="rect">
                <a:avLst/>
              </a:prstGeom>
            </p:spPr>
          </p:pic>
          <p:sp>
            <p:nvSpPr>
              <p:cNvPr id="3" name="矩形 2"/>
              <p:cNvSpPr/>
              <p:nvPr/>
            </p:nvSpPr>
            <p:spPr>
              <a:xfrm>
                <a:off x="6501130" y="0"/>
                <a:ext cx="5690870" cy="6858000"/>
              </a:xfrm>
              <a:prstGeom prst="rect">
                <a:avLst/>
              </a:prstGeom>
              <a:solidFill>
                <a:srgbClr val="2F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6" name="矩形 5"/>
            <p:cNvSpPr/>
            <p:nvPr/>
          </p:nvSpPr>
          <p:spPr>
            <a:xfrm>
              <a:off x="6943" y="49"/>
              <a:ext cx="4117" cy="10778"/>
            </a:xfrm>
            <a:prstGeom prst="rect">
              <a:avLst/>
            </a:prstGeom>
            <a:solidFill>
              <a:srgbClr val="2F36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097176" name="图片 3" descr="qrcode_for_gh_813f629ed58e_1280"/>
          <p:cNvPicPr>
            <a:picLocks noChangeAspect="1"/>
          </p:cNvPicPr>
          <p:nvPr/>
        </p:nvPicPr>
        <p:blipFill>
          <a:blip r:embed="rId2"/>
          <a:stretch>
            <a:fillRect/>
          </a:stretch>
        </p:blipFill>
        <p:spPr>
          <a:xfrm>
            <a:off x="7247255" y="452755"/>
            <a:ext cx="2312670" cy="2312670"/>
          </a:xfrm>
          <a:prstGeom prst="rect">
            <a:avLst/>
          </a:prstGeom>
        </p:spPr>
      </p:pic>
      <p:sp>
        <p:nvSpPr>
          <p:cNvPr id="5" name="文本框 4"/>
          <p:cNvSpPr txBox="1"/>
          <p:nvPr/>
        </p:nvSpPr>
        <p:spPr>
          <a:xfrm>
            <a:off x="6706235" y="2765425"/>
            <a:ext cx="3539490" cy="398780"/>
          </a:xfrm>
          <a:prstGeom prst="rect">
            <a:avLst/>
          </a:prstGeom>
          <a:noFill/>
        </p:spPr>
        <p:txBody>
          <a:bodyPr wrap="square" rtlCol="0">
            <a:spAutoFit/>
          </a:bodyPr>
          <a:p>
            <a:r>
              <a:rPr lang="zh-CN" altLang="en-US" sz="2000" b="1">
                <a:solidFill>
                  <a:schemeClr val="bg1"/>
                </a:solidFill>
                <a:latin typeface="楷体" charset="0"/>
                <a:ea typeface="楷体" charset="0"/>
                <a:cs typeface="楷体" charset="0"/>
              </a:rPr>
              <a:t>欢迎关注我的公众号“随读记”</a:t>
            </a:r>
            <a:endParaRPr lang="zh-CN" altLang="en-US" sz="2000" b="1">
              <a:solidFill>
                <a:schemeClr val="bg1"/>
              </a:solidFill>
              <a:latin typeface="楷体" charset="0"/>
              <a:ea typeface="楷体" charset="0"/>
              <a:cs typeface="楷体" charset="0"/>
            </a:endParaRPr>
          </a:p>
        </p:txBody>
      </p:sp>
      <p:pic>
        <p:nvPicPr>
          <p:cNvPr id="7" name="图片 6"/>
          <p:cNvPicPr>
            <a:picLocks noChangeAspect="1"/>
          </p:cNvPicPr>
          <p:nvPr/>
        </p:nvPicPr>
        <p:blipFill>
          <a:blip r:embed="rId3"/>
          <a:stretch>
            <a:fillRect/>
          </a:stretch>
        </p:blipFill>
        <p:spPr>
          <a:xfrm>
            <a:off x="7247255" y="3457575"/>
            <a:ext cx="2457450" cy="2457450"/>
          </a:xfrm>
          <a:prstGeom prst="rect">
            <a:avLst/>
          </a:prstGeom>
        </p:spPr>
      </p:pic>
      <p:sp>
        <p:nvSpPr>
          <p:cNvPr id="10" name="文本框 9"/>
          <p:cNvSpPr txBox="1"/>
          <p:nvPr/>
        </p:nvSpPr>
        <p:spPr>
          <a:xfrm>
            <a:off x="6583045" y="5915025"/>
            <a:ext cx="3785870" cy="398780"/>
          </a:xfrm>
          <a:prstGeom prst="rect">
            <a:avLst/>
          </a:prstGeom>
          <a:noFill/>
        </p:spPr>
        <p:txBody>
          <a:bodyPr wrap="square" rtlCol="0">
            <a:spAutoFit/>
          </a:bodyPr>
          <a:p>
            <a:r>
              <a:rPr lang="zh-CN" altLang="en-US" sz="2000" b="1">
                <a:solidFill>
                  <a:schemeClr val="bg1"/>
                </a:solidFill>
                <a:latin typeface="楷体" charset="0"/>
                <a:ea typeface="楷体" charset="0"/>
                <a:cs typeface="楷体" charset="0"/>
              </a:rPr>
              <a:t>欢迎关注“莆田市图书馆服务号”</a:t>
            </a:r>
            <a:endParaRPr lang="zh-CN" altLang="en-US" sz="2000" b="1">
              <a:solidFill>
                <a:schemeClr val="bg1"/>
              </a:solidFill>
              <a:latin typeface="楷体" charset="0"/>
              <a:ea typeface="楷体" charset="0"/>
              <a:cs typeface="楷体"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550" y="239395"/>
            <a:ext cx="5280660" cy="2861310"/>
          </a:xfrm>
          <a:prstGeom prst="rect">
            <a:avLst/>
          </a:prstGeom>
          <a:noFill/>
        </p:spPr>
        <p:txBody>
          <a:bodyPr wrap="square" rtlCol="0" anchor="t">
            <a:spAutoFit/>
            <a:scene3d>
              <a:camera prst="orthographicFront"/>
              <a:lightRig rig="threePt" dir="t"/>
            </a:scene3d>
          </a:bodyPr>
          <a:p>
            <a:pPr>
              <a:lnSpc>
                <a:spcPct val="150000"/>
              </a:lnSpc>
            </a:pPr>
            <a:r>
              <a:rPr lang="zh-CN" altLang="en-US" sz="2400" b="1">
                <a:solidFill>
                  <a:schemeClr val="accent2">
                    <a:lumMod val="75000"/>
                  </a:schemeClr>
                </a:solidFill>
                <a:effectLst/>
                <a:latin typeface="楷体" charset="0"/>
                <a:ea typeface="楷体" charset="0"/>
              </a:rPr>
              <a:t>选取史料不能断章取义。</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史料应有完整的出处来源。</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从形式来讲，史料要多方兼顾。</a:t>
            </a:r>
            <a:endParaRPr lang="zh-CN" altLang="en-US" sz="2400" b="1">
              <a:solidFill>
                <a:schemeClr val="accent2">
                  <a:lumMod val="75000"/>
                </a:schemeClr>
              </a:solidFill>
              <a:effectLst/>
              <a:latin typeface="楷体" charset="0"/>
              <a:ea typeface="楷体" charset="0"/>
            </a:endParaRPr>
          </a:p>
          <a:p>
            <a:pPr>
              <a:lnSpc>
                <a:spcPct val="150000"/>
              </a:lnSpc>
            </a:pPr>
            <a:r>
              <a:rPr lang="zh-CN" altLang="en-US" sz="2400" b="1">
                <a:solidFill>
                  <a:schemeClr val="accent2">
                    <a:lumMod val="75000"/>
                  </a:schemeClr>
                </a:solidFill>
                <a:effectLst/>
                <a:latin typeface="楷体" charset="0"/>
                <a:ea typeface="楷体" charset="0"/>
              </a:rPr>
              <a:t>从内容来讲，史料应该丰富多彩。</a:t>
            </a:r>
            <a:endParaRPr lang="zh-CN" altLang="en-US" sz="2400" b="1">
              <a:solidFill>
                <a:schemeClr val="accent2">
                  <a:lumMod val="75000"/>
                </a:schemeClr>
              </a:solidFill>
              <a:effectLst/>
              <a:latin typeface="楷体" charset="0"/>
              <a:ea typeface="楷体" charset="0"/>
            </a:endParaRPr>
          </a:p>
          <a:p>
            <a:pPr algn="r">
              <a:lnSpc>
                <a:spcPct val="150000"/>
              </a:lnSpc>
            </a:pPr>
            <a:endParaRPr lang="zh-CN" altLang="en-US" sz="2400" b="1">
              <a:solidFill>
                <a:schemeClr val="accent2">
                  <a:lumMod val="75000"/>
                </a:schemeClr>
              </a:solidFill>
              <a:effectLst/>
              <a:latin typeface="楷体" charset="0"/>
              <a:ea typeface="楷体" charset="0"/>
            </a:endParaRPr>
          </a:p>
        </p:txBody>
      </p:sp>
      <p:sp>
        <p:nvSpPr>
          <p:cNvPr id="3" name="文本框 2"/>
          <p:cNvSpPr txBox="1"/>
          <p:nvPr/>
        </p:nvSpPr>
        <p:spPr>
          <a:xfrm>
            <a:off x="82550" y="3107690"/>
            <a:ext cx="12026900" cy="3415030"/>
          </a:xfrm>
          <a:prstGeom prst="rect">
            <a:avLst/>
          </a:prstGeom>
          <a:noFill/>
        </p:spPr>
        <p:txBody>
          <a:bodyPr wrap="square" rtlCol="0" anchor="t">
            <a:spAutoFit/>
          </a:bodyPr>
          <a:p>
            <a:pPr>
              <a:lnSpc>
                <a:spcPct val="150000"/>
              </a:lnSpc>
            </a:pPr>
            <a:r>
              <a:rPr lang="en-US" altLang="zh-CN" sz="2400">
                <a:latin typeface="楷体" charset="0"/>
                <a:ea typeface="楷体" charset="0"/>
                <a:cs typeface="楷体" charset="0"/>
              </a:rPr>
              <a:t>       </a:t>
            </a:r>
            <a:r>
              <a:rPr lang="zh-CN" altLang="en-US" sz="2400">
                <a:latin typeface="楷体" charset="0"/>
                <a:ea typeface="楷体" charset="0"/>
                <a:cs typeface="楷体" charset="0"/>
              </a:rPr>
              <a:t>史学名著中的精彩观点，是史家阅读大量史料的结果;只呈现思考的结果，不呈现思考的过程，不仅无益于理解该观点的精妙之处，还会犯以专家思考代替学生思考的错误。我们不应该忘记，要让学生得以可持续发展，不能只给学生金子，而要授其点石成金的技法</a:t>
            </a:r>
            <a:r>
              <a:rPr lang="en-US" altLang="zh-CN" sz="2400">
                <a:latin typeface="楷体" charset="0"/>
                <a:ea typeface="楷体" charset="0"/>
                <a:cs typeface="楷体" charset="0"/>
              </a:rPr>
              <a:t>......学生不仅要从史料中读懂作者意欲告知的信息，还要发现作者意欲隐瞒的信息，更要发掘作者没有意识到的信息。</a:t>
            </a:r>
            <a:endParaRPr lang="en-US" altLang="zh-CN" sz="2400">
              <a:latin typeface="楷体" charset="0"/>
              <a:ea typeface="楷体" charset="0"/>
              <a:cs typeface="楷体" charset="0"/>
            </a:endParaRPr>
          </a:p>
          <a:p>
            <a:pPr algn="r">
              <a:lnSpc>
                <a:spcPct val="150000"/>
              </a:lnSpc>
            </a:pPr>
            <a:r>
              <a:rPr lang="zh-CN" altLang="en-US" sz="2400">
                <a:latin typeface="楷体" charset="0"/>
                <a:ea typeface="楷体" charset="0"/>
                <a:cs typeface="楷体" charset="0"/>
              </a:rPr>
              <a:t>——张汉林、李嘉雯《论学科核心素养背景下的史料阅读》，《历史教学》2021年第5期</a:t>
            </a:r>
            <a:endParaRPr lang="zh-CN" altLang="en-US" sz="2400">
              <a:latin typeface="楷体" charset="0"/>
              <a:ea typeface="楷体" charset="0"/>
              <a:cs typeface="楷体" charset="0"/>
            </a:endParaRPr>
          </a:p>
        </p:txBody>
      </p:sp>
      <p:sp>
        <p:nvSpPr>
          <p:cNvPr id="5" name="文本框 4"/>
          <p:cNvSpPr txBox="1"/>
          <p:nvPr/>
        </p:nvSpPr>
        <p:spPr>
          <a:xfrm>
            <a:off x="4720590" y="271145"/>
            <a:ext cx="7214235" cy="2489200"/>
          </a:xfrm>
          <a:prstGeom prst="rect">
            <a:avLst/>
          </a:prstGeom>
          <a:noFill/>
        </p:spPr>
        <p:txBody>
          <a:bodyPr wrap="square" rtlCol="0" anchor="t">
            <a:spAutoFit/>
          </a:bodyPr>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第一，哪些史料的记述可以互相补充？哪些史料的记述是彼此矛盾的？</a:t>
            </a:r>
            <a:endParaRPr lang="zh-CN" altLang="en-US" sz="2400" b="1">
              <a:gradFill>
                <a:gsLst>
                  <a:gs pos="0">
                    <a:srgbClr val="23607C"/>
                  </a:gs>
                  <a:gs pos="100000">
                    <a:srgbClr val="0C364F"/>
                  </a:gs>
                </a:gsLst>
                <a:lin scaled="1"/>
              </a:gradFill>
              <a:latin typeface="楷体" charset="0"/>
              <a:ea typeface="楷体" charset="0"/>
            </a:endParaRPr>
          </a:p>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第二，哪些史料是在陈述历史事件的经过？哪些史料是在陈述历史事件的背景？</a:t>
            </a:r>
            <a:endParaRPr lang="zh-CN" altLang="en-US" sz="2400" b="1">
              <a:gradFill>
                <a:gsLst>
                  <a:gs pos="0">
                    <a:srgbClr val="23607C"/>
                  </a:gs>
                  <a:gs pos="100000">
                    <a:srgbClr val="0C364F"/>
                  </a:gs>
                </a:gsLst>
                <a:lin scaled="1"/>
              </a:gradFill>
              <a:latin typeface="楷体" charset="0"/>
              <a:ea typeface="楷体" charset="0"/>
            </a:endParaRPr>
          </a:p>
          <a:p>
            <a:pPr>
              <a:lnSpc>
                <a:spcPct val="130000"/>
              </a:lnSpc>
              <a:spcBef>
                <a:spcPts val="0"/>
              </a:spcBef>
              <a:spcAft>
                <a:spcPts val="0"/>
              </a:spcAft>
            </a:pPr>
            <a:r>
              <a:rPr lang="zh-CN" altLang="en-US" sz="2400" b="1">
                <a:gradFill>
                  <a:gsLst>
                    <a:gs pos="0">
                      <a:srgbClr val="23607C"/>
                    </a:gs>
                    <a:gs pos="100000">
                      <a:srgbClr val="0C364F"/>
                    </a:gs>
                  </a:gsLst>
                  <a:lin scaled="1"/>
                </a:gradFill>
                <a:latin typeface="楷体" charset="0"/>
                <a:ea typeface="楷体" charset="0"/>
              </a:rPr>
              <a:t>第三，综合以上史料，你的看法如何？</a:t>
            </a:r>
            <a:endParaRPr lang="zh-CN" altLang="en-US" sz="2400" b="1">
              <a:gradFill>
                <a:gsLst>
                  <a:gs pos="0">
                    <a:srgbClr val="23607C"/>
                  </a:gs>
                  <a:gs pos="100000">
                    <a:srgbClr val="0C364F"/>
                  </a:gs>
                </a:gsLst>
                <a:lin scaled="1"/>
              </a:gradFill>
              <a:latin typeface="楷体" charset="0"/>
              <a:ea typeface="楷体" charset="0"/>
            </a:endParaRPr>
          </a:p>
        </p:txBody>
      </p:sp>
      <p:cxnSp>
        <p:nvCxnSpPr>
          <p:cNvPr id="6" name="直接连接符 5"/>
          <p:cNvCxnSpPr/>
          <p:nvPr/>
        </p:nvCxnSpPr>
        <p:spPr>
          <a:xfrm>
            <a:off x="337185" y="2959100"/>
            <a:ext cx="11517630" cy="0"/>
          </a:xfrm>
          <a:prstGeom prst="line">
            <a:avLst/>
          </a:prstGeom>
          <a:ln>
            <a:solidFill>
              <a:srgbClr val="87919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文本框 3"/>
          <p:cNvSpPr txBox="1"/>
          <p:nvPr/>
        </p:nvSpPr>
        <p:spPr>
          <a:xfrm rot="20624358">
            <a:off x="2194560" y="948690"/>
            <a:ext cx="5053965" cy="1861185"/>
          </a:xfrm>
          <a:prstGeom prst="rect">
            <a:avLst/>
          </a:prstGeom>
          <a:noFill/>
        </p:spPr>
        <p:txBody>
          <a:bodyPr wrap="none" rtlCol="0">
            <a:spAutoFit/>
          </a:bodyPr>
          <a:lstStyle/>
          <a:p>
            <a:r>
              <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rPr>
              <a:t>Part 02</a:t>
            </a:r>
            <a:endParaRPr lang="en-US" altLang="zh-CN" sz="11500" b="1" dirty="0" smtClean="0">
              <a:solidFill>
                <a:srgbClr val="87919B"/>
              </a:solidFill>
              <a:latin typeface="Arial" panose="020B0604020202090204" pitchFamily="34" charset="0"/>
              <a:ea typeface="微软雅黑" panose="020B0703020204020201" pitchFamily="34" charset="-122"/>
              <a:cs typeface="Arial" panose="020B0604020202090204" pitchFamily="34" charset="0"/>
            </a:endParaRPr>
          </a:p>
        </p:txBody>
      </p:sp>
      <p:sp>
        <p:nvSpPr>
          <p:cNvPr id="3" name="文本框 2"/>
          <p:cNvSpPr txBox="1"/>
          <p:nvPr/>
        </p:nvSpPr>
        <p:spPr>
          <a:xfrm rot="20624358">
            <a:off x="2249170" y="996315"/>
            <a:ext cx="5053965" cy="1861185"/>
          </a:xfrm>
          <a:prstGeom prst="rect">
            <a:avLst/>
          </a:prstGeom>
          <a:noFill/>
        </p:spPr>
        <p:txBody>
          <a:bodyPr wrap="none" rtlCol="0">
            <a:spAutoFit/>
          </a:bodyPr>
          <a:lstStyle/>
          <a:p>
            <a:r>
              <a:rPr lang="en-US" altLang="zh-CN" sz="11500" b="1" dirty="0" smtClean="0">
                <a:solidFill>
                  <a:srgbClr val="2F3650"/>
                </a:solidFill>
                <a:latin typeface="Arial" panose="020B0604020202090204" pitchFamily="34" charset="0"/>
                <a:ea typeface="微软雅黑" panose="020B0703020204020201" pitchFamily="34" charset="-122"/>
                <a:cs typeface="Arial" panose="020B0604020202090204" pitchFamily="34" charset="0"/>
              </a:rPr>
              <a:t>Part 02</a:t>
            </a:r>
            <a:endParaRPr lang="zh-CN" altLang="en-US" sz="11500" b="1" dirty="0">
              <a:solidFill>
                <a:srgbClr val="2F3650"/>
              </a:solidFill>
              <a:latin typeface="Arial" panose="020B0604020202090204" pitchFamily="34" charset="0"/>
              <a:ea typeface="微软雅黑" panose="020B0703020204020201" pitchFamily="34" charset="-122"/>
              <a:cs typeface="Arial" panose="020B0604020202090204" pitchFamily="34" charset="0"/>
            </a:endParaRPr>
          </a:p>
        </p:txBody>
      </p:sp>
      <p:grpSp>
        <p:nvGrpSpPr>
          <p:cNvPr id="8" name="组合 7"/>
          <p:cNvGrpSpPr/>
          <p:nvPr/>
        </p:nvGrpSpPr>
        <p:grpSpPr>
          <a:xfrm>
            <a:off x="8360676" y="1749083"/>
            <a:ext cx="3914319" cy="1246507"/>
            <a:chOff x="8376007" y="1593868"/>
            <a:chExt cx="3914319" cy="1246507"/>
          </a:xfrm>
        </p:grpSpPr>
        <p:sp>
          <p:nvSpPr>
            <p:cNvPr id="7" name="文本框 6"/>
            <p:cNvSpPr txBox="1"/>
            <p:nvPr/>
          </p:nvSpPr>
          <p:spPr>
            <a:xfrm rot="2131021">
              <a:off x="8449846" y="1593868"/>
              <a:ext cx="3840480" cy="1198880"/>
            </a:xfrm>
            <a:prstGeom prst="rect">
              <a:avLst/>
            </a:prstGeom>
            <a:noFill/>
          </p:spPr>
          <p:txBody>
            <a:bodyPr wrap="none" rtlCol="0">
              <a:spAutoFit/>
            </a:bodyPr>
            <a:lstStyle/>
            <a:p>
              <a:r>
                <a:rPr lang="zh-CN" altLang="en-US" sz="7200" b="1" dirty="0">
                  <a:solidFill>
                    <a:srgbClr val="87919B"/>
                  </a:solidFill>
                  <a:latin typeface="微软雅黑" panose="020B0703020204020201" pitchFamily="34" charset="-122"/>
                  <a:ea typeface="微软雅黑" panose="020B0703020204020201" pitchFamily="34" charset="-122"/>
                </a:rPr>
                <a:t>课堂实践</a:t>
              </a:r>
              <a:endParaRPr lang="zh-CN" altLang="en-US" sz="7200" b="1" dirty="0">
                <a:solidFill>
                  <a:srgbClr val="87919B"/>
                </a:solidFill>
                <a:latin typeface="微软雅黑" panose="020B0703020204020201" pitchFamily="34" charset="-122"/>
                <a:ea typeface="微软雅黑" panose="020B0703020204020201" pitchFamily="34" charset="-122"/>
              </a:endParaRPr>
            </a:p>
          </p:txBody>
        </p:sp>
        <p:sp>
          <p:nvSpPr>
            <p:cNvPr id="6" name="文本框 5"/>
            <p:cNvSpPr txBox="1"/>
            <p:nvPr/>
          </p:nvSpPr>
          <p:spPr>
            <a:xfrm rot="2131021">
              <a:off x="8376007" y="1641495"/>
              <a:ext cx="3840480" cy="1198880"/>
            </a:xfrm>
            <a:prstGeom prst="rect">
              <a:avLst/>
            </a:prstGeom>
            <a:noFill/>
          </p:spPr>
          <p:txBody>
            <a:bodyPr wrap="none" rtlCol="0">
              <a:spAutoFit/>
            </a:bodyPr>
            <a:lstStyle/>
            <a:p>
              <a:r>
                <a:rPr lang="zh-CN" altLang="en-US" sz="7200" b="1" dirty="0">
                  <a:solidFill>
                    <a:schemeClr val="bg1"/>
                  </a:solidFill>
                  <a:latin typeface="微软雅黑" panose="020B0703020204020201" pitchFamily="34" charset="-122"/>
                  <a:ea typeface="微软雅黑" panose="020B0703020204020201" pitchFamily="34" charset="-122"/>
                </a:rPr>
                <a:t>课堂实践</a:t>
              </a:r>
              <a:endParaRPr lang="zh-CN" altLang="en-US" sz="7200" b="1" dirty="0">
                <a:solidFill>
                  <a:schemeClr val="bg1"/>
                </a:solidFill>
                <a:latin typeface="微软雅黑" panose="020B0703020204020201" pitchFamily="34" charset="-122"/>
                <a:ea typeface="微软雅黑" panose="020B0703020204020201" pitchFamily="34"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对角圆角矩形 61"/>
          <p:cNvSpPr/>
          <p:nvPr/>
        </p:nvSpPr>
        <p:spPr>
          <a:xfrm>
            <a:off x="4387850" y="421005"/>
            <a:ext cx="3132455" cy="1225550"/>
          </a:xfrm>
          <a:prstGeom prst="round2DiagRect">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grpSp>
        <p:nvGrpSpPr>
          <p:cNvPr id="16" name="组合 15"/>
          <p:cNvGrpSpPr/>
          <p:nvPr/>
        </p:nvGrpSpPr>
        <p:grpSpPr>
          <a:xfrm>
            <a:off x="5406389" y="2292986"/>
            <a:ext cx="1133475" cy="1133475"/>
            <a:chOff x="5367337" y="3695701"/>
            <a:chExt cx="1133475" cy="1133475"/>
          </a:xfrm>
        </p:grpSpPr>
        <p:sp>
          <p:nvSpPr>
            <p:cNvPr id="3" name="椭圆 2"/>
            <p:cNvSpPr/>
            <p:nvPr/>
          </p:nvSpPr>
          <p:spPr>
            <a:xfrm>
              <a:off x="5367337" y="3695701"/>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85209" y="3813571"/>
              <a:ext cx="897731" cy="897731"/>
            </a:xfrm>
            <a:prstGeom prst="rect">
              <a:avLst/>
            </a:prstGeom>
          </p:spPr>
        </p:pic>
      </p:grpSp>
      <p:grpSp>
        <p:nvGrpSpPr>
          <p:cNvPr id="15" name="组合 14"/>
          <p:cNvGrpSpPr/>
          <p:nvPr/>
        </p:nvGrpSpPr>
        <p:grpSpPr>
          <a:xfrm>
            <a:off x="1234439" y="2271552"/>
            <a:ext cx="1133475" cy="1133475"/>
            <a:chOff x="7453312" y="3128963"/>
            <a:chExt cx="1133475" cy="1133475"/>
          </a:xfrm>
        </p:grpSpPr>
        <p:sp>
          <p:nvSpPr>
            <p:cNvPr id="4" name="椭圆 3"/>
            <p:cNvSpPr/>
            <p:nvPr/>
          </p:nvSpPr>
          <p:spPr>
            <a:xfrm>
              <a:off x="7453312" y="3128963"/>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661" y="3262311"/>
              <a:ext cx="866775" cy="866775"/>
            </a:xfrm>
            <a:prstGeom prst="rect">
              <a:avLst/>
            </a:prstGeom>
          </p:spPr>
        </p:pic>
      </p:grpSp>
      <p:grpSp>
        <p:nvGrpSpPr>
          <p:cNvPr id="18" name="组合 17"/>
          <p:cNvGrpSpPr/>
          <p:nvPr/>
        </p:nvGrpSpPr>
        <p:grpSpPr>
          <a:xfrm>
            <a:off x="9711507" y="2292986"/>
            <a:ext cx="1133475" cy="1133475"/>
            <a:chOff x="1195387" y="2562225"/>
            <a:chExt cx="1133475" cy="1133475"/>
          </a:xfrm>
        </p:grpSpPr>
        <p:sp>
          <p:nvSpPr>
            <p:cNvPr id="7" name="椭圆 6"/>
            <p:cNvSpPr/>
            <p:nvPr/>
          </p:nvSpPr>
          <p:spPr>
            <a:xfrm>
              <a:off x="1195387" y="2562225"/>
              <a:ext cx="1133475" cy="1133475"/>
            </a:xfrm>
            <a:prstGeom prst="ellipse">
              <a:avLst/>
            </a:prstGeom>
            <a:solidFill>
              <a:srgbClr val="87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703020204020201" charset="-122"/>
                <a:ea typeface="Microsoft YaHei Regular" panose="020B0703020204020201"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6" y="2666997"/>
              <a:ext cx="881064" cy="881064"/>
            </a:xfrm>
            <a:prstGeom prst="rect">
              <a:avLst/>
            </a:prstGeom>
          </p:spPr>
        </p:pic>
      </p:grpSp>
      <p:cxnSp>
        <p:nvCxnSpPr>
          <p:cNvPr id="23" name="直接连接符 22"/>
          <p:cNvCxnSpPr>
            <a:stCxn id="2" idx="1"/>
            <a:endCxn id="7" idx="0"/>
          </p:cNvCxnSpPr>
          <p:nvPr/>
        </p:nvCxnSpPr>
        <p:spPr>
          <a:xfrm>
            <a:off x="5973580" y="1485901"/>
            <a:ext cx="4305300" cy="80708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967230" y="1645921"/>
            <a:ext cx="3175" cy="64706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 idx="1"/>
            <a:endCxn id="4" idx="0"/>
          </p:cNvCxnSpPr>
          <p:nvPr/>
        </p:nvCxnSpPr>
        <p:spPr>
          <a:xfrm flipH="1">
            <a:off x="1801630" y="1485901"/>
            <a:ext cx="4171950" cy="785495"/>
          </a:xfrm>
          <a:prstGeom prst="line">
            <a:avLst/>
          </a:prstGeom>
          <a:ln w="19050">
            <a:solidFill>
              <a:srgbClr val="87919B"/>
            </a:solidFill>
          </a:ln>
        </p:spPr>
        <p:style>
          <a:lnRef idx="1">
            <a:schemeClr val="accent1"/>
          </a:lnRef>
          <a:fillRef idx="0">
            <a:schemeClr val="accent1"/>
          </a:fillRef>
          <a:effectRef idx="0">
            <a:schemeClr val="accent1"/>
          </a:effectRef>
          <a:fontRef idx="minor">
            <a:schemeClr val="tx1"/>
          </a:fontRef>
        </p:style>
      </p:cxnSp>
      <p:sp>
        <p:nvSpPr>
          <p:cNvPr id="2" name="对角圆角矩形 1"/>
          <p:cNvSpPr/>
          <p:nvPr/>
        </p:nvSpPr>
        <p:spPr>
          <a:xfrm>
            <a:off x="4635500" y="588645"/>
            <a:ext cx="2675890" cy="897255"/>
          </a:xfrm>
          <a:prstGeom prst="round2DiagRect">
            <a:avLst/>
          </a:prstGeom>
          <a:solidFill>
            <a:srgbClr val="2F36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4000">
                <a:latin typeface="Microsoft YaHei Regular" panose="020B0703020204020201" charset="-122"/>
                <a:ea typeface="Microsoft YaHei Regular" panose="020B0703020204020201" charset="-122"/>
              </a:rPr>
              <a:t>教学实践</a:t>
            </a:r>
            <a:endParaRPr lang="zh-CN" altLang="en-US" sz="4000">
              <a:latin typeface="Microsoft YaHei Regular" panose="020B0703020204020201" charset="-122"/>
              <a:ea typeface="Microsoft YaHei Regular" panose="020B0703020204020201" charset="-122"/>
            </a:endParaRPr>
          </a:p>
        </p:txBody>
      </p:sp>
      <p:sp>
        <p:nvSpPr>
          <p:cNvPr id="35" name="文本框 34"/>
          <p:cNvSpPr txBox="1"/>
          <p:nvPr/>
        </p:nvSpPr>
        <p:spPr>
          <a:xfrm>
            <a:off x="511782" y="3586084"/>
            <a:ext cx="2676525" cy="521970"/>
          </a:xfrm>
          <a:prstGeom prst="rect">
            <a:avLst/>
          </a:prstGeom>
          <a:noFill/>
        </p:spPr>
        <p:txBody>
          <a:bodyPr wrap="none" rtlCol="0">
            <a:spAutoFit/>
          </a:bodyPr>
          <a:lstStyle/>
          <a:p>
            <a:pPr algn="l"/>
            <a:r>
              <a:rPr lang="zh-CN" altLang="en-US" sz="2800" b="1" dirty="0" smtClean="0">
                <a:solidFill>
                  <a:srgbClr val="2F3650"/>
                </a:solidFill>
                <a:latin typeface="Microsoft YaHei Regular" panose="020B0703020204020201" charset="-122"/>
                <a:ea typeface="Microsoft YaHei Regular" panose="020B0703020204020201" charset="-122"/>
              </a:rPr>
              <a:t>阅读前的导读课</a:t>
            </a:r>
            <a:endParaRPr lang="zh-CN" altLang="en-US" sz="2800" b="1" dirty="0" smtClean="0">
              <a:solidFill>
                <a:srgbClr val="2F3650"/>
              </a:solidFill>
              <a:latin typeface="Microsoft YaHei Regular" panose="020B0703020204020201" charset="-122"/>
              <a:ea typeface="Microsoft YaHei Regular" panose="020B0703020204020201" charset="-122"/>
            </a:endParaRPr>
          </a:p>
        </p:txBody>
      </p:sp>
      <p:sp>
        <p:nvSpPr>
          <p:cNvPr id="20" name="文本框 19"/>
          <p:cNvSpPr txBox="1"/>
          <p:nvPr/>
        </p:nvSpPr>
        <p:spPr>
          <a:xfrm>
            <a:off x="4526887" y="3586084"/>
            <a:ext cx="2676525" cy="521970"/>
          </a:xfrm>
          <a:prstGeom prst="rect">
            <a:avLst/>
          </a:prstGeom>
          <a:noFill/>
        </p:spPr>
        <p:txBody>
          <a:bodyPr wrap="none" rtlCol="0">
            <a:spAutoFit/>
          </a:bodyPr>
          <a:p>
            <a:pPr algn="l"/>
            <a:r>
              <a:rPr lang="zh-CN" altLang="en-US" sz="2800" b="1" dirty="0" smtClean="0">
                <a:solidFill>
                  <a:srgbClr val="2F3650"/>
                </a:solidFill>
                <a:latin typeface="Microsoft YaHei Regular" panose="020B0703020204020201" charset="-122"/>
                <a:ea typeface="Microsoft YaHei Regular" panose="020B0703020204020201" charset="-122"/>
              </a:rPr>
              <a:t>阅读中的推进课</a:t>
            </a:r>
            <a:endParaRPr lang="zh-CN" altLang="en-US" sz="2800" b="1" dirty="0" smtClean="0">
              <a:solidFill>
                <a:srgbClr val="2F3650"/>
              </a:solidFill>
              <a:latin typeface="Microsoft YaHei Regular" panose="020B0703020204020201" charset="-122"/>
              <a:ea typeface="Microsoft YaHei Regular" panose="020B0703020204020201" charset="-122"/>
            </a:endParaRPr>
          </a:p>
        </p:txBody>
      </p:sp>
      <p:sp>
        <p:nvSpPr>
          <p:cNvPr id="29" name="文本框 28"/>
          <p:cNvSpPr txBox="1"/>
          <p:nvPr/>
        </p:nvSpPr>
        <p:spPr>
          <a:xfrm>
            <a:off x="8542020" y="3585845"/>
            <a:ext cx="3132455" cy="521970"/>
          </a:xfrm>
          <a:prstGeom prst="rect">
            <a:avLst/>
          </a:prstGeom>
          <a:noFill/>
        </p:spPr>
        <p:txBody>
          <a:bodyPr wrap="square" rtlCol="0" anchor="t">
            <a:spAutoFit/>
          </a:bodyPr>
          <a:p>
            <a:pPr algn="ctr"/>
            <a:r>
              <a:rPr lang="zh-CN" altLang="en-US" sz="2800" b="1">
                <a:solidFill>
                  <a:schemeClr val="tx2"/>
                </a:solidFill>
                <a:latin typeface="Microsoft YaHei Regular" panose="020B0703020204020201" charset="-122"/>
                <a:ea typeface="Microsoft YaHei Regular" panose="020B0703020204020201" charset="-122"/>
              </a:rPr>
              <a:t>阅读后的交流课</a:t>
            </a:r>
            <a:endParaRPr lang="zh-CN" altLang="en-US" sz="2800" b="1">
              <a:solidFill>
                <a:schemeClr val="tx2"/>
              </a:solidFill>
              <a:latin typeface="Microsoft YaHei Regular" panose="020B0703020204020201" charset="-122"/>
              <a:ea typeface="Microsoft YaHei Regular" panose="020B0703020204020201" charset="-122"/>
            </a:endParaRPr>
          </a:p>
        </p:txBody>
      </p:sp>
      <p:sp>
        <p:nvSpPr>
          <p:cNvPr id="30" name="文本框 29"/>
          <p:cNvSpPr txBox="1"/>
          <p:nvPr/>
        </p:nvSpPr>
        <p:spPr>
          <a:xfrm>
            <a:off x="579755" y="410781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选定阅读书目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安排小组探究</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记录学生疑问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sym typeface="+mn-ea"/>
              </a:rPr>
              <a:t>设计导读提纲</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补充阅读材料</a:t>
            </a:r>
            <a:endParaRPr lang="zh-CN" altLang="en-US" sz="2400">
              <a:solidFill>
                <a:schemeClr val="accent2">
                  <a:lumMod val="75000"/>
                </a:schemeClr>
              </a:solidFill>
              <a:latin typeface="楷体" charset="0"/>
              <a:ea typeface="楷体" charset="0"/>
            </a:endParaRPr>
          </a:p>
        </p:txBody>
      </p:sp>
      <p:sp>
        <p:nvSpPr>
          <p:cNvPr id="31" name="文本框 30"/>
          <p:cNvSpPr txBox="1"/>
          <p:nvPr/>
        </p:nvSpPr>
        <p:spPr>
          <a:xfrm>
            <a:off x="4635500" y="413448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结合单元主题</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小组问题交流</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记录新的疑问</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梳理阅读方法</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形成初步框架</a:t>
            </a:r>
            <a:endParaRPr lang="zh-CN" altLang="en-US" sz="2400">
              <a:solidFill>
                <a:schemeClr val="accent2">
                  <a:lumMod val="75000"/>
                </a:schemeClr>
              </a:solidFill>
              <a:latin typeface="楷体" charset="0"/>
              <a:ea typeface="楷体" charset="0"/>
            </a:endParaRPr>
          </a:p>
        </p:txBody>
      </p:sp>
      <p:sp>
        <p:nvSpPr>
          <p:cNvPr id="32" name="文本框 31"/>
          <p:cNvSpPr txBox="1"/>
          <p:nvPr/>
        </p:nvSpPr>
        <p:spPr>
          <a:xfrm>
            <a:off x="9008110" y="4107815"/>
            <a:ext cx="2540000" cy="2306320"/>
          </a:xfrm>
          <a:prstGeom prst="rect">
            <a:avLst/>
          </a:prstGeom>
          <a:noFill/>
        </p:spPr>
        <p:txBody>
          <a:bodyPr wrap="square" rtlCol="0" anchor="t">
            <a:spAutoFit/>
          </a:bodyPr>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弥补课堂不足</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形式多种多样</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突出以生为本</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挖掘多元史料</a:t>
            </a:r>
            <a:endParaRPr lang="zh-CN" altLang="en-US" sz="2400">
              <a:solidFill>
                <a:schemeClr val="accent2">
                  <a:lumMod val="75000"/>
                </a:schemeClr>
              </a:solidFill>
              <a:latin typeface="楷体" charset="0"/>
              <a:ea typeface="楷体" charset="0"/>
            </a:endParaRPr>
          </a:p>
          <a:p>
            <a:pPr algn="ctr">
              <a:lnSpc>
                <a:spcPct val="120000"/>
              </a:lnSpc>
              <a:spcBef>
                <a:spcPts val="0"/>
              </a:spcBef>
              <a:spcAft>
                <a:spcPts val="0"/>
              </a:spcAft>
            </a:pPr>
            <a:r>
              <a:rPr lang="zh-CN" altLang="en-US" sz="2400">
                <a:solidFill>
                  <a:schemeClr val="accent2">
                    <a:lumMod val="75000"/>
                  </a:schemeClr>
                </a:solidFill>
                <a:latin typeface="楷体" charset="0"/>
                <a:ea typeface="楷体" charset="0"/>
              </a:rPr>
              <a:t>形成思维意识</a:t>
            </a:r>
            <a:endParaRPr lang="zh-CN" altLang="en-US" sz="2400">
              <a:solidFill>
                <a:schemeClr val="accent2">
                  <a:lumMod val="75000"/>
                </a:schemeClr>
              </a:solidFill>
              <a:latin typeface="楷体" charset="0"/>
              <a:ea typeface="楷体"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00990" y="1533525"/>
            <a:ext cx="5650230" cy="4523105"/>
          </a:xfrm>
          <a:prstGeom prst="rect">
            <a:avLst/>
          </a:prstGeom>
          <a:noFill/>
        </p:spPr>
        <p:txBody>
          <a:bodyPr wrap="square" rtlCol="0" anchor="t">
            <a:spAutoFit/>
          </a:bodyPr>
          <a:p>
            <a:pPr>
              <a:lnSpc>
                <a:spcPct val="150000"/>
              </a:lnSpc>
            </a:pPr>
            <a:r>
              <a:rPr lang="zh-CN" altLang="en-US" sz="2400">
                <a:latin typeface="楷体" charset="0"/>
                <a:ea typeface="楷体" charset="0"/>
                <a:cs typeface="楷体" charset="0"/>
              </a:rPr>
              <a:t>1.通过了解清朝统一全国和经略边疆的相关举措，知道南海诸岛、台湾及其包括钓鱼岛在内的附属岛屿是中国版图一部分，认识这一时期统一多民族国家版图奠定的重要意义。</a:t>
            </a:r>
            <a:endParaRPr lang="zh-CN" altLang="en-US" sz="2400">
              <a:latin typeface="楷体" charset="0"/>
              <a:ea typeface="楷体" charset="0"/>
              <a:cs typeface="楷体" charset="0"/>
            </a:endParaRPr>
          </a:p>
          <a:p>
            <a:pPr>
              <a:lnSpc>
                <a:spcPct val="150000"/>
              </a:lnSpc>
            </a:pPr>
            <a:r>
              <a:rPr lang="zh-CN" altLang="en-US" sz="2400">
                <a:latin typeface="楷体" charset="0"/>
                <a:ea typeface="楷体" charset="0"/>
                <a:cs typeface="楷体" charset="0"/>
              </a:rPr>
              <a:t>2.通过了解清朝封建专制的发展、世界的变化对中国的影响，认识中国社会面临的危机。</a:t>
            </a:r>
            <a:endParaRPr lang="zh-CN" altLang="en-US" sz="2400">
              <a:latin typeface="楷体" charset="0"/>
              <a:ea typeface="楷体" charset="0"/>
              <a:cs typeface="楷体" charset="0"/>
            </a:endParaRPr>
          </a:p>
        </p:txBody>
      </p:sp>
      <p:sp>
        <p:nvSpPr>
          <p:cNvPr id="6" name="文本框 5"/>
          <p:cNvSpPr txBox="1"/>
          <p:nvPr/>
        </p:nvSpPr>
        <p:spPr>
          <a:xfrm>
            <a:off x="1215390" y="511810"/>
            <a:ext cx="7206615" cy="706755"/>
          </a:xfrm>
          <a:prstGeom prst="rect">
            <a:avLst/>
          </a:prstGeom>
          <a:noFill/>
        </p:spPr>
        <p:txBody>
          <a:bodyPr wrap="square" rtlCol="0">
            <a:spAutoFit/>
          </a:bodyPr>
          <a:p>
            <a:r>
              <a:rPr lang="zh-CN" altLang="en-US" sz="4000" b="1">
                <a:solidFill>
                  <a:srgbClr val="EE712C"/>
                </a:solidFill>
                <a:latin typeface="Microsoft YaHei Bold" panose="020B0703020204020201" charset="-122"/>
                <a:ea typeface="Microsoft YaHei Bold" panose="020B0703020204020201" charset="-122"/>
              </a:rPr>
              <a:t>课标</a:t>
            </a:r>
            <a:endParaRPr lang="zh-CN" altLang="en-US" sz="4000" b="1">
              <a:solidFill>
                <a:srgbClr val="EE712C"/>
              </a:solidFill>
              <a:latin typeface="Microsoft YaHei Bold" panose="020B0703020204020201" charset="-122"/>
              <a:ea typeface="Microsoft YaHei Bold" panose="020B0703020204020201" charset="-122"/>
            </a:endParaRPr>
          </a:p>
        </p:txBody>
      </p:sp>
      <p:sp>
        <p:nvSpPr>
          <p:cNvPr id="7" name="文本框 6"/>
          <p:cNvSpPr txBox="1"/>
          <p:nvPr/>
        </p:nvSpPr>
        <p:spPr>
          <a:xfrm>
            <a:off x="5836285" y="281940"/>
            <a:ext cx="6142355" cy="6294120"/>
          </a:xfrm>
          <a:prstGeom prst="rect">
            <a:avLst/>
          </a:prstGeom>
          <a:noFill/>
        </p:spPr>
        <p:txBody>
          <a:bodyPr wrap="square" rtlCol="0" anchor="t">
            <a:spAutoFit/>
          </a:bodyPr>
          <a:p>
            <a:pPr>
              <a:lnSpc>
                <a:spcPct val="120000"/>
              </a:lnSpc>
              <a:spcBef>
                <a:spcPts val="0"/>
              </a:spcBef>
              <a:spcAft>
                <a:spcPts val="0"/>
              </a:spcAft>
            </a:pPr>
            <a:r>
              <a:rPr lang="en-US" altLang="zh-CN" sz="2400">
                <a:solidFill>
                  <a:srgbClr val="C00000"/>
                </a:solidFill>
                <a:latin typeface="楷体" charset="0"/>
                <a:ea typeface="楷体" charset="0"/>
                <a:cs typeface="楷体" charset="0"/>
              </a:rPr>
              <a:t>     通过了解明清时期加强皇权的举措，初步认识君主专制带来的社会弊端；通过了解明清时期的经济改革和全球性经济互动，初步认识这一阶段中国经济发展的内因和外因；</a:t>
            </a:r>
            <a:r>
              <a:rPr lang="en-US" altLang="zh-CN" sz="2400">
                <a:solidFill>
                  <a:schemeClr val="accent1"/>
                </a:solidFill>
                <a:latin typeface="楷体" charset="0"/>
                <a:ea typeface="楷体" charset="0"/>
                <a:cs typeface="楷体" charset="0"/>
              </a:rPr>
              <a:t>通过郑和下西洋、戚继光抗倭等史事，了解明朝的对外关系；通过了解郑成功收复台湾、清朝在台湾的建制、册封达赖和班禅以及设置驻藏大臣等中央政权在边疆地区的各种举措，认识西藏地区、新疆地区、南海诸岛、台湾及其包括钓鱼岛在内的附属岛屿是中国的领土，理解统一多民族国家版图奠定的重要意义；</a:t>
            </a:r>
            <a:r>
              <a:rPr lang="en-US" altLang="zh-CN" sz="2400">
                <a:solidFill>
                  <a:srgbClr val="C00000"/>
                </a:solidFill>
                <a:latin typeface="楷体" charset="0"/>
                <a:ea typeface="楷体" charset="0"/>
                <a:cs typeface="楷体" charset="0"/>
              </a:rPr>
              <a:t>通过明末李自成起义，清中叶以来的政治腐败、故步自封和19世纪的国际局势，认识当时中国社会面临的严重危机。</a:t>
            </a:r>
            <a:endParaRPr lang="zh-CN" altLang="en-US" sz="2400">
              <a:solidFill>
                <a:srgbClr val="C00000"/>
              </a:solidFill>
              <a:latin typeface="楷体" charset="0"/>
              <a:ea typeface="楷体" charset="0"/>
              <a:cs typeface="楷体" charset="0"/>
            </a:endParaRPr>
          </a:p>
        </p:txBody>
      </p:sp>
      <p:pic>
        <p:nvPicPr>
          <p:cNvPr id="9" name="图片 8" descr="202532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0990" y="432435"/>
            <a:ext cx="914400" cy="91440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5*l_h_i*1_1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87_5*l_h_f*1_3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1.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87_5*l_h_f*1_2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2.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87_5*l_h_f*1_1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13.xml><?xml version="1.0" encoding="utf-8"?>
<p:tagLst xmlns:p="http://schemas.openxmlformats.org/presentationml/2006/main">
  <p:tag name="KSO_WM_BEAUTIFY_FLAG" val="#wm#"/>
  <p:tag name="KSO_WM_TEMPLATE_CATEGORY" val="custom"/>
  <p:tag name="KSO_WM_TEMPLATE_INDEX" val="20187308"/>
</p:tagLst>
</file>

<file path=ppt/tags/tag14.xml><?xml version="1.0" encoding="utf-8"?>
<p:tagLst xmlns:p="http://schemas.openxmlformats.org/presentationml/2006/main">
  <p:tag name="KSO_WM_BEAUTIFY_FLAG" val="#wm#"/>
  <p:tag name="KSO_WM_TEMPLATE_CATEGORY" val="custom"/>
  <p:tag name="KSO_WM_TEMPLATE_INDEX" val="20187308"/>
</p:tagLst>
</file>

<file path=ppt/tags/tag15.xml><?xml version="1.0" encoding="utf-8"?>
<p:tagLst xmlns:p="http://schemas.openxmlformats.org/presentationml/2006/main">
  <p:tag name="KSO_WM_TAG_VERSION" val="1.0"/>
  <p:tag name="KSO_WM_BEAUTIFY_FLAG" val="#wm#"/>
  <p:tag name="KSO_WM_UNIT_TYPE" val="i"/>
  <p:tag name="KSO_WM_UNIT_ID" val="diagram160345_1*i*15"/>
  <p:tag name="KSO_WM_TEMPLATE_CATEGORY" val="diagram"/>
  <p:tag name="KSO_WM_TEMPLATE_INDEX" val="160345"/>
  <p:tag name="KSO_WM_UNIT_INDEX" val="15"/>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5"/>
  <p:tag name="KSO_WM_UNIT_ID" val="diagram160345_1*m_i*1_5"/>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6"/>
  <p:tag name="KSO_WM_UNIT_ID" val="diagram160345_1*m_i*1_6"/>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7"/>
  <p:tag name="KSO_WM_UNIT_ID" val="diagram160345_1*m_i*1_7"/>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8"/>
  <p:tag name="KSO_WM_UNIT_ID" val="diagram160345_1*m_i*1_8"/>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87_5*l_h_i*1_2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1_1"/>
  <p:tag name="KSO_WM_UNIT_ID" val="diagram160345_1*m_h_a*1_1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1_1"/>
  <p:tag name="KSO_WM_UNIT_ID" val="diagram160345_1*m_h_f*1_1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TAG_VERSION" val="1.0"/>
  <p:tag name="KSO_WM_BEAUTIFY_FLAG" val="#wm#"/>
  <p:tag name="KSO_WM_UNIT_TYPE" val="i"/>
  <p:tag name="KSO_WM_UNIT_ID" val="diagram160345_1*i*28"/>
  <p:tag name="KSO_WM_TEMPLATE_CATEGORY" val="diagram"/>
  <p:tag name="KSO_WM_TEMPLATE_INDEX" val="160345"/>
  <p:tag name="KSO_WM_UNIT_INDEX" val="28"/>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9"/>
  <p:tag name="KSO_WM_UNIT_ID" val="diagram160345_1*m_i*1_9"/>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0"/>
  <p:tag name="KSO_WM_UNIT_ID" val="diagram160345_1*m_i*1_10"/>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1"/>
  <p:tag name="KSO_WM_UNIT_ID" val="diagram160345_1*m_i*1_11"/>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2"/>
  <p:tag name="KSO_WM_UNIT_ID" val="diagram160345_1*m_i*1_12"/>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2_1"/>
  <p:tag name="KSO_WM_UNIT_ID" val="diagram160345_1*m_h_a*1_2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2_1"/>
  <p:tag name="KSO_WM_UNIT_ID" val="diagram160345_1*m_h_f*1_2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6"/>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TAG_VERSION" val="1.0"/>
  <p:tag name="KSO_WM_BEAUTIFY_FLAG" val="#wm#"/>
  <p:tag name="KSO_WM_UNIT_TYPE" val="i"/>
  <p:tag name="KSO_WM_UNIT_ID" val="diagram160345_1*i*41"/>
  <p:tag name="KSO_WM_TEMPLATE_CATEGORY" val="diagram"/>
  <p:tag name="KSO_WM_TEMPLATE_INDEX" val="160345"/>
  <p:tag name="KSO_WM_UNIT_INDEX" val="41"/>
</p:tagLst>
</file>

<file path=ppt/tags/tag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87_5*l_h_i*1_3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3"/>
  <p:tag name="KSO_WM_UNIT_ID" val="diagram160345_1*m_i*1_13"/>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4"/>
  <p:tag name="KSO_WM_UNIT_ID" val="diagram160345_1*m_i*1_14"/>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5"/>
  <p:tag name="KSO_WM_UNIT_ID" val="diagram160345_1*m_i*1_15"/>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6"/>
  <p:tag name="KSO_WM_UNIT_ID" val="diagram160345_1*m_i*1_16"/>
  <p:tag name="KSO_WM_UNIT_CLEAR" val="1"/>
  <p:tag name="KSO_WM_UNIT_LAYERLEVEL" val="1_1"/>
  <p:tag name="KSO_WM_UNIT_FILL_FORE_SCHEMECOLOR_INDEX" val="7"/>
  <p:tag name="KSO_WM_UNIT_FILL_TYPE" val="1"/>
  <p:tag name="KSO_WM_UNIT_TEXT_FILL_FORE_SCHEMECOLOR_INDEX" val="14"/>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3_1"/>
  <p:tag name="KSO_WM_UNIT_ID" val="diagram160345_1*m_h_a*1_3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7"/>
  <p:tag name="KSO_WM_UNIT_FILL_TYPE" val="1"/>
  <p:tag name="KSO_WM_UNIT_TEXT_FILL_FORE_SCHEMECOLOR_INDEX" val="14"/>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3_1"/>
  <p:tag name="KSO_WM_UNIT_ID" val="diagram160345_1*m_h_f*1_3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7"/>
  <p:tag name="KSO_WM_UNIT_FILL_TYPE" val="1"/>
  <p:tag name="KSO_WM_UNIT_TEXT_FILL_FORE_SCHEMECOLOR_INDEX" val="14"/>
  <p:tag name="KSO_WM_UNIT_TEXT_FILL_TYPE" val="1"/>
</p:tagLst>
</file>

<file path=ppt/tags/tag36.xml><?xml version="1.0" encoding="utf-8"?>
<p:tagLst xmlns:p="http://schemas.openxmlformats.org/presentationml/2006/main">
  <p:tag name="KSO_WM_TAG_VERSION" val="1.0"/>
  <p:tag name="KSO_WM_BEAUTIFY_FLAG" val="#wm#"/>
  <p:tag name="KSO_WM_UNIT_TYPE" val="i"/>
  <p:tag name="KSO_WM_UNIT_ID" val="diagram160345_1*i*54"/>
  <p:tag name="KSO_WM_TEMPLATE_CATEGORY" val="diagram"/>
  <p:tag name="KSO_WM_TEMPLATE_INDEX" val="160345"/>
  <p:tag name="KSO_WM_UNIT_INDEX" val="54"/>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7"/>
  <p:tag name="KSO_WM_UNIT_ID" val="diagram160345_1*m_i*1_17"/>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8"/>
  <p:tag name="KSO_WM_UNIT_ID" val="diagram160345_1*m_i*1_18"/>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19"/>
  <p:tag name="KSO_WM_UNIT_ID" val="diagram160345_1*m_i*1_19"/>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87_5*l_h_i*1_4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0"/>
  <p:tag name="KSO_WM_UNIT_ID" val="diagram160345_1*m_i*1_20"/>
  <p:tag name="KSO_WM_UNIT_CLEAR" val="1"/>
  <p:tag name="KSO_WM_UNIT_LAYERLEVEL" val="1_1"/>
  <p:tag name="KSO_WM_UNIT_FILL_FORE_SCHEMECOLOR_INDEX" val="5"/>
  <p:tag name="KSO_WM_UNIT_FILL_TYPE" val="1"/>
  <p:tag name="KSO_WM_UNIT_TEXT_FILL_FORE_SCHEMECOLOR_INDEX" val="14"/>
  <p:tag name="KSO_WM_UNIT_TEXT_FILL_TYPE" val="1"/>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4_1"/>
  <p:tag name="KSO_WM_UNIT_ID" val="diagram160345_1*m_h_a*1_4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4_1"/>
  <p:tag name="KSO_WM_UNIT_ID" val="diagram160345_1*m_h_f*1_4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5"/>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UNIT_TYPE" val="i"/>
  <p:tag name="KSO_WM_UNIT_ID" val="diagram160345_1*i*67"/>
  <p:tag name="KSO_WM_TEMPLATE_CATEGORY" val="diagram"/>
  <p:tag name="KSO_WM_TEMPLATE_INDEX" val="160345"/>
  <p:tag name="KSO_WM_UNIT_INDEX" val="67"/>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1"/>
  <p:tag name="KSO_WM_UNIT_ID" val="diagram160345_1*m_i*1_21"/>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2"/>
  <p:tag name="KSO_WM_UNIT_ID" val="diagram160345_1*m_i*1_22"/>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3"/>
  <p:tag name="KSO_WM_UNIT_ID" val="diagram160345_1*m_i*1_23"/>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45"/>
  <p:tag name="KSO_WM_DIAGRAM_GROUP_CODE" val="m1-1"/>
  <p:tag name="KSO_WM_UNIT_TYPE" val="m_i"/>
  <p:tag name="KSO_WM_UNIT_INDEX" val="1_24"/>
  <p:tag name="KSO_WM_UNIT_ID" val="diagram160345_1*m_i*1_24"/>
  <p:tag name="KSO_WM_UNIT_CLEAR" val="1"/>
  <p:tag name="KSO_WM_UNIT_LAYERLEVEL" val="1_1"/>
  <p:tag name="KSO_WM_UNIT_FILL_FORE_SCHEMECOLOR_INDEX" val="6"/>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45"/>
  <p:tag name="KSO_WM_UNIT_TYPE" val="m_h_a"/>
  <p:tag name="KSO_WM_UNIT_INDEX" val="1_5_1"/>
  <p:tag name="KSO_WM_UNIT_ID" val="diagram160345_1*m_h_a*1_5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45"/>
  <p:tag name="KSO_WM_UNIT_PRESET_TEXT_LEN" val="26"/>
  <p:tag name="KSO_WM_UNIT_TYPE" val="m_h_f"/>
  <p:tag name="KSO_WM_UNIT_INDEX" val="1_5_1"/>
  <p:tag name="KSO_WM_UNIT_ID" val="diagram160345_1*m_h_f*1_5_1"/>
  <p:tag name="KSO_WM_UNIT_CLEAR" val="1"/>
  <p:tag name="KSO_WM_UNIT_LAYERLEVEL" val="1_1_1"/>
  <p:tag name="KSO_WM_UNIT_VALUE" val="26"/>
  <p:tag name="KSO_WM_UNIT_HIGHLIGHT" val="0"/>
  <p:tag name="KSO_WM_UNIT_COMPATIBLE" val="0"/>
  <p:tag name="KSO_WM_UNIT_PRESET_TEXT_INDEX" val="4"/>
  <p:tag name="KSO_WM_DIAGRAM_GROUP_CODE" val="m1-1"/>
  <p:tag name="KSO_WM_UNIT_FILL_FORE_SCHEMECOLOR_INDEX" val="6"/>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87_5*l_h_i*1_5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0.xml><?xml version="1.0" encoding="utf-8"?>
<p:tagLst xmlns:p="http://schemas.openxmlformats.org/presentationml/2006/main">
  <p:tag name="KSO_WM_BEAUTIFY_FLAG" val="#wm#"/>
  <p:tag name="KSO_WM_TEMPLATE_CATEGORY" val="custom"/>
  <p:tag name="KSO_WM_TEMPLATE_INDEX" val="20187308"/>
</p:tagLst>
</file>

<file path=ppt/tags/tag51.xml><?xml version="1.0" encoding="utf-8"?>
<p:tagLst xmlns:p="http://schemas.openxmlformats.org/presentationml/2006/main">
  <p:tag name="KSO_WM_BEAUTIFY_FLAG" val="#wm#"/>
  <p:tag name="KSO_WM_TEMPLATE_CATEGORY" val="custom"/>
  <p:tag name="KSO_WM_TEMPLATE_INDEX" val="20187308"/>
</p:tagLst>
</file>

<file path=ppt/tags/tag52.xml><?xml version="1.0" encoding="utf-8"?>
<p:tagLst xmlns:p="http://schemas.openxmlformats.org/presentationml/2006/main">
  <p:tag name="KSO_WM_UNIT_TABLE_BEAUTIFY" val="smartTable{b32fd778-a2e2-4988-8951-54c27a389f39}"/>
  <p:tag name="TABLE_ENDDRAG_ORIGIN_RECT" val="924*475"/>
  <p:tag name="TABLE_ENDDRAG_RECT" val="23*56*924*456"/>
</p:tagLst>
</file>

<file path=ppt/tags/tag53.xml><?xml version="1.0" encoding="utf-8"?>
<p:tagLst xmlns:p="http://schemas.openxmlformats.org/presentationml/2006/main">
  <p:tag name="KSO_WM_BEAUTIFY_FLAG" val="#wm#"/>
  <p:tag name="KSO_WM_TEMPLATE_CATEGORY" val="custom"/>
  <p:tag name="KSO_WM_TEMPLATE_INDEX" val="20187308"/>
</p:tagLst>
</file>

<file path=ppt/tags/tag54.xml><?xml version="1.0" encoding="utf-8"?>
<p:tagLst xmlns:p="http://schemas.openxmlformats.org/presentationml/2006/main">
  <p:tag name="KSO_WM_BEAUTIFY_FLAG" val="#wm#"/>
  <p:tag name="KSO_WM_TEMPLATE_CATEGORY" val="custom"/>
  <p:tag name="KSO_WM_TEMPLATE_INDEX" val="20187308"/>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5_2*p_h_i*1_1_1"/>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5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2*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5055_2*p_h_h_i*1_1_2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5_2*p_h_h_i*1_1_2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5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3"/>
  <p:tag name="KSO_WM_UNIT_ID" val="diagram20165055_2*p_h_h_i*1_1_4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787_5*l_h_i*1_6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1"/>
  <p:tag name="KSO_WM_UNIT_ID" val="diagram20165055_2*p_h_h_i*1_1_4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2"/>
  <p:tag name="KSO_WM_UNIT_ID" val="diagram20165055_2*p_h_h_i*1_1_4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3"/>
  <p:tag name="KSO_WM_UNIT_ID" val="diagram20165055_2*p_h_h_i*1_1_3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5055_2*p_h_h_i*1_1_3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2"/>
  <p:tag name="KSO_WM_UNIT_ID" val="diagram20165055_2*p_h_h_i*1_1_3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3"/>
  <p:tag name="KSO_WM_UNIT_ID" val="diagram20165055_2*p_h_h_i*1_1_1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5055_2*p_h_h_i*1_1_1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2"/>
  <p:tag name="KSO_WM_UNIT_ID" val="diagram20165055_2*p_h_h_i*1_1_1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2"/>
  <p:tag name="KSO_WM_UNIT_ID" val="diagram20165055_2*p_h_i*1_1_2"/>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6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1_1"/>
  <p:tag name="KSO_WM_UNIT_ID" val="diagram20165055_2*p_h_h_a*1_1_1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787_5*l_h_f*1_6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7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2_1"/>
  <p:tag name="KSO_WM_UNIT_ID" val="diagram20165055_2*p_h_h_a*1_1_2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3_1"/>
  <p:tag name="KSO_WM_UNIT_ID" val="diagram20165055_2*p_h_h_a*1_1_3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p1-1"/>
  <p:tag name="KSO_WM_UNIT_TYPE" val="p_h_h_a"/>
  <p:tag name="KSO_WM_UNIT_INDEX" val="1_1_4_1"/>
  <p:tag name="KSO_WM_UNIT_ID" val="diagram20165055_2*p_h_h_a*1_1_4_1"/>
  <p:tag name="KSO_WM_TEMPLATE_CATEGORY" val="diagram"/>
  <p:tag name="KSO_WM_TEMPLATE_INDEX" val="20165055"/>
  <p:tag name="KSO_WM_UNIT_LAYERLEVEL" val="1_1_1_1"/>
  <p:tag name="KSO_WM_TAG_VERSION" val="1.0"/>
  <p:tag name="KSO_WM_BEAUTIFY_FLAG" val="#wm#"/>
  <p:tag name="KSO_WM_UNIT_PRESET_TEXT" val="添加标题"/>
  <p:tag name="KSO_WM_UNIT_VALUE" val="5"/>
  <p:tag name="KSO_WM_UNIT_TEXT_FILL_FORE_SCHEMECOLOR_INDEX" val="14"/>
  <p:tag name="KSO_WM_UNIT_TEXT_FILL_TYPE" val="1"/>
</p:tagLst>
</file>

<file path=ppt/tags/tag73.xml><?xml version="1.0" encoding="utf-8"?>
<p:tagLst xmlns:p="http://schemas.openxmlformats.org/presentationml/2006/main">
  <p:tag name="KSO_WM_UNIT_TABLE_BEAUTIFY" val="smartTable{e0ead535-c68a-4562-8c11-3557c8f268c8}"/>
  <p:tag name="TABLE_ENDDRAG_ORIGIN_RECT" val="697*517"/>
  <p:tag name="TABLE_ENDDRAG_RECT" val="248*70*697*451"/>
</p:tagLst>
</file>

<file path=ppt/tags/tag74.xml><?xml version="1.0" encoding="utf-8"?>
<p:tagLst xmlns:p="http://schemas.openxmlformats.org/presentationml/2006/main">
  <p:tag name="KSO_WM_UNIT_TABLE_BEAUTIFY" val="smartTable{e0ead535-c68a-4562-8c11-3557c8f268c8}"/>
  <p:tag name="TABLE_ENDDRAG_ORIGIN_RECT" val="721*470"/>
  <p:tag name="TABLE_ENDDRAG_RECT" val="217*69*721*446"/>
</p:tagLst>
</file>

<file path=ppt/tags/tag75.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76.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77.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78.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Lst>
</file>

<file path=ppt/tags/tag79.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 name="KSO_WM_UNIT_PICTURE_CLIP_FLAG" val="0"/>
</p:tagLst>
</file>

<file path=ppt/tags/tag8.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87_5*l_h_f*1_5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80.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81.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82.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Lst>
</file>

<file path=ppt/tags/tag83.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 name="KSO_WM_UNIT_PICTURE_CLIP_FLAG" val="0"/>
</p:tagLst>
</file>

<file path=ppt/tags/tag84.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85.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Lst>
</file>

<file path=ppt/tags/tag86.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87.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 name="KSO_WM_UNIT_PICTURE_CLIP_FLAG" val="0"/>
</p:tagLst>
</file>

<file path=ppt/tags/tag88.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89.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9.xml><?xml version="1.0" encoding="utf-8"?>
<p:tagLst xmlns:p="http://schemas.openxmlformats.org/presentationml/2006/main">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87_5*l_h_f*1_4_1"/>
  <p:tag name="KSO_WM_TEMPLATE_CATEGORY" val="diagram"/>
  <p:tag name="KSO_WM_TEMPLATE_INDEX" val="787"/>
  <p:tag name="KSO_WM_UNIT_LAYERLEVEL" val="1_1_1"/>
  <p:tag name="KSO_WM_TAG_VERSION" val="1.0"/>
  <p:tag name="KSO_WM_BEAUTIFY_FLAG" val="#wm#"/>
  <p:tag name="KSO_WM_UNIT_TEXT_FILL_FORE_SCHEMECOLOR_INDEX" val="13"/>
  <p:tag name="KSO_WM_UNIT_TEXT_FILL_TYPE" val="1"/>
</p:tagLst>
</file>

<file path=ppt/tags/tag90.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1.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Lst>
</file>

<file path=ppt/tags/tag92.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93.xml><?xml version="1.0" encoding="utf-8"?>
<p:tagLst xmlns:p="http://schemas.openxmlformats.org/presentationml/2006/main">
  <p:tag name="KSO_WM_TEMPLATE_CATEGORY" val="diagram"/>
  <p:tag name="KSO_WM_TEMPLATE_INDEX" val="30177828"/>
  <p:tag name="KSO_WM_UNIT_TYPE" val="d"/>
  <p:tag name="KSO_WM_UNIT_INDEX" val="1"/>
  <p:tag name="KSO_WM_UNIT_ID" val="diagram30177828_1*d*1"/>
  <p:tag name="KSO_WM_UNIT_LAYERLEVEL" val="1"/>
  <p:tag name="KSO_WM_UNIT_VALUE" val="1129*677"/>
  <p:tag name="KSO_WM_UNIT_HIGHLIGHT" val="0"/>
  <p:tag name="KSO_WM_UNIT_COMPATIBLE" val="0"/>
  <p:tag name="KSO_WM_UNIT_CLEAR" val="0"/>
  <p:tag name="KSO_WM_BEAUTIFY_FLAG" val="#wm#"/>
  <p:tag name="KSO_WM_TAG_VERSION" val="1.0"/>
</p:tagLst>
</file>

<file path=ppt/tags/tag94.xml><?xml version="1.0" encoding="utf-8"?>
<p:tagLst xmlns:p="http://schemas.openxmlformats.org/presentationml/2006/main">
  <p:tag name="KSO_WM_TEMPLATE_CATEGORY" val="diagram"/>
  <p:tag name="KSO_WM_TEMPLATE_INDEX" val="30177828"/>
  <p:tag name="KSO_WM_UNIT_TYPE" val="d"/>
  <p:tag name="KSO_WM_UNIT_INDEX" val="5"/>
  <p:tag name="KSO_WM_UNIT_ID" val="diagram30177828_1*d*5"/>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5.xml><?xml version="1.0" encoding="utf-8"?>
<p:tagLst xmlns:p="http://schemas.openxmlformats.org/presentationml/2006/main">
  <p:tag name="KSO_WM_TEMPLATE_CATEGORY" val="diagram"/>
  <p:tag name="KSO_WM_TEMPLATE_INDEX" val="30177828"/>
  <p:tag name="KSO_WM_UNIT_TYPE" val="d"/>
  <p:tag name="KSO_WM_UNIT_INDEX" val="4"/>
  <p:tag name="KSO_WM_UNIT_ID" val="diagram30177828_1*d*4"/>
  <p:tag name="KSO_WM_UNIT_LAYERLEVEL" val="1"/>
  <p:tag name="KSO_WM_UNIT_VALUE" val="1129*687"/>
  <p:tag name="KSO_WM_UNIT_HIGHLIGHT" val="0"/>
  <p:tag name="KSO_WM_UNIT_COMPATIBLE" val="0"/>
  <p:tag name="KSO_WM_UNIT_CLEAR" val="0"/>
  <p:tag name="KSO_WM_BEAUTIFY_FLAG" val="#wm#"/>
  <p:tag name="KSO_WM_TAG_VERSION" val="1.0"/>
</p:tagLst>
</file>

<file path=ppt/tags/tag96.xml><?xml version="1.0" encoding="utf-8"?>
<p:tagLst xmlns:p="http://schemas.openxmlformats.org/presentationml/2006/main">
  <p:tag name="KSO_WM_TEMPLATE_CATEGORY" val="diagram"/>
  <p:tag name="KSO_WM_TEMPLATE_INDEX" val="30177828"/>
  <p:tag name="KSO_WM_UNIT_TYPE" val="d"/>
  <p:tag name="KSO_WM_UNIT_INDEX" val="2"/>
  <p:tag name="KSO_WM_UNIT_ID" val="diagram30177828_1*d*2"/>
  <p:tag name="KSO_WM_UNIT_LAYERLEVEL" val="1"/>
  <p:tag name="KSO_WM_UNIT_VALUE" val="1146*688"/>
  <p:tag name="KSO_WM_UNIT_HIGHLIGHT" val="0"/>
  <p:tag name="KSO_WM_UNIT_COMPATIBLE" val="0"/>
  <p:tag name="KSO_WM_UNIT_CLEAR" val="0"/>
  <p:tag name="KSO_WM_BEAUTIFY_FLAG" val="#wm#"/>
  <p:tag name="KSO_WM_TAG_VERSION" val="1.0"/>
  <p:tag name="KSO_WM_UNIT_PICTURE_CLIP_FLAG" val="0"/>
</p:tagLst>
</file>

<file path=ppt/tags/tag97.xml><?xml version="1.0" encoding="utf-8"?>
<p:tagLst xmlns:p="http://schemas.openxmlformats.org/presentationml/2006/main">
  <p:tag name="KSO_WM_TEMPLATE_CATEGORY" val="diagram"/>
  <p:tag name="KSO_WM_TEMPLATE_INDEX" val="30177828"/>
  <p:tag name="KSO_WM_UNIT_TYPE" val="d"/>
  <p:tag name="KSO_WM_UNIT_INDEX" val="3"/>
  <p:tag name="KSO_WM_UNIT_ID" val="diagram30177828_1*d*3"/>
  <p:tag name="KSO_WM_UNIT_LAYERLEVEL" val="1"/>
  <p:tag name="KSO_WM_UNIT_VALUE" val="1102*661"/>
  <p:tag name="KSO_WM_UNIT_HIGHLIGHT" val="0"/>
  <p:tag name="KSO_WM_UNIT_COMPATIBLE" val="0"/>
  <p:tag name="KSO_WM_UNIT_CLEAR" val="0"/>
  <p:tag name="KSO_WM_BEAUTIFY_FLAG" val="#wm#"/>
  <p:tag name="KSO_WM_TAG_VERSION" val="1.0"/>
  <p:tag name="KSO_WM_UNIT_PICTURE_CLIP_FLAG" val="0"/>
</p:tagLst>
</file>

<file path=ppt/tags/tag98.xml><?xml version="1.0" encoding="utf-8"?>
<p:tagLst xmlns:p="http://schemas.openxmlformats.org/presentationml/2006/main">
  <p:tag name="KSO_WM_TEMPLATE_CATEGORY" val="diagram"/>
  <p:tag name="KSO_WM_TEMPLATE_INDEX" val="30177828"/>
  <p:tag name="KSO_WM_TAG_VERSION" val="1.0"/>
  <p:tag name="KSO_WM_SLIDE_ID" val="diagram30177828_1"/>
  <p:tag name="KSO_WM_SLIDE_INDEX" val="1"/>
  <p:tag name="KSO_WM_SLIDE_ITEM_CNT" val="5"/>
  <p:tag name="KSO_WM_SLIDE_LAYOUT" val="a_b_d"/>
  <p:tag name="KSO_WM_SLIDE_LAYOUT_CNT" val="1_1_5"/>
  <p:tag name="KSO_WM_SLIDE_TYPE" val="text"/>
  <p:tag name="KSO_WM_SLIDE_SUBTYPE" val="picTxt"/>
  <p:tag name="KSO_WM_BEAUTIFY_FLAG" val="#wm#"/>
  <p:tag name="KSO_WM_SLIDE_POSITION" val="-1*94"/>
  <p:tag name="KSO_WM_SLIDE_SIZE" val="960*426"/>
</p:tagLst>
</file>

<file path=ppt/tags/tag99.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K5mOgD0hw4gpqWOGZvkjna0xlyDr6f31YI/u8+vSBI1xHUf/5vyUo50aEKgHTToHQFDOvTOkk7zMgeNYegGmhU="/>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5-经典行书简">
      <a:majorFont>
        <a:latin typeface="Lao UI"/>
        <a:ea typeface="经典行书简"/>
        <a:cs typeface=""/>
      </a:majorFont>
      <a:minorFont>
        <a:latin typeface="Lao UI"/>
        <a:ea typeface="经典行书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7685</Words>
  <PresentationFormat>宽屏</PresentationFormat>
  <Paragraphs>527</Paragraphs>
  <Slides>53</Slides>
  <Notes>0</Notes>
  <HiddenSlides>0</HiddenSlides>
  <MMClips>0</MMClips>
  <ScaleCrop>false</ScaleCrop>
  <HeadingPairs>
    <vt:vector size="6" baseType="variant">
      <vt:variant>
        <vt:lpstr>已用的字体</vt:lpstr>
      </vt:variant>
      <vt:variant>
        <vt:i4>45</vt:i4>
      </vt:variant>
      <vt:variant>
        <vt:lpstr>主题</vt:lpstr>
      </vt:variant>
      <vt:variant>
        <vt:i4>2</vt:i4>
      </vt:variant>
      <vt:variant>
        <vt:lpstr>幻灯片标题</vt:lpstr>
      </vt:variant>
      <vt:variant>
        <vt:i4>53</vt:i4>
      </vt:variant>
    </vt:vector>
  </HeadingPairs>
  <TitlesOfParts>
    <vt:vector size="100" baseType="lpstr">
      <vt:lpstr>Arial</vt:lpstr>
      <vt:lpstr>方正书宋_GBK</vt:lpstr>
      <vt:lpstr>Wingdings</vt:lpstr>
      <vt:lpstr>华康乾隆行楷 W7</vt:lpstr>
      <vt:lpstr>微软雅黑</vt:lpstr>
      <vt:lpstr>Calibri</vt:lpstr>
      <vt:lpstr>Helvetica Neue</vt:lpstr>
      <vt:lpstr>华康古籍木兰W3</vt:lpstr>
      <vt:lpstr>冬青黑体简体中文</vt:lpstr>
      <vt:lpstr>宋体</vt:lpstr>
      <vt:lpstr>Arial Unicode MS</vt:lpstr>
      <vt:lpstr>Calibri Light</vt:lpstr>
      <vt:lpstr>华康古籍木兰W3</vt:lpstr>
      <vt:lpstr>苹方-简</vt:lpstr>
      <vt:lpstr>Krungthep</vt:lpstr>
      <vt:lpstr>Cochin Regular</vt:lpstr>
      <vt:lpstr>Xingkai TC Light</vt:lpstr>
      <vt:lpstr>Lantinghei SC Extralight</vt:lpstr>
      <vt:lpstr>娃娃体-简</vt:lpstr>
      <vt:lpstr>魏碑-简</vt:lpstr>
      <vt:lpstr>Xingkai SC Light</vt:lpstr>
      <vt:lpstr>蘋果儷細宋</vt:lpstr>
      <vt:lpstr>楷体_GB2312</vt:lpstr>
      <vt:lpstr>SimSong Regular</vt:lpstr>
      <vt:lpstr>Kaiti TC Regular</vt:lpstr>
      <vt:lpstr>楷体</vt:lpstr>
      <vt:lpstr>华文楷体</vt:lpstr>
      <vt:lpstr>华文行楷</vt:lpstr>
      <vt:lpstr>Microsoft YaHei Regular</vt:lpstr>
      <vt:lpstr>Microsoft YaHei Bold</vt:lpstr>
      <vt:lpstr>楷体</vt:lpstr>
      <vt:lpstr>隶书</vt:lpstr>
      <vt:lpstr>报隶-简</vt:lpstr>
      <vt:lpstr>Lao UI</vt:lpstr>
      <vt:lpstr>经典行书简</vt:lpstr>
      <vt:lpstr>隶书</vt:lpstr>
      <vt:lpstr>Trebuchet MS</vt:lpstr>
      <vt:lpstr>字体管家润行</vt:lpstr>
      <vt:lpstr>Wingdings 2</vt:lpstr>
      <vt:lpstr>Arial</vt:lpstr>
      <vt:lpstr>Trebuchet MS</vt:lpstr>
      <vt:lpstr>SimSun</vt:lpstr>
      <vt:lpstr>Microsoft YaHei</vt:lpstr>
      <vt:lpstr>方正少儿简体</vt:lpstr>
      <vt:lpstr>Montserrat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前言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2022-08-10T12:48:20Z</dcterms:created>
  <dcterms:modified xsi:type="dcterms:W3CDTF">2022-08-10T12:48:20Z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2052-3.9.0.6159</vt:lpwstr>
  </property>
  <property fmtid="{D5CDD505-2E9C-101B-9397-08002B2CF9AE}" pid="3" name="KSOTemplateUUID">
    <vt:lpwstr>v1.0_mb_+7ZAlJTnPFlDu7nEZHhU7g==</vt:lpwstr>
  </property>
</Properties>
</file>