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4" r:id="rId3"/>
    <p:sldId id="290" r:id="rId5"/>
    <p:sldId id="268" r:id="rId6"/>
    <p:sldId id="427" r:id="rId7"/>
    <p:sldId id="429" r:id="rId8"/>
    <p:sldId id="287" r:id="rId9"/>
    <p:sldId id="409" r:id="rId10"/>
    <p:sldId id="413" r:id="rId11"/>
    <p:sldId id="410" r:id="rId12"/>
    <p:sldId id="412" r:id="rId13"/>
    <p:sldId id="416" r:id="rId14"/>
    <p:sldId id="431" r:id="rId15"/>
    <p:sldId id="276" r:id="rId16"/>
    <p:sldId id="453" r:id="rId17"/>
    <p:sldId id="425" r:id="rId18"/>
    <p:sldId id="422" r:id="rId19"/>
    <p:sldId id="426" r:id="rId20"/>
    <p:sldId id="419" r:id="rId21"/>
    <p:sldId id="424" r:id="rId22"/>
    <p:sldId id="31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982" autoAdjust="0"/>
  </p:normalViewPr>
  <p:slideViewPr>
    <p:cSldViewPr snapToGrid="0" showGuides="1">
      <p:cViewPr varScale="1">
        <p:scale>
          <a:sx n="99" d="100"/>
          <a:sy n="99" d="100"/>
        </p:scale>
        <p:origin x="84" y="372"/>
      </p:cViewPr>
      <p:guideLst>
        <p:guide orient="horz" pos="21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6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DE1F-5C87-4DD6-B7D0-E08CB67DA4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E24B-C0D6-48F6-A185-C600924855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44F93-35F0-43F5-B413-D40FE16097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44F93-35F0-43F5-B413-D40FE16097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44F93-35F0-43F5-B413-D40FE16097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44F93-35F0-43F5-B413-D40FE16097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982e39de32_4_2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982e39de32_4_2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982e39de32_4_2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982e39de32_4_2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982e39de32_4_2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982e39de32_4_2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33" y="546100"/>
            <a:ext cx="10972800" cy="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4328" y="0"/>
            <a:ext cx="4907672" cy="2001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t="-1607"/>
          <a:stretch>
            <a:fillRect/>
          </a:stretch>
        </p:blipFill>
        <p:spPr>
          <a:xfrm>
            <a:off x="0" y="4728923"/>
            <a:ext cx="4907672" cy="212907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406400" y="839923"/>
            <a:ext cx="11379200" cy="5633447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50800" dist="1143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3543" y="0"/>
            <a:ext cx="2262912" cy="1085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4328" y="0"/>
            <a:ext cx="4907672" cy="2001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t="-1607"/>
          <a:stretch>
            <a:fillRect/>
          </a:stretch>
        </p:blipFill>
        <p:spPr>
          <a:xfrm>
            <a:off x="0" y="4728923"/>
            <a:ext cx="4907672" cy="2129077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06400" y="839923"/>
            <a:ext cx="11379200" cy="5633447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50800" dist="1143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3543" y="0"/>
            <a:ext cx="2262912" cy="1085812"/>
          </a:xfrm>
          <a:prstGeom prst="rect">
            <a:avLst/>
          </a:prstGeom>
        </p:spPr>
      </p:pic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image" Target="../media/image19.png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18.png"/><Relationship Id="rId2" Type="http://schemas.openxmlformats.org/officeDocument/2006/relationships/tags" Target="../tags/tag44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tags" Target="../tags/tag52.xml"/><Relationship Id="rId3" Type="http://schemas.openxmlformats.org/officeDocument/2006/relationships/image" Target="../media/image20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0.xml"/><Relationship Id="rId6" Type="http://schemas.openxmlformats.org/officeDocument/2006/relationships/image" Target="../media/image22.png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tags" Target="../tags/tag65.xml"/><Relationship Id="rId3" Type="http://schemas.openxmlformats.org/officeDocument/2006/relationships/hyperlink" Target="16&#29677;.mp4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4" Type="http://schemas.openxmlformats.org/officeDocument/2006/relationships/notesSlide" Target="../notesSlides/notesSlide8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33.xml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image" Target="../media/image13.png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54270" y="0"/>
            <a:ext cx="697054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"/>
          <p:cNvSpPr txBox="1"/>
          <p:nvPr/>
        </p:nvSpPr>
        <p:spPr>
          <a:xfrm>
            <a:off x="5080" y="2033905"/>
            <a:ext cx="12186920" cy="430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初心如磐，笃行致远</a:t>
            </a:r>
            <a:endParaRPr lang="zh-CN" altLang="en-US" sz="78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——</a:t>
            </a:r>
            <a:r>
              <a:rPr sz="40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以中华优秀传统文</a:t>
            </a:r>
            <a:r>
              <a:rPr lang="zh-CN" sz="40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化</a:t>
            </a:r>
            <a:r>
              <a:rPr sz="40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融入课程为例</a:t>
            </a:r>
            <a:endParaRPr sz="4000" b="1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algn="ctr"/>
            <a:endParaRPr lang="zh-CN" altLang="en-US" sz="78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algn="ctr"/>
            <a:r>
              <a:rPr lang="en-US" altLang="zh-CN" sz="78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—</a:t>
            </a:r>
            <a:endParaRPr sz="28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7" name="TextBox 7"/>
          <p:cNvSpPr txBox="1"/>
          <p:nvPr>
            <p:custDataLst>
              <p:tags r:id="rId4"/>
            </p:custDataLst>
          </p:nvPr>
        </p:nvSpPr>
        <p:spPr>
          <a:xfrm>
            <a:off x="2112645" y="4104005"/>
            <a:ext cx="833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ym typeface="+mn-ea"/>
              </a:rPr>
              <a:t>分享人：</a:t>
            </a:r>
            <a:r>
              <a:rPr lang="zh-CN" sz="2800" dirty="0">
                <a:ea typeface="宋体" panose="02010600030101010101" pitchFamily="2" charset="-122"/>
                <a:sym typeface="+mn-ea"/>
              </a:rPr>
              <a:t>佛山市顺德区北滘镇君兰中学</a:t>
            </a:r>
            <a:r>
              <a:rPr lang="en-US" altLang="zh-CN" sz="2800" dirty="0">
                <a:ea typeface="宋体" panose="02010600030101010101" pitchFamily="2" charset="-122"/>
                <a:sym typeface="+mn-ea"/>
              </a:rPr>
              <a:t>    </a:t>
            </a:r>
            <a:r>
              <a:rPr lang="zh-CN" sz="2800" dirty="0">
                <a:ea typeface="宋体" panose="02010600030101010101" pitchFamily="2" charset="-122"/>
                <a:sym typeface="+mn-ea"/>
              </a:rPr>
              <a:t>钟小娟</a:t>
            </a:r>
            <a:endParaRPr lang="zh-CN" altLang="zh-CN" sz="2800" spc="3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箭头连接符 43"/>
          <p:cNvCxnSpPr/>
          <p:nvPr/>
        </p:nvCxnSpPr>
        <p:spPr>
          <a:xfrm>
            <a:off x="387674" y="3810016"/>
            <a:ext cx="112903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5400000">
            <a:off x="1541972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9"/>
          <p:cNvSpPr txBox="1"/>
          <p:nvPr/>
        </p:nvSpPr>
        <p:spPr>
          <a:xfrm>
            <a:off x="327903" y="3810016"/>
            <a:ext cx="130615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</a:t>
            </a:r>
            <a:r>
              <a:rPr lang="en-US" altLang="zh-CN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581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589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618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627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649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713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7 41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755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763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907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年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161545" y="3124216"/>
            <a:ext cx="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3655643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4925443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5947808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7313228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8002912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223699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5400000">
            <a:off x="9847587" y="3505216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19"/>
          <p:cNvSpPr txBox="1"/>
          <p:nvPr/>
        </p:nvSpPr>
        <p:spPr>
          <a:xfrm>
            <a:off x="355832" y="1316689"/>
            <a:ext cx="637223" cy="20612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在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位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皇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帝</a:t>
            </a:r>
            <a:endParaRPr lang="zh-CN" altLang="en-US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1" name="TextBox 20"/>
          <p:cNvSpPr txBox="1"/>
          <p:nvPr/>
        </p:nvSpPr>
        <p:spPr>
          <a:xfrm>
            <a:off x="11089964" y="3885452"/>
            <a:ext cx="583248" cy="2061210"/>
          </a:xfrm>
          <a:prstGeom prst="rect">
            <a:avLst/>
          </a:prstGeom>
          <a:solidFill>
            <a:schemeClr val="tx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重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大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事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件</a:t>
            </a:r>
            <a:endParaRPr lang="zh-CN" altLang="en-US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2" name="TextBox 21"/>
          <p:cNvSpPr txBox="1"/>
          <p:nvPr/>
        </p:nvSpPr>
        <p:spPr>
          <a:xfrm>
            <a:off x="895991" y="2953401"/>
            <a:ext cx="23383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隋朝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5" name="矩形 24"/>
          <p:cNvSpPr/>
          <p:nvPr/>
        </p:nvSpPr>
        <p:spPr>
          <a:xfrm>
            <a:off x="7917635" y="3222195"/>
            <a:ext cx="1680469" cy="5232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安史之乱</a:t>
            </a:r>
            <a:endParaRPr lang="zh-CN" altLang="en-US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2524449" y="3124216"/>
            <a:ext cx="2643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100462" y="3124216"/>
            <a:ext cx="71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5400000">
            <a:off x="757562" y="3467116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36"/>
          <p:cNvSpPr txBox="1"/>
          <p:nvPr/>
        </p:nvSpPr>
        <p:spPr>
          <a:xfrm>
            <a:off x="4354837" y="2895616"/>
            <a:ext cx="23383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唐朝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5880424" y="3124216"/>
            <a:ext cx="47799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40"/>
          <p:cNvSpPr txBox="1"/>
          <p:nvPr/>
        </p:nvSpPr>
        <p:spPr>
          <a:xfrm>
            <a:off x="10419984" y="2831973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五代十国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5" name="TextBox 42"/>
          <p:cNvSpPr txBox="1"/>
          <p:nvPr/>
        </p:nvSpPr>
        <p:spPr>
          <a:xfrm>
            <a:off x="1201420" y="1386221"/>
            <a:ext cx="610235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①</a:t>
            </a:r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6" name="TextBox 43"/>
          <p:cNvSpPr txBox="1"/>
          <p:nvPr/>
        </p:nvSpPr>
        <p:spPr>
          <a:xfrm>
            <a:off x="2279650" y="1386221"/>
            <a:ext cx="622935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②</a:t>
            </a:r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  <a:p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7" name="TextBox 44"/>
          <p:cNvSpPr txBox="1"/>
          <p:nvPr/>
        </p:nvSpPr>
        <p:spPr>
          <a:xfrm>
            <a:off x="3234055" y="1386221"/>
            <a:ext cx="633730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③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8" name="TextBox 45"/>
          <p:cNvSpPr txBox="1"/>
          <p:nvPr/>
        </p:nvSpPr>
        <p:spPr>
          <a:xfrm>
            <a:off x="4093845" y="1386221"/>
            <a:ext cx="610870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④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9" name="TextBox 46"/>
          <p:cNvSpPr txBox="1"/>
          <p:nvPr/>
        </p:nvSpPr>
        <p:spPr>
          <a:xfrm>
            <a:off x="5269230" y="1386221"/>
            <a:ext cx="611505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⑤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0" name="TextBox 47"/>
          <p:cNvSpPr txBox="1"/>
          <p:nvPr/>
        </p:nvSpPr>
        <p:spPr>
          <a:xfrm>
            <a:off x="6480810" y="1386221"/>
            <a:ext cx="558800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⑥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998862" y="2209816"/>
            <a:ext cx="203200" cy="228600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4" name="TextBox 59"/>
          <p:cNvSpPr txBox="1"/>
          <p:nvPr/>
        </p:nvSpPr>
        <p:spPr>
          <a:xfrm>
            <a:off x="699135" y="4416297"/>
            <a:ext cx="577850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⑦</a:t>
            </a:r>
            <a:endParaRPr lang="en-US" altLang="zh-CN" sz="28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5" name="TextBox 60"/>
          <p:cNvSpPr txBox="1"/>
          <p:nvPr/>
        </p:nvSpPr>
        <p:spPr>
          <a:xfrm>
            <a:off x="1315391" y="4318231"/>
            <a:ext cx="504000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⑧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2" name="TextBox 69"/>
          <p:cNvSpPr txBox="1"/>
          <p:nvPr/>
        </p:nvSpPr>
        <p:spPr>
          <a:xfrm>
            <a:off x="10077139" y="4191016"/>
            <a:ext cx="509588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唐朝灭亡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6" name="燕尾形 125"/>
          <p:cNvSpPr/>
          <p:nvPr/>
        </p:nvSpPr>
        <p:spPr>
          <a:xfrm flipH="1">
            <a:off x="10660387" y="4628531"/>
            <a:ext cx="203200" cy="228600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36" name="TextBox 68"/>
          <p:cNvSpPr txBox="1"/>
          <p:nvPr/>
        </p:nvSpPr>
        <p:spPr>
          <a:xfrm>
            <a:off x="9554557" y="4366045"/>
            <a:ext cx="448922" cy="181588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黄巢起</a:t>
            </a:r>
            <a:endParaRPr lang="en-US" altLang="zh-CN" sz="28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义</a:t>
            </a:r>
            <a:endParaRPr lang="zh-CN" altLang="en-US" sz="28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37" name="TextBox 68"/>
          <p:cNvSpPr txBox="1"/>
          <p:nvPr/>
        </p:nvSpPr>
        <p:spPr>
          <a:xfrm>
            <a:off x="8117213" y="4211336"/>
            <a:ext cx="1428570" cy="4616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由盛转衰</a:t>
            </a:r>
            <a:endParaRPr lang="zh-CN" altLang="en-US" sz="24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" name="TextBox 42"/>
          <p:cNvSpPr txBox="1"/>
          <p:nvPr/>
        </p:nvSpPr>
        <p:spPr>
          <a:xfrm>
            <a:off x="1201420" y="1384951"/>
            <a:ext cx="61023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隋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文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帝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4366" y="3777631"/>
            <a:ext cx="890897" cy="507791"/>
          </a:xfrm>
          <a:prstGeom prst="ellipse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72160" y="3741436"/>
            <a:ext cx="1088318" cy="531518"/>
          </a:xfrm>
          <a:prstGeom prst="ellipse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4441742" y="5540443"/>
            <a:ext cx="2339975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政启开元</a:t>
            </a:r>
            <a:endParaRPr lang="zh-CN" altLang="en-US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治宏贞观</a:t>
            </a:r>
            <a:endParaRPr lang="zh-CN" altLang="en-US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594100" y="3121041"/>
            <a:ext cx="1445895" cy="460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⑨</a:t>
            </a:r>
            <a:endParaRPr lang="zh-CN" altLang="en-US" sz="24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6037580" y="3121041"/>
            <a:ext cx="1445895" cy="460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⑩</a:t>
            </a:r>
            <a:endParaRPr lang="zh-CN" altLang="en-US" sz="24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TextBox 59"/>
          <p:cNvSpPr txBox="1"/>
          <p:nvPr/>
        </p:nvSpPr>
        <p:spPr>
          <a:xfrm>
            <a:off x="699135" y="4321527"/>
            <a:ext cx="577850" cy="181483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隋朝建立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" name="TextBox 59"/>
          <p:cNvSpPr txBox="1"/>
          <p:nvPr/>
        </p:nvSpPr>
        <p:spPr>
          <a:xfrm>
            <a:off x="1291828" y="4319819"/>
            <a:ext cx="577850" cy="181483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统一全国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2286000" y="1384951"/>
            <a:ext cx="61023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隋炀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帝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6" name="TextBox 61"/>
          <p:cNvSpPr txBox="1"/>
          <p:nvPr/>
        </p:nvSpPr>
        <p:spPr>
          <a:xfrm>
            <a:off x="1878453" y="4230838"/>
            <a:ext cx="1112730" cy="83099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4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开通</a:t>
            </a:r>
            <a:endParaRPr lang="zh-CN" altLang="en-US" sz="24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0" algn="ctr" eaLnBrk="1" hangingPunct="1"/>
            <a:r>
              <a:rPr lang="zh-CN" altLang="en-US" sz="24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大</a:t>
            </a:r>
            <a:r>
              <a:rPr lang="zh-CN" altLang="en-US" sz="24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运河</a:t>
            </a:r>
            <a:endParaRPr lang="zh-CN" altLang="en-US" sz="24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7" name="TextBox 62"/>
          <p:cNvSpPr txBox="1"/>
          <p:nvPr/>
        </p:nvSpPr>
        <p:spPr>
          <a:xfrm>
            <a:off x="1878452" y="5213116"/>
            <a:ext cx="1125167" cy="138499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创立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0" algn="ctr" eaLnBrk="1" hangingPunct="1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科举制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3228975" y="1372886"/>
            <a:ext cx="69786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唐高祖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2991183" y="4202667"/>
            <a:ext cx="504000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唐朝建立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4093845" y="1386221"/>
            <a:ext cx="69786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唐太宗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64586" y="3121041"/>
            <a:ext cx="16209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贞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观之治</a:t>
            </a:r>
            <a:endParaRPr lang="zh-CN" altLang="en-US" sz="2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5269230" y="1372886"/>
            <a:ext cx="69786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武则天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8" name="TextBox 42"/>
          <p:cNvSpPr txBox="1"/>
          <p:nvPr/>
        </p:nvSpPr>
        <p:spPr>
          <a:xfrm>
            <a:off x="6416675" y="1372886"/>
            <a:ext cx="69786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唐玄宗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9" name="矩形 23"/>
          <p:cNvSpPr/>
          <p:nvPr/>
        </p:nvSpPr>
        <p:spPr>
          <a:xfrm>
            <a:off x="6013051" y="3124809"/>
            <a:ext cx="1665486" cy="5232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开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元盛世</a:t>
            </a:r>
            <a:endParaRPr lang="zh-CN" altLang="en-US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9" name="TextBox 66"/>
          <p:cNvSpPr txBox="1"/>
          <p:nvPr/>
        </p:nvSpPr>
        <p:spPr>
          <a:xfrm>
            <a:off x="3574125" y="4297051"/>
            <a:ext cx="1685925" cy="52322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玄奘西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行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0" name="TextBox 67"/>
          <p:cNvSpPr txBox="1"/>
          <p:nvPr/>
        </p:nvSpPr>
        <p:spPr>
          <a:xfrm>
            <a:off x="3583940" y="5104146"/>
            <a:ext cx="1684655" cy="52322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唐蕃和亲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1" name="TextBox 68"/>
          <p:cNvSpPr txBox="1"/>
          <p:nvPr/>
        </p:nvSpPr>
        <p:spPr>
          <a:xfrm>
            <a:off x="5967095" y="4202446"/>
            <a:ext cx="1634490" cy="5219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鉴真东渡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4" name="TextBox 68"/>
          <p:cNvSpPr txBox="1"/>
          <p:nvPr/>
        </p:nvSpPr>
        <p:spPr>
          <a:xfrm>
            <a:off x="8117213" y="4801780"/>
            <a:ext cx="1428570" cy="4616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藩镇割据</a:t>
            </a:r>
            <a:endParaRPr lang="zh-CN" altLang="en-US" sz="24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1" name="TextBox 70"/>
          <p:cNvSpPr txBox="1"/>
          <p:nvPr/>
        </p:nvSpPr>
        <p:spPr>
          <a:xfrm>
            <a:off x="2335847" y="199179"/>
            <a:ext cx="793025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第一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单元  隋唐时期   繁荣与开放的时代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28" y="682121"/>
            <a:ext cx="1202956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完成本单元重要事件的时间轴，和小组成员讨论，思考这些事件之间的联系。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122" grpId="0" bldLvl="0" animBg="1"/>
      <p:bldP spid="136" grpId="0" bldLvl="0" animBg="1"/>
      <p:bldP spid="137" grpId="0" bldLvl="0" animBg="1"/>
      <p:bldP spid="2" grpId="0" bldLvl="0" animBg="1"/>
      <p:bldP spid="5" grpId="0" bldLvl="0" animBg="1"/>
      <p:bldP spid="6" grpId="0" bldLvl="0" animBg="1"/>
      <p:bldP spid="7" grpId="0"/>
      <p:bldP spid="10" grpId="0" bldLvl="0" animBg="1"/>
      <p:bldP spid="11" grpId="0" bldLvl="0" animBg="1"/>
      <p:bldP spid="12" grpId="0" bldLvl="0" animBg="1"/>
      <p:bldP spid="116" grpId="0" bldLvl="0" animBg="1"/>
      <p:bldP spid="117" grpId="0" bldLvl="0" animBg="1"/>
      <p:bldP spid="9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119" grpId="0" bldLvl="0" animBg="1"/>
      <p:bldP spid="120" grpId="0" bldLvl="0" animBg="1"/>
      <p:bldP spid="121" grpId="0" bldLvl="0" animBg="1"/>
      <p:bldP spid="6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" y="1757680"/>
            <a:ext cx="5043170" cy="3704590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683260" y="1022985"/>
            <a:ext cx="10126345" cy="645160"/>
          </a:xfrm>
          <a:prstGeom prst="rect">
            <a:avLst/>
          </a:prstGeom>
        </p:spPr>
        <p:txBody>
          <a:bodyPr wrap="square">
            <a:spAutoFit/>
          </a:bodyPr>
          <a:p>
            <a:pPr indent="266700"/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突破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重难点，</a:t>
            </a:r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渗透</a:t>
            </a:r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核心素养。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629285" y="5726430"/>
            <a:ext cx="11752580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266700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论从史出，史论结合。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将中华优秀传统文化与历史课程深度融合。</a:t>
            </a:r>
            <a:endParaRPr lang="zh-CN" altLang="zh-CN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23" name="矩形 22"/>
          <p:cNvSpPr/>
          <p:nvPr>
            <p:custDataLst>
              <p:tags r:id="rId5"/>
            </p:custDataLst>
          </p:nvPr>
        </p:nvSpPr>
        <p:spPr>
          <a:xfrm>
            <a:off x="1494790" y="0"/>
            <a:ext cx="775462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基础阶段——</a:t>
            </a: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回归课本</a:t>
            </a: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，夯实基础；</a:t>
            </a:r>
            <a:endParaRPr kumimoji="0" lang="zh-CN" altLang="en-US" sz="36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l">
              <a:buClrTx/>
              <a:buSzTx/>
              <a:buFontTx/>
            </a:pP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520" y="2131695"/>
            <a:ext cx="5972810" cy="3254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66765" y="19386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多彩的文学艺术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683260" y="1022985"/>
            <a:ext cx="10126345" cy="645160"/>
          </a:xfrm>
          <a:prstGeom prst="rect">
            <a:avLst/>
          </a:prstGeom>
        </p:spPr>
        <p:txBody>
          <a:bodyPr wrap="square">
            <a:spAutoFit/>
          </a:bodyPr>
          <a:p>
            <a:pPr indent="266700"/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）材料题训练，注重学法指导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98625" y="-53340"/>
            <a:ext cx="7262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基础阶段——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回归课本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，夯实基础；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35290" y="1163955"/>
            <a:ext cx="3709670" cy="2687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highlight>
                  <a:srgbClr val="FFFF00"/>
                </a:highlight>
              </a:rPr>
              <a:t>学法指导：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1</a:t>
            </a:r>
            <a:r>
              <a:rPr lang="en-US" altLang="zh-CN" sz="2400">
                <a:highlight>
                  <a:srgbClr val="FFFF00"/>
                </a:highlight>
              </a:rPr>
              <a:t>.</a:t>
            </a:r>
            <a:r>
              <a:rPr lang="zh-CN" altLang="en-US" sz="2400">
                <a:highlight>
                  <a:srgbClr val="FFFF00"/>
                </a:highlight>
              </a:rPr>
              <a:t>先看问题，划出问题中的关键词，如问题、分值。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2</a:t>
            </a:r>
            <a:r>
              <a:rPr lang="en-US" altLang="zh-CN" sz="2400">
                <a:highlight>
                  <a:srgbClr val="FFFF00"/>
                </a:highlight>
              </a:rPr>
              <a:t>.</a:t>
            </a:r>
            <a:r>
              <a:rPr lang="zh-CN" altLang="en-US" sz="2400">
                <a:highlight>
                  <a:srgbClr val="FFFF00"/>
                </a:highlight>
              </a:rPr>
              <a:t>带着问题看材料，划出材料中的关键词，关键句，再组织语言回答。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3</a:t>
            </a:r>
            <a:r>
              <a:rPr lang="en-US" altLang="zh-CN" sz="2400">
                <a:highlight>
                  <a:srgbClr val="FFFF00"/>
                </a:highlight>
              </a:rPr>
              <a:t>.</a:t>
            </a:r>
            <a:r>
              <a:rPr lang="zh-CN" altLang="en-US" sz="2400">
                <a:highlight>
                  <a:srgbClr val="FFFF00"/>
                </a:highlight>
              </a:rPr>
              <a:t>写提示语，再依据分值回答，一般一句话1分。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4</a:t>
            </a:r>
            <a:r>
              <a:rPr lang="en-US" altLang="zh-CN" sz="2400">
                <a:highlight>
                  <a:srgbClr val="FFFF00"/>
                </a:highlight>
              </a:rPr>
              <a:t>.</a:t>
            </a:r>
            <a:r>
              <a:rPr lang="zh-CN" altLang="en-US" sz="2400">
                <a:highlight>
                  <a:srgbClr val="FFFF00"/>
                </a:highlight>
              </a:rPr>
              <a:t>写完答案后检查一遍是否有漏字、错字，文件类需加《   》。</a:t>
            </a:r>
            <a:endParaRPr lang="zh-CN" altLang="en-US" sz="2400">
              <a:highlight>
                <a:srgbClr val="FFFF00"/>
              </a:highlight>
            </a:endParaRPr>
          </a:p>
          <a:p>
            <a:endParaRPr lang="zh-CN" altLang="en-US" sz="2400"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1668145"/>
            <a:ext cx="7657465" cy="4211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864489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）依据课标，分点训练。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" y="1914525"/>
            <a:ext cx="6947535" cy="4389120"/>
          </a:xfrm>
          <a:prstGeom prst="rect">
            <a:avLst/>
          </a:prstGeom>
        </p:spPr>
      </p:pic>
      <p:sp>
        <p:nvSpPr>
          <p:cNvPr id="6" name="Google Shape;1173;p45"/>
          <p:cNvSpPr txBox="1"/>
          <p:nvPr/>
        </p:nvSpPr>
        <p:spPr>
          <a:xfrm flipH="1">
            <a:off x="3860165" y="2703195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考查老子思想。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" name="Google Shape;1173;p45"/>
          <p:cNvSpPr txBox="1"/>
          <p:nvPr>
            <p:custDataLst>
              <p:tags r:id="rId4"/>
            </p:custDataLst>
          </p:nvPr>
        </p:nvSpPr>
        <p:spPr>
          <a:xfrm flipH="1">
            <a:off x="5681345" y="3765550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考查孔子思想。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9" name="Google Shape;1173;p45"/>
          <p:cNvSpPr txBox="1"/>
          <p:nvPr>
            <p:custDataLst>
              <p:tags r:id="rId5"/>
            </p:custDataLst>
          </p:nvPr>
        </p:nvSpPr>
        <p:spPr>
          <a:xfrm flipH="1">
            <a:off x="2713990" y="5210810"/>
            <a:ext cx="4061460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考查思想出现的目的。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815" y="1350010"/>
            <a:ext cx="6135370" cy="5176520"/>
          </a:xfrm>
          <a:prstGeom prst="rect">
            <a:avLst/>
          </a:prstGeom>
        </p:spPr>
      </p:pic>
      <p:sp>
        <p:nvSpPr>
          <p:cNvPr id="17" name="Google Shape;1173;p45"/>
          <p:cNvSpPr txBox="1"/>
          <p:nvPr>
            <p:custDataLst>
              <p:tags r:id="rId7"/>
            </p:custDataLst>
          </p:nvPr>
        </p:nvSpPr>
        <p:spPr>
          <a:xfrm flipH="1">
            <a:off x="9170670" y="2925445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数据分析型。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8" name="Google Shape;1173;p45"/>
          <p:cNvSpPr txBox="1"/>
          <p:nvPr>
            <p:custDataLst>
              <p:tags r:id="rId8"/>
            </p:custDataLst>
          </p:nvPr>
        </p:nvSpPr>
        <p:spPr>
          <a:xfrm flipH="1">
            <a:off x="9632950" y="4707255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图片型。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9" name="Google Shape;1173;p45"/>
          <p:cNvSpPr txBox="1"/>
          <p:nvPr>
            <p:custDataLst>
              <p:tags r:id="rId9"/>
            </p:custDataLst>
          </p:nvPr>
        </p:nvSpPr>
        <p:spPr>
          <a:xfrm flipH="1">
            <a:off x="9274175" y="6022975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文字材料型。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864489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）每周巩固，限时训练。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15" y="1914525"/>
            <a:ext cx="7605395" cy="4792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19345" y="1685925"/>
            <a:ext cx="6048375" cy="4622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R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972947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）注重复盘，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总结改进。</a:t>
            </a:r>
            <a:endParaRPr kumimoji="0" lang="zh-CN" altLang="en-US" sz="3200" b="1" i="0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2500" y="18034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做法：①回顾试卷，分析错因。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04085" y="247904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②重视反馈效果，及时调整策略。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R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972947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）注重复盘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总结</a:t>
            </a:r>
            <a:endParaRPr kumimoji="0" lang="zh-CN" altLang="en-US" sz="3200" b="1" i="0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860607" y="1001268"/>
          <a:ext cx="9761220" cy="5130800"/>
        </p:xfrm>
        <a:graphic>
          <a:graphicData uri="http://schemas.openxmlformats.org/drawingml/2006/table">
            <a:tbl>
              <a:tblPr/>
              <a:tblGrid>
                <a:gridCol w="516890"/>
                <a:gridCol w="413385"/>
                <a:gridCol w="412750"/>
                <a:gridCol w="414655"/>
                <a:gridCol w="413385"/>
                <a:gridCol w="412750"/>
                <a:gridCol w="413385"/>
                <a:gridCol w="412750"/>
                <a:gridCol w="414655"/>
                <a:gridCol w="413385"/>
                <a:gridCol w="412750"/>
                <a:gridCol w="413385"/>
                <a:gridCol w="413385"/>
                <a:gridCol w="414020"/>
                <a:gridCol w="413385"/>
              </a:tblGrid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题目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名称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满分值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实考人数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平均分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标准差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难度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得分率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及格率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良好率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优秀率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满分率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低分率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1.7826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0.6225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1.5355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0.8446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0.2323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0.2323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1.8307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0.5568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0.0847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0.0847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1.7849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0.6196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1.9108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0.4129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0.0446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0.0446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0.7184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0.1522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0.1522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1.5835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0.2082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0.2082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1.5675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0.8234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0.2162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0.2162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1.7414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0.1293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0.1293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0.5389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0.5389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1.5767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0.2117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0.2117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1.8558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0.5172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0.0721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0.0721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1.1739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0.9848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1.8558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0.5172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0.0721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0.0721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1.6911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0.7228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0.1545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0.1545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0.9703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0.9996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1.3913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0.3043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0.3043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1.7346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0.1327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0.1327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1.341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0.9401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0.3295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0.3295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1.6362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0.7716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0.1819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0.1819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1.7551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0.6556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0.1224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0.1224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0.5126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0.8732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0.7437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0.7437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0.9497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0.9987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0.5252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0.5252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1.5172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0.8559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0.2414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0.2414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1.3913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0.3043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0.3043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1.5584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0.8296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0.2208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0.2208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1.2265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0.3867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0.3867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1.7941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0.6079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1.5927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0.8054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0.2037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0.2037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1.0686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0.9976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939030" y="2601595"/>
            <a:ext cx="6359525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4939030" y="4584065"/>
            <a:ext cx="6359525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939030" y="4737100"/>
            <a:ext cx="6359525" cy="193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25" y="1127760"/>
            <a:ext cx="7298055" cy="5207000"/>
          </a:xfrm>
          <a:prstGeom prst="rect">
            <a:avLst/>
          </a:prstGeom>
        </p:spPr>
      </p:pic>
      <p:sp>
        <p:nvSpPr>
          <p:cNvPr id="17" name="Google Shape;1173;p45"/>
          <p:cNvSpPr txBox="1"/>
          <p:nvPr>
            <p:custDataLst>
              <p:tags r:id="rId7"/>
            </p:custDataLst>
          </p:nvPr>
        </p:nvSpPr>
        <p:spPr>
          <a:xfrm flipH="1">
            <a:off x="2668905" y="2245360"/>
            <a:ext cx="3928745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变式训练，举一反三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13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R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972947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）注重复盘，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总结改进。</a:t>
            </a:r>
            <a:endParaRPr kumimoji="0" lang="zh-CN" altLang="en-US" sz="3200" b="1" i="0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2500" y="18034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做法：①回顾试卷，分析错因。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04085" y="2479040"/>
            <a:ext cx="64001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②重视反馈效果，及时调整策略。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4085" y="3070225"/>
            <a:ext cx="68872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③回归本质：端正态度，改进方法。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972947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4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）多种方式训练，提升不同层次生的不同能力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>
            <a:hlinkClick r:id="rId3" action="ppaction://hlinkfile"/>
          </p:cNvPr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04480" y="1914525"/>
            <a:ext cx="3181985" cy="3821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20165" y="2233930"/>
            <a:ext cx="6096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①课堂领学培养尖优生；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0165" y="2944495"/>
            <a:ext cx="6096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②日日清抓好中下层生。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95" y="3786505"/>
            <a:ext cx="3599815" cy="24580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335" y="3823970"/>
            <a:ext cx="3275330" cy="242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îŝļide"/>
          <p:cNvGrpSpPr/>
          <p:nvPr/>
        </p:nvGrpSpPr>
        <p:grpSpPr>
          <a:xfrm>
            <a:off x="10067093" y="3896575"/>
            <a:ext cx="470535" cy="77144"/>
            <a:chOff x="2741930" y="5372102"/>
            <a:chExt cx="470535" cy="76200"/>
          </a:xfrm>
          <a:solidFill>
            <a:schemeClr val="bg1"/>
          </a:solidFill>
        </p:grpSpPr>
        <p:sp>
          <p:nvSpPr>
            <p:cNvPr id="9" name="iṡľïďè"/>
            <p:cNvSpPr/>
            <p:nvPr/>
          </p:nvSpPr>
          <p:spPr>
            <a:xfrm>
              <a:off x="2741930" y="5372102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ïṣḻídé"/>
            <p:cNvSpPr/>
            <p:nvPr/>
          </p:nvSpPr>
          <p:spPr>
            <a:xfrm>
              <a:off x="2870200" y="5372102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í$ľîḍê"/>
            <p:cNvSpPr/>
            <p:nvPr/>
          </p:nvSpPr>
          <p:spPr>
            <a:xfrm>
              <a:off x="2999740" y="5372102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iŝ1iďé"/>
            <p:cNvSpPr/>
            <p:nvPr/>
          </p:nvSpPr>
          <p:spPr>
            <a:xfrm>
              <a:off x="3136265" y="5372102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5906640" y="4197249"/>
            <a:ext cx="4674403" cy="9690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kern="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200</a:t>
            </a:r>
            <a:r>
              <a:rPr lang="zh-CN" altLang="en-US" sz="1050" kern="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字以内，据统计每页幻灯片的最好控制在分钟之内。此处添加详细文本描述，建议与标题相关并符合整体语言风格，语言描述尽量简洁生动。</a:t>
            </a:r>
            <a:endParaRPr kumimoji="0" lang="en-US" altLang="zh-CN" sz="1050" b="0" i="0" kern="0" cap="none" spc="0" normalizeH="0" baseline="0" noProof="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03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94690" y="1420495"/>
            <a:ext cx="639508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练习近三年中考题，再针对高频考点和学生的薄弱知识点，结合各地的模拟考试题，老师做题选题后给学生组卷练题。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sz="32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冲刺阶段——精选精练，有的放矢。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070" y="1108075"/>
            <a:ext cx="3904615" cy="4972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70" y="1234440"/>
            <a:ext cx="3909060" cy="49758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4328" y="0"/>
            <a:ext cx="4907672" cy="20017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t="-1607"/>
          <a:stretch>
            <a:fillRect/>
          </a:stretch>
        </p:blipFill>
        <p:spPr>
          <a:xfrm>
            <a:off x="0" y="4728923"/>
            <a:ext cx="4907672" cy="2129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9765" y="2947035"/>
            <a:ext cx="804037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400" spc="300" dirty="0">
                <a:solidFill>
                  <a:srgbClr val="000000"/>
                </a:solidFill>
                <a:cs typeface="+mn-ea"/>
                <a:sym typeface="+mn-ea"/>
              </a:rPr>
              <a:t>万变不离标，团结明方向</a:t>
            </a:r>
            <a:endParaRPr kumimoji="0" lang="zh-CN" altLang="en-US" sz="4400" b="0" i="0" u="none" strike="noStrike" kern="1200" cap="none" spc="300" normalizeH="0" baseline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955079" y="2288681"/>
            <a:ext cx="228184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54828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54270" y="0"/>
            <a:ext cx="697054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"/>
          <p:cNvSpPr txBox="1"/>
          <p:nvPr/>
        </p:nvSpPr>
        <p:spPr>
          <a:xfrm>
            <a:off x="1857103" y="2402968"/>
            <a:ext cx="8564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演示秋鸿楷" panose="00000500000000000000" pitchFamily="2" charset="-122"/>
                <a:ea typeface="演示秋鸿楷" panose="00000500000000000000" pitchFamily="2" charset="-122"/>
                <a:cs typeface="+mn-ea"/>
                <a:sym typeface="+mn-lt"/>
              </a:rPr>
              <a:t>恳请批评指正。</a:t>
            </a:r>
            <a:endParaRPr lang="zh-CN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演示秋鸿楷" panose="00000500000000000000" pitchFamily="2" charset="-122"/>
              <a:ea typeface="演示秋鸿楷" panose="00000500000000000000" pitchFamily="2" charset="-122"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演示秋鸿楷" panose="00000500000000000000" pitchFamily="2" charset="-122"/>
                <a:ea typeface="演示秋鸿楷" panose="00000500000000000000" pitchFamily="2" charset="-122"/>
                <a:cs typeface="+mn-ea"/>
                <a:sym typeface="+mn-lt"/>
              </a:rPr>
              <a:t>祝愿顺德历史再续辉煌！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演示秋鸿楷" panose="00000500000000000000" pitchFamily="2" charset="-122"/>
              <a:ea typeface="演示秋鸿楷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494790" y="0"/>
            <a:ext cx="589915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万变不离标，团结明方向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9262" y="-40828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4235" y="1330325"/>
            <a:ext cx="2947670" cy="4372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0250" y="2748280"/>
            <a:ext cx="68719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研究课标内容，落实到课堂教学中，落实到试题命制中，落实到复习资料中。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>
            <p:custDataLst>
              <p:tags r:id="rId2"/>
            </p:custDataLst>
          </p:nvPr>
        </p:nvSpPr>
        <p:spPr>
          <a:xfrm>
            <a:off x="1494790" y="1421130"/>
            <a:ext cx="566102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课标为据，精准研备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27270" y="3090545"/>
            <a:ext cx="2766695" cy="1008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494790" y="0"/>
            <a:ext cx="589915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万变不离标，团结明方向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8155" y="1316355"/>
            <a:ext cx="450469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分析学情，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明确方向：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5100" y="2552700"/>
            <a:ext cx="5661025" cy="175323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注重课堂实效，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落实减负增效。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 algn="ctr"/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4328" y="0"/>
            <a:ext cx="4907672" cy="20017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t="-1607"/>
          <a:stretch>
            <a:fillRect/>
          </a:stretch>
        </p:blipFill>
        <p:spPr>
          <a:xfrm>
            <a:off x="0" y="4728923"/>
            <a:ext cx="4907672" cy="2129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1795" y="2980690"/>
            <a:ext cx="903605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dist" defTabSz="457200">
              <a:defRPr/>
            </a:pPr>
            <a:r>
              <a:rPr lang="zh-CN" altLang="en-US" sz="4400" spc="300" dirty="0">
                <a:solidFill>
                  <a:srgbClr val="000000"/>
                </a:solidFill>
                <a:cs typeface="+mn-ea"/>
                <a:sym typeface="+mn-lt"/>
              </a:rPr>
              <a:t>万变归深耕，惟实常励新</a:t>
            </a:r>
            <a:endParaRPr lang="zh-CN" altLang="en-US" sz="4400" spc="3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955079" y="2288681"/>
            <a:ext cx="2281842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30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lang="zh-CN" altLang="en-US" sz="4800" spc="30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  <a:r>
              <a:rPr lang="en-US" altLang="zh-CN" sz="4800" spc="30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54828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5"/>
          <p:cNvSpPr/>
          <p:nvPr/>
        </p:nvSpPr>
        <p:spPr>
          <a:xfrm rot="-5400000" flipH="1">
            <a:off x="9506070" y="2624057"/>
            <a:ext cx="373309" cy="3758080"/>
          </a:xfrm>
          <a:custGeom>
            <a:avLst/>
            <a:gdLst/>
            <a:ahLst/>
            <a:cxnLst/>
            <a:rect l="l" t="t" r="r" b="b"/>
            <a:pathLst>
              <a:path w="6145" h="45490" extrusionOk="0">
                <a:moveTo>
                  <a:pt x="3072" y="0"/>
                </a:moveTo>
                <a:lnTo>
                  <a:pt x="2760" y="9"/>
                </a:lnTo>
                <a:lnTo>
                  <a:pt x="2161" y="134"/>
                </a:lnTo>
                <a:lnTo>
                  <a:pt x="1608" y="366"/>
                </a:lnTo>
                <a:lnTo>
                  <a:pt x="1117" y="697"/>
                </a:lnTo>
                <a:lnTo>
                  <a:pt x="697" y="1117"/>
                </a:lnTo>
                <a:lnTo>
                  <a:pt x="366" y="1608"/>
                </a:lnTo>
                <a:lnTo>
                  <a:pt x="134" y="2161"/>
                </a:lnTo>
                <a:lnTo>
                  <a:pt x="9" y="2760"/>
                </a:lnTo>
                <a:lnTo>
                  <a:pt x="0" y="3072"/>
                </a:lnTo>
                <a:lnTo>
                  <a:pt x="0" y="42418"/>
                </a:lnTo>
                <a:lnTo>
                  <a:pt x="9" y="42730"/>
                </a:lnTo>
                <a:lnTo>
                  <a:pt x="134" y="43337"/>
                </a:lnTo>
                <a:lnTo>
                  <a:pt x="366" y="43882"/>
                </a:lnTo>
                <a:lnTo>
                  <a:pt x="697" y="44373"/>
                </a:lnTo>
                <a:lnTo>
                  <a:pt x="1117" y="44793"/>
                </a:lnTo>
                <a:lnTo>
                  <a:pt x="1608" y="45123"/>
                </a:lnTo>
                <a:lnTo>
                  <a:pt x="2161" y="45355"/>
                </a:lnTo>
                <a:lnTo>
                  <a:pt x="2760" y="45481"/>
                </a:lnTo>
                <a:lnTo>
                  <a:pt x="3072" y="45489"/>
                </a:lnTo>
                <a:lnTo>
                  <a:pt x="3394" y="45481"/>
                </a:lnTo>
                <a:lnTo>
                  <a:pt x="3992" y="45355"/>
                </a:lnTo>
                <a:lnTo>
                  <a:pt x="4546" y="45123"/>
                </a:lnTo>
                <a:lnTo>
                  <a:pt x="5028" y="44793"/>
                </a:lnTo>
                <a:lnTo>
                  <a:pt x="5448" y="44373"/>
                </a:lnTo>
                <a:lnTo>
                  <a:pt x="5778" y="43882"/>
                </a:lnTo>
                <a:lnTo>
                  <a:pt x="6010" y="43337"/>
                </a:lnTo>
                <a:lnTo>
                  <a:pt x="6135" y="42730"/>
                </a:lnTo>
                <a:lnTo>
                  <a:pt x="6144" y="42418"/>
                </a:lnTo>
                <a:lnTo>
                  <a:pt x="6144" y="3072"/>
                </a:lnTo>
                <a:lnTo>
                  <a:pt x="6135" y="2760"/>
                </a:lnTo>
                <a:lnTo>
                  <a:pt x="6010" y="2161"/>
                </a:lnTo>
                <a:lnTo>
                  <a:pt x="5778" y="1608"/>
                </a:lnTo>
                <a:lnTo>
                  <a:pt x="5448" y="1117"/>
                </a:lnTo>
                <a:lnTo>
                  <a:pt x="5028" y="697"/>
                </a:lnTo>
                <a:lnTo>
                  <a:pt x="4546" y="366"/>
                </a:lnTo>
                <a:lnTo>
                  <a:pt x="3992" y="134"/>
                </a:lnTo>
                <a:lnTo>
                  <a:pt x="3394" y="9"/>
                </a:lnTo>
                <a:lnTo>
                  <a:pt x="3072" y="0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0" name="Google Shape;1170;p45"/>
          <p:cNvSpPr/>
          <p:nvPr/>
        </p:nvSpPr>
        <p:spPr>
          <a:xfrm rot="-5400000" flipH="1">
            <a:off x="10215795" y="936516"/>
            <a:ext cx="373309" cy="2338701"/>
          </a:xfrm>
          <a:custGeom>
            <a:avLst/>
            <a:gdLst/>
            <a:ahLst/>
            <a:cxnLst/>
            <a:rect l="l" t="t" r="r" b="b"/>
            <a:pathLst>
              <a:path w="6145" h="28309" extrusionOk="0">
                <a:moveTo>
                  <a:pt x="3073" y="1"/>
                </a:moveTo>
                <a:lnTo>
                  <a:pt x="2760" y="9"/>
                </a:lnTo>
                <a:lnTo>
                  <a:pt x="2153" y="126"/>
                </a:lnTo>
                <a:lnTo>
                  <a:pt x="1608" y="367"/>
                </a:lnTo>
                <a:lnTo>
                  <a:pt x="1117" y="697"/>
                </a:lnTo>
                <a:lnTo>
                  <a:pt x="697" y="1108"/>
                </a:lnTo>
                <a:lnTo>
                  <a:pt x="367" y="1599"/>
                </a:lnTo>
                <a:lnTo>
                  <a:pt x="135" y="2153"/>
                </a:lnTo>
                <a:lnTo>
                  <a:pt x="10" y="2751"/>
                </a:lnTo>
                <a:lnTo>
                  <a:pt x="1" y="3072"/>
                </a:lnTo>
                <a:lnTo>
                  <a:pt x="1" y="25237"/>
                </a:lnTo>
                <a:lnTo>
                  <a:pt x="10" y="25549"/>
                </a:lnTo>
                <a:lnTo>
                  <a:pt x="135" y="26156"/>
                </a:lnTo>
                <a:lnTo>
                  <a:pt x="367" y="26701"/>
                </a:lnTo>
                <a:lnTo>
                  <a:pt x="697" y="27192"/>
                </a:lnTo>
                <a:lnTo>
                  <a:pt x="1117" y="27612"/>
                </a:lnTo>
                <a:lnTo>
                  <a:pt x="1608" y="27942"/>
                </a:lnTo>
                <a:lnTo>
                  <a:pt x="2153" y="28174"/>
                </a:lnTo>
                <a:lnTo>
                  <a:pt x="2760" y="28300"/>
                </a:lnTo>
                <a:lnTo>
                  <a:pt x="3073" y="28308"/>
                </a:lnTo>
                <a:lnTo>
                  <a:pt x="3385" y="28300"/>
                </a:lnTo>
                <a:lnTo>
                  <a:pt x="3983" y="28174"/>
                </a:lnTo>
                <a:lnTo>
                  <a:pt x="4537" y="27942"/>
                </a:lnTo>
                <a:lnTo>
                  <a:pt x="5028" y="27612"/>
                </a:lnTo>
                <a:lnTo>
                  <a:pt x="5448" y="27192"/>
                </a:lnTo>
                <a:lnTo>
                  <a:pt x="5778" y="26701"/>
                </a:lnTo>
                <a:lnTo>
                  <a:pt x="6011" y="26156"/>
                </a:lnTo>
                <a:lnTo>
                  <a:pt x="6136" y="25549"/>
                </a:lnTo>
                <a:lnTo>
                  <a:pt x="6144" y="25237"/>
                </a:lnTo>
                <a:lnTo>
                  <a:pt x="6144" y="3072"/>
                </a:lnTo>
                <a:lnTo>
                  <a:pt x="6136" y="2751"/>
                </a:lnTo>
                <a:lnTo>
                  <a:pt x="6011" y="2153"/>
                </a:lnTo>
                <a:lnTo>
                  <a:pt x="5778" y="1599"/>
                </a:lnTo>
                <a:lnTo>
                  <a:pt x="5448" y="1108"/>
                </a:lnTo>
                <a:lnTo>
                  <a:pt x="5028" y="697"/>
                </a:lnTo>
                <a:lnTo>
                  <a:pt x="4537" y="367"/>
                </a:lnTo>
                <a:lnTo>
                  <a:pt x="3983" y="126"/>
                </a:lnTo>
                <a:lnTo>
                  <a:pt x="3385" y="9"/>
                </a:lnTo>
                <a:lnTo>
                  <a:pt x="3073" y="1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1" name="Google Shape;1171;p45"/>
          <p:cNvSpPr/>
          <p:nvPr/>
        </p:nvSpPr>
        <p:spPr>
          <a:xfrm rot="-5400000" flipH="1">
            <a:off x="9901891" y="1801263"/>
            <a:ext cx="373309" cy="2966480"/>
          </a:xfrm>
          <a:custGeom>
            <a:avLst/>
            <a:gdLst/>
            <a:ahLst/>
            <a:cxnLst/>
            <a:rect l="l" t="t" r="r" b="b"/>
            <a:pathLst>
              <a:path w="6145" h="35908" extrusionOk="0">
                <a:moveTo>
                  <a:pt x="3072" y="0"/>
                </a:moveTo>
                <a:lnTo>
                  <a:pt x="2751" y="9"/>
                </a:lnTo>
                <a:lnTo>
                  <a:pt x="2153" y="134"/>
                </a:lnTo>
                <a:lnTo>
                  <a:pt x="1599" y="366"/>
                </a:lnTo>
                <a:lnTo>
                  <a:pt x="1108" y="697"/>
                </a:lnTo>
                <a:lnTo>
                  <a:pt x="697" y="1116"/>
                </a:lnTo>
                <a:lnTo>
                  <a:pt x="367" y="1608"/>
                </a:lnTo>
                <a:lnTo>
                  <a:pt x="125" y="2161"/>
                </a:lnTo>
                <a:lnTo>
                  <a:pt x="9" y="2759"/>
                </a:lnTo>
                <a:lnTo>
                  <a:pt x="0" y="3072"/>
                </a:lnTo>
                <a:lnTo>
                  <a:pt x="0" y="32836"/>
                </a:lnTo>
                <a:lnTo>
                  <a:pt x="9" y="33148"/>
                </a:lnTo>
                <a:lnTo>
                  <a:pt x="125" y="33755"/>
                </a:lnTo>
                <a:lnTo>
                  <a:pt x="367" y="34300"/>
                </a:lnTo>
                <a:lnTo>
                  <a:pt x="697" y="34791"/>
                </a:lnTo>
                <a:lnTo>
                  <a:pt x="1108" y="35211"/>
                </a:lnTo>
                <a:lnTo>
                  <a:pt x="1599" y="35541"/>
                </a:lnTo>
                <a:lnTo>
                  <a:pt x="2153" y="35773"/>
                </a:lnTo>
                <a:lnTo>
                  <a:pt x="2751" y="35899"/>
                </a:lnTo>
                <a:lnTo>
                  <a:pt x="3072" y="35907"/>
                </a:lnTo>
                <a:lnTo>
                  <a:pt x="3385" y="35899"/>
                </a:lnTo>
                <a:lnTo>
                  <a:pt x="3983" y="35773"/>
                </a:lnTo>
                <a:lnTo>
                  <a:pt x="4537" y="35541"/>
                </a:lnTo>
                <a:lnTo>
                  <a:pt x="5028" y="35211"/>
                </a:lnTo>
                <a:lnTo>
                  <a:pt x="5448" y="34791"/>
                </a:lnTo>
                <a:lnTo>
                  <a:pt x="5778" y="34300"/>
                </a:lnTo>
                <a:lnTo>
                  <a:pt x="6010" y="33755"/>
                </a:lnTo>
                <a:lnTo>
                  <a:pt x="6126" y="33148"/>
                </a:lnTo>
                <a:lnTo>
                  <a:pt x="6144" y="32836"/>
                </a:lnTo>
                <a:lnTo>
                  <a:pt x="6144" y="3072"/>
                </a:lnTo>
                <a:lnTo>
                  <a:pt x="6126" y="2759"/>
                </a:lnTo>
                <a:lnTo>
                  <a:pt x="6010" y="2161"/>
                </a:lnTo>
                <a:lnTo>
                  <a:pt x="5778" y="1608"/>
                </a:lnTo>
                <a:lnTo>
                  <a:pt x="5448" y="1116"/>
                </a:lnTo>
                <a:lnTo>
                  <a:pt x="5028" y="697"/>
                </a:lnTo>
                <a:lnTo>
                  <a:pt x="4537" y="366"/>
                </a:lnTo>
                <a:lnTo>
                  <a:pt x="3983" y="134"/>
                </a:lnTo>
                <a:lnTo>
                  <a:pt x="3385" y="9"/>
                </a:lnTo>
                <a:lnTo>
                  <a:pt x="3072" y="0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/>
        </p:nvSpPr>
        <p:spPr>
          <a:xfrm flipH="1">
            <a:off x="426085" y="1564005"/>
            <a:ext cx="864489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）基础阶段——回归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课本，夯实基础；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174" name="Google Shape;1174;p45"/>
          <p:cNvSpPr txBox="1"/>
          <p:nvPr/>
        </p:nvSpPr>
        <p:spPr>
          <a:xfrm flipH="1">
            <a:off x="537845" y="2832735"/>
            <a:ext cx="10224770" cy="89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175" name="Google Shape;1175;p45"/>
          <p:cNvSpPr txBox="1"/>
          <p:nvPr/>
        </p:nvSpPr>
        <p:spPr>
          <a:xfrm flipH="1">
            <a:off x="537845" y="3843020"/>
            <a:ext cx="8366760" cy="125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冲刺阶段——精选精练，有的放矢。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321702">
            <a:off x="9063536" y="1326051"/>
            <a:ext cx="2434959" cy="534377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89703" y="47762"/>
            <a:ext cx="1730112" cy="1350706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350645" y="904875"/>
            <a:ext cx="41916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备考三阶段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0645" y="-1270"/>
            <a:ext cx="778954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 defTabSz="457200">
              <a:defRPr/>
            </a:pPr>
            <a:r>
              <a:rPr lang="zh-CN" altLang="en-US" sz="4400" spc="300" dirty="0">
                <a:solidFill>
                  <a:srgbClr val="000000"/>
                </a:solidFill>
                <a:cs typeface="+mn-ea"/>
                <a:sym typeface="+mn-lt"/>
              </a:rPr>
              <a:t>万变归深耕，惟实常励新</a:t>
            </a:r>
            <a:endParaRPr lang="zh-CN" altLang="en-US" sz="4400" spc="3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29262" y="-40828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83185"/>
            <a:ext cx="9211310" cy="49212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基础阶段——回归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课本，夯实基础；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l">
              <a:buClrTx/>
              <a:buSzTx/>
              <a:buFontTx/>
            </a:pPr>
            <a:endParaRPr kumimoji="0" lang="zh-CN" altLang="en-US" sz="3200" b="1" i="0" u="none" strike="noStrike" cap="none" spc="0" normalizeH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9270" y="1290955"/>
            <a:ext cx="3791585" cy="42767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733925" y="2521585"/>
            <a:ext cx="665353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七年级中国古代史，以传承中华优秀文化和独特文明以及历代基本特征为核心，注重统一多民族国家的形成与发展过程，同时重视中外交流的发展。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5"/>
          <p:cNvSpPr txBox="1"/>
          <p:nvPr/>
        </p:nvSpPr>
        <p:spPr>
          <a:xfrm flipH="1">
            <a:off x="426085" y="1066800"/>
            <a:ext cx="864489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）梳理阶段特征和时间轴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29262" y="-40828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83185"/>
            <a:ext cx="9211310" cy="49212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基础阶段——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回归课本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，夯实基础；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l">
              <a:buClrTx/>
              <a:buSzTx/>
              <a:buFontTx/>
            </a:pPr>
            <a:endParaRPr kumimoji="0" lang="zh-CN" altLang="en-US" sz="3200" b="1" i="0" u="none" strike="noStrike" cap="none" spc="0" normalizeH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704"/>
          <a:stretch>
            <a:fillRect/>
          </a:stretch>
        </p:blipFill>
        <p:spPr>
          <a:xfrm>
            <a:off x="876300" y="2581275"/>
            <a:ext cx="10012045" cy="4079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085" y="1894840"/>
            <a:ext cx="111975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第一单元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 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隋唐时代：繁荣与开放的时代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单元视角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  <a:cs typeface="汉仪尚巍手书简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828" y="5045669"/>
            <a:ext cx="12152345" cy="1803864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217118" y="694657"/>
            <a:ext cx="8106474" cy="5915149"/>
            <a:chOff x="319" y="1383"/>
            <a:chExt cx="10538" cy="6800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19" y="1383"/>
              <a:ext cx="10112" cy="6801"/>
            </a:xfrm>
            <a:prstGeom prst="rect">
              <a:avLst/>
            </a:prstGeom>
          </p:spPr>
        </p:pic>
        <p:sp>
          <p:nvSpPr>
            <p:cNvPr id="23" name="任意多边形 22"/>
            <p:cNvSpPr/>
            <p:nvPr>
              <p:custDataLst>
                <p:tags r:id="rId6"/>
              </p:custDataLst>
            </p:nvPr>
          </p:nvSpPr>
          <p:spPr>
            <a:xfrm>
              <a:off x="4739" y="3369"/>
              <a:ext cx="6119" cy="4735"/>
            </a:xfrm>
            <a:custGeom>
              <a:avLst/>
              <a:gdLst>
                <a:gd name="connisteX0" fmla="*/ 1558596 w 3885394"/>
                <a:gd name="connsiteY0" fmla="*/ 11588 h 3006954"/>
                <a:gd name="connisteX1" fmla="*/ 1537641 w 3885394"/>
                <a:gd name="connsiteY1" fmla="*/ 84613 h 3006954"/>
                <a:gd name="connisteX2" fmla="*/ 1506526 w 3885394"/>
                <a:gd name="connsiteY2" fmla="*/ 157638 h 3006954"/>
                <a:gd name="connisteX3" fmla="*/ 1506526 w 3885394"/>
                <a:gd name="connsiteY3" fmla="*/ 230663 h 3006954"/>
                <a:gd name="connisteX4" fmla="*/ 1516686 w 3885394"/>
                <a:gd name="connsiteY4" fmla="*/ 303688 h 3006954"/>
                <a:gd name="connisteX5" fmla="*/ 1589711 w 3885394"/>
                <a:gd name="connsiteY5" fmla="*/ 324643 h 3006954"/>
                <a:gd name="connisteX6" fmla="*/ 1662736 w 3885394"/>
                <a:gd name="connsiteY6" fmla="*/ 324643 h 3006954"/>
                <a:gd name="connisteX7" fmla="*/ 1745921 w 3885394"/>
                <a:gd name="connsiteY7" fmla="*/ 334803 h 3006954"/>
                <a:gd name="connisteX8" fmla="*/ 1829741 w 3885394"/>
                <a:gd name="connsiteY8" fmla="*/ 345598 h 3006954"/>
                <a:gd name="connisteX9" fmla="*/ 1902766 w 3885394"/>
                <a:gd name="connsiteY9" fmla="*/ 355758 h 3006954"/>
                <a:gd name="connisteX10" fmla="*/ 1975791 w 3885394"/>
                <a:gd name="connsiteY10" fmla="*/ 355758 h 3006954"/>
                <a:gd name="connisteX11" fmla="*/ 2058976 w 3885394"/>
                <a:gd name="connsiteY11" fmla="*/ 355758 h 3006954"/>
                <a:gd name="connisteX12" fmla="*/ 2142161 w 3885394"/>
                <a:gd name="connsiteY12" fmla="*/ 365918 h 3006954"/>
                <a:gd name="connisteX13" fmla="*/ 2215186 w 3885394"/>
                <a:gd name="connsiteY13" fmla="*/ 376713 h 3006954"/>
                <a:gd name="connisteX14" fmla="*/ 2299006 w 3885394"/>
                <a:gd name="connsiteY14" fmla="*/ 376713 h 3006954"/>
                <a:gd name="connisteX15" fmla="*/ 2372031 w 3885394"/>
                <a:gd name="connsiteY15" fmla="*/ 376713 h 3006954"/>
                <a:gd name="connisteX16" fmla="*/ 2455216 w 3885394"/>
                <a:gd name="connsiteY16" fmla="*/ 376713 h 3006954"/>
                <a:gd name="connisteX17" fmla="*/ 2539036 w 3885394"/>
                <a:gd name="connsiteY17" fmla="*/ 386873 h 3006954"/>
                <a:gd name="connisteX18" fmla="*/ 2612061 w 3885394"/>
                <a:gd name="connsiteY18" fmla="*/ 386873 h 3006954"/>
                <a:gd name="connisteX19" fmla="*/ 2684451 w 3885394"/>
                <a:gd name="connsiteY19" fmla="*/ 386873 h 3006954"/>
                <a:gd name="connisteX20" fmla="*/ 2778431 w 3885394"/>
                <a:gd name="connsiteY20" fmla="*/ 386873 h 3006954"/>
                <a:gd name="connisteX21" fmla="*/ 2883206 w 3885394"/>
                <a:gd name="connsiteY21" fmla="*/ 386873 h 3006954"/>
                <a:gd name="connisteX22" fmla="*/ 2956231 w 3885394"/>
                <a:gd name="connsiteY22" fmla="*/ 386873 h 3006954"/>
                <a:gd name="connisteX23" fmla="*/ 3029256 w 3885394"/>
                <a:gd name="connsiteY23" fmla="*/ 386873 h 3006954"/>
                <a:gd name="connisteX24" fmla="*/ 3122601 w 3885394"/>
                <a:gd name="connsiteY24" fmla="*/ 397668 h 3006954"/>
                <a:gd name="connisteX25" fmla="*/ 3216581 w 3885394"/>
                <a:gd name="connsiteY25" fmla="*/ 428783 h 3006954"/>
                <a:gd name="connisteX26" fmla="*/ 3300401 w 3885394"/>
                <a:gd name="connsiteY26" fmla="*/ 449738 h 3006954"/>
                <a:gd name="connisteX27" fmla="*/ 3383586 w 3885394"/>
                <a:gd name="connsiteY27" fmla="*/ 470693 h 3006954"/>
                <a:gd name="connisteX28" fmla="*/ 3456611 w 3885394"/>
                <a:gd name="connsiteY28" fmla="*/ 480853 h 3006954"/>
                <a:gd name="connisteX29" fmla="*/ 3529636 w 3885394"/>
                <a:gd name="connsiteY29" fmla="*/ 522763 h 3006954"/>
                <a:gd name="connisteX30" fmla="*/ 3581706 w 3885394"/>
                <a:gd name="connsiteY30" fmla="*/ 605948 h 3006954"/>
                <a:gd name="connisteX31" fmla="*/ 3602661 w 3885394"/>
                <a:gd name="connsiteY31" fmla="*/ 678973 h 3006954"/>
                <a:gd name="connisteX32" fmla="*/ 3602661 w 3885394"/>
                <a:gd name="connsiteY32" fmla="*/ 762793 h 3006954"/>
                <a:gd name="connisteX33" fmla="*/ 3508681 w 3885394"/>
                <a:gd name="connsiteY33" fmla="*/ 845978 h 3006954"/>
                <a:gd name="connisteX34" fmla="*/ 3414701 w 3885394"/>
                <a:gd name="connsiteY34" fmla="*/ 887888 h 3006954"/>
                <a:gd name="connisteX35" fmla="*/ 3331516 w 3885394"/>
                <a:gd name="connsiteY35" fmla="*/ 929163 h 3006954"/>
                <a:gd name="connisteX36" fmla="*/ 3258491 w 3885394"/>
                <a:gd name="connsiteY36" fmla="*/ 939958 h 3006954"/>
                <a:gd name="connisteX37" fmla="*/ 3154351 w 3885394"/>
                <a:gd name="connsiteY37" fmla="*/ 960913 h 3006954"/>
                <a:gd name="connisteX38" fmla="*/ 3081326 w 3885394"/>
                <a:gd name="connsiteY38" fmla="*/ 971073 h 3006954"/>
                <a:gd name="connisteX39" fmla="*/ 2987346 w 3885394"/>
                <a:gd name="connsiteY39" fmla="*/ 981233 h 3006954"/>
                <a:gd name="connisteX40" fmla="*/ 2914321 w 3885394"/>
                <a:gd name="connsiteY40" fmla="*/ 981233 h 3006954"/>
                <a:gd name="connisteX41" fmla="*/ 2820341 w 3885394"/>
                <a:gd name="connsiteY41" fmla="*/ 992028 h 3006954"/>
                <a:gd name="connisteX42" fmla="*/ 2716201 w 3885394"/>
                <a:gd name="connsiteY42" fmla="*/ 992028 h 3006954"/>
                <a:gd name="connisteX43" fmla="*/ 2643176 w 3885394"/>
                <a:gd name="connsiteY43" fmla="*/ 1002188 h 3006954"/>
                <a:gd name="connisteX44" fmla="*/ 2570151 w 3885394"/>
                <a:gd name="connsiteY44" fmla="*/ 1002188 h 3006954"/>
                <a:gd name="connisteX45" fmla="*/ 2486331 w 3885394"/>
                <a:gd name="connsiteY45" fmla="*/ 1002188 h 3006954"/>
                <a:gd name="connisteX46" fmla="*/ 2392986 w 3885394"/>
                <a:gd name="connsiteY46" fmla="*/ 1012983 h 3006954"/>
                <a:gd name="connisteX47" fmla="*/ 2309166 w 3885394"/>
                <a:gd name="connsiteY47" fmla="*/ 1012983 h 3006954"/>
                <a:gd name="connisteX48" fmla="*/ 2236141 w 3885394"/>
                <a:gd name="connsiteY48" fmla="*/ 1012983 h 3006954"/>
                <a:gd name="connisteX49" fmla="*/ 2163116 w 3885394"/>
                <a:gd name="connsiteY49" fmla="*/ 1023143 h 3006954"/>
                <a:gd name="connisteX50" fmla="*/ 2048816 w 3885394"/>
                <a:gd name="connsiteY50" fmla="*/ 1023143 h 3006954"/>
                <a:gd name="connisteX51" fmla="*/ 1954836 w 3885394"/>
                <a:gd name="connsiteY51" fmla="*/ 1023143 h 3006954"/>
                <a:gd name="connisteX52" fmla="*/ 1818946 w 3885394"/>
                <a:gd name="connsiteY52" fmla="*/ 1023143 h 3006954"/>
                <a:gd name="connisteX53" fmla="*/ 1724966 w 3885394"/>
                <a:gd name="connsiteY53" fmla="*/ 1033938 h 3006954"/>
                <a:gd name="connisteX54" fmla="*/ 1651941 w 3885394"/>
                <a:gd name="connsiteY54" fmla="*/ 1033938 h 3006954"/>
                <a:gd name="connisteX55" fmla="*/ 1568756 w 3885394"/>
                <a:gd name="connsiteY55" fmla="*/ 1044098 h 3006954"/>
                <a:gd name="connisteX56" fmla="*/ 1495731 w 3885394"/>
                <a:gd name="connsiteY56" fmla="*/ 1065053 h 3006954"/>
                <a:gd name="connisteX57" fmla="*/ 1422706 w 3885394"/>
                <a:gd name="connsiteY57" fmla="*/ 1075213 h 3006954"/>
                <a:gd name="connisteX58" fmla="*/ 1318566 w 3885394"/>
                <a:gd name="connsiteY58" fmla="*/ 1086008 h 3006954"/>
                <a:gd name="connisteX59" fmla="*/ 1245541 w 3885394"/>
                <a:gd name="connsiteY59" fmla="*/ 1096168 h 3006954"/>
                <a:gd name="connisteX60" fmla="*/ 1162356 w 3885394"/>
                <a:gd name="connsiteY60" fmla="*/ 1106963 h 3006954"/>
                <a:gd name="connisteX61" fmla="*/ 1089331 w 3885394"/>
                <a:gd name="connsiteY61" fmla="*/ 1117123 h 3006954"/>
                <a:gd name="connisteX62" fmla="*/ 995351 w 3885394"/>
                <a:gd name="connsiteY62" fmla="*/ 1127283 h 3006954"/>
                <a:gd name="connisteX63" fmla="*/ 911531 w 3885394"/>
                <a:gd name="connsiteY63" fmla="*/ 1138078 h 3006954"/>
                <a:gd name="connisteX64" fmla="*/ 828346 w 3885394"/>
                <a:gd name="connsiteY64" fmla="*/ 1148238 h 3006954"/>
                <a:gd name="connisteX65" fmla="*/ 755321 w 3885394"/>
                <a:gd name="connsiteY65" fmla="*/ 1159033 h 3006954"/>
                <a:gd name="connisteX66" fmla="*/ 682296 w 3885394"/>
                <a:gd name="connsiteY66" fmla="*/ 1159033 h 3006954"/>
                <a:gd name="connisteX67" fmla="*/ 609271 w 3885394"/>
                <a:gd name="connsiteY67" fmla="*/ 1169193 h 3006954"/>
                <a:gd name="connisteX68" fmla="*/ 536246 w 3885394"/>
                <a:gd name="connsiteY68" fmla="*/ 1190148 h 3006954"/>
                <a:gd name="connisteX69" fmla="*/ 453061 w 3885394"/>
                <a:gd name="connsiteY69" fmla="*/ 1190148 h 3006954"/>
                <a:gd name="connisteX70" fmla="*/ 380036 w 3885394"/>
                <a:gd name="connsiteY70" fmla="*/ 1200308 h 3006954"/>
                <a:gd name="connisteX71" fmla="*/ 307011 w 3885394"/>
                <a:gd name="connsiteY71" fmla="*/ 1221263 h 3006954"/>
                <a:gd name="connisteX72" fmla="*/ 233986 w 3885394"/>
                <a:gd name="connsiteY72" fmla="*/ 1252378 h 3006954"/>
                <a:gd name="connisteX73" fmla="*/ 150166 w 3885394"/>
                <a:gd name="connsiteY73" fmla="*/ 1305083 h 3006954"/>
                <a:gd name="connisteX74" fmla="*/ 77141 w 3885394"/>
                <a:gd name="connsiteY74" fmla="*/ 1378108 h 3006954"/>
                <a:gd name="connisteX75" fmla="*/ 14911 w 3885394"/>
                <a:gd name="connsiteY75" fmla="*/ 1451133 h 3006954"/>
                <a:gd name="connisteX76" fmla="*/ 4116 w 3885394"/>
                <a:gd name="connsiteY76" fmla="*/ 1524158 h 3006954"/>
                <a:gd name="connisteX77" fmla="*/ 56821 w 3885394"/>
                <a:gd name="connsiteY77" fmla="*/ 1596548 h 3006954"/>
                <a:gd name="connisteX78" fmla="*/ 140006 w 3885394"/>
                <a:gd name="connsiteY78" fmla="*/ 1649253 h 3006954"/>
                <a:gd name="connisteX79" fmla="*/ 233986 w 3885394"/>
                <a:gd name="connsiteY79" fmla="*/ 1669573 h 3006954"/>
                <a:gd name="connisteX80" fmla="*/ 327966 w 3885394"/>
                <a:gd name="connsiteY80" fmla="*/ 1680368 h 3006954"/>
                <a:gd name="connisteX81" fmla="*/ 411151 w 3885394"/>
                <a:gd name="connsiteY81" fmla="*/ 1680368 h 3006954"/>
                <a:gd name="connisteX82" fmla="*/ 484176 w 3885394"/>
                <a:gd name="connsiteY82" fmla="*/ 1680368 h 3006954"/>
                <a:gd name="connisteX83" fmla="*/ 567361 w 3885394"/>
                <a:gd name="connsiteY83" fmla="*/ 1680368 h 3006954"/>
                <a:gd name="connisteX84" fmla="*/ 682296 w 3885394"/>
                <a:gd name="connsiteY84" fmla="*/ 1669573 h 3006954"/>
                <a:gd name="connisteX85" fmla="*/ 765481 w 3885394"/>
                <a:gd name="connsiteY85" fmla="*/ 1659413 h 3006954"/>
                <a:gd name="connisteX86" fmla="*/ 849301 w 3885394"/>
                <a:gd name="connsiteY86" fmla="*/ 1659413 h 3006954"/>
                <a:gd name="connisteX87" fmla="*/ 922326 w 3885394"/>
                <a:gd name="connsiteY87" fmla="*/ 1659413 h 3006954"/>
                <a:gd name="connisteX88" fmla="*/ 1005511 w 3885394"/>
                <a:gd name="connsiteY88" fmla="*/ 1659413 h 3006954"/>
                <a:gd name="connisteX89" fmla="*/ 1089331 w 3885394"/>
                <a:gd name="connsiteY89" fmla="*/ 1659413 h 3006954"/>
                <a:gd name="connisteX90" fmla="*/ 1182676 w 3885394"/>
                <a:gd name="connsiteY90" fmla="*/ 1680368 h 3006954"/>
                <a:gd name="connisteX91" fmla="*/ 1255701 w 3885394"/>
                <a:gd name="connsiteY91" fmla="*/ 1680368 h 3006954"/>
                <a:gd name="connisteX92" fmla="*/ 1328726 w 3885394"/>
                <a:gd name="connsiteY92" fmla="*/ 1701323 h 3006954"/>
                <a:gd name="connisteX93" fmla="*/ 1401751 w 3885394"/>
                <a:gd name="connsiteY93" fmla="*/ 1722278 h 3006954"/>
                <a:gd name="connisteX94" fmla="*/ 1474776 w 3885394"/>
                <a:gd name="connsiteY94" fmla="*/ 1722278 h 3006954"/>
                <a:gd name="connisteX95" fmla="*/ 1547801 w 3885394"/>
                <a:gd name="connsiteY95" fmla="*/ 1732438 h 3006954"/>
                <a:gd name="connisteX96" fmla="*/ 1631621 w 3885394"/>
                <a:gd name="connsiteY96" fmla="*/ 1753393 h 3006954"/>
                <a:gd name="connisteX97" fmla="*/ 1714806 w 3885394"/>
                <a:gd name="connsiteY97" fmla="*/ 1763553 h 3006954"/>
                <a:gd name="connisteX98" fmla="*/ 1787831 w 3885394"/>
                <a:gd name="connsiteY98" fmla="*/ 1784508 h 3006954"/>
                <a:gd name="connisteX99" fmla="*/ 1860856 w 3885394"/>
                <a:gd name="connsiteY99" fmla="*/ 1847373 h 3006954"/>
                <a:gd name="connisteX100" fmla="*/ 1871016 w 3885394"/>
                <a:gd name="connsiteY100" fmla="*/ 1920398 h 3006954"/>
                <a:gd name="connisteX101" fmla="*/ 1871016 w 3885394"/>
                <a:gd name="connsiteY101" fmla="*/ 1993423 h 3006954"/>
                <a:gd name="connisteX102" fmla="*/ 1871016 w 3885394"/>
                <a:gd name="connsiteY102" fmla="*/ 2066448 h 3006954"/>
                <a:gd name="connisteX103" fmla="*/ 1871016 w 3885394"/>
                <a:gd name="connsiteY103" fmla="*/ 2139473 h 3006954"/>
                <a:gd name="connisteX104" fmla="*/ 1871016 w 3885394"/>
                <a:gd name="connsiteY104" fmla="*/ 2212498 h 3006954"/>
                <a:gd name="connisteX105" fmla="*/ 1871016 w 3885394"/>
                <a:gd name="connsiteY105" fmla="*/ 2284888 h 3006954"/>
                <a:gd name="connisteX106" fmla="*/ 1871016 w 3885394"/>
                <a:gd name="connsiteY106" fmla="*/ 2357913 h 3006954"/>
                <a:gd name="connisteX107" fmla="*/ 1871016 w 3885394"/>
                <a:gd name="connsiteY107" fmla="*/ 2430938 h 3006954"/>
                <a:gd name="connisteX108" fmla="*/ 1871016 w 3885394"/>
                <a:gd name="connsiteY108" fmla="*/ 2514758 h 3006954"/>
                <a:gd name="connisteX109" fmla="*/ 1871016 w 3885394"/>
                <a:gd name="connsiteY109" fmla="*/ 2608738 h 3006954"/>
                <a:gd name="connisteX110" fmla="*/ 1871016 w 3885394"/>
                <a:gd name="connsiteY110" fmla="*/ 2691923 h 3006954"/>
                <a:gd name="connisteX111" fmla="*/ 1871016 w 3885394"/>
                <a:gd name="connsiteY111" fmla="*/ 2764948 h 3006954"/>
                <a:gd name="connisteX112" fmla="*/ 1891971 w 3885394"/>
                <a:gd name="connsiteY112" fmla="*/ 2837973 h 3006954"/>
                <a:gd name="connisteX113" fmla="*/ 1912926 w 3885394"/>
                <a:gd name="connsiteY113" fmla="*/ 2910998 h 3006954"/>
                <a:gd name="connisteX114" fmla="*/ 1985951 w 3885394"/>
                <a:gd name="connsiteY114" fmla="*/ 2952908 h 3006954"/>
                <a:gd name="connisteX115" fmla="*/ 2069136 w 3885394"/>
                <a:gd name="connsiteY115" fmla="*/ 2973228 h 3006954"/>
                <a:gd name="connisteX116" fmla="*/ 2142161 w 3885394"/>
                <a:gd name="connsiteY116" fmla="*/ 2973228 h 3006954"/>
                <a:gd name="connisteX117" fmla="*/ 2215186 w 3885394"/>
                <a:gd name="connsiteY117" fmla="*/ 2973228 h 3006954"/>
                <a:gd name="connisteX118" fmla="*/ 2288211 w 3885394"/>
                <a:gd name="connsiteY118" fmla="*/ 2973228 h 3006954"/>
                <a:gd name="connisteX119" fmla="*/ 2361236 w 3885394"/>
                <a:gd name="connsiteY119" fmla="*/ 2973228 h 3006954"/>
                <a:gd name="connisteX120" fmla="*/ 2455216 w 3885394"/>
                <a:gd name="connsiteY120" fmla="*/ 2973228 h 3006954"/>
                <a:gd name="connisteX121" fmla="*/ 2549196 w 3885394"/>
                <a:gd name="connsiteY121" fmla="*/ 2973228 h 3006954"/>
                <a:gd name="connisteX122" fmla="*/ 2622221 w 3885394"/>
                <a:gd name="connsiteY122" fmla="*/ 2973228 h 3006954"/>
                <a:gd name="connisteX123" fmla="*/ 2705406 w 3885394"/>
                <a:gd name="connsiteY123" fmla="*/ 2984023 h 3006954"/>
                <a:gd name="connisteX124" fmla="*/ 2778431 w 3885394"/>
                <a:gd name="connsiteY124" fmla="*/ 2984023 h 3006954"/>
                <a:gd name="connisteX125" fmla="*/ 2862251 w 3885394"/>
                <a:gd name="connsiteY125" fmla="*/ 2984023 h 3006954"/>
                <a:gd name="connisteX126" fmla="*/ 2935276 w 3885394"/>
                <a:gd name="connsiteY126" fmla="*/ 2984023 h 3006954"/>
                <a:gd name="connisteX127" fmla="*/ 3018461 w 3885394"/>
                <a:gd name="connsiteY127" fmla="*/ 2994183 h 3006954"/>
                <a:gd name="connisteX128" fmla="*/ 3101646 w 3885394"/>
                <a:gd name="connsiteY128" fmla="*/ 3004978 h 3006954"/>
                <a:gd name="connisteX129" fmla="*/ 3174671 w 3885394"/>
                <a:gd name="connsiteY129" fmla="*/ 3004978 h 3006954"/>
                <a:gd name="connisteX130" fmla="*/ 3247696 w 3885394"/>
                <a:gd name="connsiteY130" fmla="*/ 3004978 h 3006954"/>
                <a:gd name="connisteX131" fmla="*/ 3320721 w 3885394"/>
                <a:gd name="connsiteY131" fmla="*/ 3004978 h 3006954"/>
                <a:gd name="connisteX132" fmla="*/ 3404541 w 3885394"/>
                <a:gd name="connsiteY132" fmla="*/ 3004978 h 3006954"/>
                <a:gd name="connisteX133" fmla="*/ 3477566 w 3885394"/>
                <a:gd name="connsiteY133" fmla="*/ 2984023 h 3006954"/>
                <a:gd name="connisteX134" fmla="*/ 3550591 w 3885394"/>
                <a:gd name="connsiteY134" fmla="*/ 2963068 h 3006954"/>
                <a:gd name="connisteX135" fmla="*/ 3623616 w 3885394"/>
                <a:gd name="connsiteY135" fmla="*/ 2921158 h 3006954"/>
                <a:gd name="connisteX136" fmla="*/ 3654731 w 3885394"/>
                <a:gd name="connsiteY136" fmla="*/ 2837973 h 3006954"/>
                <a:gd name="connisteX137" fmla="*/ 3696641 w 3885394"/>
                <a:gd name="connsiteY137" fmla="*/ 2754788 h 3006954"/>
                <a:gd name="connisteX138" fmla="*/ 3737916 w 3885394"/>
                <a:gd name="connsiteY138" fmla="*/ 2670968 h 3006954"/>
                <a:gd name="connisteX139" fmla="*/ 3758871 w 3885394"/>
                <a:gd name="connsiteY139" fmla="*/ 2597943 h 3006954"/>
                <a:gd name="connisteX140" fmla="*/ 3769666 w 3885394"/>
                <a:gd name="connsiteY140" fmla="*/ 2524918 h 3006954"/>
                <a:gd name="connisteX141" fmla="*/ 3789986 w 3885394"/>
                <a:gd name="connsiteY141" fmla="*/ 2451893 h 3006954"/>
                <a:gd name="connisteX142" fmla="*/ 3800781 w 3885394"/>
                <a:gd name="connsiteY142" fmla="*/ 2378868 h 3006954"/>
                <a:gd name="connisteX143" fmla="*/ 3810941 w 3885394"/>
                <a:gd name="connsiteY143" fmla="*/ 2295683 h 3006954"/>
                <a:gd name="connisteX144" fmla="*/ 3810941 w 3885394"/>
                <a:gd name="connsiteY144" fmla="*/ 2222658 h 3006954"/>
                <a:gd name="connisteX145" fmla="*/ 3810941 w 3885394"/>
                <a:gd name="connsiteY145" fmla="*/ 2149633 h 3006954"/>
                <a:gd name="connisteX146" fmla="*/ 3810941 w 3885394"/>
                <a:gd name="connsiteY146" fmla="*/ 2076608 h 3006954"/>
                <a:gd name="connisteX147" fmla="*/ 3821736 w 3885394"/>
                <a:gd name="connsiteY147" fmla="*/ 1982628 h 3006954"/>
                <a:gd name="connisteX148" fmla="*/ 3821736 w 3885394"/>
                <a:gd name="connsiteY148" fmla="*/ 1909603 h 3006954"/>
                <a:gd name="connisteX149" fmla="*/ 3821736 w 3885394"/>
                <a:gd name="connsiteY149" fmla="*/ 1836578 h 3006954"/>
                <a:gd name="connisteX150" fmla="*/ 3821736 w 3885394"/>
                <a:gd name="connsiteY150" fmla="*/ 1763553 h 3006954"/>
                <a:gd name="connisteX151" fmla="*/ 3831896 w 3885394"/>
                <a:gd name="connsiteY151" fmla="*/ 1669573 h 3006954"/>
                <a:gd name="connisteX152" fmla="*/ 3842691 w 3885394"/>
                <a:gd name="connsiteY152" fmla="*/ 1596548 h 3006954"/>
                <a:gd name="connisteX153" fmla="*/ 3863011 w 3885394"/>
                <a:gd name="connsiteY153" fmla="*/ 1524158 h 3006954"/>
                <a:gd name="connisteX154" fmla="*/ 3863011 w 3885394"/>
                <a:gd name="connsiteY154" fmla="*/ 1451133 h 3006954"/>
                <a:gd name="connisteX155" fmla="*/ 3873806 w 3885394"/>
                <a:gd name="connsiteY155" fmla="*/ 1367313 h 3006954"/>
                <a:gd name="connisteX156" fmla="*/ 3873806 w 3885394"/>
                <a:gd name="connsiteY156" fmla="*/ 1273333 h 3006954"/>
                <a:gd name="connisteX157" fmla="*/ 3883966 w 3885394"/>
                <a:gd name="connsiteY157" fmla="*/ 1190148 h 3006954"/>
                <a:gd name="connisteX158" fmla="*/ 3883966 w 3885394"/>
                <a:gd name="connsiteY158" fmla="*/ 1117123 h 3006954"/>
                <a:gd name="connisteX159" fmla="*/ 3873806 w 3885394"/>
                <a:gd name="connsiteY159" fmla="*/ 1044098 h 3006954"/>
                <a:gd name="connisteX160" fmla="*/ 3873806 w 3885394"/>
                <a:gd name="connsiteY160" fmla="*/ 971073 h 3006954"/>
                <a:gd name="connisteX161" fmla="*/ 3863011 w 3885394"/>
                <a:gd name="connsiteY161" fmla="*/ 887888 h 3006954"/>
                <a:gd name="connisteX162" fmla="*/ 3842691 w 3885394"/>
                <a:gd name="connsiteY162" fmla="*/ 804068 h 3006954"/>
                <a:gd name="connisteX163" fmla="*/ 3831896 w 3885394"/>
                <a:gd name="connsiteY163" fmla="*/ 720883 h 3006954"/>
                <a:gd name="connisteX164" fmla="*/ 3821736 w 3885394"/>
                <a:gd name="connsiteY164" fmla="*/ 647858 h 3006954"/>
                <a:gd name="connisteX165" fmla="*/ 3821736 w 3885394"/>
                <a:gd name="connsiteY165" fmla="*/ 574833 h 3006954"/>
                <a:gd name="connisteX166" fmla="*/ 3810941 w 3885394"/>
                <a:gd name="connsiteY166" fmla="*/ 501808 h 3006954"/>
                <a:gd name="connisteX167" fmla="*/ 3810941 w 3885394"/>
                <a:gd name="connsiteY167" fmla="*/ 418623 h 3006954"/>
                <a:gd name="connisteX168" fmla="*/ 3789986 w 3885394"/>
                <a:gd name="connsiteY168" fmla="*/ 345598 h 3006954"/>
                <a:gd name="connisteX169" fmla="*/ 3789986 w 3885394"/>
                <a:gd name="connsiteY169" fmla="*/ 272573 h 3006954"/>
                <a:gd name="connisteX170" fmla="*/ 3758871 w 3885394"/>
                <a:gd name="connsiteY170" fmla="*/ 199548 h 3006954"/>
                <a:gd name="connisteX171" fmla="*/ 3696641 w 3885394"/>
                <a:gd name="connsiteY171" fmla="*/ 126523 h 3006954"/>
                <a:gd name="connisteX172" fmla="*/ 3623616 w 3885394"/>
                <a:gd name="connsiteY172" fmla="*/ 63658 h 3006954"/>
                <a:gd name="connisteX173" fmla="*/ 3550591 w 3885394"/>
                <a:gd name="connsiteY173" fmla="*/ 32543 h 3006954"/>
                <a:gd name="connisteX174" fmla="*/ 3466771 w 3885394"/>
                <a:gd name="connsiteY174" fmla="*/ 11588 h 3006954"/>
                <a:gd name="connisteX175" fmla="*/ 3393746 w 3885394"/>
                <a:gd name="connsiteY175" fmla="*/ 11588 h 3006954"/>
                <a:gd name="connisteX176" fmla="*/ 3320721 w 3885394"/>
                <a:gd name="connsiteY176" fmla="*/ 11588 h 3006954"/>
                <a:gd name="connisteX177" fmla="*/ 3247696 w 3885394"/>
                <a:gd name="connsiteY177" fmla="*/ 11588 h 3006954"/>
                <a:gd name="connisteX178" fmla="*/ 3164511 w 3885394"/>
                <a:gd name="connsiteY178" fmla="*/ 11588 h 3006954"/>
                <a:gd name="connisteX179" fmla="*/ 3081326 w 3885394"/>
                <a:gd name="connsiteY179" fmla="*/ 11588 h 3006954"/>
                <a:gd name="connisteX180" fmla="*/ 2997506 w 3885394"/>
                <a:gd name="connsiteY180" fmla="*/ 11588 h 3006954"/>
                <a:gd name="connisteX181" fmla="*/ 2914321 w 3885394"/>
                <a:gd name="connsiteY181" fmla="*/ 21748 h 3006954"/>
                <a:gd name="connisteX182" fmla="*/ 2841296 w 3885394"/>
                <a:gd name="connsiteY182" fmla="*/ 32543 h 3006954"/>
                <a:gd name="connisteX183" fmla="*/ 2757476 w 3885394"/>
                <a:gd name="connsiteY183" fmla="*/ 42703 h 3006954"/>
                <a:gd name="connisteX184" fmla="*/ 2664131 w 3885394"/>
                <a:gd name="connsiteY184" fmla="*/ 63658 h 3006954"/>
                <a:gd name="connisteX185" fmla="*/ 2580311 w 3885394"/>
                <a:gd name="connsiteY185" fmla="*/ 74453 h 3006954"/>
                <a:gd name="connisteX186" fmla="*/ 2507286 w 3885394"/>
                <a:gd name="connsiteY186" fmla="*/ 74453 h 3006954"/>
                <a:gd name="connisteX187" fmla="*/ 2413306 w 3885394"/>
                <a:gd name="connsiteY187" fmla="*/ 84613 h 3006954"/>
                <a:gd name="connisteX188" fmla="*/ 2340281 w 3885394"/>
                <a:gd name="connsiteY188" fmla="*/ 84613 h 3006954"/>
                <a:gd name="connisteX189" fmla="*/ 2267891 w 3885394"/>
                <a:gd name="connsiteY189" fmla="*/ 84613 h 3006954"/>
                <a:gd name="connisteX190" fmla="*/ 2194866 w 3885394"/>
                <a:gd name="connsiteY190" fmla="*/ 84613 h 3006954"/>
                <a:gd name="connisteX191" fmla="*/ 2121841 w 3885394"/>
                <a:gd name="connsiteY191" fmla="*/ 74453 h 3006954"/>
                <a:gd name="connisteX192" fmla="*/ 2048816 w 3885394"/>
                <a:gd name="connsiteY192" fmla="*/ 63658 h 3006954"/>
                <a:gd name="connisteX193" fmla="*/ 1975791 w 3885394"/>
                <a:gd name="connsiteY193" fmla="*/ 53498 h 3006954"/>
                <a:gd name="connisteX194" fmla="*/ 1902766 w 3885394"/>
                <a:gd name="connsiteY194" fmla="*/ 32543 h 3006954"/>
                <a:gd name="connisteX195" fmla="*/ 1829741 w 3885394"/>
                <a:gd name="connsiteY195" fmla="*/ 21748 h 3006954"/>
                <a:gd name="connisteX196" fmla="*/ 1756716 w 3885394"/>
                <a:gd name="connsiteY196" fmla="*/ 11588 h 3006954"/>
                <a:gd name="connisteX197" fmla="*/ 1683691 w 3885394"/>
                <a:gd name="connsiteY197" fmla="*/ 1428 h 3006954"/>
                <a:gd name="connisteX198" fmla="*/ 1610666 w 3885394"/>
                <a:gd name="connsiteY198" fmla="*/ 1428 h 3006954"/>
                <a:gd name="connisteX199" fmla="*/ 1558596 w 3885394"/>
                <a:gd name="connsiteY199" fmla="*/ 11588 h 300695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  <a:cxn ang="0">
                  <a:pos x="connisteX72" y="connsiteY72"/>
                </a:cxn>
                <a:cxn ang="0">
                  <a:pos x="connisteX73" y="connsiteY73"/>
                </a:cxn>
                <a:cxn ang="0">
                  <a:pos x="connisteX74" y="connsiteY74"/>
                </a:cxn>
                <a:cxn ang="0">
                  <a:pos x="connisteX75" y="connsiteY75"/>
                </a:cxn>
                <a:cxn ang="0">
                  <a:pos x="connisteX76" y="connsiteY76"/>
                </a:cxn>
                <a:cxn ang="0">
                  <a:pos x="connisteX77" y="connsiteY77"/>
                </a:cxn>
                <a:cxn ang="0">
                  <a:pos x="connisteX78" y="connsiteY78"/>
                </a:cxn>
                <a:cxn ang="0">
                  <a:pos x="connisteX79" y="connsiteY79"/>
                </a:cxn>
                <a:cxn ang="0">
                  <a:pos x="connisteX80" y="connsiteY80"/>
                </a:cxn>
                <a:cxn ang="0">
                  <a:pos x="connisteX81" y="connsiteY81"/>
                </a:cxn>
                <a:cxn ang="0">
                  <a:pos x="connisteX82" y="connsiteY82"/>
                </a:cxn>
                <a:cxn ang="0">
                  <a:pos x="connisteX83" y="connsiteY83"/>
                </a:cxn>
                <a:cxn ang="0">
                  <a:pos x="connisteX84" y="connsiteY84"/>
                </a:cxn>
                <a:cxn ang="0">
                  <a:pos x="connisteX85" y="connsiteY85"/>
                </a:cxn>
                <a:cxn ang="0">
                  <a:pos x="connisteX86" y="connsiteY86"/>
                </a:cxn>
                <a:cxn ang="0">
                  <a:pos x="connisteX87" y="connsiteY87"/>
                </a:cxn>
                <a:cxn ang="0">
                  <a:pos x="connisteX88" y="connsiteY88"/>
                </a:cxn>
                <a:cxn ang="0">
                  <a:pos x="connisteX89" y="connsiteY89"/>
                </a:cxn>
                <a:cxn ang="0">
                  <a:pos x="connisteX90" y="connsiteY90"/>
                </a:cxn>
                <a:cxn ang="0">
                  <a:pos x="connisteX91" y="connsiteY91"/>
                </a:cxn>
                <a:cxn ang="0">
                  <a:pos x="connisteX92" y="connsiteY92"/>
                </a:cxn>
                <a:cxn ang="0">
                  <a:pos x="connisteX93" y="connsiteY93"/>
                </a:cxn>
                <a:cxn ang="0">
                  <a:pos x="connisteX94" y="connsiteY94"/>
                </a:cxn>
                <a:cxn ang="0">
                  <a:pos x="connisteX95" y="connsiteY95"/>
                </a:cxn>
                <a:cxn ang="0">
                  <a:pos x="connisteX96" y="connsiteY96"/>
                </a:cxn>
                <a:cxn ang="0">
                  <a:pos x="connisteX97" y="connsiteY97"/>
                </a:cxn>
                <a:cxn ang="0">
                  <a:pos x="connisteX98" y="connsiteY98"/>
                </a:cxn>
                <a:cxn ang="0">
                  <a:pos x="connisteX99" y="connsiteY99"/>
                </a:cxn>
                <a:cxn ang="0">
                  <a:pos x="connisteX100" y="connsiteY100"/>
                </a:cxn>
                <a:cxn ang="0">
                  <a:pos x="connisteX101" y="connsiteY101"/>
                </a:cxn>
                <a:cxn ang="0">
                  <a:pos x="connisteX102" y="connsiteY102"/>
                </a:cxn>
                <a:cxn ang="0">
                  <a:pos x="connisteX103" y="connsiteY103"/>
                </a:cxn>
                <a:cxn ang="0">
                  <a:pos x="connisteX104" y="connsiteY104"/>
                </a:cxn>
                <a:cxn ang="0">
                  <a:pos x="connisteX105" y="connsiteY105"/>
                </a:cxn>
                <a:cxn ang="0">
                  <a:pos x="connisteX106" y="connsiteY106"/>
                </a:cxn>
                <a:cxn ang="0">
                  <a:pos x="connisteX107" y="connsiteY107"/>
                </a:cxn>
                <a:cxn ang="0">
                  <a:pos x="connisteX108" y="connsiteY108"/>
                </a:cxn>
                <a:cxn ang="0">
                  <a:pos x="connisteX109" y="connsiteY109"/>
                </a:cxn>
                <a:cxn ang="0">
                  <a:pos x="connisteX110" y="connsiteY110"/>
                </a:cxn>
                <a:cxn ang="0">
                  <a:pos x="connisteX111" y="connsiteY111"/>
                </a:cxn>
                <a:cxn ang="0">
                  <a:pos x="connisteX112" y="connsiteY112"/>
                </a:cxn>
                <a:cxn ang="0">
                  <a:pos x="connisteX113" y="connsiteY113"/>
                </a:cxn>
                <a:cxn ang="0">
                  <a:pos x="connisteX114" y="connsiteY114"/>
                </a:cxn>
                <a:cxn ang="0">
                  <a:pos x="connisteX115" y="connsiteY115"/>
                </a:cxn>
                <a:cxn ang="0">
                  <a:pos x="connisteX116" y="connsiteY116"/>
                </a:cxn>
                <a:cxn ang="0">
                  <a:pos x="connisteX117" y="connsiteY117"/>
                </a:cxn>
                <a:cxn ang="0">
                  <a:pos x="connisteX118" y="connsiteY118"/>
                </a:cxn>
                <a:cxn ang="0">
                  <a:pos x="connisteX119" y="connsiteY119"/>
                </a:cxn>
                <a:cxn ang="0">
                  <a:pos x="connisteX120" y="connsiteY120"/>
                </a:cxn>
                <a:cxn ang="0">
                  <a:pos x="connisteX121" y="connsiteY121"/>
                </a:cxn>
                <a:cxn ang="0">
                  <a:pos x="connisteX122" y="connsiteY122"/>
                </a:cxn>
                <a:cxn ang="0">
                  <a:pos x="connisteX123" y="connsiteY123"/>
                </a:cxn>
                <a:cxn ang="0">
                  <a:pos x="connisteX124" y="connsiteY124"/>
                </a:cxn>
                <a:cxn ang="0">
                  <a:pos x="connisteX125" y="connsiteY125"/>
                </a:cxn>
                <a:cxn ang="0">
                  <a:pos x="connisteX126" y="connsiteY126"/>
                </a:cxn>
                <a:cxn ang="0">
                  <a:pos x="connisteX127" y="connsiteY127"/>
                </a:cxn>
                <a:cxn ang="0">
                  <a:pos x="connisteX128" y="connsiteY128"/>
                </a:cxn>
                <a:cxn ang="0">
                  <a:pos x="connisteX129" y="connsiteY129"/>
                </a:cxn>
                <a:cxn ang="0">
                  <a:pos x="connisteX130" y="connsiteY130"/>
                </a:cxn>
                <a:cxn ang="0">
                  <a:pos x="connisteX131" y="connsiteY131"/>
                </a:cxn>
                <a:cxn ang="0">
                  <a:pos x="connisteX132" y="connsiteY132"/>
                </a:cxn>
                <a:cxn ang="0">
                  <a:pos x="connisteX133" y="connsiteY133"/>
                </a:cxn>
                <a:cxn ang="0">
                  <a:pos x="connisteX134" y="connsiteY134"/>
                </a:cxn>
                <a:cxn ang="0">
                  <a:pos x="connisteX135" y="connsiteY135"/>
                </a:cxn>
                <a:cxn ang="0">
                  <a:pos x="connisteX136" y="connsiteY136"/>
                </a:cxn>
                <a:cxn ang="0">
                  <a:pos x="connisteX137" y="connsiteY137"/>
                </a:cxn>
                <a:cxn ang="0">
                  <a:pos x="connisteX138" y="connsiteY138"/>
                </a:cxn>
                <a:cxn ang="0">
                  <a:pos x="connisteX139" y="connsiteY139"/>
                </a:cxn>
                <a:cxn ang="0">
                  <a:pos x="connisteX140" y="connsiteY140"/>
                </a:cxn>
                <a:cxn ang="0">
                  <a:pos x="connisteX141" y="connsiteY141"/>
                </a:cxn>
                <a:cxn ang="0">
                  <a:pos x="connisteX142" y="connsiteY142"/>
                </a:cxn>
                <a:cxn ang="0">
                  <a:pos x="connisteX143" y="connsiteY143"/>
                </a:cxn>
                <a:cxn ang="0">
                  <a:pos x="connisteX144" y="connsiteY144"/>
                </a:cxn>
                <a:cxn ang="0">
                  <a:pos x="connisteX145" y="connsiteY145"/>
                </a:cxn>
                <a:cxn ang="0">
                  <a:pos x="connisteX146" y="connsiteY146"/>
                </a:cxn>
                <a:cxn ang="0">
                  <a:pos x="connisteX147" y="connsiteY147"/>
                </a:cxn>
                <a:cxn ang="0">
                  <a:pos x="connisteX148" y="connsiteY148"/>
                </a:cxn>
                <a:cxn ang="0">
                  <a:pos x="connisteX149" y="connsiteY149"/>
                </a:cxn>
                <a:cxn ang="0">
                  <a:pos x="connisteX150" y="connsiteY150"/>
                </a:cxn>
                <a:cxn ang="0">
                  <a:pos x="connisteX151" y="connsiteY151"/>
                </a:cxn>
                <a:cxn ang="0">
                  <a:pos x="connisteX152" y="connsiteY152"/>
                </a:cxn>
                <a:cxn ang="0">
                  <a:pos x="connisteX153" y="connsiteY153"/>
                </a:cxn>
                <a:cxn ang="0">
                  <a:pos x="connisteX154" y="connsiteY154"/>
                </a:cxn>
                <a:cxn ang="0">
                  <a:pos x="connisteX155" y="connsiteY155"/>
                </a:cxn>
                <a:cxn ang="0">
                  <a:pos x="connisteX156" y="connsiteY156"/>
                </a:cxn>
                <a:cxn ang="0">
                  <a:pos x="connisteX157" y="connsiteY157"/>
                </a:cxn>
                <a:cxn ang="0">
                  <a:pos x="connisteX158" y="connsiteY158"/>
                </a:cxn>
                <a:cxn ang="0">
                  <a:pos x="connisteX159" y="connsiteY159"/>
                </a:cxn>
                <a:cxn ang="0">
                  <a:pos x="connisteX160" y="connsiteY160"/>
                </a:cxn>
                <a:cxn ang="0">
                  <a:pos x="connisteX161" y="connsiteY161"/>
                </a:cxn>
                <a:cxn ang="0">
                  <a:pos x="connisteX162" y="connsiteY162"/>
                </a:cxn>
                <a:cxn ang="0">
                  <a:pos x="connisteX163" y="connsiteY163"/>
                </a:cxn>
                <a:cxn ang="0">
                  <a:pos x="connisteX164" y="connsiteY164"/>
                </a:cxn>
                <a:cxn ang="0">
                  <a:pos x="connisteX165" y="connsiteY165"/>
                </a:cxn>
                <a:cxn ang="0">
                  <a:pos x="connisteX166" y="connsiteY166"/>
                </a:cxn>
                <a:cxn ang="0">
                  <a:pos x="connisteX167" y="connsiteY167"/>
                </a:cxn>
                <a:cxn ang="0">
                  <a:pos x="connisteX168" y="connsiteY168"/>
                </a:cxn>
                <a:cxn ang="0">
                  <a:pos x="connisteX169" y="connsiteY169"/>
                </a:cxn>
                <a:cxn ang="0">
                  <a:pos x="connisteX170" y="connsiteY170"/>
                </a:cxn>
                <a:cxn ang="0">
                  <a:pos x="connisteX171" y="connsiteY171"/>
                </a:cxn>
                <a:cxn ang="0">
                  <a:pos x="connisteX172" y="connsiteY172"/>
                </a:cxn>
                <a:cxn ang="0">
                  <a:pos x="connisteX173" y="connsiteY173"/>
                </a:cxn>
                <a:cxn ang="0">
                  <a:pos x="connisteX174" y="connsiteY174"/>
                </a:cxn>
                <a:cxn ang="0">
                  <a:pos x="connisteX175" y="connsiteY175"/>
                </a:cxn>
                <a:cxn ang="0">
                  <a:pos x="connisteX176" y="connsiteY176"/>
                </a:cxn>
                <a:cxn ang="0">
                  <a:pos x="connisteX177" y="connsiteY177"/>
                </a:cxn>
                <a:cxn ang="0">
                  <a:pos x="connisteX178" y="connsiteY178"/>
                </a:cxn>
                <a:cxn ang="0">
                  <a:pos x="connisteX179" y="connsiteY179"/>
                </a:cxn>
                <a:cxn ang="0">
                  <a:pos x="connisteX180" y="connsiteY180"/>
                </a:cxn>
                <a:cxn ang="0">
                  <a:pos x="connisteX181" y="connsiteY181"/>
                </a:cxn>
                <a:cxn ang="0">
                  <a:pos x="connisteX182" y="connsiteY182"/>
                </a:cxn>
                <a:cxn ang="0">
                  <a:pos x="connisteX183" y="connsiteY183"/>
                </a:cxn>
                <a:cxn ang="0">
                  <a:pos x="connisteX184" y="connsiteY184"/>
                </a:cxn>
                <a:cxn ang="0">
                  <a:pos x="connisteX185" y="connsiteY185"/>
                </a:cxn>
                <a:cxn ang="0">
                  <a:pos x="connisteX186" y="connsiteY186"/>
                </a:cxn>
                <a:cxn ang="0">
                  <a:pos x="connisteX187" y="connsiteY187"/>
                </a:cxn>
                <a:cxn ang="0">
                  <a:pos x="connisteX188" y="connsiteY188"/>
                </a:cxn>
                <a:cxn ang="0">
                  <a:pos x="connisteX189" y="connsiteY189"/>
                </a:cxn>
                <a:cxn ang="0">
                  <a:pos x="connisteX190" y="connsiteY190"/>
                </a:cxn>
                <a:cxn ang="0">
                  <a:pos x="connisteX191" y="connsiteY191"/>
                </a:cxn>
                <a:cxn ang="0">
                  <a:pos x="connisteX192" y="connsiteY192"/>
                </a:cxn>
                <a:cxn ang="0">
                  <a:pos x="connisteX193" y="connsiteY193"/>
                </a:cxn>
                <a:cxn ang="0">
                  <a:pos x="connisteX194" y="connsiteY194"/>
                </a:cxn>
                <a:cxn ang="0">
                  <a:pos x="connisteX195" y="connsiteY195"/>
                </a:cxn>
                <a:cxn ang="0">
                  <a:pos x="connisteX196" y="connsiteY196"/>
                </a:cxn>
                <a:cxn ang="0">
                  <a:pos x="connisteX197" y="connsiteY197"/>
                </a:cxn>
                <a:cxn ang="0">
                  <a:pos x="connisteX198" y="connsiteY198"/>
                </a:cxn>
                <a:cxn ang="0">
                  <a:pos x="connisteX199" y="connsiteY199"/>
                </a:cxn>
              </a:cxnLst>
              <a:rect l="l" t="t" r="r" b="b"/>
              <a:pathLst>
                <a:path w="3885395" h="3006954">
                  <a:moveTo>
                    <a:pt x="1558596" y="11589"/>
                  </a:moveTo>
                  <a:cubicBezTo>
                    <a:pt x="1543991" y="28099"/>
                    <a:pt x="1547801" y="55404"/>
                    <a:pt x="1537641" y="84614"/>
                  </a:cubicBezTo>
                  <a:cubicBezTo>
                    <a:pt x="1527481" y="113824"/>
                    <a:pt x="1512876" y="128429"/>
                    <a:pt x="1506526" y="157639"/>
                  </a:cubicBezTo>
                  <a:cubicBezTo>
                    <a:pt x="1500176" y="186849"/>
                    <a:pt x="1504621" y="201454"/>
                    <a:pt x="1506526" y="230664"/>
                  </a:cubicBezTo>
                  <a:cubicBezTo>
                    <a:pt x="1508431" y="259874"/>
                    <a:pt x="1500176" y="284639"/>
                    <a:pt x="1516686" y="303689"/>
                  </a:cubicBezTo>
                  <a:cubicBezTo>
                    <a:pt x="1533196" y="322739"/>
                    <a:pt x="1560501" y="320199"/>
                    <a:pt x="1589711" y="324644"/>
                  </a:cubicBezTo>
                  <a:cubicBezTo>
                    <a:pt x="1618921" y="329089"/>
                    <a:pt x="1631621" y="322739"/>
                    <a:pt x="1662736" y="324644"/>
                  </a:cubicBezTo>
                  <a:cubicBezTo>
                    <a:pt x="1693851" y="326549"/>
                    <a:pt x="1712266" y="330359"/>
                    <a:pt x="1745921" y="334804"/>
                  </a:cubicBezTo>
                  <a:cubicBezTo>
                    <a:pt x="1779576" y="339249"/>
                    <a:pt x="1798626" y="341154"/>
                    <a:pt x="1829741" y="345599"/>
                  </a:cubicBezTo>
                  <a:cubicBezTo>
                    <a:pt x="1860856" y="350044"/>
                    <a:pt x="1873556" y="353854"/>
                    <a:pt x="1902766" y="355759"/>
                  </a:cubicBezTo>
                  <a:cubicBezTo>
                    <a:pt x="1931976" y="357664"/>
                    <a:pt x="1944676" y="355759"/>
                    <a:pt x="1975791" y="355759"/>
                  </a:cubicBezTo>
                  <a:cubicBezTo>
                    <a:pt x="2006906" y="355759"/>
                    <a:pt x="2025956" y="353854"/>
                    <a:pt x="2058976" y="355759"/>
                  </a:cubicBezTo>
                  <a:cubicBezTo>
                    <a:pt x="2091996" y="357664"/>
                    <a:pt x="2111046" y="361474"/>
                    <a:pt x="2142161" y="365919"/>
                  </a:cubicBezTo>
                  <a:cubicBezTo>
                    <a:pt x="2173276" y="370364"/>
                    <a:pt x="2184071" y="374809"/>
                    <a:pt x="2215186" y="376714"/>
                  </a:cubicBezTo>
                  <a:cubicBezTo>
                    <a:pt x="2246301" y="378619"/>
                    <a:pt x="2267891" y="376714"/>
                    <a:pt x="2299006" y="376714"/>
                  </a:cubicBezTo>
                  <a:cubicBezTo>
                    <a:pt x="2330121" y="376714"/>
                    <a:pt x="2340916" y="376714"/>
                    <a:pt x="2372031" y="376714"/>
                  </a:cubicBezTo>
                  <a:cubicBezTo>
                    <a:pt x="2403146" y="376714"/>
                    <a:pt x="2421561" y="374809"/>
                    <a:pt x="2455216" y="376714"/>
                  </a:cubicBezTo>
                  <a:cubicBezTo>
                    <a:pt x="2488871" y="378619"/>
                    <a:pt x="2507921" y="384969"/>
                    <a:pt x="2539036" y="386874"/>
                  </a:cubicBezTo>
                  <a:cubicBezTo>
                    <a:pt x="2570151" y="388779"/>
                    <a:pt x="2582851" y="386874"/>
                    <a:pt x="2612061" y="386874"/>
                  </a:cubicBezTo>
                  <a:cubicBezTo>
                    <a:pt x="2641271" y="386874"/>
                    <a:pt x="2651431" y="386874"/>
                    <a:pt x="2684451" y="386874"/>
                  </a:cubicBezTo>
                  <a:cubicBezTo>
                    <a:pt x="2717471" y="386874"/>
                    <a:pt x="2738426" y="386874"/>
                    <a:pt x="2778431" y="386874"/>
                  </a:cubicBezTo>
                  <a:cubicBezTo>
                    <a:pt x="2818436" y="386874"/>
                    <a:pt x="2847646" y="386874"/>
                    <a:pt x="2883206" y="386874"/>
                  </a:cubicBezTo>
                  <a:cubicBezTo>
                    <a:pt x="2918766" y="386874"/>
                    <a:pt x="2927021" y="386874"/>
                    <a:pt x="2956231" y="386874"/>
                  </a:cubicBezTo>
                  <a:cubicBezTo>
                    <a:pt x="2985441" y="386874"/>
                    <a:pt x="2996236" y="384969"/>
                    <a:pt x="3029256" y="386874"/>
                  </a:cubicBezTo>
                  <a:cubicBezTo>
                    <a:pt x="3062276" y="388779"/>
                    <a:pt x="3085136" y="389414"/>
                    <a:pt x="3122601" y="397669"/>
                  </a:cubicBezTo>
                  <a:cubicBezTo>
                    <a:pt x="3160066" y="405924"/>
                    <a:pt x="3181021" y="418624"/>
                    <a:pt x="3216581" y="428784"/>
                  </a:cubicBezTo>
                  <a:cubicBezTo>
                    <a:pt x="3252141" y="438944"/>
                    <a:pt x="3266746" y="441484"/>
                    <a:pt x="3300401" y="449739"/>
                  </a:cubicBezTo>
                  <a:cubicBezTo>
                    <a:pt x="3334056" y="457994"/>
                    <a:pt x="3352471" y="464344"/>
                    <a:pt x="3383586" y="470694"/>
                  </a:cubicBezTo>
                  <a:cubicBezTo>
                    <a:pt x="3414701" y="477044"/>
                    <a:pt x="3427401" y="470694"/>
                    <a:pt x="3456611" y="480854"/>
                  </a:cubicBezTo>
                  <a:cubicBezTo>
                    <a:pt x="3485821" y="491014"/>
                    <a:pt x="3504871" y="497999"/>
                    <a:pt x="3529636" y="522764"/>
                  </a:cubicBezTo>
                  <a:cubicBezTo>
                    <a:pt x="3554401" y="547529"/>
                    <a:pt x="3567101" y="574834"/>
                    <a:pt x="3581706" y="605949"/>
                  </a:cubicBezTo>
                  <a:cubicBezTo>
                    <a:pt x="3596311" y="637064"/>
                    <a:pt x="3598216" y="647859"/>
                    <a:pt x="3602661" y="678974"/>
                  </a:cubicBezTo>
                  <a:cubicBezTo>
                    <a:pt x="3607106" y="710089"/>
                    <a:pt x="3621711" y="729139"/>
                    <a:pt x="3602661" y="762794"/>
                  </a:cubicBezTo>
                  <a:cubicBezTo>
                    <a:pt x="3583611" y="796449"/>
                    <a:pt x="3546146" y="821214"/>
                    <a:pt x="3508681" y="845979"/>
                  </a:cubicBezTo>
                  <a:cubicBezTo>
                    <a:pt x="3471216" y="870744"/>
                    <a:pt x="3450261" y="871379"/>
                    <a:pt x="3414701" y="887889"/>
                  </a:cubicBezTo>
                  <a:cubicBezTo>
                    <a:pt x="3379141" y="904399"/>
                    <a:pt x="3362631" y="919004"/>
                    <a:pt x="3331516" y="929164"/>
                  </a:cubicBezTo>
                  <a:cubicBezTo>
                    <a:pt x="3300401" y="939324"/>
                    <a:pt x="3294051" y="933609"/>
                    <a:pt x="3258491" y="939959"/>
                  </a:cubicBezTo>
                  <a:cubicBezTo>
                    <a:pt x="3222931" y="946309"/>
                    <a:pt x="3189911" y="954564"/>
                    <a:pt x="3154351" y="960914"/>
                  </a:cubicBezTo>
                  <a:cubicBezTo>
                    <a:pt x="3118791" y="967264"/>
                    <a:pt x="3114981" y="967264"/>
                    <a:pt x="3081326" y="971074"/>
                  </a:cubicBezTo>
                  <a:cubicBezTo>
                    <a:pt x="3047671" y="974884"/>
                    <a:pt x="3021001" y="979329"/>
                    <a:pt x="2987346" y="981234"/>
                  </a:cubicBezTo>
                  <a:cubicBezTo>
                    <a:pt x="2953691" y="983139"/>
                    <a:pt x="2947976" y="979329"/>
                    <a:pt x="2914321" y="981234"/>
                  </a:cubicBezTo>
                  <a:cubicBezTo>
                    <a:pt x="2880666" y="983139"/>
                    <a:pt x="2859711" y="990124"/>
                    <a:pt x="2820341" y="992029"/>
                  </a:cubicBezTo>
                  <a:cubicBezTo>
                    <a:pt x="2780971" y="993934"/>
                    <a:pt x="2751761" y="990124"/>
                    <a:pt x="2716201" y="992029"/>
                  </a:cubicBezTo>
                  <a:cubicBezTo>
                    <a:pt x="2680641" y="993934"/>
                    <a:pt x="2672386" y="1000284"/>
                    <a:pt x="2643176" y="1002189"/>
                  </a:cubicBezTo>
                  <a:cubicBezTo>
                    <a:pt x="2613966" y="1004094"/>
                    <a:pt x="2601266" y="1002189"/>
                    <a:pt x="2570151" y="1002189"/>
                  </a:cubicBezTo>
                  <a:cubicBezTo>
                    <a:pt x="2539036" y="1002189"/>
                    <a:pt x="2521891" y="1000284"/>
                    <a:pt x="2486331" y="1002189"/>
                  </a:cubicBezTo>
                  <a:cubicBezTo>
                    <a:pt x="2450771" y="1004094"/>
                    <a:pt x="2428546" y="1011079"/>
                    <a:pt x="2392986" y="1012984"/>
                  </a:cubicBezTo>
                  <a:cubicBezTo>
                    <a:pt x="2357426" y="1014889"/>
                    <a:pt x="2340281" y="1012984"/>
                    <a:pt x="2309166" y="1012984"/>
                  </a:cubicBezTo>
                  <a:cubicBezTo>
                    <a:pt x="2278051" y="1012984"/>
                    <a:pt x="2265351" y="1011079"/>
                    <a:pt x="2236141" y="1012984"/>
                  </a:cubicBezTo>
                  <a:cubicBezTo>
                    <a:pt x="2206931" y="1014889"/>
                    <a:pt x="2200581" y="1021239"/>
                    <a:pt x="2163116" y="1023144"/>
                  </a:cubicBezTo>
                  <a:cubicBezTo>
                    <a:pt x="2125651" y="1025049"/>
                    <a:pt x="2090726" y="1023144"/>
                    <a:pt x="2048816" y="1023144"/>
                  </a:cubicBezTo>
                  <a:cubicBezTo>
                    <a:pt x="2006906" y="1023144"/>
                    <a:pt x="2000556" y="1023144"/>
                    <a:pt x="1954836" y="1023144"/>
                  </a:cubicBezTo>
                  <a:cubicBezTo>
                    <a:pt x="1909116" y="1023144"/>
                    <a:pt x="1864666" y="1021239"/>
                    <a:pt x="1818946" y="1023144"/>
                  </a:cubicBezTo>
                  <a:cubicBezTo>
                    <a:pt x="1773226" y="1025049"/>
                    <a:pt x="1758621" y="1032034"/>
                    <a:pt x="1724966" y="1033939"/>
                  </a:cubicBezTo>
                  <a:cubicBezTo>
                    <a:pt x="1691311" y="1035844"/>
                    <a:pt x="1683056" y="1032034"/>
                    <a:pt x="1651941" y="1033939"/>
                  </a:cubicBezTo>
                  <a:cubicBezTo>
                    <a:pt x="1620826" y="1035844"/>
                    <a:pt x="1599871" y="1037749"/>
                    <a:pt x="1568756" y="1044099"/>
                  </a:cubicBezTo>
                  <a:cubicBezTo>
                    <a:pt x="1537641" y="1050449"/>
                    <a:pt x="1524941" y="1058704"/>
                    <a:pt x="1495731" y="1065054"/>
                  </a:cubicBezTo>
                  <a:cubicBezTo>
                    <a:pt x="1466521" y="1071404"/>
                    <a:pt x="1458266" y="1070769"/>
                    <a:pt x="1422706" y="1075214"/>
                  </a:cubicBezTo>
                  <a:cubicBezTo>
                    <a:pt x="1387146" y="1079659"/>
                    <a:pt x="1354126" y="1081564"/>
                    <a:pt x="1318566" y="1086009"/>
                  </a:cubicBezTo>
                  <a:cubicBezTo>
                    <a:pt x="1283006" y="1090454"/>
                    <a:pt x="1276656" y="1091724"/>
                    <a:pt x="1245541" y="1096169"/>
                  </a:cubicBezTo>
                  <a:cubicBezTo>
                    <a:pt x="1214426" y="1100614"/>
                    <a:pt x="1193471" y="1102519"/>
                    <a:pt x="1162356" y="1106964"/>
                  </a:cubicBezTo>
                  <a:cubicBezTo>
                    <a:pt x="1131241" y="1111409"/>
                    <a:pt x="1122986" y="1113314"/>
                    <a:pt x="1089331" y="1117124"/>
                  </a:cubicBezTo>
                  <a:cubicBezTo>
                    <a:pt x="1055676" y="1120934"/>
                    <a:pt x="1030911" y="1122839"/>
                    <a:pt x="995351" y="1127284"/>
                  </a:cubicBezTo>
                  <a:cubicBezTo>
                    <a:pt x="959791" y="1131729"/>
                    <a:pt x="945186" y="1133634"/>
                    <a:pt x="911531" y="1138079"/>
                  </a:cubicBezTo>
                  <a:cubicBezTo>
                    <a:pt x="877876" y="1142524"/>
                    <a:pt x="859461" y="1143794"/>
                    <a:pt x="828346" y="1148239"/>
                  </a:cubicBezTo>
                  <a:cubicBezTo>
                    <a:pt x="797231" y="1152684"/>
                    <a:pt x="784531" y="1157129"/>
                    <a:pt x="755321" y="1159034"/>
                  </a:cubicBezTo>
                  <a:cubicBezTo>
                    <a:pt x="726111" y="1160939"/>
                    <a:pt x="711506" y="1157129"/>
                    <a:pt x="682296" y="1159034"/>
                  </a:cubicBezTo>
                  <a:cubicBezTo>
                    <a:pt x="653086" y="1160939"/>
                    <a:pt x="638481" y="1162844"/>
                    <a:pt x="609271" y="1169194"/>
                  </a:cubicBezTo>
                  <a:cubicBezTo>
                    <a:pt x="580061" y="1175544"/>
                    <a:pt x="567361" y="1185704"/>
                    <a:pt x="536246" y="1190149"/>
                  </a:cubicBezTo>
                  <a:cubicBezTo>
                    <a:pt x="505131" y="1194594"/>
                    <a:pt x="484176" y="1188244"/>
                    <a:pt x="453061" y="1190149"/>
                  </a:cubicBezTo>
                  <a:cubicBezTo>
                    <a:pt x="421946" y="1192054"/>
                    <a:pt x="409246" y="1193959"/>
                    <a:pt x="380036" y="1200309"/>
                  </a:cubicBezTo>
                  <a:cubicBezTo>
                    <a:pt x="350826" y="1206659"/>
                    <a:pt x="336221" y="1211104"/>
                    <a:pt x="307011" y="1221264"/>
                  </a:cubicBezTo>
                  <a:cubicBezTo>
                    <a:pt x="277801" y="1231424"/>
                    <a:pt x="265101" y="1235869"/>
                    <a:pt x="233986" y="1252379"/>
                  </a:cubicBezTo>
                  <a:cubicBezTo>
                    <a:pt x="202871" y="1268889"/>
                    <a:pt x="181281" y="1279684"/>
                    <a:pt x="150166" y="1305084"/>
                  </a:cubicBezTo>
                  <a:cubicBezTo>
                    <a:pt x="119051" y="1330484"/>
                    <a:pt x="104446" y="1348899"/>
                    <a:pt x="77141" y="1378109"/>
                  </a:cubicBezTo>
                  <a:cubicBezTo>
                    <a:pt x="49836" y="1407319"/>
                    <a:pt x="29516" y="1421924"/>
                    <a:pt x="14911" y="1451134"/>
                  </a:cubicBezTo>
                  <a:cubicBezTo>
                    <a:pt x="306" y="1480344"/>
                    <a:pt x="-4139" y="1494949"/>
                    <a:pt x="4116" y="1524159"/>
                  </a:cubicBezTo>
                  <a:cubicBezTo>
                    <a:pt x="12371" y="1553369"/>
                    <a:pt x="29516" y="1571784"/>
                    <a:pt x="56821" y="1596549"/>
                  </a:cubicBezTo>
                  <a:cubicBezTo>
                    <a:pt x="84126" y="1621314"/>
                    <a:pt x="104446" y="1634649"/>
                    <a:pt x="140006" y="1649254"/>
                  </a:cubicBezTo>
                  <a:cubicBezTo>
                    <a:pt x="175566" y="1663859"/>
                    <a:pt x="196521" y="1663224"/>
                    <a:pt x="233986" y="1669574"/>
                  </a:cubicBezTo>
                  <a:cubicBezTo>
                    <a:pt x="271451" y="1675924"/>
                    <a:pt x="292406" y="1678464"/>
                    <a:pt x="327966" y="1680369"/>
                  </a:cubicBezTo>
                  <a:cubicBezTo>
                    <a:pt x="363526" y="1682274"/>
                    <a:pt x="380036" y="1680369"/>
                    <a:pt x="411151" y="1680369"/>
                  </a:cubicBezTo>
                  <a:cubicBezTo>
                    <a:pt x="442266" y="1680369"/>
                    <a:pt x="453061" y="1680369"/>
                    <a:pt x="484176" y="1680369"/>
                  </a:cubicBezTo>
                  <a:cubicBezTo>
                    <a:pt x="515291" y="1680369"/>
                    <a:pt x="527991" y="1682274"/>
                    <a:pt x="567361" y="1680369"/>
                  </a:cubicBezTo>
                  <a:cubicBezTo>
                    <a:pt x="606731" y="1678464"/>
                    <a:pt x="642926" y="1674019"/>
                    <a:pt x="682296" y="1669574"/>
                  </a:cubicBezTo>
                  <a:cubicBezTo>
                    <a:pt x="721666" y="1665129"/>
                    <a:pt x="731826" y="1661319"/>
                    <a:pt x="765481" y="1659414"/>
                  </a:cubicBezTo>
                  <a:cubicBezTo>
                    <a:pt x="799136" y="1657509"/>
                    <a:pt x="818186" y="1659414"/>
                    <a:pt x="849301" y="1659414"/>
                  </a:cubicBezTo>
                  <a:cubicBezTo>
                    <a:pt x="880416" y="1659414"/>
                    <a:pt x="891211" y="1659414"/>
                    <a:pt x="922326" y="1659414"/>
                  </a:cubicBezTo>
                  <a:cubicBezTo>
                    <a:pt x="953441" y="1659414"/>
                    <a:pt x="971856" y="1659414"/>
                    <a:pt x="1005511" y="1659414"/>
                  </a:cubicBezTo>
                  <a:cubicBezTo>
                    <a:pt x="1039166" y="1659414"/>
                    <a:pt x="1053771" y="1654969"/>
                    <a:pt x="1089331" y="1659414"/>
                  </a:cubicBezTo>
                  <a:cubicBezTo>
                    <a:pt x="1124891" y="1663859"/>
                    <a:pt x="1149656" y="1675924"/>
                    <a:pt x="1182676" y="1680369"/>
                  </a:cubicBezTo>
                  <a:cubicBezTo>
                    <a:pt x="1215696" y="1684814"/>
                    <a:pt x="1226491" y="1675924"/>
                    <a:pt x="1255701" y="1680369"/>
                  </a:cubicBezTo>
                  <a:cubicBezTo>
                    <a:pt x="1284911" y="1684814"/>
                    <a:pt x="1299516" y="1693069"/>
                    <a:pt x="1328726" y="1701324"/>
                  </a:cubicBezTo>
                  <a:cubicBezTo>
                    <a:pt x="1357936" y="1709579"/>
                    <a:pt x="1372541" y="1717834"/>
                    <a:pt x="1401751" y="1722279"/>
                  </a:cubicBezTo>
                  <a:cubicBezTo>
                    <a:pt x="1430961" y="1726724"/>
                    <a:pt x="1445566" y="1720374"/>
                    <a:pt x="1474776" y="1722279"/>
                  </a:cubicBezTo>
                  <a:cubicBezTo>
                    <a:pt x="1503986" y="1724184"/>
                    <a:pt x="1516686" y="1726089"/>
                    <a:pt x="1547801" y="1732439"/>
                  </a:cubicBezTo>
                  <a:cubicBezTo>
                    <a:pt x="1578916" y="1738789"/>
                    <a:pt x="1597966" y="1747044"/>
                    <a:pt x="1631621" y="1753394"/>
                  </a:cubicBezTo>
                  <a:cubicBezTo>
                    <a:pt x="1665276" y="1759744"/>
                    <a:pt x="1683691" y="1757204"/>
                    <a:pt x="1714806" y="1763554"/>
                  </a:cubicBezTo>
                  <a:cubicBezTo>
                    <a:pt x="1745921" y="1769904"/>
                    <a:pt x="1758621" y="1767999"/>
                    <a:pt x="1787831" y="1784509"/>
                  </a:cubicBezTo>
                  <a:cubicBezTo>
                    <a:pt x="1817041" y="1801019"/>
                    <a:pt x="1844346" y="1820069"/>
                    <a:pt x="1860856" y="1847374"/>
                  </a:cubicBezTo>
                  <a:cubicBezTo>
                    <a:pt x="1877366" y="1874679"/>
                    <a:pt x="1869111" y="1891189"/>
                    <a:pt x="1871016" y="1920399"/>
                  </a:cubicBezTo>
                  <a:cubicBezTo>
                    <a:pt x="1872921" y="1949609"/>
                    <a:pt x="1871016" y="1964214"/>
                    <a:pt x="1871016" y="1993424"/>
                  </a:cubicBezTo>
                  <a:cubicBezTo>
                    <a:pt x="1871016" y="2022634"/>
                    <a:pt x="1871016" y="2037239"/>
                    <a:pt x="1871016" y="2066449"/>
                  </a:cubicBezTo>
                  <a:cubicBezTo>
                    <a:pt x="1871016" y="2095659"/>
                    <a:pt x="1871016" y="2110264"/>
                    <a:pt x="1871016" y="2139474"/>
                  </a:cubicBezTo>
                  <a:cubicBezTo>
                    <a:pt x="1871016" y="2168684"/>
                    <a:pt x="1871016" y="2183289"/>
                    <a:pt x="1871016" y="2212499"/>
                  </a:cubicBezTo>
                  <a:cubicBezTo>
                    <a:pt x="1871016" y="2241709"/>
                    <a:pt x="1871016" y="2255679"/>
                    <a:pt x="1871016" y="2284889"/>
                  </a:cubicBezTo>
                  <a:cubicBezTo>
                    <a:pt x="1871016" y="2314099"/>
                    <a:pt x="1871016" y="2328704"/>
                    <a:pt x="1871016" y="2357914"/>
                  </a:cubicBezTo>
                  <a:cubicBezTo>
                    <a:pt x="1871016" y="2387124"/>
                    <a:pt x="1871016" y="2399824"/>
                    <a:pt x="1871016" y="2430939"/>
                  </a:cubicBezTo>
                  <a:cubicBezTo>
                    <a:pt x="1871016" y="2462054"/>
                    <a:pt x="1871016" y="2479199"/>
                    <a:pt x="1871016" y="2514759"/>
                  </a:cubicBezTo>
                  <a:cubicBezTo>
                    <a:pt x="1871016" y="2550319"/>
                    <a:pt x="1871016" y="2573179"/>
                    <a:pt x="1871016" y="2608739"/>
                  </a:cubicBezTo>
                  <a:cubicBezTo>
                    <a:pt x="1871016" y="2644299"/>
                    <a:pt x="1871016" y="2660809"/>
                    <a:pt x="1871016" y="2691924"/>
                  </a:cubicBezTo>
                  <a:cubicBezTo>
                    <a:pt x="1871016" y="2723039"/>
                    <a:pt x="1866571" y="2735739"/>
                    <a:pt x="1871016" y="2764949"/>
                  </a:cubicBezTo>
                  <a:cubicBezTo>
                    <a:pt x="1875461" y="2794159"/>
                    <a:pt x="1883716" y="2808764"/>
                    <a:pt x="1891971" y="2837974"/>
                  </a:cubicBezTo>
                  <a:cubicBezTo>
                    <a:pt x="1900226" y="2867184"/>
                    <a:pt x="1893876" y="2888139"/>
                    <a:pt x="1912926" y="2910999"/>
                  </a:cubicBezTo>
                  <a:cubicBezTo>
                    <a:pt x="1931976" y="2933859"/>
                    <a:pt x="1954836" y="2940209"/>
                    <a:pt x="1985951" y="2952909"/>
                  </a:cubicBezTo>
                  <a:cubicBezTo>
                    <a:pt x="2017066" y="2965609"/>
                    <a:pt x="2038021" y="2969419"/>
                    <a:pt x="2069136" y="2973229"/>
                  </a:cubicBezTo>
                  <a:cubicBezTo>
                    <a:pt x="2100251" y="2977039"/>
                    <a:pt x="2112951" y="2973229"/>
                    <a:pt x="2142161" y="2973229"/>
                  </a:cubicBezTo>
                  <a:cubicBezTo>
                    <a:pt x="2171371" y="2973229"/>
                    <a:pt x="2185976" y="2973229"/>
                    <a:pt x="2215186" y="2973229"/>
                  </a:cubicBezTo>
                  <a:cubicBezTo>
                    <a:pt x="2244396" y="2973229"/>
                    <a:pt x="2259001" y="2973229"/>
                    <a:pt x="2288211" y="2973229"/>
                  </a:cubicBezTo>
                  <a:cubicBezTo>
                    <a:pt x="2317421" y="2973229"/>
                    <a:pt x="2327581" y="2973229"/>
                    <a:pt x="2361236" y="2973229"/>
                  </a:cubicBezTo>
                  <a:cubicBezTo>
                    <a:pt x="2394891" y="2973229"/>
                    <a:pt x="2417751" y="2973229"/>
                    <a:pt x="2455216" y="2973229"/>
                  </a:cubicBezTo>
                  <a:cubicBezTo>
                    <a:pt x="2492681" y="2973229"/>
                    <a:pt x="2515541" y="2973229"/>
                    <a:pt x="2549196" y="2973229"/>
                  </a:cubicBezTo>
                  <a:cubicBezTo>
                    <a:pt x="2582851" y="2973229"/>
                    <a:pt x="2591106" y="2971324"/>
                    <a:pt x="2622221" y="2973229"/>
                  </a:cubicBezTo>
                  <a:cubicBezTo>
                    <a:pt x="2653336" y="2975134"/>
                    <a:pt x="2674291" y="2982119"/>
                    <a:pt x="2705406" y="2984024"/>
                  </a:cubicBezTo>
                  <a:cubicBezTo>
                    <a:pt x="2736521" y="2985929"/>
                    <a:pt x="2747316" y="2984024"/>
                    <a:pt x="2778431" y="2984024"/>
                  </a:cubicBezTo>
                  <a:cubicBezTo>
                    <a:pt x="2809546" y="2984024"/>
                    <a:pt x="2831136" y="2984024"/>
                    <a:pt x="2862251" y="2984024"/>
                  </a:cubicBezTo>
                  <a:cubicBezTo>
                    <a:pt x="2893366" y="2984024"/>
                    <a:pt x="2904161" y="2982119"/>
                    <a:pt x="2935276" y="2984024"/>
                  </a:cubicBezTo>
                  <a:cubicBezTo>
                    <a:pt x="2966391" y="2985929"/>
                    <a:pt x="2985441" y="2989739"/>
                    <a:pt x="3018461" y="2994184"/>
                  </a:cubicBezTo>
                  <a:cubicBezTo>
                    <a:pt x="3051481" y="2998629"/>
                    <a:pt x="3070531" y="3003074"/>
                    <a:pt x="3101646" y="3004979"/>
                  </a:cubicBezTo>
                  <a:cubicBezTo>
                    <a:pt x="3132761" y="3006884"/>
                    <a:pt x="3145461" y="3004979"/>
                    <a:pt x="3174671" y="3004979"/>
                  </a:cubicBezTo>
                  <a:cubicBezTo>
                    <a:pt x="3203881" y="3004979"/>
                    <a:pt x="3218486" y="3004979"/>
                    <a:pt x="3247696" y="3004979"/>
                  </a:cubicBezTo>
                  <a:cubicBezTo>
                    <a:pt x="3276906" y="3004979"/>
                    <a:pt x="3289606" y="3004979"/>
                    <a:pt x="3320721" y="3004979"/>
                  </a:cubicBezTo>
                  <a:cubicBezTo>
                    <a:pt x="3351836" y="3004979"/>
                    <a:pt x="3373426" y="3009424"/>
                    <a:pt x="3404541" y="3004979"/>
                  </a:cubicBezTo>
                  <a:cubicBezTo>
                    <a:pt x="3435656" y="3000534"/>
                    <a:pt x="3448356" y="2992279"/>
                    <a:pt x="3477566" y="2984024"/>
                  </a:cubicBezTo>
                  <a:cubicBezTo>
                    <a:pt x="3506776" y="2975769"/>
                    <a:pt x="3521381" y="2975769"/>
                    <a:pt x="3550591" y="2963069"/>
                  </a:cubicBezTo>
                  <a:cubicBezTo>
                    <a:pt x="3579801" y="2950369"/>
                    <a:pt x="3602661" y="2945924"/>
                    <a:pt x="3623616" y="2921159"/>
                  </a:cubicBezTo>
                  <a:cubicBezTo>
                    <a:pt x="3644571" y="2896394"/>
                    <a:pt x="3640126" y="2870994"/>
                    <a:pt x="3654731" y="2837974"/>
                  </a:cubicBezTo>
                  <a:cubicBezTo>
                    <a:pt x="3669336" y="2804954"/>
                    <a:pt x="3680131" y="2788444"/>
                    <a:pt x="3696641" y="2754789"/>
                  </a:cubicBezTo>
                  <a:cubicBezTo>
                    <a:pt x="3713151" y="2721134"/>
                    <a:pt x="3725216" y="2702084"/>
                    <a:pt x="3737916" y="2670969"/>
                  </a:cubicBezTo>
                  <a:cubicBezTo>
                    <a:pt x="3750616" y="2639854"/>
                    <a:pt x="3752521" y="2627154"/>
                    <a:pt x="3758871" y="2597944"/>
                  </a:cubicBezTo>
                  <a:cubicBezTo>
                    <a:pt x="3765221" y="2568734"/>
                    <a:pt x="3763316" y="2554129"/>
                    <a:pt x="3769666" y="2524919"/>
                  </a:cubicBezTo>
                  <a:cubicBezTo>
                    <a:pt x="3776016" y="2495709"/>
                    <a:pt x="3783636" y="2481104"/>
                    <a:pt x="3789986" y="2451894"/>
                  </a:cubicBezTo>
                  <a:cubicBezTo>
                    <a:pt x="3796336" y="2422684"/>
                    <a:pt x="3796336" y="2409984"/>
                    <a:pt x="3800781" y="2378869"/>
                  </a:cubicBezTo>
                  <a:cubicBezTo>
                    <a:pt x="3805226" y="2347754"/>
                    <a:pt x="3809036" y="2326799"/>
                    <a:pt x="3810941" y="2295684"/>
                  </a:cubicBezTo>
                  <a:cubicBezTo>
                    <a:pt x="3812846" y="2264569"/>
                    <a:pt x="3810941" y="2251869"/>
                    <a:pt x="3810941" y="2222659"/>
                  </a:cubicBezTo>
                  <a:cubicBezTo>
                    <a:pt x="3810941" y="2193449"/>
                    <a:pt x="3810941" y="2178844"/>
                    <a:pt x="3810941" y="2149634"/>
                  </a:cubicBezTo>
                  <a:cubicBezTo>
                    <a:pt x="3810941" y="2120424"/>
                    <a:pt x="3809036" y="2110264"/>
                    <a:pt x="3810941" y="2076609"/>
                  </a:cubicBezTo>
                  <a:cubicBezTo>
                    <a:pt x="3812846" y="2042954"/>
                    <a:pt x="3819831" y="2016284"/>
                    <a:pt x="3821736" y="1982629"/>
                  </a:cubicBezTo>
                  <a:cubicBezTo>
                    <a:pt x="3823641" y="1948974"/>
                    <a:pt x="3821736" y="1938814"/>
                    <a:pt x="3821736" y="1909604"/>
                  </a:cubicBezTo>
                  <a:cubicBezTo>
                    <a:pt x="3821736" y="1880394"/>
                    <a:pt x="3821736" y="1865789"/>
                    <a:pt x="3821736" y="1836579"/>
                  </a:cubicBezTo>
                  <a:cubicBezTo>
                    <a:pt x="3821736" y="1807369"/>
                    <a:pt x="3819831" y="1797209"/>
                    <a:pt x="3821736" y="1763554"/>
                  </a:cubicBezTo>
                  <a:cubicBezTo>
                    <a:pt x="3823641" y="1729899"/>
                    <a:pt x="3827451" y="1703229"/>
                    <a:pt x="3831896" y="1669574"/>
                  </a:cubicBezTo>
                  <a:cubicBezTo>
                    <a:pt x="3836341" y="1635919"/>
                    <a:pt x="3836341" y="1625759"/>
                    <a:pt x="3842691" y="1596549"/>
                  </a:cubicBezTo>
                  <a:cubicBezTo>
                    <a:pt x="3849041" y="1567339"/>
                    <a:pt x="3859201" y="1553369"/>
                    <a:pt x="3863011" y="1524159"/>
                  </a:cubicBezTo>
                  <a:cubicBezTo>
                    <a:pt x="3866821" y="1494949"/>
                    <a:pt x="3861106" y="1482249"/>
                    <a:pt x="3863011" y="1451134"/>
                  </a:cubicBezTo>
                  <a:cubicBezTo>
                    <a:pt x="3864916" y="1420019"/>
                    <a:pt x="3871901" y="1402874"/>
                    <a:pt x="3873806" y="1367314"/>
                  </a:cubicBezTo>
                  <a:cubicBezTo>
                    <a:pt x="3875711" y="1331754"/>
                    <a:pt x="3871901" y="1308894"/>
                    <a:pt x="3873806" y="1273334"/>
                  </a:cubicBezTo>
                  <a:cubicBezTo>
                    <a:pt x="3875711" y="1237774"/>
                    <a:pt x="3882061" y="1221264"/>
                    <a:pt x="3883966" y="1190149"/>
                  </a:cubicBezTo>
                  <a:cubicBezTo>
                    <a:pt x="3885871" y="1159034"/>
                    <a:pt x="3885871" y="1146334"/>
                    <a:pt x="3883966" y="1117124"/>
                  </a:cubicBezTo>
                  <a:cubicBezTo>
                    <a:pt x="3882061" y="1087914"/>
                    <a:pt x="3875711" y="1073309"/>
                    <a:pt x="3873806" y="1044099"/>
                  </a:cubicBezTo>
                  <a:cubicBezTo>
                    <a:pt x="3871901" y="1014889"/>
                    <a:pt x="3875711" y="1002189"/>
                    <a:pt x="3873806" y="971074"/>
                  </a:cubicBezTo>
                  <a:cubicBezTo>
                    <a:pt x="3871901" y="939959"/>
                    <a:pt x="3869361" y="921544"/>
                    <a:pt x="3863011" y="887889"/>
                  </a:cubicBezTo>
                  <a:cubicBezTo>
                    <a:pt x="3856661" y="854234"/>
                    <a:pt x="3849041" y="837724"/>
                    <a:pt x="3842691" y="804069"/>
                  </a:cubicBezTo>
                  <a:cubicBezTo>
                    <a:pt x="3836341" y="770414"/>
                    <a:pt x="3836341" y="751999"/>
                    <a:pt x="3831896" y="720884"/>
                  </a:cubicBezTo>
                  <a:cubicBezTo>
                    <a:pt x="3827451" y="689769"/>
                    <a:pt x="3823641" y="677069"/>
                    <a:pt x="3821736" y="647859"/>
                  </a:cubicBezTo>
                  <a:cubicBezTo>
                    <a:pt x="3819831" y="618649"/>
                    <a:pt x="3823641" y="604044"/>
                    <a:pt x="3821736" y="574834"/>
                  </a:cubicBezTo>
                  <a:cubicBezTo>
                    <a:pt x="3819831" y="545624"/>
                    <a:pt x="3812846" y="532924"/>
                    <a:pt x="3810941" y="501809"/>
                  </a:cubicBezTo>
                  <a:cubicBezTo>
                    <a:pt x="3809036" y="470694"/>
                    <a:pt x="3815386" y="449739"/>
                    <a:pt x="3810941" y="418624"/>
                  </a:cubicBezTo>
                  <a:cubicBezTo>
                    <a:pt x="3806496" y="387509"/>
                    <a:pt x="3794431" y="374809"/>
                    <a:pt x="3789986" y="345599"/>
                  </a:cubicBezTo>
                  <a:cubicBezTo>
                    <a:pt x="3785541" y="316389"/>
                    <a:pt x="3796336" y="301784"/>
                    <a:pt x="3789986" y="272574"/>
                  </a:cubicBezTo>
                  <a:cubicBezTo>
                    <a:pt x="3783636" y="243364"/>
                    <a:pt x="3777286" y="228759"/>
                    <a:pt x="3758871" y="199549"/>
                  </a:cubicBezTo>
                  <a:cubicBezTo>
                    <a:pt x="3740456" y="170339"/>
                    <a:pt x="3723946" y="153829"/>
                    <a:pt x="3696641" y="126524"/>
                  </a:cubicBezTo>
                  <a:cubicBezTo>
                    <a:pt x="3669336" y="99219"/>
                    <a:pt x="3652826" y="82709"/>
                    <a:pt x="3623616" y="63659"/>
                  </a:cubicBezTo>
                  <a:cubicBezTo>
                    <a:pt x="3594406" y="44609"/>
                    <a:pt x="3581706" y="42704"/>
                    <a:pt x="3550591" y="32544"/>
                  </a:cubicBezTo>
                  <a:cubicBezTo>
                    <a:pt x="3519476" y="22384"/>
                    <a:pt x="3497886" y="16034"/>
                    <a:pt x="3466771" y="11589"/>
                  </a:cubicBezTo>
                  <a:cubicBezTo>
                    <a:pt x="3435656" y="7144"/>
                    <a:pt x="3422956" y="11589"/>
                    <a:pt x="3393746" y="11589"/>
                  </a:cubicBezTo>
                  <a:cubicBezTo>
                    <a:pt x="3364536" y="11589"/>
                    <a:pt x="3349931" y="11589"/>
                    <a:pt x="3320721" y="11589"/>
                  </a:cubicBezTo>
                  <a:cubicBezTo>
                    <a:pt x="3291511" y="11589"/>
                    <a:pt x="3278811" y="11589"/>
                    <a:pt x="3247696" y="11589"/>
                  </a:cubicBezTo>
                  <a:cubicBezTo>
                    <a:pt x="3216581" y="11589"/>
                    <a:pt x="3197531" y="11589"/>
                    <a:pt x="3164511" y="11589"/>
                  </a:cubicBezTo>
                  <a:cubicBezTo>
                    <a:pt x="3131491" y="11589"/>
                    <a:pt x="3114981" y="11589"/>
                    <a:pt x="3081326" y="11589"/>
                  </a:cubicBezTo>
                  <a:cubicBezTo>
                    <a:pt x="3047671" y="11589"/>
                    <a:pt x="3031161" y="9684"/>
                    <a:pt x="2997506" y="11589"/>
                  </a:cubicBezTo>
                  <a:cubicBezTo>
                    <a:pt x="2963851" y="13494"/>
                    <a:pt x="2945436" y="17304"/>
                    <a:pt x="2914321" y="21749"/>
                  </a:cubicBezTo>
                  <a:cubicBezTo>
                    <a:pt x="2883206" y="26194"/>
                    <a:pt x="2872411" y="28099"/>
                    <a:pt x="2841296" y="32544"/>
                  </a:cubicBezTo>
                  <a:cubicBezTo>
                    <a:pt x="2810181" y="36989"/>
                    <a:pt x="2793036" y="36354"/>
                    <a:pt x="2757476" y="42704"/>
                  </a:cubicBezTo>
                  <a:cubicBezTo>
                    <a:pt x="2721916" y="49054"/>
                    <a:pt x="2699691" y="57309"/>
                    <a:pt x="2664131" y="63659"/>
                  </a:cubicBezTo>
                  <a:cubicBezTo>
                    <a:pt x="2628571" y="70009"/>
                    <a:pt x="2611426" y="72549"/>
                    <a:pt x="2580311" y="74454"/>
                  </a:cubicBezTo>
                  <a:cubicBezTo>
                    <a:pt x="2549196" y="76359"/>
                    <a:pt x="2540941" y="72549"/>
                    <a:pt x="2507286" y="74454"/>
                  </a:cubicBezTo>
                  <a:cubicBezTo>
                    <a:pt x="2473631" y="76359"/>
                    <a:pt x="2446961" y="82709"/>
                    <a:pt x="2413306" y="84614"/>
                  </a:cubicBezTo>
                  <a:cubicBezTo>
                    <a:pt x="2379651" y="86519"/>
                    <a:pt x="2369491" y="84614"/>
                    <a:pt x="2340281" y="84614"/>
                  </a:cubicBezTo>
                  <a:cubicBezTo>
                    <a:pt x="2311071" y="84614"/>
                    <a:pt x="2297101" y="84614"/>
                    <a:pt x="2267891" y="84614"/>
                  </a:cubicBezTo>
                  <a:cubicBezTo>
                    <a:pt x="2238681" y="84614"/>
                    <a:pt x="2224076" y="86519"/>
                    <a:pt x="2194866" y="84614"/>
                  </a:cubicBezTo>
                  <a:cubicBezTo>
                    <a:pt x="2165656" y="82709"/>
                    <a:pt x="2151051" y="78899"/>
                    <a:pt x="2121841" y="74454"/>
                  </a:cubicBezTo>
                  <a:cubicBezTo>
                    <a:pt x="2092631" y="70009"/>
                    <a:pt x="2078026" y="68104"/>
                    <a:pt x="2048816" y="63659"/>
                  </a:cubicBezTo>
                  <a:cubicBezTo>
                    <a:pt x="2019606" y="59214"/>
                    <a:pt x="2005001" y="59849"/>
                    <a:pt x="1975791" y="53499"/>
                  </a:cubicBezTo>
                  <a:cubicBezTo>
                    <a:pt x="1946581" y="47149"/>
                    <a:pt x="1931976" y="38894"/>
                    <a:pt x="1902766" y="32544"/>
                  </a:cubicBezTo>
                  <a:cubicBezTo>
                    <a:pt x="1873556" y="26194"/>
                    <a:pt x="1858951" y="26194"/>
                    <a:pt x="1829741" y="21749"/>
                  </a:cubicBezTo>
                  <a:cubicBezTo>
                    <a:pt x="1800531" y="17304"/>
                    <a:pt x="1785926" y="15399"/>
                    <a:pt x="1756716" y="11589"/>
                  </a:cubicBezTo>
                  <a:cubicBezTo>
                    <a:pt x="1727506" y="7779"/>
                    <a:pt x="1712901" y="3334"/>
                    <a:pt x="1683691" y="1429"/>
                  </a:cubicBezTo>
                  <a:cubicBezTo>
                    <a:pt x="1654481" y="-476"/>
                    <a:pt x="1635431" y="-476"/>
                    <a:pt x="1610666" y="1429"/>
                  </a:cubicBezTo>
                  <a:cubicBezTo>
                    <a:pt x="1585901" y="3334"/>
                    <a:pt x="1573201" y="-4921"/>
                    <a:pt x="1558596" y="11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381000" y="1808480"/>
            <a:ext cx="2240280" cy="521970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隋文帝统一</a:t>
            </a: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2349637" y="1834380"/>
            <a:ext cx="3785052" cy="52322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隋炀帝确立科举制</a:t>
            </a:r>
            <a:endParaRPr lang="zh-CN" altLang="en-US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5349240" y="1790700"/>
            <a:ext cx="1995805" cy="52197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开凿</a:t>
            </a:r>
            <a:r>
              <a:rPr lang="zh-CN" altLang="en-US" sz="2800" b="1" dirty="0" smtClean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大运河</a:t>
            </a:r>
            <a:endParaRPr lang="zh-CN" altLang="en-US" sz="2800" b="1" dirty="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855346" y="2660612"/>
            <a:ext cx="31135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汉仪尚巍手书W" panose="00020600040101010101" charset="-122"/>
                <a:ea typeface="汉仪尚巍手书W" panose="00020600040101010101" charset="-122"/>
              </a:rPr>
              <a:t>唐太宗（李世民）</a:t>
            </a:r>
            <a:endParaRPr lang="zh-CN" altLang="en-US" sz="2800" b="1" dirty="0"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4347976" y="2717989"/>
            <a:ext cx="29859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汉仪尚巍手书W" panose="00020600040101010101" charset="-122"/>
                <a:ea typeface="汉仪尚巍手书W" panose="00020600040101010101" charset="-122"/>
              </a:rPr>
              <a:t>唐玄宗（李隆基）</a:t>
            </a:r>
            <a:endParaRPr lang="zh-CN" altLang="en-US" sz="2800" b="1" dirty="0"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262377" y="3612039"/>
            <a:ext cx="361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农业：曲辕犁、筒车</a:t>
            </a:r>
            <a:endParaRPr lang="zh-CN" altLang="en-US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3922186" y="3594042"/>
            <a:ext cx="271932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手工业：蜀锦、唐三彩</a:t>
            </a:r>
            <a:endParaRPr lang="zh-CN" altLang="en-US" sz="2800" b="1" dirty="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4"/>
            </p:custDataLst>
          </p:nvPr>
        </p:nvSpPr>
        <p:spPr>
          <a:xfrm>
            <a:off x="6740157" y="3601803"/>
            <a:ext cx="329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唐太宗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-“</a:t>
            </a:r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天可汗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”</a:t>
            </a:r>
            <a:endParaRPr lang="en-US" altLang="zh-CN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5"/>
            </p:custDataLst>
          </p:nvPr>
        </p:nvSpPr>
        <p:spPr>
          <a:xfrm>
            <a:off x="9881717" y="3226480"/>
            <a:ext cx="2290456" cy="11463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民族交融：唐太宗时文成公主入藏</a:t>
            </a:r>
            <a:endParaRPr lang="zh-CN" altLang="en-US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6"/>
            </p:custDataLst>
          </p:nvPr>
        </p:nvSpPr>
        <p:spPr>
          <a:xfrm>
            <a:off x="326993" y="4499913"/>
            <a:ext cx="974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遣唐使来华、鉴真东渡（唐玄宗时）、玄奘西行（唐太宗时）</a:t>
            </a:r>
            <a:endParaRPr lang="zh-CN" altLang="en-US" sz="2800" b="1" dirty="0"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1443990" y="5354320"/>
            <a:ext cx="234696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唐朝由盛转衰</a:t>
            </a:r>
            <a:endParaRPr lang="en-US" altLang="zh-CN" sz="2800" b="1" dirty="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43" name="减号 42"/>
          <p:cNvSpPr/>
          <p:nvPr>
            <p:custDataLst>
              <p:tags r:id="rId18"/>
            </p:custDataLst>
          </p:nvPr>
        </p:nvSpPr>
        <p:spPr>
          <a:xfrm>
            <a:off x="1708478" y="6339213"/>
            <a:ext cx="2244044" cy="153631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3952522" y="5424629"/>
            <a:ext cx="3619448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907</a:t>
            </a:r>
            <a:r>
              <a:rPr lang="zh-CN" altLang="en-US" sz="2800" b="1" dirty="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灭亡，五代十国</a:t>
            </a:r>
            <a:endParaRPr lang="zh-CN" altLang="en-US" sz="2800" b="1" dirty="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20"/>
            </p:custDataLst>
          </p:nvPr>
        </p:nvSpPr>
        <p:spPr>
          <a:xfrm>
            <a:off x="514985" y="41910"/>
            <a:ext cx="936688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）以课标为依据，梳理单元知识点。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1"/>
            </p:custDataLst>
          </p:nvPr>
        </p:nvSpPr>
        <p:spPr>
          <a:xfrm>
            <a:off x="2178685" y="699770"/>
            <a:ext cx="9552940" cy="645160"/>
          </a:xfrm>
          <a:prstGeom prst="rect">
            <a:avLst/>
          </a:prstGeom>
          <a:solidFill>
            <a:schemeClr val="accent1">
              <a:lumMod val="50000"/>
              <a:alpha val="1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</a:rPr>
              <a:t>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</a:rPr>
              <a:t>隋唐时代：繁荣与开放的时代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</a:rPr>
              <a:t>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</a:rPr>
              <a:t>单元视角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  <a:cs typeface="汉仪尚巍手书简" panose="000206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2"/>
            </p:custDataLst>
          </p:nvPr>
        </p:nvSpPr>
        <p:spPr>
          <a:xfrm>
            <a:off x="7334250" y="1779905"/>
            <a:ext cx="3835400" cy="52197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农民大起义，隋朝灭亡</a:t>
            </a:r>
            <a:endParaRPr lang="zh-CN" altLang="en-US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9" grpId="0" bldLvl="0" animBg="1"/>
      <p:bldP spid="32" grpId="0" bldLvl="0" animBg="1"/>
      <p:bldP spid="34" grpId="0"/>
      <p:bldP spid="35" grpId="0" bldLvl="0" animBg="1"/>
      <p:bldP spid="36" grpId="0"/>
      <p:bldP spid="37" grpId="0"/>
      <p:bldP spid="38" grpId="0"/>
      <p:bldP spid="39" grpId="0" bldLvl="0" animBg="1"/>
      <p:bldP spid="43" grpId="0" bldLvl="0" animBg="1"/>
      <p:bldP spid="45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  <p:tag name="KSO_WM_SCREEN_THEME_FLAG" val="Dlrq25wU2PGuGg5bbmjbDMX1lyyPwqmlQUdJjIJXHAQN5Z1TVmBs0BmKjf2OdO5Om4m/uCmhjHxfic1dYL31Kma87hkUJfmAFyjU9SbkZLE="/>
</p:tagLst>
</file>

<file path=ppt/tags/tag10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11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12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13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14.xml><?xml version="1.0" encoding="utf-8"?>
<p:tagLst xmlns:p="http://schemas.openxmlformats.org/presentationml/2006/main">
  <p:tag name="AS_UNIQUEID" val="3923"/>
  <p:tag name="KSO_WM_SCREEN_THEME_FLAG" val="Dlrq25wU2PGuGg5bbmjbDMX1lyyPwqmlQUdJjIJXHAQN5Z1TVmBs0BmKjf2OdO5Om4m/uCmhjHxfic1dYL31Kma87hkUJfmAFyjU9SbkZLE="/>
</p:tagLst>
</file>

<file path=ppt/tags/tag15.xml><?xml version="1.0" encoding="utf-8"?>
<p:tagLst xmlns:p="http://schemas.openxmlformats.org/presentationml/2006/main">
  <p:tag name="AS_UNIQUEID" val="11595"/>
  <p:tag name="KSO_WM_SCREEN_THEME_FLAG" val="Dlrq25wU2PGuGg5bbmjbDMX1lyyPwqmlQUdJjIJXHAQN5Z1TVmBs0BmKjf2OdO5Om4m/uCmhjHxfic1dYL31Kma87hkUJfmAFyjU9SbkZLE="/>
</p:tagLst>
</file>

<file path=ppt/tags/tag16.xml><?xml version="1.0" encoding="utf-8"?>
<p:tagLst xmlns:p="http://schemas.openxmlformats.org/presentationml/2006/main">
  <p:tag name="AS_UNIQUEID" val="11596"/>
  <p:tag name="KSO_WM_BEAUTIFY_FLAG" val=""/>
  <p:tag name="KSO_WM_SCREEN_THEME_FLAG" val="Dlrq25wU2PGuGg5bbmjbDMX1lyyPwqmlQUdJjIJXHAQN5Z1TVmBs0BmKjf2OdO5Om4m/uCmhjHxfic1dYL31Kma87hkUJfmAFyjU9SbkZLE="/>
</p:tagLst>
</file>

<file path=ppt/tags/tag17.xml><?xml version="1.0" encoding="utf-8"?>
<p:tagLst xmlns:p="http://schemas.openxmlformats.org/presentationml/2006/main">
  <p:tag name="AS_UNIQUEID" val="11597"/>
  <p:tag name="KSO_WM_BEAUTIFY_FLAG" val=""/>
  <p:tag name="KSO_WM_SCREEN_THEME_FLAG" val="Dlrq25wU2PGuGg5bbmjbDMX1lyyPwqmlQUdJjIJXHAQN5Z1TVmBs0BmKjf2OdO5Om4m/uCmhjHxfic1dYL31Kma87hkUJfmAFyjU9SbkZLE="/>
</p:tagLst>
</file>

<file path=ppt/tags/tag18.xml><?xml version="1.0" encoding="utf-8"?>
<p:tagLst xmlns:p="http://schemas.openxmlformats.org/presentationml/2006/main">
  <p:tag name="AS_UNIQUEID" val="11598"/>
  <p:tag name="KSO_WM_BEAUTIFY_FLAG" val=""/>
  <p:tag name="KSO_WM_SCREEN_THEME_FLAG" val="Dlrq25wU2PGuGg5bbmjbDMX1lyyPwqmlQUdJjIJXHAQN5Z1TVmBs0BmKjf2OdO5Om4m/uCmhjHxfic1dYL31Kma87hkUJfmAFyjU9SbkZLE="/>
</p:tagLst>
</file>

<file path=ppt/tags/tag19.xml><?xml version="1.0" encoding="utf-8"?>
<p:tagLst xmlns:p="http://schemas.openxmlformats.org/presentationml/2006/main">
  <p:tag name="AS_UNIQUEID" val="11599"/>
  <p:tag name="KSO_WM_BEAUTIFY_FLAG" val=""/>
  <p:tag name="KSO_WM_SCREEN_THEME_FLAG" val="Dlrq25wU2PGuGg5bbmjbDMX1lyyPwqmlQUdJjIJXHAQN5Z1TVmBs0BmKjf2OdO5Om4m/uCmhjHxfic1dYL31Kma87hkUJfmAFyjU9SbkZLE="/>
</p:tagLst>
</file>

<file path=ppt/tags/tag2.xml><?xml version="1.0" encoding="utf-8"?>
<p:tagLst xmlns:p="http://schemas.openxmlformats.org/presentationml/2006/main">
  <p:tag name="KSO_WM_UNIT_PLACING_PICTURE_USER_VIEWPORT" val="{&quot;height&quot;:822,&quot;width&quot;:13133}"/>
  <p:tag name="KSO_WM_SCREEN_THEME_FLAG" val="Dlrq25wU2PGuGg5bbmjbDMX1lyyPwqmlQUdJjIJXHAQN5Z1TVmBs0BmKjf2OdO5Om4m/uCmhjHxfic1dYL31Kma87hkUJfmAFyjU9SbkZLE="/>
</p:tagLst>
</file>

<file path=ppt/tags/tag20.xml><?xml version="1.0" encoding="utf-8"?>
<p:tagLst xmlns:p="http://schemas.openxmlformats.org/presentationml/2006/main">
  <p:tag name="AS_UNIQUEID" val="11600"/>
  <p:tag name="KSO_WM_BEAUTIFY_FLAG" val=""/>
  <p:tag name="KSO_WM_SCREEN_THEME_FLAG" val="Dlrq25wU2PGuGg5bbmjbDMX1lyyPwqmlQUdJjIJXHAQN5Z1TVmBs0BmKjf2OdO5Om4m/uCmhjHxfic1dYL31Kma87hkUJfmAFyjU9SbkZLE="/>
</p:tagLst>
</file>

<file path=ppt/tags/tag21.xml><?xml version="1.0" encoding="utf-8"?>
<p:tagLst xmlns:p="http://schemas.openxmlformats.org/presentationml/2006/main">
  <p:tag name="AS_UNIQUEID" val="11602"/>
  <p:tag name="KSO_WM_BEAUTIFY_FLAG" val=""/>
  <p:tag name="KSO_WM_SCREEN_THEME_FLAG" val="Dlrq25wU2PGuGg5bbmjbDMX1lyyPwqmlQUdJjIJXHAQN5Z1TVmBs0BmKjf2OdO5Om4m/uCmhjHxfic1dYL31Kma87hkUJfmAFyjU9SbkZLE="/>
</p:tagLst>
</file>

<file path=ppt/tags/tag22.xml><?xml version="1.0" encoding="utf-8"?>
<p:tagLst xmlns:p="http://schemas.openxmlformats.org/presentationml/2006/main">
  <p:tag name="AS_UNIQUEID" val="11604"/>
  <p:tag name="KSO_WM_BEAUTIFY_FLAG" val=""/>
  <p:tag name="KSO_WM_SCREEN_THEME_FLAG" val="Dlrq25wU2PGuGg5bbmjbDMX1lyyPwqmlQUdJjIJXHAQN5Z1TVmBs0BmKjf2OdO5Om4m/uCmhjHxfic1dYL31Kma87hkUJfmAFyjU9SbkZLE="/>
</p:tagLst>
</file>

<file path=ppt/tags/tag23.xml><?xml version="1.0" encoding="utf-8"?>
<p:tagLst xmlns:p="http://schemas.openxmlformats.org/presentationml/2006/main">
  <p:tag name="AS_UNIQUEID" val="11605"/>
  <p:tag name="KSO_WM_BEAUTIFY_FLAG" val=""/>
  <p:tag name="KSO_WM_SCREEN_THEME_FLAG" val="Dlrq25wU2PGuGg5bbmjbDMX1lyyPwqmlQUdJjIJXHAQN5Z1TVmBs0BmKjf2OdO5Om4m/uCmhjHxfic1dYL31Kma87hkUJfmAFyjU9SbkZLE="/>
</p:tagLst>
</file>

<file path=ppt/tags/tag24.xml><?xml version="1.0" encoding="utf-8"?>
<p:tagLst xmlns:p="http://schemas.openxmlformats.org/presentationml/2006/main">
  <p:tag name="AS_UNIQUEID" val="11606"/>
  <p:tag name="KSO_WM_BEAUTIFY_FLAG" val=""/>
  <p:tag name="KSO_WM_SCREEN_THEME_FLAG" val="Dlrq25wU2PGuGg5bbmjbDMX1lyyPwqmlQUdJjIJXHAQN5Z1TVmBs0BmKjf2OdO5Om4m/uCmhjHxfic1dYL31Kma87hkUJfmAFyjU9SbkZLE="/>
</p:tagLst>
</file>

<file path=ppt/tags/tag25.xml><?xml version="1.0" encoding="utf-8"?>
<p:tagLst xmlns:p="http://schemas.openxmlformats.org/presentationml/2006/main">
  <p:tag name="AS_UNIQUEID" val="11607"/>
  <p:tag name="KSO_WM_BEAUTIFY_FLAG" val=""/>
  <p:tag name="KSO_WM_SCREEN_THEME_FLAG" val="Dlrq25wU2PGuGg5bbmjbDMX1lyyPwqmlQUdJjIJXHAQN5Z1TVmBs0BmKjf2OdO5Om4m/uCmhjHxfic1dYL31Kma87hkUJfmAFyjU9SbkZLE="/>
</p:tagLst>
</file>

<file path=ppt/tags/tag26.xml><?xml version="1.0" encoding="utf-8"?>
<p:tagLst xmlns:p="http://schemas.openxmlformats.org/presentationml/2006/main">
  <p:tag name="AS_UNIQUEID" val="11608"/>
  <p:tag name="KSO_WM_BEAUTIFY_FLAG" val=""/>
  <p:tag name="KSO_WM_SCREEN_THEME_FLAG" val="Dlrq25wU2PGuGg5bbmjbDMX1lyyPwqmlQUdJjIJXHAQN5Z1TVmBs0BmKjf2OdO5Om4m/uCmhjHxfic1dYL31Kma87hkUJfmAFyjU9SbkZLE="/>
</p:tagLst>
</file>

<file path=ppt/tags/tag27.xml><?xml version="1.0" encoding="utf-8"?>
<p:tagLst xmlns:p="http://schemas.openxmlformats.org/presentationml/2006/main">
  <p:tag name="AS_UNIQUEID" val="11609"/>
  <p:tag name="KSO_WM_BEAUTIFY_FLAG" val=""/>
  <p:tag name="KSO_WM_SCREEN_THEME_FLAG" val="Dlrq25wU2PGuGg5bbmjbDMX1lyyPwqmlQUdJjIJXHAQN5Z1TVmBs0BmKjf2OdO5Om4m/uCmhjHxfic1dYL31Kma87hkUJfmAFyjU9SbkZLE="/>
</p:tagLst>
</file>

<file path=ppt/tags/tag28.xml><?xml version="1.0" encoding="utf-8"?>
<p:tagLst xmlns:p="http://schemas.openxmlformats.org/presentationml/2006/main">
  <p:tag name="AS_UNIQUEID" val="11610"/>
  <p:tag name="KSO_WM_BEAUTIFY_FLAG" val=""/>
  <p:tag name="KSO_WM_SCREEN_THEME_FLAG" val="Dlrq25wU2PGuGg5bbmjbDMX1lyyPwqmlQUdJjIJXHAQN5Z1TVmBs0BmKjf2OdO5Om4m/uCmhjHxfic1dYL31Kma87hkUJfmAFyjU9SbkZLE="/>
</p:tagLst>
</file>

<file path=ppt/tags/tag29.xml><?xml version="1.0" encoding="utf-8"?>
<p:tagLst xmlns:p="http://schemas.openxmlformats.org/presentationml/2006/main">
  <p:tag name="AS_UNIQUEID" val="11613"/>
  <p:tag name="KSO_WM_BEAUTIFY_FLAG" val=""/>
  <p:tag name="KSO_WM_SCREEN_THEME_FLAG" val="Dlrq25wU2PGuGg5bbmjbDMX1lyyPwqmlQUdJjIJXHAQN5Z1TVmBs0BmKjf2OdO5Om4m/uCmhjHxfic1dYL31Kma87hkUJfmAFyjU9SbkZLE="/>
</p:tagLst>
</file>

<file path=ppt/tags/tag3.xml><?xml version="1.0" encoding="utf-8"?>
<p:tagLst xmlns:p="http://schemas.openxmlformats.org/presentationml/2006/main">
  <p:tag name="KSO_WM_UNIT_PLACING_PICTURE_USER_VIEWPORT" val="{&quot;height&quot;:10800,&quot;width&quot;:19200}"/>
  <p:tag name="KSO_WM_SCREEN_THEME_FLAG" val="Dlrq25wU2PGuGg5bbmjbDMX1lyyPwqmlQUdJjIJXHAQN5Z1TVmBs0BmKjf2OdO5Om4m/uCmhjHxfic1dYL31Kma87hkUJfmAFyjU9SbkZLE="/>
</p:tagLst>
</file>

<file path=ppt/tags/tag30.xml><?xml version="1.0" encoding="utf-8"?>
<p:tagLst xmlns:p="http://schemas.openxmlformats.org/presentationml/2006/main">
  <p:tag name="AS_UNIQUEID" val="11614"/>
  <p:tag name="KSO_WM_BEAUTIFY_FLAG" val=""/>
  <p:tag name="KSO_WM_SCREEN_THEME_FLAG" val="Dlrq25wU2PGuGg5bbmjbDMX1lyyPwqmlQUdJjIJXHAQN5Z1TVmBs0BmKjf2OdO5Om4m/uCmhjHxfic1dYL31Kma87hkUJfmAFyjU9SbkZLE="/>
</p:tagLst>
</file>

<file path=ppt/tags/tag31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32.xml><?xml version="1.0" encoding="utf-8"?>
<p:tagLst xmlns:p="http://schemas.openxmlformats.org/presentationml/2006/main">
  <p:tag name="AS_UNIQUEID" val="11594"/>
  <p:tag name="KSO_WM_BEAUTIFY_FLAG" val=""/>
  <p:tag name="KSO_WM_SCREEN_THEME_FLAG" val="Dlrq25wU2PGuGg5bbmjbDMX1lyyPwqmlQUdJjIJXHAQN5Z1TVmBs0BmKjf2OdO5Om4m/uCmhjHxfic1dYL31Kma87hkUJfmAFyjU9SbkZLE="/>
</p:tagLst>
</file>

<file path=ppt/tags/tag33.xml><?xml version="1.0" encoding="utf-8"?>
<p:tagLst xmlns:p="http://schemas.openxmlformats.org/presentationml/2006/main">
  <p:tag name="AS_UNIQUEID" val="11600"/>
  <p:tag name="KSO_WM_BEAUTIFY_FLAG" val=""/>
  <p:tag name="KSO_WM_SCREEN_THEME_FLAG" val="Dlrq25wU2PGuGg5bbmjbDMX1lyyPwqmlQUdJjIJXHAQN5Z1TVmBs0BmKjf2OdO5Om4m/uCmhjHxfic1dYL31Kma87hkUJfmAFyjU9SbkZLE="/>
</p:tagLst>
</file>

<file path=ppt/tags/tag34.xml><?xml version="1.0" encoding="utf-8"?>
<p:tagLst xmlns:p="http://schemas.openxmlformats.org/presentationml/2006/main">
  <p:tag name="AS_UNIQUEID" val="3919"/>
</p:tagLst>
</file>

<file path=ppt/tags/tag35.xml><?xml version="1.0" encoding="utf-8"?>
<p:tagLst xmlns:p="http://schemas.openxmlformats.org/presentationml/2006/main">
  <p:tag name="AS_UNIQUEID" val="3920"/>
</p:tagLst>
</file>

<file path=ppt/tags/tag36.xml><?xml version="1.0" encoding="utf-8"?>
<p:tagLst xmlns:p="http://schemas.openxmlformats.org/presentationml/2006/main">
  <p:tag name="AS_UNIQUEID" val="3921"/>
</p:tagLst>
</file>

<file path=ppt/tags/tag37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38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39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0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1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2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3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4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5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6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7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8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49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.xml><?xml version="1.0" encoding="utf-8"?>
<p:tagLst xmlns:p="http://schemas.openxmlformats.org/presentationml/2006/main">
  <p:tag name="ISLIDE.DIAGRAM" val="#392736;"/>
  <p:tag name="ISLIDE.ICON" val="#78618;"/>
  <p:tag name="KSO_WM_SCREEN_THEME_FLAG" val="Dlrq25wU2PGuGg5bbmjbDMX1lyyPwqmlQUdJjIJXHAQN5Z1TVmBs0BmKjf2OdO5Om4m/uCmhjHxfic1dYL31Kma87hkUJfmAFyjU9SbkZLE="/>
</p:tagLst>
</file>

<file path=ppt/tags/tag50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1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2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3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4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5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6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7.xml><?xml version="1.0" encoding="utf-8"?>
<p:tagLst xmlns:p="http://schemas.openxmlformats.org/presentationml/2006/main">
  <p:tag name="KSO_WM_UNIT_TABLE_BEAUTIFY" val="smartTable{de2ea219-7d0b-41a2-9b2e-26d910b14c04}"/>
  <p:tag name="KSO_WM_SCREEN_THEME_FLAG" val="Dlrq25wU2PGuGg5bbmjbDMX1lyyPwqmlQUdJjIJXHAQN5Z1TVmBs0BmKjf2OdO5Om4m/uCmhjHxfic1dYL31Kma87hkUJfmAFyjU9SbkZLE="/>
</p:tagLst>
</file>

<file path=ppt/tags/tag58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59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0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1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2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3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4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5.xml><?xml version="1.0" encoding="utf-8"?>
<p:tagLst xmlns:p="http://schemas.openxmlformats.org/presentationml/2006/main">
  <p:tag name="KSO_WM_UNIT_PLACING_PICTURE_USER_VIEWPORT" val="{&quot;height&quot;:6018,&quot;width&quot;:5011}"/>
  <p:tag name="KSO_WM_SCREEN_THEME_FLAG" val="Dlrq25wU2PGuGg5bbmjbDMX1lyyPwqmlQUdJjIJXHAQN5Z1TVmBs0BmKjf2OdO5Om4m/uCmhjHxfic1dYL31Kma87hkUJfmAFyjU9SbkZLE="/>
</p:tagLst>
</file>

<file path=ppt/tags/tag66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7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68.xml><?xml version="1.0" encoding="utf-8"?>
<p:tagLst xmlns:p="http://schemas.openxmlformats.org/presentationml/2006/main">
  <p:tag name="ISLIDE.DIAGRAM" val="#331991;"/>
  <p:tag name="KSO_WM_SCREEN_THEME_FLAG" val="Dlrq25wU2PGuGg5bbmjbDMX1lyyPwqmlQUdJjIJXHAQN5Z1TVmBs0BmKjf2OdO5Om4m/uCmhjHxfic1dYL31Kma87hkUJfmAFyjU9SbkZLE="/>
</p:tagLst>
</file>

<file path=ppt/tags/tag69.xml><?xml version="1.0" encoding="utf-8"?>
<p:tagLst xmlns:p="http://schemas.openxmlformats.org/presentationml/2006/main">
  <p:tag name="KSO_WPP_MARK_KEY" val="4ae1d2a4-0203-4568-9124-62e185a24ede"/>
  <p:tag name="COMMONDATA" val="eyJoZGlkIjoiNzE1N2UxYTQwYWM2ZTI4OGUyMDA2YTBkYmQwMjFjZDEifQ=="/>
  <p:tag name="KSO_WM_SCREEN_THEME_FLAG" val="Dlrq25wU2PGuGg5bbmjbDMX1lyyPwqmlQUdJjIJXHAQN5Z1TVmBs0BmKjf2OdO5Om4m/uCmhjHxfic1dYL31Kma87hkUJfmAFyjU9SbkZLE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MX1lyyPwqmlQUdJjIJXHAQN5Z1TVmBs0BmKjf2OdO5Om4m/uCmhjHxfic1dYL31Kma87hkUJfmAFyjU9SbkZLE="/>
</p:tagLst>
</file>

<file path=ppt/tags/tag8.xml><?xml version="1.0" encoding="utf-8"?>
<p:tagLst xmlns:p="http://schemas.openxmlformats.org/presentationml/2006/main">
  <p:tag name="ISLIDE.DIAGRAM" val="#419246;"/>
  <p:tag name="KSO_WM_SCREEN_THEME_FLAG" val="Dlrq25wU2PGuGg5bbmjbDMX1lyyPwqmlQUdJjIJXHAQN5Z1TVmBs0BmKjf2OdO5Om4m/uCmhjHxfic1dYL31Kma87hkUJfmAFyjU9SbkZLE="/>
</p:tagLst>
</file>

<file path=ppt/tags/tag9.xml><?xml version="1.0" encoding="utf-8"?>
<p:tagLst xmlns:p="http://schemas.openxmlformats.org/presentationml/2006/main">
  <p:tag name="KSO_WM_UNIT_PLACING_PICTURE_USER_VIEWPORT" val="{&quot;height&quot;:10800,&quot;width&quot;:19200}"/>
  <p:tag name="KSO_WM_SCREEN_THEME_FLAG" val="Dlrq25wU2PGuGg5bbmjbDMX1lyyPwqmlQUdJjIJXHAQN5Z1TVmBs0BmKjf2OdO5Om4m/uCmhjHxfic1dYL31Kma87hkUJfmAFyjU9SbkZLE="/>
</p:tagLst>
</file>

<file path=ppt/theme/theme1.xml><?xml version="1.0" encoding="utf-8"?>
<a:theme xmlns:a="http://schemas.openxmlformats.org/drawingml/2006/main" name="51PPT模板网   www.51pptmoban.com">
  <a:themeElements>
    <a:clrScheme name="自定义 17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vhurkymg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3816</Words>
  <PresentationFormat>宽屏</PresentationFormat>
  <Paragraphs>1225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Arial</vt:lpstr>
      <vt:lpstr>思源宋体 CN Heavy</vt:lpstr>
      <vt:lpstr>等线</vt:lpstr>
      <vt:lpstr>演示秋鸿楷</vt:lpstr>
      <vt:lpstr>华文中宋</vt:lpstr>
      <vt:lpstr>汉仪尚巍手书简</vt:lpstr>
      <vt:lpstr>汉仪尚巍手书W</vt:lpstr>
      <vt:lpstr>华文隶书</vt:lpstr>
      <vt:lpstr>楷体</vt:lpstr>
      <vt:lpstr>微软雅黑</vt:lpstr>
      <vt:lpstr>Arial Unicode MS</vt:lpstr>
      <vt:lpstr>Roboto Bold</vt:lpstr>
      <vt:lpstr>Segoe Print</vt:lpstr>
      <vt:lpstr>Calibri</vt:lpstr>
      <vt:lpstr>51PPT模板网   www.51pptmoban.com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2021-09-09T10:16:00Z</dcterms:created>
  <dcterms:modified xsi:type="dcterms:W3CDTF">2023-10-12T09:19:42Z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4B868CAE0461488AA550639A5F4DF2EA_12</vt:lpwstr>
  </property>
  <property fmtid="{D5CDD505-2E9C-101B-9397-08002B2CF9AE}" pid="3" name="KSOProductBuildVer">
    <vt:lpwstr>2052-12.1.0.15712</vt:lpwstr>
  </property>
</Properties>
</file>