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0" r:id="rId4"/>
    <p:sldMasterId id="2147483681" r:id="rId5"/>
    <p:sldMasterId id="2147483692" r:id="rId6"/>
    <p:sldMasterId id="2147483703" r:id="rId7"/>
    <p:sldMasterId id="2147483714" r:id="rId8"/>
    <p:sldMasterId id="2147483725" r:id="rId9"/>
    <p:sldMasterId id="2147483736" r:id="rId10"/>
    <p:sldMasterId id="2147483747" r:id="rId11"/>
    <p:sldMasterId id="2147483758" r:id="rId12"/>
    <p:sldMasterId id="2147483769" r:id="rId13"/>
    <p:sldMasterId id="2147483780" r:id="rId14"/>
    <p:sldMasterId id="2147483791" r:id="rId15"/>
    <p:sldMasterId id="2147483802" r:id="rId16"/>
    <p:sldMasterId id="2147483813" r:id="rId17"/>
  </p:sldMasterIdLst>
  <p:notesMasterIdLst>
    <p:notesMasterId r:id="rId48"/>
  </p:notesMasterIdLst>
  <p:sldIdLst>
    <p:sldId id="256" r:id="rId18"/>
    <p:sldId id="1972" r:id="rId19"/>
    <p:sldId id="2445" r:id="rId20"/>
    <p:sldId id="1982" r:id="rId21"/>
    <p:sldId id="1233" r:id="rId22"/>
    <p:sldId id="1561" r:id="rId23"/>
    <p:sldId id="1879" r:id="rId24"/>
    <p:sldId id="1560" r:id="rId25"/>
    <p:sldId id="2009" r:id="rId26"/>
    <p:sldId id="2010" r:id="rId27"/>
    <p:sldId id="2123" r:id="rId28"/>
    <p:sldId id="2011" r:id="rId29"/>
    <p:sldId id="1237" r:id="rId30"/>
    <p:sldId id="1238" r:id="rId31"/>
    <p:sldId id="1674" r:id="rId32"/>
    <p:sldId id="2661" r:id="rId33"/>
    <p:sldId id="2638" r:id="rId34"/>
    <p:sldId id="2336" r:id="rId35"/>
    <p:sldId id="2339" r:id="rId36"/>
    <p:sldId id="2338" r:id="rId37"/>
    <p:sldId id="1974" r:id="rId38"/>
    <p:sldId id="2340" r:id="rId39"/>
    <p:sldId id="2342" r:id="rId40"/>
    <p:sldId id="2352" r:id="rId41"/>
    <p:sldId id="2356" r:id="rId42"/>
    <p:sldId id="2674" r:id="rId43"/>
    <p:sldId id="2727" r:id="rId44"/>
    <p:sldId id="2729" r:id="rId45"/>
    <p:sldId id="2728" r:id="rId46"/>
    <p:sldId id="2653" r:id="rId47"/>
    <p:sldId id="2655" r:id="rId49"/>
    <p:sldId id="2654" r:id="rId50"/>
    <p:sldId id="2656" r:id="rId51"/>
    <p:sldId id="2657" r:id="rId52"/>
    <p:sldId id="2659" r:id="rId53"/>
    <p:sldId id="2660" r:id="rId54"/>
    <p:sldId id="2662" r:id="rId55"/>
    <p:sldId id="2663" r:id="rId56"/>
    <p:sldId id="2664" r:id="rId57"/>
    <p:sldId id="2665" r:id="rId58"/>
    <p:sldId id="2666" r:id="rId59"/>
    <p:sldId id="2667" r:id="rId60"/>
    <p:sldId id="2668" r:id="rId61"/>
    <p:sldId id="2669" r:id="rId62"/>
    <p:sldId id="2670" r:id="rId63"/>
    <p:sldId id="2671" r:id="rId64"/>
    <p:sldId id="2672" r:id="rId65"/>
    <p:sldId id="2673" r:id="rId66"/>
    <p:sldId id="2726" r:id="rId67"/>
    <p:sldId id="1234" r:id="rId68"/>
    <p:sldId id="942" r:id="rId69"/>
    <p:sldId id="2008" r:id="rId70"/>
    <p:sldId id="1296" r:id="rId71"/>
    <p:sldId id="966" r:id="rId72"/>
    <p:sldId id="1307" r:id="rId73"/>
    <p:sldId id="1311" r:id="rId74"/>
    <p:sldId id="1312" r:id="rId75"/>
    <p:sldId id="1381" r:id="rId76"/>
    <p:sldId id="1878" r:id="rId77"/>
    <p:sldId id="2627" r:id="rId78"/>
    <p:sldId id="2628" r:id="rId79"/>
    <p:sldId id="1094" r:id="rId80"/>
    <p:sldId id="1095" r:id="rId81"/>
    <p:sldId id="1097" r:id="rId82"/>
    <p:sldId id="1098" r:id="rId83"/>
    <p:sldId id="1145" r:id="rId84"/>
    <p:sldId id="1146" r:id="rId85"/>
    <p:sldId id="2641" r:id="rId86"/>
    <p:sldId id="2642" r:id="rId87"/>
    <p:sldId id="2643" r:id="rId88"/>
    <p:sldId id="2644" r:id="rId89"/>
    <p:sldId id="2676" r:id="rId90"/>
    <p:sldId id="2677" r:id="rId91"/>
    <p:sldId id="2678" r:id="rId92"/>
    <p:sldId id="2679" r:id="rId93"/>
    <p:sldId id="2680" r:id="rId94"/>
    <p:sldId id="2681" r:id="rId95"/>
    <p:sldId id="2684" r:id="rId96"/>
    <p:sldId id="2685" r:id="rId97"/>
    <p:sldId id="487" r:id="rId98"/>
  </p:sldIdLst>
  <p:sldSz cx="9144000" cy="6858000" type="screen4x3"/>
  <p:notesSz cx="6858000" cy="9144000"/>
  <p:custDataLst>
    <p:tags r:id="rId102"/>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98" userDrawn="1">
          <p15:clr>
            <a:srgbClr val="A4A3A4"/>
          </p15:clr>
        </p15:guide>
        <p15:guide id="2" pos="29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0" d="100"/>
          <a:sy n="70" d="100"/>
        </p:scale>
        <p:origin x="-1148" y="-60"/>
      </p:cViewPr>
      <p:guideLst>
        <p:guide orient="horz" pos="2198"/>
        <p:guide pos="2977"/>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slide" Target="slides/slide80.xml"/><Relationship Id="rId97" Type="http://schemas.openxmlformats.org/officeDocument/2006/relationships/slide" Target="slides/slide79.xml"/><Relationship Id="rId96" Type="http://schemas.openxmlformats.org/officeDocument/2006/relationships/slide" Target="slides/slide78.xml"/><Relationship Id="rId95" Type="http://schemas.openxmlformats.org/officeDocument/2006/relationships/slide" Target="slides/slide77.xml"/><Relationship Id="rId94" Type="http://schemas.openxmlformats.org/officeDocument/2006/relationships/slide" Target="slides/slide76.xml"/><Relationship Id="rId93" Type="http://schemas.openxmlformats.org/officeDocument/2006/relationships/slide" Target="slides/slide75.xml"/><Relationship Id="rId92" Type="http://schemas.openxmlformats.org/officeDocument/2006/relationships/slide" Target="slides/slide74.xml"/><Relationship Id="rId91" Type="http://schemas.openxmlformats.org/officeDocument/2006/relationships/slide" Target="slides/slide73.xml"/><Relationship Id="rId90" Type="http://schemas.openxmlformats.org/officeDocument/2006/relationships/slide" Target="slides/slide72.xml"/><Relationship Id="rId9" Type="http://schemas.openxmlformats.org/officeDocument/2006/relationships/slideMaster" Target="slideMasters/slideMaster8.xml"/><Relationship Id="rId89" Type="http://schemas.openxmlformats.org/officeDocument/2006/relationships/slide" Target="slides/slide71.xml"/><Relationship Id="rId88" Type="http://schemas.openxmlformats.org/officeDocument/2006/relationships/slide" Target="slides/slide70.xml"/><Relationship Id="rId87" Type="http://schemas.openxmlformats.org/officeDocument/2006/relationships/slide" Target="slides/slide69.xml"/><Relationship Id="rId86" Type="http://schemas.openxmlformats.org/officeDocument/2006/relationships/slide" Target="slides/slide68.xml"/><Relationship Id="rId85" Type="http://schemas.openxmlformats.org/officeDocument/2006/relationships/slide" Target="slides/slide67.xml"/><Relationship Id="rId84" Type="http://schemas.openxmlformats.org/officeDocument/2006/relationships/slide" Target="slides/slide66.xml"/><Relationship Id="rId83" Type="http://schemas.openxmlformats.org/officeDocument/2006/relationships/slide" Target="slides/slide65.xml"/><Relationship Id="rId82" Type="http://schemas.openxmlformats.org/officeDocument/2006/relationships/slide" Target="slides/slide64.xml"/><Relationship Id="rId81" Type="http://schemas.openxmlformats.org/officeDocument/2006/relationships/slide" Target="slides/slide63.xml"/><Relationship Id="rId80" Type="http://schemas.openxmlformats.org/officeDocument/2006/relationships/slide" Target="slides/slide62.xml"/><Relationship Id="rId8" Type="http://schemas.openxmlformats.org/officeDocument/2006/relationships/slideMaster" Target="slideMasters/slideMaster7.xml"/><Relationship Id="rId79" Type="http://schemas.openxmlformats.org/officeDocument/2006/relationships/slide" Target="slides/slide61.xml"/><Relationship Id="rId78" Type="http://schemas.openxmlformats.org/officeDocument/2006/relationships/slide" Target="slides/slide60.xml"/><Relationship Id="rId77" Type="http://schemas.openxmlformats.org/officeDocument/2006/relationships/slide" Target="slides/slide59.xml"/><Relationship Id="rId76" Type="http://schemas.openxmlformats.org/officeDocument/2006/relationships/slide" Target="slides/slide58.xml"/><Relationship Id="rId75" Type="http://schemas.openxmlformats.org/officeDocument/2006/relationships/slide" Target="slides/slide57.xml"/><Relationship Id="rId74" Type="http://schemas.openxmlformats.org/officeDocument/2006/relationships/slide" Target="slides/slide56.xml"/><Relationship Id="rId73" Type="http://schemas.openxmlformats.org/officeDocument/2006/relationships/slide" Target="slides/slide55.xml"/><Relationship Id="rId72" Type="http://schemas.openxmlformats.org/officeDocument/2006/relationships/slide" Target="slides/slide54.xml"/><Relationship Id="rId71" Type="http://schemas.openxmlformats.org/officeDocument/2006/relationships/slide" Target="slides/slide53.xml"/><Relationship Id="rId70" Type="http://schemas.openxmlformats.org/officeDocument/2006/relationships/slide" Target="slides/slide52.xml"/><Relationship Id="rId7" Type="http://schemas.openxmlformats.org/officeDocument/2006/relationships/slideMaster" Target="slideMasters/slideMaster6.xml"/><Relationship Id="rId69" Type="http://schemas.openxmlformats.org/officeDocument/2006/relationships/slide" Target="slides/slide51.xml"/><Relationship Id="rId68" Type="http://schemas.openxmlformats.org/officeDocument/2006/relationships/slide" Target="slides/slide50.xml"/><Relationship Id="rId67" Type="http://schemas.openxmlformats.org/officeDocument/2006/relationships/slide" Target="slides/slide49.xml"/><Relationship Id="rId66" Type="http://schemas.openxmlformats.org/officeDocument/2006/relationships/slide" Target="slides/slide48.xml"/><Relationship Id="rId65" Type="http://schemas.openxmlformats.org/officeDocument/2006/relationships/slide" Target="slides/slide47.xml"/><Relationship Id="rId64" Type="http://schemas.openxmlformats.org/officeDocument/2006/relationships/slide" Target="slides/slide46.xml"/><Relationship Id="rId63" Type="http://schemas.openxmlformats.org/officeDocument/2006/relationships/slide" Target="slides/slide45.xml"/><Relationship Id="rId62" Type="http://schemas.openxmlformats.org/officeDocument/2006/relationships/slide" Target="slides/slide44.xml"/><Relationship Id="rId61" Type="http://schemas.openxmlformats.org/officeDocument/2006/relationships/slide" Target="slides/slide43.xml"/><Relationship Id="rId60" Type="http://schemas.openxmlformats.org/officeDocument/2006/relationships/slide" Target="slides/slide42.xml"/><Relationship Id="rId6" Type="http://schemas.openxmlformats.org/officeDocument/2006/relationships/slideMaster" Target="slideMasters/slideMaster5.xml"/><Relationship Id="rId59" Type="http://schemas.openxmlformats.org/officeDocument/2006/relationships/slide" Target="slides/slide41.xml"/><Relationship Id="rId58" Type="http://schemas.openxmlformats.org/officeDocument/2006/relationships/slide" Target="slides/slide40.xml"/><Relationship Id="rId57" Type="http://schemas.openxmlformats.org/officeDocument/2006/relationships/slide" Target="slides/slide39.xml"/><Relationship Id="rId56" Type="http://schemas.openxmlformats.org/officeDocument/2006/relationships/slide" Target="slides/slide38.xml"/><Relationship Id="rId55" Type="http://schemas.openxmlformats.org/officeDocument/2006/relationships/slide" Target="slides/slide37.xml"/><Relationship Id="rId54" Type="http://schemas.openxmlformats.org/officeDocument/2006/relationships/slide" Target="slides/slide36.xml"/><Relationship Id="rId53" Type="http://schemas.openxmlformats.org/officeDocument/2006/relationships/slide" Target="slides/slide35.xml"/><Relationship Id="rId52" Type="http://schemas.openxmlformats.org/officeDocument/2006/relationships/slide" Target="slides/slide34.xml"/><Relationship Id="rId51" Type="http://schemas.openxmlformats.org/officeDocument/2006/relationships/slide" Target="slides/slide33.xml"/><Relationship Id="rId50" Type="http://schemas.openxmlformats.org/officeDocument/2006/relationships/slide" Target="slides/slide32.xml"/><Relationship Id="rId5" Type="http://schemas.openxmlformats.org/officeDocument/2006/relationships/slideMaster" Target="slideMasters/slideMaster4.xml"/><Relationship Id="rId49" Type="http://schemas.openxmlformats.org/officeDocument/2006/relationships/slide" Target="slides/slide31.xml"/><Relationship Id="rId48" Type="http://schemas.openxmlformats.org/officeDocument/2006/relationships/notesMaster" Target="notesMasters/notesMaster1.xml"/><Relationship Id="rId47" Type="http://schemas.openxmlformats.org/officeDocument/2006/relationships/slide" Target="slides/slide30.xml"/><Relationship Id="rId46" Type="http://schemas.openxmlformats.org/officeDocument/2006/relationships/slide" Target="slides/slide29.xml"/><Relationship Id="rId45" Type="http://schemas.openxmlformats.org/officeDocument/2006/relationships/slide" Target="slides/slide28.xml"/><Relationship Id="rId44" Type="http://schemas.openxmlformats.org/officeDocument/2006/relationships/slide" Target="slides/slide27.xml"/><Relationship Id="rId43" Type="http://schemas.openxmlformats.org/officeDocument/2006/relationships/slide" Target="slides/slide26.xml"/><Relationship Id="rId42" Type="http://schemas.openxmlformats.org/officeDocument/2006/relationships/slide" Target="slides/slide25.xml"/><Relationship Id="rId41" Type="http://schemas.openxmlformats.org/officeDocument/2006/relationships/slide" Target="slides/slide24.xml"/><Relationship Id="rId40" Type="http://schemas.openxmlformats.org/officeDocument/2006/relationships/slide" Target="slides/slide23.xml"/><Relationship Id="rId4" Type="http://schemas.openxmlformats.org/officeDocument/2006/relationships/slideMaster" Target="slideMasters/slideMaster3.xml"/><Relationship Id="rId39" Type="http://schemas.openxmlformats.org/officeDocument/2006/relationships/slide" Target="slides/slide22.xml"/><Relationship Id="rId38" Type="http://schemas.openxmlformats.org/officeDocument/2006/relationships/slide" Target="slides/slide21.xml"/><Relationship Id="rId37" Type="http://schemas.openxmlformats.org/officeDocument/2006/relationships/slide" Target="slides/slide20.xml"/><Relationship Id="rId36" Type="http://schemas.openxmlformats.org/officeDocument/2006/relationships/slide" Target="slides/slide19.xml"/><Relationship Id="rId35" Type="http://schemas.openxmlformats.org/officeDocument/2006/relationships/slide" Target="slides/slide18.xml"/><Relationship Id="rId34" Type="http://schemas.openxmlformats.org/officeDocument/2006/relationships/slide" Target="slides/slide17.xml"/><Relationship Id="rId33" Type="http://schemas.openxmlformats.org/officeDocument/2006/relationships/slide" Target="slides/slide16.xml"/><Relationship Id="rId32" Type="http://schemas.openxmlformats.org/officeDocument/2006/relationships/slide" Target="slides/slide15.xml"/><Relationship Id="rId31" Type="http://schemas.openxmlformats.org/officeDocument/2006/relationships/slide" Target="slides/slide14.xml"/><Relationship Id="rId30" Type="http://schemas.openxmlformats.org/officeDocument/2006/relationships/slide" Target="slides/slide13.xml"/><Relationship Id="rId3" Type="http://schemas.openxmlformats.org/officeDocument/2006/relationships/slideMaster" Target="slideMasters/slideMaster2.xml"/><Relationship Id="rId29" Type="http://schemas.openxmlformats.org/officeDocument/2006/relationships/slide" Target="slides/slide12.xml"/><Relationship Id="rId28" Type="http://schemas.openxmlformats.org/officeDocument/2006/relationships/slide" Target="slides/slide11.xml"/><Relationship Id="rId27" Type="http://schemas.openxmlformats.org/officeDocument/2006/relationships/slide" Target="slides/slide10.xml"/><Relationship Id="rId26" Type="http://schemas.openxmlformats.org/officeDocument/2006/relationships/slide" Target="slides/slide9.xml"/><Relationship Id="rId25" Type="http://schemas.openxmlformats.org/officeDocument/2006/relationships/slide" Target="slides/slide8.xml"/><Relationship Id="rId24" Type="http://schemas.openxmlformats.org/officeDocument/2006/relationships/slide" Target="slides/slide7.xml"/><Relationship Id="rId23" Type="http://schemas.openxmlformats.org/officeDocument/2006/relationships/slide" Target="slides/slide6.xml"/><Relationship Id="rId22" Type="http://schemas.openxmlformats.org/officeDocument/2006/relationships/slide" Target="slides/slide5.xml"/><Relationship Id="rId21" Type="http://schemas.openxmlformats.org/officeDocument/2006/relationships/slide" Target="slides/slide4.xml"/><Relationship Id="rId20" Type="http://schemas.openxmlformats.org/officeDocument/2006/relationships/slide" Target="slides/slide3.xml"/><Relationship Id="rId2" Type="http://schemas.openxmlformats.org/officeDocument/2006/relationships/theme" Target="theme/theme1.xml"/><Relationship Id="rId19" Type="http://schemas.openxmlformats.org/officeDocument/2006/relationships/slide" Target="slides/slide2.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2" Type="http://schemas.openxmlformats.org/officeDocument/2006/relationships/tags" Target="tags/tag250.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115716"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15717"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7" name="幻灯片图像占位符 1"/>
          <p:cNvSpPr>
            <a:spLocks noGrp="1" noRot="1" noChangeAspect="1"/>
          </p:cNvSpPr>
          <p:nvPr>
            <p:ph type="sldImg"/>
          </p:nvPr>
        </p:nvSpPr>
        <p:spPr/>
      </p:sp>
      <p:sp>
        <p:nvSpPr>
          <p:cNvPr id="147458" name="备注占位符 2"/>
          <p:cNvSpPr>
            <a:spLocks noGrp="1"/>
          </p:cNvSpPr>
          <p:nvPr>
            <p:ph type="body"/>
          </p:nvPr>
        </p:nvSpPr>
        <p:spPr/>
        <p:txBody>
          <a:bodyPr lIns="91440" tIns="45720" rIns="91440" bIns="45720" anchor="t" anchorCtr="0"/>
          <a:p>
            <a:pPr lvl="0"/>
            <a:endParaRPr lang="zh-CN" altLang="en-US"/>
          </a:p>
        </p:txBody>
      </p:sp>
      <p:sp>
        <p:nvSpPr>
          <p:cNvPr id="1474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a:t>*</a:t>
            </a:r>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49" name="幻灯片图像占位符 1"/>
          <p:cNvSpPr>
            <a:spLocks noGrp="1" noRot="1" noChangeAspect="1"/>
          </p:cNvSpPr>
          <p:nvPr>
            <p:ph type="sldImg"/>
          </p:nvPr>
        </p:nvSpPr>
        <p:spPr/>
      </p:sp>
      <p:sp>
        <p:nvSpPr>
          <p:cNvPr id="155650" name="备注占位符 2"/>
          <p:cNvSpPr>
            <a:spLocks noGrp="1"/>
          </p:cNvSpPr>
          <p:nvPr>
            <p:ph type="body"/>
          </p:nvPr>
        </p:nvSpPr>
        <p:spPr/>
        <p:txBody>
          <a:bodyPr lIns="91440" tIns="45720" rIns="91440" bIns="45720" anchor="t" anchorCtr="0"/>
          <a:p>
            <a:pPr lvl="0"/>
            <a:endParaRPr lang="zh-CN" altLang="en-US"/>
          </a:p>
        </p:txBody>
      </p:sp>
      <p:sp>
        <p:nvSpPr>
          <p:cNvPr id="15565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a:latin typeface="Arial" panose="020B0604020202020204" pitchFamily="34" charset="0"/>
                <a:ea typeface="宋体" panose="02010600030101010101" pitchFamily="2" charset="-122"/>
              </a:rPr>
              <a:t>*</a:t>
            </a:r>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3" name="幻灯片图像占位符 1"/>
          <p:cNvSpPr>
            <a:spLocks noGrp="1" noRot="1" noChangeAspect="1"/>
          </p:cNvSpPr>
          <p:nvPr>
            <p:ph type="sldImg"/>
          </p:nvPr>
        </p:nvSpPr>
        <p:spPr/>
      </p:sp>
      <p:sp>
        <p:nvSpPr>
          <p:cNvPr id="161794" name="备注占位符 2"/>
          <p:cNvSpPr>
            <a:spLocks noGrp="1"/>
          </p:cNvSpPr>
          <p:nvPr>
            <p:ph type="body"/>
          </p:nvPr>
        </p:nvSpPr>
        <p:spPr/>
        <p:txBody>
          <a:bodyPr lIns="91440" tIns="45720" rIns="91440" bIns="45720" anchor="t" anchorCtr="0"/>
          <a:p>
            <a:pPr lvl="0"/>
            <a:endParaRPr lang="zh-CN" altLang="en-US" dirty="0"/>
          </a:p>
        </p:txBody>
      </p:sp>
      <p:sp>
        <p:nvSpPr>
          <p:cNvPr id="1617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1" name="幻灯片图像占位符 1"/>
          <p:cNvSpPr>
            <a:spLocks noGrp="1" noRot="1" noChangeAspect="1"/>
          </p:cNvSpPr>
          <p:nvPr>
            <p:ph type="sldImg"/>
          </p:nvPr>
        </p:nvSpPr>
        <p:spPr/>
      </p:sp>
      <p:sp>
        <p:nvSpPr>
          <p:cNvPr id="163842" name="备注占位符 2"/>
          <p:cNvSpPr>
            <a:spLocks noGrp="1"/>
          </p:cNvSpPr>
          <p:nvPr>
            <p:ph type="body"/>
          </p:nvPr>
        </p:nvSpPr>
        <p:spPr/>
        <p:txBody>
          <a:bodyPr lIns="91440" tIns="45720" rIns="91440" bIns="45720" anchor="t" anchorCtr="0"/>
          <a:p>
            <a:pPr lvl="0"/>
            <a:endParaRPr lang="zh-CN" altLang="en-US" dirty="0"/>
          </a:p>
        </p:txBody>
      </p:sp>
      <p:sp>
        <p:nvSpPr>
          <p:cNvPr id="1638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89" name="幻灯片图像占位符 1"/>
          <p:cNvSpPr>
            <a:spLocks noGrp="1" noRot="1" noChangeAspect="1"/>
          </p:cNvSpPr>
          <p:nvPr>
            <p:ph type="sldImg"/>
          </p:nvPr>
        </p:nvSpPr>
        <p:spPr/>
      </p:sp>
      <p:sp>
        <p:nvSpPr>
          <p:cNvPr id="165890" name="备注占位符 2"/>
          <p:cNvSpPr>
            <a:spLocks noGrp="1"/>
          </p:cNvSpPr>
          <p:nvPr>
            <p:ph type="body"/>
          </p:nvPr>
        </p:nvSpPr>
        <p:spPr/>
        <p:txBody>
          <a:bodyPr lIns="91440" tIns="45720" rIns="91440" bIns="45720" anchor="t" anchorCtr="0"/>
          <a:p>
            <a:pPr lvl="0"/>
            <a:endParaRPr lang="zh-CN" altLang="en-US" dirty="0"/>
          </a:p>
        </p:txBody>
      </p:sp>
      <p:sp>
        <p:nvSpPr>
          <p:cNvPr id="1658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7937" name="幻灯片图像占位符 1"/>
          <p:cNvSpPr>
            <a:spLocks noGrp="1" noRot="1" noChangeAspect="1"/>
          </p:cNvSpPr>
          <p:nvPr>
            <p:ph type="sldImg"/>
          </p:nvPr>
        </p:nvSpPr>
        <p:spPr/>
      </p:sp>
      <p:sp>
        <p:nvSpPr>
          <p:cNvPr id="167938" name="备注占位符 2"/>
          <p:cNvSpPr>
            <a:spLocks noGrp="1"/>
          </p:cNvSpPr>
          <p:nvPr>
            <p:ph type="body"/>
          </p:nvPr>
        </p:nvSpPr>
        <p:spPr/>
        <p:txBody>
          <a:bodyPr lIns="91440" tIns="45720" rIns="91440" bIns="45720" anchor="t" anchorCtr="0"/>
          <a:p>
            <a:pPr lvl="0"/>
            <a:endParaRPr lang="zh-CN" altLang="en-US" dirty="0"/>
          </a:p>
        </p:txBody>
      </p:sp>
      <p:sp>
        <p:nvSpPr>
          <p:cNvPr id="1679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t>*</a:t>
            </a:r>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5" name="幻灯片图像占位符 1"/>
          <p:cNvSpPr>
            <a:spLocks noGrp="1" noRot="1" noChangeAspect="1"/>
          </p:cNvSpPr>
          <p:nvPr>
            <p:ph type="sldImg"/>
          </p:nvPr>
        </p:nvSpPr>
        <p:spPr/>
      </p:sp>
      <p:sp>
        <p:nvSpPr>
          <p:cNvPr id="169986" name="备注占位符 2"/>
          <p:cNvSpPr>
            <a:spLocks noGrp="1"/>
          </p:cNvSpPr>
          <p:nvPr>
            <p:ph type="body"/>
          </p:nvPr>
        </p:nvSpPr>
        <p:spPr/>
        <p:txBody>
          <a:bodyPr lIns="91440" tIns="45720" rIns="91440" bIns="45720" anchor="t" anchorCtr="0"/>
          <a:p>
            <a:pPr lvl="0"/>
            <a:endParaRPr lang="zh-CN" altLang="en-US"/>
          </a:p>
        </p:txBody>
      </p:sp>
      <p:sp>
        <p:nvSpPr>
          <p:cNvPr id="1699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a:latin typeface="Arial" panose="020B0604020202020204" pitchFamily="34" charset="0"/>
                <a:ea typeface="宋体" panose="02010600030101010101" pitchFamily="2" charset="-122"/>
              </a:rPr>
              <a:t>*</a:t>
            </a:r>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7" name="幻灯片图像占位符 1"/>
          <p:cNvSpPr>
            <a:spLocks noGrp="1" noRot="1" noChangeAspect="1"/>
          </p:cNvSpPr>
          <p:nvPr>
            <p:ph type="sldImg"/>
          </p:nvPr>
        </p:nvSpPr>
        <p:spPr/>
      </p:sp>
      <p:sp>
        <p:nvSpPr>
          <p:cNvPr id="203778" name="备注占位符 2"/>
          <p:cNvSpPr>
            <a:spLocks noGrp="1"/>
          </p:cNvSpPr>
          <p:nvPr>
            <p:ph type="body"/>
          </p:nvPr>
        </p:nvSpPr>
        <p:spPr/>
        <p:txBody>
          <a:bodyPr lIns="91440" tIns="45720" rIns="91440" bIns="45720" anchor="t" anchorCtr="0"/>
          <a:p>
            <a:pPr lvl="0"/>
            <a:endParaRPr lang="zh-CN" altLang="en-US" dirty="0"/>
          </a:p>
        </p:txBody>
      </p:sp>
      <p:sp>
        <p:nvSpPr>
          <p:cNvPr id="2037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indent="0" algn="r"/>
            <a:r>
              <a:rPr lang="zh-CN" altLang="en-US" sz="1200" dirty="0">
                <a:latin typeface="Arial" panose="020B0604020202020204" pitchFamily="34" charset="0"/>
                <a:ea typeface="宋体" panose="02010600030101010101" pitchFamily="2" charset="-122"/>
              </a:rPr>
              <a:t>*</a:t>
            </a:r>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205826" name="幻灯片图像占位符 1"/>
          <p:cNvSpPr>
            <a:spLocks noGrp="1" noRot="1" noChangeAspect="1" noTextEdit="1"/>
          </p:cNvSpPr>
          <p:nvPr>
            <p:ph type="sldImg"/>
          </p:nvPr>
        </p:nvSpPr>
        <p:spPr>
          <a:ln>
            <a:miter/>
          </a:ln>
        </p:spPr>
      </p:sp>
      <p:sp>
        <p:nvSpPr>
          <p:cNvPr id="205827" name="备注占位符 2"/>
          <p:cNvSpPr>
            <a:spLocks noGrp="1"/>
          </p:cNvSpPr>
          <p:nvPr>
            <p:ph type="body"/>
          </p:nvPr>
        </p:nvSpPr>
        <p:spPr/>
        <p:txBody>
          <a:bodyPr lIns="91440" tIns="45720" rIns="91440" bIns="45720" anchor="t" anchorCtr="0"/>
          <a:p>
            <a:pPr lvl="0">
              <a:spcBef>
                <a:spcPct val="0"/>
              </a:spcBef>
            </a:pPr>
            <a:endParaRPr lang="zh-CN" altLang="en-US"/>
          </a:p>
        </p:txBody>
      </p:sp>
      <p:sp>
        <p:nvSpPr>
          <p:cNvPr id="205828" name="灯片编号占位符 3"/>
          <p:cNvSpPr txBox="1">
            <a:spLocks noGrp="1"/>
          </p:cNvSpPr>
          <p:nvPr/>
        </p:nvSpPr>
        <p:spPr>
          <a:xfrm>
            <a:off x="3884613" y="8685213"/>
            <a:ext cx="2971800" cy="458787"/>
          </a:xfrm>
          <a:prstGeom prst="rect">
            <a:avLst/>
          </a:prstGeom>
          <a:noFill/>
          <a:ln w="9525">
            <a:noFill/>
          </a:ln>
        </p:spPr>
        <p:txBody>
          <a:bodyPr anchor="b" anchorCtr="0"/>
          <a:p>
            <a:pPr lvl="0" indent="0" algn="r"/>
            <a:r>
              <a:rPr lang="zh-CN" altLang="en-US" sz="1200">
                <a:latin typeface="Calibri" panose="020F0502020204030204" charset="0"/>
                <a:ea typeface="宋体" panose="02010600030101010101" pitchFamily="2" charset="-122"/>
              </a:rPr>
              <a:t>*</a:t>
            </a:r>
            <a:endParaRPr lang="zh-CN" altLang="en-US" sz="1200">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741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1741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1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1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2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742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743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885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7885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5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5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6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886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887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987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8089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192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294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8397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3554"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23555"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58"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61"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64"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3567"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577"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4994"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84995"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4998"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5001"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5004"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85007"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5017"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601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87042"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806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8909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90114"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457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1138"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91139"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42"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45"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48"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1151"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1161"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216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93186"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421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523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96258"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25602"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7282"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97283"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86"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89"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92"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97295"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7305"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9830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99330"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035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137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102402"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7" y="1735379"/>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662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3426"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103427"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0"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3"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6"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3439"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3449"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445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105474"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649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0752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108546"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6" y="1735378"/>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765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957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10957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7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7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8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10958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959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1059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11161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1264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1366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11469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7" y="1735379"/>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28674"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3" y="1735375"/>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1843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9698"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29699"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02"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05"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08"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29711"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9721"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072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31746"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277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379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34818"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1945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5842"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35843"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46"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49"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52"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35855"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5865"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686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37890"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891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3993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40962"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5" y="1735377"/>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048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1986"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41987"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0"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3"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6"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1999"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2009"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301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44034"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505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608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47106"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6" y="1735378"/>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2150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8130"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48131"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34"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37"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40"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48143"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8153"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4915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50178"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120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222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5325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22530"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2" y="1735374"/>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4274"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54275"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78"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81"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84"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54287"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54297"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529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56322"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734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5837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59394"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7" y="1735379"/>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0418"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60419"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22"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25"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28"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0431"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60441"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144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62466"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349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451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65538"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5" y="1735377"/>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6562"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66563"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66"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69"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72"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66575"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66585"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7587"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68610"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69635"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065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71682"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4" y="1735376"/>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2706" name="Picture 4" descr="WorldNetwork"/>
          <p:cNvPicPr>
            <a:picLocks noChangeAspect="1"/>
          </p:cNvPicPr>
          <p:nvPr/>
        </p:nvPicPr>
        <p:blipFill>
          <a:blip r:embed="rId2"/>
          <a:srcRect b="17458"/>
          <a:stretch>
            <a:fillRect/>
          </a:stretch>
        </p:blipFill>
        <p:spPr>
          <a:xfrm>
            <a:off x="112713" y="439738"/>
            <a:ext cx="8918575" cy="3336925"/>
          </a:xfrm>
          <a:prstGeom prst="rect">
            <a:avLst/>
          </a:prstGeom>
          <a:noFill/>
          <a:ln w="9525">
            <a:noFill/>
          </a:ln>
        </p:spPr>
      </p:pic>
      <p:grpSp>
        <p:nvGrpSpPr>
          <p:cNvPr id="72707" name="组合 7"/>
          <p:cNvGrpSpPr/>
          <p:nvPr/>
        </p:nvGrpSpPr>
        <p:grpSpPr>
          <a:xfrm>
            <a:off x="730250" y="1066800"/>
            <a:ext cx="506413" cy="504825"/>
            <a:chOff x="1519237" y="1651743"/>
            <a:chExt cx="447675" cy="447675"/>
          </a:xfrm>
        </p:grpSpPr>
        <p:sp>
          <p:nvSpPr>
            <p:cNvPr id="9" name="椭圆 8"/>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0"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0" name="组合 10"/>
          <p:cNvGrpSpPr/>
          <p:nvPr/>
        </p:nvGrpSpPr>
        <p:grpSpPr>
          <a:xfrm>
            <a:off x="2235200" y="2828925"/>
            <a:ext cx="506413" cy="504825"/>
            <a:chOff x="1519237" y="1651743"/>
            <a:chExt cx="447675" cy="447675"/>
          </a:xfrm>
        </p:grpSpPr>
        <p:sp>
          <p:nvSpPr>
            <p:cNvPr id="12" name="椭圆 11"/>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3"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3" name="组合 13"/>
          <p:cNvGrpSpPr/>
          <p:nvPr/>
        </p:nvGrpSpPr>
        <p:grpSpPr>
          <a:xfrm>
            <a:off x="4616450" y="2978150"/>
            <a:ext cx="506413" cy="504825"/>
            <a:chOff x="1519237" y="1651743"/>
            <a:chExt cx="447675" cy="447675"/>
          </a:xfrm>
        </p:grpSpPr>
        <p:sp>
          <p:nvSpPr>
            <p:cNvPr id="15" name="椭圆 14"/>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6" name="KSO_Shape"/>
            <p:cNvSpPr/>
            <p:nvPr/>
          </p:nvSpPr>
          <p:spPr bwMode="auto">
            <a:xfrm>
              <a:off x="1632717"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6" name="组合 16"/>
          <p:cNvGrpSpPr/>
          <p:nvPr/>
        </p:nvGrpSpPr>
        <p:grpSpPr>
          <a:xfrm>
            <a:off x="6246813" y="1227138"/>
            <a:ext cx="506412" cy="504825"/>
            <a:chOff x="1519237" y="1651743"/>
            <a:chExt cx="447675" cy="447675"/>
          </a:xfrm>
        </p:grpSpPr>
        <p:sp>
          <p:nvSpPr>
            <p:cNvPr id="18" name="椭圆 17"/>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19"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grpSp>
        <p:nvGrpSpPr>
          <p:cNvPr id="72719" name="组合 19"/>
          <p:cNvGrpSpPr/>
          <p:nvPr/>
        </p:nvGrpSpPr>
        <p:grpSpPr>
          <a:xfrm>
            <a:off x="7907338" y="798513"/>
            <a:ext cx="506412" cy="504825"/>
            <a:chOff x="1519237" y="1651743"/>
            <a:chExt cx="447675" cy="447675"/>
          </a:xfrm>
        </p:grpSpPr>
        <p:sp>
          <p:nvSpPr>
            <p:cNvPr id="21" name="椭圆 20"/>
            <p:cNvSpPr/>
            <p:nvPr/>
          </p:nvSpPr>
          <p:spPr>
            <a:xfrm>
              <a:off x="1519237" y="1651743"/>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80000"/>
                </a:lnSpc>
              </a:pPr>
              <a:endParaRPr lang="zh-CN" altLang="en-US" sz="2000">
                <a:solidFill>
                  <a:srgbClr val="FFFFFF"/>
                </a:solidFill>
                <a:latin typeface="Arial" panose="020B0604020202020204" pitchFamily="34" charset="0"/>
                <a:ea typeface="黑体" panose="02010609060101010101" charset="-122"/>
              </a:endParaRPr>
            </a:p>
          </p:txBody>
        </p:sp>
        <p:sp>
          <p:nvSpPr>
            <p:cNvPr id="22" name="KSO_Shape"/>
            <p:cNvSpPr/>
            <p:nvPr/>
          </p:nvSpPr>
          <p:spPr bwMode="auto">
            <a:xfrm>
              <a:off x="1621221" y="1704975"/>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fontScale="85000" lnSpcReduction="20000"/>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cxnSp>
        <p:nvCxnSpPr>
          <p:cNvPr id="23" name="直接连接符 22"/>
          <p:cNvCxnSpPr>
            <a:stCxn id="9" idx="5"/>
            <a:endCxn id="12" idx="1"/>
          </p:cNvCxnSpPr>
          <p:nvPr/>
        </p:nvCxnSpPr>
        <p:spPr>
          <a:xfrm>
            <a:off x="1162050" y="1497013"/>
            <a:ext cx="1146175" cy="1404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2" idx="5"/>
            <a:endCxn id="15" idx="2"/>
          </p:cNvCxnSpPr>
          <p:nvPr/>
        </p:nvCxnSpPr>
        <p:spPr>
          <a:xfrm flipV="1">
            <a:off x="2667000" y="3230563"/>
            <a:ext cx="1949450" cy="2857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5" idx="7"/>
            <a:endCxn id="18" idx="3"/>
          </p:cNvCxnSpPr>
          <p:nvPr/>
        </p:nvCxnSpPr>
        <p:spPr>
          <a:xfrm flipV="1">
            <a:off x="5049838" y="1658938"/>
            <a:ext cx="1271588" cy="13922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7"/>
            <a:endCxn id="18" idx="2"/>
          </p:cNvCxnSpPr>
          <p:nvPr/>
        </p:nvCxnSpPr>
        <p:spPr>
          <a:xfrm flipV="1">
            <a:off x="2667000" y="1479550"/>
            <a:ext cx="3579813" cy="1422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9" idx="6"/>
            <a:endCxn id="15" idx="1"/>
          </p:cNvCxnSpPr>
          <p:nvPr/>
        </p:nvCxnSpPr>
        <p:spPr>
          <a:xfrm>
            <a:off x="1236663" y="1319213"/>
            <a:ext cx="3454400" cy="17319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8" idx="6"/>
            <a:endCxn id="21" idx="2"/>
          </p:cNvCxnSpPr>
          <p:nvPr/>
        </p:nvCxnSpPr>
        <p:spPr>
          <a:xfrm flipV="1">
            <a:off x="6753225" y="1050925"/>
            <a:ext cx="1154113" cy="42862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5" idx="6"/>
            <a:endCxn id="21" idx="3"/>
          </p:cNvCxnSpPr>
          <p:nvPr/>
        </p:nvCxnSpPr>
        <p:spPr>
          <a:xfrm flipV="1">
            <a:off x="5122863" y="1228725"/>
            <a:ext cx="2859088" cy="20018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2729" name="组合 29"/>
          <p:cNvGrpSpPr/>
          <p:nvPr/>
        </p:nvGrpSpPr>
        <p:grpSpPr>
          <a:xfrm>
            <a:off x="522288" y="4621213"/>
            <a:ext cx="925512" cy="925512"/>
            <a:chOff x="625003" y="5195170"/>
            <a:chExt cx="447675" cy="447675"/>
          </a:xfrm>
        </p:grpSpPr>
        <p:sp>
          <p:nvSpPr>
            <p:cNvPr id="31" name="椭圆 30"/>
            <p:cNvSpPr/>
            <p:nvPr/>
          </p:nvSpPr>
          <p:spPr>
            <a:xfrm>
              <a:off x="625003" y="5195170"/>
              <a:ext cx="447675" cy="447675"/>
            </a:xfrm>
            <a:prstGeom prst="ellipse">
              <a:avLst/>
            </a:prstGeom>
            <a:solidFill>
              <a:schemeClr val="accent1">
                <a:lumMod val="50000"/>
              </a:schemeClr>
            </a:solidFill>
            <a:ln w="19050">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2400">
                <a:solidFill>
                  <a:srgbClr val="FFFFFF"/>
                </a:solidFill>
                <a:latin typeface="Arial" panose="020B0604020202020204" pitchFamily="34" charset="0"/>
                <a:ea typeface="黑体" panose="02010609060101010101" charset="-122"/>
              </a:endParaRPr>
            </a:p>
          </p:txBody>
        </p:sp>
        <p:sp>
          <p:nvSpPr>
            <p:cNvPr id="32" name="KSO_Shape"/>
            <p:cNvSpPr/>
            <p:nvPr/>
          </p:nvSpPr>
          <p:spPr bwMode="auto">
            <a:xfrm>
              <a:off x="715491" y="5248402"/>
              <a:ext cx="247650" cy="31348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F7F7F7"/>
            </a:solidFill>
            <a:ln>
              <a:noFill/>
            </a:ln>
          </p:spPr>
          <p:txBody>
            <a:bodyPr anchor="ctr">
              <a:normAutofit/>
              <a:scene3d>
                <a:camera prst="orthographicFront"/>
                <a:lightRig rig="threePt" dir="t"/>
              </a:scene3d>
              <a:sp3d>
                <a:contourClr>
                  <a:srgbClr val="FFFFFF"/>
                </a:contourClr>
              </a:sp3d>
            </a:bodyPr>
            <a:lstStyle/>
            <a:p>
              <a:pPr algn="ctr" fontAlgn="base">
                <a:defRPr/>
              </a:pPr>
              <a:endParaRPr lang="zh-CN" altLang="en-US" sz="2400" strike="noStrike" noProof="1">
                <a:solidFill>
                  <a:srgbClr val="FFFFFF"/>
                </a:solidFill>
              </a:endParaRPr>
            </a:p>
          </p:txBody>
        </p:sp>
      </p:grpSp>
      <p:sp>
        <p:nvSpPr>
          <p:cNvPr id="2" name="Title 1"/>
          <p:cNvSpPr>
            <a:spLocks noGrp="1"/>
          </p:cNvSpPr>
          <p:nvPr>
            <p:ph type="ctrTitle"/>
          </p:nvPr>
        </p:nvSpPr>
        <p:spPr>
          <a:xfrm>
            <a:off x="1608558" y="4342429"/>
            <a:ext cx="7258050" cy="824970"/>
          </a:xfrm>
        </p:spPr>
        <p:txBody>
          <a:bodyPr anchor="ctr" anchorCtr="0">
            <a:normAutofit/>
          </a:bodyPr>
          <a:lstStyle>
            <a:lvl1pPr algn="l">
              <a:defRPr sz="3600"/>
            </a:lvl1pPr>
          </a:lstStyle>
          <a:p>
            <a:pPr fontAlgn="auto"/>
            <a:r>
              <a:rPr lang="zh-CN" altLang="en-US" strike="noStrike" noProof="1" dirty="0" smtClean="0"/>
              <a:t>单击此处编辑母版标题样式</a:t>
            </a:r>
            <a:endParaRPr lang="en-US" strike="noStrike" noProof="1" dirty="0"/>
          </a:p>
        </p:txBody>
      </p:sp>
      <p:sp>
        <p:nvSpPr>
          <p:cNvPr id="3" name="Subtitle 2"/>
          <p:cNvSpPr>
            <a:spLocks noGrp="1"/>
          </p:cNvSpPr>
          <p:nvPr>
            <p:ph type="subTitle" idx="1"/>
          </p:nvPr>
        </p:nvSpPr>
        <p:spPr>
          <a:xfrm>
            <a:off x="1608558" y="5204967"/>
            <a:ext cx="7258050" cy="572104"/>
          </a:xfrm>
        </p:spPr>
        <p:txBody>
          <a:bodyPr anchor="ctr" anchorCtr="0">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3731"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3" name="Content Placeholder 2"/>
          <p:cNvSpPr>
            <a:spLocks noGrp="1"/>
          </p:cNvSpPr>
          <p:nvPr>
            <p:ph idx="1"/>
          </p:nvPr>
        </p:nvSpPr>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4" name="Date Placeholder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grpSp>
        <p:nvGrpSpPr>
          <p:cNvPr id="74754" name="组合 5"/>
          <p:cNvGrpSpPr/>
          <p:nvPr/>
        </p:nvGrpSpPr>
        <p:grpSpPr>
          <a:xfrm>
            <a:off x="2095500" y="2733675"/>
            <a:ext cx="4505325" cy="898525"/>
            <a:chOff x="3654071" y="2734409"/>
            <a:chExt cx="4842229" cy="897903"/>
          </a:xfrm>
        </p:grpSpPr>
        <p:sp>
          <p:nvSpPr>
            <p:cNvPr id="7" name="MH_Title"/>
            <p:cNvSpPr/>
            <p:nvPr>
              <p:custDataLst>
                <p:tags r:id="rId2"/>
              </p:custDataLst>
            </p:nvPr>
          </p:nvSpPr>
          <p:spPr>
            <a:xfrm>
              <a:off x="3654071" y="2966425"/>
              <a:ext cx="4842229" cy="66588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lnSpc>
                  <a:spcPct val="120000"/>
                </a:lnSpc>
              </a:pPr>
              <a:endParaRPr lang="zh-CN" altLang="en-US" sz="3200" b="1" dirty="0">
                <a:solidFill>
                  <a:srgbClr val="FFFFFF"/>
                </a:solidFill>
                <a:latin typeface="Arial" panose="020B0604020202020204" pitchFamily="34" charset="0"/>
                <a:ea typeface="黑体" panose="02010609060101010101" charset="-122"/>
              </a:endParaRPr>
            </a:p>
          </p:txBody>
        </p:sp>
        <p:sp>
          <p:nvSpPr>
            <p:cNvPr id="8" name="MH_Number"/>
            <p:cNvSpPr/>
            <p:nvPr>
              <p:custDataLst>
                <p:tags r:id="rId3"/>
              </p:custDataLst>
            </p:nvPr>
          </p:nvSpPr>
          <p:spPr>
            <a:xfrm>
              <a:off x="7722579" y="2734409"/>
              <a:ext cx="773721" cy="897901"/>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ST1"/>
          <p:cNvSpPr>
            <a:spLocks noGrp="1"/>
          </p:cNvSpPr>
          <p:nvPr>
            <p:ph type="title" hasCustomPrompt="1"/>
          </p:nvPr>
        </p:nvSpPr>
        <p:spPr>
          <a:xfrm>
            <a:off x="2095587" y="2966425"/>
            <a:ext cx="4505153" cy="666000"/>
          </a:xfrm>
        </p:spPr>
        <p:txBody>
          <a:bodyPr lIns="180000" tIns="0" rIns="0" bIns="0" anchor="ctr" anchorCtr="0">
            <a:normAutofit/>
          </a:bodyPr>
          <a:lstStyle>
            <a:lvl1pPr algn="l">
              <a:defRPr sz="1800">
                <a:solidFill>
                  <a:schemeClr val="bg1"/>
                </a:solidFill>
                <a:effectLst/>
              </a:defRPr>
            </a:lvl1pPr>
          </a:lstStyle>
          <a:p>
            <a:pPr fontAlgn="auto"/>
            <a:r>
              <a:rPr lang="zh-CN" altLang="en-US" strike="noStrike" noProof="1" dirty="0" smtClean="0"/>
              <a:t>此处添加您的标题</a:t>
            </a:r>
            <a:endParaRPr 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9"/>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5779"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Content Placeholder 2"/>
          <p:cNvSpPr>
            <a:spLocks noGrp="1"/>
          </p:cNvSpPr>
          <p:nvPr>
            <p:ph sz="half" idx="1"/>
          </p:nvPr>
        </p:nvSpPr>
        <p:spPr>
          <a:xfrm>
            <a:off x="6286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Content Placeholder 3"/>
          <p:cNvSpPr>
            <a:spLocks noGrp="1"/>
          </p:cNvSpPr>
          <p:nvPr>
            <p:ph sz="half" idx="2"/>
          </p:nvPr>
        </p:nvSpPr>
        <p:spPr>
          <a:xfrm>
            <a:off x="4629150" y="1825625"/>
            <a:ext cx="3886200" cy="4351338"/>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5" name="Date Placeholder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矩形 11"/>
          <p:cNvSpPr/>
          <p:nvPr/>
        </p:nvSpPr>
        <p:spPr>
          <a:xfrm>
            <a:off x="-4762"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pic>
        <p:nvPicPr>
          <p:cNvPr id="76803" name="Picture 4" descr="WorldNetwork"/>
          <p:cNvPicPr>
            <a:picLocks noChangeAspect="1"/>
          </p:cNvPicPr>
          <p:nvPr/>
        </p:nvPicPr>
        <p:blipFill>
          <a:blip r:embed="rId2"/>
          <a:srcRect l="2383" t="32600" r="5203" b="45000"/>
          <a:stretch>
            <a:fillRect/>
          </a:stretch>
        </p:blipFill>
        <p:spPr>
          <a:xfrm>
            <a:off x="-9525" y="-19050"/>
            <a:ext cx="9153525" cy="1066800"/>
          </a:xfrm>
          <a:prstGeom prst="rect">
            <a:avLst/>
          </a:prstGeom>
          <a:noFill/>
          <a:ln w="9525">
            <a:noFill/>
          </a:ln>
        </p:spPr>
      </p:pic>
      <p:sp>
        <p:nvSpPr>
          <p:cNvPr id="2" name="Title 1"/>
          <p:cNvSpPr>
            <a:spLocks noGrp="1"/>
          </p:cNvSpPr>
          <p:nvPr>
            <p:ph type="title"/>
          </p:nvPr>
        </p:nvSpPr>
        <p:spPr>
          <a:xfrm>
            <a:off x="629841" y="144000"/>
            <a:ext cx="7886700" cy="774000"/>
          </a:xfrm>
        </p:spPr>
        <p:txBody>
          <a:bodyPr>
            <a:normAutofit/>
          </a:bodyPr>
          <a:lstStyle>
            <a:lvl1pPr>
              <a:defRPr>
                <a:solidFill>
                  <a:schemeClr val="bg1"/>
                </a:solidFill>
              </a:defRPr>
            </a:lvl1p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628651" y="1210800"/>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8651" y="2034711"/>
            <a:ext cx="3868340" cy="3841155"/>
          </a:xfrm>
        </p:spPr>
        <p:txBody>
          <a:bodyPr>
            <a:normAutofit/>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strike="noStrike" noProof="1" dirty="0"/>
          </a:p>
        </p:txBody>
      </p:sp>
      <p:sp>
        <p:nvSpPr>
          <p:cNvPr id="5" name="Text Placeholder 4"/>
          <p:cNvSpPr>
            <a:spLocks noGrp="1"/>
          </p:cNvSpPr>
          <p:nvPr>
            <p:ph type="body" sz="quarter" idx="3"/>
          </p:nvPr>
        </p:nvSpPr>
        <p:spPr>
          <a:xfrm>
            <a:off x="4627959" y="1210800"/>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7959" y="2034711"/>
            <a:ext cx="3887391" cy="3841155"/>
          </a:xfrm>
        </p:spPr>
        <p:txBody>
          <a:bodyPr>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7" name="Date Placeholder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77826" name="组合 27"/>
          <p:cNvGrpSpPr/>
          <p:nvPr/>
        </p:nvGrpSpPr>
        <p:grpSpPr>
          <a:xfrm>
            <a:off x="382588" y="0"/>
            <a:ext cx="8378825" cy="6859588"/>
            <a:chOff x="382723" y="0"/>
            <a:chExt cx="8378555" cy="6859904"/>
          </a:xfrm>
        </p:grpSpPr>
        <p:sp>
          <p:nvSpPr>
            <p:cNvPr id="18" name="矩形 17"/>
            <p:cNvSpPr/>
            <p:nvPr>
              <p:custDataLst>
                <p:tags r:id="rId2"/>
              </p:custDataLst>
            </p:nvPr>
          </p:nvSpPr>
          <p:spPr>
            <a:xfrm>
              <a:off x="382723" y="0"/>
              <a:ext cx="8378555" cy="6859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cxnSp>
          <p:nvCxnSpPr>
            <p:cNvPr id="19" name="直接连接符 18"/>
            <p:cNvCxnSpPr/>
            <p:nvPr>
              <p:custDataLst>
                <p:tags r:id="rId3"/>
              </p:custDataLst>
            </p:nvPr>
          </p:nvCxnSpPr>
          <p:spPr>
            <a:xfrm flipH="1">
              <a:off x="382724" y="2631874"/>
              <a:ext cx="2839399" cy="20015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4"/>
              </p:custDataLst>
            </p:nvPr>
          </p:nvCxnSpPr>
          <p:spPr>
            <a:xfrm flipV="1">
              <a:off x="5863694" y="2242040"/>
              <a:ext cx="2880128" cy="20233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custDataLst>
                <p:tags r:id="rId5"/>
              </p:custDataLst>
            </p:nvPr>
          </p:nvSpPr>
          <p:spPr>
            <a:xfrm rot="3430120">
              <a:off x="4492713" y="-1583410"/>
              <a:ext cx="351418" cy="629493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2" name="任意多边形 21"/>
            <p:cNvSpPr/>
            <p:nvPr>
              <p:custDataLst>
                <p:tags r:id="rId6"/>
              </p:custDataLst>
            </p:nvPr>
          </p:nvSpPr>
          <p:spPr>
            <a:xfrm rot="3430120" flipH="1" flipV="1">
              <a:off x="4450856" y="1735378"/>
              <a:ext cx="374314" cy="6869395"/>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grpSp>
      <p:sp>
        <p:nvSpPr>
          <p:cNvPr id="2" name="KSO_BT1"/>
          <p:cNvSpPr>
            <a:spLocks noGrp="1"/>
          </p:cNvSpPr>
          <p:nvPr>
            <p:ph type="title" hasCustomPrompt="1"/>
          </p:nvPr>
        </p:nvSpPr>
        <p:spPr>
          <a:xfrm rot="-1980000">
            <a:off x="2843957" y="1644625"/>
            <a:ext cx="4412119" cy="1075486"/>
          </a:xfrm>
        </p:spPr>
        <p:txBody>
          <a:bodyPr anchor="t" anchorCtr="0">
            <a:normAutofit/>
          </a:bodyPr>
          <a:lstStyle>
            <a:lvl1pPr algn="ctr">
              <a:defRPr sz="6000"/>
            </a:lvl1pPr>
          </a:lstStyle>
          <a:p>
            <a:pPr fontAlgn="auto"/>
            <a:r>
              <a:rPr lang="zh-CN" altLang="en-US" strike="noStrike" noProof="1" dirty="0" smtClean="0"/>
              <a:t>编辑标题</a:t>
            </a:r>
            <a:endParaRPr lang="en-US" strike="noStrike" noProof="1" dirty="0"/>
          </a:p>
        </p:txBody>
      </p:sp>
      <p:sp>
        <p:nvSpPr>
          <p:cNvPr id="15" name="KSO_CT2"/>
          <p:cNvSpPr>
            <a:spLocks noGrp="1"/>
          </p:cNvSpPr>
          <p:nvPr>
            <p:ph type="subTitle" idx="1" hasCustomPrompt="1"/>
          </p:nvPr>
        </p:nvSpPr>
        <p:spPr>
          <a:xfrm rot="19620000">
            <a:off x="4459884" y="3020069"/>
            <a:ext cx="2723416" cy="474848"/>
          </a:xfrm>
          <a:noFill/>
        </p:spPr>
        <p:txBody>
          <a:bodyPr anchor="t" anchorCtr="0">
            <a:normAutofit/>
          </a:bodyPr>
          <a:lstStyle>
            <a:lvl1pPr marL="0" indent="0" algn="ctr">
              <a:spcBef>
                <a:spcPts val="0"/>
              </a:spcBef>
              <a:buNone/>
              <a:defRPr sz="2000" b="0" baseline="0">
                <a:solidFill>
                  <a:schemeClr val="tx1"/>
                </a:solidFill>
                <a:effectLst/>
                <a:latin typeface="+mn-lt"/>
                <a:ea typeface="+mn-ea"/>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lvl="0" fontAlgn="auto"/>
            <a:r>
              <a:rPr lang="zh-CN" altLang="en-US" strike="noStrike" noProof="1" dirty="0" smtClean="0"/>
              <a:t>编辑文本</a:t>
            </a:r>
            <a:endParaRPr lang="zh-CN" altLang="en-US" strike="noStrike" noProof="1" dirty="0" smtClean="0"/>
          </a:p>
        </p:txBody>
      </p:sp>
      <p:sp>
        <p:nvSpPr>
          <p:cNvPr id="8" name="文本占位符 7"/>
          <p:cNvSpPr>
            <a:spLocks noGrp="1"/>
          </p:cNvSpPr>
          <p:nvPr>
            <p:ph type="body" sz="quarter" idx="10" hasCustomPrompt="1"/>
          </p:nvPr>
        </p:nvSpPr>
        <p:spPr>
          <a:xfrm rot="19620000">
            <a:off x="1941722" y="4586975"/>
            <a:ext cx="2980454" cy="483943"/>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17" name="内容占位符 16"/>
          <p:cNvSpPr>
            <a:spLocks noGrp="1"/>
          </p:cNvSpPr>
          <p:nvPr>
            <p:ph sz="quarter" idx="11" hasCustomPrompt="1"/>
          </p:nvPr>
        </p:nvSpPr>
        <p:spPr>
          <a:xfrm rot="19620000">
            <a:off x="1937875" y="4272393"/>
            <a:ext cx="5768623" cy="483000"/>
          </a:xfrm>
        </p:spPr>
        <p:txBody>
          <a:bodyPr>
            <a:normAutofit/>
          </a:bodyPr>
          <a:lstStyle>
            <a:lvl1pPr marL="0" indent="0" algn="ctr">
              <a:buNone/>
              <a:defRPr sz="2000">
                <a:solidFill>
                  <a:schemeClr val="tx2"/>
                </a:solidFill>
              </a:defRPr>
            </a:lvl1pPr>
            <a:lvl2pPr marL="0" indent="0">
              <a:buNone/>
              <a:defRPr/>
            </a:lvl2pPr>
            <a:lvl3pPr marL="514350" indent="0">
              <a:buNone/>
              <a:defRPr/>
            </a:lvl3pPr>
            <a:lvl4pPr marL="771525" indent="0">
              <a:buNone/>
              <a:defRPr/>
            </a:lvl4pPr>
            <a:lvl5pPr marL="1028700" indent="0">
              <a:buNone/>
              <a:defRPr/>
            </a:lvl5pPr>
          </a:lstStyle>
          <a:p>
            <a:pPr lvl="0" fontAlgn="auto"/>
            <a:r>
              <a:rPr lang="zh-CN" altLang="en-US" strike="noStrike" noProof="1" dirty="0" smtClean="0"/>
              <a:t>编辑文本</a:t>
            </a:r>
            <a:endParaRPr lang="zh-CN" altLang="en-US" strike="noStrike" noProof="1" dirty="0" smtClean="0"/>
          </a:p>
        </p:txBody>
      </p:sp>
      <p:sp>
        <p:nvSpPr>
          <p:cNvPr id="3" name="日期占位符 2"/>
          <p:cNvSpPr>
            <a:spLocks noGrp="1"/>
          </p:cNvSpPr>
          <p:nvPr>
            <p:ph type="dt" sz="half" idx="12"/>
          </p:nvPr>
        </p:nvSpPr>
        <p:spPr>
          <a:xfrm>
            <a:off x="628650" y="6356350"/>
            <a:ext cx="2057400" cy="365125"/>
          </a:xfrm>
          <a:prstGeom prst="rect">
            <a:avLst/>
          </a:prstGeom>
        </p:spPr>
        <p:txBody>
          <a:bodyPr vert="horz" lIns="91440" tIns="45720" rIns="91440" bIns="45720" rtlCol="0" anchor="ctr">
            <a:normAutofit/>
          </a:body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3"/>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4"/>
          </p:nvPr>
        </p:nvSpPr>
        <p:spPr>
          <a:xfrm>
            <a:off x="6457950" y="6356350"/>
            <a:ext cx="2057400" cy="365125"/>
          </a:xfrm>
          <a:prstGeom prst="rect">
            <a:avLst/>
          </a:prstGeom>
        </p:spPr>
        <p:txBody>
          <a:bodyPr vert="horz" lIns="91440" tIns="45720" rIns="91440" bIns="45720" rtlCol="0" anchor="ctr">
            <a:normAutofit/>
          </a:body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Autofit/>
          </a:bodyPr>
          <a:lstStyle>
            <a:lvl1pPr>
              <a:defRPr sz="4000"/>
            </a:lvl1pPr>
          </a:lstStyle>
          <a:p>
            <a:pPr fontAlgn="auto"/>
            <a:r>
              <a:rPr lang="zh-CN" altLang="en-US" strike="noStrike" noProof="1" dirty="0" smtClean="0"/>
              <a:t>单击此处编辑标题</a:t>
            </a:r>
            <a:endParaRPr lang="zh-CN" altLang="en-US" strike="noStrike" noProof="1" dirty="0"/>
          </a:p>
        </p:txBody>
      </p:sp>
      <p:sp>
        <p:nvSpPr>
          <p:cNvPr id="3" name="图片占位符 2"/>
          <p:cNvSpPr>
            <a:spLocks noGrp="1"/>
          </p:cNvSpPr>
          <p:nvPr>
            <p:ph type="pic" idx="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p>
            <a:pPr fontAlgn="auto"/>
            <a:r>
              <a:rPr lang="zh-CN" altLang="en-US" strike="noStrike" noProof="1" smtClean="0"/>
              <a:t>单击此处编辑母版标题样式</a:t>
            </a:r>
            <a:endParaRPr lang="en-US" strike="noStrike" noProof="1" dirty="0"/>
          </a:p>
        </p:txBody>
      </p:sp>
      <p:sp>
        <p:nvSpPr>
          <p:cNvPr id="3" name="Vertical Text Placeholder 2"/>
          <p:cNvSpPr>
            <a:spLocks noGrp="1"/>
          </p:cNvSpPr>
          <p:nvPr>
            <p:ph type="body" orient="vert" idx="1"/>
          </p:nvPr>
        </p:nvSpPr>
        <p:spPr>
          <a:xfrm>
            <a:off x="628650" y="365125"/>
            <a:ext cx="5800725" cy="5811838"/>
          </a:xfrm>
        </p:spPr>
        <p:txBody>
          <a:bodyPr vert="eaVert">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dirty="0"/>
          </a:p>
        </p:txBody>
      </p:sp>
      <p:sp>
        <p:nvSpPr>
          <p:cNvPr id="4" name="日期占位符 3"/>
          <p:cNvSpPr>
            <a:spLocks noGrp="1"/>
          </p:cNvSpPr>
          <p:nvPr>
            <p:ph type="dt" sz="half" idx="10"/>
          </p:nvPr>
        </p:nvSpPr>
        <p:spPr/>
        <p:txBody>
          <a:bodyPr/>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3" Type="http://schemas.openxmlformats.org/officeDocument/2006/relationships/theme" Target="../theme/theme10.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09.xml"/><Relationship Id="rId8" Type="http://schemas.openxmlformats.org/officeDocument/2006/relationships/slideLayout" Target="../slideLayouts/slideLayout108.xml"/><Relationship Id="rId7" Type="http://schemas.openxmlformats.org/officeDocument/2006/relationships/slideLayout" Target="../slideLayouts/slideLayout107.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3" Type="http://schemas.openxmlformats.org/officeDocument/2006/relationships/slideLayout" Target="../slideLayouts/slideLayout103.xml"/><Relationship Id="rId2" Type="http://schemas.openxmlformats.org/officeDocument/2006/relationships/slideLayout" Target="../slideLayouts/slideLayout102.xml"/><Relationship Id="rId13" Type="http://schemas.openxmlformats.org/officeDocument/2006/relationships/theme" Target="../theme/theme11.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slideLayout" Target="../slideLayouts/slideLayout110.xml"/><Relationship Id="rId1"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3" Type="http://schemas.openxmlformats.org/officeDocument/2006/relationships/theme" Target="../theme/theme12.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slideLayout" Target="../slideLayouts/slideLayout128.xml"/><Relationship Id="rId7" Type="http://schemas.openxmlformats.org/officeDocument/2006/relationships/slideLayout" Target="../slideLayouts/slideLayout127.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3" Type="http://schemas.openxmlformats.org/officeDocument/2006/relationships/slideLayout" Target="../slideLayouts/slideLayout123.xml"/><Relationship Id="rId2" Type="http://schemas.openxmlformats.org/officeDocument/2006/relationships/slideLayout" Target="../slideLayouts/slideLayout122.xml"/><Relationship Id="rId13" Type="http://schemas.openxmlformats.org/officeDocument/2006/relationships/theme" Target="../theme/theme13.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slideLayout" Target="../slideLayouts/slideLayout130.xml"/><Relationship Id="rId1"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39.xml"/><Relationship Id="rId8" Type="http://schemas.openxmlformats.org/officeDocument/2006/relationships/slideLayout" Target="../slideLayouts/slideLayout138.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 Type="http://schemas.openxmlformats.org/officeDocument/2006/relationships/slideLayout" Target="../slideLayouts/slideLayout132.xml"/><Relationship Id="rId13" Type="http://schemas.openxmlformats.org/officeDocument/2006/relationships/theme" Target="../theme/theme14.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slideLayout" Target="../slideLayouts/slideLayout140.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49.xml"/><Relationship Id="rId8" Type="http://schemas.openxmlformats.org/officeDocument/2006/relationships/slideLayout" Target="../slideLayouts/slideLayout148.xml"/><Relationship Id="rId7" Type="http://schemas.openxmlformats.org/officeDocument/2006/relationships/slideLayout" Target="../slideLayouts/slideLayout147.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 Id="rId3" Type="http://schemas.openxmlformats.org/officeDocument/2006/relationships/slideLayout" Target="../slideLayouts/slideLayout143.xml"/><Relationship Id="rId2" Type="http://schemas.openxmlformats.org/officeDocument/2006/relationships/slideLayout" Target="../slideLayouts/slideLayout142.xml"/><Relationship Id="rId13" Type="http://schemas.openxmlformats.org/officeDocument/2006/relationships/theme" Target="../theme/theme15.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slideLayout" Target="../slideLayouts/slideLayout150.xml"/><Relationship Id="rId1"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59.xml"/><Relationship Id="rId8" Type="http://schemas.openxmlformats.org/officeDocument/2006/relationships/slideLayout" Target="../slideLayouts/slideLayout158.xml"/><Relationship Id="rId7" Type="http://schemas.openxmlformats.org/officeDocument/2006/relationships/slideLayout" Target="../slideLayouts/slideLayout157.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 Id="rId3" Type="http://schemas.openxmlformats.org/officeDocument/2006/relationships/slideLayout" Target="../slideLayouts/slideLayout153.xml"/><Relationship Id="rId2" Type="http://schemas.openxmlformats.org/officeDocument/2006/relationships/slideLayout" Target="../slideLayouts/slideLayout152.xml"/><Relationship Id="rId13" Type="http://schemas.openxmlformats.org/officeDocument/2006/relationships/theme" Target="../theme/theme16.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slideLayout" Target="../slideLayouts/slideLayout160.xml"/><Relationship Id="rId1"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3" Type="http://schemas.openxmlformats.org/officeDocument/2006/relationships/theme" Target="../theme/theme4.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3" Type="http://schemas.openxmlformats.org/officeDocument/2006/relationships/theme" Target="../theme/theme5.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3" Type="http://schemas.openxmlformats.org/officeDocument/2006/relationships/theme" Target="../theme/theme6.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3" Type="http://schemas.openxmlformats.org/officeDocument/2006/relationships/theme" Target="../theme/theme7.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 Type="http://schemas.openxmlformats.org/officeDocument/2006/relationships/slideLayout" Target="../slideLayouts/slideLayout73.xml"/><Relationship Id="rId2" Type="http://schemas.openxmlformats.org/officeDocument/2006/relationships/slideLayout" Target="../slideLayouts/slideLayout72.xml"/><Relationship Id="rId13" Type="http://schemas.openxmlformats.org/officeDocument/2006/relationships/theme" Target="../theme/theme8.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3" Type="http://schemas.openxmlformats.org/officeDocument/2006/relationships/theme" Target="../theme/theme9.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02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42"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0243"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126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126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2290"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2291"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3314"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3315"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4338"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4339"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5362"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5363"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638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1638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050"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2051"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074"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3075"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098"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4099"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5122"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5123"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6146"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6147"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7170"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7171"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8194"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8195"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9218" name="Title Placeholder 1"/>
          <p:cNvSpPr>
            <a:spLocks noGrp="1"/>
          </p:cNvSpPr>
          <p:nvPr>
            <p:ph type="title"/>
            <p:custDataLst>
              <p:tags r:id="rId11"/>
            </p:custDataLst>
          </p:nvPr>
        </p:nvSpPr>
        <p:spPr>
          <a:xfrm>
            <a:off x="628650" y="144463"/>
            <a:ext cx="7886700" cy="773112"/>
          </a:xfrm>
          <a:prstGeom prst="rect">
            <a:avLst/>
          </a:prstGeom>
          <a:noFill/>
          <a:ln w="9525">
            <a:noFill/>
          </a:ln>
        </p:spPr>
        <p:txBody>
          <a:bodyPr lIns="91440" tIns="45720" rIns="91440" bIns="45720" anchor="ctr" anchorCtr="0"/>
          <a:p>
            <a:pPr lvl="0"/>
            <a:r>
              <a:rPr lang="zh-CN" altLang="en-US"/>
              <a:t>单击此处编辑母版标题样式</a:t>
            </a:r>
            <a:endParaRPr lang="en-US" altLang="en-US" dirty="0"/>
          </a:p>
        </p:txBody>
      </p:sp>
      <p:sp>
        <p:nvSpPr>
          <p:cNvPr id="9219" name="Text Placeholder 2"/>
          <p:cNvSpPr>
            <a:spLocks noGrp="1"/>
          </p:cNvSpPr>
          <p:nvPr>
            <p:ph type="body"/>
            <p:custDataLst>
              <p:tags r:id="rId12"/>
            </p:custDataLst>
          </p:nvPr>
        </p:nvSpPr>
        <p:spPr>
          <a:xfrm>
            <a:off x="628650" y="1504950"/>
            <a:ext cx="7886700" cy="4672013"/>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pPr fontAlgn="base"/>
            <a:fld id="{104272F7-5B41-43E8-8FB5-2B6A53E2D44C}" type="datetimeFigureOut">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pPr fontAlgn="base"/>
            <a:fld id="{6B379BE6-C539-450B-BBDC-F24606B38D93}" type="slidenum">
              <a:rPr lang="zh-CN" altLang="en-US" strike="noStrike" noProof="1" smtClean="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6.xml"/><Relationship Id="rId2" Type="http://schemas.openxmlformats.org/officeDocument/2006/relationships/image" Target="../media/image2.jpeg"/><Relationship Id="rId1" Type="http://schemas.openxmlformats.org/officeDocument/2006/relationships/tags" Target="../tags/tag14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2.xml"/><Relationship Id="rId1" Type="http://schemas.openxmlformats.org/officeDocument/2006/relationships/tags" Target="../tags/tag15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59.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6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6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16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6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tags" Target="../tags/tag164.xml"/><Relationship Id="rId2" Type="http://schemas.openxmlformats.org/officeDocument/2006/relationships/image" Target="../media/image10.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tags" Target="../tags/tag165.xml"/><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66.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3.jpeg"/><Relationship Id="rId1" Type="http://schemas.openxmlformats.org/officeDocument/2006/relationships/tags" Target="../tags/tag14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67.xml"/><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tags" Target="../tags/tag168.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69.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170.xml"/><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ags" Target="../tags/tag17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ags" Target="../tags/tag17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7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174.xml"/><Relationship Id="rId1"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175.xml"/><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176.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tags" Target="../tags/tag150.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179.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tags" Target="../tags/tag178.xml"/><Relationship Id="rId1" Type="http://schemas.openxmlformats.org/officeDocument/2006/relationships/tags" Target="../tags/tag17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0.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8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2.xml"/><Relationship Id="rId1"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3.xml"/><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184.xml"/><Relationship Id="rId1"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185.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47.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96.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ags" Target="../tags/tag19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1.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97.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200.xml"/><Relationship Id="rId2" Type="http://schemas.openxmlformats.org/officeDocument/2006/relationships/image" Target="../media/image33.png"/><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201.xml"/><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202.xm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203.xml"/><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47.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tags" Target="../tags/tag209.xml"/><Relationship Id="rId2" Type="http://schemas.openxmlformats.org/officeDocument/2006/relationships/image" Target="../media/image37.png"/><Relationship Id="rId1" Type="http://schemas.openxmlformats.org/officeDocument/2006/relationships/tags" Target="../tags/tag20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21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tags" Target="../tags/tag211.xml"/><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21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1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ags" Target="../tags/tag214.xml"/></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19.xml"/><Relationship Id="rId1"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20.xml"/><Relationship Id="rId1"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21.xml"/><Relationship Id="rId1"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22.xml"/><Relationship Id="rId1"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23.xml"/><Relationship Id="rId1"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2.xml"/><Relationship Id="rId1" Type="http://schemas.openxmlformats.org/officeDocument/2006/relationships/tags" Target="../tags/tag22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5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tags" Target="../tags/tag225.xml"/><Relationship Id="rId1"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tags" Target="../tags/tag226.xml"/><Relationship Id="rId1"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27.xml"/><Relationship Id="rId1"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228.xml"/><Relationship Id="rId1" Type="http://schemas.openxmlformats.org/officeDocument/2006/relationships/image" Target="../media/image47.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229.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23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31.xml"/><Relationship Id="rId1"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3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3.xml"/><Relationship Id="rId1"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4.xml"/><Relationship Id="rId1"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tags" Target="../tags/tag154.xml"/><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5.xml"/><Relationship Id="rId1" Type="http://schemas.openxmlformats.org/officeDocument/2006/relationships/image" Target="../media/image51.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6.xml"/><Relationship Id="rId1"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7.xml"/><Relationship Id="rId1"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8.xml"/><Relationship Id="rId1"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39.xml"/><Relationship Id="rId1"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40.xml"/><Relationship Id="rId1"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tags" Target="../tags/tag241.xml"/><Relationship Id="rId1" Type="http://schemas.openxmlformats.org/officeDocument/2006/relationships/image" Target="../media/image57.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24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7.xml"/><Relationship Id="rId1" Type="http://schemas.openxmlformats.org/officeDocument/2006/relationships/tags" Target="../tags/tag243.xml"/></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47.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image" Target="../media/image58.png"/><Relationship Id="rId1" Type="http://schemas.openxmlformats.org/officeDocument/2006/relationships/tags" Target="../tags/tag24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5.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49.xml"/><Relationship Id="rId1"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6.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1"/>
          <p:cNvSpPr>
            <a:spLocks noGrp="1"/>
          </p:cNvSpPr>
          <p:nvPr>
            <p:ph type="ctrTitle"/>
            <p:custDataLst>
              <p:tags r:id="rId1"/>
            </p:custDataLst>
          </p:nvPr>
        </p:nvSpPr>
        <p:spPr>
          <a:xfrm>
            <a:off x="323850" y="4365625"/>
            <a:ext cx="9115425" cy="822325"/>
          </a:xfrm>
        </p:spPr>
        <p:txBody>
          <a:bodyPr lIns="91440" tIns="45720" rIns="91440" bIns="45720" anchor="ctr" anchorCtr="0">
            <a:normAutofit fontScale="90000"/>
          </a:bodyPr>
          <a:p>
            <a:pPr marL="0" marR="0" indent="0" algn="l" defTabSz="914400" rtl="0" eaLnBrk="1" fontAlgn="auto" latinLnBrk="0" hangingPunct="1">
              <a:lnSpc>
                <a:spcPct val="150000"/>
              </a:lnSpc>
              <a:spcBef>
                <a:spcPct val="0"/>
              </a:spcBef>
              <a:spcAft>
                <a:spcPct val="0"/>
              </a:spcAft>
              <a:buClrTx/>
              <a:buSzTx/>
              <a:buFontTx/>
              <a:buNone/>
            </a:pPr>
            <a:r>
              <a:rPr kumimoji="0"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初中历史课程标准的</a:t>
            </a:r>
            <a:r>
              <a:rPr kumimoji="0" lang="zh-CN"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视野、</a:t>
            </a:r>
            <a:r>
              <a:rPr kumimoji="0"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变化</a:t>
            </a:r>
            <a:r>
              <a:rPr kumimoji="0" lang="zh-CN" sz="4445" b="1" i="0" u="none" strike="noStrike" kern="1200" cap="all" spc="0" normalizeH="0" baseline="0" noProof="1" dirty="0">
                <a:solidFill>
                  <a:schemeClr val="accent1"/>
                </a:solidFill>
                <a:latin typeface="黑体" panose="02010609060101010101" charset="-122"/>
                <a:ea typeface="黑体" panose="02010609060101010101" charset="-122"/>
                <a:cs typeface="黑体" panose="02010609060101010101" charset="-122"/>
                <a:sym typeface="+mn-ea"/>
              </a:rPr>
              <a:t>与理解</a:t>
            </a:r>
            <a:r>
              <a:rPr kumimoji="0" lang="zh-CN" altLang="en-US" sz="4445" b="1" i="0" u="none" strike="noStrike" kern="1200" cap="none" spc="0" normalizeH="0" baseline="0" noProof="1" dirty="0">
                <a:solidFill>
                  <a:schemeClr val="accent1"/>
                </a:solidFill>
                <a:latin typeface="+mj-lt"/>
                <a:ea typeface="+mj-ea"/>
                <a:cs typeface="+mj-cs"/>
              </a:rPr>
              <a:t>         </a:t>
            </a:r>
            <a:r>
              <a:rPr kumimoji="0" lang="zh-CN" altLang="en-US" sz="3600" b="1" i="0" u="none" strike="noStrike" kern="1200" cap="none" spc="0" normalizeH="0" baseline="0" noProof="1" dirty="0">
                <a:solidFill>
                  <a:schemeClr val="accent1"/>
                </a:solidFill>
                <a:latin typeface="+mj-lt"/>
                <a:ea typeface="+mj-ea"/>
                <a:cs typeface="+mj-cs"/>
              </a:rPr>
              <a:t>                         </a:t>
            </a:r>
            <a:br>
              <a:rPr lang="zh-CN" altLang="en-US" strike="noStrike" kern="1200" noProof="1" dirty="0">
                <a:latin typeface="+mj-lt"/>
                <a:ea typeface="+mj-ea"/>
                <a:cs typeface="+mj-cs"/>
              </a:rPr>
            </a:br>
            <a:r>
              <a:rPr kumimoji="0" lang="zh-CN" altLang="en-US" sz="3600" b="1" i="0" u="none" strike="noStrike" kern="1200" cap="none" spc="0" normalizeH="0" baseline="0" noProof="1" dirty="0">
                <a:solidFill>
                  <a:schemeClr val="accent1"/>
                </a:solidFill>
                <a:latin typeface="+mj-lt"/>
                <a:ea typeface="+mj-ea"/>
                <a:cs typeface="+mj-cs"/>
              </a:rPr>
              <a:t>                  </a:t>
            </a:r>
            <a:r>
              <a:rPr kumimoji="0" lang="zh-CN" altLang="en-US" sz="2400" b="1" i="0" u="none" strike="noStrike" kern="1200" cap="none" spc="0" normalizeH="0" baseline="0" noProof="1" dirty="0">
                <a:solidFill>
                  <a:schemeClr val="accent1"/>
                </a:solidFill>
                <a:latin typeface="+mj-lt"/>
                <a:ea typeface="+mj-ea"/>
                <a:cs typeface="+mj-cs"/>
              </a:rPr>
              <a:t>                                                 </a:t>
            </a:r>
            <a:endParaRPr kumimoji="0" lang="en-US" altLang="zh-CN" sz="2400" b="1" i="0" u="none" strike="noStrike" kern="1200" cap="none" spc="0" normalizeH="0" baseline="0" noProof="1" dirty="0">
              <a:solidFill>
                <a:schemeClr val="accent1"/>
              </a:solidFill>
              <a:latin typeface="+mj-lt"/>
              <a:ea typeface="+mj-ea"/>
              <a:cs typeface="+mj-cs"/>
            </a:endParaRPr>
          </a:p>
        </p:txBody>
      </p:sp>
      <p:pic>
        <p:nvPicPr>
          <p:cNvPr id="116738" name="_DSC4865_副本.jpg" descr="_DSC4865_副本.jpg"/>
          <p:cNvPicPr>
            <a:picLocks noGrp="1" noChangeAspect="1"/>
          </p:cNvPicPr>
          <p:nvPr>
            <p:ph type="pic" idx="4294967295"/>
          </p:nvPr>
        </p:nvPicPr>
        <p:blipFill>
          <a:blip r:embed="rId2"/>
          <a:srcRect l="21513" t="9380" r="708" b="36052"/>
          <a:stretch>
            <a:fillRect/>
          </a:stretch>
        </p:blipFill>
        <p:spPr>
          <a:xfrm>
            <a:off x="-3175" y="417513"/>
            <a:ext cx="9150350" cy="3389312"/>
          </a:xfrm>
          <a:ln w="25400"/>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5954" name="内容占位符 3"/>
          <p:cNvPicPr>
            <a:picLocks noGrp="1" noChangeAspect="1"/>
          </p:cNvPicPr>
          <p:nvPr>
            <p:ph idx="1"/>
          </p:nvPr>
        </p:nvPicPr>
        <p:blipFill>
          <a:blip r:embed="rId1"/>
          <a:stretch>
            <a:fillRect/>
          </a:stretch>
        </p:blipFill>
        <p:spPr>
          <a:xfrm>
            <a:off x="628650" y="1165225"/>
            <a:ext cx="7591425" cy="5030788"/>
          </a:xfr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内容占位符 1"/>
          <p:cNvSpPr>
            <a:spLocks noGrp="1"/>
          </p:cNvSpPr>
          <p:nvPr>
            <p:ph idx="1"/>
          </p:nvPr>
        </p:nvSpPr>
        <p:spPr>
          <a:xfrm>
            <a:off x="271463" y="1370013"/>
            <a:ext cx="8599487" cy="4856162"/>
          </a:xfrm>
        </p:spPr>
        <p:txBody>
          <a:bodyPr lIns="91440" tIns="45720" rIns="91440" bIns="45720" anchor="t" anchorCtr="0"/>
          <a:p>
            <a:pPr>
              <a:lnSpc>
                <a:spcPct val="100000"/>
              </a:lnSpc>
              <a:spcAft>
                <a:spcPct val="0"/>
              </a:spcAft>
            </a:pPr>
            <a:r>
              <a:rPr lang="zh-CN" altLang="en-US" b="1" dirty="0">
                <a:latin typeface="黑体" panose="02010609060101010101" charset="-122"/>
              </a:rPr>
              <a:t>学生使用多种</a:t>
            </a:r>
            <a:r>
              <a:rPr lang="zh-CN" altLang="en-US" b="1" dirty="0">
                <a:solidFill>
                  <a:srgbClr val="FF0000"/>
                </a:solidFill>
                <a:latin typeface="黑体" panose="02010609060101010101" charset="-122"/>
              </a:rPr>
              <a:t>智力技能</a:t>
            </a:r>
            <a:r>
              <a:rPr lang="zh-CN" altLang="en-US" b="1" dirty="0">
                <a:latin typeface="黑体" panose="02010609060101010101" charset="-122"/>
              </a:rPr>
              <a:t>从</a:t>
            </a:r>
            <a:r>
              <a:rPr lang="zh-CN" altLang="en-US" b="1" dirty="0">
                <a:solidFill>
                  <a:srgbClr val="FF0000"/>
                </a:solidFill>
                <a:latin typeface="黑体" panose="02010609060101010101" charset="-122"/>
              </a:rPr>
              <a:t>各种角度</a:t>
            </a:r>
            <a:r>
              <a:rPr lang="zh-CN" altLang="en-US" b="1" dirty="0">
                <a:latin typeface="黑体" panose="02010609060101010101" charset="-122"/>
              </a:rPr>
              <a:t>展示自己对世界历史的主要观点、时代、主题、发展和转折点的</a:t>
            </a:r>
            <a:r>
              <a:rPr lang="zh-CN" altLang="en-US" b="1" dirty="0">
                <a:solidFill>
                  <a:srgbClr val="FF0000"/>
                </a:solidFill>
                <a:latin typeface="黑体" panose="02010609060101010101" charset="-122"/>
              </a:rPr>
              <a:t>理解</a:t>
            </a:r>
            <a:r>
              <a:rPr lang="zh-CN" altLang="en-US" b="1" dirty="0">
                <a:latin typeface="黑体" panose="02010609060101010101" charset="-122"/>
              </a:rPr>
              <a:t>，并用</a:t>
            </a:r>
            <a:r>
              <a:rPr lang="zh-CN" altLang="en-US" b="1" dirty="0">
                <a:solidFill>
                  <a:srgbClr val="FF0000"/>
                </a:solidFill>
                <a:latin typeface="黑体" panose="02010609060101010101" charset="-122"/>
              </a:rPr>
              <a:t>多样化</a:t>
            </a:r>
            <a:r>
              <a:rPr lang="zh-CN" altLang="en-US" b="1" dirty="0">
                <a:latin typeface="黑体" panose="02010609060101010101" charset="-122"/>
              </a:rPr>
              <a:t>的视角评价历史。</a:t>
            </a:r>
            <a:endParaRPr lang="en-US" altLang="zh-CN" b="1" dirty="0">
              <a:latin typeface="黑体" panose="02010609060101010101" charset="-122"/>
            </a:endParaRPr>
          </a:p>
          <a:p>
            <a:pPr algn="r">
              <a:lnSpc>
                <a:spcPct val="100000"/>
              </a:lnSpc>
              <a:spcAft>
                <a:spcPct val="0"/>
              </a:spcAft>
              <a:buNone/>
            </a:pPr>
            <a:r>
              <a:rPr lang="en-US" altLang="zh-CN" b="1" dirty="0">
                <a:latin typeface="黑体" panose="02010609060101010101" charset="-122"/>
              </a:rPr>
              <a:t>———《</a:t>
            </a:r>
            <a:r>
              <a:rPr lang="zh-CN" altLang="en-US" b="1" dirty="0">
                <a:latin typeface="黑体" panose="02010609060101010101" charset="-122"/>
              </a:rPr>
              <a:t>纽约州社会科框架</a:t>
            </a:r>
            <a:r>
              <a:rPr lang="en-US" altLang="zh-CN" b="1" dirty="0">
                <a:latin typeface="黑体" panose="02010609060101010101" charset="-122"/>
              </a:rPr>
              <a:t>》</a:t>
            </a:r>
            <a:endParaRPr lang="en-US" altLang="zh-CN" b="1" dirty="0">
              <a:latin typeface="黑体" panose="02010609060101010101" charset="-122"/>
            </a:endParaRPr>
          </a:p>
          <a:p>
            <a:endParaRPr lang="en-US" altLang="zh-CN" b="1" dirty="0">
              <a:latin typeface="黑体" panose="02010609060101010101" charset="-122"/>
            </a:endParaRPr>
          </a:p>
          <a:p>
            <a:pPr>
              <a:lnSpc>
                <a:spcPct val="100000"/>
              </a:lnSpc>
              <a:spcAft>
                <a:spcPct val="0"/>
              </a:spcAft>
            </a:pPr>
            <a:r>
              <a:rPr lang="zh-CN" altLang="en-US" b="1" dirty="0">
                <a:solidFill>
                  <a:srgbClr val="FF0000"/>
                </a:solidFill>
                <a:latin typeface="黑体" panose="02010609060101010101" charset="-122"/>
              </a:rPr>
              <a:t>历史意义、因果关系、延续与变迁</a:t>
            </a:r>
            <a:r>
              <a:rPr lang="zh-CN" altLang="en-US" b="1" dirty="0">
                <a:latin typeface="黑体" panose="02010609060101010101" charset="-122"/>
              </a:rPr>
              <a:t>以及</a:t>
            </a:r>
            <a:r>
              <a:rPr lang="zh-CN" altLang="en-US" b="1" dirty="0">
                <a:solidFill>
                  <a:srgbClr val="FF0000"/>
                </a:solidFill>
                <a:latin typeface="黑体" panose="02010609060101010101" charset="-122"/>
              </a:rPr>
              <a:t>历史视角</a:t>
            </a:r>
            <a:r>
              <a:rPr lang="zh-CN" altLang="en-US" b="1" dirty="0">
                <a:latin typeface="黑体" panose="02010609060101010101" charset="-122"/>
              </a:rPr>
              <a:t>，在历史思考和学习中起基础作用。</a:t>
            </a:r>
            <a:endParaRPr lang="en-US" altLang="zh-CN" b="1" dirty="0">
              <a:latin typeface="黑体" panose="02010609060101010101" charset="-122"/>
            </a:endParaRPr>
          </a:p>
          <a:p>
            <a:pPr algn="r">
              <a:lnSpc>
                <a:spcPct val="100000"/>
              </a:lnSpc>
              <a:spcAft>
                <a:spcPct val="0"/>
              </a:spcAft>
              <a:buNone/>
            </a:pPr>
            <a:r>
              <a:rPr lang="en-US" altLang="zh-CN" b="1" dirty="0">
                <a:latin typeface="黑体" panose="02010609060101010101" charset="-122"/>
              </a:rPr>
              <a:t>———《</a:t>
            </a:r>
            <a:r>
              <a:rPr lang="zh-CN" altLang="en-US" b="1" dirty="0">
                <a:latin typeface="黑体" panose="02010609060101010101" charset="-122"/>
              </a:rPr>
              <a:t>安大略省历史课程标准</a:t>
            </a:r>
            <a:endParaRPr lang="en-US" altLang="zh-CN" b="1" dirty="0">
              <a:latin typeface="黑体" panose="02010609060101010101" charset="-122"/>
            </a:endParaRPr>
          </a:p>
          <a:p>
            <a:pPr algn="r">
              <a:lnSpc>
                <a:spcPct val="100000"/>
              </a:lnSpc>
              <a:spcAft>
                <a:spcPct val="0"/>
              </a:spcAft>
              <a:buNone/>
            </a:pPr>
            <a:r>
              <a:rPr lang="zh-CN" altLang="en-US" b="1" dirty="0">
                <a:latin typeface="黑体" panose="02010609060101010101" charset="-122"/>
              </a:rPr>
              <a:t>（</a:t>
            </a:r>
            <a:r>
              <a:rPr lang="en-US" altLang="zh-CN" b="1" dirty="0">
                <a:latin typeface="黑体" panose="02010609060101010101" charset="-122"/>
              </a:rPr>
              <a:t>7—8</a:t>
            </a:r>
            <a:r>
              <a:rPr lang="zh-CN" altLang="en-US" b="1" dirty="0">
                <a:latin typeface="黑体" panose="02010609060101010101" charset="-122"/>
              </a:rPr>
              <a:t>年级）</a:t>
            </a:r>
            <a:r>
              <a:rPr lang="en-US" altLang="zh-CN" b="1" dirty="0">
                <a:latin typeface="黑体" panose="02010609060101010101" charset="-122"/>
              </a:rPr>
              <a:t>》</a:t>
            </a:r>
            <a:endParaRPr lang="zh-CN" altLang="en-US" sz="2800" b="1" dirty="0">
              <a:latin typeface="黑体" panose="02010609060101010101" charset="-122"/>
            </a:endParaRPr>
          </a:p>
          <a:p>
            <a:endParaRPr lang="zh-CN" altLang="en-US" sz="2800" b="1" dirty="0">
              <a:latin typeface="黑体" panose="02010609060101010101" charset="-122"/>
            </a:endParaRPr>
          </a:p>
        </p:txBody>
      </p:sp>
      <p:sp>
        <p:nvSpPr>
          <p:cNvPr id="126978"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8002" name="内容占位符 3"/>
          <p:cNvPicPr>
            <a:picLocks noGrp="1" noChangeAspect="1"/>
          </p:cNvPicPr>
          <p:nvPr>
            <p:ph idx="1"/>
          </p:nvPr>
        </p:nvPicPr>
        <p:blipFill>
          <a:blip r:embed="rId1"/>
          <a:stretch>
            <a:fillRect/>
          </a:stretch>
        </p:blipFill>
        <p:spPr>
          <a:xfrm>
            <a:off x="628650" y="1268413"/>
            <a:ext cx="7850188" cy="5213350"/>
          </a:xfr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287338" y="1466850"/>
            <a:ext cx="8431213" cy="4672013"/>
          </a:xfrm>
        </p:spPr>
        <p:txBody>
          <a:bodyPr>
            <a:normAutofit fontScale="90000"/>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Char char="m"/>
            </a:pP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我们往往</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把过去和现在截然分开</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，因而质疑各个历史时期、历史阶段乃至历史事件间的</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关联性</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了解过去</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是把握</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现在</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和预知</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未来</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的</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重要前提</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。历史在教给学生知识和良好品质的同时，帮助学生运用历史发展的</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结果和影响</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来</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解释当今世界</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，建立过去与现在的有效关联。历史有助于学习者拥有</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平衡感、辨识力、同情心和好奇心</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，逐渐成为能够运用所学知识和方法提出观点并自主做出决定的人。</a:t>
            </a:r>
            <a:endPar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228600" marR="0" indent="-228600" algn="r" defTabSz="914400" rtl="0" eaLnBrk="1" fontAlgn="auto" latinLnBrk="0" hangingPunct="1">
              <a:lnSpc>
                <a:spcPct val="80000"/>
              </a:lnSpc>
              <a:spcBef>
                <a:spcPts val="1000"/>
              </a:spcBef>
              <a:spcAft>
                <a:spcPct val="0"/>
              </a:spcAft>
              <a:buClr>
                <a:schemeClr val="accent1"/>
              </a:buClr>
              <a:buSzPct val="80000"/>
              <a:buFont typeface="Wingdings" panose="05000000000000000000" pitchFamily="2" charset="2"/>
              <a:buNone/>
            </a:pP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新加坡初中</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历史教学大纲</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2014</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endParaRPr kumimoji="0" lang="zh-CN" altLang="en-US" sz="2400" b="0" i="0" u="none" strike="noStrike" kern="1200" cap="none" spc="0" normalizeH="0" baseline="0" noProof="1">
              <a:solidFill>
                <a:schemeClr val="tx1"/>
              </a:solidFill>
              <a:latin typeface="+mn-lt"/>
              <a:ea typeface="+mn-ea"/>
              <a:cs typeface="+mn-cs"/>
            </a:endParaRPr>
          </a:p>
        </p:txBody>
      </p:sp>
      <p:sp>
        <p:nvSpPr>
          <p:cNvPr id="12902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49" name="内容占位符 1"/>
          <p:cNvSpPr>
            <a:spLocks noGrp="1"/>
          </p:cNvSpPr>
          <p:nvPr>
            <p:ph idx="1"/>
          </p:nvPr>
        </p:nvSpPr>
        <p:spPr/>
        <p:txBody>
          <a:bodyPr lIns="91440" tIns="45720" rIns="91440" bIns="45720" anchor="t" anchorCtr="0"/>
          <a:p>
            <a:pPr>
              <a:lnSpc>
                <a:spcPct val="150000"/>
              </a:lnSpc>
              <a:buNone/>
            </a:pPr>
            <a:r>
              <a:rPr lang="zh-CN" altLang="en-US" sz="2800" b="1" dirty="0"/>
              <a:t>历史课程的具体目标是</a:t>
            </a:r>
            <a:r>
              <a:rPr lang="zh-CN" altLang="en-US" sz="2800" b="1" dirty="0">
                <a:solidFill>
                  <a:srgbClr val="FF0000"/>
                </a:solidFill>
              </a:rPr>
              <a:t>创造</a:t>
            </a:r>
            <a:r>
              <a:rPr lang="zh-CN" altLang="en-US" sz="2800" b="1" dirty="0"/>
              <a:t>：</a:t>
            </a:r>
            <a:endParaRPr lang="zh-CN" altLang="en-US" sz="2800" b="1" dirty="0"/>
          </a:p>
          <a:p>
            <a:pPr>
              <a:lnSpc>
                <a:spcPct val="150000"/>
              </a:lnSpc>
              <a:buNone/>
            </a:pPr>
            <a:r>
              <a:rPr lang="zh-CN" altLang="en-US" sz="2800" b="1" dirty="0">
                <a:latin typeface="黑体" panose="02010609060101010101" charset="-122"/>
              </a:rPr>
              <a:t>对</a:t>
            </a:r>
            <a:r>
              <a:rPr lang="zh-CN" altLang="en-US" sz="2800" b="1" dirty="0">
                <a:solidFill>
                  <a:srgbClr val="FF0000"/>
                </a:solidFill>
                <a:latin typeface="黑体" panose="02010609060101010101" charset="-122"/>
              </a:rPr>
              <a:t>研究</a:t>
            </a:r>
            <a:r>
              <a:rPr lang="zh-CN" altLang="en-US" sz="2800" b="1" dirty="0">
                <a:latin typeface="黑体" panose="02010609060101010101" charset="-122"/>
              </a:rPr>
              <a:t>历史有</a:t>
            </a:r>
            <a:r>
              <a:rPr lang="zh-CN" altLang="en-US" sz="2800" b="1" dirty="0">
                <a:solidFill>
                  <a:srgbClr val="FF0000"/>
                </a:solidFill>
                <a:latin typeface="黑体" panose="02010609060101010101" charset="-122"/>
              </a:rPr>
              <a:t>兴趣</a:t>
            </a:r>
            <a:endParaRPr lang="zh-CN" altLang="en-US" sz="2800" b="1" dirty="0">
              <a:latin typeface="黑体" panose="02010609060101010101" charset="-122"/>
            </a:endParaRPr>
          </a:p>
          <a:p>
            <a:pPr>
              <a:lnSpc>
                <a:spcPct val="150000"/>
              </a:lnSpc>
              <a:buNone/>
            </a:pPr>
            <a:r>
              <a:rPr lang="zh-CN" altLang="en-US" sz="2800" b="1" dirty="0">
                <a:latin typeface="黑体" panose="02010609060101010101" charset="-122"/>
              </a:rPr>
              <a:t>对历史</a:t>
            </a:r>
            <a:r>
              <a:rPr lang="zh-CN" altLang="en-US" sz="2800" b="1" dirty="0">
                <a:solidFill>
                  <a:srgbClr val="FF0000"/>
                </a:solidFill>
                <a:latin typeface="黑体" panose="02010609060101010101" charset="-122"/>
              </a:rPr>
              <a:t>知识</a:t>
            </a:r>
            <a:r>
              <a:rPr lang="zh-CN" altLang="en-US" sz="2800" b="1" dirty="0">
                <a:latin typeface="黑体" panose="02010609060101010101" charset="-122"/>
              </a:rPr>
              <a:t>的</a:t>
            </a:r>
            <a:r>
              <a:rPr lang="zh-CN" altLang="en-US" sz="2800" b="1" dirty="0">
                <a:solidFill>
                  <a:srgbClr val="FF0000"/>
                </a:solidFill>
                <a:latin typeface="黑体" panose="02010609060101010101" charset="-122"/>
              </a:rPr>
              <a:t>理解</a:t>
            </a:r>
            <a:r>
              <a:rPr lang="zh-CN" altLang="en-US" sz="2800" b="1" dirty="0">
                <a:latin typeface="黑体" panose="02010609060101010101" charset="-122"/>
              </a:rPr>
              <a:t>和</a:t>
            </a:r>
            <a:r>
              <a:rPr lang="zh-CN" altLang="en-US" sz="2800" b="1" dirty="0">
                <a:solidFill>
                  <a:srgbClr val="FF0000"/>
                </a:solidFill>
                <a:latin typeface="黑体" panose="02010609060101010101" charset="-122"/>
              </a:rPr>
              <a:t>欣赏</a:t>
            </a:r>
            <a:endParaRPr lang="zh-CN" altLang="en-US" sz="2800" b="1" dirty="0">
              <a:latin typeface="黑体" panose="02010609060101010101" charset="-122"/>
            </a:endParaRPr>
          </a:p>
          <a:p>
            <a:pPr>
              <a:lnSpc>
                <a:spcPct val="150000"/>
              </a:lnSpc>
              <a:buNone/>
            </a:pPr>
            <a:r>
              <a:rPr lang="zh-CN" altLang="en-US" sz="2800" b="1" dirty="0">
                <a:latin typeface="黑体" panose="02010609060101010101" charset="-122"/>
              </a:rPr>
              <a:t>承担历史</a:t>
            </a:r>
            <a:r>
              <a:rPr lang="zh-CN" altLang="en-US" sz="2800" b="1" dirty="0">
                <a:solidFill>
                  <a:srgbClr val="FF0000"/>
                </a:solidFill>
                <a:latin typeface="黑体" panose="02010609060101010101" charset="-122"/>
              </a:rPr>
              <a:t>调查</a:t>
            </a:r>
            <a:r>
              <a:rPr lang="zh-CN" altLang="en-US" sz="2800" b="1" dirty="0">
                <a:latin typeface="黑体" panose="02010609060101010101" charset="-122"/>
              </a:rPr>
              <a:t>的相关技能</a:t>
            </a:r>
            <a:endParaRPr lang="zh-CN" altLang="en-US" sz="2800" b="1" dirty="0">
              <a:latin typeface="黑体" panose="02010609060101010101" charset="-122"/>
            </a:endParaRPr>
          </a:p>
          <a:p>
            <a:pPr>
              <a:lnSpc>
                <a:spcPct val="150000"/>
              </a:lnSpc>
              <a:buNone/>
            </a:pPr>
            <a:r>
              <a:rPr lang="zh-CN" altLang="en-US" sz="2800" b="1" dirty="0">
                <a:latin typeface="黑体" panose="02010609060101010101" charset="-122"/>
              </a:rPr>
              <a:t>对历史</a:t>
            </a:r>
            <a:r>
              <a:rPr lang="zh-CN" altLang="en-US" sz="2800" b="1" dirty="0">
                <a:solidFill>
                  <a:srgbClr val="FF0000"/>
                </a:solidFill>
                <a:latin typeface="黑体" panose="02010609060101010101" charset="-122"/>
              </a:rPr>
              <a:t>概念</a:t>
            </a:r>
            <a:r>
              <a:rPr lang="zh-CN" altLang="en-US" sz="2800" b="1" dirty="0">
                <a:latin typeface="黑体" panose="02010609060101010101" charset="-122"/>
              </a:rPr>
              <a:t>的理解，包括历史资源和证据 </a:t>
            </a:r>
            <a:endParaRPr lang="zh-CN" altLang="en-US" b="1" dirty="0">
              <a:latin typeface="黑体" panose="02010609060101010101" charset="-122"/>
            </a:endParaRPr>
          </a:p>
          <a:p>
            <a:pPr algn="r">
              <a:buNone/>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南非</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历史课程标准</a:t>
            </a:r>
            <a:r>
              <a:rPr lang="en-US" altLang="zh-CN" b="1" dirty="0">
                <a:latin typeface="楷体" panose="02010609060101010101" pitchFamily="49" charset="-122"/>
                <a:ea typeface="楷体" panose="02010609060101010101" pitchFamily="49" charset="-122"/>
              </a:rPr>
              <a:t>》</a:t>
            </a:r>
            <a:r>
              <a:rPr lang="en-US" altLang="ja-JP" b="1" dirty="0">
                <a:latin typeface="楷体" panose="02010609060101010101" pitchFamily="49" charset="-122"/>
                <a:ea typeface="楷体" panose="02010609060101010101" pitchFamily="49" charset="-122"/>
              </a:rPr>
              <a:t>(2012)</a:t>
            </a:r>
            <a:endParaRPr lang="en-US" altLang="zh-CN" b="1" dirty="0">
              <a:latin typeface="楷体" panose="02010609060101010101" pitchFamily="49" charset="-122"/>
              <a:ea typeface="楷体" panose="02010609060101010101" pitchFamily="49" charset="-122"/>
            </a:endParaRPr>
          </a:p>
          <a:p>
            <a:endParaRPr lang="zh-CN" altLang="en-US"/>
          </a:p>
        </p:txBody>
      </p:sp>
      <p:sp>
        <p:nvSpPr>
          <p:cNvPr id="130050"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内容占位符 1"/>
          <p:cNvSpPr>
            <a:spLocks noGrp="1"/>
          </p:cNvSpPr>
          <p:nvPr>
            <p:ph idx="1"/>
          </p:nvPr>
        </p:nvSpPr>
        <p:spPr>
          <a:xfrm>
            <a:off x="474663" y="1504950"/>
            <a:ext cx="8272462" cy="4672013"/>
          </a:xfrm>
        </p:spPr>
        <p:txBody>
          <a:bodyPr lIns="91440" tIns="45720" rIns="91440" bIns="45720" anchor="t" anchorCtr="0"/>
          <a:p>
            <a:pPr>
              <a:lnSpc>
                <a:spcPct val="150000"/>
              </a:lnSpc>
            </a:pPr>
            <a:r>
              <a:rPr lang="zh-CN" altLang="en-US" sz="2800" b="1" dirty="0">
                <a:latin typeface="黑体" panose="02010609060101010101" charset="-122"/>
              </a:rPr>
              <a:t>强化</a:t>
            </a:r>
            <a:r>
              <a:rPr lang="zh-CN" altLang="en-US" sz="2800" b="1" dirty="0">
                <a:solidFill>
                  <a:srgbClr val="FF0000"/>
                </a:solidFill>
                <a:latin typeface="黑体" panose="02010609060101010101" charset="-122"/>
              </a:rPr>
              <a:t>历史意识</a:t>
            </a:r>
            <a:r>
              <a:rPr lang="zh-CN" altLang="en-US" sz="2800" b="1" dirty="0">
                <a:latin typeface="黑体" panose="02010609060101010101" charset="-122"/>
              </a:rPr>
              <a:t>或历史认识</a:t>
            </a:r>
            <a:r>
              <a:rPr lang="zh-CN" altLang="en-US" sz="2800" b="1" dirty="0">
                <a:solidFill>
                  <a:srgbClr val="00B050"/>
                </a:solidFill>
                <a:latin typeface="华文新魏" pitchFamily="2" charset="-122"/>
                <a:ea typeface="华文新魏" pitchFamily="2" charset="-122"/>
              </a:rPr>
              <a:t>（过去</a:t>
            </a:r>
            <a:r>
              <a:rPr lang="en-US" altLang="zh-CN" sz="2800" b="1" dirty="0">
                <a:solidFill>
                  <a:srgbClr val="00B050"/>
                </a:solidFill>
                <a:latin typeface="华文新魏" pitchFamily="2" charset="-122"/>
                <a:ea typeface="华文新魏" pitchFamily="2" charset="-122"/>
              </a:rPr>
              <a:t>—</a:t>
            </a:r>
            <a:r>
              <a:rPr lang="zh-CN" altLang="en-US" sz="2800" b="1" u="sng" dirty="0">
                <a:solidFill>
                  <a:srgbClr val="00B050"/>
                </a:solidFill>
                <a:latin typeface="华文新魏" pitchFamily="2" charset="-122"/>
                <a:ea typeface="华文新魏" pitchFamily="2" charset="-122"/>
              </a:rPr>
              <a:t>现实</a:t>
            </a:r>
            <a:r>
              <a:rPr lang="en-US" altLang="zh-CN" sz="2800" b="1" dirty="0">
                <a:solidFill>
                  <a:srgbClr val="00B050"/>
                </a:solidFill>
                <a:latin typeface="华文新魏" pitchFamily="2" charset="-122"/>
                <a:ea typeface="华文新魏" pitchFamily="2" charset="-122"/>
              </a:rPr>
              <a:t>—</a:t>
            </a:r>
            <a:r>
              <a:rPr lang="zh-CN" altLang="en-US" sz="2800" b="1" dirty="0">
                <a:solidFill>
                  <a:srgbClr val="00B050"/>
                </a:solidFill>
                <a:latin typeface="华文新魏" pitchFamily="2" charset="-122"/>
                <a:ea typeface="华文新魏" pitchFamily="2" charset="-122"/>
              </a:rPr>
              <a:t>未来；</a:t>
            </a:r>
            <a:r>
              <a:rPr lang="zh-CN" altLang="en-US" sz="2800" b="1" u="sng" dirty="0">
                <a:solidFill>
                  <a:srgbClr val="00B050"/>
                </a:solidFill>
                <a:latin typeface="华文新魏" pitchFamily="2" charset="-122"/>
                <a:ea typeface="华文新魏" pitchFamily="2" charset="-122"/>
              </a:rPr>
              <a:t>当下</a:t>
            </a:r>
            <a:r>
              <a:rPr lang="zh-CN" altLang="en-US" sz="2800" b="1" dirty="0">
                <a:solidFill>
                  <a:srgbClr val="00B050"/>
                </a:solidFill>
                <a:latin typeface="华文新魏" pitchFamily="2" charset="-122"/>
                <a:ea typeface="华文新魏" pitchFamily="2" charset="-122"/>
              </a:rPr>
              <a:t>意识）</a:t>
            </a:r>
            <a:endParaRPr lang="en-US" altLang="zh-CN" sz="2800" b="1" dirty="0">
              <a:solidFill>
                <a:srgbClr val="00B050"/>
              </a:solidFill>
              <a:latin typeface="华文新魏" pitchFamily="2" charset="-122"/>
              <a:ea typeface="华文新魏" pitchFamily="2" charset="-122"/>
            </a:endParaRPr>
          </a:p>
          <a:p>
            <a:pPr>
              <a:lnSpc>
                <a:spcPct val="150000"/>
              </a:lnSpc>
            </a:pPr>
            <a:r>
              <a:rPr lang="zh-CN" altLang="en-US" sz="2800" b="1" dirty="0">
                <a:latin typeface="黑体" panose="02010609060101010101" charset="-122"/>
              </a:rPr>
              <a:t>夯实</a:t>
            </a:r>
            <a:r>
              <a:rPr lang="zh-CN" altLang="en-US" sz="2800" b="1" dirty="0">
                <a:solidFill>
                  <a:srgbClr val="FF0000"/>
                </a:solidFill>
                <a:latin typeface="黑体" panose="02010609060101010101" charset="-122"/>
              </a:rPr>
              <a:t>历史思维</a:t>
            </a:r>
            <a:r>
              <a:rPr lang="zh-CN" altLang="en-US" sz="2800" b="1" dirty="0">
                <a:latin typeface="黑体" panose="02010609060101010101" charset="-122"/>
              </a:rPr>
              <a:t>或历史思考</a:t>
            </a:r>
            <a:r>
              <a:rPr lang="zh-CN" altLang="en-US" sz="2800" b="1" dirty="0">
                <a:solidFill>
                  <a:srgbClr val="00B050"/>
                </a:solidFill>
                <a:latin typeface="华文新魏" pitchFamily="2" charset="-122"/>
                <a:ea typeface="华文新魏" pitchFamily="2" charset="-122"/>
              </a:rPr>
              <a:t>（知识、技能</a:t>
            </a:r>
            <a:r>
              <a:rPr lang="en-US" altLang="zh-CN" sz="2800" b="1" dirty="0">
                <a:solidFill>
                  <a:srgbClr val="00B050"/>
                </a:solidFill>
                <a:latin typeface="华文新魏" pitchFamily="2" charset="-122"/>
                <a:ea typeface="华文新魏" pitchFamily="2" charset="-122"/>
              </a:rPr>
              <a:t>—</a:t>
            </a:r>
            <a:r>
              <a:rPr lang="zh-CN" altLang="en-US" sz="2800" b="1" u="sng" dirty="0">
                <a:solidFill>
                  <a:srgbClr val="00B050"/>
                </a:solidFill>
                <a:latin typeface="华文新魏" pitchFamily="2" charset="-122"/>
                <a:ea typeface="华文新魏" pitchFamily="2" charset="-122"/>
              </a:rPr>
              <a:t>能力</a:t>
            </a:r>
            <a:r>
              <a:rPr lang="zh-CN" altLang="en-US" sz="2800" b="1" dirty="0">
                <a:solidFill>
                  <a:srgbClr val="00B050"/>
                </a:solidFill>
                <a:latin typeface="华文新魏" pitchFamily="2" charset="-122"/>
                <a:ea typeface="华文新魏" pitchFamily="2" charset="-122"/>
              </a:rPr>
              <a:t>；</a:t>
            </a:r>
            <a:r>
              <a:rPr lang="zh-CN" altLang="en-US" sz="2800" b="1" u="sng" dirty="0">
                <a:solidFill>
                  <a:srgbClr val="00B050"/>
                </a:solidFill>
                <a:latin typeface="华文新魏" pitchFamily="2" charset="-122"/>
                <a:ea typeface="华文新魏" pitchFamily="2" charset="-122"/>
              </a:rPr>
              <a:t>研究</a:t>
            </a:r>
            <a:r>
              <a:rPr lang="zh-CN" altLang="en-US" sz="2800" b="1" dirty="0">
                <a:solidFill>
                  <a:srgbClr val="00B050"/>
                </a:solidFill>
                <a:latin typeface="华文新魏" pitchFamily="2" charset="-122"/>
                <a:ea typeface="华文新魏" pitchFamily="2" charset="-122"/>
              </a:rPr>
              <a:t>视角；</a:t>
            </a:r>
            <a:r>
              <a:rPr lang="zh-CN" altLang="en-US" sz="2800" b="1" u="sng" dirty="0">
                <a:solidFill>
                  <a:srgbClr val="00B050"/>
                </a:solidFill>
                <a:latin typeface="华文新魏" pitchFamily="2" charset="-122"/>
                <a:ea typeface="华文新魏" pitchFamily="2" charset="-122"/>
              </a:rPr>
              <a:t>批判性</a:t>
            </a:r>
            <a:r>
              <a:rPr lang="zh-CN" altLang="en-US" sz="2800" b="1" dirty="0">
                <a:solidFill>
                  <a:srgbClr val="00B050"/>
                </a:solidFill>
                <a:latin typeface="华文新魏" pitchFamily="2" charset="-122"/>
                <a:ea typeface="华文新魏" pitchFamily="2" charset="-122"/>
              </a:rPr>
              <a:t>）</a:t>
            </a:r>
            <a:endParaRPr lang="en-US" altLang="zh-CN" sz="2800" b="1" dirty="0">
              <a:solidFill>
                <a:srgbClr val="00B050"/>
              </a:solidFill>
              <a:latin typeface="华文新魏" pitchFamily="2" charset="-122"/>
              <a:ea typeface="华文新魏" pitchFamily="2" charset="-122"/>
            </a:endParaRPr>
          </a:p>
          <a:p>
            <a:pPr>
              <a:lnSpc>
                <a:spcPct val="150000"/>
              </a:lnSpc>
            </a:pPr>
            <a:r>
              <a:rPr lang="zh-CN" altLang="en-US" sz="2800" b="1" dirty="0">
                <a:latin typeface="黑体" panose="02010609060101010101" charset="-122"/>
              </a:rPr>
              <a:t>实现</a:t>
            </a:r>
            <a:r>
              <a:rPr lang="zh-CN" altLang="en-US" sz="2800" b="1" dirty="0">
                <a:solidFill>
                  <a:srgbClr val="FF0000"/>
                </a:solidFill>
                <a:latin typeface="黑体" panose="02010609060101010101" charset="-122"/>
              </a:rPr>
              <a:t>跨学科</a:t>
            </a:r>
            <a:r>
              <a:rPr lang="zh-CN" altLang="en-US" sz="2800" b="1" dirty="0">
                <a:latin typeface="黑体" panose="02010609060101010101" charset="-122"/>
              </a:rPr>
              <a:t>学习和研究</a:t>
            </a:r>
            <a:r>
              <a:rPr lang="zh-CN" altLang="en-US" sz="2800" b="1" dirty="0">
                <a:solidFill>
                  <a:srgbClr val="00B050"/>
                </a:solidFill>
                <a:latin typeface="华文新魏" pitchFamily="2" charset="-122"/>
                <a:ea typeface="华文新魏" pitchFamily="2" charset="-122"/>
              </a:rPr>
              <a:t>（现实生活与</a:t>
            </a:r>
            <a:r>
              <a:rPr lang="zh-CN" altLang="en-US" sz="2800" b="1" u="sng" dirty="0">
                <a:solidFill>
                  <a:srgbClr val="00B050"/>
                </a:solidFill>
                <a:latin typeface="华文新魏" pitchFamily="2" charset="-122"/>
                <a:ea typeface="华文新魏" pitchFamily="2" charset="-122"/>
              </a:rPr>
              <a:t>问题</a:t>
            </a:r>
            <a:r>
              <a:rPr lang="zh-CN" altLang="en-US" sz="2800" b="1" dirty="0">
                <a:solidFill>
                  <a:srgbClr val="00B050"/>
                </a:solidFill>
                <a:latin typeface="华文新魏" pitchFamily="2" charset="-122"/>
                <a:ea typeface="华文新魏" pitchFamily="2" charset="-122"/>
              </a:rPr>
              <a:t>；全球</a:t>
            </a:r>
            <a:r>
              <a:rPr lang="zh-CN" altLang="en-US" sz="2800" b="1" u="sng" dirty="0">
                <a:solidFill>
                  <a:srgbClr val="00B050"/>
                </a:solidFill>
                <a:latin typeface="华文新魏" pitchFamily="2" charset="-122"/>
                <a:ea typeface="华文新魏" pitchFamily="2" charset="-122"/>
              </a:rPr>
              <a:t>视野</a:t>
            </a:r>
            <a:r>
              <a:rPr lang="zh-CN" altLang="en-US" sz="2800" b="1" dirty="0">
                <a:solidFill>
                  <a:srgbClr val="00B050"/>
                </a:solidFill>
                <a:latin typeface="华文新魏" pitchFamily="2" charset="-122"/>
                <a:ea typeface="华文新魏" pitchFamily="2" charset="-122"/>
              </a:rPr>
              <a:t>；做历史的</a:t>
            </a:r>
            <a:r>
              <a:rPr lang="zh-CN" altLang="en-US" sz="2800" b="1" u="sng" dirty="0">
                <a:solidFill>
                  <a:srgbClr val="00B050"/>
                </a:solidFill>
                <a:latin typeface="华文新魏" pitchFamily="2" charset="-122"/>
                <a:ea typeface="华文新魏" pitchFamily="2" charset="-122"/>
              </a:rPr>
              <a:t>实践</a:t>
            </a:r>
            <a:r>
              <a:rPr lang="zh-CN" altLang="en-US" sz="2800" b="1" dirty="0">
                <a:solidFill>
                  <a:srgbClr val="00B050"/>
                </a:solidFill>
                <a:latin typeface="华文新魏" pitchFamily="2" charset="-122"/>
                <a:ea typeface="华文新魏" pitchFamily="2" charset="-122"/>
              </a:rPr>
              <a:t>）</a:t>
            </a:r>
            <a:endParaRPr lang="en-US" altLang="zh-CN" sz="2800" b="1" dirty="0">
              <a:solidFill>
                <a:srgbClr val="00B050"/>
              </a:solidFill>
              <a:latin typeface="华文新魏" pitchFamily="2" charset="-122"/>
              <a:ea typeface="华文新魏" pitchFamily="2" charset="-122"/>
            </a:endParaRPr>
          </a:p>
          <a:p>
            <a:endParaRPr lang="zh-CN" altLang="en-US" sz="2800"/>
          </a:p>
        </p:txBody>
      </p:sp>
      <p:sp>
        <p:nvSpPr>
          <p:cNvPr id="131074"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新时代历史教育的国际视野</a:t>
            </a:r>
            <a:endParaRPr lang="zh-CN" altLang="en-US" kern="1200">
              <a:latin typeface="+mj-lt"/>
              <a:ea typeface="+mj-ea"/>
              <a:cs typeface="+mj-cs"/>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内容占位符 1"/>
          <p:cNvSpPr>
            <a:spLocks noGrp="1"/>
          </p:cNvSpPr>
          <p:nvPr>
            <p:ph idx="1"/>
          </p:nvPr>
        </p:nvSpPr>
        <p:spPr/>
        <p:txBody>
          <a:bodyPr lIns="91440" tIns="45720" rIns="91440" bIns="45720" anchor="t" anchorCtr="0"/>
          <a:p>
            <a:endParaRPr lang="zh-CN" altLang="en-US"/>
          </a:p>
        </p:txBody>
      </p:sp>
      <p:sp>
        <p:nvSpPr>
          <p:cNvPr id="13209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32099" name="文本框 99"/>
          <p:cNvSpPr txBox="1"/>
          <p:nvPr/>
        </p:nvSpPr>
        <p:spPr>
          <a:xfrm>
            <a:off x="660400" y="1200150"/>
            <a:ext cx="8007350" cy="4616450"/>
          </a:xfrm>
          <a:prstGeom prst="rect">
            <a:avLst/>
          </a:prstGeom>
          <a:noFill/>
          <a:ln w="9525">
            <a:noFill/>
          </a:ln>
        </p:spPr>
        <p:txBody>
          <a:bodyPr wrap="square" anchor="t" anchorCtr="0">
            <a:spAutoFit/>
          </a:bodyPr>
          <a:p>
            <a:pPr indent="304800">
              <a:lnSpc>
                <a:spcPct val="150000"/>
              </a:lnSpc>
            </a:pPr>
            <a:r>
              <a:rPr lang="zh-CN" altLang="en-US" sz="2800">
                <a:latin typeface="黑体" panose="02010609060101010101" charset="-122"/>
                <a:ea typeface="黑体" panose="02010609060101010101" charset="-122"/>
              </a:rPr>
              <a:t>第一层次，即认为历史知识是教师通过教科书传授的知识；</a:t>
            </a:r>
            <a:endParaRPr lang="zh-CN" altLang="en-US" sz="2800">
              <a:latin typeface="黑体" panose="02010609060101010101" charset="-122"/>
              <a:ea typeface="黑体" panose="02010609060101010101" charset="-122"/>
            </a:endParaRPr>
          </a:p>
          <a:p>
            <a:pPr indent="304800">
              <a:lnSpc>
                <a:spcPct val="150000"/>
              </a:lnSpc>
            </a:pPr>
            <a:r>
              <a:rPr lang="zh-CN" altLang="en-US" sz="2800">
                <a:solidFill>
                  <a:srgbClr val="FF0000"/>
                </a:solidFill>
                <a:latin typeface="黑体" panose="02010609060101010101" charset="-122"/>
                <a:ea typeface="黑体" panose="02010609060101010101" charset="-122"/>
              </a:rPr>
              <a:t>第二层次，可以理解为历史教学要基于材料，展开有效的师生对话，帮助学生形成历史思维能力，从而内化为自己的知识；</a:t>
            </a:r>
            <a:endParaRPr lang="zh-CN" altLang="en-US" sz="2800">
              <a:latin typeface="黑体" panose="02010609060101010101" charset="-122"/>
              <a:ea typeface="黑体" panose="02010609060101010101" charset="-122"/>
            </a:endParaRPr>
          </a:p>
          <a:p>
            <a:pPr indent="304800">
              <a:lnSpc>
                <a:spcPct val="150000"/>
              </a:lnSpc>
            </a:pPr>
            <a:r>
              <a:rPr lang="zh-CN" altLang="en-US" sz="2800">
                <a:latin typeface="黑体" panose="02010609060101010101" charset="-122"/>
                <a:ea typeface="黑体" panose="02010609060101010101" charset="-122"/>
              </a:rPr>
              <a:t>第三层次，可以理解类似美国“做”历史的学习方式，让学生在体验中学习知识。</a:t>
            </a:r>
            <a:endParaRPr lang="zh-CN" altLang="en-US" sz="2800">
              <a:latin typeface="黑体" panose="02010609060101010101" charset="-122"/>
              <a:ea typeface="黑体" panose="02010609060101010101"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3122" name="图片 6"/>
          <p:cNvPicPr>
            <a:picLocks noChangeAspect="1"/>
          </p:cNvPicPr>
          <p:nvPr/>
        </p:nvPicPr>
        <p:blipFill>
          <a:blip r:embed="rId1"/>
          <a:stretch>
            <a:fillRect/>
          </a:stretch>
        </p:blipFill>
        <p:spPr>
          <a:xfrm>
            <a:off x="250825" y="1196975"/>
            <a:ext cx="4254500" cy="5359400"/>
          </a:xfrm>
          <a:prstGeom prst="rect">
            <a:avLst/>
          </a:prstGeom>
          <a:noFill/>
          <a:ln w="9525">
            <a:noFill/>
          </a:ln>
        </p:spPr>
      </p:pic>
      <p:pic>
        <p:nvPicPr>
          <p:cNvPr id="133123" name="图片 10"/>
          <p:cNvPicPr>
            <a:picLocks noChangeAspect="1"/>
          </p:cNvPicPr>
          <p:nvPr/>
        </p:nvPicPr>
        <p:blipFill>
          <a:blip r:embed="rId2"/>
          <a:stretch>
            <a:fillRect/>
          </a:stretch>
        </p:blipFill>
        <p:spPr>
          <a:xfrm>
            <a:off x="4572000" y="1844675"/>
            <a:ext cx="4535488" cy="3060700"/>
          </a:xfrm>
          <a:prstGeom prst="rect">
            <a:avLst/>
          </a:prstGeom>
          <a:noFill/>
          <a:ln w="9525">
            <a:noFill/>
          </a:ln>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4146" name="内容占位符 3"/>
          <p:cNvPicPr>
            <a:picLocks noGrp="1" noChangeAspect="1"/>
          </p:cNvPicPr>
          <p:nvPr>
            <p:ph idx="1"/>
          </p:nvPr>
        </p:nvPicPr>
        <p:blipFill>
          <a:blip r:embed="rId1"/>
          <a:stretch>
            <a:fillRect/>
          </a:stretch>
        </p:blipFill>
        <p:spPr>
          <a:xfrm>
            <a:off x="433388" y="1582738"/>
            <a:ext cx="8586787" cy="4792662"/>
          </a:xfr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5170" name="内容占位符 3"/>
          <p:cNvPicPr>
            <a:picLocks noGrp="1" noChangeAspect="1"/>
          </p:cNvPicPr>
          <p:nvPr>
            <p:ph idx="1"/>
          </p:nvPr>
        </p:nvPicPr>
        <p:blipFill>
          <a:blip r:embed="rId1"/>
          <a:stretch>
            <a:fillRect/>
          </a:stretch>
        </p:blipFill>
        <p:spPr>
          <a:xfrm>
            <a:off x="0" y="1387475"/>
            <a:ext cx="9112250" cy="4873625"/>
          </a:xfr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17762" name="PA-图片 9" descr="C:\Users\lenovo\Desktop\u=699970609,2937800684&amp;fm=23&amp;gp=0[1].jpg"/>
          <p:cNvPicPr>
            <a:picLocks noGrp="1" noChangeAspect="1"/>
          </p:cNvPicPr>
          <p:nvPr>
            <p:ph idx="1"/>
            <p:custDataLst>
              <p:tags r:id="rId1"/>
            </p:custDataLst>
          </p:nvPr>
        </p:nvPicPr>
        <p:blipFill>
          <a:blip r:embed="rId2"/>
          <a:srcRect l="4282" r="17506"/>
          <a:stretch>
            <a:fillRect/>
          </a:stretch>
        </p:blipFill>
        <p:spPr>
          <a:xfrm>
            <a:off x="263525" y="1974850"/>
            <a:ext cx="3089275" cy="4041775"/>
          </a:xfrm>
        </p:spPr>
      </p:pic>
      <p:sp>
        <p:nvSpPr>
          <p:cNvPr id="117763" name="PA-矩形 3"/>
          <p:cNvSpPr/>
          <p:nvPr>
            <p:custDataLst>
              <p:tags r:id="rId3"/>
            </p:custDataLst>
          </p:nvPr>
        </p:nvSpPr>
        <p:spPr>
          <a:xfrm>
            <a:off x="3651250" y="2703513"/>
            <a:ext cx="5857875" cy="2584450"/>
          </a:xfrm>
          <a:prstGeom prst="rect">
            <a:avLst/>
          </a:prstGeom>
          <a:noFill/>
          <a:ln w="9525">
            <a:noFill/>
          </a:ln>
        </p:spPr>
        <p:txBody>
          <a:bodyPr anchor="t" anchorCtr="0">
            <a:spAutoFit/>
          </a:bodyPr>
          <a:p>
            <a:pPr>
              <a:lnSpc>
                <a:spcPct val="150000"/>
              </a:lnSpc>
              <a:buFont typeface="Wingdings" panose="05000000000000000000" pitchFamily="2" charset="2"/>
            </a:pPr>
            <a:r>
              <a:rPr lang="zh-CN" altLang="en-US" sz="3600" dirty="0">
                <a:solidFill>
                  <a:srgbClr val="000099"/>
                </a:solidFill>
                <a:latin typeface="黑体" panose="02010609060101010101" charset="-122"/>
                <a:ea typeface="黑体" panose="02010609060101010101" charset="-122"/>
              </a:rPr>
              <a:t>   </a:t>
            </a:r>
            <a:r>
              <a:rPr lang="zh-CN" altLang="en-US" sz="3600" b="1" dirty="0">
                <a:latin typeface="黑体" panose="02010609060101010101" charset="-122"/>
                <a:ea typeface="黑体" panose="02010609060101010101" charset="-122"/>
              </a:rPr>
              <a:t>教育就是把学生与价值连在一起</a:t>
            </a:r>
            <a:r>
              <a:rPr lang="en-US" altLang="zh-CN" sz="3600" b="1" dirty="0">
                <a:latin typeface="黑体" panose="02010609060101010101" charset="-122"/>
                <a:ea typeface="黑体" panose="02010609060101010101" charset="-122"/>
              </a:rPr>
              <a:t>            </a:t>
            </a:r>
            <a:endParaRPr lang="en-US" altLang="zh-CN" sz="3600" b="1" dirty="0">
              <a:latin typeface="黑体" panose="02010609060101010101" charset="-122"/>
              <a:ea typeface="黑体" panose="02010609060101010101" charset="-122"/>
            </a:endParaRPr>
          </a:p>
          <a:p>
            <a:pPr>
              <a:lnSpc>
                <a:spcPct val="150000"/>
              </a:lnSpc>
              <a:buFont typeface="Wingdings" panose="05000000000000000000" pitchFamily="2" charset="2"/>
            </a:pPr>
            <a:r>
              <a:rPr lang="en-US" altLang="zh-CN" sz="3600" b="1" dirty="0">
                <a:latin typeface="黑体" panose="02010609060101010101" charset="-122"/>
                <a:ea typeface="黑体" panose="02010609060101010101" charset="-122"/>
              </a:rPr>
              <a:t>         ——</a:t>
            </a:r>
            <a:r>
              <a:rPr lang="zh-CN" altLang="en-US" sz="3600" b="1" dirty="0">
                <a:latin typeface="黑体" panose="02010609060101010101" charset="-122"/>
                <a:ea typeface="黑体" panose="02010609060101010101" charset="-122"/>
              </a:rPr>
              <a:t>皮亚杰</a:t>
            </a:r>
            <a:endParaRPr lang="zh-CN" altLang="en-US" sz="3600" b="1" dirty="0">
              <a:latin typeface="黑体" panose="02010609060101010101" charset="-122"/>
              <a:ea typeface="黑体" panose="02010609060101010101" charset="-122"/>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6194" name="内容占位符 3"/>
          <p:cNvPicPr>
            <a:picLocks noGrp="1" noChangeAspect="1"/>
          </p:cNvPicPr>
          <p:nvPr>
            <p:ph idx="1"/>
          </p:nvPr>
        </p:nvPicPr>
        <p:blipFill>
          <a:blip r:embed="rId1"/>
          <a:stretch>
            <a:fillRect/>
          </a:stretch>
        </p:blipFill>
        <p:spPr>
          <a:xfrm>
            <a:off x="157163" y="1579563"/>
            <a:ext cx="8753475" cy="4943475"/>
          </a:xfr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7218" name="图片 2"/>
          <p:cNvPicPr>
            <a:picLocks noChangeAspect="1"/>
          </p:cNvPicPr>
          <p:nvPr/>
        </p:nvPicPr>
        <p:blipFill>
          <a:blip r:embed="rId1"/>
          <a:stretch>
            <a:fillRect/>
          </a:stretch>
        </p:blipFill>
        <p:spPr>
          <a:xfrm>
            <a:off x="1371600" y="1196975"/>
            <a:ext cx="6400800" cy="5257800"/>
          </a:xfrm>
          <a:prstGeom prst="rect">
            <a:avLst/>
          </a:prstGeom>
          <a:noFill/>
          <a:ln w="9525">
            <a:noFill/>
          </a:ln>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8242" name="内容占位符 3"/>
          <p:cNvPicPr>
            <a:picLocks noGrp="1" noChangeAspect="1"/>
          </p:cNvPicPr>
          <p:nvPr>
            <p:ph idx="1"/>
          </p:nvPr>
        </p:nvPicPr>
        <p:blipFill>
          <a:blip r:embed="rId1"/>
          <a:stretch>
            <a:fillRect/>
          </a:stretch>
        </p:blipFill>
        <p:spPr>
          <a:xfrm>
            <a:off x="123825" y="1395413"/>
            <a:ext cx="8896350" cy="4814887"/>
          </a:xfr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39266" name="内容占位符 2"/>
          <p:cNvPicPr>
            <a:picLocks noGrp="1" noChangeAspect="1"/>
          </p:cNvPicPr>
          <p:nvPr>
            <p:ph idx="1"/>
          </p:nvPr>
        </p:nvPicPr>
        <p:blipFill>
          <a:blip r:embed="rId1"/>
          <a:stretch>
            <a:fillRect/>
          </a:stretch>
        </p:blipFill>
        <p:spPr>
          <a:xfrm>
            <a:off x="225425" y="1595438"/>
            <a:ext cx="8786813" cy="4491037"/>
          </a:xfr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89" name="内容占位符 1"/>
          <p:cNvSpPr>
            <a:spLocks noGrp="1"/>
          </p:cNvSpPr>
          <p:nvPr>
            <p:ph idx="1"/>
          </p:nvPr>
        </p:nvSpPr>
        <p:spPr/>
        <p:txBody>
          <a:bodyPr lIns="91440" tIns="45720" rIns="91440" bIns="45720" anchor="t" anchorCtr="0"/>
          <a:p>
            <a:endParaRPr lang="zh-CN" altLang="en-US"/>
          </a:p>
        </p:txBody>
      </p:sp>
      <p:sp>
        <p:nvSpPr>
          <p:cNvPr id="14029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 name="标题 1"/>
          <p:cNvSpPr>
            <a:spLocks noGrp="1"/>
          </p:cNvSpPr>
          <p:nvPr/>
        </p:nvSpPr>
        <p:spPr>
          <a:xfrm>
            <a:off x="1743075" y="2749550"/>
            <a:ext cx="5657850" cy="18796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5400" b="1" kern="1200">
                <a:solidFill>
                  <a:schemeClr val="bg1">
                    <a:lumMod val="95000"/>
                  </a:schemeClr>
                </a:solidFill>
                <a:effectLst>
                  <a:outerShdw blurRad="38100" dist="38100" dir="2700000" algn="tl">
                    <a:srgbClr val="000000">
                      <a:alpha val="43137"/>
                    </a:srgbClr>
                  </a:outerShdw>
                </a:effectLst>
                <a:latin typeface="黑体" panose="02010609060101010101" charset="-122"/>
                <a:ea typeface="黑体" panose="02010609060101010101" charset="-122"/>
                <a:cs typeface="+mj-cs"/>
              </a:defRPr>
            </a:lvl1pPr>
          </a:lstStyle>
          <a:p>
            <a:pPr algn="ctr" fontAlgn="base">
              <a:lnSpc>
                <a:spcPct val="150000"/>
              </a:lnSpc>
            </a:pPr>
            <a:r>
              <a:rPr lang="zh-CN" altLang="en-US"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理解</a:t>
            </a:r>
            <a:r>
              <a:rPr lang="zh-CN" altLang="zh-CN"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历史学科</a:t>
            </a:r>
            <a:r>
              <a:rPr lang="zh-CN" altLang="en-US"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的</a:t>
            </a:r>
            <a:br>
              <a:rPr lang="en-US" altLang="zh-CN" sz="4400" b="1" kern="1800" spc="40" dirty="0">
                <a:solidFill>
                  <a:srgbClr val="FF0000"/>
                </a:solidFill>
                <a:effectLst/>
                <a:ea typeface="黑体" panose="02010609060101010101" charset="-122"/>
                <a:cs typeface="宋体" panose="02010600030101010101" pitchFamily="2" charset="-122"/>
              </a:rPr>
            </a:br>
            <a:r>
              <a:rPr lang="zh-CN" altLang="zh-CN" sz="4400"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跨学科主题</a:t>
            </a:r>
            <a:r>
              <a:rPr lang="zh-CN" altLang="zh-CN" sz="4400" b="1" strike="noStrike" kern="1800" spc="40" noProof="1" dirty="0">
                <a:solidFill>
                  <a:srgbClr val="FF0000"/>
                </a:solidFill>
                <a:effectLst/>
                <a:latin typeface="黑体" panose="02010609060101010101" charset="-122"/>
                <a:ea typeface="黑体" panose="02010609060101010101" charset="-122"/>
                <a:cs typeface="宋体" panose="02010600030101010101" pitchFamily="2" charset="-122"/>
              </a:rPr>
              <a:t>学习</a:t>
            </a:r>
            <a:endParaRPr lang="zh-CN" altLang="zh-CN" sz="4400" b="1" strike="noStrike" kern="1800" spc="40" noProof="1" dirty="0">
              <a:solidFill>
                <a:srgbClr val="FF0000"/>
              </a:solidFill>
              <a:effectLst/>
              <a:ea typeface="黑体" panose="02010609060101010101" charset="-122"/>
              <a:cs typeface="宋体" panose="02010600030101010101" pitchFamily="2"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41314" name="内容占位符 1"/>
          <p:cNvSpPr>
            <a:spLocks noGrp="1"/>
          </p:cNvSpPr>
          <p:nvPr>
            <p:ph idx="1"/>
          </p:nvPr>
        </p:nvSpPr>
        <p:spPr/>
        <p:txBody>
          <a:bodyPr lIns="91440" tIns="45720" rIns="91440" bIns="45720" anchor="t" anchorCtr="0"/>
          <a:p>
            <a:endParaRPr lang="zh-CN" altLang="en-US"/>
          </a:p>
        </p:txBody>
      </p:sp>
      <p:sp>
        <p:nvSpPr>
          <p:cNvPr id="17" name="文本占位符 16"/>
          <p:cNvSpPr>
            <a:spLocks noGrp="1"/>
          </p:cNvSpPr>
          <p:nvPr>
            <p:ph type="body" sz="quarter" idx="10"/>
          </p:nvPr>
        </p:nvSpPr>
        <p:spPr>
          <a:xfrm>
            <a:off x="304800" y="2006600"/>
            <a:ext cx="8697913" cy="3833813"/>
          </a:xfrm>
        </p:spPr>
        <p:txBody>
          <a:bodyPr>
            <a:normAutofit/>
          </a:bodyPr>
          <a:p>
            <a:pPr fontAlgn="auto">
              <a:lnSpc>
                <a:spcPct val="150000"/>
              </a:lnSpc>
            </a:pPr>
            <a:r>
              <a:rPr lang="en-US" altLang="zh-CN" sz="2400" b="1" strike="noStrike" kern="0" spc="75" noProof="1" dirty="0">
                <a:latin typeface="+mn-ea"/>
                <a:ea typeface="+mn-ea"/>
                <a:cs typeface="宋体" panose="02010600030101010101" pitchFamily="2" charset="-122"/>
              </a:rPr>
              <a:t>    </a:t>
            </a:r>
            <a:r>
              <a:rPr lang="zh-CN" altLang="zh-CN" sz="2400" b="1" strike="noStrike" kern="0" spc="75" noProof="1" dirty="0">
                <a:effectLst/>
                <a:latin typeface="+mn-ea"/>
                <a:ea typeface="+mn-ea"/>
                <a:cs typeface="宋体" panose="02010600030101010101" pitchFamily="2" charset="-122"/>
              </a:rPr>
              <a:t>为进一步发展学生</a:t>
            </a:r>
            <a:r>
              <a:rPr lang="zh-CN" altLang="zh-CN" sz="2400" b="1" u="sng" strike="noStrike" kern="0" spc="75" noProof="1" dirty="0">
                <a:solidFill>
                  <a:srgbClr val="C00000"/>
                </a:solidFill>
                <a:effectLst/>
                <a:latin typeface="+mn-ea"/>
                <a:ea typeface="+mn-ea"/>
                <a:cs typeface="宋体" panose="02010600030101010101" pitchFamily="2" charset="-122"/>
              </a:rPr>
              <a:t>核心素养</a:t>
            </a:r>
            <a:r>
              <a:rPr lang="zh-CN" altLang="zh-CN" sz="2400" b="1" strike="noStrike" kern="0" spc="75" noProof="1" dirty="0">
                <a:effectLst/>
                <a:latin typeface="+mn-ea"/>
                <a:ea typeface="+mn-ea"/>
                <a:cs typeface="宋体" panose="02010600030101010101" pitchFamily="2" charset="-122"/>
              </a:rPr>
              <a:t>，促进学生历史</a:t>
            </a:r>
            <a:r>
              <a:rPr lang="zh-CN" altLang="zh-CN" sz="2400" b="1" u="sng" strike="noStrike" kern="0" spc="75" noProof="1" dirty="0">
                <a:solidFill>
                  <a:srgbClr val="C00000"/>
                </a:solidFill>
                <a:effectLst/>
                <a:latin typeface="+mn-ea"/>
                <a:ea typeface="+mn-ea"/>
                <a:cs typeface="宋体" panose="02010600030101010101" pitchFamily="2" charset="-122"/>
              </a:rPr>
              <a:t>学习方式</a:t>
            </a:r>
            <a:r>
              <a:rPr lang="zh-CN" altLang="zh-CN" sz="2400" b="1" strike="noStrike" kern="0" spc="75" noProof="1" dirty="0">
                <a:effectLst/>
                <a:latin typeface="+mn-ea"/>
                <a:ea typeface="+mn-ea"/>
                <a:cs typeface="宋体" panose="02010600030101010101" pitchFamily="2" charset="-122"/>
              </a:rPr>
              <a:t>的转变，加强学生运用</a:t>
            </a:r>
            <a:r>
              <a:rPr lang="zh-CN" altLang="zh-CN" sz="2400" b="1" u="sng" strike="noStrike" kern="0" spc="75" noProof="1" dirty="0">
                <a:solidFill>
                  <a:srgbClr val="C00000"/>
                </a:solidFill>
                <a:effectLst/>
                <a:latin typeface="+mn-ea"/>
                <a:ea typeface="+mn-ea"/>
                <a:cs typeface="宋体" panose="02010600030101010101" pitchFamily="2" charset="-122"/>
              </a:rPr>
              <a:t>多学科知识与技能</a:t>
            </a:r>
            <a:r>
              <a:rPr lang="zh-CN" altLang="zh-CN" sz="2400" b="1" strike="noStrike" kern="0" spc="75" noProof="1" dirty="0">
                <a:effectLst/>
                <a:latin typeface="+mn-ea"/>
                <a:ea typeface="+mn-ea"/>
                <a:cs typeface="宋体" panose="02010600030101010101" pitchFamily="2" charset="-122"/>
              </a:rPr>
              <a:t>进行</a:t>
            </a:r>
            <a:r>
              <a:rPr lang="zh-CN" altLang="zh-CN" sz="2400" b="1" u="sng" strike="noStrike" kern="0" spc="75" noProof="1" dirty="0">
                <a:solidFill>
                  <a:srgbClr val="C00000"/>
                </a:solidFill>
                <a:effectLst/>
                <a:latin typeface="+mn-ea"/>
                <a:ea typeface="+mn-ea"/>
                <a:cs typeface="宋体" panose="02010600030101010101" pitchFamily="2" charset="-122"/>
              </a:rPr>
              <a:t>探究</a:t>
            </a:r>
            <a:r>
              <a:rPr lang="zh-CN" altLang="zh-CN" sz="2400" b="1" strike="noStrike" kern="0" spc="75" noProof="1" dirty="0">
                <a:effectLst/>
                <a:latin typeface="+mn-ea"/>
                <a:ea typeface="+mn-ea"/>
                <a:cs typeface="宋体" panose="02010600030101010101" pitchFamily="2" charset="-122"/>
              </a:rPr>
              <a:t>的能力，历史</a:t>
            </a:r>
            <a:r>
              <a:rPr lang="zh-CN" altLang="zh-CN" sz="2400" b="1" u="sng" strike="noStrike" kern="0" spc="75" noProof="1" dirty="0">
                <a:solidFill>
                  <a:srgbClr val="C00000"/>
                </a:solidFill>
                <a:effectLst/>
                <a:latin typeface="+mn-ea"/>
                <a:ea typeface="+mn-ea"/>
                <a:cs typeface="宋体" panose="02010600030101010101" pitchFamily="2" charset="-122"/>
              </a:rPr>
              <a:t>课程</a:t>
            </a:r>
            <a:r>
              <a:rPr lang="zh-CN" altLang="zh-CN" sz="2400" b="1" strike="noStrike" kern="0" spc="75" noProof="1" dirty="0">
                <a:effectLst/>
                <a:latin typeface="+mn-ea"/>
                <a:ea typeface="+mn-ea"/>
                <a:cs typeface="宋体" panose="02010600030101010101" pitchFamily="2" charset="-122"/>
              </a:rPr>
              <a:t>设计了跨学科主题学习活动，引导学生围绕某一研究主题，将所学课程与其他课程的</a:t>
            </a:r>
            <a:r>
              <a:rPr lang="zh-CN" altLang="zh-CN" sz="2400" b="1" u="sng" strike="noStrike" kern="0" spc="75" noProof="1" dirty="0">
                <a:solidFill>
                  <a:srgbClr val="C00000"/>
                </a:solidFill>
                <a:effectLst/>
                <a:latin typeface="+mn-ea"/>
                <a:ea typeface="+mn-ea"/>
                <a:cs typeface="宋体" panose="02010600030101010101" pitchFamily="2" charset="-122"/>
              </a:rPr>
              <a:t>知识、技能、方法以及课题</a:t>
            </a:r>
            <a:r>
              <a:rPr lang="zh-CN" altLang="zh-CN" sz="2400" b="1" strike="noStrike" kern="0" spc="75" noProof="1" dirty="0">
                <a:effectLst/>
                <a:latin typeface="+mn-ea"/>
                <a:ea typeface="+mn-ea"/>
                <a:cs typeface="宋体" panose="02010600030101010101" pitchFamily="2" charset="-122"/>
              </a:rPr>
              <a:t>等综合起来，开展探究解决问题的</a:t>
            </a:r>
            <a:r>
              <a:rPr lang="zh-CN" altLang="zh-CN" sz="2400" b="1" u="sng" strike="noStrike" kern="0" spc="75" noProof="1" dirty="0">
                <a:solidFill>
                  <a:srgbClr val="C00000"/>
                </a:solidFill>
                <a:effectLst/>
                <a:latin typeface="+mn-ea"/>
                <a:ea typeface="+mn-ea"/>
                <a:cs typeface="宋体" panose="02010600030101010101" pitchFamily="2" charset="-122"/>
              </a:rPr>
              <a:t>综合实践活动</a:t>
            </a:r>
            <a:r>
              <a:rPr lang="zh-CN" altLang="zh-CN" sz="2400" b="1" strike="noStrike" kern="0" spc="75" noProof="1" dirty="0">
                <a:effectLst/>
                <a:latin typeface="+mn-ea"/>
                <a:ea typeface="+mn-ea"/>
                <a:cs typeface="宋体" panose="02010600030101010101" pitchFamily="2" charset="-122"/>
              </a:rPr>
              <a:t>。</a:t>
            </a:r>
            <a:endParaRPr lang="en-US" altLang="zh-CN" sz="2400" b="1" strike="noStrike" kern="0" spc="75" noProof="1" dirty="0">
              <a:effectLst/>
              <a:latin typeface="+mn-ea"/>
              <a:ea typeface="+mn-ea"/>
              <a:cs typeface="宋体" panose="02010600030101010101" pitchFamily="2" charset="-122"/>
            </a:endParaRPr>
          </a:p>
          <a:p>
            <a:pPr fontAlgn="auto">
              <a:lnSpc>
                <a:spcPct val="150000"/>
              </a:lnSpc>
            </a:pPr>
            <a:r>
              <a:rPr lang="en-US"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a:t>
            </a:r>
            <a:r>
              <a:rPr lang="zh-CN"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《历史课程标准》（</a:t>
            </a:r>
            <a:r>
              <a:rPr lang="en-US"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2022</a:t>
            </a:r>
            <a:r>
              <a:rPr lang="zh-CN" altLang="zh-CN" sz="2400" b="1" strike="noStrike" kern="0" spc="75" noProof="1" dirty="0">
                <a:solidFill>
                  <a:srgbClr val="C00000"/>
                </a:solidFill>
                <a:latin typeface="楷体" panose="02010609060101010101" pitchFamily="49" charset="-122"/>
                <a:ea typeface="楷体" panose="02010609060101010101" pitchFamily="49" charset="-122"/>
                <a:cs typeface="宋体" panose="02010600030101010101" pitchFamily="2" charset="-122"/>
              </a:rPr>
              <a:t>年版）“跨学科主题学习”</a:t>
            </a:r>
            <a:endParaRPr lang="zh-CN" altLang="en-US" sz="2400" b="1" strike="noStrike" noProof="1" dirty="0">
              <a:solidFill>
                <a:srgbClr val="C00000"/>
              </a:solidFill>
              <a:latin typeface="楷体" panose="02010609060101010101" pitchFamily="49" charset="-122"/>
              <a:ea typeface="楷体" panose="02010609060101010101" pitchFamily="49" charset="-122"/>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42338" name="内容占位符 1"/>
          <p:cNvSpPr>
            <a:spLocks noGrp="1"/>
          </p:cNvSpPr>
          <p:nvPr>
            <p:ph idx="1"/>
          </p:nvPr>
        </p:nvSpPr>
        <p:spPr/>
        <p:txBody>
          <a:bodyPr lIns="91440" tIns="45720" rIns="91440" bIns="45720" anchor="t" anchorCtr="0"/>
          <a:p>
            <a:endParaRPr lang="zh-CN" altLang="en-US"/>
          </a:p>
        </p:txBody>
      </p:sp>
      <p:sp>
        <p:nvSpPr>
          <p:cNvPr id="17" name="文本占位符 16"/>
          <p:cNvSpPr>
            <a:spLocks noGrp="1"/>
          </p:cNvSpPr>
          <p:nvPr>
            <p:ph type="body" sz="quarter" idx="10"/>
          </p:nvPr>
        </p:nvSpPr>
        <p:spPr>
          <a:xfrm>
            <a:off x="188913" y="1819275"/>
            <a:ext cx="8766175" cy="4357688"/>
          </a:xfrm>
        </p:spPr>
        <p:txBody>
          <a:bodyPr>
            <a:normAutofit/>
          </a:bodyPr>
          <a:p>
            <a:pPr fontAlgn="auto">
              <a:lnSpc>
                <a:spcPct val="150000"/>
              </a:lnSpc>
            </a:pP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跨学科主题学习的</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五个原则</a:t>
            </a: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a:t>
            </a:r>
            <a:r>
              <a:rPr lang="zh-CN" altLang="zh-CN" sz="2400" b="1"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综合性、实践性、多样性、探究性、可操作性</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a:t>
            </a:r>
            <a:endParaRPr lang="en-US" altLang="zh-CN" sz="2400" b="1" strike="noStrike" kern="0" spc="75" noProof="1" dirty="0">
              <a:effectLst/>
              <a:latin typeface="黑体" panose="02010609060101010101" charset="-122"/>
              <a:ea typeface="黑体" panose="02010609060101010101" charset="-122"/>
              <a:cs typeface="宋体" panose="02010600030101010101" pitchFamily="2" charset="-122"/>
            </a:endParaRPr>
          </a:p>
          <a:p>
            <a:pPr fontAlgn="auto">
              <a:lnSpc>
                <a:spcPct val="150000"/>
              </a:lnSpc>
            </a:pPr>
            <a:r>
              <a:rPr lang="zh-CN" altLang="zh-CN" sz="2400" b="1" u="sng"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探究性，反映跨学科主题学习的本质</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。如果没有探究或弱化探究，跨学科主题</a:t>
            </a: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学习</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便失去了</a:t>
            </a:r>
            <a:r>
              <a:rPr lang="zh-CN" altLang="en-US" sz="2400" b="1" strike="noStrike" kern="0" spc="75" noProof="1" dirty="0">
                <a:latin typeface="黑体" panose="02010609060101010101" charset="-122"/>
                <a:ea typeface="黑体" panose="02010609060101010101" charset="-122"/>
                <a:cs typeface="宋体" panose="02010600030101010101" pitchFamily="2" charset="-122"/>
              </a:rPr>
              <a:t>课程</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价值。</a:t>
            </a:r>
            <a:endParaRPr lang="en-US" altLang="zh-CN" sz="2400" b="1" strike="noStrike" kern="0" spc="75" noProof="1" dirty="0">
              <a:effectLst/>
              <a:latin typeface="黑体" panose="02010609060101010101" charset="-122"/>
              <a:ea typeface="黑体" panose="02010609060101010101" charset="-122"/>
              <a:cs typeface="宋体" panose="02010600030101010101" pitchFamily="2" charset="-122"/>
            </a:endParaRPr>
          </a:p>
          <a:p>
            <a:pPr fontAlgn="auto">
              <a:lnSpc>
                <a:spcPct val="150000"/>
              </a:lnSpc>
            </a:pPr>
            <a:r>
              <a:rPr lang="zh-CN" altLang="zh-CN" sz="2400" b="1"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可操作性，强调教学要真实可行，</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不能只是形式上综合、多样，</a:t>
            </a:r>
            <a:r>
              <a:rPr lang="zh-CN" altLang="zh-CN" sz="2400" b="1" u="sng"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要让学生可学、可做、可理解</a:t>
            </a:r>
            <a:r>
              <a:rPr lang="zh-CN" altLang="en-US" sz="2400" b="1" u="sng" strike="noStrike" kern="0" spc="75" noProof="1" dirty="0">
                <a:solidFill>
                  <a:srgbClr val="FF0000"/>
                </a:solidFill>
                <a:effectLst/>
                <a:latin typeface="黑体" panose="02010609060101010101" charset="-122"/>
                <a:ea typeface="黑体" panose="02010609060101010101" charset="-122"/>
                <a:cs typeface="宋体" panose="02010600030101010101" pitchFamily="2" charset="-122"/>
              </a:rPr>
              <a:t>、可应用</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a:t>
            </a:r>
            <a:endParaRPr lang="en-US" altLang="zh-CN" sz="2400" b="1" strike="noStrike" kern="0" spc="75" noProof="1" dirty="0">
              <a:effectLst/>
              <a:latin typeface="黑体" panose="02010609060101010101" charset="-122"/>
              <a:ea typeface="黑体" panose="02010609060101010101" charset="-122"/>
              <a:cs typeface="宋体" panose="02010600030101010101" pitchFamily="2" charset="-122"/>
            </a:endParaRPr>
          </a:p>
          <a:p>
            <a:pPr fontAlgn="auto">
              <a:lnSpc>
                <a:spcPct val="150000"/>
              </a:lnSpc>
            </a:pPr>
            <a:r>
              <a:rPr lang="zh-CN" altLang="en-US" sz="2400" b="1" strike="noStrike" kern="0" spc="75" noProof="1" dirty="0">
                <a:effectLst/>
                <a:latin typeface="黑体" panose="02010609060101010101" charset="-122"/>
                <a:ea typeface="黑体" panose="02010609060101010101" charset="-122"/>
                <a:cs typeface="宋体" panose="02010600030101010101" pitchFamily="2" charset="-122"/>
              </a:rPr>
              <a:t>总之，</a:t>
            </a:r>
            <a:r>
              <a:rPr lang="zh-CN" altLang="zh-CN" sz="2400" b="1" strike="noStrike" kern="0" spc="75" noProof="1" dirty="0">
                <a:effectLst/>
                <a:latin typeface="黑体" panose="02010609060101010101" charset="-122"/>
                <a:ea typeface="黑体" panose="02010609060101010101" charset="-122"/>
                <a:cs typeface="宋体" panose="02010600030101010101" pitchFamily="2" charset="-122"/>
              </a:rPr>
              <a:t>跨学科主题学习要“意义化”</a:t>
            </a:r>
            <a:endParaRPr lang="zh-CN" altLang="en-US" sz="2400" b="1" strike="noStrike" noProof="1" dirty="0">
              <a:solidFill>
                <a:srgbClr val="0070C0"/>
              </a:solidFill>
              <a:latin typeface="楷体" panose="02010609060101010101" pitchFamily="49" charset="-122"/>
              <a:ea typeface="楷体" panose="02010609060101010101" pitchFamily="49" charset="-122"/>
            </a:endParaRPr>
          </a:p>
        </p:txBody>
      </p:sp>
      <p:sp>
        <p:nvSpPr>
          <p:cNvPr id="2" name="圆角矩形 1"/>
          <p:cNvSpPr/>
          <p:nvPr/>
        </p:nvSpPr>
        <p:spPr>
          <a:xfrm>
            <a:off x="6731000" y="6021388"/>
            <a:ext cx="1584325"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1800">
                <a:solidFill>
                  <a:srgbClr val="FFFFFF"/>
                </a:solidFill>
                <a:latin typeface="Arial" panose="020B0604020202020204" pitchFamily="34" charset="0"/>
                <a:ea typeface="宋体" panose="02010600030101010101" pitchFamily="2" charset="-122"/>
              </a:rPr>
              <a:t>案例</a:t>
            </a:r>
            <a:endParaRPr lang="zh-CN" altLang="en-US" sz="1800">
              <a:solidFill>
                <a:srgbClr val="FFFFFF"/>
              </a:solidFill>
              <a:latin typeface="Arial" panose="020B0604020202020204" pitchFamily="34" charset="0"/>
              <a:ea typeface="黑体" panose="02010609060101010101" charset="-122"/>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3362" name="内容占位符 6"/>
          <p:cNvPicPr>
            <a:picLocks noGrp="1" noChangeAspect="1"/>
          </p:cNvPicPr>
          <p:nvPr>
            <p:ph idx="1"/>
          </p:nvPr>
        </p:nvPicPr>
        <p:blipFill>
          <a:blip r:embed="rId1"/>
          <a:stretch>
            <a:fillRect/>
          </a:stretch>
        </p:blipFill>
        <p:spPr>
          <a:xfrm rot="-5400000">
            <a:off x="1785938" y="227013"/>
            <a:ext cx="5375275" cy="7534275"/>
          </a:xfr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4386" name="内容占位符 6"/>
          <p:cNvPicPr>
            <a:picLocks noGrp="1" noChangeAspect="1"/>
          </p:cNvPicPr>
          <p:nvPr>
            <p:ph idx="1"/>
          </p:nvPr>
        </p:nvPicPr>
        <p:blipFill>
          <a:blip r:embed="rId1"/>
          <a:stretch>
            <a:fillRect/>
          </a:stretch>
        </p:blipFill>
        <p:spPr>
          <a:xfrm rot="-5400000">
            <a:off x="1654175" y="444500"/>
            <a:ext cx="5200650" cy="7251700"/>
          </a:xfr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0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5410" name="内容占位符 2"/>
          <p:cNvPicPr>
            <a:picLocks noGrp="1" noChangeAspect="1"/>
          </p:cNvPicPr>
          <p:nvPr>
            <p:ph idx="1"/>
          </p:nvPr>
        </p:nvPicPr>
        <p:blipFill>
          <a:blip r:embed="rId1"/>
          <a:stretch>
            <a:fillRect/>
          </a:stretch>
        </p:blipFill>
        <p:spPr>
          <a:xfrm>
            <a:off x="361950" y="1370013"/>
            <a:ext cx="8782050" cy="4919662"/>
          </a:xfr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18786" name="Picture 2" descr="https://p0.ssl.qhimgs1.com/sdr/400__/t01bcfd74523bd0ed06.jpg"/>
          <p:cNvPicPr>
            <a:picLocks noGrp="1" noChangeAspect="1"/>
          </p:cNvPicPr>
          <p:nvPr>
            <p:ph idx="1"/>
          </p:nvPr>
        </p:nvPicPr>
        <p:blipFill>
          <a:blip r:embed="rId1"/>
          <a:srcRect l="13228" r="14172"/>
          <a:stretch>
            <a:fillRect/>
          </a:stretch>
        </p:blipFill>
        <p:spPr>
          <a:xfrm>
            <a:off x="158750" y="1520825"/>
            <a:ext cx="2952750" cy="4122738"/>
          </a:xfrm>
        </p:spPr>
      </p:pic>
      <p:sp>
        <p:nvSpPr>
          <p:cNvPr id="11266" name="Rectangle 2"/>
          <p:cNvSpPr/>
          <p:nvPr/>
        </p:nvSpPr>
        <p:spPr>
          <a:xfrm>
            <a:off x="3394075" y="1133475"/>
            <a:ext cx="5851525" cy="5724525"/>
          </a:xfrm>
          <a:prstGeom prst="rect">
            <a:avLst/>
          </a:prstGeom>
          <a:noFill/>
          <a:ln w="28575" cap="flat" cmpd="sng">
            <a:solidFill>
              <a:srgbClr val="CC0000"/>
            </a:solidFill>
            <a:prstDash val="solid"/>
            <a:miter/>
            <a:headEnd type="none" w="med" len="med"/>
            <a:tailEnd type="none" w="med" len="med"/>
          </a:ln>
        </p:spPr>
        <p:txBody>
          <a:bodyPr wrap="square" anchor="ctr" anchorCtr="0">
            <a:spAutoFit/>
          </a:bodyPr>
          <a:p>
            <a:pPr indent="302260" fontAlgn="base">
              <a:lnSpc>
                <a:spcPct val="150000"/>
              </a:lnSpc>
            </a:pPr>
            <a:r>
              <a:rPr lang="zh-CN" altLang="en-US" sz="2800" strike="noStrike" noProof="1" dirty="0">
                <a:solidFill>
                  <a:srgbClr val="000066"/>
                </a:solidFill>
                <a:latin typeface="黑体" panose="02010609060101010101" charset="-122"/>
                <a:ea typeface="经典超圆简"/>
                <a:cs typeface="+mn-cs"/>
              </a:rPr>
              <a:t> </a:t>
            </a:r>
            <a:r>
              <a:rPr lang="zh-CN" altLang="en-US" sz="2800" strike="noStrike" noProof="1" dirty="0">
                <a:solidFill>
                  <a:srgbClr val="000066"/>
                </a:solidFill>
                <a:latin typeface="黑体" panose="02010609060101010101" charset="-122"/>
                <a:ea typeface="黑体" panose="02010609060101010101" charset="-122"/>
                <a:cs typeface="+mn-cs"/>
              </a:rPr>
              <a:t> </a:t>
            </a:r>
            <a:r>
              <a:rPr lang="zh-CN" altLang="en-US" sz="2800" strike="noStrike" noProof="1" dirty="0">
                <a:solidFill>
                  <a:srgbClr val="000099"/>
                </a:solidFill>
                <a:latin typeface="黑体" panose="02010609060101010101" charset="-122"/>
                <a:ea typeface="黑体" panose="02010609060101010101" charset="-122"/>
                <a:cs typeface="+mn-cs"/>
              </a:rPr>
              <a:t>第一，历史教育承担养成人的人文觉悟，提高人的人格品味的使命。</a:t>
            </a:r>
            <a:endParaRPr lang="zh-CN" altLang="en-US" sz="2800" strike="noStrike" noProof="1" dirty="0">
              <a:solidFill>
                <a:srgbClr val="000099"/>
              </a:solidFill>
              <a:latin typeface="黑体" panose="02010609060101010101" charset="-122"/>
              <a:ea typeface="黑体" panose="02010609060101010101" charset="-122"/>
            </a:endParaRPr>
          </a:p>
          <a:p>
            <a:pPr indent="302260" fontAlgn="base">
              <a:lnSpc>
                <a:spcPct val="150000"/>
              </a:lnSpc>
            </a:pPr>
            <a:r>
              <a:rPr lang="zh-CN" altLang="en-US" sz="2800" strike="noStrike" noProof="1" dirty="0">
                <a:solidFill>
                  <a:srgbClr val="000099"/>
                </a:solidFill>
                <a:latin typeface="黑体" panose="02010609060101010101" charset="-122"/>
                <a:ea typeface="黑体" panose="02010609060101010101" charset="-122"/>
                <a:cs typeface="+mn-cs"/>
              </a:rPr>
              <a:t>  第二，历史教育承担培养人的正确的历史认识和社会认识的使命。  </a:t>
            </a:r>
            <a:endParaRPr lang="zh-CN" altLang="en-US" sz="2800" strike="noStrike" noProof="1" dirty="0">
              <a:solidFill>
                <a:srgbClr val="000099"/>
              </a:solidFill>
              <a:latin typeface="黑体" panose="02010609060101010101" charset="-122"/>
              <a:ea typeface="黑体" panose="02010609060101010101" charset="-122"/>
            </a:endParaRPr>
          </a:p>
          <a:p>
            <a:pPr indent="302260" fontAlgn="base">
              <a:lnSpc>
                <a:spcPct val="150000"/>
              </a:lnSpc>
            </a:pPr>
            <a:r>
              <a:rPr lang="zh-CN" altLang="en-US" sz="2800" strike="noStrike" noProof="1" dirty="0">
                <a:solidFill>
                  <a:srgbClr val="000099"/>
                </a:solidFill>
                <a:latin typeface="黑体" panose="02010609060101010101" charset="-122"/>
                <a:ea typeface="黑体" panose="02010609060101010101" charset="-122"/>
                <a:cs typeface="+mn-cs"/>
              </a:rPr>
              <a:t>  第三，历史教育承担保障人的学力，发展人的智慧的使命。  </a:t>
            </a:r>
            <a:endParaRPr lang="zh-CN" altLang="en-US" sz="2800" strike="noStrike" noProof="1" dirty="0">
              <a:solidFill>
                <a:srgbClr val="000099"/>
              </a:solidFill>
              <a:latin typeface="黑体" panose="02010609060101010101" charset="-122"/>
              <a:ea typeface="黑体" panose="02010609060101010101" charset="-122"/>
            </a:endParaRPr>
          </a:p>
          <a:p>
            <a:pPr indent="302260" fontAlgn="base">
              <a:lnSpc>
                <a:spcPct val="150000"/>
              </a:lnSpc>
            </a:pPr>
            <a:r>
              <a:rPr lang="zh-CN" altLang="en-US" sz="2800" strike="noStrike" noProof="1" dirty="0">
                <a:solidFill>
                  <a:srgbClr val="000099"/>
                </a:solidFill>
                <a:latin typeface="黑体" panose="02010609060101010101" charset="-122"/>
                <a:ea typeface="黑体" panose="02010609060101010101" charset="-122"/>
                <a:cs typeface="+mn-cs"/>
              </a:rPr>
              <a:t>  第四，历史教育承担促进学科整体发展，完善学科教育功能的使命。 </a:t>
            </a:r>
            <a:endParaRPr lang="zh-CN" altLang="en-US" sz="2800" strike="noStrike" noProof="1" dirty="0">
              <a:solidFill>
                <a:srgbClr val="000099"/>
              </a:solidFill>
              <a:latin typeface="黑体" panose="02010609060101010101" charset="-122"/>
              <a:ea typeface="黑体" panose="02010609060101010101" charset="-122"/>
            </a:endParaRPr>
          </a:p>
          <a:p>
            <a:pPr indent="266700" fontAlgn="base">
              <a:lnSpc>
                <a:spcPct val="150000"/>
              </a:lnSpc>
            </a:pPr>
            <a:endParaRPr lang="en-US" altLang="zh-CN" sz="2000" strike="noStrike" noProof="1" dirty="0">
              <a:latin typeface="黑体" panose="02010609060101010101" charset="-122"/>
              <a:ea typeface="黑体" panose="02010609060101010101" charset="-122"/>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框 7"/>
          <p:cNvSpPr txBox="1"/>
          <p:nvPr>
            <p:custDataLst>
              <p:tags r:id="rId1"/>
            </p:custDataLst>
          </p:nvPr>
        </p:nvSpPr>
        <p:spPr>
          <a:xfrm>
            <a:off x="4583113" y="1314450"/>
            <a:ext cx="4376737" cy="4352925"/>
          </a:xfrm>
          <a:prstGeom prst="rect">
            <a:avLst/>
          </a:prstGeom>
          <a:noFill/>
          <a:ln w="9525">
            <a:noFill/>
          </a:ln>
        </p:spPr>
        <p:txBody>
          <a:bodyPr lIns="91440" tIns="45720" rIns="91440" bIns="45720" anchor="t" anchorCtr="0"/>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2000年，“里斯本战略”</a:t>
            </a:r>
            <a:endParaRPr lang="zh-CN" altLang="en-US" sz="2800" b="1" dirty="0">
              <a:latin typeface="楷体" panose="02010609060101010101" pitchFamily="49" charset="-122"/>
              <a:ea typeface="楷体" panose="02010609060101010101" pitchFamily="49" charset="-122"/>
            </a:endParaRPr>
          </a:p>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2001年2月，《教育与培训发展的具体目标》，“key competencies”首次出现</a:t>
            </a:r>
            <a:endParaRPr lang="zh-CN" altLang="en-US" sz="2800" b="1" dirty="0">
              <a:latin typeface="楷体" panose="02010609060101010101" pitchFamily="49" charset="-122"/>
              <a:ea typeface="楷体" panose="02010609060101010101" pitchFamily="49" charset="-122"/>
            </a:endParaRPr>
          </a:p>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2006年12月，通过了关于核心素养的议案</a:t>
            </a:r>
            <a:endParaRPr lang="zh-CN" altLang="en-US" sz="2800" b="1" dirty="0">
              <a:latin typeface="楷体" panose="02010609060101010101" pitchFamily="49" charset="-122"/>
              <a:ea typeface="楷体" panose="02010609060101010101" pitchFamily="49" charset="-122"/>
            </a:endParaRPr>
          </a:p>
        </p:txBody>
      </p:sp>
      <p:sp>
        <p:nvSpPr>
          <p:cNvPr id="146434" name="文本框 8"/>
          <p:cNvSpPr txBox="1"/>
          <p:nvPr>
            <p:custDataLst>
              <p:tags r:id="rId2"/>
            </p:custDataLst>
          </p:nvPr>
        </p:nvSpPr>
        <p:spPr>
          <a:xfrm>
            <a:off x="517525" y="1314450"/>
            <a:ext cx="3886200" cy="4351338"/>
          </a:xfrm>
          <a:prstGeom prst="rect">
            <a:avLst/>
          </a:prstGeom>
          <a:noFill/>
          <a:ln w="9525">
            <a:noFill/>
          </a:ln>
        </p:spPr>
        <p:txBody>
          <a:bodyPr lIns="91440" tIns="45720" rIns="91440" bIns="45720" anchor="t" anchorCtr="0"/>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1997年“素养的界定与遴选：理论和概念基础</a:t>
            </a:r>
            <a:endParaRPr lang="zh-CN" altLang="en-US" sz="2800" b="1" dirty="0">
              <a:latin typeface="楷体" panose="02010609060101010101" pitchFamily="49" charset="-122"/>
              <a:ea typeface="楷体" panose="02010609060101010101" pitchFamily="49" charset="-122"/>
            </a:endParaRPr>
          </a:p>
          <a:p>
            <a:pPr marL="171450" indent="-171450">
              <a:lnSpc>
                <a:spcPct val="90000"/>
              </a:lnSpc>
              <a:spcBef>
                <a:spcPts val="750"/>
              </a:spcBef>
              <a:buFont typeface="Arial" panose="020B0604020202020204" pitchFamily="34" charset="0"/>
              <a:buChar char="•"/>
            </a:pPr>
            <a:r>
              <a:rPr lang="zh-CN" altLang="en-US" sz="2800" b="1" dirty="0">
                <a:latin typeface="楷体" panose="02010609060101010101" pitchFamily="49" charset="-122"/>
                <a:ea typeface="楷体" panose="02010609060101010101" pitchFamily="49" charset="-122"/>
              </a:rPr>
              <a:t>2003年，《核心素养促进成功的生活和健全的社会》</a:t>
            </a:r>
            <a:endParaRPr lang="zh-CN" altLang="en-US" sz="2800" b="1" dirty="0">
              <a:latin typeface="楷体" panose="02010609060101010101" pitchFamily="49" charset="-122"/>
              <a:ea typeface="楷体" panose="02010609060101010101" pitchFamily="49" charset="-122"/>
            </a:endParaRPr>
          </a:p>
        </p:txBody>
      </p:sp>
      <p:pic>
        <p:nvPicPr>
          <p:cNvPr id="146435" name="图片 1"/>
          <p:cNvPicPr>
            <a:picLocks noChangeAspect="1"/>
          </p:cNvPicPr>
          <p:nvPr/>
        </p:nvPicPr>
        <p:blipFill>
          <a:blip r:embed="rId3"/>
          <a:stretch>
            <a:fillRect/>
          </a:stretch>
        </p:blipFill>
        <p:spPr>
          <a:xfrm>
            <a:off x="682625" y="4606925"/>
            <a:ext cx="3163888" cy="1152525"/>
          </a:xfrm>
          <a:prstGeom prst="rect">
            <a:avLst/>
          </a:prstGeom>
          <a:noFill/>
          <a:ln w="9525">
            <a:noFill/>
          </a:ln>
        </p:spPr>
      </p:pic>
      <p:pic>
        <p:nvPicPr>
          <p:cNvPr id="35844" name="图片 2"/>
          <p:cNvPicPr>
            <a:picLocks noChangeAspect="1"/>
          </p:cNvPicPr>
          <p:nvPr/>
        </p:nvPicPr>
        <p:blipFill>
          <a:blip r:embed="rId4"/>
          <a:stretch>
            <a:fillRect/>
          </a:stretch>
        </p:blipFill>
        <p:spPr>
          <a:xfrm>
            <a:off x="5499100" y="4402138"/>
            <a:ext cx="2543175" cy="169862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1"/>
                                        </p:tgtEl>
                                        <p:attrNameLst>
                                          <p:attrName>style.visibility</p:attrName>
                                        </p:attrNameLst>
                                      </p:cBhvr>
                                      <p:to>
                                        <p:strVal val="visible"/>
                                      </p:to>
                                    </p:set>
                                    <p:anim calcmode="lin" valueType="num">
                                      <p:cBhvr>
                                        <p:cTn id="7" dur="500" fill="hold"/>
                                        <p:tgtEl>
                                          <p:spTgt spid="35841"/>
                                        </p:tgtEl>
                                        <p:attrNameLst>
                                          <p:attrName>ppt_x</p:attrName>
                                        </p:attrNameLst>
                                      </p:cBhvr>
                                      <p:tavLst>
                                        <p:tav tm="0">
                                          <p:val>
                                            <p:strVal val="#ppt_x"/>
                                          </p:val>
                                        </p:tav>
                                        <p:tav tm="100000">
                                          <p:val>
                                            <p:strVal val="#ppt_x"/>
                                          </p:val>
                                        </p:tav>
                                      </p:tavLst>
                                    </p:anim>
                                    <p:anim calcmode="lin" valueType="num">
                                      <p:cBhvr>
                                        <p:cTn id="8" dur="500" fill="hold"/>
                                        <p:tgtEl>
                                          <p:spTgt spid="358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p:cTn id="13" dur="500" fill="hold"/>
                                        <p:tgtEl>
                                          <p:spTgt spid="35844"/>
                                        </p:tgtEl>
                                        <p:attrNameLst>
                                          <p:attrName>ppt_x</p:attrName>
                                        </p:attrNameLst>
                                      </p:cBhvr>
                                      <p:tavLst>
                                        <p:tav tm="0">
                                          <p:val>
                                            <p:strVal val="#ppt_x"/>
                                          </p:val>
                                        </p:tav>
                                        <p:tav tm="100000">
                                          <p:val>
                                            <p:strVal val="#ppt_x"/>
                                          </p:val>
                                        </p:tav>
                                      </p:tavLst>
                                    </p:anim>
                                    <p:anim calcmode="lin" valueType="num">
                                      <p:cBhvr>
                                        <p:cTn id="14"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48482" name="内容占位符 1"/>
          <p:cNvPicPr>
            <a:picLocks noGrp="1" noChangeAspect="1"/>
          </p:cNvPicPr>
          <p:nvPr>
            <p:ph idx="1"/>
          </p:nvPr>
        </p:nvPicPr>
        <p:blipFill>
          <a:blip r:embed="rId1"/>
          <a:stretch>
            <a:fillRect/>
          </a:stretch>
        </p:blipFill>
        <p:spPr>
          <a:xfrm>
            <a:off x="0" y="1311275"/>
            <a:ext cx="9039225" cy="4856163"/>
          </a:xfr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内容占位符 1"/>
          <p:cNvSpPr>
            <a:spLocks noGrp="1"/>
          </p:cNvSpPr>
          <p:nvPr>
            <p:ph idx="1"/>
          </p:nvPr>
        </p:nvSpPr>
        <p:spPr/>
        <p:txBody>
          <a:bodyPr lIns="91440" tIns="45720" rIns="91440" bIns="45720" anchor="t" anchorCtr="0"/>
          <a:p>
            <a:endParaRPr lang="zh-CN" altLang="en-US"/>
          </a:p>
        </p:txBody>
      </p:sp>
      <p:sp>
        <p:nvSpPr>
          <p:cNvPr id="14950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 name="文本框 3"/>
          <p:cNvSpPr txBox="1"/>
          <p:nvPr/>
        </p:nvSpPr>
        <p:spPr>
          <a:xfrm>
            <a:off x="400050" y="1092200"/>
            <a:ext cx="8551863" cy="4892675"/>
          </a:xfrm>
          <a:prstGeom prst="rect">
            <a:avLst/>
          </a:prstGeom>
          <a:noFill/>
        </p:spPr>
        <p:txBody>
          <a:bodyPr wrap="square" rtlCol="0">
            <a:spAutoFit/>
          </a:bodyPr>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en-US" altLang="zh-CN" sz="2400" b="1" kern="100" noProof="1" dirty="0">
                <a:latin typeface="Times New Roman" panose="02020603050405020304" pitchFamily="18" charset="0"/>
                <a:ea typeface="微软雅黑" panose="020B0503020204020204" charset="-122"/>
                <a:cs typeface="Times New Roman" panose="02020603050405020304" pitchFamily="18" charset="0"/>
                <a:sym typeface="+mn-ea"/>
              </a:rPr>
              <a:t>Key </a:t>
            </a:r>
            <a:r>
              <a:rPr lang="en-US" altLang="zh-CN" sz="2400" b="1" kern="100" noProof="1" dirty="0" err="1">
                <a:latin typeface="Times New Roman" panose="02020603050405020304" pitchFamily="18" charset="0"/>
                <a:ea typeface="微软雅黑" panose="020B0503020204020204" charset="-122"/>
                <a:cs typeface="Times New Roman" panose="02020603050405020304" pitchFamily="18" charset="0"/>
                <a:sym typeface="+mn-ea"/>
              </a:rPr>
              <a:t>Comptences</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（核心素养）</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是应对知识经济和全球化挑战的关键能力。</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启示是针对新的科技革命（如数字化）和各种结构变化（如经济和社会）应该做好哪些准备。</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历史学科的</a:t>
            </a:r>
            <a:r>
              <a:rPr lang="zh-CN" altLang="zh-CN" sz="2400" b="1" kern="100" noProof="1" dirty="0">
                <a:solidFill>
                  <a:srgbClr val="FF0000"/>
                </a:solidFill>
                <a:latin typeface="微软雅黑" panose="020B0503020204020204" charset="-122"/>
                <a:ea typeface="微软雅黑" panose="020B0503020204020204" charset="-122"/>
                <a:cs typeface="微软雅黑" panose="020B0503020204020204" charset="-122"/>
                <a:sym typeface="+mn-ea"/>
              </a:rPr>
              <a:t>新知识</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、新技能、新方法、新视野若不以</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关键能力</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打基础，再怎样包装</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素养</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zh-CN" sz="2400" b="1" kern="100" noProof="1" dirty="0">
                <a:latin typeface="微软雅黑" panose="020B0503020204020204" charset="-122"/>
                <a:ea typeface="微软雅黑" panose="020B0503020204020204" charset="-122"/>
                <a:cs typeface="微软雅黑" panose="020B0503020204020204" charset="-122"/>
                <a:sym typeface="+mn-ea"/>
              </a:rPr>
              <a:t>也无济于事</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marL="342900" indent="-342900" algn="just" fontAlgn="auto">
              <a:lnSpc>
                <a:spcPct val="150000"/>
              </a:lnSpc>
              <a:spcBef>
                <a:spcPts val="0"/>
              </a:spcBef>
              <a:spcAft>
                <a:spcPts val="0"/>
              </a:spcAft>
              <a:buClr>
                <a:srgbClr val="FF0000"/>
              </a:buClr>
              <a:buFont typeface="Wingdings" panose="05000000000000000000" pitchFamily="2" charset="2"/>
              <a:buChar char="l"/>
              <a:defRPr/>
            </a:pP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技能是虚的，哪来的能力？能力是虚的，哪来的学科品质。</a:t>
            </a:r>
            <a:endParaRPr lang="en-US" altLang="zh-CN" sz="2400" b="1" kern="100" noProof="1" dirty="0">
              <a:latin typeface="微软雅黑" panose="020B0503020204020204" charset="-122"/>
              <a:ea typeface="微软雅黑" panose="020B0503020204020204" charset="-122"/>
              <a:cs typeface="微软雅黑" panose="020B0503020204020204" charset="-122"/>
            </a:endParaRPr>
          </a:p>
          <a:p>
            <a:pPr algn="just" fontAlgn="auto">
              <a:lnSpc>
                <a:spcPct val="150000"/>
              </a:lnSpc>
              <a:spcBef>
                <a:spcPts val="0"/>
              </a:spcBef>
              <a:spcAft>
                <a:spcPts val="0"/>
              </a:spcAft>
              <a:defRPr/>
            </a:pPr>
            <a:r>
              <a:rPr lang="zh-CN" altLang="en-US" sz="2400" b="1" kern="100" noProof="1" dirty="0">
                <a:latin typeface="+mn-ea"/>
                <a:ea typeface="+mn-ea"/>
                <a:cs typeface="Times New Roman" panose="02020603050405020304" pitchFamily="18" charset="0"/>
                <a:sym typeface="+mn-ea"/>
              </a:rPr>
              <a:t>         </a:t>
            </a:r>
            <a:r>
              <a:rPr lang="en-US" altLang="zh-CN" sz="2400" b="1" kern="100" noProof="1" dirty="0">
                <a:latin typeface="+mn-ea"/>
                <a:ea typeface="+mn-ea"/>
                <a:cs typeface="Times New Roman" panose="02020603050405020304" pitchFamily="18" charset="0"/>
                <a:sym typeface="+mn-ea"/>
              </a:rPr>
              <a:t>——</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熊巧艺、赵亚夫：</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r>
              <a:rPr lang="zh-CN" altLang="en-US" sz="2400" b="1" kern="100" noProof="1" dirty="0">
                <a:latin typeface="微软雅黑" panose="020B0503020204020204" charset="-122"/>
                <a:ea typeface="微软雅黑" panose="020B0503020204020204" charset="-122"/>
                <a:cs typeface="微软雅黑" panose="020B0503020204020204" charset="-122"/>
                <a:sym typeface="+mn-ea"/>
              </a:rPr>
              <a:t>“核心素养”概念辨析</a:t>
            </a:r>
            <a:r>
              <a:rPr lang="en-US" altLang="zh-CN" sz="2400" b="1" kern="100" noProof="1" dirty="0">
                <a:latin typeface="微软雅黑" panose="020B0503020204020204" charset="-122"/>
                <a:ea typeface="微软雅黑" panose="020B0503020204020204" charset="-122"/>
                <a:cs typeface="微软雅黑" panose="020B0503020204020204" charset="-122"/>
                <a:sym typeface="+mn-ea"/>
              </a:rPr>
              <a:t>》</a:t>
            </a:r>
            <a:endParaRPr lang="zh-CN" altLang="en-US" sz="2400" b="1" kern="100" noProof="1" dirty="0">
              <a:latin typeface="微软雅黑" panose="020B0503020204020204" charset="-122"/>
              <a:ea typeface="微软雅黑" panose="020B0503020204020204" charset="-122"/>
              <a:cs typeface="微软雅黑" panose="020B0503020204020204" charset="-122"/>
            </a:endParaRPr>
          </a:p>
          <a:p>
            <a:endParaRPr lang="zh-CN" altLang="en-US" sz="2400" noProof="1"/>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2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45059" name="图片 0" descr="1.jpg"/>
          <p:cNvPicPr>
            <a:picLocks noGrp="1" noChangeAspect="1"/>
          </p:cNvPicPr>
          <p:nvPr>
            <p:ph idx="1"/>
          </p:nvPr>
        </p:nvPicPr>
        <p:blipFill>
          <a:blip r:embed="rId1"/>
          <a:stretch>
            <a:fillRect/>
          </a:stretch>
        </p:blipFill>
        <p:spPr>
          <a:xfrm>
            <a:off x="-23812" y="-47625"/>
            <a:ext cx="9191625" cy="6981825"/>
          </a:xfr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ppt_x</p:attrName>
                                        </p:attrNameLst>
                                      </p:cBhvr>
                                      <p:tavLst>
                                        <p:tav tm="0">
                                          <p:val>
                                            <p:strVal val="#ppt_x"/>
                                          </p:val>
                                        </p:tav>
                                        <p:tav tm="100000">
                                          <p:val>
                                            <p:strVal val="#ppt_x"/>
                                          </p:val>
                                        </p:tav>
                                      </p:tavLst>
                                    </p:anim>
                                    <p:anim calcmode="lin" valueType="num">
                                      <p:cBhvr>
                                        <p:cTn id="8"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3" name="内容占位符 1"/>
          <p:cNvSpPr>
            <a:spLocks noGrp="1"/>
          </p:cNvSpPr>
          <p:nvPr>
            <p:ph idx="1"/>
          </p:nvPr>
        </p:nvSpPr>
        <p:spPr/>
        <p:txBody>
          <a:bodyPr lIns="91440" tIns="45720" rIns="91440" bIns="45720" anchor="t" anchorCtr="0"/>
          <a:p>
            <a:endParaRPr lang="zh-CN" altLang="en-US"/>
          </a:p>
        </p:txBody>
      </p:sp>
      <p:sp>
        <p:nvSpPr>
          <p:cNvPr id="151554"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51555" name="图片 3" descr="5D}UC4~CJ69X}UJ_)8JF3YV"/>
          <p:cNvPicPr>
            <a:picLocks noChangeAspect="1"/>
          </p:cNvPicPr>
          <p:nvPr/>
        </p:nvPicPr>
        <p:blipFill>
          <a:blip r:embed="rId1"/>
          <a:stretch>
            <a:fillRect/>
          </a:stretch>
        </p:blipFill>
        <p:spPr>
          <a:xfrm>
            <a:off x="-3175" y="-33337"/>
            <a:ext cx="9178925" cy="6959600"/>
          </a:xfrm>
          <a:prstGeom prst="rect">
            <a:avLst/>
          </a:prstGeom>
          <a:noFill/>
          <a:ln w="9525">
            <a:noFill/>
          </a:ln>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7" name="内容占位符 1"/>
          <p:cNvSpPr>
            <a:spLocks noGrp="1"/>
          </p:cNvSpPr>
          <p:nvPr>
            <p:ph idx="1"/>
          </p:nvPr>
        </p:nvSpPr>
        <p:spPr/>
        <p:txBody>
          <a:bodyPr lIns="91440" tIns="45720" rIns="91440" bIns="45720" anchor="t" anchorCtr="0"/>
          <a:p>
            <a:endParaRPr lang="zh-CN" altLang="en-US"/>
          </a:p>
        </p:txBody>
      </p:sp>
      <p:sp>
        <p:nvSpPr>
          <p:cNvPr id="152578"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endParaRPr lang="zh-CN" altLang="en-US" kern="1200">
              <a:latin typeface="+mj-lt"/>
              <a:ea typeface="+mj-ea"/>
              <a:cs typeface="+mj-cs"/>
            </a:endParaRPr>
          </a:p>
        </p:txBody>
      </p:sp>
      <p:pic>
        <p:nvPicPr>
          <p:cNvPr id="152579" name="图片 3" descr=")NBZX9JW~FXH[K571WVB9JE"/>
          <p:cNvPicPr>
            <a:picLocks noChangeAspect="1"/>
          </p:cNvPicPr>
          <p:nvPr/>
        </p:nvPicPr>
        <p:blipFill>
          <a:blip r:embed="rId1"/>
          <a:stretch>
            <a:fillRect/>
          </a:stretch>
        </p:blipFill>
        <p:spPr>
          <a:xfrm>
            <a:off x="900113" y="1052513"/>
            <a:ext cx="7643812" cy="5700712"/>
          </a:xfrm>
          <a:prstGeom prst="rect">
            <a:avLst/>
          </a:prstGeom>
          <a:noFill/>
          <a:ln w="9525">
            <a:noFill/>
          </a:ln>
        </p:spPr>
      </p:pic>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1" name="内容占位符 1"/>
          <p:cNvSpPr>
            <a:spLocks noGrp="1"/>
          </p:cNvSpPr>
          <p:nvPr>
            <p:ph idx="1"/>
          </p:nvPr>
        </p:nvSpPr>
        <p:spPr/>
        <p:txBody>
          <a:bodyPr lIns="91440" tIns="45720" rIns="91440" bIns="45720" anchor="t" anchorCtr="0"/>
          <a:p>
            <a:endParaRPr lang="zh-CN" altLang="en-US"/>
          </a:p>
        </p:txBody>
      </p:sp>
      <p:sp>
        <p:nvSpPr>
          <p:cNvPr id="153602"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4034" name="Rectangle 2"/>
          <p:cNvSpPr>
            <a:spLocks noGrp="1" noChangeArrowheads="1"/>
          </p:cNvSpPr>
          <p:nvPr/>
        </p:nvSpPr>
        <p:spPr>
          <a:xfrm>
            <a:off x="334963" y="1857375"/>
            <a:ext cx="7188200" cy="3967163"/>
          </a:xfrm>
          <a:prstGeom prst="rect">
            <a:avLst/>
          </a:prstGeom>
        </p:spPr>
        <p:txBody>
          <a:bodyPr vert="horz" lIns="91440" tIns="45720" rIns="91440" bIns="45720" rtlCol="0">
            <a:normAutofit fontScale="90000" lnSpcReduction="1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1.两篇报道有何相似之处</a:t>
            </a:r>
            <a:r>
              <a:rPr lang="zh-CN" altLang="en-US" sz="2800" strike="noStrike" noProof="1" dirty="0" smtClean="0">
                <a:latin typeface="黑体" panose="02010609060101010101" charset="-122"/>
                <a:ea typeface="黑体" panose="02010609060101010101" charset="-122"/>
                <a:cs typeface="+mn-cs"/>
              </a:rPr>
              <a:t>？</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2.二者有什么不同</a:t>
            </a:r>
            <a:r>
              <a:rPr lang="zh-CN" altLang="en-US" sz="2800" strike="noStrike" noProof="1" dirty="0" smtClean="0">
                <a:latin typeface="黑体" panose="02010609060101010101" charset="-122"/>
                <a:ea typeface="黑体" panose="02010609060101010101" charset="-122"/>
                <a:cs typeface="+mn-cs"/>
              </a:rPr>
              <a:t>？</a:t>
            </a:r>
            <a:r>
              <a:rPr lang="zh-CN" altLang="zh-CN" sz="2800" strike="noStrike" noProof="1" dirty="0" smtClean="0">
                <a:latin typeface="黑体" panose="02010609060101010101" charset="-122"/>
                <a:ea typeface="黑体" panose="02010609060101010101" charset="-122"/>
                <a:cs typeface="+mn-cs"/>
              </a:rPr>
              <a:t>      </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3.你如何解释这种不同</a:t>
            </a:r>
            <a:r>
              <a:rPr lang="zh-CN" altLang="en-US" sz="2800" strike="noStrike" noProof="1" dirty="0" smtClean="0">
                <a:latin typeface="黑体" panose="02010609060101010101" charset="-122"/>
                <a:ea typeface="黑体" panose="02010609060101010101" charset="-122"/>
                <a:cs typeface="+mn-cs"/>
              </a:rPr>
              <a:t>？</a:t>
            </a:r>
            <a:r>
              <a:rPr lang="zh-CN" altLang="zh-CN" sz="2800" strike="noStrike" noProof="1" dirty="0" smtClean="0">
                <a:latin typeface="黑体" panose="02010609060101010101" charset="-122"/>
                <a:ea typeface="黑体" panose="02010609060101010101" charset="-122"/>
                <a:cs typeface="+mn-cs"/>
              </a:rPr>
              <a:t>                  </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4.你认为读完这两篇文章的人会有什么反应？</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5.你能确定最近发生的与上述情况相类似的事件吗？</a:t>
            </a:r>
            <a:endParaRPr lang="zh-CN" altLang="zh-CN" sz="2800" strike="noStrike" noProof="1" dirty="0" smtClean="0">
              <a:latin typeface="黑体" panose="02010609060101010101" charset="-122"/>
              <a:ea typeface="黑体" panose="02010609060101010101" charset="-122"/>
            </a:endParaRPr>
          </a:p>
          <a:p>
            <a:pPr fontAlgn="base">
              <a:lnSpc>
                <a:spcPct val="140000"/>
              </a:lnSpc>
              <a:spcBef>
                <a:spcPts val="0"/>
              </a:spcBef>
              <a:buFontTx/>
              <a:buNone/>
            </a:pPr>
            <a:r>
              <a:rPr lang="zh-CN" altLang="zh-CN" sz="2800" strike="noStrike" noProof="1" dirty="0" smtClean="0">
                <a:latin typeface="黑体" panose="02010609060101010101" charset="-122"/>
                <a:ea typeface="黑体" panose="02010609060101010101" charset="-122"/>
                <a:cs typeface="+mn-cs"/>
              </a:rPr>
              <a:t>6.你认为当你读或听到一个事件的报道时，应该怎么做？</a:t>
            </a:r>
            <a:endParaRPr lang="zh-CN" altLang="zh-CN" sz="2800" strike="noStrike" noProof="1" dirty="0" smtClean="0">
              <a:latin typeface="黑体" panose="02010609060101010101" charset="-122"/>
              <a:ea typeface="黑体" panose="02010609060101010101" charset="-122"/>
            </a:endParaRPr>
          </a:p>
        </p:txBody>
      </p:sp>
      <p:grpSp>
        <p:nvGrpSpPr>
          <p:cNvPr id="44035" name="Group 3"/>
          <p:cNvGrpSpPr/>
          <p:nvPr/>
        </p:nvGrpSpPr>
        <p:grpSpPr>
          <a:xfrm>
            <a:off x="7793038" y="1727200"/>
            <a:ext cx="1171575" cy="3887788"/>
            <a:chOff x="0" y="0"/>
            <a:chExt cx="738" cy="2514"/>
          </a:xfrm>
        </p:grpSpPr>
        <p:sp>
          <p:nvSpPr>
            <p:cNvPr id="153605" name="Oval 4"/>
            <p:cNvSpPr/>
            <p:nvPr/>
          </p:nvSpPr>
          <p:spPr>
            <a:xfrm>
              <a:off x="9" y="0"/>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dirty="0">
                  <a:solidFill>
                    <a:srgbClr val="0000FF"/>
                  </a:solidFill>
                  <a:latin typeface="楷体" panose="02010609060101010101" pitchFamily="49" charset="-122"/>
                  <a:ea typeface="楷体" panose="02010609060101010101" pitchFamily="49" charset="-122"/>
                </a:rPr>
                <a:t>事实</a:t>
              </a:r>
              <a:endParaRPr lang="zh-CN" altLang="zh-CN" sz="2400" b="1" dirty="0">
                <a:solidFill>
                  <a:srgbClr val="0000FF"/>
                </a:solidFill>
                <a:latin typeface="楷体" panose="02010609060101010101" pitchFamily="49" charset="-122"/>
                <a:ea typeface="楷体" panose="02010609060101010101" pitchFamily="49" charset="-122"/>
              </a:endParaRPr>
            </a:p>
          </p:txBody>
        </p:sp>
        <p:sp>
          <p:nvSpPr>
            <p:cNvPr id="153606" name="Oval 5"/>
            <p:cNvSpPr/>
            <p:nvPr/>
          </p:nvSpPr>
          <p:spPr>
            <a:xfrm>
              <a:off x="12" y="411"/>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观点</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07" name="Oval 6"/>
            <p:cNvSpPr/>
            <p:nvPr/>
          </p:nvSpPr>
          <p:spPr>
            <a:xfrm>
              <a:off x="12" y="834"/>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立场</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08" name="Oval 7"/>
            <p:cNvSpPr/>
            <p:nvPr/>
          </p:nvSpPr>
          <p:spPr>
            <a:xfrm>
              <a:off x="9" y="1251"/>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影响</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09" name="Oval 8"/>
            <p:cNvSpPr/>
            <p:nvPr/>
          </p:nvSpPr>
          <p:spPr>
            <a:xfrm>
              <a:off x="0" y="1680"/>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现实</a:t>
              </a:r>
              <a:endParaRPr lang="zh-CN" altLang="zh-CN" sz="2400" b="1">
                <a:solidFill>
                  <a:srgbClr val="0000FF"/>
                </a:solidFill>
                <a:latin typeface="楷体" panose="02010609060101010101" pitchFamily="49" charset="-122"/>
                <a:ea typeface="楷体" panose="02010609060101010101" pitchFamily="49" charset="-122"/>
              </a:endParaRPr>
            </a:p>
          </p:txBody>
        </p:sp>
        <p:sp>
          <p:nvSpPr>
            <p:cNvPr id="153610" name="Oval 9"/>
            <p:cNvSpPr/>
            <p:nvPr/>
          </p:nvSpPr>
          <p:spPr>
            <a:xfrm>
              <a:off x="18" y="2130"/>
              <a:ext cx="720" cy="384"/>
            </a:xfrm>
            <a:prstGeom prst="ellipse">
              <a:avLst/>
            </a:prstGeom>
            <a:noFill/>
            <a:ln w="9525" cap="flat" cmpd="sng">
              <a:solidFill>
                <a:schemeClr val="tx1"/>
              </a:solidFill>
              <a:prstDash val="solid"/>
              <a:round/>
              <a:headEnd type="none" w="med" len="med"/>
              <a:tailEnd type="none" w="med" len="med"/>
            </a:ln>
          </p:spPr>
          <p:txBody>
            <a:bodyPr wrap="none" anchor="ctr" anchorCtr="0"/>
            <a:p>
              <a:pPr algn="ctr"/>
              <a:r>
                <a:rPr lang="zh-CN" altLang="zh-CN" sz="2400" b="1">
                  <a:solidFill>
                    <a:srgbClr val="0000FF"/>
                  </a:solidFill>
                  <a:latin typeface="楷体" panose="02010609060101010101" pitchFamily="49" charset="-122"/>
                  <a:ea typeface="楷体" panose="02010609060101010101" pitchFamily="49" charset="-122"/>
                </a:rPr>
                <a:t>智慧</a:t>
              </a:r>
              <a:endParaRPr lang="zh-CN" altLang="zh-CN" sz="2400" b="1">
                <a:solidFill>
                  <a:srgbClr val="0000FF"/>
                </a:solidFill>
                <a:latin typeface="楷体" panose="02010609060101010101" pitchFamily="49" charset="-122"/>
                <a:ea typeface="楷体" panose="02010609060101010101" pitchFamily="49"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blinds(horizontal)">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4851400" y="1477963"/>
            <a:ext cx="3989388" cy="4851400"/>
          </a:xfrm>
          <a:prstGeom prst="rect">
            <a:avLst/>
          </a:prstGeom>
        </p:spPr>
        <p:txBody>
          <a:bodyPr vert="horz" lIns="91440" tIns="45720" rIns="91440" bIns="45720" rtlCol="0">
            <a:normAutofit lnSpcReduction="10000"/>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认识任何事情都是建立在时空基础上的</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理解时、空、事三者是共生的</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要善于把握事物在不同的时间和空间里的意义是完全不一样  </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掌握事情发生的、发展乃至整个进程的具体时间和空间环境，建构起人、事、物、之间的相互关联性及因果关系</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正确理解事物的变迁、延续、发展、进步等意义，正确对待自己人生过程中所遇到的人和事，或对整个社会现象做出正确而且合理的解释</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9" name="文本框 8"/>
          <p:cNvSpPr txBox="1"/>
          <p:nvPr>
            <p:custDataLst>
              <p:tags r:id="rId2"/>
            </p:custDataLst>
          </p:nvPr>
        </p:nvSpPr>
        <p:spPr>
          <a:xfrm>
            <a:off x="445769" y="1477644"/>
            <a:ext cx="4255747" cy="4778375"/>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了解世纪、年代、前期、中叶后期等关于时间的表达方式。</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识别历史地图，掌握古今地名位置及区别</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依时间顺序编制史事发展进程的图表</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划分历史阶段，总结阶段特征</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梳理中外共时性大事年表，分析中外共时性的问题</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独立探究，用时间术语、分期方式结合历史背景和历程影响，论述自己对历史发展的认识。</a:t>
            </a:r>
            <a:endPar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endParaRPr>
          </a:p>
        </p:txBody>
      </p:sp>
      <p:sp>
        <p:nvSpPr>
          <p:cNvPr id="154627" name="文本框 9"/>
          <p:cNvSpPr txBox="1"/>
          <p:nvPr>
            <p:custDataLst>
              <p:tags r:id="rId3"/>
            </p:custDataLst>
          </p:nvPr>
        </p:nvSpPr>
        <p:spPr>
          <a:xfrm>
            <a:off x="703263" y="152400"/>
            <a:ext cx="7886700" cy="1325563"/>
          </a:xfrm>
          <a:prstGeom prst="rect">
            <a:avLst/>
          </a:prstGeom>
          <a:noFill/>
          <a:ln w="9525">
            <a:noFill/>
          </a:ln>
        </p:spPr>
        <p:txBody>
          <a:bodyPr lIns="91440" tIns="45720" rIns="91440" bIns="45720" anchor="ctr" anchorCtr="0"/>
          <a:p>
            <a:pPr>
              <a:lnSpc>
                <a:spcPct val="90000"/>
              </a:lnSpc>
            </a:pPr>
            <a:r>
              <a:rPr lang="en-US" altLang="zh-CN" sz="3300" dirty="0">
                <a:latin typeface="Arial" panose="020B0604020202020204" pitchFamily="34" charset="0"/>
                <a:ea typeface="黑体" panose="02010609060101010101" charset="-122"/>
              </a:rPr>
              <a:t>    </a:t>
            </a:r>
            <a:endParaRPr lang="zh-CN" altLang="en-US" sz="3300" dirty="0">
              <a:latin typeface="Arial" panose="020B0604020202020204" pitchFamily="34" charset="0"/>
              <a:ea typeface="黑体" panose="02010609060101010101" charset="-122"/>
            </a:endParaRPr>
          </a:p>
        </p:txBody>
      </p:sp>
      <p:sp>
        <p:nvSpPr>
          <p:cNvPr id="16" name="五边形 15"/>
          <p:cNvSpPr/>
          <p:nvPr>
            <p:custDataLst>
              <p:tags r:id="rId4"/>
            </p:custDataLst>
          </p:nvPr>
        </p:nvSpPr>
        <p:spPr>
          <a:xfrm>
            <a:off x="619125" y="487363"/>
            <a:ext cx="5081588" cy="738188"/>
          </a:xfrm>
          <a:prstGeom prst="homePlate">
            <a:avLst>
              <a:gd name="adj" fmla="val 765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8000" tIns="0" rIns="0" bIns="0" numCol="1" spcCol="0" rtlCol="0" fromWordArt="0" anchor="ctr" anchorCtr="0" forceAA="0" compatLnSpc="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fontAlgn="base"/>
            <a:r>
              <a:rPr lang="zh-CN" altLang="en-US" sz="2400" strike="noStrike" noProof="1" dirty="0">
                <a:solidFill>
                  <a:srgbClr val="FFFFFF"/>
                </a:solidFill>
                <a:latin typeface="Arial" panose="020B0604020202020204" pitchFamily="34" charset="0"/>
                <a:ea typeface="宋体" panose="02010600030101010101" pitchFamily="2" charset="-122"/>
              </a:rPr>
              <a:t>时空观念的培养</a:t>
            </a:r>
            <a:endParaRPr lang="zh-CN" altLang="en-US" sz="2400" strike="noStrike" noProof="1" dirty="0">
              <a:solidFill>
                <a:srgbClr val="FFFFFF"/>
              </a:solidFill>
              <a:latin typeface="Arial" panose="020B0604020202020204" pitchFamily="34" charset="0"/>
              <a:ea typeface="黑体" panose="02010609060101010101" charset="-122"/>
            </a:endParaRPr>
          </a:p>
        </p:txBody>
      </p:sp>
    </p:spTree>
    <p:custDataLst>
      <p:tags r:id="rId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3" name="内容占位符 1"/>
          <p:cNvSpPr>
            <a:spLocks noGrp="1"/>
          </p:cNvSpPr>
          <p:nvPr>
            <p:ph idx="1"/>
          </p:nvPr>
        </p:nvSpPr>
        <p:spPr/>
        <p:txBody>
          <a:bodyPr lIns="91440" tIns="45720" rIns="91440" bIns="45720" anchor="t" anchorCtr="0"/>
          <a:p>
            <a:endParaRPr lang="zh-CN" altLang="en-US"/>
          </a:p>
        </p:txBody>
      </p:sp>
      <p:sp>
        <p:nvSpPr>
          <p:cNvPr id="156674"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9" name="文本框 8"/>
          <p:cNvSpPr txBox="1"/>
          <p:nvPr>
            <p:custDataLst>
              <p:tags r:id="rId1"/>
            </p:custDataLst>
          </p:nvPr>
        </p:nvSpPr>
        <p:spPr>
          <a:xfrm>
            <a:off x="468313" y="1916113"/>
            <a:ext cx="3727450" cy="4351338"/>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第一层次：</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lnSpc>
                <a:spcPct val="150000"/>
              </a:lnSpc>
              <a:buNone/>
            </a:pP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知道工业革命起止时间的不同表达方式，能够看懂历史地图，明确开展工业革命国家的地理位置。</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8" name="文本框 7"/>
          <p:cNvSpPr txBox="1"/>
          <p:nvPr>
            <p:custDataLst>
              <p:tags r:id="rId2"/>
            </p:custDataLst>
          </p:nvPr>
        </p:nvSpPr>
        <p:spPr>
          <a:xfrm>
            <a:off x="4787900" y="1916113"/>
            <a:ext cx="4070350" cy="4351338"/>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第二层次：</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marL="0" indent="0" fontAlgn="base">
              <a:lnSpc>
                <a:spcPct val="150000"/>
              </a:lnSpc>
              <a:buNone/>
            </a:pP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以时间为依据，梳理工业革命发展的历程并说明各阶段特征； </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marL="0" indent="0" fontAlgn="base">
              <a:lnSpc>
                <a:spcPct val="150000"/>
              </a:lnSpc>
              <a:buNone/>
            </a:pP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以空间为基础，分析英国首先开展工业革命的原因。</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11" name="五边形 10"/>
          <p:cNvSpPr/>
          <p:nvPr>
            <p:custDataLst>
              <p:tags r:id="rId3"/>
            </p:custDataLst>
          </p:nvPr>
        </p:nvSpPr>
        <p:spPr>
          <a:xfrm>
            <a:off x="468313" y="260350"/>
            <a:ext cx="5549900" cy="739775"/>
          </a:xfrm>
          <a:prstGeom prst="homePlate">
            <a:avLst>
              <a:gd name="adj" fmla="val 765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8000" tIns="0" rIns="0" bIns="0" numCol="1" spcCol="0" rtlCol="0" fromWordArt="0" anchor="ctr" anchorCtr="0" forceAA="0" compatLnSpc="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fontAlgn="base"/>
            <a:r>
              <a:rPr lang="zh-CN" altLang="en-US" sz="2400" strike="noStrike" noProof="1" dirty="0">
                <a:solidFill>
                  <a:srgbClr val="FFFFFF"/>
                </a:solidFill>
                <a:latin typeface="Arial" panose="020B0604020202020204" pitchFamily="34" charset="0"/>
                <a:ea typeface="宋体" panose="02010600030101010101" pitchFamily="2" charset="-122"/>
              </a:rPr>
              <a:t>工业革命：时空观念的课堂渗透</a:t>
            </a:r>
            <a:endParaRPr lang="zh-CN" altLang="en-US" sz="2400" strike="noStrike" noProof="1" dirty="0">
              <a:solidFill>
                <a:srgbClr val="FFFFFF"/>
              </a:solidFill>
              <a:latin typeface="Arial" panose="020B0604020202020204" pitchFamily="34" charset="0"/>
              <a:ea typeface="黑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7" name="内容占位符 1"/>
          <p:cNvSpPr>
            <a:spLocks noGrp="1"/>
          </p:cNvSpPr>
          <p:nvPr>
            <p:ph idx="1"/>
          </p:nvPr>
        </p:nvSpPr>
        <p:spPr/>
        <p:txBody>
          <a:bodyPr lIns="91440" tIns="45720" rIns="91440" bIns="45720" anchor="t" anchorCtr="0"/>
          <a:p>
            <a:endParaRPr lang="zh-CN" altLang="en-US"/>
          </a:p>
        </p:txBody>
      </p:sp>
      <p:sp>
        <p:nvSpPr>
          <p:cNvPr id="15769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9" name="文本框 8"/>
          <p:cNvSpPr txBox="1"/>
          <p:nvPr>
            <p:custDataLst>
              <p:tags r:id="rId1"/>
            </p:custDataLst>
          </p:nvPr>
        </p:nvSpPr>
        <p:spPr>
          <a:xfrm>
            <a:off x="619125" y="1254125"/>
            <a:ext cx="8081963" cy="4351338"/>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出示材料：</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lnSpc>
                <a:spcPct val="150000"/>
              </a:lnSpc>
              <a:buNone/>
            </a:pP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就某一方面来说，在欧洲有比英国更好的国家</a:t>
            </a: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a:t>
            </a: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如荷兰和法国。但是没有哪一个国家有英国这样好的综合条件。</a:t>
            </a: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a:t>
            </a:r>
            <a:br>
              <a:rPr lang="en-US" altLang="zh-CN"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br>
            <a:r>
              <a:rPr lang="en-US" altLang="zh-CN"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马克垚</a:t>
            </a:r>
            <a:endParaRPr lang="zh-CN" altLang="en-US"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pic>
        <p:nvPicPr>
          <p:cNvPr id="65538" name="图片 1" descr="1"/>
          <p:cNvPicPr>
            <a:picLocks noChangeAspect="1"/>
          </p:cNvPicPr>
          <p:nvPr/>
        </p:nvPicPr>
        <p:blipFill>
          <a:blip r:embed="rId2"/>
          <a:stretch>
            <a:fillRect/>
          </a:stretch>
        </p:blipFill>
        <p:spPr>
          <a:xfrm>
            <a:off x="330200" y="3425825"/>
            <a:ext cx="4103688" cy="1901825"/>
          </a:xfrm>
          <a:prstGeom prst="rect">
            <a:avLst/>
          </a:prstGeom>
          <a:noFill/>
          <a:ln w="9525">
            <a:noFill/>
          </a:ln>
        </p:spPr>
      </p:pic>
      <p:pic>
        <p:nvPicPr>
          <p:cNvPr id="65539" name="图片 2" descr="2"/>
          <p:cNvPicPr>
            <a:picLocks noChangeAspect="1"/>
          </p:cNvPicPr>
          <p:nvPr/>
        </p:nvPicPr>
        <p:blipFill>
          <a:blip r:embed="rId3"/>
          <a:stretch>
            <a:fillRect/>
          </a:stretch>
        </p:blipFill>
        <p:spPr>
          <a:xfrm>
            <a:off x="4803775" y="3425825"/>
            <a:ext cx="3937000" cy="1890713"/>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500" fill="hold"/>
                                        <p:tgtEl>
                                          <p:spTgt spid="65538"/>
                                        </p:tgtEl>
                                        <p:attrNameLst>
                                          <p:attrName>ppt_x</p:attrName>
                                        </p:attrNameLst>
                                      </p:cBhvr>
                                      <p:tavLst>
                                        <p:tav tm="0">
                                          <p:val>
                                            <p:strVal val="#ppt_x"/>
                                          </p:val>
                                        </p:tav>
                                        <p:tav tm="100000">
                                          <p:val>
                                            <p:strVal val="#ppt_x"/>
                                          </p:val>
                                        </p:tav>
                                      </p:tavLst>
                                    </p:anim>
                                    <p:anim calcmode="lin" valueType="num">
                                      <p:cBhvr>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539"/>
                                        </p:tgtEl>
                                        <p:attrNameLst>
                                          <p:attrName>style.visibility</p:attrName>
                                        </p:attrNameLst>
                                      </p:cBhvr>
                                      <p:to>
                                        <p:strVal val="visible"/>
                                      </p:to>
                                    </p:set>
                                    <p:anim calcmode="lin" valueType="num">
                                      <p:cBhvr>
                                        <p:cTn id="13" dur="500" fill="hold"/>
                                        <p:tgtEl>
                                          <p:spTgt spid="65539"/>
                                        </p:tgtEl>
                                        <p:attrNameLst>
                                          <p:attrName>ppt_x</p:attrName>
                                        </p:attrNameLst>
                                      </p:cBhvr>
                                      <p:tavLst>
                                        <p:tav tm="0">
                                          <p:val>
                                            <p:strVal val="#ppt_x"/>
                                          </p:val>
                                        </p:tav>
                                        <p:tav tm="100000">
                                          <p:val>
                                            <p:strVal val="#ppt_x"/>
                                          </p:val>
                                        </p:tav>
                                      </p:tavLst>
                                    </p:anim>
                                    <p:anim calcmode="lin" valueType="num">
                                      <p:cBhvr>
                                        <p:cTn id="14" dur="500" fill="hold"/>
                                        <p:tgtEl>
                                          <p:spTgt spid="65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标题 2"/>
          <p:cNvSpPr>
            <a:spLocks noGrp="1"/>
          </p:cNvSpPr>
          <p:nvPr>
            <p:ph type="title"/>
          </p:nvPr>
        </p:nvSpPr>
        <p:spPr>
          <a:xfrm>
            <a:off x="628650" y="3660458"/>
            <a:ext cx="7886700" cy="773112"/>
          </a:xfrm>
        </p:spPr>
        <p:txBody>
          <a:bodyPr lIns="91440" tIns="45720" rIns="91440" bIns="45720" anchor="ctr" anchorCtr="0">
            <a:noAutofit/>
          </a:bodyPr>
          <a:p>
            <a:pPr algn="ctr" defTabSz="914400">
              <a:buNone/>
            </a:pPr>
            <a:r>
              <a:rPr lang="zh-CN" altLang="en-US" sz="6600" kern="1200">
                <a:solidFill>
                  <a:schemeClr val="tx1">
                    <a:lumMod val="50000"/>
                  </a:schemeClr>
                </a:solidFill>
                <a:latin typeface="+mj-lt"/>
                <a:ea typeface="+mj-ea"/>
                <a:cs typeface="+mj-cs"/>
              </a:rPr>
              <a:t>历史组评课议课（五）</a:t>
            </a:r>
            <a:br>
              <a:rPr lang="zh-CN" altLang="en-US" sz="6600" kern="1200">
                <a:solidFill>
                  <a:schemeClr val="tx1">
                    <a:lumMod val="50000"/>
                  </a:schemeClr>
                </a:solidFill>
                <a:latin typeface="+mj-lt"/>
                <a:ea typeface="+mj-ea"/>
                <a:cs typeface="+mj-cs"/>
              </a:rPr>
            </a:br>
            <a:br>
              <a:rPr lang="zh-CN" altLang="en-US" sz="6600" kern="1200">
                <a:solidFill>
                  <a:schemeClr val="tx1">
                    <a:lumMod val="50000"/>
                  </a:schemeClr>
                </a:solidFill>
                <a:latin typeface="+mj-lt"/>
                <a:ea typeface="+mj-ea"/>
                <a:cs typeface="+mj-cs"/>
              </a:rPr>
            </a:br>
            <a:r>
              <a:rPr lang="zh-CN" altLang="en-US" kern="1200">
                <a:solidFill>
                  <a:schemeClr val="tx1">
                    <a:lumMod val="50000"/>
                  </a:schemeClr>
                </a:solidFill>
                <a:latin typeface="+mj-lt"/>
                <a:ea typeface="+mj-ea"/>
                <a:cs typeface="+mj-cs"/>
              </a:rPr>
              <a:t>授课人：张艳娟老师</a:t>
            </a:r>
            <a:br>
              <a:rPr lang="zh-CN" altLang="en-US" kern="1200">
                <a:solidFill>
                  <a:schemeClr val="tx1">
                    <a:lumMod val="50000"/>
                  </a:schemeClr>
                </a:solidFill>
                <a:latin typeface="+mj-lt"/>
                <a:ea typeface="+mj-ea"/>
                <a:cs typeface="+mj-cs"/>
              </a:rPr>
            </a:br>
            <a:br>
              <a:rPr lang="zh-CN" altLang="en-US" kern="1200">
                <a:solidFill>
                  <a:schemeClr val="tx1">
                    <a:lumMod val="50000"/>
                  </a:schemeClr>
                </a:solidFill>
                <a:latin typeface="+mj-lt"/>
                <a:ea typeface="+mj-ea"/>
                <a:cs typeface="+mj-cs"/>
              </a:rPr>
            </a:br>
            <a:r>
              <a:rPr lang="en-US" altLang="zh-CN" kern="1200">
                <a:solidFill>
                  <a:schemeClr val="tx1">
                    <a:lumMod val="50000"/>
                  </a:schemeClr>
                </a:solidFill>
                <a:latin typeface="+mj-lt"/>
                <a:ea typeface="+mj-ea"/>
                <a:cs typeface="+mj-cs"/>
              </a:rPr>
              <a:t>2022.12.02</a:t>
            </a:r>
            <a:endParaRPr lang="en-US" altLang="zh-CN" kern="1200">
              <a:solidFill>
                <a:schemeClr val="tx1">
                  <a:lumMod val="50000"/>
                </a:schemeClr>
              </a:solidFill>
              <a:latin typeface="+mj-lt"/>
              <a:ea typeface="+mj-ea"/>
              <a:cs typeface="+mj-cs"/>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1" name="内容占位符 1"/>
          <p:cNvSpPr>
            <a:spLocks noGrp="1"/>
          </p:cNvSpPr>
          <p:nvPr>
            <p:ph idx="1"/>
          </p:nvPr>
        </p:nvSpPr>
        <p:spPr/>
        <p:txBody>
          <a:bodyPr lIns="91440" tIns="45720" rIns="91440" bIns="45720" anchor="t" anchorCtr="0"/>
          <a:p>
            <a:endParaRPr lang="zh-CN" altLang="en-US"/>
          </a:p>
        </p:txBody>
      </p:sp>
      <p:sp>
        <p:nvSpPr>
          <p:cNvPr id="158722"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67585" name="图片 2" descr="VFHT_JXZ}GDDS52{ED`$A3L"/>
          <p:cNvPicPr>
            <a:picLocks noChangeAspect="1"/>
          </p:cNvPicPr>
          <p:nvPr/>
        </p:nvPicPr>
        <p:blipFill>
          <a:blip r:embed="rId1"/>
          <a:stretch>
            <a:fillRect/>
          </a:stretch>
        </p:blipFill>
        <p:spPr>
          <a:xfrm>
            <a:off x="250825" y="1373188"/>
            <a:ext cx="4354513" cy="3805237"/>
          </a:xfrm>
          <a:prstGeom prst="rect">
            <a:avLst/>
          </a:prstGeom>
          <a:noFill/>
          <a:ln w="9525">
            <a:noFill/>
          </a:ln>
        </p:spPr>
      </p:pic>
      <p:pic>
        <p:nvPicPr>
          <p:cNvPr id="67586" name="图片 3" descr="3"/>
          <p:cNvPicPr>
            <a:picLocks noChangeAspect="1"/>
          </p:cNvPicPr>
          <p:nvPr/>
        </p:nvPicPr>
        <p:blipFill>
          <a:blip r:embed="rId2"/>
          <a:stretch>
            <a:fillRect/>
          </a:stretch>
        </p:blipFill>
        <p:spPr>
          <a:xfrm>
            <a:off x="4995863" y="1379538"/>
            <a:ext cx="3678237" cy="1462087"/>
          </a:xfrm>
          <a:prstGeom prst="rect">
            <a:avLst/>
          </a:prstGeom>
          <a:noFill/>
          <a:ln w="9525">
            <a:noFill/>
          </a:ln>
        </p:spPr>
      </p:pic>
      <p:pic>
        <p:nvPicPr>
          <p:cNvPr id="67587" name="图片 4" descr="MQDQFREQH`BWJ7SHBJ]F)FJ"/>
          <p:cNvPicPr>
            <a:picLocks noChangeAspect="1"/>
          </p:cNvPicPr>
          <p:nvPr/>
        </p:nvPicPr>
        <p:blipFill>
          <a:blip r:embed="rId3"/>
          <a:stretch>
            <a:fillRect/>
          </a:stretch>
        </p:blipFill>
        <p:spPr>
          <a:xfrm>
            <a:off x="5003800" y="3068638"/>
            <a:ext cx="3733800" cy="1633537"/>
          </a:xfrm>
          <a:prstGeom prst="rect">
            <a:avLst/>
          </a:prstGeom>
          <a:noFill/>
          <a:ln w="9525">
            <a:noFill/>
          </a:ln>
        </p:spPr>
      </p:pic>
      <p:sp>
        <p:nvSpPr>
          <p:cNvPr id="7" name="文本框 6"/>
          <p:cNvSpPr txBox="1"/>
          <p:nvPr/>
        </p:nvSpPr>
        <p:spPr>
          <a:xfrm>
            <a:off x="623569" y="5595619"/>
            <a:ext cx="8352791" cy="518133"/>
          </a:xfrm>
          <a:prstGeom prst="rect">
            <a:avLst/>
          </a:prstGeom>
          <a:noFill/>
        </p:spPr>
        <p:txBody>
          <a:bodyPr wrap="square" rtlCol="0">
            <a:spAutoFit/>
          </a:bodyPr>
          <a:p>
            <a:r>
              <a:rPr lang="zh-CN" altLang="en-US" sz="2800" noProof="1">
                <a:ln w="22225">
                  <a:solidFill>
                    <a:schemeClr val="accent2"/>
                  </a:solidFill>
                  <a:prstDash val="solid"/>
                </a:ln>
                <a:solidFill>
                  <a:srgbClr val="FF0000"/>
                </a:solidFill>
                <a:latin typeface="Arial" panose="020B0604020202020204" pitchFamily="34" charset="0"/>
                <a:ea typeface="宋体" panose="02010600030101010101" pitchFamily="2" charset="-122"/>
                <a:cs typeface="+mn-ea"/>
              </a:rPr>
              <a:t>认识地缘因素也是工业革命开始和拓展的重要原因</a:t>
            </a:r>
            <a:endParaRPr lang="zh-CN" altLang="en-US" sz="2800" noProof="1">
              <a:ln w="22225">
                <a:solidFill>
                  <a:schemeClr val="accent2"/>
                </a:solidFill>
                <a:prstDash val="solid"/>
              </a:ln>
              <a:solidFill>
                <a:srgbClr val="FF0000"/>
              </a:solidFill>
              <a:latin typeface="Arial" panose="020B0604020202020204" pitchFamily="34" charset="0"/>
              <a:ea typeface="宋体" panose="02010600030101010101" pitchFamily="2" charset="-122"/>
              <a:cs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box(in)">
                                      <p:cBhvr>
                                        <p:cTn id="7" dur="2000"/>
                                        <p:tgtEl>
                                          <p:spTgt spid="67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7586"/>
                                        </p:tgtEl>
                                        <p:attrNameLst>
                                          <p:attrName>style.visibility</p:attrName>
                                        </p:attrNameLst>
                                      </p:cBhvr>
                                      <p:to>
                                        <p:strVal val="visible"/>
                                      </p:to>
                                    </p:set>
                                    <p:animEffect transition="in" filter="box(in)">
                                      <p:cBhvr>
                                        <p:cTn id="12" dur="2000"/>
                                        <p:tgtEl>
                                          <p:spTgt spid="6758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587"/>
                                        </p:tgtEl>
                                        <p:attrNameLst>
                                          <p:attrName>style.visibility</p:attrName>
                                        </p:attrNameLst>
                                      </p:cBhvr>
                                      <p:to>
                                        <p:strVal val="visible"/>
                                      </p:to>
                                    </p:set>
                                    <p:anim calcmode="lin" valueType="num">
                                      <p:cBhvr>
                                        <p:cTn id="17" dur="500" fill="hold"/>
                                        <p:tgtEl>
                                          <p:spTgt spid="67587"/>
                                        </p:tgtEl>
                                        <p:attrNameLst>
                                          <p:attrName>ppt_x</p:attrName>
                                        </p:attrNameLst>
                                      </p:cBhvr>
                                      <p:tavLst>
                                        <p:tav tm="0">
                                          <p:val>
                                            <p:strVal val="#ppt_x"/>
                                          </p:val>
                                        </p:tav>
                                        <p:tav tm="100000">
                                          <p:val>
                                            <p:strVal val="#ppt_x"/>
                                          </p:val>
                                        </p:tav>
                                      </p:tavLst>
                                    </p:anim>
                                    <p:anim calcmode="lin" valueType="num">
                                      <p:cBhvr>
                                        <p:cTn id="1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5" name="内容占位符 1"/>
          <p:cNvSpPr>
            <a:spLocks noGrp="1"/>
          </p:cNvSpPr>
          <p:nvPr>
            <p:ph idx="1"/>
          </p:nvPr>
        </p:nvSpPr>
        <p:spPr/>
        <p:txBody>
          <a:bodyPr lIns="91440" tIns="45720" rIns="91440" bIns="45720" anchor="t" anchorCtr="0"/>
          <a:p>
            <a:endParaRPr lang="zh-CN" altLang="en-US"/>
          </a:p>
        </p:txBody>
      </p:sp>
      <p:sp>
        <p:nvSpPr>
          <p:cNvPr id="15974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69635" name="图片 1" descr="9"/>
          <p:cNvPicPr>
            <a:picLocks noChangeAspect="1"/>
          </p:cNvPicPr>
          <p:nvPr/>
        </p:nvPicPr>
        <p:blipFill>
          <a:blip r:embed="rId1"/>
          <a:stretch>
            <a:fillRect/>
          </a:stretch>
        </p:blipFill>
        <p:spPr>
          <a:xfrm>
            <a:off x="630238" y="2795588"/>
            <a:ext cx="7772400" cy="3662362"/>
          </a:xfrm>
          <a:prstGeom prst="rect">
            <a:avLst/>
          </a:prstGeom>
          <a:noFill/>
          <a:ln w="9525">
            <a:noFill/>
          </a:ln>
        </p:spPr>
      </p:pic>
      <p:sp>
        <p:nvSpPr>
          <p:cNvPr id="9" name="文本框 8"/>
          <p:cNvSpPr txBox="1"/>
          <p:nvPr>
            <p:custDataLst>
              <p:tags r:id="rId2"/>
            </p:custDataLst>
          </p:nvPr>
        </p:nvSpPr>
        <p:spPr>
          <a:xfrm>
            <a:off x="500063" y="1343025"/>
            <a:ext cx="8143875" cy="4352925"/>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50000"/>
              </a:lnSpc>
            </a:pPr>
            <a:r>
              <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第三层次：时空结合，构建以工业革命为中心的中外历史发展体系框架，梳理中外共时性大事，在“大历史”视野下探究工业革命对中国的影响。</a:t>
            </a:r>
            <a:endParaRPr lang="zh-CN" altLang="en-US" b="1" strike="noStrike" noProof="1" dirty="0">
              <a:solidFill>
                <a:schemeClr val="tx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fill="hold"/>
                                        <p:tgtEl>
                                          <p:spTgt spid="69635"/>
                                        </p:tgtEl>
                                        <p:attrNameLst>
                                          <p:attrName>ppt_x</p:attrName>
                                        </p:attrNameLst>
                                      </p:cBhvr>
                                      <p:tavLst>
                                        <p:tav tm="0">
                                          <p:val>
                                            <p:strVal val="#ppt_x"/>
                                          </p:val>
                                        </p:tav>
                                        <p:tav tm="100000">
                                          <p:val>
                                            <p:strVal val="#ppt_x"/>
                                          </p:val>
                                        </p:tav>
                                      </p:tavLst>
                                    </p:anim>
                                    <p:anim calcmode="lin" valueType="num">
                                      <p:cBhvr>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0769" name="图片 1"/>
          <p:cNvPicPr>
            <a:picLocks noChangeAspect="1"/>
          </p:cNvPicPr>
          <p:nvPr/>
        </p:nvPicPr>
        <p:blipFill>
          <a:blip r:embed="rId1"/>
          <a:stretch>
            <a:fillRect/>
          </a:stretch>
        </p:blipFill>
        <p:spPr>
          <a:xfrm>
            <a:off x="109538" y="966788"/>
            <a:ext cx="8764587" cy="3068637"/>
          </a:xfrm>
          <a:prstGeom prst="rect">
            <a:avLst/>
          </a:prstGeom>
          <a:noFill/>
          <a:ln w="9525">
            <a:noFill/>
          </a:ln>
        </p:spPr>
      </p:pic>
      <p:pic>
        <p:nvPicPr>
          <p:cNvPr id="3" name="图片 2"/>
          <p:cNvPicPr>
            <a:picLocks noChangeAspect="1"/>
          </p:cNvPicPr>
          <p:nvPr/>
        </p:nvPicPr>
        <p:blipFill>
          <a:blip r:embed="rId2"/>
          <a:stretch>
            <a:fillRect/>
          </a:stretch>
        </p:blipFill>
        <p:spPr>
          <a:xfrm>
            <a:off x="50800" y="4035425"/>
            <a:ext cx="8823325" cy="2697163"/>
          </a:xfrm>
          <a:prstGeom prst="rect">
            <a:avLst/>
          </a:prstGeom>
          <a:noFill/>
          <a:ln w="9525">
            <a:noFill/>
          </a:ln>
        </p:spPr>
      </p:pic>
    </p:spTree>
    <p:custDataLst>
      <p:tags r:id="rId3"/>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2817" name="图片 1"/>
          <p:cNvPicPr>
            <a:picLocks noChangeAspect="1"/>
          </p:cNvPicPr>
          <p:nvPr/>
        </p:nvPicPr>
        <p:blipFill>
          <a:blip r:embed="rId1"/>
          <a:stretch>
            <a:fillRect/>
          </a:stretch>
        </p:blipFill>
        <p:spPr>
          <a:xfrm>
            <a:off x="339725" y="881063"/>
            <a:ext cx="8804275" cy="5489575"/>
          </a:xfrm>
          <a:prstGeom prst="rect">
            <a:avLst/>
          </a:prstGeom>
          <a:noFill/>
          <a:ln w="9525">
            <a:noFill/>
          </a:ln>
        </p:spPr>
      </p:pic>
    </p:spTree>
    <p:custDataLst>
      <p:tags r:id="rId2"/>
    </p:custData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5" name="图片 4"/>
          <p:cNvPicPr>
            <a:picLocks noChangeAspect="1"/>
          </p:cNvPicPr>
          <p:nvPr/>
        </p:nvPicPr>
        <p:blipFill>
          <a:blip r:embed="rId1"/>
          <a:stretch>
            <a:fillRect/>
          </a:stretch>
        </p:blipFill>
        <p:spPr>
          <a:xfrm>
            <a:off x="79375" y="1314450"/>
            <a:ext cx="8916988" cy="3749675"/>
          </a:xfrm>
          <a:prstGeom prst="rect">
            <a:avLst/>
          </a:prstGeom>
          <a:noFill/>
          <a:ln w="9525">
            <a:noFill/>
          </a:ln>
        </p:spPr>
      </p:pic>
    </p:spTree>
    <p:custDataLst>
      <p:tags r:id="rId2"/>
    </p:custData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6913" name="图片 3"/>
          <p:cNvPicPr>
            <a:picLocks noChangeAspect="1"/>
          </p:cNvPicPr>
          <p:nvPr/>
        </p:nvPicPr>
        <p:blipFill>
          <a:blip r:embed="rId1"/>
          <a:stretch>
            <a:fillRect/>
          </a:stretch>
        </p:blipFill>
        <p:spPr>
          <a:xfrm>
            <a:off x="176213" y="1373188"/>
            <a:ext cx="8789987" cy="4354512"/>
          </a:xfrm>
          <a:prstGeom prst="rect">
            <a:avLst/>
          </a:prstGeom>
          <a:noFill/>
          <a:ln w="9525">
            <a:noFill/>
          </a:ln>
        </p:spPr>
      </p:pic>
    </p:spTree>
    <p:custDataLst>
      <p:tags r:id="rId2"/>
    </p:custData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4851400" y="1477963"/>
            <a:ext cx="3989388" cy="4851400"/>
          </a:xfrm>
          <a:prstGeom prst="rect">
            <a:avLst/>
          </a:prstGeom>
        </p:spPr>
        <p:txBody>
          <a:bodyPr vert="horz" lIns="91440" tIns="45720" rIns="91440" bIns="45720" rtlCol="0">
            <a:normAutofit lnSpcReduction="10000"/>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能够养育学生在今后的社会生活中，形成自觉的实证意识，学会收集、选择和使用各种信息，并养成在浩如烟海的资料中发现线索和有效信息的习惯；</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善于搜集信息，还有善于判明它的可信度和使用价值；</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形成较高水平的实证意识，建构属于自己的价值叙述和情感态度；</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学会在论证过程中注重逻辑推理，论证过程严密；</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a:p>
            <a:pPr algn="l" fontAlgn="base">
              <a:lnSpc>
                <a:spcPct val="130000"/>
              </a:lnSpc>
              <a:spcAft>
                <a:spcPts val="0"/>
              </a:spcAft>
            </a:pPr>
            <a:r>
              <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凭证据说话和理性处事，是公民社会的基本要求。</a:t>
            </a:r>
            <a:endParaRPr lang="zh-CN" altLang="en-US" sz="1800" b="1"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endParaRPr>
          </a:p>
        </p:txBody>
      </p:sp>
      <p:sp>
        <p:nvSpPr>
          <p:cNvPr id="9" name="文本框 8"/>
          <p:cNvSpPr txBox="1"/>
          <p:nvPr>
            <p:custDataLst>
              <p:tags r:id="rId2"/>
            </p:custDataLst>
          </p:nvPr>
        </p:nvSpPr>
        <p:spPr>
          <a:xfrm>
            <a:off x="445769" y="1477644"/>
            <a:ext cx="4126231" cy="4778375"/>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了解多种历史呈现方式，如文献材料，图片、遗址、影像及文学作品。</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读懂文献材料，区分材料的不同来源及性质，认识历史材料对解释历史的价值（例如一手材料与二手材料，学术书籍和文学艺术作品等）</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自主收集、归类于问题相关的可靠性材料，依据材料结合所学，说明问题及形成理解历史概念的思维过程。</a:t>
            </a:r>
            <a:endParaRPr lang="zh-CN" altLang="en-US" sz="1800" b="1" strike="noStrike" noProof="1" dirty="0">
              <a:solidFill>
                <a:schemeClr val="tx1"/>
              </a:solidFill>
              <a:effectLst/>
              <a:latin typeface="楷体" panose="02010609060101010101" pitchFamily="49" charset="-122"/>
              <a:ea typeface="楷体" panose="02010609060101010101" pitchFamily="49" charset="-122"/>
            </a:endParaRPr>
          </a:p>
          <a:p>
            <a:pPr fontAlgn="base">
              <a:lnSpc>
                <a:spcPct val="130000"/>
              </a:lnSpc>
              <a:spcAft>
                <a:spcPts val="0"/>
              </a:spcAft>
            </a:pPr>
            <a:r>
              <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rPr>
              <a:t>选择、运用适当的材料和信息，规范地引用史料，以小论文等方式论述历史问题，表达自己的独立见解。</a:t>
            </a:r>
            <a:endParaRPr lang="zh-CN" altLang="en-US" sz="1800" b="1" strike="noStrike" noProof="1" dirty="0">
              <a:solidFill>
                <a:schemeClr val="tx1"/>
              </a:solidFill>
              <a:effectLst/>
              <a:latin typeface="楷体" panose="02010609060101010101" pitchFamily="49" charset="-122"/>
              <a:ea typeface="楷体" panose="02010609060101010101" pitchFamily="49" charset="-122"/>
              <a:cs typeface="+mn-ea"/>
            </a:endParaRPr>
          </a:p>
        </p:txBody>
      </p:sp>
      <p:sp>
        <p:nvSpPr>
          <p:cNvPr id="16" name="五边形 15"/>
          <p:cNvSpPr/>
          <p:nvPr>
            <p:custDataLst>
              <p:tags r:id="rId3"/>
            </p:custDataLst>
          </p:nvPr>
        </p:nvSpPr>
        <p:spPr>
          <a:xfrm>
            <a:off x="619125" y="487363"/>
            <a:ext cx="5081588" cy="738188"/>
          </a:xfrm>
          <a:prstGeom prst="homePlate">
            <a:avLst>
              <a:gd name="adj" fmla="val 765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8000" tIns="0" rIns="0" bIns="0" numCol="1" spcCol="0" rtlCol="0" fromWordArt="0" anchor="ctr" anchorCtr="0" forceAA="0" compatLnSpc="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fontAlgn="base"/>
            <a:r>
              <a:rPr lang="en-US" altLang="zh-CN" sz="2000" strike="noStrike" noProof="1" dirty="0">
                <a:solidFill>
                  <a:srgbClr val="FFFFFF"/>
                </a:solidFill>
                <a:latin typeface="Arial" panose="020B0604020202020204" pitchFamily="34" charset="0"/>
                <a:ea typeface="宋体" panose="02010600030101010101" pitchFamily="2" charset="-122"/>
              </a:rPr>
              <a:t> </a:t>
            </a:r>
            <a:r>
              <a:rPr lang="zh-CN" altLang="en-US" sz="2400" strike="noStrike" noProof="1" dirty="0">
                <a:solidFill>
                  <a:srgbClr val="FFFFFF"/>
                </a:solidFill>
                <a:latin typeface="Arial" panose="020B0604020202020204" pitchFamily="34" charset="0"/>
                <a:ea typeface="宋体" panose="02010600030101010101" pitchFamily="2" charset="-122"/>
              </a:rPr>
              <a:t>史料实证的培养</a:t>
            </a:r>
            <a:endParaRPr lang="zh-CN" altLang="en-US" sz="2400" strike="noStrike" noProof="1" dirty="0">
              <a:solidFill>
                <a:srgbClr val="FFFFFF"/>
              </a:solidFill>
              <a:latin typeface="Arial" panose="020B0604020202020204" pitchFamily="34" charset="0"/>
              <a:ea typeface="黑体" panose="02010609060101010101" charset="-122"/>
            </a:endParaRPr>
          </a:p>
        </p:txBody>
      </p:sp>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1009" name="内容占位符 1"/>
          <p:cNvSpPr>
            <a:spLocks noGrp="1"/>
          </p:cNvSpPr>
          <p:nvPr>
            <p:ph idx="1"/>
          </p:nvPr>
        </p:nvSpPr>
        <p:spPr/>
        <p:txBody>
          <a:bodyPr lIns="91440" tIns="45720" rIns="91440" bIns="45720" anchor="t" anchorCtr="0"/>
          <a:p>
            <a:endParaRPr lang="zh-CN" altLang="en-US"/>
          </a:p>
        </p:txBody>
      </p:sp>
      <p:sp>
        <p:nvSpPr>
          <p:cNvPr id="17101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9" name="文本框 8"/>
          <p:cNvSpPr txBox="1"/>
          <p:nvPr>
            <p:custDataLst>
              <p:tags r:id="rId1"/>
            </p:custDataLst>
          </p:nvPr>
        </p:nvSpPr>
        <p:spPr>
          <a:xfrm>
            <a:off x="257175" y="1000125"/>
            <a:ext cx="4368800" cy="4676775"/>
          </a:xfrm>
          <a:prstGeom prst="rect">
            <a:avLst/>
          </a:prstGeom>
        </p:spPr>
        <p:txBody>
          <a:bodyPr vert="horz" lIns="91440" tIns="45720" rIns="91440" bIns="45720" rtlCol="0">
            <a:normAutofit fontScale="90000" lnSpcReduction="20000"/>
          </a:bodyPr>
          <a:lstStyle>
            <a:lvl1pPr marL="171450" indent="-171450" defTabSz="685800">
              <a:lnSpc>
                <a:spcPct val="90000"/>
              </a:lnSpc>
              <a:spcBef>
                <a:spcPts val="750"/>
              </a:spcBef>
              <a:buFont typeface="Arial" panose="020B0604020202020204" pitchFamily="34" charset="0"/>
              <a:buChar char="•"/>
              <a:defRPr sz="2100"/>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base">
              <a:lnSpc>
                <a:spcPct val="150000"/>
              </a:lnSpc>
              <a:buNone/>
            </a:pPr>
            <a:r>
              <a:rPr lang="en-US" altLang="zh-CN" strike="noStrike" noProof="1" dirty="0">
                <a:solidFill>
                  <a:schemeClr val="accent1"/>
                </a:solidFill>
                <a:effectLst>
                  <a:outerShdw blurRad="38100" dist="25400" dir="5400000" algn="ctr" rotWithShape="0">
                    <a:srgbClr val="6E747A">
                      <a:alpha val="43000"/>
                    </a:srgbClr>
                  </a:outerShdw>
                </a:effectLst>
                <a:latin typeface="方正隶变_GBK" charset="-122"/>
                <a:ea typeface="方正隶变_GBK" charset="-122"/>
                <a:cs typeface="+mn-ea"/>
              </a:rPr>
              <a:t> </a:t>
            </a:r>
            <a:r>
              <a:rPr lang="en-US" altLang="zh-CN"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a:t>
            </a:r>
            <a:r>
              <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“史的特征在于其厚度，有“穿透力”，一曰探源，二曰探流，三曰探变，四曰探因，五曰探义，六曰探势，七曰探异，八曰探思。</a:t>
            </a:r>
            <a:endPar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lnSpc>
                <a:spcPct val="150000"/>
              </a:lnSpc>
              <a:buNone/>
            </a:pPr>
            <a:r>
              <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n-ea"/>
              </a:rPr>
              <a:t>   用问题来表示即从何而来？怎样来？如何变化？什么原因？有何作用及意义？趋势如何？还存在什么不同解释？我们的解释有问题吗？这“八探”很好体现了历史学习学科味的内涵，才能学有所悟，思有所得。”</a:t>
            </a:r>
            <a:endParaRPr lang="zh-CN" altLang="en-US" strike="noStrike" noProof="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0" indent="0" fontAlgn="base">
              <a:buNone/>
            </a:pPr>
            <a:r>
              <a:rPr lang="zh-CN" altLang="en-US" strike="noStrike" noProof="1" dirty="0">
                <a:latin typeface="Arial" panose="020B0604020202020204" pitchFamily="34" charset="0"/>
                <a:ea typeface="宋体" panose="02010600030101010101" pitchFamily="2" charset="-122"/>
                <a:cs typeface="+mn-ea"/>
              </a:rPr>
              <a:t>                                    </a:t>
            </a:r>
            <a:r>
              <a:rPr lang="zh-CN" altLang="en-US" sz="1800" strike="noStrike" noProof="1" dirty="0">
                <a:latin typeface="Arial" panose="020B0604020202020204" pitchFamily="34" charset="0"/>
                <a:ea typeface="宋体" panose="02010600030101010101" pitchFamily="2" charset="-122"/>
                <a:cs typeface="+mn-ea"/>
              </a:rPr>
              <a:t>      </a:t>
            </a:r>
            <a:endParaRPr lang="zh-CN" altLang="en-US" sz="1800" strike="noStrike" noProof="1" dirty="0"/>
          </a:p>
          <a:p>
            <a:pPr marL="0" indent="0" fontAlgn="base">
              <a:buNone/>
            </a:pPr>
            <a:r>
              <a:rPr lang="zh-CN" altLang="en-US" sz="1800" strike="noStrike" noProof="1" dirty="0">
                <a:latin typeface="Arial" panose="020B0604020202020204" pitchFamily="34" charset="0"/>
                <a:ea typeface="宋体" panose="02010600030101010101" pitchFamily="2" charset="-122"/>
                <a:cs typeface="+mn-ea"/>
              </a:rPr>
              <a:t>                    </a:t>
            </a:r>
            <a:r>
              <a:rPr lang="zh-CN" altLang="en-US" sz="1800" strike="noStrike" noProof="1" dirty="0">
                <a:latin typeface="楷体" panose="02010609060101010101" pitchFamily="49" charset="-122"/>
                <a:ea typeface="楷体" panose="02010609060101010101" pitchFamily="49" charset="-122"/>
                <a:cs typeface="+mn-ea"/>
              </a:rPr>
              <a:t>—— 华东师范大学 聂幼犁教授</a:t>
            </a:r>
            <a:endParaRPr lang="zh-CN" altLang="en-US" sz="1800" strike="noStrike" noProof="1" dirty="0">
              <a:latin typeface="楷体" panose="02010609060101010101" pitchFamily="49" charset="-122"/>
              <a:ea typeface="楷体" panose="02010609060101010101" pitchFamily="49" charset="-122"/>
            </a:endParaRPr>
          </a:p>
        </p:txBody>
      </p:sp>
      <p:pic>
        <p:nvPicPr>
          <p:cNvPr id="171012" name="图片 1" descr="K(`I8YS}2(1RX3$7}AX{~$2"/>
          <p:cNvPicPr>
            <a:picLocks noChangeAspect="1"/>
          </p:cNvPicPr>
          <p:nvPr/>
        </p:nvPicPr>
        <p:blipFill>
          <a:blip r:embed="rId2"/>
          <a:stretch>
            <a:fillRect/>
          </a:stretch>
        </p:blipFill>
        <p:spPr>
          <a:xfrm>
            <a:off x="4795838" y="1208088"/>
            <a:ext cx="4033837" cy="3971925"/>
          </a:xfrm>
          <a:prstGeom prst="rect">
            <a:avLst/>
          </a:prstGeom>
          <a:noFill/>
          <a:ln w="9525">
            <a:noFill/>
          </a:ln>
        </p:spPr>
      </p:pic>
      <p:sp>
        <p:nvSpPr>
          <p:cNvPr id="100" name="文本框 99"/>
          <p:cNvSpPr txBox="1"/>
          <p:nvPr/>
        </p:nvSpPr>
        <p:spPr>
          <a:xfrm>
            <a:off x="1493519" y="5602577"/>
            <a:ext cx="6035041" cy="1066800"/>
          </a:xfrm>
          <a:prstGeom prst="rect">
            <a:avLst/>
          </a:prstGeom>
          <a:noFill/>
          <a:ln w="9525">
            <a:noFill/>
          </a:ln>
        </p:spPr>
        <p:txBody>
          <a:bodyPr wrap="square">
            <a:spAutoFit/>
            <a:scene3d>
              <a:camera prst="orthographicFront"/>
              <a:lightRig rig="threePt" dir="t"/>
            </a:scene3d>
          </a:bodyPr>
          <a:p>
            <a:r>
              <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庸师堆砌史料，能师提炼史料，</a:t>
            </a:r>
            <a:endPar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endParaRPr>
          </a:p>
          <a:p>
            <a:r>
              <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经师阐释史料，人师立意史料。</a:t>
            </a:r>
            <a:endParaRPr lang="zh-CN" altLang="en-US" sz="3200" noProof="1">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0" fill="hold"/>
                                        <p:tgtEl>
                                          <p:spTgt spid="100"/>
                                        </p:tgtEl>
                                        <p:attrNameLst>
                                          <p:attrName>ppt_x</p:attrName>
                                        </p:attrNameLst>
                                      </p:cBhvr>
                                      <p:tavLst>
                                        <p:tav tm="0">
                                          <p:val>
                                            <p:strVal val="#ppt_x"/>
                                          </p:val>
                                        </p:tav>
                                        <p:tav tm="100000">
                                          <p:val>
                                            <p:strVal val="#ppt_x"/>
                                          </p:val>
                                        </p:tav>
                                      </p:tavLst>
                                    </p:anim>
                                    <p:anim calcmode="lin" valueType="num">
                                      <p:cBhvr>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3"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对史料的拷问</a:t>
            </a:r>
            <a:endParaRPr lang="zh-CN" altLang="en-US" kern="1200">
              <a:latin typeface="+mj-lt"/>
              <a:ea typeface="+mj-ea"/>
              <a:cs typeface="+mj-cs"/>
            </a:endParaRPr>
          </a:p>
        </p:txBody>
      </p:sp>
      <p:sp>
        <p:nvSpPr>
          <p:cNvPr id="91138" name="内容占位符 2"/>
          <p:cNvSpPr>
            <a:spLocks noGrp="1"/>
          </p:cNvSpPr>
          <p:nvPr/>
        </p:nvSpPr>
        <p:spPr>
          <a:xfrm>
            <a:off x="628650" y="1538288"/>
            <a:ext cx="7704138" cy="3394075"/>
          </a:xfrm>
          <a:prstGeom prst="rect">
            <a:avLst/>
          </a:prstGeom>
          <a:noFill/>
          <a:ln w="9525">
            <a:noFill/>
          </a:ln>
        </p:spPr>
        <p:txBody>
          <a:bodyPr lIns="91440" tIns="45720" rIns="91440" bIns="45720" anchor="t" anchorCtr="0"/>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这是原始资料还是第二手资料？</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它是什么时候制作的？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由谁制作出来的？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这一资料是从什么人的角度写成或制作的？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它是基于什么原因而写成或制作的？</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它的对象是什么人？</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这一资料有多可靠？它的报道是公正客观还是带有偏见？</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有没有其他资料支持</a:t>
            </a:r>
            <a:r>
              <a:rPr lang="zh-CN" altLang="en-US" sz="2400" dirty="0">
                <a:latin typeface="黑体" panose="02010609060101010101" charset="-122"/>
                <a:ea typeface="黑体" panose="02010609060101010101" charset="-122"/>
              </a:rPr>
              <a:t>（或反对）</a:t>
            </a:r>
            <a:r>
              <a:rPr lang="zh-CN" altLang="zh-CN" sz="2400" dirty="0">
                <a:latin typeface="黑体" panose="02010609060101010101" charset="-122"/>
                <a:ea typeface="黑体" panose="02010609060101010101" charset="-122"/>
              </a:rPr>
              <a:t>它的论点？</a:t>
            </a:r>
            <a:endParaRPr lang="zh-CN" altLang="zh-CN" sz="2400" dirty="0">
              <a:latin typeface="黑体" panose="02010609060101010101" charset="-122"/>
              <a:ea typeface="黑体" panose="02010609060101010101" charset="-122"/>
            </a:endParaRPr>
          </a:p>
          <a:p>
            <a:pPr marL="174625" indent="-174625">
              <a:lnSpc>
                <a:spcPct val="130000"/>
              </a:lnSpc>
              <a:spcBef>
                <a:spcPts val="25"/>
              </a:spcBef>
              <a:buFont typeface="Arial" panose="020B0604020202020204" pitchFamily="34" charset="0"/>
              <a:buChar char="•"/>
            </a:pPr>
            <a:r>
              <a:rPr lang="zh-CN" altLang="zh-CN" sz="2400" dirty="0">
                <a:latin typeface="黑体" panose="02010609060101010101" charset="-122"/>
                <a:ea typeface="黑体" panose="02010609060101010101" charset="-122"/>
              </a:rPr>
              <a:t>它对于研究某一特定历史议题</a:t>
            </a:r>
            <a:r>
              <a:rPr lang="en-US" altLang="zh-CN" sz="2400" dirty="0">
                <a:latin typeface="黑体" panose="02010609060101010101" charset="-122"/>
                <a:ea typeface="黑体" panose="02010609060101010101" charset="-122"/>
              </a:rPr>
              <a:t>/</a:t>
            </a:r>
            <a:r>
              <a:rPr lang="zh-CN" altLang="zh-CN" sz="2400" dirty="0">
                <a:latin typeface="黑体" panose="02010609060101010101" charset="-122"/>
                <a:ea typeface="黑体" panose="02010609060101010101" charset="-122"/>
              </a:rPr>
              <a:t>方面的作用有多大？</a:t>
            </a:r>
            <a:endParaRPr lang="zh-CN" altLang="en-US" sz="2400" dirty="0">
              <a:latin typeface="黑体" panose="02010609060101010101" charset="-122"/>
              <a:ea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38">
                                            <p:txEl>
                                              <p:charRg st="15" end="26"/>
                                            </p:txEl>
                                          </p:spTgt>
                                        </p:tgtEl>
                                        <p:attrNameLst>
                                          <p:attrName>style.visibility</p:attrName>
                                        </p:attrNameLst>
                                      </p:cBhvr>
                                      <p:to>
                                        <p:strVal val="visible"/>
                                      </p:to>
                                    </p:set>
                                    <p:anim calcmode="lin" valueType="num">
                                      <p:cBhvr>
                                        <p:cTn id="7" dur="500" fill="hold"/>
                                        <p:tgtEl>
                                          <p:spTgt spid="91138">
                                            <p:txEl>
                                              <p:charRg st="15" end="26"/>
                                            </p:txEl>
                                          </p:spTgt>
                                        </p:tgtEl>
                                        <p:attrNameLst>
                                          <p:attrName>ppt_x</p:attrName>
                                        </p:attrNameLst>
                                      </p:cBhvr>
                                      <p:tavLst>
                                        <p:tav tm="0">
                                          <p:val>
                                            <p:strVal val="#ppt_x"/>
                                          </p:val>
                                        </p:tav>
                                        <p:tav tm="100000">
                                          <p:val>
                                            <p:strVal val="#ppt_x"/>
                                          </p:val>
                                        </p:tav>
                                      </p:tavLst>
                                    </p:anim>
                                    <p:anim calcmode="lin" valueType="num">
                                      <p:cBhvr>
                                        <p:cTn id="8" dur="500" fill="hold"/>
                                        <p:tgtEl>
                                          <p:spTgt spid="91138">
                                            <p:txEl>
                                              <p:charRg st="15" end="2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38">
                                            <p:txEl>
                                              <p:charRg st="26" end="35"/>
                                            </p:txEl>
                                          </p:spTgt>
                                        </p:tgtEl>
                                        <p:attrNameLst>
                                          <p:attrName>style.visibility</p:attrName>
                                        </p:attrNameLst>
                                      </p:cBhvr>
                                      <p:to>
                                        <p:strVal val="visible"/>
                                      </p:to>
                                    </p:set>
                                    <p:anim calcmode="lin" valueType="num">
                                      <p:cBhvr>
                                        <p:cTn id="13" dur="500" fill="hold"/>
                                        <p:tgtEl>
                                          <p:spTgt spid="91138">
                                            <p:txEl>
                                              <p:charRg st="26" end="35"/>
                                            </p:txEl>
                                          </p:spTgt>
                                        </p:tgtEl>
                                        <p:attrNameLst>
                                          <p:attrName>ppt_x</p:attrName>
                                        </p:attrNameLst>
                                      </p:cBhvr>
                                      <p:tavLst>
                                        <p:tav tm="0">
                                          <p:val>
                                            <p:strVal val="#ppt_x"/>
                                          </p:val>
                                        </p:tav>
                                        <p:tav tm="100000">
                                          <p:val>
                                            <p:strVal val="#ppt_x"/>
                                          </p:val>
                                        </p:tav>
                                      </p:tavLst>
                                    </p:anim>
                                    <p:anim calcmode="lin" valueType="num">
                                      <p:cBhvr>
                                        <p:cTn id="14" dur="500" fill="hold"/>
                                        <p:tgtEl>
                                          <p:spTgt spid="91138">
                                            <p:txEl>
                                              <p:charRg st="26" end="3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138">
                                            <p:txEl>
                                              <p:charRg st="35" end="55"/>
                                            </p:txEl>
                                          </p:spTgt>
                                        </p:tgtEl>
                                        <p:attrNameLst>
                                          <p:attrName>style.visibility</p:attrName>
                                        </p:attrNameLst>
                                      </p:cBhvr>
                                      <p:to>
                                        <p:strVal val="visible"/>
                                      </p:to>
                                    </p:set>
                                    <p:anim calcmode="lin" valueType="num">
                                      <p:cBhvr>
                                        <p:cTn id="19" dur="500" fill="hold"/>
                                        <p:tgtEl>
                                          <p:spTgt spid="91138">
                                            <p:txEl>
                                              <p:charRg st="35" end="55"/>
                                            </p:txEl>
                                          </p:spTgt>
                                        </p:tgtEl>
                                        <p:attrNameLst>
                                          <p:attrName>ppt_x</p:attrName>
                                        </p:attrNameLst>
                                      </p:cBhvr>
                                      <p:tavLst>
                                        <p:tav tm="0">
                                          <p:val>
                                            <p:strVal val="#ppt_x"/>
                                          </p:val>
                                        </p:tav>
                                        <p:tav tm="100000">
                                          <p:val>
                                            <p:strVal val="#ppt_x"/>
                                          </p:val>
                                        </p:tav>
                                      </p:tavLst>
                                    </p:anim>
                                    <p:anim calcmode="lin" valueType="num">
                                      <p:cBhvr>
                                        <p:cTn id="20" dur="500" fill="hold"/>
                                        <p:tgtEl>
                                          <p:spTgt spid="91138">
                                            <p:txEl>
                                              <p:charRg st="35" end="5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1138">
                                            <p:txEl>
                                              <p:charRg st="55" end="72"/>
                                            </p:txEl>
                                          </p:spTgt>
                                        </p:tgtEl>
                                        <p:attrNameLst>
                                          <p:attrName>style.visibility</p:attrName>
                                        </p:attrNameLst>
                                      </p:cBhvr>
                                      <p:to>
                                        <p:strVal val="visible"/>
                                      </p:to>
                                    </p:set>
                                    <p:animEffect transition="in" filter="blinds(horizontal)">
                                      <p:cBhvr>
                                        <p:cTn id="25" dur="500"/>
                                        <p:tgtEl>
                                          <p:spTgt spid="91138">
                                            <p:txEl>
                                              <p:charRg st="55" end="7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1138">
                                            <p:txEl>
                                              <p:charRg st="72" end="82"/>
                                            </p:txEl>
                                          </p:spTgt>
                                        </p:tgtEl>
                                        <p:attrNameLst>
                                          <p:attrName>style.visibility</p:attrName>
                                        </p:attrNameLst>
                                      </p:cBhvr>
                                      <p:to>
                                        <p:strVal val="visible"/>
                                      </p:to>
                                    </p:set>
                                    <p:anim calcmode="lin" valueType="num">
                                      <p:cBhvr>
                                        <p:cTn id="30" dur="500" fill="hold"/>
                                        <p:tgtEl>
                                          <p:spTgt spid="91138">
                                            <p:txEl>
                                              <p:charRg st="72" end="82"/>
                                            </p:txEl>
                                          </p:spTgt>
                                        </p:tgtEl>
                                        <p:attrNameLst>
                                          <p:attrName>ppt_x</p:attrName>
                                        </p:attrNameLst>
                                      </p:cBhvr>
                                      <p:tavLst>
                                        <p:tav tm="0">
                                          <p:val>
                                            <p:strVal val="#ppt_x"/>
                                          </p:val>
                                        </p:tav>
                                        <p:tav tm="100000">
                                          <p:val>
                                            <p:strVal val="#ppt_x"/>
                                          </p:val>
                                        </p:tav>
                                      </p:tavLst>
                                    </p:anim>
                                    <p:anim calcmode="lin" valueType="num">
                                      <p:cBhvr>
                                        <p:cTn id="31" dur="500" fill="hold"/>
                                        <p:tgtEl>
                                          <p:spTgt spid="91138">
                                            <p:txEl>
                                              <p:charRg st="72" end="8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1138">
                                            <p:txEl>
                                              <p:charRg st="82" end="108"/>
                                            </p:txEl>
                                          </p:spTgt>
                                        </p:tgtEl>
                                        <p:attrNameLst>
                                          <p:attrName>style.visibility</p:attrName>
                                        </p:attrNameLst>
                                      </p:cBhvr>
                                      <p:to>
                                        <p:strVal val="visible"/>
                                      </p:to>
                                    </p:set>
                                    <p:anim calcmode="lin" valueType="num">
                                      <p:cBhvr>
                                        <p:cTn id="36" dur="500" fill="hold"/>
                                        <p:tgtEl>
                                          <p:spTgt spid="91138">
                                            <p:txEl>
                                              <p:charRg st="82" end="108"/>
                                            </p:txEl>
                                          </p:spTgt>
                                        </p:tgtEl>
                                        <p:attrNameLst>
                                          <p:attrName>ppt_x</p:attrName>
                                        </p:attrNameLst>
                                      </p:cBhvr>
                                      <p:tavLst>
                                        <p:tav tm="0">
                                          <p:val>
                                            <p:strVal val="#ppt_x"/>
                                          </p:val>
                                        </p:tav>
                                        <p:tav tm="100000">
                                          <p:val>
                                            <p:strVal val="#ppt_x"/>
                                          </p:val>
                                        </p:tav>
                                      </p:tavLst>
                                    </p:anim>
                                    <p:anim calcmode="lin" valueType="num">
                                      <p:cBhvr>
                                        <p:cTn id="37" dur="500" fill="hold"/>
                                        <p:tgtEl>
                                          <p:spTgt spid="91138">
                                            <p:txEl>
                                              <p:charRg st="82" end="10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1138">
                                            <p:txEl>
                                              <p:charRg st="108" end="128"/>
                                            </p:txEl>
                                          </p:spTgt>
                                        </p:tgtEl>
                                        <p:attrNameLst>
                                          <p:attrName>style.visibility</p:attrName>
                                        </p:attrNameLst>
                                      </p:cBhvr>
                                      <p:to>
                                        <p:strVal val="visible"/>
                                      </p:to>
                                    </p:set>
                                    <p:anim calcmode="lin" valueType="num">
                                      <p:cBhvr>
                                        <p:cTn id="42" dur="500" fill="hold"/>
                                        <p:tgtEl>
                                          <p:spTgt spid="91138">
                                            <p:txEl>
                                              <p:charRg st="108" end="128"/>
                                            </p:txEl>
                                          </p:spTgt>
                                        </p:tgtEl>
                                        <p:attrNameLst>
                                          <p:attrName>ppt_x</p:attrName>
                                        </p:attrNameLst>
                                      </p:cBhvr>
                                      <p:tavLst>
                                        <p:tav tm="0">
                                          <p:val>
                                            <p:strVal val="#ppt_x"/>
                                          </p:val>
                                        </p:tav>
                                        <p:tav tm="100000">
                                          <p:val>
                                            <p:strVal val="#ppt_x"/>
                                          </p:val>
                                        </p:tav>
                                      </p:tavLst>
                                    </p:anim>
                                    <p:anim calcmode="lin" valueType="num">
                                      <p:cBhvr>
                                        <p:cTn id="43" dur="500" fill="hold"/>
                                        <p:tgtEl>
                                          <p:spTgt spid="91138">
                                            <p:txEl>
                                              <p:charRg st="108" end="128"/>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1138">
                                            <p:txEl>
                                              <p:charRg st="128" end="152"/>
                                            </p:txEl>
                                          </p:spTgt>
                                        </p:tgtEl>
                                        <p:attrNameLst>
                                          <p:attrName>style.visibility</p:attrName>
                                        </p:attrNameLst>
                                      </p:cBhvr>
                                      <p:to>
                                        <p:strVal val="visible"/>
                                      </p:to>
                                    </p:set>
                                    <p:anim calcmode="lin" valueType="num">
                                      <p:cBhvr>
                                        <p:cTn id="48" dur="500" fill="hold"/>
                                        <p:tgtEl>
                                          <p:spTgt spid="91138">
                                            <p:txEl>
                                              <p:charRg st="128" end="152"/>
                                            </p:txEl>
                                          </p:spTgt>
                                        </p:tgtEl>
                                        <p:attrNameLst>
                                          <p:attrName>ppt_x</p:attrName>
                                        </p:attrNameLst>
                                      </p:cBhvr>
                                      <p:tavLst>
                                        <p:tav tm="0">
                                          <p:val>
                                            <p:strVal val="#ppt_x"/>
                                          </p:val>
                                        </p:tav>
                                        <p:tav tm="100000">
                                          <p:val>
                                            <p:strVal val="#ppt_x"/>
                                          </p:val>
                                        </p:tav>
                                      </p:tavLst>
                                    </p:anim>
                                    <p:anim calcmode="lin" valueType="num">
                                      <p:cBhvr>
                                        <p:cTn id="49" dur="500" fill="hold"/>
                                        <p:tgtEl>
                                          <p:spTgt spid="91138">
                                            <p:txEl>
                                              <p:charRg st="128" end="15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73058" name="内容占位符 3"/>
          <p:cNvPicPr>
            <a:picLocks noGrp="1" noChangeAspect="1"/>
          </p:cNvPicPr>
          <p:nvPr>
            <p:ph idx="1"/>
          </p:nvPr>
        </p:nvPicPr>
        <p:blipFill>
          <a:blip r:embed="rId1"/>
          <a:stretch>
            <a:fillRect/>
          </a:stretch>
        </p:blipFill>
        <p:spPr>
          <a:xfrm>
            <a:off x="206375" y="1265238"/>
            <a:ext cx="8531225" cy="4813300"/>
          </a:xfr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103188" y="1358900"/>
            <a:ext cx="9066213" cy="5091113"/>
          </a:xfrm>
        </p:spPr>
        <p:txBody>
          <a:bodyPr>
            <a:normAutofit fontScale="80000"/>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Char char="m"/>
            </a:pP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历史课程任务的重点在于塑造和培养</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反思性的历史意识。</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历史意识意味着人对过去与现在经验和未来预期的交织</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有所感悟</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，并对其</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做出阐释</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en-US" altLang="zh-CN"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应当意识到历史的建构特征</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，意识到历史与</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自身立场的关联性和视角</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endPar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Char char="m"/>
            </a:pP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左右反思性历史意识的是</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建构历史意义的表现方式</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以及对于</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历史叙述</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进行</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分析和判断的能力与水平</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。批判性的历史意识既</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反对“认同的缺失性”</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，也</a:t>
            </a:r>
            <a:r>
              <a:rPr kumimoji="0" lang="zh-CN" altLang="en-US" sz="28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反对一成不变、僵化的历史认识</a:t>
            </a:r>
            <a:r>
              <a:rPr kumimoji="0" lang="zh-CN" altLang="en-US" sz="28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。它所提倡的是一种积极的、民主的，在多种认同之间展开的相互竞争。       </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endPar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endParaRPr>
          </a:p>
          <a:p>
            <a:pPr marL="0" marR="0" indent="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                               ———</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德国</a:t>
            </a:r>
            <a:r>
              <a:rPr kumimoji="0" lang="zh-CN" altLang="de-DE"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北莱茵</a:t>
            </a:r>
            <a:r>
              <a:rPr kumimoji="0" lang="en-US" altLang="zh-CN"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威斯特法伦州</a:t>
            </a:r>
            <a:r>
              <a:rPr kumimoji="0" lang="en-US" altLang="ja-JP"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(2014)</a:t>
            </a:r>
            <a:r>
              <a:rPr kumimoji="0" lang="zh-CN" altLang="en-US" sz="2400" b="0"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 </a:t>
            </a:r>
            <a:r>
              <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sym typeface="+mn-ea"/>
              </a:rPr>
              <a:t> </a:t>
            </a:r>
            <a:endParaRPr kumimoji="0" lang="zh-CN" altLang="en-US" sz="2400" b="1" i="0" u="none" strike="noStrike" kern="1200" cap="none" spc="0" normalizeH="0" baseline="0" noProof="1" dirty="0">
              <a:solidFill>
                <a:schemeClr val="tx1"/>
              </a:solidFill>
              <a:latin typeface="楷体" panose="02010609060101010101" pitchFamily="49" charset="-122"/>
              <a:ea typeface="楷体" panose="02010609060101010101" pitchFamily="49"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Char char="m"/>
            </a:pPr>
            <a:endParaRPr kumimoji="0" lang="zh-CN" altLang="en-US" sz="2400" b="0" i="0" u="none" strike="noStrike" kern="1200" cap="none" spc="0" normalizeH="0" baseline="0" noProof="1">
              <a:solidFill>
                <a:schemeClr val="tx1"/>
              </a:solidFill>
              <a:latin typeface="+mn-lt"/>
              <a:ea typeface="+mn-ea"/>
              <a:cs typeface="+mn-cs"/>
            </a:endParaRPr>
          </a:p>
        </p:txBody>
      </p:sp>
      <p:sp>
        <p:nvSpPr>
          <p:cNvPr id="120834" name="标题 2"/>
          <p:cNvSpPr>
            <a:spLocks noGrp="1"/>
          </p:cNvSpPr>
          <p:nvPr>
            <p:ph type="title"/>
          </p:nvPr>
        </p:nvSpPr>
        <p:spPr>
          <a:xfrm>
            <a:off x="184150" y="134938"/>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历史教育的国际视野</a:t>
            </a:r>
            <a:endParaRPr lang="zh-CN" altLang="en-US" kern="1200">
              <a:latin typeface="+mj-lt"/>
              <a:ea typeface="+mj-ea"/>
              <a:cs typeface="+mj-cs"/>
            </a:endParaRP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内容占位符 1"/>
          <p:cNvSpPr>
            <a:spLocks noGrp="1"/>
          </p:cNvSpPr>
          <p:nvPr>
            <p:ph idx="1"/>
          </p:nvPr>
        </p:nvSpPr>
        <p:spPr>
          <a:xfrm>
            <a:off x="228600" y="1504950"/>
            <a:ext cx="8578850" cy="4672013"/>
          </a:xfrm>
        </p:spPr>
        <p:txBody>
          <a:bodyPr lIns="91440" tIns="45720" rIns="91440" bIns="45720" anchor="t" anchorCtr="0"/>
          <a:p>
            <a:pPr marL="342900" indent="-342900">
              <a:buClr>
                <a:schemeClr val="tx2"/>
              </a:buClr>
              <a:buFont typeface="Wingdings 2"/>
              <a:buChar char=""/>
            </a:pPr>
            <a:r>
              <a:rPr lang="zh-CN" altLang="en-US" sz="3200" b="1">
                <a:latin typeface="方正隶变_GBK" charset="-122"/>
                <a:ea typeface="方正隶变_GBK" charset="-122"/>
              </a:rPr>
              <a:t>知道以</a:t>
            </a:r>
            <a:r>
              <a:rPr lang="zh-CN" altLang="en-US" sz="3200" b="1">
                <a:solidFill>
                  <a:srgbClr val="FF0000"/>
                </a:solidFill>
                <a:latin typeface="方正隶变_GBK" charset="-122"/>
                <a:ea typeface="方正隶变_GBK" charset="-122"/>
              </a:rPr>
              <a:t>历史唯物主义</a:t>
            </a:r>
            <a:r>
              <a:rPr lang="zh-CN" altLang="en-US" sz="3200" b="1">
                <a:latin typeface="方正隶变_GBK" charset="-122"/>
                <a:ea typeface="方正隶变_GBK" charset="-122"/>
              </a:rPr>
              <a:t>为指导</a:t>
            </a:r>
            <a:r>
              <a:rPr lang="en-US" altLang="zh-CN" sz="3200" b="1">
                <a:latin typeface="方正隶变_GBK" charset="-122"/>
                <a:ea typeface="方正隶变_GBK" charset="-122"/>
              </a:rPr>
              <a:t>,</a:t>
            </a:r>
            <a:r>
              <a:rPr lang="zh-CN" altLang="en-US" sz="3200" b="1">
                <a:latin typeface="方正隶变_GBK" charset="-122"/>
                <a:ea typeface="方正隶变_GBK" charset="-122"/>
              </a:rPr>
              <a:t>多角度、多方面地考察历史现象；理解</a:t>
            </a:r>
            <a:r>
              <a:rPr lang="zh-CN" altLang="en-US" sz="3200" b="1">
                <a:solidFill>
                  <a:srgbClr val="FF0000"/>
                </a:solidFill>
                <a:latin typeface="方正隶变_GBK" charset="-122"/>
                <a:ea typeface="方正隶变_GBK" charset="-122"/>
              </a:rPr>
              <a:t>历史事实</a:t>
            </a:r>
            <a:r>
              <a:rPr lang="zh-CN" altLang="en-US" sz="3200" b="1">
                <a:latin typeface="方正隶变_GBK" charset="-122"/>
                <a:ea typeface="方正隶变_GBK" charset="-122"/>
              </a:rPr>
              <a:t>是学科教育教学的基础，</a:t>
            </a:r>
            <a:r>
              <a:rPr lang="zh-CN" altLang="en-US" sz="3200" b="1">
                <a:solidFill>
                  <a:srgbClr val="FF0000"/>
                </a:solidFill>
                <a:latin typeface="方正隶变_GBK" charset="-122"/>
                <a:ea typeface="方正隶变_GBK" charset="-122"/>
              </a:rPr>
              <a:t>注重证据</a:t>
            </a:r>
            <a:r>
              <a:rPr lang="zh-CN" altLang="en-US" sz="3200" b="1">
                <a:latin typeface="方正隶变_GBK" charset="-122"/>
                <a:ea typeface="方正隶变_GBK" charset="-122"/>
              </a:rPr>
              <a:t>，按照</a:t>
            </a:r>
            <a:r>
              <a:rPr lang="zh-CN" altLang="en-US" sz="3200" b="1">
                <a:solidFill>
                  <a:srgbClr val="FF0000"/>
                </a:solidFill>
                <a:latin typeface="方正隶变_GBK" charset="-122"/>
                <a:ea typeface="方正隶变_GBK" charset="-122"/>
              </a:rPr>
              <a:t>时序</a:t>
            </a:r>
            <a:r>
              <a:rPr lang="zh-CN" altLang="en-US" sz="3200" b="1">
                <a:latin typeface="方正隶变_GBK" charset="-122"/>
                <a:ea typeface="方正隶变_GBK" charset="-122"/>
              </a:rPr>
              <a:t>构建有</a:t>
            </a:r>
            <a:r>
              <a:rPr lang="zh-CN" altLang="en-US" sz="3200" b="1">
                <a:solidFill>
                  <a:srgbClr val="FF0000"/>
                </a:solidFill>
                <a:latin typeface="方正隶变_GBK" charset="-122"/>
                <a:ea typeface="方正隶变_GBK" charset="-122"/>
              </a:rPr>
              <a:t>内在联系</a:t>
            </a:r>
            <a:r>
              <a:rPr lang="zh-CN" altLang="en-US" sz="3200" b="1">
                <a:latin typeface="方正隶变_GBK" charset="-122"/>
                <a:ea typeface="方正隶变_GBK" charset="-122"/>
              </a:rPr>
              <a:t>的、符合</a:t>
            </a:r>
            <a:r>
              <a:rPr lang="zh-CN" altLang="en-US" sz="3200" b="1">
                <a:solidFill>
                  <a:srgbClr val="FF0000"/>
                </a:solidFill>
                <a:latin typeface="方正隶变_GBK" charset="-122"/>
                <a:ea typeface="方正隶变_GBK" charset="-122"/>
              </a:rPr>
              <a:t>事实逻辑</a:t>
            </a:r>
            <a:r>
              <a:rPr lang="zh-CN" altLang="en-US" sz="3200" b="1">
                <a:latin typeface="方正隶变_GBK" charset="-122"/>
                <a:ea typeface="方正隶变_GBK" charset="-122"/>
              </a:rPr>
              <a:t>的历史知识。</a:t>
            </a:r>
            <a:endParaRPr lang="zh-CN" altLang="en-US" sz="3200" b="1">
              <a:latin typeface="方正隶变_GBK" charset="-122"/>
              <a:ea typeface="方正隶变_GBK" charset="-122"/>
            </a:endParaRPr>
          </a:p>
          <a:p>
            <a:pPr marL="342900" indent="-342900">
              <a:buClr>
                <a:schemeClr val="tx2"/>
              </a:buClr>
              <a:buFont typeface="Wingdings 2"/>
              <a:buChar char=""/>
            </a:pPr>
            <a:endParaRPr lang="zh-CN" altLang="en-US" sz="3200" b="1">
              <a:latin typeface="方正隶变_GBK" charset="-122"/>
              <a:ea typeface="方正隶变_GBK" charset="-122"/>
            </a:endParaRPr>
          </a:p>
          <a:p>
            <a:pPr marL="342900" indent="-342900">
              <a:buClr>
                <a:schemeClr val="tx2"/>
              </a:buClr>
              <a:buFont typeface="Wingdings 2"/>
              <a:buChar char=""/>
            </a:pPr>
            <a:r>
              <a:rPr lang="zh-CN" altLang="en-US" sz="3200" b="1">
                <a:latin typeface="方正隶变_GBK" charset="-122"/>
                <a:ea typeface="方正隶变_GBK" charset="-122"/>
              </a:rPr>
              <a:t>理解</a:t>
            </a:r>
            <a:r>
              <a:rPr lang="zh-CN" altLang="en-US" sz="3200" b="1">
                <a:solidFill>
                  <a:srgbClr val="FF0000"/>
                </a:solidFill>
                <a:latin typeface="方正隶变_GBK" charset="-122"/>
                <a:ea typeface="方正隶变_GBK" charset="-122"/>
              </a:rPr>
              <a:t>历史材料</a:t>
            </a:r>
            <a:r>
              <a:rPr lang="zh-CN" altLang="en-US" sz="3200" b="1">
                <a:latin typeface="方正隶变_GBK" charset="-122"/>
                <a:ea typeface="方正隶变_GBK" charset="-122"/>
              </a:rPr>
              <a:t>是</a:t>
            </a:r>
            <a:r>
              <a:rPr lang="zh-CN" altLang="en-US" sz="3200" b="1">
                <a:solidFill>
                  <a:srgbClr val="FF0000"/>
                </a:solidFill>
                <a:latin typeface="方正隶变_GBK" charset="-122"/>
                <a:ea typeface="方正隶变_GBK" charset="-122"/>
              </a:rPr>
              <a:t>历史认知</a:t>
            </a:r>
            <a:r>
              <a:rPr lang="zh-CN" altLang="en-US" sz="3200" b="1">
                <a:latin typeface="方正隶变_GBK" charset="-122"/>
                <a:ea typeface="方正隶变_GBK" charset="-122"/>
              </a:rPr>
              <a:t>的出发点，基于可靠的历史材料恰当地处理历史内容；知道</a:t>
            </a:r>
            <a:r>
              <a:rPr lang="zh-CN" altLang="en-US" sz="3200" b="1">
                <a:solidFill>
                  <a:srgbClr val="FF0000"/>
                </a:solidFill>
                <a:latin typeface="方正隶变_GBK" charset="-122"/>
                <a:ea typeface="方正隶变_GBK" charset="-122"/>
              </a:rPr>
              <a:t>鉴别和解释</a:t>
            </a:r>
            <a:r>
              <a:rPr lang="zh-CN" altLang="en-US" sz="3200" b="1">
                <a:latin typeface="方正隶变_GBK" charset="-122"/>
                <a:ea typeface="方正隶变_GBK" charset="-122"/>
              </a:rPr>
              <a:t>历史材料的基本方法，理解运用历史材料不能违背</a:t>
            </a:r>
            <a:r>
              <a:rPr lang="zh-CN" altLang="en-US" sz="3200" b="1">
                <a:solidFill>
                  <a:srgbClr val="FF0000"/>
                </a:solidFill>
                <a:latin typeface="方正隶变_GBK" charset="-122"/>
                <a:ea typeface="方正隶变_GBK" charset="-122"/>
              </a:rPr>
              <a:t>真实性原则</a:t>
            </a:r>
            <a:r>
              <a:rPr lang="zh-CN" altLang="en-US" sz="3200" b="1">
                <a:latin typeface="方正隶变_GBK" charset="-122"/>
                <a:ea typeface="方正隶变_GBK" charset="-122"/>
              </a:rPr>
              <a:t>。</a:t>
            </a:r>
            <a:endParaRPr lang="zh-CN" altLang="en-US" sz="3200" b="1">
              <a:latin typeface="方正隶变_GBK" charset="-122"/>
              <a:ea typeface="方正隶变_GBK" charset="-122"/>
            </a:endParaRPr>
          </a:p>
        </p:txBody>
      </p:sp>
      <p:sp>
        <p:nvSpPr>
          <p:cNvPr id="174082"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初中历史教师的素养目标</a:t>
            </a:r>
            <a:endParaRPr lang="en-US" altLang="zh-CN" kern="1200">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329">
                                            <p:txEl>
                                              <p:charRg st="77" end="148"/>
                                            </p:txEl>
                                          </p:spTgt>
                                        </p:tgtEl>
                                        <p:attrNameLst>
                                          <p:attrName>style.visibility</p:attrName>
                                        </p:attrNameLst>
                                      </p:cBhvr>
                                      <p:to>
                                        <p:strVal val="visible"/>
                                      </p:to>
                                    </p:set>
                                    <p:anim calcmode="lin" valueType="num">
                                      <p:cBhvr additive="base">
                                        <p:cTn id="7" dur="500" fill="hold"/>
                                        <p:tgtEl>
                                          <p:spTgt spid="99329">
                                            <p:txEl>
                                              <p:charRg st="77" end="14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29">
                                            <p:txEl>
                                              <p:charRg st="77" end="14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内容占位符 1"/>
          <p:cNvSpPr>
            <a:spLocks noGrp="1"/>
          </p:cNvSpPr>
          <p:nvPr>
            <p:ph idx="1"/>
          </p:nvPr>
        </p:nvSpPr>
        <p:spPr>
          <a:xfrm>
            <a:off x="225425" y="1504950"/>
            <a:ext cx="8736013" cy="4672013"/>
          </a:xfrm>
        </p:spPr>
        <p:txBody>
          <a:bodyPr lIns="91440" tIns="45720" rIns="91440" bIns="45720" anchor="t">
            <a:normAutofit/>
          </a:bodyPr>
          <a:p>
            <a:pPr marL="342900" marR="0" indent="-342900" algn="l" defTabSz="914400" rtl="0" eaLnBrk="1" fontAlgn="auto" latinLnBrk="0" hangingPunct="1">
              <a:lnSpc>
                <a:spcPct val="90000"/>
              </a:lnSpc>
              <a:spcBef>
                <a:spcPts val="1000"/>
              </a:spcBef>
              <a:spcAft>
                <a:spcPct val="0"/>
              </a:spcAft>
              <a:buClr>
                <a:schemeClr val="tx2"/>
              </a:buClr>
              <a:buSzPct val="60000"/>
              <a:buFont typeface="Wingdings 2"/>
              <a:buChar char=""/>
            </a:pP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理解</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历史与现实</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联系的意义，关注人们辩论历史问题的动因，将</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历史理解</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置于</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历史叙事</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之中；了解历史学家</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引用证据</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和进行</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解释的方法</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，理解过去人们的社会生活和</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价值观</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对今天的影响。</a:t>
            </a:r>
            <a:endPar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endParaRPr>
          </a:p>
          <a:p>
            <a:pPr marL="0" marR="0" indent="0" algn="l" defTabSz="914400" rtl="0" eaLnBrk="1" fontAlgn="auto" latinLnBrk="0" hangingPunct="1">
              <a:lnSpc>
                <a:spcPct val="90000"/>
              </a:lnSpc>
              <a:spcBef>
                <a:spcPts val="1000"/>
              </a:spcBef>
              <a:spcAft>
                <a:spcPct val="0"/>
              </a:spcAft>
              <a:buClr>
                <a:schemeClr val="tx2"/>
              </a:buClr>
              <a:buSzPct val="60000"/>
              <a:buFont typeface="Wingdings 2"/>
              <a:buNone/>
            </a:pPr>
            <a:endPar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endParaRPr>
          </a:p>
          <a:p>
            <a:pPr marL="342900" marR="0" indent="-342900" algn="l" defTabSz="914400" rtl="0" eaLnBrk="1" fontAlgn="auto" latinLnBrk="0" hangingPunct="1">
              <a:lnSpc>
                <a:spcPct val="90000"/>
              </a:lnSpc>
              <a:spcBef>
                <a:spcPts val="1000"/>
              </a:spcBef>
              <a:spcAft>
                <a:spcPct val="0"/>
              </a:spcAft>
              <a:buClr>
                <a:schemeClr val="tx2"/>
              </a:buClr>
              <a:buSzPct val="60000"/>
              <a:buFont typeface="Wingdings 2"/>
              <a:buChar char=""/>
            </a:pP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理解学生的学习</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兴趣和动机</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对教学质量的关键作用，提供</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各种学习机会</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，注重把握</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历史概念和知识结构</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，运用多种</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教学策略</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和</a:t>
            </a:r>
            <a:r>
              <a:rPr kumimoji="0" lang="zh-CN" altLang="en-US" sz="3200" b="1" i="0" u="none" strike="noStrike" kern="1200" cap="none" spc="0" normalizeH="0" baseline="0" noProof="1">
                <a:solidFill>
                  <a:srgbClr val="FF0000"/>
                </a:solidFill>
                <a:latin typeface="方正隶变_GBK" charset="-122"/>
                <a:ea typeface="方正隶变_GBK" charset="-122"/>
                <a:cs typeface="+mn-cs"/>
                <a:sym typeface="+mn-ea"/>
              </a:rPr>
              <a:t>批判性思考</a:t>
            </a:r>
            <a:r>
              <a:rPr kumimoji="0" lang="zh-CN" altLang="en-US" sz="3200" b="1" i="0" u="none" strike="noStrike" kern="1200" cap="none" spc="0" normalizeH="0" baseline="0" noProof="1">
                <a:solidFill>
                  <a:schemeClr val="tx1"/>
                </a:solidFill>
                <a:latin typeface="方正隶变_GBK" charset="-122"/>
                <a:ea typeface="方正隶变_GBK" charset="-122"/>
                <a:cs typeface="+mn-cs"/>
                <a:sym typeface="+mn-ea"/>
              </a:rPr>
              <a:t>，对历史过程进行探究和评估。 </a:t>
            </a:r>
            <a:endParaRPr kumimoji="0" lang="zh-CN" altLang="en-US" sz="2800" b="1" i="0" u="none" strike="noStrike" kern="1200" cap="none" spc="0" normalizeH="0" baseline="0" noProof="1">
              <a:solidFill>
                <a:schemeClr val="tx1"/>
              </a:solidFill>
              <a:latin typeface="方正隶变_GBK" charset="-122"/>
              <a:ea typeface="方正隶变_GBK"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Char char="m"/>
            </a:pPr>
            <a:endParaRPr kumimoji="0" lang="zh-CN" altLang="en-US" sz="2800" b="0" i="0" u="none" strike="noStrike" kern="1200" cap="none" spc="0" normalizeH="0" baseline="0" noProof="1">
              <a:solidFill>
                <a:schemeClr val="tx1"/>
              </a:solidFill>
              <a:latin typeface="方正隶变_GBK" charset="-122"/>
              <a:ea typeface="方正隶变_GBK" charset="-122"/>
              <a:cs typeface="+mn-cs"/>
            </a:endParaRPr>
          </a:p>
        </p:txBody>
      </p:sp>
      <p:sp>
        <p:nvSpPr>
          <p:cNvPr id="175106"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endParaRPr lang="zh-CN" altLang="en-US" kern="1200">
              <a:latin typeface="+mj-lt"/>
              <a:ea typeface="+mj-ea"/>
              <a:cs typeface="+mj-cs"/>
            </a:endParaRPr>
          </a:p>
        </p:txBody>
      </p:sp>
      <p:sp>
        <p:nvSpPr>
          <p:cNvPr id="175107" name="标题 2"/>
          <p:cNvSpPr>
            <a:spLocks noGrp="1"/>
          </p:cNvSpPr>
          <p:nvPr/>
        </p:nvSpPr>
        <p:spPr>
          <a:xfrm>
            <a:off x="650875" y="144463"/>
            <a:ext cx="7886700" cy="773112"/>
          </a:xfrm>
          <a:prstGeom prst="rect">
            <a:avLst/>
          </a:prstGeom>
          <a:noFill/>
          <a:ln w="9525">
            <a:noFill/>
          </a:ln>
        </p:spPr>
        <p:txBody>
          <a:bodyPr lIns="91440" tIns="45720" rIns="91440" bIns="45720" anchor="ctr" anchorCtr="0"/>
          <a:p>
            <a:pPr>
              <a:lnSpc>
                <a:spcPct val="90000"/>
              </a:lnSpc>
            </a:pPr>
            <a:r>
              <a:rPr lang="en-US" altLang="zh-CN" sz="3600" b="1">
                <a:solidFill>
                  <a:schemeClr val="bg1"/>
                </a:solidFill>
                <a:latin typeface="Arial" panose="020B0604020202020204" pitchFamily="34" charset="0"/>
                <a:ea typeface="黑体" panose="02010609060101010101" charset="-122"/>
                <a:sym typeface="黑体" panose="02010609060101010101" charset="-122"/>
              </a:rPr>
              <a:t>            </a:t>
            </a:r>
            <a:r>
              <a:rPr lang="zh-CN" altLang="en-US" sz="3600" b="1">
                <a:solidFill>
                  <a:schemeClr val="bg1"/>
                </a:solidFill>
                <a:latin typeface="Arial" panose="020B0604020202020204" pitchFamily="34" charset="0"/>
                <a:ea typeface="黑体" panose="02010609060101010101" charset="-122"/>
                <a:sym typeface="黑体" panose="02010609060101010101" charset="-122"/>
              </a:rPr>
              <a:t>初中历史教师的素养目标</a:t>
            </a:r>
            <a:endParaRPr lang="zh-CN" altLang="en-US" sz="3600" b="1">
              <a:solidFill>
                <a:schemeClr val="bg1"/>
              </a:solidFill>
              <a:latin typeface="Arial" panose="020B0604020202020204" pitchFamily="34" charset="0"/>
              <a:ea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849">
                                            <p:txEl>
                                              <p:charRg st="84" end="160"/>
                                            </p:txEl>
                                          </p:spTgt>
                                        </p:tgtEl>
                                        <p:attrNameLst>
                                          <p:attrName>style.visibility</p:attrName>
                                        </p:attrNameLst>
                                      </p:cBhvr>
                                      <p:to>
                                        <p:strVal val="visible"/>
                                      </p:to>
                                    </p:set>
                                    <p:anim calcmode="lin" valueType="num">
                                      <p:cBhvr additive="base">
                                        <p:cTn id="7" dur="500" fill="hold"/>
                                        <p:tgtEl>
                                          <p:spTgt spid="78849">
                                            <p:txEl>
                                              <p:charRg st="84" end="16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49">
                                            <p:txEl>
                                              <p:charRg st="84" end="16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29" name="内容占位符 1"/>
          <p:cNvSpPr>
            <a:spLocks noGrp="1"/>
          </p:cNvSpPr>
          <p:nvPr>
            <p:ph idx="1"/>
          </p:nvPr>
        </p:nvSpPr>
        <p:spPr/>
        <p:txBody>
          <a:bodyPr lIns="91440" tIns="45720" rIns="91440" bIns="45720" anchor="t" anchorCtr="0"/>
          <a:p>
            <a:endParaRPr lang="zh-CN" altLang="en-US"/>
          </a:p>
        </p:txBody>
      </p:sp>
      <p:sp>
        <p:nvSpPr>
          <p:cNvPr id="17613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4" name="文本框 3"/>
          <p:cNvSpPr txBox="1"/>
          <p:nvPr/>
        </p:nvSpPr>
        <p:spPr>
          <a:xfrm>
            <a:off x="250825" y="895350"/>
            <a:ext cx="8642350" cy="6554788"/>
          </a:xfrm>
          <a:prstGeom prst="rect">
            <a:avLst/>
          </a:prstGeom>
          <a:noFill/>
          <a:ln w="9525">
            <a:noFill/>
          </a:ln>
        </p:spPr>
        <p:txBody>
          <a:bodyPr anchor="t" anchorCtr="0">
            <a:spAutoFit/>
          </a:bodyPr>
          <a:p>
            <a:pPr>
              <a:lnSpc>
                <a:spcPct val="150000"/>
              </a:lnSpc>
            </a:pPr>
            <a:r>
              <a:rPr lang="en-US" altLang="zh-CN" sz="2400" b="1">
                <a:solidFill>
                  <a:srgbClr val="800000"/>
                </a:solidFill>
                <a:latin typeface="Arial" panose="020B0604020202020204" pitchFamily="34" charset="0"/>
                <a:ea typeface="黑体" panose="02010609060101010101" charset="-122"/>
                <a:sym typeface="黑体" panose="02010609060101010101" charset="-122"/>
              </a:rPr>
              <a:t>  </a:t>
            </a:r>
            <a:r>
              <a:rPr lang="en-US" altLang="zh-CN" sz="2800" b="1">
                <a:solidFill>
                  <a:srgbClr val="800000"/>
                </a:solidFill>
                <a:latin typeface="Arial" panose="020B0604020202020204" pitchFamily="34" charset="0"/>
                <a:ea typeface="黑体" panose="02010609060101010101" charset="-122"/>
                <a:sym typeface="黑体" panose="02010609060101010101" charset="-122"/>
              </a:rPr>
              <a:t>          </a:t>
            </a:r>
            <a:r>
              <a:rPr lang="en-US" altLang="zh-CN" sz="2800" b="1">
                <a:solidFill>
                  <a:srgbClr val="FF0000"/>
                </a:solidFill>
                <a:latin typeface="Arial" panose="020B0604020202020204" pitchFamily="34" charset="0"/>
                <a:ea typeface="黑体" panose="02010609060101010101" charset="-122"/>
                <a:sym typeface="黑体" panose="02010609060101010101" charset="-122"/>
              </a:rPr>
              <a:t>     </a:t>
            </a:r>
            <a:r>
              <a:rPr lang="zh-CN" altLang="en-US" sz="2800" b="1" dirty="0">
                <a:solidFill>
                  <a:srgbClr val="FF0000"/>
                </a:solidFill>
                <a:latin typeface="Arial" panose="020B0604020202020204" pitchFamily="34" charset="0"/>
                <a:ea typeface="黑体" panose="02010609060101010101" charset="-122"/>
                <a:sym typeface="黑体" panose="02010609060101010101" charset="-122"/>
              </a:rPr>
              <a:t>思考：素养导向的历史教育观是什么？</a:t>
            </a:r>
            <a:endParaRPr lang="zh-CN" altLang="en-US" sz="2800" b="1" dirty="0">
              <a:solidFill>
                <a:srgbClr val="FF0000"/>
              </a:solidFill>
              <a:latin typeface="黑体" panose="02010609060101010101" charset="-122"/>
              <a:ea typeface="黑体" panose="02010609060101010101" charset="-122"/>
            </a:endParaRPr>
          </a:p>
          <a:p>
            <a:pPr>
              <a:lnSpc>
                <a:spcPct val="150000"/>
              </a:lnSpc>
            </a:pPr>
            <a:r>
              <a:rPr lang="zh-CN" altLang="en-US" sz="2800" b="1" dirty="0">
                <a:latin typeface="楷体" panose="02010609060101010101" pitchFamily="49" charset="-122"/>
                <a:ea typeface="楷体" panose="02010609060101010101" pitchFamily="49" charset="-122"/>
                <a:sym typeface="黑体" panose="02010609060101010101" charset="-122"/>
              </a:rPr>
              <a:t>（</a:t>
            </a:r>
            <a:r>
              <a:rPr lang="en-US" altLang="zh-CN" sz="2800" b="1">
                <a:latin typeface="楷体" panose="02010609060101010101" pitchFamily="49" charset="-122"/>
                <a:ea typeface="楷体" panose="02010609060101010101" pitchFamily="49" charset="-122"/>
                <a:sym typeface="黑体" panose="02010609060101010101" charset="-122"/>
              </a:rPr>
              <a:t>1</a:t>
            </a:r>
            <a:r>
              <a:rPr lang="zh-CN" altLang="en-US" sz="2800" b="1" dirty="0">
                <a:latin typeface="楷体" panose="02010609060101010101" pitchFamily="49" charset="-122"/>
                <a:ea typeface="楷体" panose="02010609060101010101" pitchFamily="49" charset="-122"/>
                <a:sym typeface="黑体" panose="02010609060101010101" charset="-122"/>
              </a:rPr>
              <a:t>）学习的起点是学生。</a:t>
            </a:r>
            <a:endParaRPr lang="zh-CN" altLang="en-US" sz="2800" b="1" dirty="0">
              <a:latin typeface="楷体" panose="02010609060101010101" pitchFamily="49" charset="-122"/>
              <a:ea typeface="楷体" panose="02010609060101010101" pitchFamily="49" charset="-122"/>
              <a:sym typeface="黑体" panose="02010609060101010101" charset="-122"/>
            </a:endParaRPr>
          </a:p>
          <a:p>
            <a:pPr>
              <a:lnSpc>
                <a:spcPct val="150000"/>
              </a:lnSpc>
            </a:pPr>
            <a:r>
              <a:rPr lang="zh-CN" altLang="en-US" sz="2800" dirty="0">
                <a:latin typeface="楷体" panose="02010609060101010101" pitchFamily="49" charset="-122"/>
                <a:ea typeface="楷体" panose="02010609060101010101" pitchFamily="49" charset="-122"/>
                <a:sym typeface="黑体" panose="02010609060101010101" charset="-122"/>
              </a:rPr>
              <a:t>（</a:t>
            </a:r>
            <a:r>
              <a:rPr lang="en-US" altLang="zh-CN" sz="2800">
                <a:latin typeface="楷体" panose="02010609060101010101" pitchFamily="49" charset="-122"/>
                <a:ea typeface="楷体" panose="02010609060101010101" pitchFamily="49" charset="-122"/>
                <a:sym typeface="黑体" panose="02010609060101010101" charset="-122"/>
              </a:rPr>
              <a:t>2</a:t>
            </a:r>
            <a:r>
              <a:rPr lang="zh-CN" altLang="en-US" sz="2800" dirty="0">
                <a:latin typeface="楷体" panose="02010609060101010101" pitchFamily="49" charset="-122"/>
                <a:ea typeface="楷体" panose="02010609060101010101" pitchFamily="49" charset="-122"/>
                <a:sym typeface="黑体" panose="02010609060101010101" charset="-122"/>
              </a:rPr>
              <a:t>）</a:t>
            </a:r>
            <a:r>
              <a:rPr lang="zh-CN" altLang="en-US" sz="2800" b="1" dirty="0">
                <a:latin typeface="楷体" panose="02010609060101010101" pitchFamily="49" charset="-122"/>
                <a:ea typeface="楷体" panose="02010609060101010101" pitchFamily="49" charset="-122"/>
                <a:sym typeface="黑体" panose="02010609060101010101" charset="-122"/>
              </a:rPr>
              <a:t>历史学科需要培养一种精神品质</a:t>
            </a:r>
            <a:r>
              <a:rPr lang="en-US" altLang="zh-CN" sz="2800" b="1">
                <a:latin typeface="楷体" panose="02010609060101010101" pitchFamily="49" charset="-122"/>
                <a:ea typeface="楷体" panose="02010609060101010101" pitchFamily="49" charset="-122"/>
                <a:sym typeface="黑体" panose="02010609060101010101" charset="-122"/>
              </a:rPr>
              <a:t>——</a:t>
            </a:r>
            <a:r>
              <a:rPr lang="zh-CN" altLang="en-US" sz="2800" b="1" dirty="0">
                <a:solidFill>
                  <a:srgbClr val="FF0000"/>
                </a:solidFill>
                <a:latin typeface="楷体" panose="02010609060101010101" pitchFamily="49" charset="-122"/>
                <a:ea typeface="楷体" panose="02010609060101010101" pitchFamily="49" charset="-122"/>
                <a:sym typeface="黑体" panose="02010609060101010101" charset="-122"/>
              </a:rPr>
              <a:t>关系到学生对现实世界的看法。</a:t>
            </a:r>
            <a:endParaRPr lang="zh-CN" altLang="en-US" sz="2800" b="1" dirty="0">
              <a:solidFill>
                <a:srgbClr val="FF0000"/>
              </a:solidFill>
              <a:latin typeface="楷体" panose="02010609060101010101" pitchFamily="49" charset="-122"/>
              <a:ea typeface="楷体" panose="02010609060101010101" pitchFamily="49" charset="-122"/>
              <a:sym typeface="黑体" panose="02010609060101010101" charset="-122"/>
            </a:endParaRPr>
          </a:p>
          <a:p>
            <a:pPr>
              <a:lnSpc>
                <a:spcPct val="150000"/>
              </a:lnSpc>
            </a:pPr>
            <a:r>
              <a:rPr lang="zh-CN" altLang="en-US" sz="2800" dirty="0">
                <a:latin typeface="楷体" panose="02010609060101010101" pitchFamily="49" charset="-122"/>
                <a:ea typeface="楷体" panose="02010609060101010101" pitchFamily="49" charset="-122"/>
                <a:sym typeface="黑体" panose="02010609060101010101" charset="-122"/>
              </a:rPr>
              <a:t>（</a:t>
            </a:r>
            <a:r>
              <a:rPr lang="en-US" altLang="zh-CN" sz="2800">
                <a:latin typeface="楷体" panose="02010609060101010101" pitchFamily="49" charset="-122"/>
                <a:ea typeface="楷体" panose="02010609060101010101" pitchFamily="49" charset="-122"/>
                <a:sym typeface="黑体" panose="02010609060101010101" charset="-122"/>
              </a:rPr>
              <a:t>3</a:t>
            </a:r>
            <a:r>
              <a:rPr lang="zh-CN" altLang="en-US" sz="2800" dirty="0">
                <a:latin typeface="楷体" panose="02010609060101010101" pitchFamily="49" charset="-122"/>
                <a:ea typeface="楷体" panose="02010609060101010101" pitchFamily="49" charset="-122"/>
                <a:sym typeface="黑体" panose="02010609060101010101" charset="-122"/>
              </a:rPr>
              <a:t>）</a:t>
            </a:r>
            <a:r>
              <a:rPr lang="zh-CN" altLang="en-US" sz="2800" b="1" dirty="0">
                <a:latin typeface="Arial" panose="020B0604020202020204" pitchFamily="34" charset="0"/>
                <a:ea typeface="楷体" panose="02010609060101010101" pitchFamily="49" charset="-122"/>
                <a:sym typeface="黑体" panose="02010609060101010101" charset="-122"/>
              </a:rPr>
              <a:t>历史作为寻找理解的角色而起步，历史学习成就以</a:t>
            </a:r>
            <a:r>
              <a:rPr lang="zh-CN" altLang="en-US" sz="2800" b="1" dirty="0">
                <a:solidFill>
                  <a:srgbClr val="FF0000"/>
                </a:solidFill>
                <a:latin typeface="Arial" panose="020B0604020202020204" pitchFamily="34" charset="0"/>
                <a:ea typeface="楷体" panose="02010609060101010101" pitchFamily="49" charset="-122"/>
                <a:sym typeface="黑体" panose="02010609060101010101" charset="-122"/>
              </a:rPr>
              <a:t>“知道怎样去知道”</a:t>
            </a:r>
            <a:r>
              <a:rPr lang="zh-CN" altLang="en-US" sz="2800" b="1" dirty="0">
                <a:latin typeface="Arial" panose="020B0604020202020204" pitchFamily="34" charset="0"/>
                <a:ea typeface="楷体" panose="02010609060101010101" pitchFamily="49" charset="-122"/>
                <a:sym typeface="黑体" panose="02010609060101010101" charset="-122"/>
              </a:rPr>
              <a:t>为目标。</a:t>
            </a:r>
            <a:endParaRPr lang="zh-CN" altLang="en-US" sz="2800" b="1" dirty="0">
              <a:latin typeface="Arial" panose="020B0604020202020204" pitchFamily="34" charset="0"/>
              <a:ea typeface="楷体" panose="02010609060101010101" pitchFamily="49" charset="-122"/>
              <a:sym typeface="黑体" panose="02010609060101010101" charset="-122"/>
            </a:endParaRPr>
          </a:p>
          <a:p>
            <a:pPr>
              <a:lnSpc>
                <a:spcPct val="150000"/>
              </a:lnSpc>
            </a:pPr>
            <a:r>
              <a:rPr lang="zh-CN" altLang="en-US" sz="2800" b="1" dirty="0">
                <a:latin typeface="Arial" panose="020B0604020202020204" pitchFamily="34" charset="0"/>
                <a:ea typeface="楷体" panose="02010609060101010101" pitchFamily="49" charset="-122"/>
                <a:sym typeface="黑体" panose="02010609060101010101" charset="-122"/>
              </a:rPr>
              <a:t> （</a:t>
            </a:r>
            <a:r>
              <a:rPr lang="en-US" altLang="zh-CN" sz="2800" b="1" dirty="0">
                <a:latin typeface="Arial" panose="020B0604020202020204" pitchFamily="34" charset="0"/>
                <a:ea typeface="楷体" panose="02010609060101010101" pitchFamily="49" charset="-122"/>
                <a:sym typeface="黑体" panose="02010609060101010101" charset="-122"/>
              </a:rPr>
              <a:t>4</a:t>
            </a:r>
            <a:r>
              <a:rPr lang="zh-CN" altLang="en-US" sz="2800" b="1" dirty="0">
                <a:latin typeface="Arial" panose="020B0604020202020204" pitchFamily="34" charset="0"/>
                <a:ea typeface="楷体" panose="02010609060101010101" pitchFamily="49" charset="-122"/>
                <a:sym typeface="黑体" panose="02010609060101010101" charset="-122"/>
              </a:rPr>
              <a:t>）读历史</a:t>
            </a:r>
            <a:r>
              <a:rPr lang="en-US" altLang="zh-CN" sz="2800" b="1" dirty="0">
                <a:latin typeface="Arial" panose="020B0604020202020204" pitchFamily="34" charset="0"/>
                <a:ea typeface="楷体" panose="02010609060101010101" pitchFamily="49" charset="-122"/>
                <a:sym typeface="黑体" panose="02010609060101010101" charset="-122"/>
              </a:rPr>
              <a:t>——</a:t>
            </a:r>
            <a:r>
              <a:rPr lang="zh-CN" altLang="en-US" sz="2800" b="1" dirty="0">
                <a:latin typeface="Arial" panose="020B0604020202020204" pitchFamily="34" charset="0"/>
                <a:ea typeface="楷体" panose="02010609060101010101" pitchFamily="49" charset="-122"/>
                <a:sym typeface="黑体" panose="02010609060101010101" charset="-122"/>
              </a:rPr>
              <a:t>学历史</a:t>
            </a:r>
            <a:r>
              <a:rPr lang="en-US" altLang="zh-CN" sz="2800" b="1" dirty="0">
                <a:latin typeface="Arial" panose="020B0604020202020204" pitchFamily="34" charset="0"/>
                <a:ea typeface="楷体" panose="02010609060101010101" pitchFamily="49" charset="-122"/>
                <a:sym typeface="黑体" panose="02010609060101010101" charset="-122"/>
              </a:rPr>
              <a:t>——</a:t>
            </a:r>
            <a:r>
              <a:rPr lang="zh-CN" altLang="en-US" sz="2800" b="1" dirty="0">
                <a:solidFill>
                  <a:srgbClr val="FF0000"/>
                </a:solidFill>
                <a:latin typeface="Arial" panose="020B0604020202020204" pitchFamily="34" charset="0"/>
                <a:ea typeface="楷体" panose="02010609060101010101" pitchFamily="49" charset="-122"/>
                <a:sym typeface="黑体" panose="02010609060101010101" charset="-122"/>
              </a:rPr>
              <a:t>做历史</a:t>
            </a:r>
            <a:endParaRPr lang="zh-CN" altLang="en-US" sz="2800" b="1" dirty="0">
              <a:solidFill>
                <a:srgbClr val="FF0000"/>
              </a:solidFill>
              <a:latin typeface="Arial" panose="020B0604020202020204" pitchFamily="34" charset="0"/>
              <a:ea typeface="楷体" panose="02010609060101010101" pitchFamily="49" charset="-122"/>
              <a:sym typeface="黑体" panose="02010609060101010101" charset="-122"/>
            </a:endParaRPr>
          </a:p>
          <a:p>
            <a:pPr>
              <a:lnSpc>
                <a:spcPct val="150000"/>
              </a:lnSpc>
            </a:pPr>
            <a:r>
              <a:rPr lang="en-US" altLang="zh-CN" sz="2800" b="1" dirty="0">
                <a:latin typeface="Arial" panose="020B0604020202020204" pitchFamily="34" charset="0"/>
                <a:ea typeface="楷体" panose="02010609060101010101" pitchFamily="49" charset="-122"/>
                <a:sym typeface="黑体" panose="02010609060101010101" charset="-122"/>
              </a:rPr>
              <a:t>        </a:t>
            </a:r>
            <a:endParaRPr lang="zh-CN" altLang="en-US" sz="2800" b="1" dirty="0">
              <a:latin typeface="Arial" panose="020B0604020202020204" pitchFamily="34" charset="0"/>
              <a:ea typeface="楷体" panose="02010609060101010101" pitchFamily="49" charset="-122"/>
              <a:sym typeface="黑体" panose="02010609060101010101" charset="-122"/>
            </a:endParaRPr>
          </a:p>
          <a:p>
            <a:pPr>
              <a:lnSpc>
                <a:spcPct val="150000"/>
              </a:lnSpc>
            </a:pPr>
            <a:endParaRPr lang="zh-CN" altLang="en-US" sz="2800" b="1" dirty="0">
              <a:latin typeface="Arial" panose="020B0604020202020204" pitchFamily="34" charset="0"/>
              <a:ea typeface="楷体" panose="02010609060101010101" pitchFamily="49" charset="-122"/>
              <a:sym typeface="黑体" panose="02010609060101010101" charset="-122"/>
            </a:endParaRPr>
          </a:p>
          <a:p>
            <a:pPr>
              <a:lnSpc>
                <a:spcPct val="150000"/>
              </a:lnSpc>
            </a:pPr>
            <a:endParaRPr lang="zh-CN" altLang="en-US" sz="28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charRg st="82" end="121"/>
                                            </p:txEl>
                                          </p:spTgt>
                                        </p:tgtEl>
                                        <p:attrNameLst>
                                          <p:attrName>style.visibility</p:attrName>
                                        </p:attrNameLst>
                                      </p:cBhvr>
                                      <p:to>
                                        <p:strVal val="visible"/>
                                      </p:to>
                                    </p:set>
                                    <p:anim calcmode="lin" valueType="num">
                                      <p:cBhvr>
                                        <p:cTn id="7" dur="500" fill="hold"/>
                                        <p:tgtEl>
                                          <p:spTgt spid="4">
                                            <p:txEl>
                                              <p:charRg st="82" end="121"/>
                                            </p:txEl>
                                          </p:spTgt>
                                        </p:tgtEl>
                                        <p:attrNameLst>
                                          <p:attrName>ppt_x</p:attrName>
                                        </p:attrNameLst>
                                      </p:cBhvr>
                                      <p:tavLst>
                                        <p:tav tm="0">
                                          <p:val>
                                            <p:strVal val="#ppt_x"/>
                                          </p:val>
                                        </p:tav>
                                        <p:tav tm="100000">
                                          <p:val>
                                            <p:strVal val="#ppt_x"/>
                                          </p:val>
                                        </p:tav>
                                      </p:tavLst>
                                    </p:anim>
                                    <p:anim calcmode="lin" valueType="num">
                                      <p:cBhvr>
                                        <p:cTn id="8" dur="500" fill="hold"/>
                                        <p:tgtEl>
                                          <p:spTgt spid="4">
                                            <p:txEl>
                                              <p:charRg st="82" end="12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charRg st="121" end="139"/>
                                            </p:txEl>
                                          </p:spTgt>
                                        </p:tgtEl>
                                        <p:attrNameLst>
                                          <p:attrName>style.visibility</p:attrName>
                                        </p:attrNameLst>
                                      </p:cBhvr>
                                      <p:to>
                                        <p:strVal val="visible"/>
                                      </p:to>
                                    </p:set>
                                    <p:anim calcmode="lin" valueType="num">
                                      <p:cBhvr>
                                        <p:cTn id="13" dur="500" fill="hold"/>
                                        <p:tgtEl>
                                          <p:spTgt spid="4">
                                            <p:txEl>
                                              <p:charRg st="121" end="139"/>
                                            </p:txEl>
                                          </p:spTgt>
                                        </p:tgtEl>
                                        <p:attrNameLst>
                                          <p:attrName>ppt_x</p:attrName>
                                        </p:attrNameLst>
                                      </p:cBhvr>
                                      <p:tavLst>
                                        <p:tav tm="0">
                                          <p:val>
                                            <p:strVal val="#ppt_x"/>
                                          </p:val>
                                        </p:tav>
                                        <p:tav tm="100000">
                                          <p:val>
                                            <p:strVal val="#ppt_x"/>
                                          </p:val>
                                        </p:tav>
                                      </p:tavLst>
                                    </p:anim>
                                    <p:anim calcmode="lin" valueType="num">
                                      <p:cBhvr>
                                        <p:cTn id="14" dur="500" fill="hold"/>
                                        <p:tgtEl>
                                          <p:spTgt spid="4">
                                            <p:txEl>
                                              <p:charRg st="121" end="13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3" name="标题 2"/>
          <p:cNvSpPr>
            <a:spLocks noGrp="1"/>
          </p:cNvSpPr>
          <p:nvPr>
            <p:ph type="title"/>
          </p:nvPr>
        </p:nvSpPr>
        <p:spPr>
          <a:xfrm>
            <a:off x="628650" y="144463"/>
            <a:ext cx="7886700" cy="773112"/>
          </a:xfrm>
        </p:spPr>
        <p:txBody>
          <a:bodyPr lIns="91440" tIns="45720" rIns="91440" bIns="45720" anchor="ctr" anchorCtr="0"/>
          <a:p>
            <a:pPr defTabSz="914400" fontAlgn="base">
              <a:buNone/>
            </a:pPr>
            <a:r>
              <a:rPr lang="en-US" altLang="zh-CN" kern="1200">
                <a:latin typeface="+mj-lt"/>
                <a:ea typeface="+mj-ea"/>
                <a:cs typeface="+mj-cs"/>
              </a:rPr>
              <a:t>          </a:t>
            </a:r>
            <a:r>
              <a:rPr lang="zh-CN" altLang="en-US" kern="1200">
                <a:solidFill>
                  <a:srgbClr val="FFFF00"/>
                </a:solidFill>
                <a:latin typeface="+mj-lt"/>
                <a:ea typeface="+mj-ea"/>
                <a:cs typeface="+mj-cs"/>
              </a:rPr>
              <a:t>有效为重心，理解为中心</a:t>
            </a:r>
            <a:endParaRPr lang="zh-CN" altLang="en-US" kern="1200">
              <a:solidFill>
                <a:srgbClr val="FFFF00"/>
              </a:solidFill>
              <a:latin typeface="+mj-lt"/>
              <a:ea typeface="+mj-ea"/>
              <a:cs typeface="+mj-cs"/>
            </a:endParaRPr>
          </a:p>
        </p:txBody>
      </p:sp>
      <p:sp>
        <p:nvSpPr>
          <p:cNvPr id="5" name="平行四边形 4"/>
          <p:cNvSpPr/>
          <p:nvPr>
            <p:custDataLst>
              <p:tags r:id="rId1"/>
            </p:custDataLst>
          </p:nvPr>
        </p:nvSpPr>
        <p:spPr>
          <a:xfrm>
            <a:off x="3155950" y="5070475"/>
            <a:ext cx="2159000" cy="1073150"/>
          </a:xfrm>
          <a:prstGeom prst="parallelogram">
            <a:avLst/>
          </a:prstGeom>
          <a:solidFill>
            <a:srgbClr val="0F6FC6"/>
          </a:solidFill>
          <a:ln>
            <a:noFill/>
          </a:ln>
        </p:spPr>
        <p:style>
          <a:lnRef idx="2">
            <a:srgbClr val="0BD0D9">
              <a:shade val="50000"/>
            </a:srgbClr>
          </a:lnRef>
          <a:fillRef idx="1">
            <a:srgbClr val="0BD0D9"/>
          </a:fillRef>
          <a:effectRef idx="0">
            <a:srgbClr val="0BD0D9"/>
          </a:effectRef>
          <a:fontRef idx="minor">
            <a:sysClr val="window" lastClr="FFFFFF"/>
          </a:fontRef>
        </p:style>
        <p:txBody>
          <a:bodyPr rtlCol="0" anchor="ctr" anchorCtr="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素养</a:t>
            </a:r>
            <a:endParaRPr lang="zh-CN" altLang="en-US" sz="3200">
              <a:solidFill>
                <a:srgbClr val="FFFFFF"/>
              </a:solidFill>
              <a:latin typeface="Arial" panose="020B0604020202020204" pitchFamily="34" charset="0"/>
              <a:ea typeface="黑体" panose="02010609060101010101" charset="-122"/>
            </a:endParaRPr>
          </a:p>
        </p:txBody>
      </p:sp>
      <p:sp>
        <p:nvSpPr>
          <p:cNvPr id="13" name="平行四边形 12"/>
          <p:cNvSpPr/>
          <p:nvPr>
            <p:custDataLst>
              <p:tags r:id="rId2"/>
            </p:custDataLst>
          </p:nvPr>
        </p:nvSpPr>
        <p:spPr>
          <a:xfrm>
            <a:off x="3335338" y="1104900"/>
            <a:ext cx="2090738" cy="885825"/>
          </a:xfrm>
          <a:prstGeom prst="parallelogram">
            <a:avLst/>
          </a:prstGeom>
          <a:solidFill>
            <a:sysClr val="windowText" lastClr="000000"/>
          </a:solidFill>
          <a:ln>
            <a:solidFill>
              <a:sysClr val="windowText" lastClr="000000"/>
            </a:solidFill>
          </a:ln>
        </p:spPr>
        <p:style>
          <a:lnRef idx="2">
            <a:srgbClr val="0BD0D9">
              <a:shade val="50000"/>
            </a:srgbClr>
          </a:lnRef>
          <a:fillRef idx="1">
            <a:srgbClr val="0BD0D9"/>
          </a:fillRef>
          <a:effectRef idx="0">
            <a:srgbClr val="0BD0D9"/>
          </a:effectRef>
          <a:fontRef idx="minor">
            <a:sysClr val="window" lastClr="FFFFFF"/>
          </a:fontRef>
        </p:style>
        <p:txBody>
          <a:bodyPr rtlCol="0" anchor="ctr" anchorCtr="1"/>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知识</a:t>
            </a:r>
            <a:endParaRPr lang="zh-CN" altLang="en-US" sz="3200">
              <a:solidFill>
                <a:srgbClr val="FFFFFF"/>
              </a:solidFill>
              <a:latin typeface="Arial" panose="020B0604020202020204" pitchFamily="34" charset="0"/>
              <a:ea typeface="黑体" panose="02010609060101010101" charset="-122"/>
            </a:endParaRPr>
          </a:p>
        </p:txBody>
      </p:sp>
      <p:cxnSp>
        <p:nvCxnSpPr>
          <p:cNvPr id="10" name="直接连接符 9"/>
          <p:cNvCxnSpPr/>
          <p:nvPr>
            <p:custDataLst>
              <p:tags r:id="rId3"/>
            </p:custDataLst>
          </p:nvPr>
        </p:nvCxnSpPr>
        <p:spPr>
          <a:xfrm>
            <a:off x="781050" y="4652963"/>
            <a:ext cx="7396163" cy="15875"/>
          </a:xfrm>
          <a:prstGeom prst="line">
            <a:avLst/>
          </a:prstGeom>
          <a:ln>
            <a:solidFill>
              <a:sysClr val="windowText" lastClr="000000">
                <a:lumMod val="50000"/>
                <a:lumOff val="50000"/>
              </a:sysClr>
            </a:solidFill>
          </a:ln>
        </p:spPr>
        <p:style>
          <a:lnRef idx="1">
            <a:srgbClr val="0F6FC6"/>
          </a:lnRef>
          <a:fillRef idx="0">
            <a:srgbClr val="0F6FC6"/>
          </a:fillRef>
          <a:effectRef idx="0">
            <a:srgbClr val="0F6FC6"/>
          </a:effectRef>
          <a:fontRef idx="minor">
            <a:sysClr val="windowText" lastClr="000000"/>
          </a:fontRef>
        </p:style>
      </p:cxnSp>
      <p:sp>
        <p:nvSpPr>
          <p:cNvPr id="4" name="椭圆 3"/>
          <p:cNvSpPr/>
          <p:nvPr/>
        </p:nvSpPr>
        <p:spPr>
          <a:xfrm>
            <a:off x="628650" y="2493963"/>
            <a:ext cx="1800225" cy="1655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教师</a:t>
            </a:r>
            <a:endParaRPr lang="zh-CN" altLang="en-US" sz="3200">
              <a:solidFill>
                <a:srgbClr val="FFFFFF"/>
              </a:solidFill>
              <a:latin typeface="Arial" panose="020B0604020202020204" pitchFamily="34" charset="0"/>
              <a:ea typeface="黑体" panose="02010609060101010101" charset="-122"/>
            </a:endParaRPr>
          </a:p>
        </p:txBody>
      </p:sp>
      <p:sp>
        <p:nvSpPr>
          <p:cNvPr id="6" name="椭圆 5"/>
          <p:cNvSpPr/>
          <p:nvPr/>
        </p:nvSpPr>
        <p:spPr>
          <a:xfrm>
            <a:off x="6051550" y="2493963"/>
            <a:ext cx="1800225" cy="1655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学生</a:t>
            </a:r>
            <a:endParaRPr lang="zh-CN" altLang="en-US" sz="3200">
              <a:solidFill>
                <a:srgbClr val="FFFFFF"/>
              </a:solidFill>
              <a:latin typeface="Arial" panose="020B0604020202020204" pitchFamily="34" charset="0"/>
              <a:ea typeface="黑体" panose="02010609060101010101" charset="-122"/>
            </a:endParaRPr>
          </a:p>
        </p:txBody>
      </p:sp>
      <p:sp>
        <p:nvSpPr>
          <p:cNvPr id="7" name="椭圆 6"/>
          <p:cNvSpPr/>
          <p:nvPr/>
        </p:nvSpPr>
        <p:spPr>
          <a:xfrm>
            <a:off x="3563938" y="2381250"/>
            <a:ext cx="1341438" cy="865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理解</a:t>
            </a:r>
            <a:endParaRPr lang="zh-CN" altLang="en-US" sz="3200">
              <a:solidFill>
                <a:srgbClr val="FFFFFF"/>
              </a:solidFill>
              <a:latin typeface="Arial" panose="020B0604020202020204" pitchFamily="34" charset="0"/>
              <a:ea typeface="黑体" panose="02010609060101010101" charset="-122"/>
            </a:endParaRPr>
          </a:p>
        </p:txBody>
      </p:sp>
      <p:sp>
        <p:nvSpPr>
          <p:cNvPr id="9" name="椭圆 8"/>
          <p:cNvSpPr/>
          <p:nvPr/>
        </p:nvSpPr>
        <p:spPr>
          <a:xfrm>
            <a:off x="3565525" y="3787775"/>
            <a:ext cx="1339850" cy="865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r>
              <a:rPr lang="zh-CN" altLang="en-US" sz="3200">
                <a:solidFill>
                  <a:srgbClr val="FFFFFF"/>
                </a:solidFill>
                <a:latin typeface="Arial" panose="020B0604020202020204" pitchFamily="34" charset="0"/>
                <a:ea typeface="宋体" panose="02010600030101010101" pitchFamily="2" charset="-122"/>
              </a:rPr>
              <a:t>有效</a:t>
            </a:r>
            <a:endParaRPr lang="zh-CN" altLang="en-US" sz="3200">
              <a:solidFill>
                <a:srgbClr val="FFFFFF"/>
              </a:solidFill>
              <a:latin typeface="Arial" panose="020B0604020202020204" pitchFamily="34" charset="0"/>
              <a:ea typeface="黑体" panose="02010609060101010101" charset="-122"/>
            </a:endParaRPr>
          </a:p>
        </p:txBody>
      </p:sp>
      <p:sp>
        <p:nvSpPr>
          <p:cNvPr id="11" name="右箭头 10"/>
          <p:cNvSpPr/>
          <p:nvPr/>
        </p:nvSpPr>
        <p:spPr>
          <a:xfrm>
            <a:off x="2555875" y="4005263"/>
            <a:ext cx="647700"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sp>
        <p:nvSpPr>
          <p:cNvPr id="12" name="左箭头 11"/>
          <p:cNvSpPr/>
          <p:nvPr/>
        </p:nvSpPr>
        <p:spPr>
          <a:xfrm>
            <a:off x="5207000" y="2743200"/>
            <a:ext cx="649288" cy="5032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sp>
        <p:nvSpPr>
          <p:cNvPr id="14" name="圆角右箭头 13"/>
          <p:cNvSpPr/>
          <p:nvPr/>
        </p:nvSpPr>
        <p:spPr>
          <a:xfrm>
            <a:off x="1547813" y="1341438"/>
            <a:ext cx="1079500" cy="863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17" name="圆角右箭头 16"/>
          <p:cNvSpPr/>
          <p:nvPr/>
        </p:nvSpPr>
        <p:spPr>
          <a:xfrm rot="5400000">
            <a:off x="6169025" y="1312863"/>
            <a:ext cx="806450" cy="863600"/>
          </a:xfrm>
          <a:prstGeom prst="bentArrow">
            <a:avLst>
              <a:gd name="adj1" fmla="val 25000"/>
              <a:gd name="adj2" fmla="val 2439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18" name="圆角右箭头 17"/>
          <p:cNvSpPr/>
          <p:nvPr/>
        </p:nvSpPr>
        <p:spPr>
          <a:xfrm rot="11100000">
            <a:off x="6353175" y="4479925"/>
            <a:ext cx="808038" cy="863600"/>
          </a:xfrm>
          <a:prstGeom prst="bentArrow">
            <a:avLst>
              <a:gd name="adj1" fmla="val 25000"/>
              <a:gd name="adj2" fmla="val 2439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fontAlgn="base"/>
            <a:endParaRPr strike="noStrike" noProof="1">
              <a:latin typeface="Arial" panose="020B0604020202020204" pitchFamily="34" charset="0"/>
              <a:ea typeface="宋体" panose="02010600030101010101" pitchFamily="2" charset="-122"/>
            </a:endParaRPr>
          </a:p>
        </p:txBody>
      </p:sp>
      <p:sp>
        <p:nvSpPr>
          <p:cNvPr id="20" name="上下箭头 19"/>
          <p:cNvSpPr/>
          <p:nvPr/>
        </p:nvSpPr>
        <p:spPr>
          <a:xfrm>
            <a:off x="4127500" y="3336925"/>
            <a:ext cx="215900" cy="3603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黑体" panose="02010609060101010101" charset="-122"/>
            </a:endParaRPr>
          </a:p>
        </p:txBody>
      </p:sp>
    </p:spTree>
    <p:custDataLst>
      <p:tags r:id="rId4"/>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7" name="内容占位符 1"/>
          <p:cNvSpPr>
            <a:spLocks noGrp="1"/>
          </p:cNvSpPr>
          <p:nvPr>
            <p:ph idx="1"/>
          </p:nvPr>
        </p:nvSpPr>
        <p:spPr/>
        <p:txBody>
          <a:bodyPr lIns="91440" tIns="45720" rIns="91440" bIns="45720" anchor="t" anchorCtr="0"/>
          <a:p>
            <a:endParaRPr lang="zh-CN" altLang="en-US"/>
          </a:p>
        </p:txBody>
      </p:sp>
      <p:pic>
        <p:nvPicPr>
          <p:cNvPr id="178178" name="图片 3" descr=")~Y{B16M~5JFK[]5$D[M$U4"/>
          <p:cNvPicPr>
            <a:picLocks noChangeAspect="1"/>
          </p:cNvPicPr>
          <p:nvPr/>
        </p:nvPicPr>
        <p:blipFill>
          <a:blip r:embed="rId1"/>
          <a:stretch>
            <a:fillRect/>
          </a:stretch>
        </p:blipFill>
        <p:spPr>
          <a:xfrm>
            <a:off x="420688" y="1081088"/>
            <a:ext cx="8302625" cy="5249862"/>
          </a:xfrm>
          <a:prstGeom prst="rect">
            <a:avLst/>
          </a:prstGeom>
          <a:noFill/>
          <a:ln w="9525">
            <a:noFill/>
          </a:ln>
        </p:spPr>
      </p:pic>
      <p:sp>
        <p:nvSpPr>
          <p:cNvPr id="178179" name="文本框 1"/>
          <p:cNvSpPr txBox="1"/>
          <p:nvPr/>
        </p:nvSpPr>
        <p:spPr>
          <a:xfrm>
            <a:off x="2505075" y="165100"/>
            <a:ext cx="3506788" cy="706438"/>
          </a:xfrm>
          <a:prstGeom prst="rect">
            <a:avLst/>
          </a:prstGeom>
          <a:noFill/>
          <a:ln w="9525">
            <a:noFill/>
          </a:ln>
        </p:spPr>
        <p:txBody>
          <a:bodyPr wrap="square" anchor="t" anchorCtr="0">
            <a:spAutoFit/>
          </a:bodyPr>
          <a:p>
            <a:r>
              <a:rPr lang="en-US" altLang="zh-CN" sz="4000" b="1">
                <a:solidFill>
                  <a:schemeClr val="bg1"/>
                </a:solidFill>
                <a:latin typeface="Arial" panose="020B0604020202020204" pitchFamily="34" charset="0"/>
                <a:ea typeface="宋体" panose="02010600030101010101" pitchFamily="2" charset="-122"/>
              </a:rPr>
              <a:t>      </a:t>
            </a:r>
            <a:r>
              <a:rPr lang="zh-CN" altLang="en-US" sz="4000" b="1">
                <a:solidFill>
                  <a:schemeClr val="bg1"/>
                </a:solidFill>
                <a:latin typeface="Arial" panose="020B0604020202020204" pitchFamily="34" charset="0"/>
                <a:ea typeface="宋体" panose="02010600030101010101" pitchFamily="2" charset="-122"/>
              </a:rPr>
              <a:t>我的理解</a:t>
            </a:r>
            <a:endParaRPr lang="zh-CN" altLang="en-US" sz="4000" b="1">
              <a:solidFill>
                <a:schemeClr val="bg1"/>
              </a:solidFill>
              <a:latin typeface="Arial" panose="020B0604020202020204" pitchFamily="34" charset="0"/>
              <a:ea typeface="宋体" panose="02010600030101010101" pitchFamily="2" charset="-122"/>
            </a:endParaRPr>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9201" name="内容占位符 3"/>
          <p:cNvPicPr>
            <a:picLocks noGrp="1" noChangeAspect="1"/>
          </p:cNvPicPr>
          <p:nvPr>
            <p:ph idx="1"/>
          </p:nvPr>
        </p:nvPicPr>
        <p:blipFill>
          <a:blip r:embed="rId1"/>
          <a:stretch>
            <a:fillRect/>
          </a:stretch>
        </p:blipFill>
        <p:spPr>
          <a:xfrm>
            <a:off x="628650" y="1047750"/>
            <a:ext cx="7658100" cy="5756275"/>
          </a:xfrm>
        </p:spPr>
      </p:pic>
      <p:sp>
        <p:nvSpPr>
          <p:cNvPr id="179202"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132098" name="标题 2"/>
          <p:cNvSpPr>
            <a:spLocks noGrp="1"/>
          </p:cNvSpPr>
          <p:nvPr/>
        </p:nvSpPr>
        <p:spPr>
          <a:xfrm>
            <a:off x="2687638" y="274638"/>
            <a:ext cx="7886700" cy="773113"/>
          </a:xfrm>
          <a:prstGeom prst="rect">
            <a:avLst/>
          </a:prstGeom>
          <a:noFill/>
          <a:ln w="9525">
            <a:noFill/>
          </a:ln>
        </p:spPr>
        <p:txBody>
          <a:bodyPr lIns="91440" tIns="45720" rIns="91440" bIns="45720" anchor="ctr">
            <a:normAutofit fontScale="250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indent="0" algn="l" defTabSz="914400" rtl="0" eaLnBrk="1" fontAlgn="auto" latinLnBrk="0" hangingPunct="1">
              <a:lnSpc>
                <a:spcPct val="90000"/>
              </a:lnSpc>
              <a:spcBef>
                <a:spcPct val="0"/>
              </a:spcBef>
              <a:spcAft>
                <a:spcPct val="0"/>
              </a:spcAft>
              <a:buClrTx/>
              <a:buSzTx/>
              <a:buFontTx/>
              <a:buNone/>
            </a:pPr>
            <a:r>
              <a:rPr kumimoji="0" lang="en-US" altLang="zh-CN" sz="3600" b="1" i="0" u="none" strike="noStrike" kern="1200" cap="none" spc="0" normalizeH="0" baseline="0" noProof="1">
                <a:solidFill>
                  <a:schemeClr val="bg1"/>
                </a:solidFill>
                <a:latin typeface="黑体" panose="02010609060101010101" charset="-122"/>
                <a:ea typeface="+mj-ea"/>
                <a:cs typeface="+mj-cs"/>
              </a:rPr>
              <a:t>     </a:t>
            </a:r>
            <a:br>
              <a:rPr lang="en-US" altLang="zh-CN" strike="noStrike" kern="1200" noProof="1">
                <a:latin typeface="黑体" panose="02010609060101010101" charset="-122"/>
                <a:ea typeface="+mj-ea"/>
                <a:cs typeface="+mj-cs"/>
              </a:rPr>
            </a:br>
            <a:r>
              <a:rPr kumimoji="0" lang="en-US" altLang="zh-CN" sz="3600" b="1" i="0" u="none" strike="noStrike" kern="1200" cap="none" spc="0" normalizeH="0" baseline="0" noProof="1">
                <a:solidFill>
                  <a:schemeClr val="bg1"/>
                </a:solidFill>
                <a:latin typeface="黑体" panose="02010609060101010101" charset="-122"/>
                <a:ea typeface="+mj-ea"/>
                <a:cs typeface="+mj-cs"/>
              </a:rPr>
              <a:t>         </a:t>
            </a:r>
            <a:r>
              <a:rPr kumimoji="0" lang="zh-CN" altLang="en-US" sz="15000" b="1" i="0" u="none" strike="noStrike" kern="1200" cap="none" spc="0" normalizeH="0" baseline="0" noProof="1">
                <a:solidFill>
                  <a:schemeClr val="bg1"/>
                </a:solidFill>
                <a:latin typeface="黑体" panose="02010609060101010101" charset="-122"/>
                <a:ea typeface="+mj-ea"/>
                <a:cs typeface="+mj-cs"/>
              </a:rPr>
              <a:t>理解学科</a:t>
            </a:r>
            <a:br>
              <a:rPr lang="zh-CN" altLang="en-US" sz="15000" kern="1200">
                <a:latin typeface="+mj-lt"/>
                <a:ea typeface="+mj-ea"/>
                <a:cs typeface="+mj-cs"/>
              </a:rPr>
            </a:br>
            <a:endParaRPr kumimoji="0" lang="zh-CN" altLang="en-US" sz="15000" b="1" i="0" u="none" strike="noStrike" kern="1200" cap="none" spc="0" normalizeH="0" baseline="0" noProof="1">
              <a:solidFill>
                <a:schemeClr val="bg1"/>
              </a:solidFill>
              <a:latin typeface="+mj-lt"/>
              <a:ea typeface="+mj-ea"/>
              <a:cs typeface="+mj-cs"/>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2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0226" name="内容占位符 3"/>
          <p:cNvPicPr>
            <a:picLocks noGrp="1" noChangeAspect="1"/>
          </p:cNvPicPr>
          <p:nvPr>
            <p:ph idx="1"/>
          </p:nvPr>
        </p:nvPicPr>
        <p:blipFill>
          <a:blip r:embed="rId1"/>
          <a:stretch>
            <a:fillRect/>
          </a:stretch>
        </p:blipFill>
        <p:spPr>
          <a:xfrm>
            <a:off x="-9525" y="-20637"/>
            <a:ext cx="9151938" cy="6856412"/>
          </a:xfrm>
        </p:spPr>
      </p:pic>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124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1250" name="内容占位符 3"/>
          <p:cNvPicPr>
            <a:picLocks noGrp="1" noChangeAspect="1"/>
          </p:cNvPicPr>
          <p:nvPr>
            <p:ph idx="1"/>
          </p:nvPr>
        </p:nvPicPr>
        <p:blipFill>
          <a:blip r:embed="rId1"/>
          <a:stretch>
            <a:fillRect/>
          </a:stretch>
        </p:blipFill>
        <p:spPr>
          <a:xfrm>
            <a:off x="-7937" y="-25400"/>
            <a:ext cx="9186862" cy="6938963"/>
          </a:xfrm>
        </p:spPr>
      </p:pic>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501650" y="1347788"/>
            <a:ext cx="4916488" cy="5356225"/>
          </a:xfrm>
        </p:spPr>
        <p:txBody>
          <a:bodyPr>
            <a:normAutofit fontScale="70000"/>
          </a:bodyPr>
          <a:p>
            <a:pPr marL="0" marR="0" indent="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zh-CN" altLang="zh-CN" sz="3200" b="0" i="0" u="none" strike="noStrike" kern="1200" cap="none" spc="0" normalizeH="0" baseline="0" noProof="1" dirty="0" smtClean="0">
                <a:solidFill>
                  <a:schemeClr val="tx1"/>
                </a:solidFill>
                <a:latin typeface="黑体" panose="02010609060101010101" charset="-122"/>
                <a:ea typeface="黑体" panose="02010609060101010101" charset="-122"/>
                <a:cs typeface="+mn-cs"/>
                <a:sym typeface="+mn-ea"/>
              </a:rPr>
              <a:t>所谓</a:t>
            </a: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历史学科教育的特点，如果没有人，不能</a:t>
            </a:r>
            <a:r>
              <a:rPr kumimoji="0" lang="zh-CN" altLang="zh-CN" sz="3200" b="0" i="0" u="none" strike="noStrike" kern="1200" cap="none" spc="0" normalizeH="0" baseline="0" noProof="1" dirty="0" smtClean="0">
                <a:solidFill>
                  <a:schemeClr val="tx1"/>
                </a:solidFill>
                <a:latin typeface="黑体" panose="02010609060101010101" charset="-122"/>
                <a:ea typeface="黑体" panose="02010609060101010101" charset="-122"/>
                <a:cs typeface="+mn-cs"/>
                <a:sym typeface="+mn-ea"/>
              </a:rPr>
              <a:t>从</a:t>
            </a:r>
            <a:r>
              <a:rPr kumimoji="0" lang="zh-CN" altLang="zh-CN" sz="3200" b="0" i="0" u="none" strike="noStrike" kern="1200" cap="none" spc="0" normalizeH="0" baseline="0" noProof="1" dirty="0" smtClean="0">
                <a:solidFill>
                  <a:srgbClr val="FF0000"/>
                </a:solidFill>
                <a:latin typeface="黑体" panose="02010609060101010101" charset="-122"/>
                <a:ea typeface="黑体" panose="02010609060101010101" charset="-122"/>
                <a:cs typeface="+mn-cs"/>
                <a:sym typeface="+mn-ea"/>
              </a:rPr>
              <a:t>人</a:t>
            </a:r>
            <a:r>
              <a:rPr kumimoji="0" lang="zh-CN" altLang="zh-CN" sz="3200" b="0"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的行为（有目的的社会行动）</a:t>
            </a: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方面着眼教学的话，很难做到教学的有效性。</a:t>
            </a:r>
            <a:r>
              <a:rPr kumimoji="0" lang="zh-CN" altLang="zh-CN" sz="3200" b="0"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事实应该服务于学生对人的行为目的和行动能力的理解</a:t>
            </a: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，这样我们才会讲究学习的过程和深究学习的方法，理解学生能够理解的历史，并能够有效解释他们的能够理解的历史，这就是好的历史教学了。</a:t>
            </a:r>
            <a:endPar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0" marR="0" indent="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zh-CN"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赵亚夫</a:t>
            </a:r>
            <a:endParaRPr kumimoji="0" lang="zh-CN" altLang="zh-CN" sz="2400" b="0"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0" marR="0" indent="0" algn="r"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endParaRPr kumimoji="0" lang="zh-CN" altLang="en-US" sz="2400" b="0" i="0" u="none" strike="noStrike" kern="1200" cap="none" spc="0" normalizeH="0" baseline="0" noProof="1">
              <a:solidFill>
                <a:schemeClr val="tx1"/>
              </a:solidFill>
              <a:latin typeface="+mn-lt"/>
              <a:ea typeface="+mn-ea"/>
              <a:cs typeface="+mn-cs"/>
            </a:endParaRPr>
          </a:p>
        </p:txBody>
      </p:sp>
      <p:sp>
        <p:nvSpPr>
          <p:cNvPr id="182274"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2275" name="图片 1"/>
          <p:cNvPicPr>
            <a:picLocks noChangeAspect="1"/>
          </p:cNvPicPr>
          <p:nvPr/>
        </p:nvPicPr>
        <p:blipFill>
          <a:blip r:embed="rId1"/>
          <a:stretch>
            <a:fillRect/>
          </a:stretch>
        </p:blipFill>
        <p:spPr>
          <a:xfrm>
            <a:off x="5570538" y="1614488"/>
            <a:ext cx="3240087" cy="4244975"/>
          </a:xfrm>
          <a:prstGeom prst="rect">
            <a:avLst/>
          </a:prstGeom>
          <a:noFill/>
          <a:ln w="9525">
            <a:noFill/>
          </a:ln>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3"/>
          <p:cNvGraphicFramePr>
            <a:graphicFrameLocks noGrp="1"/>
          </p:cNvGraphicFramePr>
          <p:nvPr/>
        </p:nvGraphicFramePr>
        <p:xfrm>
          <a:off x="466725" y="1989138"/>
          <a:ext cx="8404225" cy="3708400"/>
        </p:xfrm>
        <a:graphic>
          <a:graphicData uri="http://schemas.openxmlformats.org/drawingml/2006/table">
            <a:tbl>
              <a:tblPr firstRow="1" bandRow="1">
                <a:tableStyleId>{D7AC3CCA-C797-4891-BE02-D94E43425B78}</a:tableStyleId>
              </a:tblPr>
              <a:tblGrid>
                <a:gridCol w="8404225"/>
              </a:tblGrid>
              <a:tr h="83439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1.</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知识，包含转换过的直觉认识和连贯的、丰富的知识网络。</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r h="83439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2.</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方法，包含建设性的质疑、构建领域内的知识与验证领域内的知识。</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r h="83439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3.</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目标，包含知道所学知识的用途、运用所学知识，以及能够内化知识并独自灵活运用</a:t>
                      </a:r>
                      <a:r>
                        <a:rPr lang="zh-CN" altLang="en-US" sz="2400" b="0" kern="1200" dirty="0">
                          <a:solidFill>
                            <a:schemeClr val="dk1"/>
                          </a:solidFill>
                          <a:effectLst/>
                          <a:latin typeface="楷体" panose="02010609060101010101" pitchFamily="49" charset="-122"/>
                          <a:ea typeface="楷体" panose="02010609060101010101" pitchFamily="49" charset="-122"/>
                          <a:cs typeface="+mn-cs"/>
                        </a:rPr>
                        <a:t>。</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r h="1205230">
                <a:tc>
                  <a:txBody>
                    <a:bodyPr/>
                    <a:p>
                      <a:r>
                        <a:rPr lang="en-US" altLang="zh-CN" sz="2400" b="0" kern="1200" dirty="0">
                          <a:solidFill>
                            <a:schemeClr val="dk1"/>
                          </a:solidFill>
                          <a:effectLst/>
                          <a:latin typeface="楷体" panose="02010609060101010101" pitchFamily="49" charset="-122"/>
                          <a:ea typeface="楷体" panose="02010609060101010101" pitchFamily="49" charset="-122"/>
                          <a:cs typeface="+mn-cs"/>
                        </a:rPr>
                        <a:t>    4.</a:t>
                      </a:r>
                      <a:r>
                        <a:rPr lang="zh-CN" altLang="zh-CN" sz="2400" b="0" kern="1200" dirty="0">
                          <a:solidFill>
                            <a:schemeClr val="dk1"/>
                          </a:solidFill>
                          <a:effectLst/>
                          <a:latin typeface="楷体" panose="02010609060101010101" pitchFamily="49" charset="-122"/>
                          <a:ea typeface="楷体" panose="02010609060101010101" pitchFamily="49" charset="-122"/>
                          <a:cs typeface="+mn-cs"/>
                        </a:rPr>
                        <a:t>形式，包含掌握不同类型的表达方式、有效运用不同类型知识的符号系统、能够根据不同的对象和情境提示进行思考。</a:t>
                      </a:r>
                      <a:endParaRPr lang="zh-CN" altLang="en-US" sz="2400" b="0" dirty="0">
                        <a:latin typeface="楷体" panose="02010609060101010101" pitchFamily="49" charset="-122"/>
                        <a:ea typeface="楷体" panose="02010609060101010101" pitchFamily="49" charset="-122"/>
                      </a:endParaRPr>
                    </a:p>
                  </a:txBody>
                  <a:tcPr anchor="ctr">
                    <a:solidFill>
                      <a:schemeClr val="bg1"/>
                    </a:solidFill>
                  </a:tcPr>
                </a:tc>
              </a:tr>
            </a:tbl>
          </a:graphicData>
        </a:graphic>
      </p:graphicFrame>
      <p:sp>
        <p:nvSpPr>
          <p:cNvPr id="15" name="文本框 14"/>
          <p:cNvSpPr txBox="1"/>
          <p:nvPr/>
        </p:nvSpPr>
        <p:spPr>
          <a:xfrm>
            <a:off x="1187450" y="1196975"/>
            <a:ext cx="7032625" cy="460375"/>
          </a:xfrm>
          <a:prstGeom prst="rect">
            <a:avLst/>
          </a:prstGeom>
          <a:noFill/>
          <a:ln w="9525">
            <a:noFill/>
          </a:ln>
        </p:spPr>
        <p:txBody>
          <a:bodyPr wrap="square" anchor="t" anchorCtr="0">
            <a:spAutoFit/>
          </a:bodyPr>
          <a:p>
            <a:pPr algn="ctr"/>
            <a:r>
              <a:rPr lang="zh-CN" altLang="zh-CN" sz="2400" b="1" dirty="0">
                <a:solidFill>
                  <a:srgbClr val="FF0000"/>
                </a:solidFill>
                <a:latin typeface="楷体" panose="02010609060101010101" pitchFamily="49" charset="-122"/>
                <a:ea typeface="楷体" panose="02010609060101010101" pitchFamily="49" charset="-122"/>
              </a:rPr>
              <a:t>哈佛大学研究项目组“理解”的四个维度</a:t>
            </a:r>
            <a:endParaRPr lang="zh-CN" altLang="zh-CN" sz="2400" b="1" dirty="0">
              <a:solidFill>
                <a:srgbClr val="FF0000"/>
              </a:solidFill>
              <a:latin typeface="楷体" panose="02010609060101010101" pitchFamily="49" charset="-122"/>
              <a:ea typeface="楷体" panose="02010609060101010101" pitchFamily="49" charset="-122"/>
            </a:endParaRPr>
          </a:p>
        </p:txBody>
      </p:sp>
      <p:sp>
        <p:nvSpPr>
          <p:cNvPr id="183310"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理解你的学生</a:t>
            </a:r>
            <a:endParaRPr lang="zh-CN" altLang="en-US" kern="1200">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内容占位符 1"/>
          <p:cNvSpPr>
            <a:spLocks noGrp="1"/>
          </p:cNvSpPr>
          <p:nvPr>
            <p:ph idx="1"/>
          </p:nvPr>
        </p:nvSpPr>
        <p:spPr>
          <a:xfrm>
            <a:off x="425450" y="1987550"/>
            <a:ext cx="8089900" cy="4672013"/>
          </a:xfrm>
        </p:spPr>
        <p:txBody>
          <a:bodyPr lIns="91440" tIns="45720" rIns="91440" bIns="45720" anchor="t" anchorCtr="0"/>
          <a:p>
            <a:pPr defTabSz="914400">
              <a:lnSpc>
                <a:spcPct val="150000"/>
              </a:lnSpc>
              <a:tabLst>
                <a:tab pos="1879600" algn="l"/>
              </a:tabLst>
            </a:pPr>
            <a:r>
              <a:rPr lang="zh-CN" altLang="en-US" b="1" dirty="0">
                <a:latin typeface="黑体" panose="02010609060101010101" charset="-122"/>
              </a:rPr>
              <a:t>理解历史概念，如</a:t>
            </a:r>
            <a:r>
              <a:rPr lang="zh-CN" altLang="en-US" b="1" dirty="0">
                <a:solidFill>
                  <a:srgbClr val="FF0000"/>
                </a:solidFill>
                <a:latin typeface="黑体" panose="02010609060101010101" charset="-122"/>
              </a:rPr>
              <a:t>延续与变迁、原因和结果、相似性、差异性和重要性</a:t>
            </a:r>
            <a:r>
              <a:rPr lang="zh-CN" altLang="en-US" b="1" dirty="0">
                <a:latin typeface="黑体" panose="02010609060101010101" charset="-122"/>
              </a:rPr>
              <a:t>，使用它们形成联系、进行对比、分析趋势、提出有效的历史问题、形成合理解释，包括书面叙述分析。</a:t>
            </a:r>
            <a:endParaRPr lang="en-US" altLang="zh-CN" b="1" dirty="0">
              <a:latin typeface="黑体" panose="02010609060101010101" charset="-122"/>
            </a:endParaRPr>
          </a:p>
          <a:p>
            <a:pPr algn="r" defTabSz="914400">
              <a:lnSpc>
                <a:spcPct val="150000"/>
              </a:lnSpc>
              <a:buNone/>
              <a:tabLst>
                <a:tab pos="1879600" algn="l"/>
              </a:tabLst>
            </a:pPr>
            <a:r>
              <a:rPr lang="en-US" altLang="zh-CN" b="1" dirty="0">
                <a:latin typeface="黑体" panose="02010609060101010101" charset="-122"/>
              </a:rPr>
              <a:t>———《</a:t>
            </a:r>
            <a:r>
              <a:rPr lang="zh-CN" altLang="en-US" b="1" dirty="0">
                <a:latin typeface="黑体" panose="02010609060101010101" charset="-122"/>
              </a:rPr>
              <a:t>英国国家历史课程标准</a:t>
            </a:r>
            <a:r>
              <a:rPr lang="en-US" altLang="zh-CN" b="1" dirty="0">
                <a:latin typeface="黑体" panose="02010609060101010101" charset="-122"/>
              </a:rPr>
              <a:t>》</a:t>
            </a:r>
            <a:endParaRPr lang="en-US" altLang="zh-CN" b="1" dirty="0">
              <a:latin typeface="黑体" panose="02010609060101010101" charset="-122"/>
            </a:endParaRPr>
          </a:p>
          <a:p>
            <a:pPr defTabSz="914400">
              <a:lnSpc>
                <a:spcPct val="150000"/>
              </a:lnSpc>
              <a:tabLst>
                <a:tab pos="1879600" algn="l"/>
              </a:tabLst>
            </a:pPr>
            <a:endParaRPr lang="en-US" altLang="zh-CN" b="1" dirty="0">
              <a:latin typeface="黑体" panose="02010609060101010101" charset="-122"/>
            </a:endParaRPr>
          </a:p>
        </p:txBody>
      </p:sp>
      <p:sp>
        <p:nvSpPr>
          <p:cNvPr id="12185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2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4322" name="图片 3" descr="学生历史理解的六种水平"/>
          <p:cNvPicPr>
            <a:picLocks noGrp="1" noChangeAspect="1"/>
          </p:cNvPicPr>
          <p:nvPr>
            <p:ph idx="1"/>
          </p:nvPr>
        </p:nvPicPr>
        <p:blipFill>
          <a:blip r:embed="rId1"/>
          <a:stretch>
            <a:fillRect/>
          </a:stretch>
        </p:blipFill>
        <p:spPr>
          <a:xfrm>
            <a:off x="-6350" y="-23812"/>
            <a:ext cx="9378950" cy="6781800"/>
          </a:xfr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534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85346" name="图片 3" descr="学生历史理解的六种水平2"/>
          <p:cNvPicPr>
            <a:picLocks noGrp="1" noChangeAspect="1"/>
          </p:cNvPicPr>
          <p:nvPr>
            <p:ph idx="1"/>
          </p:nvPr>
        </p:nvPicPr>
        <p:blipFill>
          <a:blip r:embed="rId1"/>
          <a:stretch>
            <a:fillRect/>
          </a:stretch>
        </p:blipFill>
        <p:spPr>
          <a:xfrm>
            <a:off x="-12700" y="-28575"/>
            <a:ext cx="9158288" cy="6654800"/>
          </a:xfrm>
        </p:spPr>
      </p:pic>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4252913" y="1963738"/>
            <a:ext cx="3968750" cy="4672013"/>
          </a:xfrm>
        </p:spPr>
        <p:txBody>
          <a:bodyPr>
            <a:normAutofit/>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en-US" altLang="zh-CN" sz="24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zh-CN" altLang="en-US" sz="32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有效的教学始于期望达成的目标。          </a:t>
            </a:r>
            <a:endParaRPr kumimoji="0" lang="zh-CN" altLang="en-US" sz="32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3200" b="1"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3200" b="0" i="0" u="none" strike="noStrike" kern="1200" cap="none" spc="0" normalizeH="0" baseline="0" noProof="1">
                <a:solidFill>
                  <a:schemeClr val="tx1"/>
                </a:solidFill>
                <a:latin typeface="Arial" panose="020B0604020202020204" pitchFamily="34" charset="0"/>
                <a:ea typeface="黑体" panose="02010609060101010101" charset="-122"/>
                <a:cs typeface="+mn-cs"/>
                <a:sym typeface="+mn-ea"/>
              </a:rPr>
              <a:t>——</a:t>
            </a:r>
            <a:r>
              <a:rPr kumimoji="0" lang="zh-CN" altLang="en-US" sz="32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布鲁姆</a:t>
            </a:r>
            <a:endParaRPr kumimoji="0" lang="zh-CN" altLang="en-US" sz="3200" b="0"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0" marR="0" indent="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endParaRPr kumimoji="0" lang="zh-CN" altLang="en-US" sz="3200" b="0" i="0" u="none" strike="noStrike" kern="1200" cap="none" spc="0" normalizeH="0" baseline="0" noProof="1">
              <a:solidFill>
                <a:schemeClr val="tx1"/>
              </a:solidFill>
              <a:latin typeface="+mn-lt"/>
              <a:ea typeface="+mn-ea"/>
              <a:cs typeface="+mn-cs"/>
            </a:endParaRPr>
          </a:p>
        </p:txBody>
      </p:sp>
      <p:sp>
        <p:nvSpPr>
          <p:cNvPr id="186370"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理解教学</a:t>
            </a:r>
            <a:endParaRPr lang="zh-CN" altLang="en-US" kern="1200">
              <a:latin typeface="+mj-lt"/>
              <a:ea typeface="+mj-ea"/>
              <a:cs typeface="+mj-cs"/>
            </a:endParaRPr>
          </a:p>
        </p:txBody>
      </p:sp>
      <p:pic>
        <p:nvPicPr>
          <p:cNvPr id="186371" name="图片 3" descr="QEIZKLM)U_B7T9ZV[MH3KJA"/>
          <p:cNvPicPr>
            <a:picLocks noChangeAspect="1"/>
          </p:cNvPicPr>
          <p:nvPr/>
        </p:nvPicPr>
        <p:blipFill>
          <a:blip r:embed="rId1"/>
          <a:stretch>
            <a:fillRect/>
          </a:stretch>
        </p:blipFill>
        <p:spPr>
          <a:xfrm>
            <a:off x="628650" y="1817688"/>
            <a:ext cx="3219450" cy="3990975"/>
          </a:xfrm>
          <a:prstGeom prst="rect">
            <a:avLst/>
          </a:prstGeom>
          <a:noFill/>
          <a:ln w="9525">
            <a:noFill/>
          </a:ln>
        </p:spPr>
      </p:pic>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3" name="内容占位符 1"/>
          <p:cNvSpPr>
            <a:spLocks noGrp="1"/>
          </p:cNvSpPr>
          <p:nvPr>
            <p:ph idx="1"/>
          </p:nvPr>
        </p:nvSpPr>
        <p:spPr/>
        <p:txBody>
          <a:bodyPr lIns="91440" tIns="45720" rIns="91440" bIns="45720" anchor="t" anchorCtr="0"/>
          <a:p>
            <a:endParaRPr lang="zh-CN" altLang="en-US"/>
          </a:p>
        </p:txBody>
      </p:sp>
      <p:sp>
        <p:nvSpPr>
          <p:cNvPr id="187394"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r>
              <a:rPr lang="zh-CN" altLang="en-US" kern="1200">
                <a:latin typeface="+mj-lt"/>
                <a:ea typeface="+mj-ea"/>
                <a:cs typeface="+mj-cs"/>
              </a:rPr>
              <a:t>理解教学目标</a:t>
            </a:r>
            <a:endParaRPr lang="zh-CN" altLang="en-US" kern="1200">
              <a:latin typeface="+mj-lt"/>
              <a:ea typeface="+mj-ea"/>
              <a:cs typeface="+mj-cs"/>
            </a:endParaRPr>
          </a:p>
        </p:txBody>
      </p:sp>
      <p:pic>
        <p:nvPicPr>
          <p:cNvPr id="187395" name="图片 3" descr="]`B]E@4F(`_U83B7GSOQJK3"/>
          <p:cNvPicPr>
            <a:picLocks noChangeAspect="1"/>
          </p:cNvPicPr>
          <p:nvPr/>
        </p:nvPicPr>
        <p:blipFill>
          <a:blip r:embed="rId1"/>
          <a:stretch>
            <a:fillRect/>
          </a:stretch>
        </p:blipFill>
        <p:spPr>
          <a:xfrm>
            <a:off x="546100" y="1319213"/>
            <a:ext cx="8256588" cy="4997450"/>
          </a:xfrm>
          <a:prstGeom prst="rect">
            <a:avLst/>
          </a:prstGeom>
          <a:noFill/>
          <a:ln w="9525">
            <a:noFill/>
          </a:ln>
        </p:spPr>
      </p:pic>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内容占位符 1"/>
          <p:cNvSpPr>
            <a:spLocks noGrp="1"/>
          </p:cNvSpPr>
          <p:nvPr>
            <p:ph idx="1"/>
          </p:nvPr>
        </p:nvSpPr>
        <p:spPr>
          <a:xfrm>
            <a:off x="109538" y="1231900"/>
            <a:ext cx="8885238" cy="5502275"/>
          </a:xfrm>
        </p:spPr>
        <p:txBody>
          <a:bodyPr lIns="91440" tIns="45720" rIns="91440" bIns="45720" anchor="t">
            <a:normAutofit fontScale="90000" lnSpcReduction="10000"/>
          </a:bodyPr>
          <a:p>
            <a:pPr marL="228600" marR="0" indent="-228600" algn="l" defTabSz="914400" rtl="0" eaLnBrk="1" fontAlgn="auto" latinLnBrk="0" hangingPunct="1">
              <a:lnSpc>
                <a:spcPct val="150000"/>
              </a:lnSpc>
              <a:spcBef>
                <a:spcPts val="1000"/>
              </a:spcBef>
              <a:spcAft>
                <a:spcPct val="0"/>
              </a:spcAft>
              <a:buClr>
                <a:schemeClr val="accent1"/>
              </a:buClr>
              <a:buSzPct val="80000"/>
              <a:buFont typeface="Wingdings" panose="05000000000000000000" pitchFamily="2" charset="2"/>
              <a:buNone/>
            </a:pPr>
            <a:r>
              <a:rPr kumimoji="0" lang="en-US" altLang="zh-CN" sz="28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zh-CN" altLang="en-US" sz="28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学校要采纳的目标应该是少量的而非大量的，因为实现教育目标需要时间，也就是说，要花时间才能改变人的行为模式。若尝试得多而完成得少，这样的教育计划是没有效果的。因此，关键是选择一定数量的既能在可利用的时间内以相当高的程度实际达到的，又确实重要的目标。</a:t>
            </a:r>
            <a:endPar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endPar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2400" b="0" i="0" u="none" strike="noStrike" kern="1200" cap="none" spc="0" normalizeH="0" baseline="0" noProof="1">
                <a:solidFill>
                  <a:schemeClr val="tx1"/>
                </a:solidFill>
                <a:latin typeface="+mn-lt"/>
                <a:ea typeface="黑体" panose="02010609060101010101" charset="-122"/>
                <a:cs typeface="+mn-cs"/>
                <a:sym typeface="+mn-ea"/>
              </a:rPr>
              <a:t>——</a:t>
            </a: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泰勒</a:t>
            </a:r>
            <a:r>
              <a:rPr kumimoji="0" lang="en-US" altLang="zh-CN"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a:t>
            </a:r>
            <a:r>
              <a:rPr kumimoji="0" lang="zh-CN" altLang="en-US" sz="24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课程与教学的基本原理</a:t>
            </a:r>
            <a:r>
              <a:rPr kumimoji="0" lang="en-US" altLang="zh-CN" sz="2400" b="0" i="0" u="none" strike="noStrike" kern="1200" cap="none" spc="0" normalizeH="0" baseline="0" noProof="1">
                <a:solidFill>
                  <a:schemeClr val="tx1"/>
                </a:solidFill>
                <a:latin typeface="黑体" panose="02010609060101010101" charset="-122"/>
                <a:ea typeface="黑体" panose="02010609060101010101" charset="-122"/>
                <a:cs typeface="+mn-cs"/>
                <a:sym typeface="+mn-ea"/>
              </a:rPr>
              <a:t>》</a:t>
            </a:r>
            <a:endParaRPr kumimoji="0" lang="en-US" altLang="zh-CN" sz="2400" b="0" i="0" u="none" strike="noStrike" kern="1200" cap="none" spc="0" normalizeH="0" baseline="0" noProof="1">
              <a:solidFill>
                <a:schemeClr val="tx1"/>
              </a:solidFill>
              <a:latin typeface="黑体" panose="02010609060101010101" charset="-122"/>
              <a:ea typeface="黑体" panose="02010609060101010101"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en-US" altLang="zh-CN" sz="2400" b="0" i="0" u="none" strike="noStrike" kern="1200" cap="none" spc="0" normalizeH="0" baseline="0" noProof="1">
                <a:solidFill>
                  <a:schemeClr val="tx1"/>
                </a:solidFill>
                <a:latin typeface="黑体" panose="02010609060101010101" charset="-122"/>
                <a:ea typeface="黑体" panose="02010609060101010101" charset="-122"/>
                <a:cs typeface="+mn-cs"/>
                <a:sym typeface="+mn-ea"/>
              </a:rPr>
              <a:t>   </a:t>
            </a:r>
            <a:r>
              <a:rPr kumimoji="0" lang="en-US" altLang="zh-CN" sz="4000" b="0" i="0" u="none" strike="noStrike" kern="1200" cap="none" spc="0" normalizeH="0" baseline="0" noProof="1">
                <a:solidFill>
                  <a:schemeClr val="tx1"/>
                </a:solidFill>
                <a:latin typeface="黑体" panose="02010609060101010101" charset="-122"/>
                <a:ea typeface="黑体" panose="02010609060101010101" charset="-122"/>
                <a:cs typeface="+mn-cs"/>
                <a:sym typeface="+mn-ea"/>
              </a:rPr>
              <a:t>      </a:t>
            </a:r>
            <a:endParaRPr kumimoji="0" lang="en-US" altLang="zh-CN" sz="4000" b="0" i="0" u="none" strike="noStrike" kern="1200" cap="none" spc="0" normalizeH="0" baseline="0" noProof="1">
              <a:solidFill>
                <a:schemeClr val="tx1"/>
              </a:solidFill>
              <a:latin typeface="黑体" panose="02010609060101010101" charset="-122"/>
              <a:ea typeface="黑体" panose="02010609060101010101" charset="-122"/>
              <a:cs typeface="+mn-cs"/>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en-US" altLang="zh-CN" sz="4000" b="0" i="0" u="none" strike="noStrike" kern="1200" cap="none" spc="0" normalizeH="0" baseline="0" noProof="1" dirty="0">
                <a:solidFill>
                  <a:schemeClr val="tx1"/>
                </a:solidFill>
                <a:latin typeface="黑体" panose="02010609060101010101" charset="-122"/>
                <a:ea typeface="黑体" panose="02010609060101010101" charset="-122"/>
                <a:cs typeface="+mn-cs"/>
                <a:sym typeface="+mn-ea"/>
              </a:rPr>
              <a:t>   </a:t>
            </a:r>
            <a:r>
              <a:rPr kumimoji="0" lang="en-US" altLang="zh-CN"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  </a:t>
            </a:r>
            <a:r>
              <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设定目标要“有所为有所不为”</a:t>
            </a:r>
            <a:endPar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r>
              <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rPr>
              <a:t>     在有价值有意义的地方做文章</a:t>
            </a:r>
            <a:endParaRPr kumimoji="0" lang="zh-CN" altLang="en-US" sz="4000" b="1" i="0" u="none" strike="noStrike" kern="1200" cap="none" spc="0" normalizeH="0" baseline="0" noProof="1" dirty="0">
              <a:solidFill>
                <a:srgbClr val="FF0000"/>
              </a:solidFill>
              <a:latin typeface="黑体" panose="02010609060101010101" charset="-122"/>
              <a:ea typeface="黑体" panose="02010609060101010101" charset="-122"/>
              <a:cs typeface="+mn-cs"/>
              <a:sym typeface="+mn-ea"/>
            </a:endParaRPr>
          </a:p>
          <a:p>
            <a:pPr marL="228600" marR="0" indent="-228600" algn="l" defTabSz="914400" rtl="0" eaLnBrk="1" fontAlgn="auto" latinLnBrk="0" hangingPunct="1">
              <a:lnSpc>
                <a:spcPct val="90000"/>
              </a:lnSpc>
              <a:spcBef>
                <a:spcPts val="1000"/>
              </a:spcBef>
              <a:spcAft>
                <a:spcPct val="0"/>
              </a:spcAft>
              <a:buClr>
                <a:schemeClr val="accent1"/>
              </a:buClr>
              <a:buSzPct val="80000"/>
              <a:buFont typeface="Wingdings" panose="05000000000000000000" pitchFamily="2" charset="2"/>
              <a:buNone/>
            </a:pPr>
            <a:endParaRPr kumimoji="0" lang="zh-CN" altLang="en-US" sz="2400" b="0" i="0" u="none" strike="noStrike" kern="1200" cap="none" spc="0" normalizeH="0" baseline="0" noProof="1">
              <a:solidFill>
                <a:schemeClr val="tx1"/>
              </a:solidFill>
              <a:latin typeface="+mn-lt"/>
              <a:ea typeface="+mn-ea"/>
              <a:cs typeface="+mn-cs"/>
            </a:endParaRPr>
          </a:p>
        </p:txBody>
      </p:sp>
      <p:sp>
        <p:nvSpPr>
          <p:cNvPr id="188418"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449">
                                            <p:txEl>
                                              <p:charRg st="187" end="207"/>
                                            </p:txEl>
                                          </p:spTgt>
                                        </p:tgtEl>
                                        <p:attrNameLst>
                                          <p:attrName>style.visibility</p:attrName>
                                        </p:attrNameLst>
                                      </p:cBhvr>
                                      <p:to>
                                        <p:strVal val="visible"/>
                                      </p:to>
                                    </p:set>
                                    <p:anim calcmode="lin" valueType="num">
                                      <p:cBhvr additive="base">
                                        <p:cTn id="7" dur="500" fill="hold"/>
                                        <p:tgtEl>
                                          <p:spTgt spid="104449">
                                            <p:txEl>
                                              <p:charRg st="187" end="20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49">
                                            <p:txEl>
                                              <p:charRg st="187" end="20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449">
                                            <p:txEl>
                                              <p:charRg st="207" end="226"/>
                                            </p:txEl>
                                          </p:spTgt>
                                        </p:tgtEl>
                                        <p:attrNameLst>
                                          <p:attrName>style.visibility</p:attrName>
                                        </p:attrNameLst>
                                      </p:cBhvr>
                                      <p:to>
                                        <p:strVal val="visible"/>
                                      </p:to>
                                    </p:set>
                                    <p:anim calcmode="lin" valueType="num">
                                      <p:cBhvr additive="base">
                                        <p:cTn id="11" dur="500" fill="hold"/>
                                        <p:tgtEl>
                                          <p:spTgt spid="104449">
                                            <p:txEl>
                                              <p:charRg st="207" end="22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449">
                                            <p:txEl>
                                              <p:charRg st="207" end="22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944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2" name="矩形 1"/>
          <p:cNvSpPr/>
          <p:nvPr/>
        </p:nvSpPr>
        <p:spPr>
          <a:xfrm>
            <a:off x="628650" y="1509713"/>
            <a:ext cx="7974013" cy="1198563"/>
          </a:xfrm>
          <a:prstGeom prst="rect">
            <a:avLst/>
          </a:prstGeom>
          <a:noFill/>
          <a:ln>
            <a:noFill/>
          </a:ln>
        </p:spPr>
        <p:txBody>
          <a:bodyPr wrap="square" rtlCol="0" anchor="t">
            <a:spAutoFit/>
          </a:bodyPr>
          <a:p>
            <a:pPr algn="ctr" fontAlgn="base"/>
            <a:r>
              <a:rPr lang="zh-CN" altLang="en-US" sz="7200" b="1" strike="noStrike" noProof="1">
                <a:solidFill>
                  <a:srgbClr val="FF0000"/>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cs typeface="+mn-cs"/>
              </a:rPr>
              <a:t>追问自己三个问题：</a:t>
            </a:r>
            <a:endParaRPr lang="zh-CN" altLang="en-US" sz="7200" b="1" strike="noStrike" noProof="1">
              <a:solidFill>
                <a:srgbClr val="FF0000"/>
              </a:solidFill>
              <a:effectLst>
                <a:outerShdw blurRad="38100" dist="25400" dir="5400000" algn="ctr" rotWithShape="0">
                  <a:srgbClr val="6E747A">
                    <a:alpha val="43000"/>
                  </a:srgbClr>
                </a:outerShdw>
              </a:effectLst>
            </a:endParaRPr>
          </a:p>
        </p:txBody>
      </p:sp>
      <p:sp>
        <p:nvSpPr>
          <p:cNvPr id="105475" name="文本框 2"/>
          <p:cNvSpPr txBox="1"/>
          <p:nvPr/>
        </p:nvSpPr>
        <p:spPr>
          <a:xfrm>
            <a:off x="1335088" y="2968625"/>
            <a:ext cx="6116637" cy="2122488"/>
          </a:xfrm>
          <a:prstGeom prst="rect">
            <a:avLst/>
          </a:prstGeom>
          <a:noFill/>
          <a:ln w="9525">
            <a:noFill/>
          </a:ln>
        </p:spPr>
        <p:txBody>
          <a:bodyPr wrap="square" anchor="t" anchorCtr="0">
            <a:spAutoFit/>
          </a:bodyPr>
          <a:p>
            <a:r>
              <a:rPr lang="zh-CN" altLang="en-US" sz="4400" dirty="0">
                <a:latin typeface="Arial" panose="020B0604020202020204" pitchFamily="34" charset="0"/>
                <a:ea typeface="黑体" panose="02010609060101010101" charset="-122"/>
              </a:rPr>
              <a:t>目标明确吗？</a:t>
            </a:r>
            <a:endParaRPr lang="zh-CN" altLang="en-US" sz="4400" dirty="0">
              <a:latin typeface="Arial" panose="020B0604020202020204" pitchFamily="34" charset="0"/>
              <a:ea typeface="黑体" panose="02010609060101010101" charset="-122"/>
            </a:endParaRPr>
          </a:p>
          <a:p>
            <a:r>
              <a:rPr lang="zh-CN" altLang="en-US" sz="4400" dirty="0">
                <a:latin typeface="Arial" panose="020B0604020202020204" pitchFamily="34" charset="0"/>
                <a:ea typeface="黑体" panose="02010609060101010101" charset="-122"/>
              </a:rPr>
              <a:t>目标有价值吗？</a:t>
            </a:r>
            <a:endParaRPr lang="zh-CN" altLang="en-US" sz="4400" dirty="0">
              <a:latin typeface="Arial" panose="020B0604020202020204" pitchFamily="34" charset="0"/>
              <a:ea typeface="黑体" panose="02010609060101010101" charset="-122"/>
            </a:endParaRPr>
          </a:p>
          <a:p>
            <a:r>
              <a:rPr lang="zh-CN" altLang="en-US" sz="4400" dirty="0">
                <a:latin typeface="Arial" panose="020B0604020202020204" pitchFamily="34" charset="0"/>
                <a:ea typeface="黑体" panose="02010609060101010101" charset="-122"/>
              </a:rPr>
              <a:t>目标能操作吗？</a:t>
            </a:r>
            <a:endParaRPr lang="zh-CN" altLang="en-US" sz="4400">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475">
                                            <p:txEl>
                                              <p:charRg st="0" end="7"/>
                                            </p:txEl>
                                          </p:spTgt>
                                        </p:tgtEl>
                                        <p:attrNameLst>
                                          <p:attrName>style.visibility</p:attrName>
                                        </p:attrNameLst>
                                      </p:cBhvr>
                                      <p:to>
                                        <p:strVal val="visible"/>
                                      </p:to>
                                    </p:set>
                                    <p:anim calcmode="lin" valueType="num">
                                      <p:cBhvr additive="base">
                                        <p:cTn id="7" dur="500" fill="hold"/>
                                        <p:tgtEl>
                                          <p:spTgt spid="105475">
                                            <p:txEl>
                                              <p:charRg st="0"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charRg st="7" end="15"/>
                                            </p:txEl>
                                          </p:spTgt>
                                        </p:tgtEl>
                                        <p:attrNameLst>
                                          <p:attrName>style.visibility</p:attrName>
                                        </p:attrNameLst>
                                      </p:cBhvr>
                                      <p:to>
                                        <p:strVal val="visible"/>
                                      </p:to>
                                    </p:set>
                                    <p:anim calcmode="lin" valueType="num">
                                      <p:cBhvr additive="base">
                                        <p:cTn id="13" dur="500" fill="hold"/>
                                        <p:tgtEl>
                                          <p:spTgt spid="105475">
                                            <p:txEl>
                                              <p:charRg st="7" end="1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charRg st="7" end="1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charRg st="15" end="23"/>
                                            </p:txEl>
                                          </p:spTgt>
                                        </p:tgtEl>
                                        <p:attrNameLst>
                                          <p:attrName>style.visibility</p:attrName>
                                        </p:attrNameLst>
                                      </p:cBhvr>
                                      <p:to>
                                        <p:strVal val="visible"/>
                                      </p:to>
                                    </p:set>
                                    <p:anim calcmode="lin" valueType="num">
                                      <p:cBhvr additive="base">
                                        <p:cTn id="19" dur="500" fill="hold"/>
                                        <p:tgtEl>
                                          <p:spTgt spid="105475">
                                            <p:txEl>
                                              <p:charRg st="15" end="2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charRg st="15" end="2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0465" name="内容占位符 1"/>
          <p:cNvSpPr>
            <a:spLocks noGrp="1"/>
          </p:cNvSpPr>
          <p:nvPr>
            <p:ph idx="1"/>
          </p:nvPr>
        </p:nvSpPr>
        <p:spPr/>
        <p:txBody>
          <a:bodyPr lIns="91440" tIns="45720" rIns="91440" bIns="45720" anchor="t" anchorCtr="0"/>
          <a:p>
            <a:endParaRPr lang="zh-CN" altLang="en-US"/>
          </a:p>
        </p:txBody>
      </p:sp>
      <p:sp>
        <p:nvSpPr>
          <p:cNvPr id="190466"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0467" name="图片 3" descr="K6W`Z0L0YPRN0XX3}0DUMY3"/>
          <p:cNvPicPr>
            <a:picLocks noChangeAspect="1"/>
          </p:cNvPicPr>
          <p:nvPr/>
        </p:nvPicPr>
        <p:blipFill>
          <a:blip r:embed="rId1"/>
          <a:stretch>
            <a:fillRect/>
          </a:stretch>
        </p:blipFill>
        <p:spPr>
          <a:xfrm>
            <a:off x="-11112" y="-15875"/>
            <a:ext cx="9207500" cy="6864350"/>
          </a:xfrm>
          <a:prstGeom prst="rect">
            <a:avLst/>
          </a:prstGeom>
          <a:noFill/>
          <a:ln w="9525">
            <a:noFill/>
          </a:ln>
        </p:spPr>
      </p:pic>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489" name="内容占位符 1"/>
          <p:cNvSpPr>
            <a:spLocks noGrp="1"/>
          </p:cNvSpPr>
          <p:nvPr>
            <p:ph idx="1"/>
          </p:nvPr>
        </p:nvSpPr>
        <p:spPr>
          <a:xfrm>
            <a:off x="492125" y="1417638"/>
            <a:ext cx="8204200" cy="4759325"/>
          </a:xfrm>
        </p:spPr>
        <p:txBody>
          <a:bodyPr lIns="91440" tIns="45720" rIns="91440" bIns="45720" anchor="t" anchorCtr="0"/>
          <a:p>
            <a:pPr>
              <a:lnSpc>
                <a:spcPct val="115000"/>
              </a:lnSpc>
              <a:buNone/>
            </a:pPr>
            <a:r>
              <a:rPr lang="en-US" altLang="zh-CN" sz="2800" dirty="0">
                <a:latin typeface="黑体" panose="02010609060101010101" charset="-122"/>
              </a:rPr>
              <a:t>   </a:t>
            </a:r>
            <a:r>
              <a:rPr lang="zh-CN" altLang="en-US" sz="2800" dirty="0">
                <a:latin typeface="黑体" panose="02010609060101010101" charset="-122"/>
              </a:rPr>
              <a:t>教学目标（修改后）</a:t>
            </a:r>
            <a:endParaRPr lang="zh-CN" altLang="en-US" sz="2800">
              <a:latin typeface="黑体" panose="02010609060101010101" charset="-122"/>
            </a:endParaRPr>
          </a:p>
          <a:p>
            <a:pPr>
              <a:lnSpc>
                <a:spcPct val="115000"/>
              </a:lnSpc>
              <a:buNone/>
            </a:pPr>
            <a:r>
              <a:rPr lang="zh-CN" altLang="en-US" sz="2800" dirty="0"/>
              <a:t>      </a:t>
            </a:r>
            <a:r>
              <a:rPr lang="zh-CN" altLang="en-US" sz="2800" dirty="0">
                <a:ea typeface="楷体_GB2312" panose="02010609030101010101" pitchFamily="49" charset="-122"/>
              </a:rPr>
              <a:t>从北美独立战争后的形势及美国民众对政治的认识两个角度掌握美国宪法的历史背景，结合美国宪法条文和漫画作品分析美国宪法的原则，初步学习从材料中获取有效信息并提出问题的方法，感悟美国宪法对人类政治文明的贡献。</a:t>
            </a:r>
            <a:endParaRPr lang="zh-CN" altLang="en-US" sz="2800" dirty="0">
              <a:ea typeface="楷体_GB2312" panose="02010609030101010101" pitchFamily="49" charset="-122"/>
            </a:endParaRPr>
          </a:p>
          <a:p>
            <a:pPr>
              <a:lnSpc>
                <a:spcPct val="115000"/>
              </a:lnSpc>
              <a:buNone/>
            </a:pPr>
            <a:endParaRPr lang="zh-CN" altLang="en-US" dirty="0">
              <a:ea typeface="楷体_GB2312" panose="02010609030101010101" pitchFamily="49" charset="-122"/>
            </a:endParaRPr>
          </a:p>
          <a:p>
            <a:pPr>
              <a:lnSpc>
                <a:spcPct val="115000"/>
              </a:lnSpc>
              <a:buNone/>
            </a:pPr>
            <a:r>
              <a:rPr lang="zh-CN" altLang="en-US" dirty="0">
                <a:ea typeface="楷体_GB2312" panose="02010609030101010101" pitchFamily="49" charset="-122"/>
              </a:rPr>
              <a:t>                   </a:t>
            </a:r>
            <a:r>
              <a:rPr lang="zh-CN" altLang="en-US" sz="3200" dirty="0">
                <a:solidFill>
                  <a:srgbClr val="FF0000"/>
                </a:solidFill>
                <a:ea typeface="楷体_GB2312" panose="02010609030101010101" pitchFamily="49" charset="-122"/>
              </a:rPr>
              <a:t> </a:t>
            </a:r>
            <a:r>
              <a:rPr lang="zh-CN" altLang="en-US" sz="3200" dirty="0">
                <a:solidFill>
                  <a:srgbClr val="FF0000"/>
                </a:solidFill>
              </a:rPr>
              <a:t>明确、具体、可操作</a:t>
            </a:r>
            <a:endParaRPr lang="zh-CN" altLang="en-US" sz="3200" dirty="0">
              <a:solidFill>
                <a:srgbClr val="FF0000"/>
              </a:solidFill>
            </a:endParaRPr>
          </a:p>
          <a:p>
            <a:endParaRPr lang="zh-CN" altLang="en-US" sz="3200" dirty="0">
              <a:solidFill>
                <a:srgbClr val="FF0000"/>
              </a:solidFill>
            </a:endParaRPr>
          </a:p>
        </p:txBody>
      </p:sp>
      <p:sp>
        <p:nvSpPr>
          <p:cNvPr id="191490"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2514" name="内容占位符 3"/>
          <p:cNvPicPr>
            <a:picLocks noGrp="1" noChangeAspect="1"/>
          </p:cNvPicPr>
          <p:nvPr>
            <p:ph idx="1"/>
          </p:nvPr>
        </p:nvPicPr>
        <p:blipFill>
          <a:blip r:embed="rId1"/>
          <a:stretch>
            <a:fillRect/>
          </a:stretch>
        </p:blipFill>
        <p:spPr>
          <a:xfrm>
            <a:off x="628650" y="1435100"/>
            <a:ext cx="7812088" cy="4957763"/>
          </a:xfrm>
        </p:spPr>
      </p:pic>
    </p:spTree>
    <p:custDataLst>
      <p:tags r:id="rId2"/>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3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3538" name="图片 1"/>
          <p:cNvPicPr>
            <a:picLocks noChangeAspect="1"/>
          </p:cNvPicPr>
          <p:nvPr/>
        </p:nvPicPr>
        <p:blipFill>
          <a:blip r:embed="rId1"/>
          <a:stretch>
            <a:fillRect/>
          </a:stretch>
        </p:blipFill>
        <p:spPr>
          <a:xfrm>
            <a:off x="384175" y="1543050"/>
            <a:ext cx="8204200" cy="4441825"/>
          </a:xfrm>
          <a:prstGeom prst="rect">
            <a:avLst/>
          </a:prstGeom>
          <a:noFill/>
          <a:ln w="9525">
            <a:noFill/>
          </a:ln>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2882" name="内容占位符 3"/>
          <p:cNvPicPr>
            <a:picLocks noGrp="1" noChangeAspect="1"/>
          </p:cNvPicPr>
          <p:nvPr>
            <p:ph idx="1"/>
          </p:nvPr>
        </p:nvPicPr>
        <p:blipFill>
          <a:blip r:embed="rId1"/>
          <a:stretch>
            <a:fillRect/>
          </a:stretch>
        </p:blipFill>
        <p:spPr>
          <a:xfrm>
            <a:off x="628650" y="1247775"/>
            <a:ext cx="7997825" cy="5327650"/>
          </a:xfrm>
        </p:spPr>
      </p:pic>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4562" name="图片 1"/>
          <p:cNvPicPr>
            <a:picLocks noChangeAspect="1"/>
          </p:cNvPicPr>
          <p:nvPr/>
        </p:nvPicPr>
        <p:blipFill>
          <a:blip r:embed="rId1"/>
          <a:stretch>
            <a:fillRect/>
          </a:stretch>
        </p:blipFill>
        <p:spPr>
          <a:xfrm>
            <a:off x="506413" y="1738313"/>
            <a:ext cx="8410575" cy="4065587"/>
          </a:xfrm>
          <a:prstGeom prst="rect">
            <a:avLst/>
          </a:prstGeom>
          <a:noFill/>
          <a:ln w="9525">
            <a:noFill/>
          </a:ln>
        </p:spPr>
      </p:pic>
    </p:spTree>
    <p:custDataLst>
      <p:tags r:id="rId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558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5586" name="图片 1"/>
          <p:cNvPicPr>
            <a:picLocks noChangeAspect="1"/>
          </p:cNvPicPr>
          <p:nvPr/>
        </p:nvPicPr>
        <p:blipFill>
          <a:blip r:embed="rId1"/>
          <a:stretch>
            <a:fillRect/>
          </a:stretch>
        </p:blipFill>
        <p:spPr>
          <a:xfrm>
            <a:off x="384175" y="1406525"/>
            <a:ext cx="8131175" cy="4908550"/>
          </a:xfrm>
          <a:prstGeom prst="rect">
            <a:avLst/>
          </a:prstGeom>
          <a:noFill/>
          <a:ln w="9525">
            <a:noFill/>
          </a:ln>
        </p:spPr>
      </p:pic>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660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6610" name="图片 2"/>
          <p:cNvPicPr>
            <a:picLocks noChangeAspect="1"/>
          </p:cNvPicPr>
          <p:nvPr/>
        </p:nvPicPr>
        <p:blipFill>
          <a:blip r:embed="rId1"/>
          <a:stretch>
            <a:fillRect/>
          </a:stretch>
        </p:blipFill>
        <p:spPr>
          <a:xfrm>
            <a:off x="446088" y="1373188"/>
            <a:ext cx="8250237" cy="4670425"/>
          </a:xfrm>
          <a:prstGeom prst="rect">
            <a:avLst/>
          </a:prstGeom>
          <a:noFill/>
          <a:ln w="9525">
            <a:noFill/>
          </a:ln>
        </p:spPr>
      </p:pic>
    </p:spTree>
    <p:custDataLst>
      <p:tags r:id="rId2"/>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3"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7634" name="图片 1"/>
          <p:cNvPicPr>
            <a:picLocks noChangeAspect="1"/>
          </p:cNvPicPr>
          <p:nvPr/>
        </p:nvPicPr>
        <p:blipFill>
          <a:blip r:embed="rId1"/>
          <a:stretch>
            <a:fillRect/>
          </a:stretch>
        </p:blipFill>
        <p:spPr>
          <a:xfrm>
            <a:off x="330200" y="1338263"/>
            <a:ext cx="8680450" cy="4751387"/>
          </a:xfrm>
          <a:prstGeom prst="rect">
            <a:avLst/>
          </a:prstGeom>
          <a:noFill/>
          <a:ln w="9525">
            <a:noFill/>
          </a:ln>
        </p:spPr>
      </p:pic>
    </p:spTree>
    <p:custDataLst>
      <p:tags r:id="rId2"/>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8657"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8658" name="图片 1"/>
          <p:cNvPicPr>
            <a:picLocks noChangeAspect="1"/>
          </p:cNvPicPr>
          <p:nvPr/>
        </p:nvPicPr>
        <p:blipFill>
          <a:blip r:embed="rId1"/>
          <a:stretch>
            <a:fillRect/>
          </a:stretch>
        </p:blipFill>
        <p:spPr>
          <a:xfrm>
            <a:off x="338138" y="1543050"/>
            <a:ext cx="8424862" cy="4673600"/>
          </a:xfrm>
          <a:prstGeom prst="rect">
            <a:avLst/>
          </a:prstGeom>
          <a:noFill/>
          <a:ln w="9525">
            <a:noFill/>
          </a:ln>
        </p:spPr>
      </p:pic>
    </p:spTree>
    <p:custDataLst>
      <p:tags r:id="rId2"/>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681"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99682" name="图片 1"/>
          <p:cNvPicPr>
            <a:picLocks noChangeAspect="1"/>
          </p:cNvPicPr>
          <p:nvPr/>
        </p:nvPicPr>
        <p:blipFill>
          <a:blip r:embed="rId1"/>
          <a:stretch>
            <a:fillRect/>
          </a:stretch>
        </p:blipFill>
        <p:spPr>
          <a:xfrm>
            <a:off x="377825" y="1201738"/>
            <a:ext cx="8658225" cy="4876800"/>
          </a:xfrm>
          <a:prstGeom prst="rect">
            <a:avLst/>
          </a:prstGeom>
          <a:noFill/>
          <a:ln w="9525">
            <a:noFill/>
          </a:ln>
        </p:spPr>
      </p:pic>
    </p:spTree>
    <p:custDataLst>
      <p:tags r:id="rId2"/>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05"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200706" name="图片 2"/>
          <p:cNvPicPr>
            <a:picLocks noChangeAspect="1"/>
          </p:cNvPicPr>
          <p:nvPr/>
        </p:nvPicPr>
        <p:blipFill>
          <a:blip r:embed="rId1"/>
          <a:stretch>
            <a:fillRect/>
          </a:stretch>
        </p:blipFill>
        <p:spPr>
          <a:xfrm>
            <a:off x="303213" y="1370013"/>
            <a:ext cx="8537575" cy="5157787"/>
          </a:xfrm>
          <a:prstGeom prst="rect">
            <a:avLst/>
          </a:prstGeom>
          <a:noFill/>
          <a:ln w="9525">
            <a:noFill/>
          </a:ln>
        </p:spPr>
      </p:pic>
    </p:spTree>
    <p:custDataLst>
      <p:tags r:id="rId2"/>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72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
        <p:nvSpPr>
          <p:cNvPr id="201730" name="内容占位符 2"/>
          <p:cNvSpPr>
            <a:spLocks noGrp="1"/>
          </p:cNvSpPr>
          <p:nvPr/>
        </p:nvSpPr>
        <p:spPr>
          <a:xfrm>
            <a:off x="61913" y="1936750"/>
            <a:ext cx="8764587" cy="3565525"/>
          </a:xfrm>
          <a:prstGeom prst="rect">
            <a:avLst/>
          </a:prstGeom>
          <a:solidFill>
            <a:schemeClr val="bg1"/>
          </a:solidFill>
          <a:ln w="9525">
            <a:noFill/>
          </a:ln>
        </p:spPr>
        <p:txBody>
          <a:bodyPr anchor="t" anchorCtr="0"/>
          <a:p>
            <a:pPr marL="342900" indent="-342900" eaLnBrk="0" hangingPunct="0">
              <a:lnSpc>
                <a:spcPct val="150000"/>
              </a:lnSpc>
              <a:spcBef>
                <a:spcPct val="20000"/>
              </a:spcBef>
              <a:buFont typeface="Arial" panose="020B0604020202020204" pitchFamily="34" charset="0"/>
              <a:buChar char="•"/>
            </a:pPr>
            <a:r>
              <a:rPr lang="zh-CN" altLang="en-US" sz="2800" b="1" dirty="0">
                <a:latin typeface="黑体" panose="02010609060101010101" charset="-122"/>
                <a:ea typeface="黑体" panose="02010609060101010101" charset="-122"/>
              </a:rPr>
              <a:t>放低姿态，从学生实际出发</a:t>
            </a:r>
            <a:r>
              <a:rPr lang="zh-CN" altLang="en-US" sz="2800" b="1" dirty="0">
                <a:solidFill>
                  <a:srgbClr val="FF0000"/>
                </a:solidFill>
                <a:latin typeface="黑体" panose="02010609060101010101" charset="-122"/>
                <a:ea typeface="黑体" panose="02010609060101010101" charset="-122"/>
              </a:rPr>
              <a:t>（了解自己的学生永远是第一任务）</a:t>
            </a:r>
            <a:endParaRPr lang="en-US" altLang="zh-CN" sz="2800" b="1" dirty="0">
              <a:solidFill>
                <a:srgbClr val="FF0000"/>
              </a:solidFill>
              <a:latin typeface="黑体" panose="02010609060101010101" charset="-122"/>
              <a:ea typeface="黑体" panose="02010609060101010101" charset="-122"/>
            </a:endParaRPr>
          </a:p>
          <a:p>
            <a:pPr marL="342900" indent="-342900" eaLnBrk="0" hangingPunct="0">
              <a:lnSpc>
                <a:spcPct val="150000"/>
              </a:lnSpc>
              <a:spcBef>
                <a:spcPct val="20000"/>
              </a:spcBef>
              <a:buFont typeface="Arial" panose="020B0604020202020204" pitchFamily="34" charset="0"/>
              <a:buChar char="•"/>
            </a:pPr>
            <a:r>
              <a:rPr lang="zh-CN" altLang="en-US" sz="2800" b="1" dirty="0">
                <a:latin typeface="黑体" panose="02010609060101010101" charset="-122"/>
                <a:ea typeface="黑体" panose="02010609060101010101" charset="-122"/>
              </a:rPr>
              <a:t>强调素养，历史教学设计不宜复杂</a:t>
            </a:r>
            <a:r>
              <a:rPr lang="zh-CN" altLang="en-US" sz="2800" b="1" dirty="0">
                <a:solidFill>
                  <a:srgbClr val="FF0000"/>
                </a:solidFill>
                <a:latin typeface="黑体" panose="02010609060101010101" charset="-122"/>
                <a:ea typeface="黑体" panose="02010609060101010101" charset="-122"/>
              </a:rPr>
              <a:t>（让历史教学首先回归常识，再指导学生超越常识）</a:t>
            </a:r>
            <a:endParaRPr lang="en-US" altLang="zh-CN" sz="2800" b="1" dirty="0">
              <a:solidFill>
                <a:srgbClr val="FF0000"/>
              </a:solidFill>
              <a:latin typeface="黑体" panose="02010609060101010101" charset="-122"/>
              <a:ea typeface="黑体" panose="02010609060101010101" charset="-122"/>
            </a:endParaRPr>
          </a:p>
          <a:p>
            <a:pPr marL="342900" indent="-342900" eaLnBrk="0" hangingPunct="0">
              <a:lnSpc>
                <a:spcPct val="150000"/>
              </a:lnSpc>
              <a:spcBef>
                <a:spcPct val="20000"/>
              </a:spcBef>
              <a:buFont typeface="Arial" panose="020B0604020202020204" pitchFamily="34" charset="0"/>
              <a:buChar char="•"/>
            </a:pPr>
            <a:r>
              <a:rPr lang="zh-CN" altLang="en-US" sz="2800" b="1" dirty="0">
                <a:latin typeface="黑体" panose="02010609060101010101" charset="-122"/>
                <a:ea typeface="黑体" panose="02010609060101010101" charset="-122"/>
              </a:rPr>
              <a:t>解放自己，传授“活历史”</a:t>
            </a:r>
            <a:r>
              <a:rPr lang="zh-CN" altLang="en-US" sz="2800" b="1" dirty="0">
                <a:solidFill>
                  <a:srgbClr val="5F12FA"/>
                </a:solidFill>
                <a:latin typeface="黑体" panose="02010609060101010101" charset="-122"/>
                <a:ea typeface="黑体" panose="02010609060101010101" charset="-122"/>
              </a:rPr>
              <a:t> </a:t>
            </a:r>
            <a:r>
              <a:rPr lang="zh-CN" altLang="en-US" sz="2800" b="1" dirty="0">
                <a:solidFill>
                  <a:srgbClr val="FF0000"/>
                </a:solidFill>
                <a:latin typeface="黑体" panose="02010609060101010101" charset="-122"/>
                <a:ea typeface="黑体" panose="02010609060101010101" charset="-122"/>
              </a:rPr>
              <a:t>（基于基本材料活化教科书内容，而不是抛弃教科书到处搜索材料）</a:t>
            </a:r>
            <a:endParaRPr lang="zh-CN" altLang="en-US" sz="2800" b="1" dirty="0">
              <a:solidFill>
                <a:srgbClr val="FF0000"/>
              </a:solidFill>
              <a:latin typeface="黑体" panose="02010609060101010101" charset="-122"/>
              <a:ea typeface="黑体" panose="02010609060101010101" charset="-122"/>
            </a:endParaRPr>
          </a:p>
        </p:txBody>
      </p:sp>
      <p:sp>
        <p:nvSpPr>
          <p:cNvPr id="201731" name="标题 1"/>
          <p:cNvSpPr>
            <a:spLocks noGrp="1"/>
          </p:cNvSpPr>
          <p:nvPr/>
        </p:nvSpPr>
        <p:spPr>
          <a:xfrm>
            <a:off x="1670050" y="1079500"/>
            <a:ext cx="5546725" cy="857250"/>
          </a:xfrm>
          <a:prstGeom prst="rect">
            <a:avLst/>
          </a:prstGeom>
          <a:noFill/>
          <a:ln w="9525">
            <a:noFill/>
          </a:ln>
        </p:spPr>
        <p:txBody>
          <a:bodyPr wrap="square" lIns="91440" tIns="45720" rIns="91440" bIns="45720" anchor="ctr" anchorCtr="0"/>
          <a:p>
            <a:pPr algn="ctr" eaLnBrk="0" hangingPunct="0"/>
            <a:r>
              <a:rPr lang="zh-CN" altLang="en-US" sz="4000" b="1" dirty="0">
                <a:solidFill>
                  <a:srgbClr val="C00000"/>
                </a:solidFill>
                <a:latin typeface="黑体" panose="02010609060101010101" charset="-122"/>
                <a:ea typeface="黑体" panose="02010609060101010101" charset="-122"/>
              </a:rPr>
              <a:t>三点教学建议</a:t>
            </a:r>
            <a:endParaRPr lang="zh-CN" altLang="en-US" sz="4000" b="1" dirty="0">
              <a:solidFill>
                <a:srgbClr val="C00000"/>
              </a:solidFill>
              <a:latin typeface="黑体" panose="02010609060101010101" charset="-122"/>
              <a:ea typeface="黑体" panose="02010609060101010101" charset="-122"/>
            </a:endParaRP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2753" name="内容占位符 1"/>
          <p:cNvSpPr>
            <a:spLocks noGrp="1"/>
          </p:cNvSpPr>
          <p:nvPr/>
        </p:nvSpPr>
        <p:spPr>
          <a:xfrm>
            <a:off x="225425" y="1504950"/>
            <a:ext cx="8736013" cy="4672013"/>
          </a:xfrm>
          <a:prstGeom prst="rect">
            <a:avLst/>
          </a:prstGeom>
          <a:noFill/>
          <a:ln w="9525">
            <a:noFill/>
          </a:ln>
        </p:spPr>
        <p:txBody>
          <a:bodyPr anchor="t" anchorCtr="0"/>
          <a:p>
            <a:pPr>
              <a:lnSpc>
                <a:spcPct val="90000"/>
              </a:lnSpc>
              <a:spcBef>
                <a:spcPts val="1000"/>
              </a:spcBef>
              <a:buClr>
                <a:schemeClr val="accent1"/>
              </a:buClr>
              <a:buSzPct val="80000"/>
              <a:buFont typeface="Wingdings" panose="05000000000000000000" pitchFamily="2" charset="2"/>
            </a:pPr>
            <a:endParaRPr lang="zh-CN" altLang="en-US" sz="2800" dirty="0">
              <a:latin typeface="方正隶变_GBK" charset="-122"/>
              <a:ea typeface="方正隶变_GBK" charset="-122"/>
            </a:endParaRPr>
          </a:p>
        </p:txBody>
      </p:sp>
      <p:sp>
        <p:nvSpPr>
          <p:cNvPr id="202754" name="内容占位符 1"/>
          <p:cNvSpPr>
            <a:spLocks noGrp="1"/>
          </p:cNvSpPr>
          <p:nvPr/>
        </p:nvSpPr>
        <p:spPr>
          <a:xfrm>
            <a:off x="747713" y="2052638"/>
            <a:ext cx="7886700" cy="4672012"/>
          </a:xfrm>
          <a:prstGeom prst="rect">
            <a:avLst/>
          </a:prstGeom>
          <a:noFill/>
          <a:ln w="9525">
            <a:noFill/>
          </a:ln>
        </p:spPr>
        <p:txBody>
          <a:bodyPr anchor="t" anchorCtr="0"/>
          <a:p>
            <a:pPr marL="228600" indent="-228600">
              <a:lnSpc>
                <a:spcPct val="90000"/>
              </a:lnSpc>
              <a:spcBef>
                <a:spcPts val="1000"/>
              </a:spcBef>
              <a:buClr>
                <a:schemeClr val="accent1"/>
              </a:buClr>
              <a:buSzPct val="80000"/>
              <a:buFont typeface="Wingdings" panose="05000000000000000000" pitchFamily="2" charset="2"/>
              <a:buChar char="m"/>
            </a:pPr>
            <a:endParaRPr lang="zh-CN" altLang="en-US" sz="2400">
              <a:latin typeface="Arial" panose="020B0604020202020204" pitchFamily="34" charset="0"/>
              <a:ea typeface="黑体" panose="02010609060101010101" charset="-122"/>
            </a:endParaRPr>
          </a:p>
        </p:txBody>
      </p:sp>
      <p:sp>
        <p:nvSpPr>
          <p:cNvPr id="202755" name="标题 2"/>
          <p:cNvSpPr>
            <a:spLocks noGrp="1"/>
          </p:cNvSpPr>
          <p:nvPr/>
        </p:nvSpPr>
        <p:spPr>
          <a:xfrm>
            <a:off x="560388" y="984250"/>
            <a:ext cx="7886700" cy="773113"/>
          </a:xfrm>
          <a:prstGeom prst="rect">
            <a:avLst/>
          </a:prstGeom>
          <a:noFill/>
          <a:ln w="9525">
            <a:noFill/>
          </a:ln>
        </p:spPr>
        <p:txBody>
          <a:bodyPr anchor="ctr" anchorCtr="0"/>
          <a:p>
            <a:pPr>
              <a:lnSpc>
                <a:spcPct val="90000"/>
              </a:lnSpc>
            </a:pPr>
            <a:r>
              <a:rPr lang="en-US" altLang="zh-CN" sz="3600" b="1">
                <a:solidFill>
                  <a:schemeClr val="bg1"/>
                </a:solidFill>
                <a:latin typeface="Arial" panose="020B0604020202020204" pitchFamily="34" charset="0"/>
                <a:ea typeface="黑体" panose="02010609060101010101" charset="-122"/>
              </a:rPr>
              <a:t>              </a:t>
            </a:r>
            <a:endParaRPr lang="zh-CN" altLang="en-US" sz="3600" b="1">
              <a:latin typeface="Arial" panose="020B0604020202020204" pitchFamily="34" charset="0"/>
              <a:ea typeface="黑体" panose="02010609060101010101" charset="-122"/>
            </a:endParaRPr>
          </a:p>
        </p:txBody>
      </p:sp>
      <p:sp>
        <p:nvSpPr>
          <p:cNvPr id="202756" name="矩形 6"/>
          <p:cNvSpPr/>
          <p:nvPr/>
        </p:nvSpPr>
        <p:spPr>
          <a:xfrm>
            <a:off x="403225" y="2203450"/>
            <a:ext cx="8382000" cy="2244725"/>
          </a:xfrm>
          <a:prstGeom prst="rect">
            <a:avLst/>
          </a:prstGeom>
          <a:noFill/>
          <a:ln w="28575" cap="flat" cmpd="sng">
            <a:solidFill>
              <a:srgbClr val="C00000"/>
            </a:solidFill>
            <a:prstDash val="solid"/>
            <a:miter/>
            <a:headEnd type="none" w="med" len="med"/>
            <a:tailEnd type="none" w="med" len="med"/>
          </a:ln>
        </p:spPr>
        <p:txBody>
          <a:bodyPr anchor="t" anchorCtr="0">
            <a:spAutoFit/>
          </a:bodyPr>
          <a:p>
            <a:r>
              <a:rPr lang="en-US" altLang="zh-CN" sz="2800" dirty="0">
                <a:solidFill>
                  <a:srgbClr val="FF0000"/>
                </a:solidFill>
                <a:latin typeface="黑体" panose="02010609060101010101" charset="-122"/>
                <a:ea typeface="黑体" panose="02010609060101010101" charset="-122"/>
              </a:rPr>
              <a:t>   </a:t>
            </a:r>
            <a:r>
              <a:rPr lang="zh-CN" altLang="zh-CN" sz="2800" dirty="0">
                <a:solidFill>
                  <a:srgbClr val="FF0000"/>
                </a:solidFill>
                <a:latin typeface="黑体" panose="02010609060101010101" charset="-122"/>
                <a:ea typeface="黑体" panose="02010609060101010101" charset="-122"/>
              </a:rPr>
              <a:t>历史视野越宽广，所得出的结论，得出的角度越多；角度越多，偏见越少；偏见越少，越少无知；越少无知，越多智慧 。世界因多元而丰富、因多元而有生气，历史教育自然因其文化的多样性而富丽、因其理解视角的多样性而生动。</a:t>
            </a:r>
            <a:endParaRPr lang="zh-CN" altLang="en-US" sz="2800" dirty="0">
              <a:solidFill>
                <a:srgbClr val="FF0000"/>
              </a:solidFill>
              <a:latin typeface="黑体" panose="02010609060101010101" charset="-122"/>
              <a:ea typeface="黑体" panose="02010609060101010101" charset="-122"/>
            </a:endParaRPr>
          </a:p>
        </p:txBody>
      </p:sp>
      <p:sp>
        <p:nvSpPr>
          <p:cNvPr id="27" name="TextBox 10"/>
          <p:cNvSpPr txBox="1"/>
          <p:nvPr/>
        </p:nvSpPr>
        <p:spPr>
          <a:xfrm>
            <a:off x="2051050" y="5084763"/>
            <a:ext cx="4691063" cy="663575"/>
          </a:xfrm>
          <a:prstGeom prst="rect">
            <a:avLst/>
          </a:prstGeom>
          <a:noFill/>
        </p:spPr>
        <p:txBody>
          <a:bodyPr wrap="none" lIns="48768" tIns="24384" rIns="48768" bIns="24384">
            <a:spAutoFit/>
          </a:bodyPr>
          <a:p>
            <a:pPr algn="ctr"/>
            <a:r>
              <a:rPr lang="zh-CN" altLang="zh-CN" sz="4000" b="1" cap="all" noProof="1" dirty="0">
                <a:latin typeface="黑体" panose="02010609060101010101" charset="-122"/>
                <a:ea typeface="黑体" panose="02010609060101010101" charset="-122"/>
                <a:cs typeface="黑体" panose="02010609060101010101" charset="-122"/>
              </a:rPr>
              <a:t>在历史教学中塑造人</a:t>
            </a:r>
            <a:endParaRPr lang="zh-CN" altLang="zh-CN" sz="4000" b="1" cap="all" noProof="1" dirty="0">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ransition spd="slow" advClick="0" advTm="3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01" name="任意多边形 8"/>
          <p:cNvSpPr/>
          <p:nvPr>
            <p:custDataLst>
              <p:tags r:id="rId1"/>
            </p:custDataLst>
          </p:nvPr>
        </p:nvSpPr>
        <p:spPr>
          <a:xfrm>
            <a:off x="0" y="1588"/>
            <a:ext cx="9144000" cy="3784600"/>
          </a:xfrm>
          <a:custGeom>
            <a:avLst/>
            <a:gdLst/>
            <a:ahLst/>
            <a:cxnLst>
              <a:cxn ang="0">
                <a:pos x="0" y="0"/>
              </a:cxn>
              <a:cxn ang="0">
                <a:pos x="9143999" y="0"/>
              </a:cxn>
              <a:cxn ang="0">
                <a:pos x="9143999" y="3785202"/>
              </a:cxn>
              <a:cxn ang="0">
                <a:pos x="8100518" y="3785202"/>
              </a:cxn>
              <a:cxn ang="0">
                <a:pos x="6904849" y="2786486"/>
              </a:cxn>
              <a:cxn ang="0">
                <a:pos x="2265805" y="2786486"/>
              </a:cxn>
              <a:cxn ang="0">
                <a:pos x="1055902" y="3785202"/>
              </a:cxn>
              <a:cxn ang="0">
                <a:pos x="0" y="3785202"/>
              </a:cxn>
              <a:cxn ang="0">
                <a:pos x="0" y="0"/>
              </a:cxn>
            </a:cxnLst>
            <a:pathLst>
              <a:path w="9144000" h="3789040">
                <a:moveTo>
                  <a:pt x="0" y="0"/>
                </a:moveTo>
                <a:lnTo>
                  <a:pt x="9144000" y="0"/>
                </a:lnTo>
                <a:lnTo>
                  <a:pt x="9144000" y="3789040"/>
                </a:lnTo>
                <a:lnTo>
                  <a:pt x="8100519" y="3789040"/>
                </a:lnTo>
                <a:lnTo>
                  <a:pt x="6904850" y="2789312"/>
                </a:lnTo>
                <a:lnTo>
                  <a:pt x="2265806" y="2789312"/>
                </a:lnTo>
                <a:lnTo>
                  <a:pt x="1055903" y="3789040"/>
                </a:lnTo>
                <a:lnTo>
                  <a:pt x="0" y="3789040"/>
                </a:lnTo>
                <a:lnTo>
                  <a:pt x="0" y="0"/>
                </a:lnTo>
                <a:close/>
              </a:path>
            </a:pathLst>
          </a:custGeom>
          <a:blipFill rotWithShape="1">
            <a:blip r:embed="rId2"/>
            <a:stretch>
              <a:fillRect/>
            </a:stretch>
          </a:blipFill>
          <a:ln w="9525">
            <a:noFill/>
          </a:ln>
        </p:spPr>
        <p:txBody>
          <a:bodyPr/>
          <a:p>
            <a:endParaRPr lang="zh-CN" altLang="en-US"/>
          </a:p>
        </p:txBody>
      </p:sp>
      <p:sp>
        <p:nvSpPr>
          <p:cNvPr id="204802" name="任意多边形 2"/>
          <p:cNvSpPr/>
          <p:nvPr>
            <p:custDataLst>
              <p:tags r:id="rId3"/>
            </p:custDataLst>
          </p:nvPr>
        </p:nvSpPr>
        <p:spPr>
          <a:xfrm>
            <a:off x="0" y="2760663"/>
            <a:ext cx="9144000" cy="1025525"/>
          </a:xfrm>
          <a:custGeom>
            <a:avLst/>
            <a:gdLst/>
            <a:ahLst/>
            <a:cxnLst>
              <a:cxn ang="0">
                <a:pos x="0" y="1008661"/>
              </a:cxn>
              <a:cxn ang="0">
                <a:pos x="1084418" y="999965"/>
              </a:cxn>
              <a:cxn ang="0">
                <a:pos x="2290337" y="0"/>
              </a:cxn>
              <a:cxn ang="0">
                <a:pos x="6897039" y="8695"/>
              </a:cxn>
              <a:cxn ang="0">
                <a:pos x="8102937" y="1026052"/>
              </a:cxn>
              <a:cxn ang="0">
                <a:pos x="9143999" y="1008661"/>
              </a:cxn>
            </a:cxnLst>
            <a:pathLst>
              <a:path w="9178834" h="1027612">
                <a:moveTo>
                  <a:pt x="0" y="1010195"/>
                </a:moveTo>
                <a:lnTo>
                  <a:pt x="1088550" y="1001486"/>
                </a:lnTo>
                <a:lnTo>
                  <a:pt x="2299063" y="0"/>
                </a:lnTo>
                <a:lnTo>
                  <a:pt x="6923314" y="8709"/>
                </a:lnTo>
                <a:lnTo>
                  <a:pt x="8133806" y="1027612"/>
                </a:lnTo>
                <a:lnTo>
                  <a:pt x="9178834" y="1010195"/>
                </a:lnTo>
              </a:path>
            </a:pathLst>
          </a:custGeom>
          <a:noFill/>
          <a:ln w="63500" cap="flat" cmpd="sng">
            <a:solidFill>
              <a:schemeClr val="accent1"/>
            </a:solidFill>
            <a:prstDash val="solid"/>
            <a:miter/>
            <a:headEnd type="none" w="med" len="med"/>
            <a:tailEnd type="none" w="med" len="med"/>
          </a:ln>
        </p:spPr>
        <p:txBody>
          <a:bodyPr/>
          <a:p>
            <a:endParaRPr lang="zh-CN" altLang="en-US"/>
          </a:p>
        </p:txBody>
      </p:sp>
      <p:sp>
        <p:nvSpPr>
          <p:cNvPr id="9" name="TextBox 5"/>
          <p:cNvSpPr txBox="1">
            <a:spLocks noChangeArrowheads="1"/>
          </p:cNvSpPr>
          <p:nvPr>
            <p:custDataLst>
              <p:tags r:id="rId4"/>
            </p:custDataLst>
          </p:nvPr>
        </p:nvSpPr>
        <p:spPr bwMode="auto">
          <a:xfrm>
            <a:off x="1539563" y="2984501"/>
            <a:ext cx="6064875" cy="80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scene3d>
              <a:camera prst="orthographicFront"/>
              <a:lightRig rig="threePt" dir="t"/>
            </a:scene3d>
          </a:bodyPr>
          <a:lstStyle>
            <a:lvl1pPr algn="just">
              <a:lnSpc>
                <a:spcPct val="110000"/>
              </a:lnSpc>
              <a:spcBef>
                <a:spcPts val="1800"/>
              </a:spcBef>
              <a:buClr>
                <a:srgbClr val="7DA44B"/>
              </a:buClr>
              <a:buSzPct val="100000"/>
              <a:buFont typeface="Webdings" panose="05030102010509060703" pitchFamily="18" charset="2"/>
              <a:buChar char="Ë"/>
              <a:defRPr sz="2400">
                <a:solidFill>
                  <a:srgbClr val="227577"/>
                </a:solidFill>
                <a:latin typeface="Arial" panose="020B0604020202020204" pitchFamily="34" charset="0"/>
                <a:ea typeface="黑体" panose="02010609060101010101" charset="-122"/>
              </a:defRPr>
            </a:lvl1pPr>
            <a:lvl2pPr marL="742950" indent="-742950" algn="just">
              <a:lnSpc>
                <a:spcPct val="130000"/>
              </a:lnSpc>
              <a:spcAft>
                <a:spcPts val="600"/>
              </a:spcAft>
              <a:buClr>
                <a:srgbClr val="83BBDD"/>
              </a:buClr>
              <a:buFont typeface="幼圆" pitchFamily="49" charset="-122"/>
              <a:buChar char=" "/>
              <a:defRPr sz="2000">
                <a:solidFill>
                  <a:srgbClr val="7D7D7D"/>
                </a:solidFill>
                <a:latin typeface="幼圆" pitchFamily="49" charset="-122"/>
                <a:ea typeface="黑体" panose="02010609060101010101" charset="-122"/>
              </a:defRPr>
            </a:lvl2pPr>
            <a:lvl3pPr marL="1143000" indent="-228600">
              <a:lnSpc>
                <a:spcPct val="90000"/>
              </a:lnSpc>
              <a:spcBef>
                <a:spcPts val="500"/>
              </a:spcBef>
              <a:buChar char="•"/>
              <a:defRPr sz="2000">
                <a:solidFill>
                  <a:schemeClr val="tx1"/>
                </a:solidFill>
                <a:latin typeface="Calibri" panose="020F0502020204030204" charset="0"/>
                <a:ea typeface="幼圆" pitchFamily="49" charset="-122"/>
              </a:defRPr>
            </a:lvl3pPr>
            <a:lvl4pPr marL="1600200" indent="-228600">
              <a:lnSpc>
                <a:spcPct val="90000"/>
              </a:lnSpc>
              <a:spcBef>
                <a:spcPts val="500"/>
              </a:spcBef>
              <a:buChar char="•"/>
              <a:defRPr>
                <a:solidFill>
                  <a:schemeClr val="tx1"/>
                </a:solidFill>
                <a:latin typeface="Calibri" panose="020F0502020204030204" charset="0"/>
                <a:ea typeface="幼圆" pitchFamily="49" charset="-122"/>
              </a:defRPr>
            </a:lvl4pPr>
            <a:lvl5pPr marL="2057400" indent="-228600">
              <a:lnSpc>
                <a:spcPct val="90000"/>
              </a:lnSpc>
              <a:spcBef>
                <a:spcPts val="500"/>
              </a:spcBef>
              <a:buChar char="•"/>
              <a:defRPr>
                <a:solidFill>
                  <a:schemeClr val="tx1"/>
                </a:solidFill>
                <a:latin typeface="Calibri" panose="020F0502020204030204" charset="0"/>
                <a:ea typeface="幼圆"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幼圆" pitchFamily="49" charset="-122"/>
              </a:defRPr>
            </a:lvl9pPr>
          </a:lstStyle>
          <a:p>
            <a:pPr algn="ctr" eaLnBrk="1" fontAlgn="base" hangingPunct="1">
              <a:spcBef>
                <a:spcPct val="0"/>
              </a:spcBef>
              <a:buNone/>
            </a:pPr>
            <a:r>
              <a:rPr lang="zh-CN" altLang="en-US" sz="3200" strike="noStrike" noProof="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让每个生命成为最好的自己</a:t>
            </a:r>
            <a:endParaRPr lang="zh-CN" altLang="en-US" sz="3200" strike="noStrike" noProof="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endParaRPr>
          </a:p>
        </p:txBody>
      </p:sp>
      <p:sp>
        <p:nvSpPr>
          <p:cNvPr id="204804" name="TextBox 6"/>
          <p:cNvSpPr txBox="1"/>
          <p:nvPr>
            <p:custDataLst>
              <p:tags r:id="rId5"/>
            </p:custDataLst>
          </p:nvPr>
        </p:nvSpPr>
        <p:spPr>
          <a:xfrm>
            <a:off x="466725" y="4048125"/>
            <a:ext cx="8099425" cy="2033588"/>
          </a:xfrm>
          <a:prstGeom prst="rect">
            <a:avLst/>
          </a:prstGeom>
          <a:noFill/>
          <a:ln w="9525">
            <a:noFill/>
          </a:ln>
        </p:spPr>
        <p:txBody>
          <a:bodyPr wrap="square" anchor="t" anchorCtr="0"/>
          <a:p>
            <a:pPr algn="just">
              <a:lnSpc>
                <a:spcPct val="130000"/>
              </a:lnSpc>
              <a:spcBef>
                <a:spcPts val="600"/>
              </a:spcBef>
              <a:spcAft>
                <a:spcPts val="600"/>
              </a:spcAft>
              <a:buClr>
                <a:srgbClr val="7DA44B"/>
              </a:buClr>
              <a:buFont typeface="Webdings" panose="05030102010509060703" pitchFamily="18" charset="2"/>
            </a:pPr>
            <a:r>
              <a:rPr lang="zh-CN" altLang="en-US" sz="2800" b="1" dirty="0">
                <a:solidFill>
                  <a:srgbClr val="227577"/>
                </a:solidFill>
                <a:latin typeface="Arial" panose="020B0604020202020204" pitchFamily="34" charset="0"/>
                <a:ea typeface="黑体" panose="02010609060101010101" charset="-122"/>
              </a:rPr>
              <a:t> </a:t>
            </a:r>
            <a:r>
              <a:rPr lang="zh-CN" altLang="en-US" sz="2800" b="1" dirty="0">
                <a:solidFill>
                  <a:srgbClr val="227577"/>
                </a:solidFill>
                <a:latin typeface="Senty Cream Puff 新蒂泡芙体" charset="-122"/>
                <a:ea typeface="Senty Cream Puff 新蒂泡芙体" charset="-122"/>
              </a:rPr>
              <a:t> 真正的教育，是自由的精神、公民的责任、远大的志向，是批判性的独立思考、时时刻刻的自我觉知，是终身学习的基础，更是获得幸福的能力。</a:t>
            </a:r>
            <a:endParaRPr lang="zh-CN" altLang="en-US" sz="2800" b="1" dirty="0">
              <a:solidFill>
                <a:srgbClr val="227577"/>
              </a:solidFill>
              <a:latin typeface="Senty Cream Puff 新蒂泡芙体" charset="-122"/>
              <a:ea typeface="Senty Cream Puff 新蒂泡芙体" charset="-122"/>
            </a:endParaRPr>
          </a:p>
        </p:txBody>
      </p:sp>
    </p:spTree>
    <p:custDataLst>
      <p:tags r:id="rId6"/>
    </p:custData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5" name="内容占位符 1"/>
          <p:cNvSpPr>
            <a:spLocks noGrp="1"/>
          </p:cNvSpPr>
          <p:nvPr>
            <p:ph idx="1"/>
          </p:nvPr>
        </p:nvSpPr>
        <p:spPr>
          <a:xfrm>
            <a:off x="271463" y="1370013"/>
            <a:ext cx="8599487" cy="4856162"/>
          </a:xfrm>
        </p:spPr>
        <p:txBody>
          <a:bodyPr lIns="91440" tIns="45720" rIns="91440" bIns="45720" anchor="t" anchorCtr="0"/>
          <a:p>
            <a:pPr>
              <a:lnSpc>
                <a:spcPct val="100000"/>
              </a:lnSpc>
              <a:spcAft>
                <a:spcPct val="0"/>
              </a:spcAft>
            </a:pPr>
            <a:r>
              <a:rPr lang="zh-CN" altLang="en-US" b="1" dirty="0">
                <a:latin typeface="黑体" panose="02010609060101010101" charset="-122"/>
              </a:rPr>
              <a:t>学生使用多种</a:t>
            </a:r>
            <a:r>
              <a:rPr lang="zh-CN" altLang="en-US" b="1" dirty="0">
                <a:solidFill>
                  <a:srgbClr val="FF0000"/>
                </a:solidFill>
                <a:latin typeface="黑体" panose="02010609060101010101" charset="-122"/>
              </a:rPr>
              <a:t>智力技能</a:t>
            </a:r>
            <a:r>
              <a:rPr lang="zh-CN" altLang="en-US" b="1" dirty="0">
                <a:latin typeface="黑体" panose="02010609060101010101" charset="-122"/>
              </a:rPr>
              <a:t>从</a:t>
            </a:r>
            <a:r>
              <a:rPr lang="zh-CN" altLang="en-US" b="1" dirty="0">
                <a:solidFill>
                  <a:srgbClr val="FF0000"/>
                </a:solidFill>
                <a:latin typeface="黑体" panose="02010609060101010101" charset="-122"/>
              </a:rPr>
              <a:t>各种角度</a:t>
            </a:r>
            <a:r>
              <a:rPr lang="zh-CN" altLang="en-US" b="1" dirty="0">
                <a:latin typeface="黑体" panose="02010609060101010101" charset="-122"/>
              </a:rPr>
              <a:t>展示自己对世界历史的主要观点、时代、主题、发展和转折点的</a:t>
            </a:r>
            <a:r>
              <a:rPr lang="zh-CN" altLang="en-US" b="1" dirty="0">
                <a:solidFill>
                  <a:srgbClr val="FF0000"/>
                </a:solidFill>
                <a:latin typeface="黑体" panose="02010609060101010101" charset="-122"/>
              </a:rPr>
              <a:t>理解</a:t>
            </a:r>
            <a:r>
              <a:rPr lang="zh-CN" altLang="en-US" b="1" dirty="0">
                <a:latin typeface="黑体" panose="02010609060101010101" charset="-122"/>
              </a:rPr>
              <a:t>，并用</a:t>
            </a:r>
            <a:r>
              <a:rPr lang="zh-CN" altLang="en-US" b="1" dirty="0">
                <a:solidFill>
                  <a:srgbClr val="FF0000"/>
                </a:solidFill>
                <a:latin typeface="黑体" panose="02010609060101010101" charset="-122"/>
              </a:rPr>
              <a:t>多样化</a:t>
            </a:r>
            <a:r>
              <a:rPr lang="zh-CN" altLang="en-US" b="1" dirty="0">
                <a:latin typeface="黑体" panose="02010609060101010101" charset="-122"/>
              </a:rPr>
              <a:t>的视角评价历史。</a:t>
            </a:r>
            <a:endParaRPr lang="en-US" altLang="zh-CN" b="1" dirty="0">
              <a:latin typeface="黑体" panose="02010609060101010101" charset="-122"/>
            </a:endParaRPr>
          </a:p>
          <a:p>
            <a:pPr algn="r">
              <a:lnSpc>
                <a:spcPct val="100000"/>
              </a:lnSpc>
              <a:spcAft>
                <a:spcPct val="0"/>
              </a:spcAft>
              <a:buNone/>
            </a:pPr>
            <a:r>
              <a:rPr lang="en-US" altLang="zh-CN" b="1" dirty="0">
                <a:latin typeface="黑体" panose="02010609060101010101" charset="-122"/>
              </a:rPr>
              <a:t>———《</a:t>
            </a:r>
            <a:r>
              <a:rPr lang="zh-CN" altLang="en-US" b="1" dirty="0">
                <a:latin typeface="黑体" panose="02010609060101010101" charset="-122"/>
              </a:rPr>
              <a:t>纽约州社会科框架</a:t>
            </a:r>
            <a:r>
              <a:rPr lang="en-US" altLang="zh-CN" b="1" dirty="0">
                <a:latin typeface="黑体" panose="02010609060101010101" charset="-122"/>
              </a:rPr>
              <a:t>》</a:t>
            </a:r>
            <a:endParaRPr lang="en-US" altLang="zh-CN" b="1" dirty="0">
              <a:latin typeface="黑体" panose="02010609060101010101" charset="-122"/>
            </a:endParaRPr>
          </a:p>
          <a:p>
            <a:endParaRPr lang="en-US" altLang="zh-CN" b="1" dirty="0">
              <a:latin typeface="黑体" panose="02010609060101010101" charset="-122"/>
            </a:endParaRPr>
          </a:p>
          <a:p>
            <a:endParaRPr lang="zh-CN" altLang="en-US" sz="2800" b="1" dirty="0">
              <a:latin typeface="黑体" panose="02010609060101010101" charset="-122"/>
            </a:endParaRPr>
          </a:p>
        </p:txBody>
      </p:sp>
      <p:sp>
        <p:nvSpPr>
          <p:cNvPr id="123906" name="标题 1"/>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6849" name="标题 2"/>
          <p:cNvSpPr>
            <a:spLocks noGrp="1"/>
          </p:cNvSpPr>
          <p:nvPr>
            <p:ph type="title"/>
          </p:nvPr>
        </p:nvSpPr>
        <p:spPr>
          <a:xfrm>
            <a:off x="628650" y="144463"/>
            <a:ext cx="7886700" cy="773112"/>
          </a:xfrm>
        </p:spPr>
        <p:txBody>
          <a:bodyPr lIns="91440" tIns="45720" rIns="91440" bIns="45720" anchor="ctr" anchorCtr="0"/>
          <a:p>
            <a:pPr defTabSz="914400">
              <a:buNone/>
            </a:pPr>
            <a:r>
              <a:rPr lang="en-US" altLang="zh-CN" kern="1200">
                <a:latin typeface="+mj-lt"/>
                <a:ea typeface="+mj-ea"/>
                <a:cs typeface="+mj-cs"/>
              </a:rPr>
              <a:t>        </a:t>
            </a:r>
            <a:endParaRPr lang="zh-CN" altLang="en-US" kern="1200">
              <a:latin typeface="+mj-lt"/>
              <a:ea typeface="+mj-ea"/>
              <a:cs typeface="+mj-cs"/>
            </a:endParaRPr>
          </a:p>
        </p:txBody>
      </p:sp>
      <p:sp>
        <p:nvSpPr>
          <p:cNvPr id="206850" name="内容占位符 4"/>
          <p:cNvSpPr>
            <a:spLocks noGrp="1"/>
          </p:cNvSpPr>
          <p:nvPr>
            <p:ph idx="1"/>
          </p:nvPr>
        </p:nvSpPr>
        <p:spPr>
          <a:xfrm>
            <a:off x="366713" y="917575"/>
            <a:ext cx="8148637" cy="4672013"/>
          </a:xfrm>
        </p:spPr>
        <p:txBody>
          <a:bodyPr lIns="91440" tIns="45720" rIns="91440" bIns="45720" anchor="t" anchorCtr="0"/>
          <a:p>
            <a:pPr marL="0" indent="0" fontAlgn="base">
              <a:lnSpc>
                <a:spcPct val="130000"/>
              </a:lnSpc>
              <a:buNone/>
            </a:pPr>
            <a:endParaRPr lang="en-US" altLang="zh-CN" sz="2800">
              <a:solidFill>
                <a:srgbClr val="FF0000"/>
              </a:solidFill>
              <a:latin typeface="楷体" panose="02010609060101010101" pitchFamily="49" charset="-122"/>
              <a:ea typeface="楷体" panose="02010609060101010101" pitchFamily="49" charset="-122"/>
            </a:endParaRPr>
          </a:p>
          <a:p>
            <a:pPr marL="0" indent="0" fontAlgn="base">
              <a:lnSpc>
                <a:spcPct val="130000"/>
              </a:lnSpc>
              <a:buNone/>
            </a:pPr>
            <a:endParaRPr lang="en-US" altLang="zh-CN" sz="2800">
              <a:solidFill>
                <a:srgbClr val="FF0000"/>
              </a:solidFill>
              <a:latin typeface="楷体" panose="02010609060101010101" pitchFamily="49" charset="-122"/>
              <a:ea typeface="楷体" panose="02010609060101010101" pitchFamily="49" charset="-122"/>
            </a:endParaRPr>
          </a:p>
          <a:p>
            <a:pPr marL="0" indent="0" fontAlgn="base">
              <a:lnSpc>
                <a:spcPct val="130000"/>
              </a:lnSpc>
              <a:buNone/>
            </a:pPr>
            <a:endParaRPr lang="en-US" altLang="zh-CN" sz="2800">
              <a:solidFill>
                <a:srgbClr val="FF0000"/>
              </a:solidFill>
              <a:latin typeface="楷体" panose="02010609060101010101" pitchFamily="49" charset="-122"/>
              <a:ea typeface="楷体" panose="02010609060101010101" pitchFamily="49" charset="-122"/>
            </a:endParaRPr>
          </a:p>
        </p:txBody>
      </p:sp>
      <p:pic>
        <p:nvPicPr>
          <p:cNvPr id="206851" name="图片 4" descr="]$6E$HPO9YOZA0)2ICW8YS1"/>
          <p:cNvPicPr>
            <a:picLocks noChangeAspect="1"/>
          </p:cNvPicPr>
          <p:nvPr/>
        </p:nvPicPr>
        <p:blipFill>
          <a:blip r:embed="rId1"/>
          <a:stretch>
            <a:fillRect/>
          </a:stretch>
        </p:blipFill>
        <p:spPr>
          <a:xfrm>
            <a:off x="-15875" y="-19050"/>
            <a:ext cx="9175750" cy="6897688"/>
          </a:xfrm>
          <a:prstGeom prst="rect">
            <a:avLst/>
          </a:prstGeom>
          <a:noFill/>
          <a:ln w="9525">
            <a:noFill/>
          </a:ln>
        </p:spPr>
      </p:pic>
      <p:sp>
        <p:nvSpPr>
          <p:cNvPr id="8" name="矩形 7"/>
          <p:cNvSpPr/>
          <p:nvPr/>
        </p:nvSpPr>
        <p:spPr>
          <a:xfrm>
            <a:off x="85090" y="1577335"/>
            <a:ext cx="9364980" cy="1198884"/>
          </a:xfrm>
          <a:prstGeom prst="rect">
            <a:avLst/>
          </a:prstGeom>
          <a:noFill/>
          <a:ln>
            <a:noFill/>
          </a:ln>
        </p:spPr>
        <p:txBody>
          <a:bodyPr wrap="none" rtlCol="0" anchor="t">
            <a:spAutoFit/>
            <a:scene3d>
              <a:camera prst="orthographicFront"/>
              <a:lightRig rig="threePt" dir="t">
                <a:rot lat="0" lon="0" rev="0"/>
              </a:lightRig>
            </a:scene3d>
            <a:sp3d extrusionH="120650" prstMaterial="matte"/>
          </a:bodyPr>
          <a:p>
            <a:pPr algn="ctr" fontAlgn="base"/>
            <a:r>
              <a:rPr lang="zh-CN" altLang="en-US" sz="7200" b="1" strike="noStrike" noProof="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方正隶变_GBK" charset="-122"/>
                <a:ea typeface="方正隶变_GBK" charset="-122"/>
                <a:cs typeface="+mn-cs"/>
              </a:rPr>
              <a:t>谢谢大家，欢迎指正！</a:t>
            </a:r>
            <a:endParaRPr lang="zh-CN" altLang="en-US" sz="7200" b="1" strike="noStrike" noProof="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方正隶变_GBK" charset="-122"/>
              <a:ea typeface="方正隶变_GBK"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29" name="标题 2"/>
          <p:cNvSpPr>
            <a:spLocks noGrp="1"/>
          </p:cNvSpPr>
          <p:nvPr>
            <p:ph type="title"/>
          </p:nvPr>
        </p:nvSpPr>
        <p:spPr>
          <a:xfrm>
            <a:off x="628650" y="144463"/>
            <a:ext cx="7886700" cy="773112"/>
          </a:xfrm>
        </p:spPr>
        <p:txBody>
          <a:bodyPr lIns="91440" tIns="45720" rIns="91440" bIns="45720" anchor="ctr" anchorCtr="0"/>
          <a:p>
            <a:pPr defTabSz="914400">
              <a:buNone/>
            </a:pPr>
            <a:endParaRPr lang="zh-CN" altLang="en-US" kern="1200">
              <a:latin typeface="+mj-lt"/>
              <a:ea typeface="+mj-ea"/>
              <a:cs typeface="+mj-cs"/>
            </a:endParaRPr>
          </a:p>
        </p:txBody>
      </p:sp>
      <p:pic>
        <p:nvPicPr>
          <p:cNvPr id="124930" name="内容占位符 3"/>
          <p:cNvPicPr>
            <a:picLocks noGrp="1" noChangeAspect="1"/>
          </p:cNvPicPr>
          <p:nvPr>
            <p:ph idx="1"/>
          </p:nvPr>
        </p:nvPicPr>
        <p:blipFill>
          <a:blip r:embed="rId1"/>
          <a:stretch>
            <a:fillRect/>
          </a:stretch>
        </p:blipFill>
        <p:spPr>
          <a:xfrm>
            <a:off x="628650" y="1268413"/>
            <a:ext cx="7766050" cy="5214937"/>
          </a:xfrm>
        </p:spPr>
      </p:pic>
    </p:spTree>
    <p:custDataLst>
      <p:tags r:id="rId2"/>
    </p:custDataLst>
  </p:cSld>
  <p:clrMapOvr>
    <a:masterClrMapping/>
  </p:clrMapOvr>
</p:sld>
</file>

<file path=ppt/tags/tag1.xml><?xml version="1.0" encoding="utf-8"?>
<p:tagLst xmlns:p="http://schemas.openxmlformats.org/presentationml/2006/main">
  <p:tag name="MH" val="20151015104513"/>
  <p:tag name="MH_LIBRARY" val="CONTENTS"/>
  <p:tag name="MH_TYPE" val="TITLE"/>
  <p:tag name="ID" val="547146"/>
</p:tagLst>
</file>

<file path=ppt/tags/tag10.xml><?xml version="1.0" encoding="utf-8"?>
<p:tagLst xmlns:p="http://schemas.openxmlformats.org/presentationml/2006/main">
  <p:tag name="MH" val="20151015104513"/>
  <p:tag name="MH_LIBRARY" val="CONTENTS"/>
  <p:tag name="MH_TYPE" val="TITLE"/>
  <p:tag name="ID" val="547146"/>
</p:tagLst>
</file>

<file path=ppt/tags/tag100.xml><?xml version="1.0" encoding="utf-8"?>
<p:tagLst xmlns:p="http://schemas.openxmlformats.org/presentationml/2006/main">
  <p:tag name="MH" val="20151015104513"/>
  <p:tag name="MH_LIBRARY" val="CONTENTS"/>
  <p:tag name="MH_TYPE" val="TITLE"/>
  <p:tag name="ID" val="547146"/>
</p:tagLst>
</file>

<file path=ppt/tags/tag101.xml><?xml version="1.0" encoding="utf-8"?>
<p:tagLst xmlns:p="http://schemas.openxmlformats.org/presentationml/2006/main">
  <p:tag name="MH" val="20151015104513"/>
  <p:tag name="MH_LIBRARY" val="CONTENTS"/>
  <p:tag name="MH_TYPE" val="NUMBER"/>
  <p:tag name="ID" val="547146"/>
  <p:tag name="MH_ORDER" val="NUMBER"/>
</p:tagLst>
</file>

<file path=ppt/tags/tag102.xml><?xml version="1.0" encoding="utf-8"?>
<p:tagLst xmlns:p="http://schemas.openxmlformats.org/presentationml/2006/main">
  <p:tag name="MH" val="20151015110336"/>
  <p:tag name="MH_LIBRARY" val="GRAPHIC"/>
  <p:tag name="MH_ORDER" val="Rectangle 2"/>
</p:tagLst>
</file>

<file path=ppt/tags/tag103.xml><?xml version="1.0" encoding="utf-8"?>
<p:tagLst xmlns:p="http://schemas.openxmlformats.org/presentationml/2006/main">
  <p:tag name="MH" val="20151015110336"/>
  <p:tag name="MH_LIBRARY" val="GRAPHIC"/>
  <p:tag name="MH_ORDER" val="Straight Connector 7"/>
</p:tagLst>
</file>

<file path=ppt/tags/tag104.xml><?xml version="1.0" encoding="utf-8"?>
<p:tagLst xmlns:p="http://schemas.openxmlformats.org/presentationml/2006/main">
  <p:tag name="MH" val="20151015110336"/>
  <p:tag name="MH_LIBRARY" val="GRAPHIC"/>
  <p:tag name="MH_ORDER" val="Straight Connector 15"/>
</p:tagLst>
</file>

<file path=ppt/tags/tag105.xml><?xml version="1.0" encoding="utf-8"?>
<p:tagLst xmlns:p="http://schemas.openxmlformats.org/presentationml/2006/main">
  <p:tag name="MH" val="20151015110336"/>
  <p:tag name="MH_LIBRARY" val="GRAPHIC"/>
  <p:tag name="MH_ORDER" val="Freeform 11"/>
</p:tagLst>
</file>

<file path=ppt/tags/tag106.xml><?xml version="1.0" encoding="utf-8"?>
<p:tagLst xmlns:p="http://schemas.openxmlformats.org/presentationml/2006/main">
  <p:tag name="MH" val="20151015110336"/>
  <p:tag name="MH_LIBRARY" val="GRAPHIC"/>
  <p:tag name="MH_ORDER" val="Freeform 14"/>
</p:tagLst>
</file>

<file path=ppt/tags/tag107.xml><?xml version="1.0" encoding="utf-8"?>
<p:tagLst xmlns:p="http://schemas.openxmlformats.org/presentationml/2006/main">
  <p:tag name="KSO_WM_TAG_VERSION" val="1.0"/>
  <p:tag name="KSO_WM_TEMPLATE_CATEGORY" val="custom"/>
  <p:tag name="KSO_WM_TEMPLATE_INDEX" val="220"/>
</p:tagLst>
</file>

<file path=ppt/tags/tag108.xml><?xml version="1.0" encoding="utf-8"?>
<p:tagLst xmlns:p="http://schemas.openxmlformats.org/presentationml/2006/main">
  <p:tag name="KSO_WM_TAG_VERSION" val="1.0"/>
  <p:tag name="KSO_WM_TEMPLATE_CATEGORY" val="custom"/>
  <p:tag name="KSO_WM_TEMPLATE_INDEX" val="220"/>
</p:tagLst>
</file>

<file path=ppt/tags/tag109.xml><?xml version="1.0" encoding="utf-8"?>
<p:tagLst xmlns:p="http://schemas.openxmlformats.org/presentationml/2006/main">
  <p:tag name="MH" val="20151015104513"/>
  <p:tag name="MH_LIBRARY" val="CONTENTS"/>
  <p:tag name="MH_TYPE" val="TITLE"/>
  <p:tag name="ID" val="547146"/>
</p:tagLst>
</file>

<file path=ppt/tags/tag11.xml><?xml version="1.0" encoding="utf-8"?>
<p:tagLst xmlns:p="http://schemas.openxmlformats.org/presentationml/2006/main">
  <p:tag name="MH" val="20151015104513"/>
  <p:tag name="MH_LIBRARY" val="CONTENTS"/>
  <p:tag name="MH_TYPE" val="NUMBER"/>
  <p:tag name="ID" val="547146"/>
  <p:tag name="MH_ORDER" val="NUMBER"/>
</p:tagLst>
</file>

<file path=ppt/tags/tag110.xml><?xml version="1.0" encoding="utf-8"?>
<p:tagLst xmlns:p="http://schemas.openxmlformats.org/presentationml/2006/main">
  <p:tag name="MH" val="20151015104513"/>
  <p:tag name="MH_LIBRARY" val="CONTENTS"/>
  <p:tag name="MH_TYPE" val="NUMBER"/>
  <p:tag name="ID" val="547146"/>
  <p:tag name="MH_ORDER" val="NUMBER"/>
</p:tagLst>
</file>

<file path=ppt/tags/tag111.xml><?xml version="1.0" encoding="utf-8"?>
<p:tagLst xmlns:p="http://schemas.openxmlformats.org/presentationml/2006/main">
  <p:tag name="MH" val="20151015110336"/>
  <p:tag name="MH_LIBRARY" val="GRAPHIC"/>
  <p:tag name="MH_ORDER" val="Rectangle 2"/>
</p:tagLst>
</file>

<file path=ppt/tags/tag112.xml><?xml version="1.0" encoding="utf-8"?>
<p:tagLst xmlns:p="http://schemas.openxmlformats.org/presentationml/2006/main">
  <p:tag name="MH" val="20151015110336"/>
  <p:tag name="MH_LIBRARY" val="GRAPHIC"/>
  <p:tag name="MH_ORDER" val="Straight Connector 7"/>
</p:tagLst>
</file>

<file path=ppt/tags/tag113.xml><?xml version="1.0" encoding="utf-8"?>
<p:tagLst xmlns:p="http://schemas.openxmlformats.org/presentationml/2006/main">
  <p:tag name="MH" val="20151015110336"/>
  <p:tag name="MH_LIBRARY" val="GRAPHIC"/>
  <p:tag name="MH_ORDER" val="Straight Connector 15"/>
</p:tagLst>
</file>

<file path=ppt/tags/tag114.xml><?xml version="1.0" encoding="utf-8"?>
<p:tagLst xmlns:p="http://schemas.openxmlformats.org/presentationml/2006/main">
  <p:tag name="MH" val="20151015110336"/>
  <p:tag name="MH_LIBRARY" val="GRAPHIC"/>
  <p:tag name="MH_ORDER" val="Freeform 11"/>
</p:tagLst>
</file>

<file path=ppt/tags/tag115.xml><?xml version="1.0" encoding="utf-8"?>
<p:tagLst xmlns:p="http://schemas.openxmlformats.org/presentationml/2006/main">
  <p:tag name="MH" val="20151015110336"/>
  <p:tag name="MH_LIBRARY" val="GRAPHIC"/>
  <p:tag name="MH_ORDER" val="Freeform 14"/>
</p:tagLst>
</file>

<file path=ppt/tags/tag116.xml><?xml version="1.0" encoding="utf-8"?>
<p:tagLst xmlns:p="http://schemas.openxmlformats.org/presentationml/2006/main">
  <p:tag name="KSO_WM_TAG_VERSION" val="1.0"/>
  <p:tag name="KSO_WM_TEMPLATE_CATEGORY" val="custom"/>
  <p:tag name="KSO_WM_TEMPLATE_INDEX" val="220"/>
</p:tagLst>
</file>

<file path=ppt/tags/tag117.xml><?xml version="1.0" encoding="utf-8"?>
<p:tagLst xmlns:p="http://schemas.openxmlformats.org/presentationml/2006/main">
  <p:tag name="KSO_WM_TAG_VERSION" val="1.0"/>
  <p:tag name="KSO_WM_TEMPLATE_CATEGORY" val="custom"/>
  <p:tag name="KSO_WM_TEMPLATE_INDEX" val="220"/>
</p:tagLst>
</file>

<file path=ppt/tags/tag118.xml><?xml version="1.0" encoding="utf-8"?>
<p:tagLst xmlns:p="http://schemas.openxmlformats.org/presentationml/2006/main">
  <p:tag name="MH" val="20151015104513"/>
  <p:tag name="MH_LIBRARY" val="CONTENTS"/>
  <p:tag name="MH_TYPE" val="TITLE"/>
  <p:tag name="ID" val="547146"/>
</p:tagLst>
</file>

<file path=ppt/tags/tag119.xml><?xml version="1.0" encoding="utf-8"?>
<p:tagLst xmlns:p="http://schemas.openxmlformats.org/presentationml/2006/main">
  <p:tag name="MH" val="20151015104513"/>
  <p:tag name="MH_LIBRARY" val="CONTENTS"/>
  <p:tag name="MH_TYPE" val="NUMBER"/>
  <p:tag name="ID" val="547146"/>
  <p:tag name="MH_ORDER" val="NUMBER"/>
</p:tagLst>
</file>

<file path=ppt/tags/tag12.xml><?xml version="1.0" encoding="utf-8"?>
<p:tagLst xmlns:p="http://schemas.openxmlformats.org/presentationml/2006/main">
  <p:tag name="MH" val="20151015110336"/>
  <p:tag name="MH_LIBRARY" val="GRAPHIC"/>
  <p:tag name="MH_ORDER" val="Rectangle 2"/>
</p:tagLst>
</file>

<file path=ppt/tags/tag120.xml><?xml version="1.0" encoding="utf-8"?>
<p:tagLst xmlns:p="http://schemas.openxmlformats.org/presentationml/2006/main">
  <p:tag name="MH" val="20151015110336"/>
  <p:tag name="MH_LIBRARY" val="GRAPHIC"/>
  <p:tag name="MH_ORDER" val="Rectangle 2"/>
</p:tagLst>
</file>

<file path=ppt/tags/tag121.xml><?xml version="1.0" encoding="utf-8"?>
<p:tagLst xmlns:p="http://schemas.openxmlformats.org/presentationml/2006/main">
  <p:tag name="MH" val="20151015110336"/>
  <p:tag name="MH_LIBRARY" val="GRAPHIC"/>
  <p:tag name="MH_ORDER" val="Straight Connector 7"/>
</p:tagLst>
</file>

<file path=ppt/tags/tag122.xml><?xml version="1.0" encoding="utf-8"?>
<p:tagLst xmlns:p="http://schemas.openxmlformats.org/presentationml/2006/main">
  <p:tag name="MH" val="20151015110336"/>
  <p:tag name="MH_LIBRARY" val="GRAPHIC"/>
  <p:tag name="MH_ORDER" val="Straight Connector 15"/>
</p:tagLst>
</file>

<file path=ppt/tags/tag123.xml><?xml version="1.0" encoding="utf-8"?>
<p:tagLst xmlns:p="http://schemas.openxmlformats.org/presentationml/2006/main">
  <p:tag name="MH" val="20151015110336"/>
  <p:tag name="MH_LIBRARY" val="GRAPHIC"/>
  <p:tag name="MH_ORDER" val="Freeform 11"/>
</p:tagLst>
</file>

<file path=ppt/tags/tag124.xml><?xml version="1.0" encoding="utf-8"?>
<p:tagLst xmlns:p="http://schemas.openxmlformats.org/presentationml/2006/main">
  <p:tag name="MH" val="20151015110336"/>
  <p:tag name="MH_LIBRARY" val="GRAPHIC"/>
  <p:tag name="MH_ORDER" val="Freeform 14"/>
</p:tagLst>
</file>

<file path=ppt/tags/tag125.xml><?xml version="1.0" encoding="utf-8"?>
<p:tagLst xmlns:p="http://schemas.openxmlformats.org/presentationml/2006/main">
  <p:tag name="KSO_WM_TAG_VERSION" val="1.0"/>
  <p:tag name="KSO_WM_TEMPLATE_CATEGORY" val="custom"/>
  <p:tag name="KSO_WM_TEMPLATE_INDEX" val="220"/>
</p:tagLst>
</file>

<file path=ppt/tags/tag126.xml><?xml version="1.0" encoding="utf-8"?>
<p:tagLst xmlns:p="http://schemas.openxmlformats.org/presentationml/2006/main">
  <p:tag name="KSO_WM_TAG_VERSION" val="1.0"/>
  <p:tag name="KSO_WM_TEMPLATE_CATEGORY" val="custom"/>
  <p:tag name="KSO_WM_TEMPLATE_INDEX" val="220"/>
</p:tagLst>
</file>

<file path=ppt/tags/tag127.xml><?xml version="1.0" encoding="utf-8"?>
<p:tagLst xmlns:p="http://schemas.openxmlformats.org/presentationml/2006/main">
  <p:tag name="MH" val="20151015104513"/>
  <p:tag name="MH_LIBRARY" val="CONTENTS"/>
  <p:tag name="MH_TYPE" val="TITLE"/>
  <p:tag name="ID" val="547146"/>
</p:tagLst>
</file>

<file path=ppt/tags/tag128.xml><?xml version="1.0" encoding="utf-8"?>
<p:tagLst xmlns:p="http://schemas.openxmlformats.org/presentationml/2006/main">
  <p:tag name="MH" val="20151015104513"/>
  <p:tag name="MH_LIBRARY" val="CONTENTS"/>
  <p:tag name="MH_TYPE" val="NUMBER"/>
  <p:tag name="ID" val="547146"/>
  <p:tag name="MH_ORDER" val="NUMBER"/>
</p:tagLst>
</file>

<file path=ppt/tags/tag129.xml><?xml version="1.0" encoding="utf-8"?>
<p:tagLst xmlns:p="http://schemas.openxmlformats.org/presentationml/2006/main">
  <p:tag name="MH" val="20151015110336"/>
  <p:tag name="MH_LIBRARY" val="GRAPHIC"/>
  <p:tag name="MH_ORDER" val="Rectangle 2"/>
</p:tagLst>
</file>

<file path=ppt/tags/tag13.xml><?xml version="1.0" encoding="utf-8"?>
<p:tagLst xmlns:p="http://schemas.openxmlformats.org/presentationml/2006/main">
  <p:tag name="MH" val="20151015110336"/>
  <p:tag name="MH_LIBRARY" val="GRAPHIC"/>
  <p:tag name="MH_ORDER" val="Straight Connector 7"/>
</p:tagLst>
</file>

<file path=ppt/tags/tag130.xml><?xml version="1.0" encoding="utf-8"?>
<p:tagLst xmlns:p="http://schemas.openxmlformats.org/presentationml/2006/main">
  <p:tag name="MH" val="20151015110336"/>
  <p:tag name="MH_LIBRARY" val="GRAPHIC"/>
  <p:tag name="MH_ORDER" val="Straight Connector 7"/>
</p:tagLst>
</file>

<file path=ppt/tags/tag131.xml><?xml version="1.0" encoding="utf-8"?>
<p:tagLst xmlns:p="http://schemas.openxmlformats.org/presentationml/2006/main">
  <p:tag name="MH" val="20151015110336"/>
  <p:tag name="MH_LIBRARY" val="GRAPHIC"/>
  <p:tag name="MH_ORDER" val="Straight Connector 15"/>
</p:tagLst>
</file>

<file path=ppt/tags/tag132.xml><?xml version="1.0" encoding="utf-8"?>
<p:tagLst xmlns:p="http://schemas.openxmlformats.org/presentationml/2006/main">
  <p:tag name="MH" val="20151015110336"/>
  <p:tag name="MH_LIBRARY" val="GRAPHIC"/>
  <p:tag name="MH_ORDER" val="Freeform 11"/>
</p:tagLst>
</file>

<file path=ppt/tags/tag133.xml><?xml version="1.0" encoding="utf-8"?>
<p:tagLst xmlns:p="http://schemas.openxmlformats.org/presentationml/2006/main">
  <p:tag name="MH" val="20151015110336"/>
  <p:tag name="MH_LIBRARY" val="GRAPHIC"/>
  <p:tag name="MH_ORDER" val="Freeform 14"/>
</p:tagLst>
</file>

<file path=ppt/tags/tag134.xml><?xml version="1.0" encoding="utf-8"?>
<p:tagLst xmlns:p="http://schemas.openxmlformats.org/presentationml/2006/main">
  <p:tag name="KSO_WM_TAG_VERSION" val="1.0"/>
  <p:tag name="KSO_WM_TEMPLATE_CATEGORY" val="custom"/>
  <p:tag name="KSO_WM_TEMPLATE_INDEX" val="220"/>
</p:tagLst>
</file>

<file path=ppt/tags/tag135.xml><?xml version="1.0" encoding="utf-8"?>
<p:tagLst xmlns:p="http://schemas.openxmlformats.org/presentationml/2006/main">
  <p:tag name="KSO_WM_TAG_VERSION" val="1.0"/>
  <p:tag name="KSO_WM_TEMPLATE_CATEGORY" val="custom"/>
  <p:tag name="KSO_WM_TEMPLATE_INDEX" val="220"/>
</p:tagLst>
</file>

<file path=ppt/tags/tag136.xml><?xml version="1.0" encoding="utf-8"?>
<p:tagLst xmlns:p="http://schemas.openxmlformats.org/presentationml/2006/main">
  <p:tag name="MH" val="20151015104513"/>
  <p:tag name="MH_LIBRARY" val="CONTENTS"/>
  <p:tag name="MH_TYPE" val="TITLE"/>
  <p:tag name="ID" val="547146"/>
</p:tagLst>
</file>

<file path=ppt/tags/tag137.xml><?xml version="1.0" encoding="utf-8"?>
<p:tagLst xmlns:p="http://schemas.openxmlformats.org/presentationml/2006/main">
  <p:tag name="MH" val="20151015104513"/>
  <p:tag name="MH_LIBRARY" val="CONTENTS"/>
  <p:tag name="MH_TYPE" val="NUMBER"/>
  <p:tag name="ID" val="547146"/>
  <p:tag name="MH_ORDER" val="NUMBER"/>
</p:tagLst>
</file>

<file path=ppt/tags/tag138.xml><?xml version="1.0" encoding="utf-8"?>
<p:tagLst xmlns:p="http://schemas.openxmlformats.org/presentationml/2006/main">
  <p:tag name="MH" val="20151015110336"/>
  <p:tag name="MH_LIBRARY" val="GRAPHIC"/>
  <p:tag name="MH_ORDER" val="Rectangle 2"/>
</p:tagLst>
</file>

<file path=ppt/tags/tag139.xml><?xml version="1.0" encoding="utf-8"?>
<p:tagLst xmlns:p="http://schemas.openxmlformats.org/presentationml/2006/main">
  <p:tag name="MH" val="20151015110336"/>
  <p:tag name="MH_LIBRARY" val="GRAPHIC"/>
  <p:tag name="MH_ORDER" val="Straight Connector 7"/>
</p:tagLst>
</file>

<file path=ppt/tags/tag14.xml><?xml version="1.0" encoding="utf-8"?>
<p:tagLst xmlns:p="http://schemas.openxmlformats.org/presentationml/2006/main">
  <p:tag name="MH" val="20151015110336"/>
  <p:tag name="MH_LIBRARY" val="GRAPHIC"/>
  <p:tag name="MH_ORDER" val="Straight Connector 15"/>
</p:tagLst>
</file>

<file path=ppt/tags/tag140.xml><?xml version="1.0" encoding="utf-8"?>
<p:tagLst xmlns:p="http://schemas.openxmlformats.org/presentationml/2006/main">
  <p:tag name="MH" val="20151015110336"/>
  <p:tag name="MH_LIBRARY" val="GRAPHIC"/>
  <p:tag name="MH_ORDER" val="Straight Connector 15"/>
</p:tagLst>
</file>

<file path=ppt/tags/tag141.xml><?xml version="1.0" encoding="utf-8"?>
<p:tagLst xmlns:p="http://schemas.openxmlformats.org/presentationml/2006/main">
  <p:tag name="MH" val="20151015110336"/>
  <p:tag name="MH_LIBRARY" val="GRAPHIC"/>
  <p:tag name="MH_ORDER" val="Freeform 11"/>
</p:tagLst>
</file>

<file path=ppt/tags/tag142.xml><?xml version="1.0" encoding="utf-8"?>
<p:tagLst xmlns:p="http://schemas.openxmlformats.org/presentationml/2006/main">
  <p:tag name="MH" val="20151015110336"/>
  <p:tag name="MH_LIBRARY" val="GRAPHIC"/>
  <p:tag name="MH_ORDER" val="Freeform 14"/>
</p:tagLst>
</file>

<file path=ppt/tags/tag143.xml><?xml version="1.0" encoding="utf-8"?>
<p:tagLst xmlns:p="http://schemas.openxmlformats.org/presentationml/2006/main">
  <p:tag name="KSO_WM_TAG_VERSION" val="1.0"/>
  <p:tag name="KSO_WM_TEMPLATE_CATEGORY" val="custom"/>
  <p:tag name="KSO_WM_TEMPLATE_INDEX" val="220"/>
</p:tagLst>
</file>

<file path=ppt/tags/tag144.xml><?xml version="1.0" encoding="utf-8"?>
<p:tagLst xmlns:p="http://schemas.openxmlformats.org/presentationml/2006/main">
  <p:tag name="KSO_WM_TAG_VERSION" val="1.0"/>
  <p:tag name="KSO_WM_TEMPLATE_CATEGORY" val="custom"/>
  <p:tag name="KSO_WM_TEMPLATE_INDEX" val="220"/>
</p:tagLst>
</file>

<file path=ppt/tags/tag145.xml><?xml version="1.0" encoding="utf-8"?>
<p:tagLst xmlns:p="http://schemas.openxmlformats.org/presentationml/2006/main">
  <p:tag name="KSO_WM_TAG_VERSION" val="1.0"/>
  <p:tag name="KSO_WM_BEAUTIFY_FLAG" val="#wm#"/>
  <p:tag name="KSO_WM_TEMPLATE_CATEGORY" val="custom"/>
  <p:tag name="KSO_WM_TEMPLATE_INDEX" val="220"/>
  <p:tag name="KSO_WM_UNIT_TYPE" val="a"/>
  <p:tag name="KSO_WM_UNIT_INDEX" val="1"/>
  <p:tag name="KSO_WM_UNIT_ID" val="custom220_1*a*1"/>
  <p:tag name="KSO_WM_UNIT_CLEAR" val="1"/>
  <p:tag name="KSO_WM_UNIT_LAYERLEVEL" val="1"/>
  <p:tag name="KSO_WM_UNIT_VALUE" val="17"/>
  <p:tag name="KSO_WM_UNIT_ISCONTENTSTITLE" val="0"/>
  <p:tag name="KSO_WM_UNIT_HIGHLIGHT" val="0"/>
  <p:tag name="KSO_WM_UNIT_COMPATIBLE" val="0"/>
  <p:tag name="KSO_WM_UNIT_PRESET_TEXT_INDEX" val="3"/>
  <p:tag name="KSO_WM_UNIT_PRESET_TEXT_LEN" val="24"/>
</p:tagLst>
</file>

<file path=ppt/tags/tag146.xml><?xml version="1.0" encoding="utf-8"?>
<p:tagLst xmlns:p="http://schemas.openxmlformats.org/presentationml/2006/main">
  <p:tag name="KSO_WM_TEMPLATE_CATEGORY" val="custom"/>
  <p:tag name="KSO_WM_TEMPLATE_INDEX" val="220"/>
  <p:tag name="KSO_WM_TAG_VERSION" val="1.0"/>
  <p:tag name="KSO_WM_SLIDE_ID" val="custom220_1"/>
  <p:tag name="KSO_WM_SLIDE_INDEX" val="1"/>
  <p:tag name="KSO_WM_SLIDE_ITEM_CNT" val="2"/>
  <p:tag name="KSO_WM_SLIDE_LAYOUT" val="a_b"/>
  <p:tag name="KSO_WM_SLIDE_LAYOUT_CNT" val="1_1"/>
  <p:tag name="KSO_WM_SLIDE_TYPE" val="title"/>
  <p:tag name="KSO_WM_TEMPLATE_THUMBS_INDEX" val="1、9、12、15、21、25、26、27"/>
  <p:tag name="KSO_WM_BEAUTIFY_FLAG" val="#wm#"/>
  <p:tag name="KSO_WM_SPECIAL_SOURCE" val="bdnull"/>
</p:tagLst>
</file>

<file path=ppt/tags/tag147.xml><?xml version="1.0" encoding="utf-8"?>
<p:tagLst xmlns:p="http://schemas.openxmlformats.org/presentationml/2006/main">
  <p:tag name="PA" val="v5.2.9"/>
</p:tagLst>
</file>

<file path=ppt/tags/tag148.xml><?xml version="1.0" encoding="utf-8"?>
<p:tagLst xmlns:p="http://schemas.openxmlformats.org/presentationml/2006/main">
  <p:tag name="PA" val="v5.2.9"/>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MH" val="20151015110336"/>
  <p:tag name="MH_LIBRARY" val="GRAPHIC"/>
  <p:tag name="MH_ORDER" val="Freeform 11"/>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SPECIAL_SOURCE" val="bdnul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155.xml><?xml version="1.0" encoding="utf-8"?>
<p:tagLst xmlns:p="http://schemas.openxmlformats.org/presentationml/2006/main">
  <p:tag name="KSO_WM_SPECIAL_SOURCE" val="bdnull"/>
</p:tagLst>
</file>

<file path=ppt/tags/tag156.xml><?xml version="1.0" encoding="utf-8"?>
<p:tagLst xmlns:p="http://schemas.openxmlformats.org/presentationml/2006/main">
  <p:tag name="KSO_WM_SPECIAL_SOURCE" val="bdnull"/>
</p:tagLst>
</file>

<file path=ppt/tags/tag157.xml><?xml version="1.0" encoding="utf-8"?>
<p:tagLst xmlns:p="http://schemas.openxmlformats.org/presentationml/2006/main">
  <p:tag name="KSO_WM_SPECIAL_SOURCE" val="bdnull"/>
</p:tagLst>
</file>

<file path=ppt/tags/tag158.xml><?xml version="1.0" encoding="utf-8"?>
<p:tagLst xmlns:p="http://schemas.openxmlformats.org/presentationml/2006/main">
  <p:tag name="KSO_WM_SPECIAL_SOURCE" val="bdnull"/>
</p:tagLst>
</file>

<file path=ppt/tags/tag159.xml><?xml version="1.0" encoding="utf-8"?>
<p:tagLst xmlns:p="http://schemas.openxmlformats.org/presentationml/2006/main">
  <p:tag name="KSO_WM_SPECIAL_SOURCE" val="bdnull"/>
</p:tagLst>
</file>

<file path=ppt/tags/tag16.xml><?xml version="1.0" encoding="utf-8"?>
<p:tagLst xmlns:p="http://schemas.openxmlformats.org/presentationml/2006/main">
  <p:tag name="MH" val="20151015110336"/>
  <p:tag name="MH_LIBRARY" val="GRAPHIC"/>
  <p:tag name="MH_ORDER" val="Freeform 14"/>
</p:tagLst>
</file>

<file path=ppt/tags/tag160.xml><?xml version="1.0" encoding="utf-8"?>
<p:tagLst xmlns:p="http://schemas.openxmlformats.org/presentationml/2006/main">
  <p:tag name="KSO_WM_SPECIAL_SOURCE" val="bdnull"/>
</p:tagLst>
</file>

<file path=ppt/tags/tag161.xml><?xml version="1.0" encoding="utf-8"?>
<p:tagLst xmlns:p="http://schemas.openxmlformats.org/presentationml/2006/main">
  <p:tag name="KSO_WM_SPECIAL_SOURCE" val="bdnull"/>
</p:tagLst>
</file>

<file path=ppt/tags/tag162.xml><?xml version="1.0" encoding="utf-8"?>
<p:tagLst xmlns:p="http://schemas.openxmlformats.org/presentationml/2006/main">
  <p:tag name="KSO_WM_SPECIAL_SOURCE" val="bdnull"/>
</p:tagLst>
</file>

<file path=ppt/tags/tag163.xml><?xml version="1.0" encoding="utf-8"?>
<p:tagLst xmlns:p="http://schemas.openxmlformats.org/presentationml/2006/main">
  <p:tag name="KSO_WM_SPECIAL_SOURCE" val="bdnull"/>
</p:tagLst>
</file>

<file path=ppt/tags/tag164.xml><?xml version="1.0" encoding="utf-8"?>
<p:tagLst xmlns:p="http://schemas.openxmlformats.org/presentationml/2006/main">
  <p:tag name="KSO_WM_SPECIAL_SOURCE" val="bdnull"/>
</p:tagLst>
</file>

<file path=ppt/tags/tag165.xml><?xml version="1.0" encoding="utf-8"?>
<p:tagLst xmlns:p="http://schemas.openxmlformats.org/presentationml/2006/main">
  <p:tag name="KSO_WM_SPECIAL_SOURCE" val="bdnull"/>
</p:tagLst>
</file>

<file path=ppt/tags/tag166.xml><?xml version="1.0" encoding="utf-8"?>
<p:tagLst xmlns:p="http://schemas.openxmlformats.org/presentationml/2006/main">
  <p:tag name="KSO_WM_SPECIAL_SOURCE" val="bdnull"/>
</p:tagLst>
</file>

<file path=ppt/tags/tag167.xml><?xml version="1.0" encoding="utf-8"?>
<p:tagLst xmlns:p="http://schemas.openxmlformats.org/presentationml/2006/main">
  <p:tag name="KSO_WM_SPECIAL_SOURCE" val="bdnull"/>
</p:tagLst>
</file>

<file path=ppt/tags/tag168.xml><?xml version="1.0" encoding="utf-8"?>
<p:tagLst xmlns:p="http://schemas.openxmlformats.org/presentationml/2006/main">
  <p:tag name="KSO_WM_SPECIAL_SOURCE" val="bdnull"/>
</p:tagLst>
</file>

<file path=ppt/tags/tag169.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TAG_VERSION" val="1.0"/>
  <p:tag name="KSO_WM_TEMPLATE_CATEGORY" val="custom"/>
  <p:tag name="KSO_WM_TEMPLATE_INDEX" val="220"/>
</p:tagLst>
</file>

<file path=ppt/tags/tag170.xml><?xml version="1.0" encoding="utf-8"?>
<p:tagLst xmlns:p="http://schemas.openxmlformats.org/presentationml/2006/main">
  <p:tag name="KSO_WM_SPECIAL_SOURCE" val="bdnul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SPECIAL_SOURCE" val="bdnull"/>
</p:tagLst>
</file>

<file path=ppt/tags/tag173.xml><?xml version="1.0" encoding="utf-8"?>
<p:tagLst xmlns:p="http://schemas.openxmlformats.org/presentationml/2006/main">
  <p:tag name="KSO_WM_SPECIAL_SOURCE" val="bdnull"/>
</p:tagLst>
</file>

<file path=ppt/tags/tag174.xml><?xml version="1.0" encoding="utf-8"?>
<p:tagLst xmlns:p="http://schemas.openxmlformats.org/presentationml/2006/main">
  <p:tag name="KSO_WM_SPECIAL_SOURCE" val="bdnull"/>
</p:tagLst>
</file>

<file path=ppt/tags/tag175.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M_SPECIAL_SOURCE" val="bdnull"/>
</p:tagLst>
</file>

<file path=ppt/tags/tag177.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7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79.xml><?xml version="1.0" encoding="utf-8"?>
<p:tagLst xmlns:p="http://schemas.openxmlformats.org/presentationml/2006/main">
  <p:tag name="KSO_WM_TEMPLATE_CATEGORY" val="custom"/>
  <p:tag name="KSO_WM_TEMPLATE_INDEX" val="217"/>
  <p:tag name="KSO_WM_TAG_VERSION" val="1.0"/>
  <p:tag name="KSO_WM_SLIDE_ID" val="custom217_3"/>
  <p:tag name="KSO_WM_SLIDE_INDEX" val="3"/>
  <p:tag name="KSO_WM_SLIDE_ITEM_CNT" val="2"/>
  <p:tag name="KSO_WM_SLIDE_LAYOUT" val="a_f"/>
  <p:tag name="KSO_WM_SLIDE_LAYOUT_CNT" val="1_2"/>
  <p:tag name="KSO_WM_SLIDE_TYPE" val="text"/>
  <p:tag name="KSO_WM_BEAUTIFY_FLAG" val="#wm#"/>
  <p:tag name="KSO_WM_SLIDE_POSITION" val="50*144"/>
  <p:tag name="KSO_WM_SLIDE_SIZE" val="620*343"/>
  <p:tag name="KSO_WM_SPECIAL_SOURCE" val="bdnull"/>
</p:tagLst>
</file>

<file path=ppt/tags/tag18.xml><?xml version="1.0" encoding="utf-8"?>
<p:tagLst xmlns:p="http://schemas.openxmlformats.org/presentationml/2006/main">
  <p:tag name="KSO_WM_TAG_VERSION" val="1.0"/>
  <p:tag name="KSO_WM_TEMPLATE_CATEGORY" val="custom"/>
  <p:tag name="KSO_WM_TEMPLATE_INDEX" val="220"/>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KSO_WM_SPECIAL_SOURCE" val="bdnull"/>
</p:tagLst>
</file>

<file path=ppt/tags/tag186.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87.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8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a*1"/>
  <p:tag name="KSO_WM_UNIT_TYPE" val="a"/>
  <p:tag name="KSO_WM_UNIT_INDEX" val="1"/>
  <p:tag name="KSO_WM_UNIT_CLEAR" val="1"/>
  <p:tag name="KSO_WM_UNIT_LAYERLEVEL" val="1"/>
  <p:tag name="KSO_WM_UNIT_VALUE" val="54"/>
  <p:tag name="KSO_WM_UNIT_ISCONTENTSTITLE" val="0"/>
  <p:tag name="KSO_WM_UNIT_HIGHLIGHT" val="0"/>
  <p:tag name="KSO_WM_UNIT_COMPATIBLE" val="0"/>
  <p:tag name="KSO_WM_UNIT_PRESET_TEXT_INDEX" val="3"/>
  <p:tag name="KSO_WM_UNIT_PRESET_TEXT_LEN" val="17"/>
</p:tagLst>
</file>

<file path=ppt/tags/tag189.xml><?xml version="1.0" encoding="utf-8"?>
<p:tagLst xmlns:p="http://schemas.openxmlformats.org/presentationml/2006/main">
  <p:tag name="KSO_WM_TAG_VERSION" val="1.0"/>
  <p:tag name="KSO_WM_BEAUTIFY_FLAG" val="#wm#"/>
  <p:tag name="KSO_WM_TEMPLATE_CATEGORY" val="custom"/>
  <p:tag name="KSO_WM_TEMPLATE_INDEX" val="217"/>
  <p:tag name="KSO_WM_UNIT_TYPE" val="l_h_f"/>
  <p:tag name="KSO_WM_UNIT_INDEX" val="1_1_1"/>
  <p:tag name="KSO_WM_UNIT_ID" val="custom217_16*l_h_f*1_1_1"/>
  <p:tag name="KSO_WM_UNIT_CLEAR" val="1"/>
  <p:tag name="KSO_WM_UNIT_LAYERLEVEL" val="1_1_1"/>
  <p:tag name="KSO_WM_UNIT_VALUE" val="27"/>
  <p:tag name="KSO_WM_UNIT_HIGHLIGHT" val="0"/>
  <p:tag name="KSO_WM_UNIT_COMPATIBLE" val="0"/>
  <p:tag name="KSO_WM_UNIT_PRESET_TEXT_INDEX" val="3"/>
  <p:tag name="KSO_WM_UNIT_PRESET_TEXT_LEN" val="12"/>
  <p:tag name="KSO_WM_DIAGRAM_GROUP_CODE" val="l1-2"/>
</p:tagLst>
</file>

<file path=ppt/tags/tag19.xml><?xml version="1.0" encoding="utf-8"?>
<p:tagLst xmlns:p="http://schemas.openxmlformats.org/presentationml/2006/main">
  <p:tag name="MH" val="20151015104513"/>
  <p:tag name="MH_LIBRARY" val="CONTENTS"/>
  <p:tag name="MH_TYPE" val="TITLE"/>
  <p:tag name="ID" val="547146"/>
</p:tagLst>
</file>

<file path=ppt/tags/tag190.xml><?xml version="1.0" encoding="utf-8"?>
<p:tagLst xmlns:p="http://schemas.openxmlformats.org/presentationml/2006/main">
  <p:tag name="KSO_WM_TEMPLATE_CATEGORY" val="custom"/>
  <p:tag name="KSO_WM_TEMPLATE_INDEX" val="217"/>
  <p:tag name="KSO_WM_TAG_VERSION" val="1.0"/>
  <p:tag name="KSO_WM_SLIDE_ID" val="custom217_3"/>
  <p:tag name="KSO_WM_SLIDE_INDEX" val="3"/>
  <p:tag name="KSO_WM_SLIDE_ITEM_CNT" val="2"/>
  <p:tag name="KSO_WM_SLIDE_LAYOUT" val="a_f"/>
  <p:tag name="KSO_WM_SLIDE_LAYOUT_CNT" val="1_2"/>
  <p:tag name="KSO_WM_SLIDE_TYPE" val="text"/>
  <p:tag name="KSO_WM_BEAUTIFY_FLAG" val="#wm#"/>
  <p:tag name="KSO_WM_SLIDE_POSITION" val="50*144"/>
  <p:tag name="KSO_WM_SLIDE_SIZE" val="620*343"/>
  <p:tag name="KSO_WM_SPECIAL_SOURCE" val="bdnull"/>
</p:tagLst>
</file>

<file path=ppt/tags/tag191.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2.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3.xml><?xml version="1.0" encoding="utf-8"?>
<p:tagLst xmlns:p="http://schemas.openxmlformats.org/presentationml/2006/main">
  <p:tag name="KSO_WM_TAG_VERSION" val="1.0"/>
  <p:tag name="KSO_WM_BEAUTIFY_FLAG" val="#wm#"/>
  <p:tag name="KSO_WM_TEMPLATE_CATEGORY" val="custom"/>
  <p:tag name="KSO_WM_TEMPLATE_INDEX" val="217"/>
  <p:tag name="KSO_WM_UNIT_TYPE" val="l_h_f"/>
  <p:tag name="KSO_WM_UNIT_INDEX" val="1_1_1"/>
  <p:tag name="KSO_WM_UNIT_ID" val="custom217_16*l_h_f*1_1_1"/>
  <p:tag name="KSO_WM_UNIT_CLEAR" val="1"/>
  <p:tag name="KSO_WM_UNIT_LAYERLEVEL" val="1_1_1"/>
  <p:tag name="KSO_WM_UNIT_VALUE" val="27"/>
  <p:tag name="KSO_WM_UNIT_HIGHLIGHT" val="0"/>
  <p:tag name="KSO_WM_UNIT_COMPATIBLE" val="0"/>
  <p:tag name="KSO_WM_UNIT_PRESET_TEXT_INDEX" val="3"/>
  <p:tag name="KSO_WM_UNIT_PRESET_TEXT_LEN" val="12"/>
  <p:tag name="KSO_WM_DIAGRAM_GROUP_CODE" val="l1-2"/>
</p:tagLst>
</file>

<file path=ppt/tags/tag194.xml><?xml version="1.0" encoding="utf-8"?>
<p:tagLst xmlns:p="http://schemas.openxmlformats.org/presentationml/2006/main">
  <p:tag name="KSO_WM_SPECIAL_SOURCE" val="bdnull"/>
</p:tagLst>
</file>

<file path=ppt/tags/tag195.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6.xml><?xml version="1.0" encoding="utf-8"?>
<p:tagLst xmlns:p="http://schemas.openxmlformats.org/presentationml/2006/main">
  <p:tag name="KSO_WM_SPECIAL_SOURCE" val="bdnull"/>
</p:tagLst>
</file>

<file path=ppt/tags/tag197.xml><?xml version="1.0" encoding="utf-8"?>
<p:tagLst xmlns:p="http://schemas.openxmlformats.org/presentationml/2006/main">
  <p:tag name="KSO_WM_SPECIAL_SOURCE" val="bdnull"/>
</p:tagLst>
</file>

<file path=ppt/tags/tag19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199.xml><?xml version="1.0" encoding="utf-8"?>
<p:tagLst xmlns:p="http://schemas.openxmlformats.org/presentationml/2006/main">
  <p:tag name="KSO_WM_SPECIAL_SOURCE" val="bdnull"/>
</p:tagLst>
</file>

<file path=ppt/tags/tag2.xml><?xml version="1.0" encoding="utf-8"?>
<p:tagLst xmlns:p="http://schemas.openxmlformats.org/presentationml/2006/main">
  <p:tag name="MH" val="20151015104513"/>
  <p:tag name="MH_LIBRARY" val="CONTENTS"/>
  <p:tag name="MH_TYPE" val="NUMBER"/>
  <p:tag name="ID" val="547146"/>
  <p:tag name="MH_ORDER" val="NUMBER"/>
</p:tagLst>
</file>

<file path=ppt/tags/tag20.xml><?xml version="1.0" encoding="utf-8"?>
<p:tagLst xmlns:p="http://schemas.openxmlformats.org/presentationml/2006/main">
  <p:tag name="MH" val="20151015104513"/>
  <p:tag name="MH_LIBRARY" val="CONTENTS"/>
  <p:tag name="MH_TYPE" val="NUMBER"/>
  <p:tag name="ID" val="547146"/>
  <p:tag name="MH_ORDER" val="NUMBER"/>
</p:tagLst>
</file>

<file path=ppt/tags/tag200.xml><?xml version="1.0" encoding="utf-8"?>
<p:tagLst xmlns:p="http://schemas.openxmlformats.org/presentationml/2006/main">
  <p:tag name="KSO_WM_SPECIAL_SOURCE" val="bdnull"/>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KSO_WM_SPECIAL_SOURCE" val="bdnull"/>
</p:tagLst>
</file>

<file path=ppt/tags/tag203.xml><?xml version="1.0" encoding="utf-8"?>
<p:tagLst xmlns:p="http://schemas.openxmlformats.org/presentationml/2006/main">
  <p:tag name="KSO_WM_SPECIAL_SOURCE" val="bdnull"/>
</p:tagLst>
</file>

<file path=ppt/tags/tag204.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2"/>
  <p:tag name="KSO_WM_UNIT_TYPE" val="f"/>
  <p:tag name="KSO_WM_UNIT_INDEX" val="2"/>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205.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206.xml><?xml version="1.0" encoding="utf-8"?>
<p:tagLst xmlns:p="http://schemas.openxmlformats.org/presentationml/2006/main">
  <p:tag name="KSO_WM_TAG_VERSION" val="1.0"/>
  <p:tag name="KSO_WM_BEAUTIFY_FLAG" val="#wm#"/>
  <p:tag name="KSO_WM_TEMPLATE_CATEGORY" val="custom"/>
  <p:tag name="KSO_WM_TEMPLATE_INDEX" val="217"/>
  <p:tag name="KSO_WM_UNIT_TYPE" val="l_h_f"/>
  <p:tag name="KSO_WM_UNIT_INDEX" val="1_1_1"/>
  <p:tag name="KSO_WM_UNIT_ID" val="custom217_16*l_h_f*1_1_1"/>
  <p:tag name="KSO_WM_UNIT_CLEAR" val="1"/>
  <p:tag name="KSO_WM_UNIT_LAYERLEVEL" val="1_1_1"/>
  <p:tag name="KSO_WM_UNIT_VALUE" val="27"/>
  <p:tag name="KSO_WM_UNIT_HIGHLIGHT" val="0"/>
  <p:tag name="KSO_WM_UNIT_COMPATIBLE" val="0"/>
  <p:tag name="KSO_WM_UNIT_PRESET_TEXT_INDEX" val="3"/>
  <p:tag name="KSO_WM_UNIT_PRESET_TEXT_LEN" val="12"/>
  <p:tag name="KSO_WM_DIAGRAM_GROUP_CODE" val="l1-2"/>
</p:tagLst>
</file>

<file path=ppt/tags/tag207.xml><?xml version="1.0" encoding="utf-8"?>
<p:tagLst xmlns:p="http://schemas.openxmlformats.org/presentationml/2006/main">
  <p:tag name="KSO_WM_TEMPLATE_CATEGORY" val="custom"/>
  <p:tag name="KSO_WM_TEMPLATE_INDEX" val="217"/>
  <p:tag name="KSO_WM_TAG_VERSION" val="1.0"/>
  <p:tag name="KSO_WM_SLIDE_ID" val="custom217_3"/>
  <p:tag name="KSO_WM_SLIDE_INDEX" val="3"/>
  <p:tag name="KSO_WM_SLIDE_ITEM_CNT" val="2"/>
  <p:tag name="KSO_WM_SLIDE_LAYOUT" val="a_f"/>
  <p:tag name="KSO_WM_SLIDE_LAYOUT_CNT" val="1_2"/>
  <p:tag name="KSO_WM_SLIDE_TYPE" val="text"/>
  <p:tag name="KSO_WM_BEAUTIFY_FLAG" val="#wm#"/>
  <p:tag name="KSO_WM_SLIDE_POSITION" val="50*144"/>
  <p:tag name="KSO_WM_SLIDE_SIZE" val="620*343"/>
  <p:tag name="KSO_WM_SPECIAL_SOURCE" val="bdnull"/>
</p:tagLst>
</file>

<file path=ppt/tags/tag208.xml><?xml version="1.0" encoding="utf-8"?>
<p:tagLst xmlns:p="http://schemas.openxmlformats.org/presentationml/2006/main">
  <p:tag name="KSO_WM_TAG_VERSION" val="1.0"/>
  <p:tag name="KSO_WM_BEAUTIFY_FLAG" val="#wm#"/>
  <p:tag name="KSO_WM_TEMPLATE_CATEGORY" val="custom"/>
  <p:tag name="KSO_WM_TEMPLATE_INDEX" val="217"/>
  <p:tag name="KSO_WM_UNIT_ID" val="custom217_3*f*1"/>
  <p:tag name="KSO_WM_UNIT_TYPE" val="f"/>
  <p:tag name="KSO_WM_UNIT_INDEX" val="1"/>
  <p:tag name="KSO_WM_UNIT_CLEAR" val="1"/>
  <p:tag name="KSO_WM_UNIT_LAYERLEVEL" val="1"/>
  <p:tag name="KSO_WM_UNIT_VALUE" val="182"/>
  <p:tag name="KSO_WM_UNIT_HIGHLIGHT" val="0"/>
  <p:tag name="KSO_WM_UNIT_COMPATIBLE" val="0"/>
  <p:tag name="KSO_WM_UNIT_PRESET_TEXT_INDEX" val="5"/>
  <p:tag name="KSO_WM_UNIT_PRESET_TEXT_LEN" val="124"/>
</p:tagLst>
</file>

<file path=ppt/tags/tag209.xml><?xml version="1.0" encoding="utf-8"?>
<p:tagLst xmlns:p="http://schemas.openxmlformats.org/presentationml/2006/main">
  <p:tag name="KSO_WM_SPECIAL_SOURCE" val="bdnull"/>
</p:tagLst>
</file>

<file path=ppt/tags/tag21.xml><?xml version="1.0" encoding="utf-8"?>
<p:tagLst xmlns:p="http://schemas.openxmlformats.org/presentationml/2006/main">
  <p:tag name="MH" val="20151015110336"/>
  <p:tag name="MH_LIBRARY" val="GRAPHIC"/>
  <p:tag name="MH_ORDER" val="Rectangle 2"/>
</p:tagLst>
</file>

<file path=ppt/tags/tag210.xml><?xml version="1.0" encoding="utf-8"?>
<p:tagLst xmlns:p="http://schemas.openxmlformats.org/presentationml/2006/main">
  <p:tag name="KSO_WM_SPECIAL_SOURCE" val="bdnull"/>
</p:tagLst>
</file>

<file path=ppt/tags/tag211.xml><?xml version="1.0" encoding="utf-8"?>
<p:tagLst xmlns:p="http://schemas.openxmlformats.org/presentationml/2006/main">
  <p:tag name="KSO_WM_SPECIAL_SOURCE" val="bdnull"/>
</p:tagLst>
</file>

<file path=ppt/tags/tag212.xml><?xml version="1.0" encoding="utf-8"?>
<p:tagLst xmlns:p="http://schemas.openxmlformats.org/presentationml/2006/main">
  <p:tag name="KSO_WM_SPECIAL_SOURCE" val="bdnull"/>
</p:tagLst>
</file>

<file path=ppt/tags/tag213.xml><?xml version="1.0" encoding="utf-8"?>
<p:tagLst xmlns:p="http://schemas.openxmlformats.org/presentationml/2006/main">
  <p:tag name="KSO_WM_SPECIAL_SOURCE" val="bdnull"/>
</p:tagLst>
</file>

<file path=ppt/tags/tag214.xml><?xml version="1.0" encoding="utf-8"?>
<p:tagLst xmlns:p="http://schemas.openxmlformats.org/presentationml/2006/main">
  <p:tag name="KSO_WM_SPECIAL_SOURCE" val="bdnull"/>
</p:tagLst>
</file>

<file path=ppt/tags/tag215.xml><?xml version="1.0" encoding="utf-8"?>
<p:tagLst xmlns:p="http://schemas.openxmlformats.org/presentationml/2006/main">
  <p:tag name="KSO_WM_TEMPLATE_CATEGORY" val="diagram"/>
  <p:tag name="KSO_WM_TEMPLATE_INDEX" val="819"/>
  <p:tag name="KSO_WM_UNIT_TYPE" val="p_h_h_f"/>
  <p:tag name="KSO_WM_UNIT_INDEX" val="1_1_1_1"/>
  <p:tag name="KSO_WM_UNIT_ID" val="diagram819_1*p_h_h_f*1_1_1_1"/>
  <p:tag name="KSO_WM_UNIT_LAYERLEVEL" val="1_1_1_1"/>
  <p:tag name="KSO_WM_UNIT_VALUE" val="24"/>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Lst>
</file>

<file path=ppt/tags/tag216.xml><?xml version="1.0" encoding="utf-8"?>
<p:tagLst xmlns:p="http://schemas.openxmlformats.org/presentationml/2006/main">
  <p:tag name="KSO_WM_TEMPLATE_CATEGORY" val="diagram"/>
  <p:tag name="KSO_WM_TEMPLATE_INDEX" val="819"/>
  <p:tag name="KSO_WM_UNIT_TYPE" val="p_h_f"/>
  <p:tag name="KSO_WM_UNIT_INDEX" val="1_1_1"/>
  <p:tag name="KSO_WM_UNIT_ID" val="diagram819_1*p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13"/>
  <p:tag name="KSO_WM_UNIT_FILL_TYPE" val="1"/>
  <p:tag name="KSO_WM_UNIT_LINE_FORE_SCHEMECOLOR_INDEX" val="13"/>
  <p:tag name="KSO_WM_UNIT_LINE_FILL_TYPE" val="2"/>
  <p:tag name="KSO_WM_UNIT_TEXT_FILL_FORE_SCHEMECOLOR_INDEX" val="14"/>
  <p:tag name="KSO_WM_UNIT_TEXT_FILL_TYPE" val="1"/>
</p:tagLst>
</file>

<file path=ppt/tags/tag217.xml><?xml version="1.0" encoding="utf-8"?>
<p:tagLst xmlns:p="http://schemas.openxmlformats.org/presentationml/2006/main">
  <p:tag name="KSO_WM_TEMPLATE_CATEGORY" val="diagram"/>
  <p:tag name="KSO_WM_TEMPLATE_INDEX" val="819"/>
  <p:tag name="KSO_WM_UNIT_TYPE" val="p_i"/>
  <p:tag name="KSO_WM_UNIT_INDEX" val="1_2"/>
  <p:tag name="KSO_WM_UNIT_ID" val="diagram819_1*p_i*1_2"/>
  <p:tag name="KSO_WM_UNIT_LAYERLEVEL" val="1_1"/>
  <p:tag name="KSO_WM_BEAUTIFY_FLAG" val="#wm#"/>
  <p:tag name="KSO_WM_TAG_VERSION" val="1.0"/>
  <p:tag name="KSO_WM_DIAGRAM_GROUP_CODE" val="p1-1"/>
  <p:tag name="KSO_WM_UNIT_LINE_FORE_SCHEMECOLOR_INDEX" val="13"/>
  <p:tag name="KSO_WM_UNIT_LINE_FILL_TYPE" val="2"/>
</p:tagLst>
</file>

<file path=ppt/tags/tag218.xml><?xml version="1.0" encoding="utf-8"?>
<p:tagLst xmlns:p="http://schemas.openxmlformats.org/presentationml/2006/main">
  <p:tag name="KSO_WM_SPECIAL_SOURCE" val="bdnull"/>
</p:tagLst>
</file>

<file path=ppt/tags/tag219.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xml><?xml version="1.0" encoding="utf-8"?>
<p:tagLst xmlns:p="http://schemas.openxmlformats.org/presentationml/2006/main">
  <p:tag name="MH" val="20151015110336"/>
  <p:tag name="MH_LIBRARY" val="GRAPHIC"/>
  <p:tag name="MH_ORDER" val="Straight Connector 7"/>
</p:tagLst>
</file>

<file path=ppt/tags/tag220.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1.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2.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3.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4.xml><?xml version="1.0" encoding="utf-8"?>
<p:tagLst xmlns:p="http://schemas.openxmlformats.org/presentationml/2006/main">
  <p:tag name="KSO_WM_SPECIAL_SOURCE" val="bdnull"/>
</p:tagLst>
</file>

<file path=ppt/tags/tag225.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6.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7.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8.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29.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xml><?xml version="1.0" encoding="utf-8"?>
<p:tagLst xmlns:p="http://schemas.openxmlformats.org/presentationml/2006/main">
  <p:tag name="MH" val="20151015110336"/>
  <p:tag name="MH_LIBRARY" val="GRAPHIC"/>
  <p:tag name="MH_ORDER" val="Straight Connector 15"/>
</p:tagLst>
</file>

<file path=ppt/tags/tag230.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1.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2.xml><?xml version="1.0" encoding="utf-8"?>
<p:tagLst xmlns:p="http://schemas.openxmlformats.org/presentationml/2006/main">
  <p:tag name="KSO_WM_BEAUTIFY_FLAG" val="#wm#"/>
  <p:tag name="KSO_WM_TEMPLATE_CATEGORY" val="custom"/>
  <p:tag name="KSO_WM_TEMPLATE_INDEX" val="220"/>
  <p:tag name="KSO_WM_SPECIAL_SOURCE" val="bdnull"/>
</p:tagLst>
</file>

<file path=ppt/tags/tag233.xml><?xml version="1.0" encoding="utf-8"?>
<p:tagLst xmlns:p="http://schemas.openxmlformats.org/presentationml/2006/main">
  <p:tag name="KSO_WM_SPECIAL_SOURCE" val="bdnull"/>
</p:tagLst>
</file>

<file path=ppt/tags/tag234.xml><?xml version="1.0" encoding="utf-8"?>
<p:tagLst xmlns:p="http://schemas.openxmlformats.org/presentationml/2006/main">
  <p:tag name="KSO_WM_SPECIAL_SOURCE" val="bdnull"/>
</p:tagLst>
</file>

<file path=ppt/tags/tag235.xml><?xml version="1.0" encoding="utf-8"?>
<p:tagLst xmlns:p="http://schemas.openxmlformats.org/presentationml/2006/main">
  <p:tag name="KSO_WM_SPECIAL_SOURCE" val="bdnull"/>
</p:tagLst>
</file>

<file path=ppt/tags/tag236.xml><?xml version="1.0" encoding="utf-8"?>
<p:tagLst xmlns:p="http://schemas.openxmlformats.org/presentationml/2006/main">
  <p:tag name="KSO_WM_SPECIAL_SOURCE" val="bdnull"/>
</p:tagLst>
</file>

<file path=ppt/tags/tag237.xml><?xml version="1.0" encoding="utf-8"?>
<p:tagLst xmlns:p="http://schemas.openxmlformats.org/presentationml/2006/main">
  <p:tag name="KSO_WM_SPECIAL_SOURCE" val="bdnull"/>
</p:tagLst>
</file>

<file path=ppt/tags/tag238.xml><?xml version="1.0" encoding="utf-8"?>
<p:tagLst xmlns:p="http://schemas.openxmlformats.org/presentationml/2006/main">
  <p:tag name="KSO_WM_SPECIAL_SOURCE" val="bdnull"/>
</p:tagLst>
</file>

<file path=ppt/tags/tag239.xml><?xml version="1.0" encoding="utf-8"?>
<p:tagLst xmlns:p="http://schemas.openxmlformats.org/presentationml/2006/main">
  <p:tag name="KSO_WM_SPECIAL_SOURCE" val="bdnull"/>
</p:tagLst>
</file>

<file path=ppt/tags/tag24.xml><?xml version="1.0" encoding="utf-8"?>
<p:tagLst xmlns:p="http://schemas.openxmlformats.org/presentationml/2006/main">
  <p:tag name="MH" val="20151015110336"/>
  <p:tag name="MH_LIBRARY" val="GRAPHIC"/>
  <p:tag name="MH_ORDER" val="Freeform 11"/>
</p:tagLst>
</file>

<file path=ppt/tags/tag240.xml><?xml version="1.0" encoding="utf-8"?>
<p:tagLst xmlns:p="http://schemas.openxmlformats.org/presentationml/2006/main">
  <p:tag name="KSO_WM_SPECIAL_SOURCE" val="bdnull"/>
</p:tagLst>
</file>

<file path=ppt/tags/tag241.xml><?xml version="1.0" encoding="utf-8"?>
<p:tagLst xmlns:p="http://schemas.openxmlformats.org/presentationml/2006/main">
  <p:tag name="KSO_WM_SPECIAL_SOURCE" val="bdnull"/>
</p:tagLst>
</file>

<file path=ppt/tags/tag242.xml><?xml version="1.0" encoding="utf-8"?>
<p:tagLst xmlns:p="http://schemas.openxmlformats.org/presentationml/2006/main">
  <p:tag name="KSO_WM_SPECIAL_SOURCE" val="bdnull"/>
</p:tagLst>
</file>

<file path=ppt/tags/tag243.xml><?xml version="1.0" encoding="utf-8"?>
<p:tagLst xmlns:p="http://schemas.openxmlformats.org/presentationml/2006/main">
  <p:tag name="KSO_WM_SPECIAL_SOURCE" val="bdnull"/>
</p:tagLst>
</file>

<file path=ppt/tags/tag244.xml><?xml version="1.0" encoding="utf-8"?>
<p:tagLst xmlns:p="http://schemas.openxmlformats.org/presentationml/2006/main">
  <p:tag name="KSO_WM_TAG_VERSION" val="1.0"/>
  <p:tag name="KSO_WM_BEAUTIFY_FLAG" val="#wm#"/>
  <p:tag name="KSO_WM_TEMPLATE_CATEGORY" val="custom"/>
  <p:tag name="KSO_WM_TEMPLATE_INDEX" val="437"/>
  <p:tag name="KSO_WM_UNIT_TYPE" val="d"/>
  <p:tag name="KSO_WM_UNIT_INDEX" val="1"/>
  <p:tag name="KSO_WM_UNIT_ID" val="custom437_26*d*1"/>
  <p:tag name="KSO_WM_UNIT_CLEAR" val="0"/>
  <p:tag name="KSO_WM_UNIT_LAYERLEVEL" val="1"/>
  <p:tag name="KSO_WM_UNIT_VALUE" val="1051*2538"/>
  <p:tag name="KSO_WM_UNIT_HIGHLIGHT" val="0"/>
  <p:tag name="KSO_WM_UNIT_COMPATIBLE" val="0"/>
</p:tagLst>
</file>

<file path=ppt/tags/tag245.xml><?xml version="1.0" encoding="utf-8"?>
<p:tagLst xmlns:p="http://schemas.openxmlformats.org/presentationml/2006/main">
  <p:tag name="KSO_WM_TAG_VERSION" val="1.0"/>
  <p:tag name="KSO_WM_BEAUTIFY_FLAG" val="#wm#"/>
  <p:tag name="KSO_WM_UNIT_TYPE" val="i"/>
  <p:tag name="KSO_WM_UNIT_ID" val="custom437_26*i*1"/>
  <p:tag name="KSO_WM_TEMPLATE_CATEGORY" val="custom"/>
  <p:tag name="KSO_WM_TEMPLATE_INDEX" val="437"/>
  <p:tag name="KSO_WM_UNIT_INDEX" val="1"/>
</p:tagLst>
</file>

<file path=ppt/tags/tag246.xml><?xml version="1.0" encoding="utf-8"?>
<p:tagLst xmlns:p="http://schemas.openxmlformats.org/presentationml/2006/main">
  <p:tag name="KSO_WM_TAG_VERSION" val="1.0"/>
  <p:tag name="KSO_WM_BEAUTIFY_FLAG" val="#wm#"/>
  <p:tag name="KSO_WM_TEMPLATE_CATEGORY" val="custom"/>
  <p:tag name="KSO_WM_TEMPLATE_INDEX" val="437"/>
  <p:tag name="KSO_WM_UNIT_TYPE" val="a"/>
  <p:tag name="KSO_WM_UNIT_INDEX" val="1"/>
  <p:tag name="KSO_WM_UNIT_ID" val="custom437_26*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247.xml><?xml version="1.0" encoding="utf-8"?>
<p:tagLst xmlns:p="http://schemas.openxmlformats.org/presentationml/2006/main">
  <p:tag name="KSO_WM_TAG_VERSION" val="1.0"/>
  <p:tag name="KSO_WM_BEAUTIFY_FLAG" val="#wm#"/>
  <p:tag name="KSO_WM_TEMPLATE_CATEGORY" val="custom"/>
  <p:tag name="KSO_WM_TEMPLATE_INDEX" val="437"/>
  <p:tag name="KSO_WM_UNIT_TYPE" val="f"/>
  <p:tag name="KSO_WM_UNIT_INDEX" val="1"/>
  <p:tag name="KSO_WM_UNIT_ID" val="custom437_26*f*1"/>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48.xml><?xml version="1.0" encoding="utf-8"?>
<p:tagLst xmlns:p="http://schemas.openxmlformats.org/presentationml/2006/main">
  <p:tag name="KSO_WM_TEMPLATE_CATEGORY" val="custom"/>
  <p:tag name="KSO_WM_TEMPLATE_INDEX" val="437"/>
  <p:tag name="KSO_WM_TAG_VERSION" val="1.0"/>
  <p:tag name="KSO_WM_SLIDE_ID" val="custom437_26"/>
  <p:tag name="KSO_WM_SLIDE_INDEX" val="26"/>
  <p:tag name="KSO_WM_SLIDE_ITEM_CNT" val="2"/>
  <p:tag name="KSO_WM_SLIDE_LAYOUT" val="a_f_d"/>
  <p:tag name="KSO_WM_SLIDE_LAYOUT_CNT" val="1_1_1"/>
  <p:tag name="KSO_WM_SLIDE_TYPE" val="text"/>
  <p:tag name="KSO_WM_BEAUTIFY_FLAG" val="#wm#"/>
  <p:tag name="KSO_WM_SLIDE_POSITION" val="0*0"/>
  <p:tag name="KSO_WM_SLIDE_SIZE" val="720*476"/>
  <p:tag name="KSO_WM_SPECIAL_SOURCE" val="bdnull"/>
</p:tagLst>
</file>

<file path=ppt/tags/tag249.xml><?xml version="1.0" encoding="utf-8"?>
<p:tagLst xmlns:p="http://schemas.openxmlformats.org/presentationml/2006/main">
  <p:tag name="KSO_WM_SPECIAL_SOURCE" val="bdnull"/>
</p:tagLst>
</file>

<file path=ppt/tags/tag25.xml><?xml version="1.0" encoding="utf-8"?>
<p:tagLst xmlns:p="http://schemas.openxmlformats.org/presentationml/2006/main">
  <p:tag name="MH" val="20151015110336"/>
  <p:tag name="MH_LIBRARY" val="GRAPHIC"/>
  <p:tag name="MH_ORDER" val="Freeform 14"/>
</p:tagLst>
</file>

<file path=ppt/tags/tag250.xml><?xml version="1.0" encoding="utf-8"?>
<p:tagLst xmlns:p="http://schemas.openxmlformats.org/presentationml/2006/main">
  <p:tag name="KSO_WPP_MARK_KEY" val="a83be493-73a3-4738-b7d1-4a440bb5c2c6"/>
  <p:tag name="COMMONDATA" val="eyJoZGlkIjoiYzQ4YmUwYWYzZjY2MWI1OTU0YWMyYzczMTNhOTNlZGEifQ=="/>
  <p:tag name="KSO_WM_SCREEN_THEME_FLAG" val="Dlrq25wU2PGuGg5bbmjbDAohTN5b39I6kbhXZ5gMto1SV0vzpIgLolIylQgwkVm81oSd+2x8d2dhdEXoBpSVYbtHAlWM9Kdjd7x4GhO7NzA="/>
</p:tagLst>
</file>

<file path=ppt/tags/tag26.xml><?xml version="1.0" encoding="utf-8"?>
<p:tagLst xmlns:p="http://schemas.openxmlformats.org/presentationml/2006/main">
  <p:tag name="KSO_WM_TAG_VERSION" val="1.0"/>
  <p:tag name="KSO_WM_TEMPLATE_CATEGORY" val="custom"/>
  <p:tag name="KSO_WM_TEMPLATE_INDEX" val="220"/>
</p:tagLst>
</file>

<file path=ppt/tags/tag27.xml><?xml version="1.0" encoding="utf-8"?>
<p:tagLst xmlns:p="http://schemas.openxmlformats.org/presentationml/2006/main">
  <p:tag name="KSO_WM_TAG_VERSION" val="1.0"/>
  <p:tag name="KSO_WM_TEMPLATE_CATEGORY" val="custom"/>
  <p:tag name="KSO_WM_TEMPLATE_INDEX" val="220"/>
</p:tagLst>
</file>

<file path=ppt/tags/tag28.xml><?xml version="1.0" encoding="utf-8"?>
<p:tagLst xmlns:p="http://schemas.openxmlformats.org/presentationml/2006/main">
  <p:tag name="MH" val="20151015104513"/>
  <p:tag name="MH_LIBRARY" val="CONTENTS"/>
  <p:tag name="MH_TYPE" val="TITLE"/>
  <p:tag name="ID" val="547146"/>
</p:tagLst>
</file>

<file path=ppt/tags/tag29.xml><?xml version="1.0" encoding="utf-8"?>
<p:tagLst xmlns:p="http://schemas.openxmlformats.org/presentationml/2006/main">
  <p:tag name="MH" val="20151015104513"/>
  <p:tag name="MH_LIBRARY" val="CONTENTS"/>
  <p:tag name="MH_TYPE" val="NUMBER"/>
  <p:tag name="ID" val="547146"/>
  <p:tag name="MH_ORDER" val="NUMBER"/>
</p:tagLst>
</file>

<file path=ppt/tags/tag3.xml><?xml version="1.0" encoding="utf-8"?>
<p:tagLst xmlns:p="http://schemas.openxmlformats.org/presentationml/2006/main">
  <p:tag name="MH" val="20151015110336"/>
  <p:tag name="MH_LIBRARY" val="GRAPHIC"/>
  <p:tag name="MH_ORDER" val="Rectangle 2"/>
</p:tagLst>
</file>

<file path=ppt/tags/tag30.xml><?xml version="1.0" encoding="utf-8"?>
<p:tagLst xmlns:p="http://schemas.openxmlformats.org/presentationml/2006/main">
  <p:tag name="MH" val="20151015110336"/>
  <p:tag name="MH_LIBRARY" val="GRAPHIC"/>
  <p:tag name="MH_ORDER" val="Rectangle 2"/>
</p:tagLst>
</file>

<file path=ppt/tags/tag31.xml><?xml version="1.0" encoding="utf-8"?>
<p:tagLst xmlns:p="http://schemas.openxmlformats.org/presentationml/2006/main">
  <p:tag name="MH" val="20151015110336"/>
  <p:tag name="MH_LIBRARY" val="GRAPHIC"/>
  <p:tag name="MH_ORDER" val="Straight Connector 7"/>
</p:tagLst>
</file>

<file path=ppt/tags/tag32.xml><?xml version="1.0" encoding="utf-8"?>
<p:tagLst xmlns:p="http://schemas.openxmlformats.org/presentationml/2006/main">
  <p:tag name="MH" val="20151015110336"/>
  <p:tag name="MH_LIBRARY" val="GRAPHIC"/>
  <p:tag name="MH_ORDER" val="Straight Connector 15"/>
</p:tagLst>
</file>

<file path=ppt/tags/tag33.xml><?xml version="1.0" encoding="utf-8"?>
<p:tagLst xmlns:p="http://schemas.openxmlformats.org/presentationml/2006/main">
  <p:tag name="MH" val="20151015110336"/>
  <p:tag name="MH_LIBRARY" val="GRAPHIC"/>
  <p:tag name="MH_ORDER" val="Freeform 11"/>
</p:tagLst>
</file>

<file path=ppt/tags/tag34.xml><?xml version="1.0" encoding="utf-8"?>
<p:tagLst xmlns:p="http://schemas.openxmlformats.org/presentationml/2006/main">
  <p:tag name="MH" val="20151015110336"/>
  <p:tag name="MH_LIBRARY" val="GRAPHIC"/>
  <p:tag name="MH_ORDER" val="Freeform 14"/>
</p:tagLst>
</file>

<file path=ppt/tags/tag35.xml><?xml version="1.0" encoding="utf-8"?>
<p:tagLst xmlns:p="http://schemas.openxmlformats.org/presentationml/2006/main">
  <p:tag name="KSO_WM_TAG_VERSION" val="1.0"/>
  <p:tag name="KSO_WM_TEMPLATE_CATEGORY" val="custom"/>
  <p:tag name="KSO_WM_TEMPLATE_INDEX" val="220"/>
</p:tagLst>
</file>

<file path=ppt/tags/tag36.xml><?xml version="1.0" encoding="utf-8"?>
<p:tagLst xmlns:p="http://schemas.openxmlformats.org/presentationml/2006/main">
  <p:tag name="KSO_WM_TAG_VERSION" val="1.0"/>
  <p:tag name="KSO_WM_TEMPLATE_CATEGORY" val="custom"/>
  <p:tag name="KSO_WM_TEMPLATE_INDEX" val="220"/>
</p:tagLst>
</file>

<file path=ppt/tags/tag37.xml><?xml version="1.0" encoding="utf-8"?>
<p:tagLst xmlns:p="http://schemas.openxmlformats.org/presentationml/2006/main">
  <p:tag name="MH" val="20151015104513"/>
  <p:tag name="MH_LIBRARY" val="CONTENTS"/>
  <p:tag name="MH_TYPE" val="TITLE"/>
  <p:tag name="ID" val="547146"/>
</p:tagLst>
</file>

<file path=ppt/tags/tag38.xml><?xml version="1.0" encoding="utf-8"?>
<p:tagLst xmlns:p="http://schemas.openxmlformats.org/presentationml/2006/main">
  <p:tag name="MH" val="20151015104513"/>
  <p:tag name="MH_LIBRARY" val="CONTENTS"/>
  <p:tag name="MH_TYPE" val="NUMBER"/>
  <p:tag name="ID" val="547146"/>
  <p:tag name="MH_ORDER" val="NUMBER"/>
</p:tagLst>
</file>

<file path=ppt/tags/tag39.xml><?xml version="1.0" encoding="utf-8"?>
<p:tagLst xmlns:p="http://schemas.openxmlformats.org/presentationml/2006/main">
  <p:tag name="MH" val="20151015110336"/>
  <p:tag name="MH_LIBRARY" val="GRAPHIC"/>
  <p:tag name="MH_ORDER" val="Rectangle 2"/>
</p:tagLst>
</file>

<file path=ppt/tags/tag4.xml><?xml version="1.0" encoding="utf-8"?>
<p:tagLst xmlns:p="http://schemas.openxmlformats.org/presentationml/2006/main">
  <p:tag name="MH" val="20151015110336"/>
  <p:tag name="MH_LIBRARY" val="GRAPHIC"/>
  <p:tag name="MH_ORDER" val="Straight Connector 7"/>
</p:tagLst>
</file>

<file path=ppt/tags/tag40.xml><?xml version="1.0" encoding="utf-8"?>
<p:tagLst xmlns:p="http://schemas.openxmlformats.org/presentationml/2006/main">
  <p:tag name="MH" val="20151015110336"/>
  <p:tag name="MH_LIBRARY" val="GRAPHIC"/>
  <p:tag name="MH_ORDER" val="Straight Connector 7"/>
</p:tagLst>
</file>

<file path=ppt/tags/tag41.xml><?xml version="1.0" encoding="utf-8"?>
<p:tagLst xmlns:p="http://schemas.openxmlformats.org/presentationml/2006/main">
  <p:tag name="MH" val="20151015110336"/>
  <p:tag name="MH_LIBRARY" val="GRAPHIC"/>
  <p:tag name="MH_ORDER" val="Straight Connector 15"/>
</p:tagLst>
</file>

<file path=ppt/tags/tag42.xml><?xml version="1.0" encoding="utf-8"?>
<p:tagLst xmlns:p="http://schemas.openxmlformats.org/presentationml/2006/main">
  <p:tag name="MH" val="20151015110336"/>
  <p:tag name="MH_LIBRARY" val="GRAPHIC"/>
  <p:tag name="MH_ORDER" val="Freeform 11"/>
</p:tagLst>
</file>

<file path=ppt/tags/tag43.xml><?xml version="1.0" encoding="utf-8"?>
<p:tagLst xmlns:p="http://schemas.openxmlformats.org/presentationml/2006/main">
  <p:tag name="MH" val="20151015110336"/>
  <p:tag name="MH_LIBRARY" val="GRAPHIC"/>
  <p:tag name="MH_ORDER" val="Freeform 14"/>
</p:tagLst>
</file>

<file path=ppt/tags/tag44.xml><?xml version="1.0" encoding="utf-8"?>
<p:tagLst xmlns:p="http://schemas.openxmlformats.org/presentationml/2006/main">
  <p:tag name="KSO_WM_TAG_VERSION" val="1.0"/>
  <p:tag name="KSO_WM_TEMPLATE_CATEGORY" val="custom"/>
  <p:tag name="KSO_WM_TEMPLATE_INDEX" val="220"/>
</p:tagLst>
</file>

<file path=ppt/tags/tag45.xml><?xml version="1.0" encoding="utf-8"?>
<p:tagLst xmlns:p="http://schemas.openxmlformats.org/presentationml/2006/main">
  <p:tag name="KSO_WM_TAG_VERSION" val="1.0"/>
  <p:tag name="KSO_WM_TEMPLATE_CATEGORY" val="custom"/>
  <p:tag name="KSO_WM_TEMPLATE_INDEX" val="220"/>
</p:tagLst>
</file>

<file path=ppt/tags/tag46.xml><?xml version="1.0" encoding="utf-8"?>
<p:tagLst xmlns:p="http://schemas.openxmlformats.org/presentationml/2006/main">
  <p:tag name="MH" val="20151015104513"/>
  <p:tag name="MH_LIBRARY" val="CONTENTS"/>
  <p:tag name="MH_TYPE" val="TITLE"/>
  <p:tag name="ID" val="547146"/>
</p:tagLst>
</file>

<file path=ppt/tags/tag47.xml><?xml version="1.0" encoding="utf-8"?>
<p:tagLst xmlns:p="http://schemas.openxmlformats.org/presentationml/2006/main">
  <p:tag name="MH" val="20151015104513"/>
  <p:tag name="MH_LIBRARY" val="CONTENTS"/>
  <p:tag name="MH_TYPE" val="NUMBER"/>
  <p:tag name="ID" val="547146"/>
  <p:tag name="MH_ORDER" val="NUMBER"/>
</p:tagLst>
</file>

<file path=ppt/tags/tag48.xml><?xml version="1.0" encoding="utf-8"?>
<p:tagLst xmlns:p="http://schemas.openxmlformats.org/presentationml/2006/main">
  <p:tag name="MH" val="20151015110336"/>
  <p:tag name="MH_LIBRARY" val="GRAPHIC"/>
  <p:tag name="MH_ORDER" val="Rectangle 2"/>
</p:tagLst>
</file>

<file path=ppt/tags/tag49.xml><?xml version="1.0" encoding="utf-8"?>
<p:tagLst xmlns:p="http://schemas.openxmlformats.org/presentationml/2006/main">
  <p:tag name="MH" val="20151015110336"/>
  <p:tag name="MH_LIBRARY" val="GRAPHIC"/>
  <p:tag name="MH_ORDER" val="Straight Connector 7"/>
</p:tagLst>
</file>

<file path=ppt/tags/tag5.xml><?xml version="1.0" encoding="utf-8"?>
<p:tagLst xmlns:p="http://schemas.openxmlformats.org/presentationml/2006/main">
  <p:tag name="MH" val="20151015110336"/>
  <p:tag name="MH_LIBRARY" val="GRAPHIC"/>
  <p:tag name="MH_ORDER" val="Straight Connector 15"/>
</p:tagLst>
</file>

<file path=ppt/tags/tag50.xml><?xml version="1.0" encoding="utf-8"?>
<p:tagLst xmlns:p="http://schemas.openxmlformats.org/presentationml/2006/main">
  <p:tag name="MH" val="20151015110336"/>
  <p:tag name="MH_LIBRARY" val="GRAPHIC"/>
  <p:tag name="MH_ORDER" val="Straight Connector 15"/>
</p:tagLst>
</file>

<file path=ppt/tags/tag51.xml><?xml version="1.0" encoding="utf-8"?>
<p:tagLst xmlns:p="http://schemas.openxmlformats.org/presentationml/2006/main">
  <p:tag name="MH" val="20151015110336"/>
  <p:tag name="MH_LIBRARY" val="GRAPHIC"/>
  <p:tag name="MH_ORDER" val="Freeform 11"/>
</p:tagLst>
</file>

<file path=ppt/tags/tag52.xml><?xml version="1.0" encoding="utf-8"?>
<p:tagLst xmlns:p="http://schemas.openxmlformats.org/presentationml/2006/main">
  <p:tag name="MH" val="20151015110336"/>
  <p:tag name="MH_LIBRARY" val="GRAPHIC"/>
  <p:tag name="MH_ORDER" val="Freeform 14"/>
</p:tagLst>
</file>

<file path=ppt/tags/tag53.xml><?xml version="1.0" encoding="utf-8"?>
<p:tagLst xmlns:p="http://schemas.openxmlformats.org/presentationml/2006/main">
  <p:tag name="KSO_WM_TAG_VERSION" val="1.0"/>
  <p:tag name="KSO_WM_TEMPLATE_CATEGORY" val="custom"/>
  <p:tag name="KSO_WM_TEMPLATE_INDEX" val="220"/>
</p:tagLst>
</file>

<file path=ppt/tags/tag54.xml><?xml version="1.0" encoding="utf-8"?>
<p:tagLst xmlns:p="http://schemas.openxmlformats.org/presentationml/2006/main">
  <p:tag name="KSO_WM_TAG_VERSION" val="1.0"/>
  <p:tag name="KSO_WM_TEMPLATE_CATEGORY" val="custom"/>
  <p:tag name="KSO_WM_TEMPLATE_INDEX" val="220"/>
</p:tagLst>
</file>

<file path=ppt/tags/tag55.xml><?xml version="1.0" encoding="utf-8"?>
<p:tagLst xmlns:p="http://schemas.openxmlformats.org/presentationml/2006/main">
  <p:tag name="MH" val="20151015104513"/>
  <p:tag name="MH_LIBRARY" val="CONTENTS"/>
  <p:tag name="MH_TYPE" val="TITLE"/>
  <p:tag name="ID" val="547146"/>
</p:tagLst>
</file>

<file path=ppt/tags/tag56.xml><?xml version="1.0" encoding="utf-8"?>
<p:tagLst xmlns:p="http://schemas.openxmlformats.org/presentationml/2006/main">
  <p:tag name="MH" val="20151015104513"/>
  <p:tag name="MH_LIBRARY" val="CONTENTS"/>
  <p:tag name="MH_TYPE" val="NUMBER"/>
  <p:tag name="ID" val="547146"/>
  <p:tag name="MH_ORDER" val="NUMBER"/>
</p:tagLst>
</file>

<file path=ppt/tags/tag57.xml><?xml version="1.0" encoding="utf-8"?>
<p:tagLst xmlns:p="http://schemas.openxmlformats.org/presentationml/2006/main">
  <p:tag name="MH" val="20151015110336"/>
  <p:tag name="MH_LIBRARY" val="GRAPHIC"/>
  <p:tag name="MH_ORDER" val="Rectangle 2"/>
</p:tagLst>
</file>

<file path=ppt/tags/tag58.xml><?xml version="1.0" encoding="utf-8"?>
<p:tagLst xmlns:p="http://schemas.openxmlformats.org/presentationml/2006/main">
  <p:tag name="MH" val="20151015110336"/>
  <p:tag name="MH_LIBRARY" val="GRAPHIC"/>
  <p:tag name="MH_ORDER" val="Straight Connector 7"/>
</p:tagLst>
</file>

<file path=ppt/tags/tag59.xml><?xml version="1.0" encoding="utf-8"?>
<p:tagLst xmlns:p="http://schemas.openxmlformats.org/presentationml/2006/main">
  <p:tag name="MH" val="20151015110336"/>
  <p:tag name="MH_LIBRARY" val="GRAPHIC"/>
  <p:tag name="MH_ORDER" val="Straight Connector 15"/>
</p:tagLst>
</file>

<file path=ppt/tags/tag6.xml><?xml version="1.0" encoding="utf-8"?>
<p:tagLst xmlns:p="http://schemas.openxmlformats.org/presentationml/2006/main">
  <p:tag name="MH" val="20151015110336"/>
  <p:tag name="MH_LIBRARY" val="GRAPHIC"/>
  <p:tag name="MH_ORDER" val="Freeform 11"/>
</p:tagLst>
</file>

<file path=ppt/tags/tag60.xml><?xml version="1.0" encoding="utf-8"?>
<p:tagLst xmlns:p="http://schemas.openxmlformats.org/presentationml/2006/main">
  <p:tag name="MH" val="20151015110336"/>
  <p:tag name="MH_LIBRARY" val="GRAPHIC"/>
  <p:tag name="MH_ORDER" val="Freeform 11"/>
</p:tagLst>
</file>

<file path=ppt/tags/tag61.xml><?xml version="1.0" encoding="utf-8"?>
<p:tagLst xmlns:p="http://schemas.openxmlformats.org/presentationml/2006/main">
  <p:tag name="MH" val="20151015110336"/>
  <p:tag name="MH_LIBRARY" val="GRAPHIC"/>
  <p:tag name="MH_ORDER" val="Freeform 14"/>
</p:tagLst>
</file>

<file path=ppt/tags/tag62.xml><?xml version="1.0" encoding="utf-8"?>
<p:tagLst xmlns:p="http://schemas.openxmlformats.org/presentationml/2006/main">
  <p:tag name="KSO_WM_TAG_VERSION" val="1.0"/>
  <p:tag name="KSO_WM_TEMPLATE_CATEGORY" val="custom"/>
  <p:tag name="KSO_WM_TEMPLATE_INDEX" val="220"/>
</p:tagLst>
</file>

<file path=ppt/tags/tag63.xml><?xml version="1.0" encoding="utf-8"?>
<p:tagLst xmlns:p="http://schemas.openxmlformats.org/presentationml/2006/main">
  <p:tag name="KSO_WM_TAG_VERSION" val="1.0"/>
  <p:tag name="KSO_WM_TEMPLATE_CATEGORY" val="custom"/>
  <p:tag name="KSO_WM_TEMPLATE_INDEX" val="220"/>
</p:tagLst>
</file>

<file path=ppt/tags/tag64.xml><?xml version="1.0" encoding="utf-8"?>
<p:tagLst xmlns:p="http://schemas.openxmlformats.org/presentationml/2006/main">
  <p:tag name="MH" val="20151015104513"/>
  <p:tag name="MH_LIBRARY" val="CONTENTS"/>
  <p:tag name="MH_TYPE" val="TITLE"/>
  <p:tag name="ID" val="547146"/>
</p:tagLst>
</file>

<file path=ppt/tags/tag65.xml><?xml version="1.0" encoding="utf-8"?>
<p:tagLst xmlns:p="http://schemas.openxmlformats.org/presentationml/2006/main">
  <p:tag name="MH" val="20151015104513"/>
  <p:tag name="MH_LIBRARY" val="CONTENTS"/>
  <p:tag name="MH_TYPE" val="NUMBER"/>
  <p:tag name="ID" val="547146"/>
  <p:tag name="MH_ORDER" val="NUMBER"/>
</p:tagLst>
</file>

<file path=ppt/tags/tag66.xml><?xml version="1.0" encoding="utf-8"?>
<p:tagLst xmlns:p="http://schemas.openxmlformats.org/presentationml/2006/main">
  <p:tag name="MH" val="20151015110336"/>
  <p:tag name="MH_LIBRARY" val="GRAPHIC"/>
  <p:tag name="MH_ORDER" val="Rectangle 2"/>
</p:tagLst>
</file>

<file path=ppt/tags/tag67.xml><?xml version="1.0" encoding="utf-8"?>
<p:tagLst xmlns:p="http://schemas.openxmlformats.org/presentationml/2006/main">
  <p:tag name="MH" val="20151015110336"/>
  <p:tag name="MH_LIBRARY" val="GRAPHIC"/>
  <p:tag name="MH_ORDER" val="Straight Connector 7"/>
</p:tagLst>
</file>

<file path=ppt/tags/tag68.xml><?xml version="1.0" encoding="utf-8"?>
<p:tagLst xmlns:p="http://schemas.openxmlformats.org/presentationml/2006/main">
  <p:tag name="MH" val="20151015110336"/>
  <p:tag name="MH_LIBRARY" val="GRAPHIC"/>
  <p:tag name="MH_ORDER" val="Straight Connector 15"/>
</p:tagLst>
</file>

<file path=ppt/tags/tag69.xml><?xml version="1.0" encoding="utf-8"?>
<p:tagLst xmlns:p="http://schemas.openxmlformats.org/presentationml/2006/main">
  <p:tag name="MH" val="20151015110336"/>
  <p:tag name="MH_LIBRARY" val="GRAPHIC"/>
  <p:tag name="MH_ORDER" val="Freeform 11"/>
</p:tagLst>
</file>

<file path=ppt/tags/tag7.xml><?xml version="1.0" encoding="utf-8"?>
<p:tagLst xmlns:p="http://schemas.openxmlformats.org/presentationml/2006/main">
  <p:tag name="MH" val="20151015110336"/>
  <p:tag name="MH_LIBRARY" val="GRAPHIC"/>
  <p:tag name="MH_ORDER" val="Freeform 14"/>
</p:tagLst>
</file>

<file path=ppt/tags/tag70.xml><?xml version="1.0" encoding="utf-8"?>
<p:tagLst xmlns:p="http://schemas.openxmlformats.org/presentationml/2006/main">
  <p:tag name="MH" val="20151015110336"/>
  <p:tag name="MH_LIBRARY" val="GRAPHIC"/>
  <p:tag name="MH_ORDER" val="Freeform 14"/>
</p:tagLst>
</file>

<file path=ppt/tags/tag71.xml><?xml version="1.0" encoding="utf-8"?>
<p:tagLst xmlns:p="http://schemas.openxmlformats.org/presentationml/2006/main">
  <p:tag name="KSO_WM_TAG_VERSION" val="1.0"/>
  <p:tag name="KSO_WM_TEMPLATE_CATEGORY" val="custom"/>
  <p:tag name="KSO_WM_TEMPLATE_INDEX" val="220"/>
</p:tagLst>
</file>

<file path=ppt/tags/tag72.xml><?xml version="1.0" encoding="utf-8"?>
<p:tagLst xmlns:p="http://schemas.openxmlformats.org/presentationml/2006/main">
  <p:tag name="KSO_WM_TAG_VERSION" val="1.0"/>
  <p:tag name="KSO_WM_TEMPLATE_CATEGORY" val="custom"/>
  <p:tag name="KSO_WM_TEMPLATE_INDEX" val="220"/>
</p:tagLst>
</file>

<file path=ppt/tags/tag73.xml><?xml version="1.0" encoding="utf-8"?>
<p:tagLst xmlns:p="http://schemas.openxmlformats.org/presentationml/2006/main">
  <p:tag name="MH" val="20151015104513"/>
  <p:tag name="MH_LIBRARY" val="CONTENTS"/>
  <p:tag name="MH_TYPE" val="TITLE"/>
  <p:tag name="ID" val="547146"/>
</p:tagLst>
</file>

<file path=ppt/tags/tag74.xml><?xml version="1.0" encoding="utf-8"?>
<p:tagLst xmlns:p="http://schemas.openxmlformats.org/presentationml/2006/main">
  <p:tag name="MH" val="20151015104513"/>
  <p:tag name="MH_LIBRARY" val="CONTENTS"/>
  <p:tag name="MH_TYPE" val="NUMBER"/>
  <p:tag name="ID" val="547146"/>
  <p:tag name="MH_ORDER" val="NUMBER"/>
</p:tagLst>
</file>

<file path=ppt/tags/tag75.xml><?xml version="1.0" encoding="utf-8"?>
<p:tagLst xmlns:p="http://schemas.openxmlformats.org/presentationml/2006/main">
  <p:tag name="MH" val="20151015110336"/>
  <p:tag name="MH_LIBRARY" val="GRAPHIC"/>
  <p:tag name="MH_ORDER" val="Rectangle 2"/>
</p:tagLst>
</file>

<file path=ppt/tags/tag76.xml><?xml version="1.0" encoding="utf-8"?>
<p:tagLst xmlns:p="http://schemas.openxmlformats.org/presentationml/2006/main">
  <p:tag name="MH" val="20151015110336"/>
  <p:tag name="MH_LIBRARY" val="GRAPHIC"/>
  <p:tag name="MH_ORDER" val="Straight Connector 7"/>
</p:tagLst>
</file>

<file path=ppt/tags/tag77.xml><?xml version="1.0" encoding="utf-8"?>
<p:tagLst xmlns:p="http://schemas.openxmlformats.org/presentationml/2006/main">
  <p:tag name="MH" val="20151015110336"/>
  <p:tag name="MH_LIBRARY" val="GRAPHIC"/>
  <p:tag name="MH_ORDER" val="Straight Connector 15"/>
</p:tagLst>
</file>

<file path=ppt/tags/tag78.xml><?xml version="1.0" encoding="utf-8"?>
<p:tagLst xmlns:p="http://schemas.openxmlformats.org/presentationml/2006/main">
  <p:tag name="MH" val="20151015110336"/>
  <p:tag name="MH_LIBRARY" val="GRAPHIC"/>
  <p:tag name="MH_ORDER" val="Freeform 11"/>
</p:tagLst>
</file>

<file path=ppt/tags/tag79.xml><?xml version="1.0" encoding="utf-8"?>
<p:tagLst xmlns:p="http://schemas.openxmlformats.org/presentationml/2006/main">
  <p:tag name="MH" val="20151015110336"/>
  <p:tag name="MH_LIBRARY" val="GRAPHIC"/>
  <p:tag name="MH_ORDER" val="Freeform 14"/>
</p:tagLst>
</file>

<file path=ppt/tags/tag8.xml><?xml version="1.0" encoding="utf-8"?>
<p:tagLst xmlns:p="http://schemas.openxmlformats.org/presentationml/2006/main">
  <p:tag name="KSO_WM_TAG_VERSION" val="1.0"/>
  <p:tag name="KSO_WM_TEMPLATE_CATEGORY" val="custom"/>
  <p:tag name="KSO_WM_TEMPLATE_INDEX" val="220"/>
</p:tagLst>
</file>

<file path=ppt/tags/tag80.xml><?xml version="1.0" encoding="utf-8"?>
<p:tagLst xmlns:p="http://schemas.openxmlformats.org/presentationml/2006/main">
  <p:tag name="KSO_WM_TAG_VERSION" val="1.0"/>
  <p:tag name="KSO_WM_TEMPLATE_CATEGORY" val="custom"/>
  <p:tag name="KSO_WM_TEMPLATE_INDEX" val="220"/>
</p:tagLst>
</file>

<file path=ppt/tags/tag81.xml><?xml version="1.0" encoding="utf-8"?>
<p:tagLst xmlns:p="http://schemas.openxmlformats.org/presentationml/2006/main">
  <p:tag name="KSO_WM_TAG_VERSION" val="1.0"/>
  <p:tag name="KSO_WM_TEMPLATE_CATEGORY" val="custom"/>
  <p:tag name="KSO_WM_TEMPLATE_INDEX" val="220"/>
</p:tagLst>
</file>

<file path=ppt/tags/tag82.xml><?xml version="1.0" encoding="utf-8"?>
<p:tagLst xmlns:p="http://schemas.openxmlformats.org/presentationml/2006/main">
  <p:tag name="MH" val="20151015104513"/>
  <p:tag name="MH_LIBRARY" val="CONTENTS"/>
  <p:tag name="MH_TYPE" val="TITLE"/>
  <p:tag name="ID" val="547146"/>
</p:tagLst>
</file>

<file path=ppt/tags/tag83.xml><?xml version="1.0" encoding="utf-8"?>
<p:tagLst xmlns:p="http://schemas.openxmlformats.org/presentationml/2006/main">
  <p:tag name="MH" val="20151015104513"/>
  <p:tag name="MH_LIBRARY" val="CONTENTS"/>
  <p:tag name="MH_TYPE" val="NUMBER"/>
  <p:tag name="ID" val="547146"/>
  <p:tag name="MH_ORDER" val="NUMBER"/>
</p:tagLst>
</file>

<file path=ppt/tags/tag84.xml><?xml version="1.0" encoding="utf-8"?>
<p:tagLst xmlns:p="http://schemas.openxmlformats.org/presentationml/2006/main">
  <p:tag name="MH" val="20151015110336"/>
  <p:tag name="MH_LIBRARY" val="GRAPHIC"/>
  <p:tag name="MH_ORDER" val="Rectangle 2"/>
</p:tagLst>
</file>

<file path=ppt/tags/tag85.xml><?xml version="1.0" encoding="utf-8"?>
<p:tagLst xmlns:p="http://schemas.openxmlformats.org/presentationml/2006/main">
  <p:tag name="MH" val="20151015110336"/>
  <p:tag name="MH_LIBRARY" val="GRAPHIC"/>
  <p:tag name="MH_ORDER" val="Straight Connector 7"/>
</p:tagLst>
</file>

<file path=ppt/tags/tag86.xml><?xml version="1.0" encoding="utf-8"?>
<p:tagLst xmlns:p="http://schemas.openxmlformats.org/presentationml/2006/main">
  <p:tag name="MH" val="20151015110336"/>
  <p:tag name="MH_LIBRARY" val="GRAPHIC"/>
  <p:tag name="MH_ORDER" val="Straight Connector 15"/>
</p:tagLst>
</file>

<file path=ppt/tags/tag87.xml><?xml version="1.0" encoding="utf-8"?>
<p:tagLst xmlns:p="http://schemas.openxmlformats.org/presentationml/2006/main">
  <p:tag name="MH" val="20151015110336"/>
  <p:tag name="MH_LIBRARY" val="GRAPHIC"/>
  <p:tag name="MH_ORDER" val="Freeform 11"/>
</p:tagLst>
</file>

<file path=ppt/tags/tag88.xml><?xml version="1.0" encoding="utf-8"?>
<p:tagLst xmlns:p="http://schemas.openxmlformats.org/presentationml/2006/main">
  <p:tag name="MH" val="20151015110336"/>
  <p:tag name="MH_LIBRARY" val="GRAPHIC"/>
  <p:tag name="MH_ORDER" val="Freeform 14"/>
</p:tagLst>
</file>

<file path=ppt/tags/tag89.xml><?xml version="1.0" encoding="utf-8"?>
<p:tagLst xmlns:p="http://schemas.openxmlformats.org/presentationml/2006/main">
  <p:tag name="KSO_WM_TAG_VERSION" val="1.0"/>
  <p:tag name="KSO_WM_TEMPLATE_CATEGORY" val="custom"/>
  <p:tag name="KSO_WM_TEMPLATE_INDEX" val="220"/>
</p:tagLst>
</file>

<file path=ppt/tags/tag9.xml><?xml version="1.0" encoding="utf-8"?>
<p:tagLst xmlns:p="http://schemas.openxmlformats.org/presentationml/2006/main">
  <p:tag name="KSO_WM_TAG_VERSION" val="1.0"/>
  <p:tag name="KSO_WM_TEMPLATE_CATEGORY" val="custom"/>
  <p:tag name="KSO_WM_TEMPLATE_INDEX" val="220"/>
</p:tagLst>
</file>

<file path=ppt/tags/tag90.xml><?xml version="1.0" encoding="utf-8"?>
<p:tagLst xmlns:p="http://schemas.openxmlformats.org/presentationml/2006/main">
  <p:tag name="KSO_WM_TAG_VERSION" val="1.0"/>
  <p:tag name="KSO_WM_TEMPLATE_CATEGORY" val="custom"/>
  <p:tag name="KSO_WM_TEMPLATE_INDEX" val="220"/>
</p:tagLst>
</file>

<file path=ppt/tags/tag91.xml><?xml version="1.0" encoding="utf-8"?>
<p:tagLst xmlns:p="http://schemas.openxmlformats.org/presentationml/2006/main">
  <p:tag name="MH" val="20151015104513"/>
  <p:tag name="MH_LIBRARY" val="CONTENTS"/>
  <p:tag name="MH_TYPE" val="TITLE"/>
  <p:tag name="ID" val="547146"/>
</p:tagLst>
</file>

<file path=ppt/tags/tag92.xml><?xml version="1.0" encoding="utf-8"?>
<p:tagLst xmlns:p="http://schemas.openxmlformats.org/presentationml/2006/main">
  <p:tag name="MH" val="20151015104513"/>
  <p:tag name="MH_LIBRARY" val="CONTENTS"/>
  <p:tag name="MH_TYPE" val="NUMBER"/>
  <p:tag name="ID" val="547146"/>
  <p:tag name="MH_ORDER" val="NUMBER"/>
</p:tagLst>
</file>

<file path=ppt/tags/tag93.xml><?xml version="1.0" encoding="utf-8"?>
<p:tagLst xmlns:p="http://schemas.openxmlformats.org/presentationml/2006/main">
  <p:tag name="MH" val="20151015110336"/>
  <p:tag name="MH_LIBRARY" val="GRAPHIC"/>
  <p:tag name="MH_ORDER" val="Rectangle 2"/>
</p:tagLst>
</file>

<file path=ppt/tags/tag94.xml><?xml version="1.0" encoding="utf-8"?>
<p:tagLst xmlns:p="http://schemas.openxmlformats.org/presentationml/2006/main">
  <p:tag name="MH" val="20151015110336"/>
  <p:tag name="MH_LIBRARY" val="GRAPHIC"/>
  <p:tag name="MH_ORDER" val="Straight Connector 7"/>
</p:tagLst>
</file>

<file path=ppt/tags/tag95.xml><?xml version="1.0" encoding="utf-8"?>
<p:tagLst xmlns:p="http://schemas.openxmlformats.org/presentationml/2006/main">
  <p:tag name="MH" val="20151015110336"/>
  <p:tag name="MH_LIBRARY" val="GRAPHIC"/>
  <p:tag name="MH_ORDER" val="Straight Connector 15"/>
</p:tagLst>
</file>

<file path=ppt/tags/tag96.xml><?xml version="1.0" encoding="utf-8"?>
<p:tagLst xmlns:p="http://schemas.openxmlformats.org/presentationml/2006/main">
  <p:tag name="MH" val="20151015110336"/>
  <p:tag name="MH_LIBRARY" val="GRAPHIC"/>
  <p:tag name="MH_ORDER" val="Freeform 11"/>
</p:tagLst>
</file>

<file path=ppt/tags/tag97.xml><?xml version="1.0" encoding="utf-8"?>
<p:tagLst xmlns:p="http://schemas.openxmlformats.org/presentationml/2006/main">
  <p:tag name="MH" val="20151015110336"/>
  <p:tag name="MH_LIBRARY" val="GRAPHIC"/>
  <p:tag name="MH_ORDER" val="Freeform 14"/>
</p:tagLst>
</file>

<file path=ppt/tags/tag98.xml><?xml version="1.0" encoding="utf-8"?>
<p:tagLst xmlns:p="http://schemas.openxmlformats.org/presentationml/2006/main">
  <p:tag name="KSO_WM_TAG_VERSION" val="1.0"/>
  <p:tag name="KSO_WM_TEMPLATE_CATEGORY" val="custom"/>
  <p:tag name="KSO_WM_TEMPLATE_INDEX" val="220"/>
</p:tagLst>
</file>

<file path=ppt/tags/tag99.xml><?xml version="1.0" encoding="utf-8"?>
<p:tagLst xmlns:p="http://schemas.openxmlformats.org/presentationml/2006/main">
  <p:tag name="KSO_WM_TAG_VERSION" val="1.0"/>
  <p:tag name="KSO_WM_TEMPLATE_CATEGORY" val="custom"/>
  <p:tag name="KSO_WM_TEMPLATE_INDEX" val="220"/>
</p:tagLst>
</file>

<file path=ppt/theme/theme1.xml><?xml version="1.0" encoding="utf-8"?>
<a:theme xmlns:a="http://schemas.openxmlformats.org/drawingml/2006/main" name="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6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7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5379</Words>
  <PresentationFormat>在屏幕上显示</PresentationFormat>
  <Paragraphs>281</Paragraphs>
  <Slides>80</Slides>
  <Notes>0</Notes>
  <HiddenSlides>0</HiddenSlides>
  <MMClips>0</MMClips>
  <ScaleCrop>false</ScaleCrop>
  <HeadingPairs>
    <vt:vector size="6" baseType="variant">
      <vt:variant>
        <vt:lpstr>已用的字体</vt:lpstr>
      </vt:variant>
      <vt:variant>
        <vt:i4>19</vt:i4>
      </vt:variant>
      <vt:variant>
        <vt:lpstr>主题</vt:lpstr>
      </vt:variant>
      <vt:variant>
        <vt:i4>16</vt:i4>
      </vt:variant>
      <vt:variant>
        <vt:lpstr>幻灯片标题</vt:lpstr>
      </vt:variant>
      <vt:variant>
        <vt:i4>80</vt:i4>
      </vt:variant>
    </vt:vector>
  </HeadingPairs>
  <TitlesOfParts>
    <vt:vector size="115" baseType="lpstr">
      <vt:lpstr>Arial</vt:lpstr>
      <vt:lpstr>宋体</vt:lpstr>
      <vt:lpstr>Wingdings</vt:lpstr>
      <vt:lpstr>黑体</vt:lpstr>
      <vt:lpstr>经典超圆简</vt:lpstr>
      <vt:lpstr>Segoe Print</vt:lpstr>
      <vt:lpstr>楷体</vt:lpstr>
      <vt:lpstr>微软雅黑</vt:lpstr>
      <vt:lpstr>Arial Unicode MS</vt:lpstr>
      <vt:lpstr>Calibri</vt:lpstr>
      <vt:lpstr>华文新魏</vt:lpstr>
      <vt:lpstr>Times New Roman</vt:lpstr>
      <vt:lpstr>方正隶变_GBK</vt:lpstr>
      <vt:lpstr>Wingdings 2</vt:lpstr>
      <vt:lpstr>Wingdings</vt:lpstr>
      <vt:lpstr>楷体_GB2312</vt:lpstr>
      <vt:lpstr>Webdings</vt:lpstr>
      <vt:lpstr>幼圆</vt:lpstr>
      <vt:lpstr>Senty Cream Puff 新蒂泡芙体</vt:lpstr>
      <vt:lpstr>A000120140530A99PPBG</vt:lpstr>
      <vt:lpstr>1_A000120140530A99PPBG</vt:lpstr>
      <vt:lpstr>2_A000120140530A99PPBG</vt:lpstr>
      <vt:lpstr>4_A000120140530A99PPBG</vt:lpstr>
      <vt:lpstr>5_A000120140530A99PPBG</vt:lpstr>
      <vt:lpstr>7_A000120140530A99PPBG</vt:lpstr>
      <vt:lpstr>8_A000120140530A99PPBG</vt:lpstr>
      <vt:lpstr>9_A000120140530A99PPBG</vt:lpstr>
      <vt:lpstr>11_A000120140530A99PPBG</vt:lpstr>
      <vt:lpstr>12_A000120140530A99PPBG</vt:lpstr>
      <vt:lpstr>13_A000120140530A99PPBG</vt:lpstr>
      <vt:lpstr>14_A000120140530A99PPBG</vt:lpstr>
      <vt:lpstr>3_A000120140530A99PPBG</vt:lpstr>
      <vt:lpstr>16_A000120140530A99PPBG</vt:lpstr>
      <vt:lpstr>17_A000120140530A99PPBG</vt:lpstr>
      <vt:lpstr>6_A000120140530A99PPBG</vt:lpstr>
      <vt:lpstr>初中历史课程标准的视野、变化与理解                                                                                                      </vt:lpstr>
      <vt:lpstr>PowerPoint 演示文稿</vt:lpstr>
      <vt:lpstr>PowerPoint 演示文稿</vt:lpstr>
      <vt:lpstr>历史组评课议课（五）  授课人：张艳娟老师  2022.12.02</vt:lpstr>
      <vt:lpstr>               历史教育的国际视野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新时代历史教育的国际视野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对史料的拷问</vt:lpstr>
      <vt:lpstr>PowerPoint 演示文稿</vt:lpstr>
      <vt:lpstr>            初中历史教师的素养目标</vt:lpstr>
      <vt:lpstr>                 </vt:lpstr>
      <vt:lpstr>PowerPoint 演示文稿</vt:lpstr>
      <vt:lpstr>          有效为重心，理解为中心</vt:lpstr>
      <vt:lpstr>PowerPoint 演示文稿</vt:lpstr>
      <vt:lpstr>PowerPoint 演示文稿</vt:lpstr>
      <vt:lpstr>PowerPoint 演示文稿</vt:lpstr>
      <vt:lpstr>PowerPoint 演示文稿</vt:lpstr>
      <vt:lpstr>PowerPoint 演示文稿</vt:lpstr>
      <vt:lpstr>                  理解你的学生</vt:lpstr>
      <vt:lpstr>PowerPoint 演示文稿</vt:lpstr>
      <vt:lpstr>PowerPoint 演示文稿</vt:lpstr>
      <vt:lpstr>                    理解教学</vt:lpstr>
      <vt:lpstr>                 理解教学目标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2017-02-23T01:58:00Z</dcterms:created>
  <dcterms:modified xsi:type="dcterms:W3CDTF">2023-02-07T04:52:54Z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806AE9DA4FB741CA84646CCD5DE5B39A</vt:lpwstr>
  </property>
</Properties>
</file>