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heme/theme6.xml" ContentType="application/vnd.openxmlformats-officedocument.theme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notesSlides/notesSlide1.xml" ContentType="application/vnd.openxmlformats-officedocument.presentationml.notesSlide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notesSlides/notesSlide2.xml" ContentType="application/vnd.openxmlformats-officedocument.presentationml.notesSlide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notesSlides/notesSlide3.xml" ContentType="application/vnd.openxmlformats-officedocument.presentationml.notesSlide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notesSlides/notesSlide4.xml" ContentType="application/vnd.openxmlformats-officedocument.presentationml.notesSlide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notesSlides/notesSlide5.xml" ContentType="application/vnd.openxmlformats-officedocument.presentationml.notesSlide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notesSlides/notesSlide6.xml" ContentType="application/vnd.openxmlformats-officedocument.presentationml.notesSlide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notesSlides/notesSlide7.xml" ContentType="application/vnd.openxmlformats-officedocument.presentationml.notesSlide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notesSlides/notesSlide8.xml" ContentType="application/vnd.openxmlformats-officedocument.presentationml.notesSlide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notesSlides/notesSlide9.xml" ContentType="application/vnd.openxmlformats-officedocument.presentationml.notesSlide+xml"/>
  <Override PartName="/ppt/tags/tag164.xml" ContentType="application/vnd.openxmlformats-officedocument.presentationml.tags+xml"/>
  <Override PartName="/ppt/notesSlides/notesSlide10.xml" ContentType="application/vnd.openxmlformats-officedocument.presentationml.notesSlide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notesSlides/notesSlide11.xml" ContentType="application/vnd.openxmlformats-officedocument.presentationml.notesSlide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notesSlides/notesSlide12.xml" ContentType="application/vnd.openxmlformats-officedocument.presentationml.notesSlide+xml"/>
  <Override PartName="/ppt/tags/tag172.xml" ContentType="application/vnd.openxmlformats-officedocument.presentationml.tags+xml"/>
  <Override PartName="/ppt/notesSlides/notesSlide13.xml" ContentType="application/vnd.openxmlformats-officedocument.presentationml.notesSlide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comments/comment1.xml" ContentType="application/vnd.openxmlformats-officedocument.presentationml.comment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tags/tag178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38"/>
  </p:notesMasterIdLst>
  <p:sldIdLst>
    <p:sldId id="3547" r:id="rId6"/>
    <p:sldId id="4659" r:id="rId7"/>
    <p:sldId id="4080" r:id="rId8"/>
    <p:sldId id="628" r:id="rId9"/>
    <p:sldId id="4081" r:id="rId10"/>
    <p:sldId id="4087" r:id="rId11"/>
    <p:sldId id="4666" r:id="rId12"/>
    <p:sldId id="4661" r:id="rId13"/>
    <p:sldId id="4697" r:id="rId14"/>
    <p:sldId id="4660" r:id="rId15"/>
    <p:sldId id="4083" r:id="rId16"/>
    <p:sldId id="4692" r:id="rId17"/>
    <p:sldId id="4090" r:id="rId18"/>
    <p:sldId id="4693" r:id="rId19"/>
    <p:sldId id="4665" r:id="rId20"/>
    <p:sldId id="4664" r:id="rId21"/>
    <p:sldId id="585" r:id="rId22"/>
    <p:sldId id="586" r:id="rId23"/>
    <p:sldId id="587" r:id="rId24"/>
    <p:sldId id="4092" r:id="rId25"/>
    <p:sldId id="4667" r:id="rId26"/>
    <p:sldId id="4694" r:id="rId27"/>
    <p:sldId id="4652" r:id="rId28"/>
    <p:sldId id="4397" r:id="rId29"/>
    <p:sldId id="4653" r:id="rId30"/>
    <p:sldId id="4656" r:id="rId31"/>
    <p:sldId id="4385" r:id="rId32"/>
    <p:sldId id="4430" r:id="rId33"/>
    <p:sldId id="4696" r:id="rId34"/>
    <p:sldId id="4533" r:id="rId35"/>
    <p:sldId id="4530" r:id="rId36"/>
    <p:sldId id="4698" r:id="rId37"/>
  </p:sldIdLst>
  <p:sldSz cx="12192000" cy="6858000"/>
  <p:notesSz cx="6858000" cy="9144000"/>
  <p:embeddedFontLs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黑体" panose="02010609060101010101" pitchFamily="49" charset="-122"/>
      <p:regular r:id="rId43"/>
    </p:embeddedFont>
    <p:embeddedFont>
      <p:font typeface="华文楷体" panose="02010600040101010101" pitchFamily="2" charset="-122"/>
      <p:regular r:id="rId44"/>
    </p:embeddedFont>
    <p:embeddedFont>
      <p:font typeface="华文新魏" panose="02010800040101010101" pitchFamily="2" charset="-122"/>
      <p:regular r:id="rId45"/>
    </p:embeddedFont>
    <p:embeddedFont>
      <p:font typeface="楷体" panose="02010609060101010101" pitchFamily="49" charset="-122"/>
      <p:regular r:id="rId46"/>
    </p:embeddedFont>
    <p:embeddedFont>
      <p:font typeface="微软雅黑" panose="020B0503020204020204" pitchFamily="34" charset="-122"/>
      <p:regular r:id="rId47"/>
      <p:bold r:id="rId48"/>
    </p:embeddedFont>
  </p:embeddedFont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2">
          <p15:clr>
            <a:srgbClr val="A4A3A4"/>
          </p15:clr>
        </p15:guide>
        <p15:guide id="2" pos="3715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a Vida Villanueva" initials="MVV" lastIdx="1" clrIdx="0"/>
  <p:cmAuthor id="7" name="1206988966@qq.com" initials="1" lastIdx="1" clrIdx="2"/>
  <p:cmAuthor id="1" name="admin" initials="a" lastIdx="1" clrIdx="0"/>
  <p:cmAuthor id="8" name="姜伟光" initials="姜" lastIdx="1" clrIdx="0"/>
  <p:cmAuthor id="2" name="作者" initials="作" lastIdx="0" clrIdx="1"/>
  <p:cmAuthor id="3" name="lenovo" initials="l" lastIdx="6" clrIdx="2"/>
  <p:cmAuthor id="10" name="Lenovo" initials="L" lastIdx="1" clrIdx="9"/>
  <p:cmAuthor id="4" name="Administrator" initials="A" lastIdx="4" clrIdx="3"/>
  <p:cmAuthor id="5" name="宋洁然" initials="宋" lastIdx="2" clrIdx="1"/>
  <p:cmAuthor id="6" name="ming qiu" initials="m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9DD6F"/>
    <a:srgbClr val="0066FF"/>
    <a:srgbClr val="0000CC"/>
    <a:srgbClr val="800000"/>
    <a:srgbClr val="00CC00"/>
    <a:srgbClr val="0099FF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 autoAdjust="0"/>
  </p:normalViewPr>
  <p:slideViewPr>
    <p:cSldViewPr showGuides="1">
      <p:cViewPr varScale="1">
        <p:scale>
          <a:sx n="103" d="100"/>
          <a:sy n="103" d="100"/>
        </p:scale>
        <p:origin x="864" y="108"/>
      </p:cViewPr>
      <p:guideLst>
        <p:guide orient="horz" pos="2162"/>
        <p:guide pos="371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5" cy="72005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8.xml" Id="rId13" /><Relationship Type="http://schemas.openxmlformats.org/officeDocument/2006/relationships/slide" Target="slides/slide13.xml" Id="rId18" /><Relationship Type="http://schemas.openxmlformats.org/officeDocument/2006/relationships/slide" Target="slides/slide21.xml" Id="rId26" /><Relationship Type="http://schemas.openxmlformats.org/officeDocument/2006/relationships/font" Target="fonts/font1.fntdata" Id="rId39" /><Relationship Type="http://schemas.openxmlformats.org/officeDocument/2006/relationships/slide" Target="slides/slide16.xml" Id="rId21" /><Relationship Type="http://schemas.openxmlformats.org/officeDocument/2006/relationships/slide" Target="slides/slide29.xml" Id="rId34" /><Relationship Type="http://schemas.openxmlformats.org/officeDocument/2006/relationships/font" Target="fonts/font4.fntdata" Id="rId42" /><Relationship Type="http://schemas.openxmlformats.org/officeDocument/2006/relationships/font" Target="fonts/font9.fntdata" Id="rId47" /><Relationship Type="http://schemas.openxmlformats.org/officeDocument/2006/relationships/presProps" Target="presProps.xml" Id="rId50" /><Relationship Type="http://schemas.openxmlformats.org/officeDocument/2006/relationships/slide" Target="slides/slide2.xml" Id="rId7" /><Relationship Type="http://schemas.openxmlformats.org/officeDocument/2006/relationships/slideMaster" Target="slideMasters/slideMaster2.xml" Id="rId2" /><Relationship Type="http://schemas.openxmlformats.org/officeDocument/2006/relationships/slide" Target="slides/slide11.xml" Id="rId16" /><Relationship Type="http://schemas.openxmlformats.org/officeDocument/2006/relationships/slide" Target="slides/slide24.xml" Id="rId29" /><Relationship Type="http://schemas.openxmlformats.org/officeDocument/2006/relationships/slide" Target="slides/slide6.xml" Id="rId11" /><Relationship Type="http://schemas.openxmlformats.org/officeDocument/2006/relationships/slide" Target="slides/slide19.xml" Id="rId24" /><Relationship Type="http://schemas.openxmlformats.org/officeDocument/2006/relationships/slide" Target="slides/slide27.xml" Id="rId32" /><Relationship Type="http://schemas.openxmlformats.org/officeDocument/2006/relationships/slide" Target="slides/slide32.xml" Id="rId37" /><Relationship Type="http://schemas.openxmlformats.org/officeDocument/2006/relationships/font" Target="fonts/font2.fntdata" Id="rId40" /><Relationship Type="http://schemas.openxmlformats.org/officeDocument/2006/relationships/font" Target="fonts/font7.fntdata" Id="rId45" /><Relationship Type="http://schemas.openxmlformats.org/officeDocument/2006/relationships/tableStyles" Target="tableStyles.xml" Id="rId53" /><Relationship Type="http://schemas.openxmlformats.org/officeDocument/2006/relationships/slideMaster" Target="slideMasters/slideMaster5.xml" Id="rId5" /><Relationship Type="http://schemas.openxmlformats.org/officeDocument/2006/relationships/slide" Target="slides/slide5.xml" Id="rId10" /><Relationship Type="http://schemas.openxmlformats.org/officeDocument/2006/relationships/slide" Target="slides/slide14.xml" Id="rId19" /><Relationship Type="http://schemas.openxmlformats.org/officeDocument/2006/relationships/slide" Target="slides/slide26.xml" Id="rId31" /><Relationship Type="http://schemas.openxmlformats.org/officeDocument/2006/relationships/font" Target="fonts/font6.fntdata" Id="rId44" /><Relationship Type="http://schemas.openxmlformats.org/officeDocument/2006/relationships/theme" Target="theme/theme1.xml" Id="rId52" /><Relationship Type="http://schemas.openxmlformats.org/officeDocument/2006/relationships/slideMaster" Target="slideMasters/slideMaster4.xml" Id="rId4" /><Relationship Type="http://schemas.openxmlformats.org/officeDocument/2006/relationships/slide" Target="slides/slide4.xml" Id="rId9" /><Relationship Type="http://schemas.openxmlformats.org/officeDocument/2006/relationships/slide" Target="slides/slide9.xml" Id="rId14" /><Relationship Type="http://schemas.openxmlformats.org/officeDocument/2006/relationships/slide" Target="slides/slide17.xml" Id="rId22" /><Relationship Type="http://schemas.openxmlformats.org/officeDocument/2006/relationships/slide" Target="slides/slide22.xml" Id="rId27" /><Relationship Type="http://schemas.openxmlformats.org/officeDocument/2006/relationships/slide" Target="slides/slide25.xml" Id="rId30" /><Relationship Type="http://schemas.openxmlformats.org/officeDocument/2006/relationships/slide" Target="slides/slide30.xml" Id="rId35" /><Relationship Type="http://schemas.openxmlformats.org/officeDocument/2006/relationships/font" Target="fonts/font5.fntdata" Id="rId43" /><Relationship Type="http://schemas.openxmlformats.org/officeDocument/2006/relationships/font" Target="fonts/font10.fntdata" Id="rId48" /><Relationship Type="http://schemas.openxmlformats.org/officeDocument/2006/relationships/slide" Target="slides/slide3.xml" Id="rId8" /><Relationship Type="http://schemas.openxmlformats.org/officeDocument/2006/relationships/viewProps" Target="viewProps.xml" Id="rId51" /><Relationship Type="http://schemas.openxmlformats.org/officeDocument/2006/relationships/slideMaster" Target="slideMasters/slideMaster3.xml" Id="rId3" /><Relationship Type="http://schemas.openxmlformats.org/officeDocument/2006/relationships/slide" Target="slides/slide7.xml" Id="rId12" /><Relationship Type="http://schemas.openxmlformats.org/officeDocument/2006/relationships/slide" Target="slides/slide12.xml" Id="rId17" /><Relationship Type="http://schemas.openxmlformats.org/officeDocument/2006/relationships/slide" Target="slides/slide20.xml" Id="rId25" /><Relationship Type="http://schemas.openxmlformats.org/officeDocument/2006/relationships/slide" Target="slides/slide28.xml" Id="rId33" /><Relationship Type="http://schemas.openxmlformats.org/officeDocument/2006/relationships/notesMaster" Target="notesMasters/notesMaster1.xml" Id="rId38" /><Relationship Type="http://schemas.openxmlformats.org/officeDocument/2006/relationships/font" Target="fonts/font8.fntdata" Id="rId46" /><Relationship Type="http://schemas.openxmlformats.org/officeDocument/2006/relationships/slide" Target="slides/slide15.xml" Id="rId20" /><Relationship Type="http://schemas.openxmlformats.org/officeDocument/2006/relationships/font" Target="fonts/font3.fntdata" Id="rId41" /><Relationship Type="http://schemas.openxmlformats.org/officeDocument/2006/relationships/slideMaster" Target="slideMasters/slideMaster1.xml" Id="rId1" /><Relationship Type="http://schemas.openxmlformats.org/officeDocument/2006/relationships/slide" Target="slides/slide1.xml" Id="rId6" /><Relationship Type="http://schemas.openxmlformats.org/officeDocument/2006/relationships/slide" Target="slides/slide10.xml" Id="rId15" /><Relationship Type="http://schemas.openxmlformats.org/officeDocument/2006/relationships/slide" Target="slides/slide18.xml" Id="rId23" /><Relationship Type="http://schemas.openxmlformats.org/officeDocument/2006/relationships/slide" Target="slides/slide23.xml" Id="rId28" /><Relationship Type="http://schemas.openxmlformats.org/officeDocument/2006/relationships/slide" Target="slides/slide31.xml" Id="rId36" /><Relationship Type="http://schemas.openxmlformats.org/officeDocument/2006/relationships/commentAuthors" Target="commentAuthors.xml" Id="rId49" /><Relationship Type="http://schemas.openxmlformats.org/officeDocument/2006/relationships/tags" Target="/ppt/tags/tag178.xml" Id="Red2f516f61404401" 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0" dt="2022-05-30T06:43:54.695" idx="1">
    <p:pos x="10" y="10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fontAlgn="base"/>
            <a:fld id="{D2A48B96-639E-45A3-A0BA-2464DFDB1FAA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2022/7/23</a:t>
            </a:fld>
            <a:endParaRPr lang="zh-CN" altLang="en-US" strike="noStrike" noProof="1"/>
          </a:p>
        </p:txBody>
      </p:sp>
      <p:sp>
        <p:nvSpPr>
          <p:cNvPr id="102404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2405" name="备注占位符 4"/>
          <p:cNvSpPr>
            <a:spLocks noGrp="1"/>
          </p:cNvSpPr>
          <p:nvPr>
            <p:ph type="body" sz="quarter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 indent="0"/>
            <a:r>
              <a:rPr lang="zh-CN" altLang="en-US"/>
              <a:t>第二级</a:t>
            </a:r>
          </a:p>
          <a:p>
            <a:pPr lvl="2" indent="0"/>
            <a:r>
              <a:rPr lang="zh-CN" altLang="en-US"/>
              <a:t>第三级</a:t>
            </a:r>
          </a:p>
          <a:p>
            <a:pPr lvl="3" indent="0"/>
            <a:r>
              <a:rPr lang="zh-CN" altLang="en-US"/>
              <a:t>第四级</a:t>
            </a:r>
          </a:p>
          <a:p>
            <a:pPr lvl="4" indent="0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fontAlgn="base"/>
            <a:fld id="{A6837353-30EB-4A48-80EB-173D804AEFBD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23906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 dirty="0"/>
          </a:p>
        </p:txBody>
      </p:sp>
      <p:sp>
        <p:nvSpPr>
          <p:cNvPr id="123907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>
                <a:latin typeface="Arial" panose="020B0604020202020204" pitchFamily="34" charset="0"/>
                <a:ea typeface="宋体" panose="02010600030101010101" pitchFamily="2" charset="-122"/>
              </a:rPr>
              <a:t>1</a:t>
            </a:fld>
            <a:endParaRPr lang="zh-CN" altLang="en-US" sz="12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23906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 dirty="0"/>
          </a:p>
        </p:txBody>
      </p:sp>
      <p:sp>
        <p:nvSpPr>
          <p:cNvPr id="123907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>
                <a:latin typeface="Arial" panose="020B0604020202020204" pitchFamily="34" charset="0"/>
                <a:ea typeface="宋体" panose="02010600030101010101" pitchFamily="2" charset="-122"/>
              </a:rPr>
              <a:t>2</a:t>
            </a:fld>
            <a:endParaRPr lang="zh-CN" altLang="en-US" sz="12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23906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 dirty="0"/>
          </a:p>
        </p:txBody>
      </p:sp>
      <p:sp>
        <p:nvSpPr>
          <p:cNvPr id="123907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>
                <a:latin typeface="Arial" panose="020B0604020202020204" pitchFamily="34" charset="0"/>
                <a:ea typeface="宋体" panose="02010600030101010101" pitchFamily="2" charset="-122"/>
              </a:rPr>
              <a:t>6</a:t>
            </a:fld>
            <a:endParaRPr lang="zh-CN" altLang="en-US" sz="12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366460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tags" Target="../tags/tag14.xml"/><Relationship Id="rId3" Type="http://schemas.openxmlformats.org/officeDocument/2006/relationships/tags" Target="../tags/tag9.xml"/><Relationship Id="rId7" Type="http://schemas.openxmlformats.org/officeDocument/2006/relationships/tags" Target="../tags/tag13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10" Type="http://schemas.openxmlformats.org/officeDocument/2006/relationships/slideMaster" Target="../slideMasters/slideMaster5.xml"/><Relationship Id="rId4" Type="http://schemas.openxmlformats.org/officeDocument/2006/relationships/tags" Target="../tags/tag10.xml"/><Relationship Id="rId9" Type="http://schemas.openxmlformats.org/officeDocument/2006/relationships/tags" Target="../tags/tag1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7" Type="http://schemas.openxmlformats.org/officeDocument/2006/relationships/slideMaster" Target="../slideMasters/slideMaster5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5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tags" Target="../tags/tag30.xml"/><Relationship Id="rId7" Type="http://schemas.openxmlformats.org/officeDocument/2006/relationships/slideMaster" Target="../slideMasters/slideMaster5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7" Type="http://schemas.openxmlformats.org/officeDocument/2006/relationships/slideMaster" Target="../slideMasters/slideMaster5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tags" Target="../tags/tag39.xml"/><Relationship Id="rId5" Type="http://schemas.openxmlformats.org/officeDocument/2006/relationships/tags" Target="../tags/tag38.xml"/><Relationship Id="rId4" Type="http://schemas.openxmlformats.org/officeDocument/2006/relationships/tags" Target="../tags/tag3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7" Type="http://schemas.openxmlformats.org/officeDocument/2006/relationships/slideMaster" Target="../slideMasters/slideMaster5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5" Type="http://schemas.openxmlformats.org/officeDocument/2006/relationships/tags" Target="../tags/tag44.xml"/><Relationship Id="rId4" Type="http://schemas.openxmlformats.org/officeDocument/2006/relationships/tags" Target="../tags/tag4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4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7" Type="http://schemas.openxmlformats.org/officeDocument/2006/relationships/slideMaster" Target="../slideMasters/slideMaster5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7" Type="http://schemas.openxmlformats.org/officeDocument/2006/relationships/slideMaster" Target="../slideMasters/slideMaster5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tags" Target="../tags/tag60.xml"/><Relationship Id="rId5" Type="http://schemas.openxmlformats.org/officeDocument/2006/relationships/tags" Target="../tags/tag59.xml"/><Relationship Id="rId4" Type="http://schemas.openxmlformats.org/officeDocument/2006/relationships/tags" Target="../tags/tag58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tags" Target="../tags/tag63.xml"/><Relationship Id="rId7" Type="http://schemas.openxmlformats.org/officeDocument/2006/relationships/slideMaster" Target="../slideMasters/slideMaster5.xml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tags" Target="../tags/tag66.xml"/><Relationship Id="rId5" Type="http://schemas.openxmlformats.org/officeDocument/2006/relationships/tags" Target="../tags/tag65.xml"/><Relationship Id="rId4" Type="http://schemas.openxmlformats.org/officeDocument/2006/relationships/tags" Target="../tags/tag6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71.xml"/><Relationship Id="rId4" Type="http://schemas.openxmlformats.org/officeDocument/2006/relationships/tags" Target="../tags/tag70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tags" Target="../tags/tag74.xml"/><Relationship Id="rId7" Type="http://schemas.openxmlformats.org/officeDocument/2006/relationships/slideMaster" Target="../slideMasters/slideMaster5.xm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tags" Target="../tags/tag85.xml"/><Relationship Id="rId3" Type="http://schemas.openxmlformats.org/officeDocument/2006/relationships/tags" Target="../tags/tag80.xml"/><Relationship Id="rId7" Type="http://schemas.openxmlformats.org/officeDocument/2006/relationships/tags" Target="../tags/tag84.xml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6" Type="http://schemas.openxmlformats.org/officeDocument/2006/relationships/tags" Target="../tags/tag83.xml"/><Relationship Id="rId11" Type="http://schemas.openxmlformats.org/officeDocument/2006/relationships/slideMaster" Target="../slideMasters/slideMaster5.xml"/><Relationship Id="rId5" Type="http://schemas.openxmlformats.org/officeDocument/2006/relationships/tags" Target="../tags/tag82.xml"/><Relationship Id="rId10" Type="http://schemas.openxmlformats.org/officeDocument/2006/relationships/tags" Target="../tags/tag87.xml"/><Relationship Id="rId4" Type="http://schemas.openxmlformats.org/officeDocument/2006/relationships/tags" Target="../tags/tag81.xml"/><Relationship Id="rId9" Type="http://schemas.openxmlformats.org/officeDocument/2006/relationships/tags" Target="../tags/tag86.xml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tags" Target="../tags/tag95.xml"/><Relationship Id="rId3" Type="http://schemas.openxmlformats.org/officeDocument/2006/relationships/tags" Target="../tags/tag90.xml"/><Relationship Id="rId7" Type="http://schemas.openxmlformats.org/officeDocument/2006/relationships/tags" Target="../tags/tag94.xml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6" Type="http://schemas.openxmlformats.org/officeDocument/2006/relationships/tags" Target="../tags/tag93.xml"/><Relationship Id="rId11" Type="http://schemas.openxmlformats.org/officeDocument/2006/relationships/slideMaster" Target="../slideMasters/slideMaster5.xml"/><Relationship Id="rId5" Type="http://schemas.openxmlformats.org/officeDocument/2006/relationships/tags" Target="../tags/tag92.xml"/><Relationship Id="rId10" Type="http://schemas.openxmlformats.org/officeDocument/2006/relationships/tags" Target="../tags/tag97.xml"/><Relationship Id="rId4" Type="http://schemas.openxmlformats.org/officeDocument/2006/relationships/tags" Target="../tags/tag91.xml"/><Relationship Id="rId9" Type="http://schemas.openxmlformats.org/officeDocument/2006/relationships/tags" Target="../tags/tag96.xml"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5.xml"/><Relationship Id="rId3" Type="http://schemas.openxmlformats.org/officeDocument/2006/relationships/tags" Target="../tags/tag100.xml"/><Relationship Id="rId7" Type="http://schemas.openxmlformats.org/officeDocument/2006/relationships/tags" Target="../tags/tag104.xml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6" Type="http://schemas.openxmlformats.org/officeDocument/2006/relationships/tags" Target="../tags/tag103.xml"/><Relationship Id="rId5" Type="http://schemas.openxmlformats.org/officeDocument/2006/relationships/tags" Target="../tags/tag102.xml"/><Relationship Id="rId4" Type="http://schemas.openxmlformats.org/officeDocument/2006/relationships/tags" Target="../tags/tag10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5.xml"/><Relationship Id="rId3" Type="http://schemas.openxmlformats.org/officeDocument/2006/relationships/tags" Target="../tags/tag107.xml"/><Relationship Id="rId7" Type="http://schemas.openxmlformats.org/officeDocument/2006/relationships/tags" Target="../tags/tag111.xml"/><Relationship Id="rId2" Type="http://schemas.openxmlformats.org/officeDocument/2006/relationships/tags" Target="../tags/tag106.xml"/><Relationship Id="rId1" Type="http://schemas.openxmlformats.org/officeDocument/2006/relationships/tags" Target="../tags/tag105.xml"/><Relationship Id="rId6" Type="http://schemas.openxmlformats.org/officeDocument/2006/relationships/tags" Target="../tags/tag110.xml"/><Relationship Id="rId5" Type="http://schemas.openxmlformats.org/officeDocument/2006/relationships/tags" Target="../tags/tag109.xml"/><Relationship Id="rId4" Type="http://schemas.openxmlformats.org/officeDocument/2006/relationships/tags" Target="../tags/tag108.xml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5.xml"/><Relationship Id="rId3" Type="http://schemas.openxmlformats.org/officeDocument/2006/relationships/tags" Target="../tags/tag114.xml"/><Relationship Id="rId7" Type="http://schemas.openxmlformats.org/officeDocument/2006/relationships/tags" Target="../tags/tag118.xml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6" Type="http://schemas.openxmlformats.org/officeDocument/2006/relationships/tags" Target="../tags/tag117.xml"/><Relationship Id="rId5" Type="http://schemas.openxmlformats.org/officeDocument/2006/relationships/tags" Target="../tags/tag116.xml"/><Relationship Id="rId4" Type="http://schemas.openxmlformats.org/officeDocument/2006/relationships/tags" Target="../tags/tag115.xml"/></Relationships>
</file>

<file path=ppt/slideLayouts/_rels/slideLayout62.xml.rels><?xml version="1.0" encoding="UTF-8" standalone="yes"?>
<Relationships xmlns="http://schemas.openxmlformats.org/package/2006/relationships"><Relationship Id="rId8" Type="http://schemas.openxmlformats.org/officeDocument/2006/relationships/tags" Target="../tags/tag126.xml"/><Relationship Id="rId3" Type="http://schemas.openxmlformats.org/officeDocument/2006/relationships/tags" Target="../tags/tag121.xml"/><Relationship Id="rId7" Type="http://schemas.openxmlformats.org/officeDocument/2006/relationships/tags" Target="../tags/tag125.xml"/><Relationship Id="rId2" Type="http://schemas.openxmlformats.org/officeDocument/2006/relationships/tags" Target="../tags/tag120.xml"/><Relationship Id="rId1" Type="http://schemas.openxmlformats.org/officeDocument/2006/relationships/tags" Target="../tags/tag119.xml"/><Relationship Id="rId6" Type="http://schemas.openxmlformats.org/officeDocument/2006/relationships/tags" Target="../tags/tag124.xml"/><Relationship Id="rId11" Type="http://schemas.openxmlformats.org/officeDocument/2006/relationships/slideMaster" Target="../slideMasters/slideMaster5.xml"/><Relationship Id="rId5" Type="http://schemas.openxmlformats.org/officeDocument/2006/relationships/tags" Target="../tags/tag123.xml"/><Relationship Id="rId10" Type="http://schemas.openxmlformats.org/officeDocument/2006/relationships/tags" Target="../tags/tag128.xml"/><Relationship Id="rId4" Type="http://schemas.openxmlformats.org/officeDocument/2006/relationships/tags" Target="../tags/tag122.xml"/><Relationship Id="rId9" Type="http://schemas.openxmlformats.org/officeDocument/2006/relationships/tags" Target="../tags/tag12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/>
              <a:t>单击此处编辑母版副标题样式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955"/>
            <a:ext cx="10972800" cy="1143000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6280"/>
          </a:xfrm>
          <a:prstGeom prst="rect">
            <a:avLst/>
          </a:prstGeo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/>
              <a:t>单击此处编辑母版副标题样式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955"/>
            <a:ext cx="10972800" cy="1143000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6280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955"/>
            <a:ext cx="10972800" cy="1143000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5" y="1778438"/>
            <a:ext cx="4873575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5" y="2665379"/>
            <a:ext cx="4873575" cy="3524284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9" y="1778438"/>
            <a:ext cx="4897576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9" y="2665379"/>
            <a:ext cx="4897576" cy="3524284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955"/>
            <a:ext cx="10972800" cy="1143000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955"/>
            <a:ext cx="10972800" cy="1143000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6280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955"/>
            <a:ext cx="10972800" cy="1143000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6280"/>
          </a:xfrm>
          <a:prstGeom prst="rect">
            <a:avLst/>
          </a:prstGeo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/>
              <a:t>单击此处编辑母版副标题样式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955"/>
            <a:ext cx="10972800" cy="1143000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6280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955"/>
            <a:ext cx="10972800" cy="1143000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5" y="1778438"/>
            <a:ext cx="4873575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5" y="2665379"/>
            <a:ext cx="4873575" cy="3524284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9" y="1778438"/>
            <a:ext cx="4897576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9" y="2665379"/>
            <a:ext cx="4897576" cy="3524284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955"/>
            <a:ext cx="10972800" cy="1143000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955"/>
            <a:ext cx="10972800" cy="1143000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6280"/>
          </a:xfrm>
          <a:prstGeom prst="rect">
            <a:avLst/>
          </a:prstGeo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/>
              <a:t>单击此处编辑母版副标题样式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955"/>
            <a:ext cx="10972800" cy="1143000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6280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955"/>
            <a:ext cx="10972800" cy="1143000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5" y="1778438"/>
            <a:ext cx="4873575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5" y="2665379"/>
            <a:ext cx="4873575" cy="3524284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9" y="1778438"/>
            <a:ext cx="4897576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9" y="2665379"/>
            <a:ext cx="4897576" cy="3524284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955"/>
            <a:ext cx="10972800" cy="1143000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955"/>
            <a:ext cx="10972800" cy="1143000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955"/>
            <a:ext cx="10972800" cy="1143000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6280"/>
          </a:xfrm>
          <a:prstGeom prst="rect">
            <a:avLst/>
          </a:prstGeo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平行四边形 3"/>
          <p:cNvSpPr/>
          <p:nvPr>
            <p:custDataLst>
              <p:tags r:id="rId1"/>
            </p:custDataLst>
          </p:nvPr>
        </p:nvSpPr>
        <p:spPr>
          <a:xfrm rot="10800000" flipH="1">
            <a:off x="0" y="6659563"/>
            <a:ext cx="2817284" cy="211138"/>
          </a:xfrm>
          <a:custGeom>
            <a:avLst/>
            <a:gdLst>
              <a:gd name="connsiteX0" fmla="*/ 0 w 9174998"/>
              <a:gd name="connsiteY0" fmla="*/ 1879169 h 1879169"/>
              <a:gd name="connsiteX1" fmla="*/ 1137480 w 9174998"/>
              <a:gd name="connsiteY1" fmla="*/ 0 h 1879169"/>
              <a:gd name="connsiteX2" fmla="*/ 9174998 w 9174998"/>
              <a:gd name="connsiteY2" fmla="*/ 0 h 1879169"/>
              <a:gd name="connsiteX3" fmla="*/ 8037518 w 9174998"/>
              <a:gd name="connsiteY3" fmla="*/ 1879169 h 1879169"/>
              <a:gd name="connsiteX4" fmla="*/ 0 w 9174998"/>
              <a:gd name="connsiteY4" fmla="*/ 1879169 h 1879169"/>
              <a:gd name="connsiteX0-1" fmla="*/ 0 w 9174998"/>
              <a:gd name="connsiteY0-2" fmla="*/ 1879169 h 1879169"/>
              <a:gd name="connsiteX1-3" fmla="*/ 2229 w 9174998"/>
              <a:gd name="connsiteY1-4" fmla="*/ 3874 h 1879169"/>
              <a:gd name="connsiteX2-5" fmla="*/ 9174998 w 9174998"/>
              <a:gd name="connsiteY2-6" fmla="*/ 0 h 1879169"/>
              <a:gd name="connsiteX3-7" fmla="*/ 8037518 w 9174998"/>
              <a:gd name="connsiteY3-8" fmla="*/ 1879169 h 1879169"/>
              <a:gd name="connsiteX4-9" fmla="*/ 0 w 9174998"/>
              <a:gd name="connsiteY4-10" fmla="*/ 1879169 h 187916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9174998" h="1879169">
                <a:moveTo>
                  <a:pt x="0" y="1879169"/>
                </a:moveTo>
                <a:lnTo>
                  <a:pt x="2229" y="3874"/>
                </a:lnTo>
                <a:lnTo>
                  <a:pt x="9174998" y="0"/>
                </a:lnTo>
                <a:lnTo>
                  <a:pt x="8037518" y="1879169"/>
                </a:lnTo>
                <a:lnTo>
                  <a:pt x="0" y="187916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rgbClr val="277EB1">
              <a:shade val="50000"/>
            </a:srgbClr>
          </a:lnRef>
          <a:fillRef idx="1">
            <a:srgbClr val="277EB1"/>
          </a:fillRef>
          <a:effectRef idx="0">
            <a:srgbClr val="277EB1"/>
          </a:effectRef>
          <a:fontRef idx="minor">
            <a:sysClr val="window" lastClr="FFFFFF"/>
          </a:fontRef>
        </p:style>
        <p:txBody>
          <a:bodyPr rtlCol="0" anchor="ctr">
            <a:normAutofit/>
          </a:bodyPr>
          <a:lstStyle/>
          <a:p>
            <a:pPr algn="ctr" fontAlgn="base"/>
            <a:endParaRPr lang="zh-CN" altLang="en-US" sz="100" strike="noStrike" baseline="0" noProof="1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9" name="平行四边形 18"/>
          <p:cNvSpPr/>
          <p:nvPr>
            <p:custDataLst>
              <p:tags r:id="rId2"/>
            </p:custDataLst>
          </p:nvPr>
        </p:nvSpPr>
        <p:spPr>
          <a:xfrm flipH="1">
            <a:off x="1509184" y="6302375"/>
            <a:ext cx="9173633" cy="555625"/>
          </a:xfrm>
          <a:prstGeom prst="parallelogram">
            <a:avLst>
              <a:gd name="adj" fmla="val 17101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rgbClr val="277EB1">
              <a:shade val="50000"/>
            </a:srgbClr>
          </a:lnRef>
          <a:fillRef idx="1">
            <a:srgbClr val="277EB1"/>
          </a:fillRef>
          <a:effectRef idx="0">
            <a:srgbClr val="277EB1"/>
          </a:effectRef>
          <a:fontRef idx="minor">
            <a:sysClr val="window" lastClr="FFFFFF"/>
          </a:fontRef>
        </p:style>
        <p:txBody>
          <a:bodyPr rtlCol="0" anchor="ctr">
            <a:normAutofit/>
          </a:bodyPr>
          <a:lstStyle/>
          <a:p>
            <a:pPr algn="ctr" fontAlgn="base"/>
            <a:endParaRPr lang="zh-CN" altLang="en-US" sz="100" strike="noStrike" baseline="0" noProof="1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0" name="平行四边形 3"/>
          <p:cNvSpPr/>
          <p:nvPr>
            <p:custDataLst>
              <p:tags r:id="rId3"/>
            </p:custDataLst>
          </p:nvPr>
        </p:nvSpPr>
        <p:spPr>
          <a:xfrm flipH="1">
            <a:off x="3016251" y="6013450"/>
            <a:ext cx="9175751" cy="844550"/>
          </a:xfrm>
          <a:custGeom>
            <a:avLst/>
            <a:gdLst>
              <a:gd name="connsiteX0" fmla="*/ 0 w 9174998"/>
              <a:gd name="connsiteY0" fmla="*/ 1879169 h 1879169"/>
              <a:gd name="connsiteX1" fmla="*/ 1137480 w 9174998"/>
              <a:gd name="connsiteY1" fmla="*/ 0 h 1879169"/>
              <a:gd name="connsiteX2" fmla="*/ 9174998 w 9174998"/>
              <a:gd name="connsiteY2" fmla="*/ 0 h 1879169"/>
              <a:gd name="connsiteX3" fmla="*/ 8037518 w 9174998"/>
              <a:gd name="connsiteY3" fmla="*/ 1879169 h 1879169"/>
              <a:gd name="connsiteX4" fmla="*/ 0 w 9174998"/>
              <a:gd name="connsiteY4" fmla="*/ 1879169 h 1879169"/>
              <a:gd name="connsiteX0-1" fmla="*/ 0 w 9174998"/>
              <a:gd name="connsiteY0-2" fmla="*/ 1879169 h 1879169"/>
              <a:gd name="connsiteX1-3" fmla="*/ 2229 w 9174998"/>
              <a:gd name="connsiteY1-4" fmla="*/ 3874 h 1879169"/>
              <a:gd name="connsiteX2-5" fmla="*/ 9174998 w 9174998"/>
              <a:gd name="connsiteY2-6" fmla="*/ 0 h 1879169"/>
              <a:gd name="connsiteX3-7" fmla="*/ 8037518 w 9174998"/>
              <a:gd name="connsiteY3-8" fmla="*/ 1879169 h 1879169"/>
              <a:gd name="connsiteX4-9" fmla="*/ 0 w 9174998"/>
              <a:gd name="connsiteY4-10" fmla="*/ 1879169 h 187916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9174998" h="1879169">
                <a:moveTo>
                  <a:pt x="0" y="1879169"/>
                </a:moveTo>
                <a:lnTo>
                  <a:pt x="2229" y="3874"/>
                </a:lnTo>
                <a:lnTo>
                  <a:pt x="9174998" y="0"/>
                </a:lnTo>
                <a:lnTo>
                  <a:pt x="8037518" y="1879169"/>
                </a:lnTo>
                <a:lnTo>
                  <a:pt x="0" y="187916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rgbClr val="277EB1">
              <a:shade val="50000"/>
            </a:srgbClr>
          </a:lnRef>
          <a:fillRef idx="1">
            <a:srgbClr val="277EB1"/>
          </a:fillRef>
          <a:effectRef idx="0">
            <a:srgbClr val="277EB1"/>
          </a:effectRef>
          <a:fontRef idx="minor">
            <a:sysClr val="window" lastClr="FFFFFF"/>
          </a:fontRef>
        </p:style>
        <p:txBody>
          <a:bodyPr rtlCol="0" anchor="ctr">
            <a:normAutofit/>
          </a:bodyPr>
          <a:lstStyle/>
          <a:p>
            <a:pPr algn="ctr" fontAlgn="base"/>
            <a:endParaRPr lang="zh-CN" altLang="en-US" sz="100" strike="noStrike" baseline="0" noProof="1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1" name="平行四边形 3"/>
          <p:cNvSpPr/>
          <p:nvPr>
            <p:custDataLst>
              <p:tags r:id="rId4"/>
            </p:custDataLst>
          </p:nvPr>
        </p:nvSpPr>
        <p:spPr>
          <a:xfrm rot="10800000" flipH="1">
            <a:off x="0" y="0"/>
            <a:ext cx="2817284" cy="541338"/>
          </a:xfrm>
          <a:custGeom>
            <a:avLst/>
            <a:gdLst>
              <a:gd name="connsiteX0" fmla="*/ 0 w 9174998"/>
              <a:gd name="connsiteY0" fmla="*/ 1879169 h 1879169"/>
              <a:gd name="connsiteX1" fmla="*/ 1137480 w 9174998"/>
              <a:gd name="connsiteY1" fmla="*/ 0 h 1879169"/>
              <a:gd name="connsiteX2" fmla="*/ 9174998 w 9174998"/>
              <a:gd name="connsiteY2" fmla="*/ 0 h 1879169"/>
              <a:gd name="connsiteX3" fmla="*/ 8037518 w 9174998"/>
              <a:gd name="connsiteY3" fmla="*/ 1879169 h 1879169"/>
              <a:gd name="connsiteX4" fmla="*/ 0 w 9174998"/>
              <a:gd name="connsiteY4" fmla="*/ 1879169 h 1879169"/>
              <a:gd name="connsiteX0-1" fmla="*/ 0 w 9174998"/>
              <a:gd name="connsiteY0-2" fmla="*/ 1879169 h 1879169"/>
              <a:gd name="connsiteX1-3" fmla="*/ 2229 w 9174998"/>
              <a:gd name="connsiteY1-4" fmla="*/ 3874 h 1879169"/>
              <a:gd name="connsiteX2-5" fmla="*/ 9174998 w 9174998"/>
              <a:gd name="connsiteY2-6" fmla="*/ 0 h 1879169"/>
              <a:gd name="connsiteX3-7" fmla="*/ 8037518 w 9174998"/>
              <a:gd name="connsiteY3-8" fmla="*/ 1879169 h 1879169"/>
              <a:gd name="connsiteX4-9" fmla="*/ 0 w 9174998"/>
              <a:gd name="connsiteY4-10" fmla="*/ 1879169 h 187916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9174998" h="1879169">
                <a:moveTo>
                  <a:pt x="0" y="1879169"/>
                </a:moveTo>
                <a:lnTo>
                  <a:pt x="2229" y="3874"/>
                </a:lnTo>
                <a:lnTo>
                  <a:pt x="9174998" y="0"/>
                </a:lnTo>
                <a:lnTo>
                  <a:pt x="8037518" y="1879169"/>
                </a:lnTo>
                <a:lnTo>
                  <a:pt x="0" y="187916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rgbClr val="277EB1">
              <a:shade val="50000"/>
            </a:srgbClr>
          </a:lnRef>
          <a:fillRef idx="1">
            <a:srgbClr val="277EB1"/>
          </a:fillRef>
          <a:effectRef idx="0">
            <a:srgbClr val="277EB1"/>
          </a:effectRef>
          <a:fontRef idx="minor">
            <a:sysClr val="window" lastClr="FFFFFF"/>
          </a:fontRef>
        </p:style>
        <p:txBody>
          <a:bodyPr rtlCol="0" anchor="ctr">
            <a:normAutofit/>
          </a:bodyPr>
          <a:lstStyle/>
          <a:p>
            <a:pPr algn="ctr" fontAlgn="base"/>
            <a:endParaRPr lang="zh-CN" altLang="en-US" sz="100" strike="noStrike" baseline="0" noProof="1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2" name="平行四边形 3"/>
          <p:cNvSpPr/>
          <p:nvPr>
            <p:custDataLst>
              <p:tags r:id="rId5"/>
            </p:custDataLst>
          </p:nvPr>
        </p:nvSpPr>
        <p:spPr>
          <a:xfrm flipH="1">
            <a:off x="2400300" y="0"/>
            <a:ext cx="9791700" cy="666750"/>
          </a:xfrm>
          <a:custGeom>
            <a:avLst/>
            <a:gdLst>
              <a:gd name="connsiteX0" fmla="*/ 0 w 9174998"/>
              <a:gd name="connsiteY0" fmla="*/ 1879169 h 1879169"/>
              <a:gd name="connsiteX1" fmla="*/ 1137480 w 9174998"/>
              <a:gd name="connsiteY1" fmla="*/ 0 h 1879169"/>
              <a:gd name="connsiteX2" fmla="*/ 9174998 w 9174998"/>
              <a:gd name="connsiteY2" fmla="*/ 0 h 1879169"/>
              <a:gd name="connsiteX3" fmla="*/ 8037518 w 9174998"/>
              <a:gd name="connsiteY3" fmla="*/ 1879169 h 1879169"/>
              <a:gd name="connsiteX4" fmla="*/ 0 w 9174998"/>
              <a:gd name="connsiteY4" fmla="*/ 1879169 h 1879169"/>
              <a:gd name="connsiteX0-1" fmla="*/ 0 w 9174998"/>
              <a:gd name="connsiteY0-2" fmla="*/ 1879169 h 1879169"/>
              <a:gd name="connsiteX1-3" fmla="*/ 2229 w 9174998"/>
              <a:gd name="connsiteY1-4" fmla="*/ 3874 h 1879169"/>
              <a:gd name="connsiteX2-5" fmla="*/ 9174998 w 9174998"/>
              <a:gd name="connsiteY2-6" fmla="*/ 0 h 1879169"/>
              <a:gd name="connsiteX3-7" fmla="*/ 8037518 w 9174998"/>
              <a:gd name="connsiteY3-8" fmla="*/ 1879169 h 1879169"/>
              <a:gd name="connsiteX4-9" fmla="*/ 0 w 9174998"/>
              <a:gd name="connsiteY4-10" fmla="*/ 1879169 h 1879169"/>
              <a:gd name="connsiteX0-11" fmla="*/ 0 w 9174998"/>
              <a:gd name="connsiteY0-12" fmla="*/ 1879169 h 1879169"/>
              <a:gd name="connsiteX1-13" fmla="*/ 2229 w 9174998"/>
              <a:gd name="connsiteY1-14" fmla="*/ 3874 h 1879169"/>
              <a:gd name="connsiteX2-15" fmla="*/ 9174998 w 9174998"/>
              <a:gd name="connsiteY2-16" fmla="*/ 0 h 1879169"/>
              <a:gd name="connsiteX3-17" fmla="*/ 8826080 w 9174998"/>
              <a:gd name="connsiteY3-18" fmla="*/ 1879169 h 1879169"/>
              <a:gd name="connsiteX4-19" fmla="*/ 0 w 9174998"/>
              <a:gd name="connsiteY4-20" fmla="*/ 1879169 h 1879169"/>
              <a:gd name="connsiteX0-21" fmla="*/ 0 w 9174998"/>
              <a:gd name="connsiteY0-22" fmla="*/ 1879169 h 1879169"/>
              <a:gd name="connsiteX1-23" fmla="*/ 2229 w 9174998"/>
              <a:gd name="connsiteY1-24" fmla="*/ 3874 h 1879169"/>
              <a:gd name="connsiteX2-25" fmla="*/ 9174998 w 9174998"/>
              <a:gd name="connsiteY2-26" fmla="*/ 0 h 1879169"/>
              <a:gd name="connsiteX3-27" fmla="*/ 8863433 w 9174998"/>
              <a:gd name="connsiteY3-28" fmla="*/ 1818281 h 1879169"/>
              <a:gd name="connsiteX4-29" fmla="*/ 0 w 9174998"/>
              <a:gd name="connsiteY4-30" fmla="*/ 1879169 h 1879169"/>
              <a:gd name="connsiteX0-31" fmla="*/ 0 w 9174998"/>
              <a:gd name="connsiteY0-32" fmla="*/ 1879169 h 1909613"/>
              <a:gd name="connsiteX1-33" fmla="*/ 2229 w 9174998"/>
              <a:gd name="connsiteY1-34" fmla="*/ 3874 h 1909613"/>
              <a:gd name="connsiteX2-35" fmla="*/ 9174998 w 9174998"/>
              <a:gd name="connsiteY2-36" fmla="*/ 0 h 1909613"/>
              <a:gd name="connsiteX3-37" fmla="*/ 8834381 w 9174998"/>
              <a:gd name="connsiteY3-38" fmla="*/ 1909613 h 1909613"/>
              <a:gd name="connsiteX4-39" fmla="*/ 0 w 9174998"/>
              <a:gd name="connsiteY4-40" fmla="*/ 1879169 h 190961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9174998" h="1909613">
                <a:moveTo>
                  <a:pt x="0" y="1879169"/>
                </a:moveTo>
                <a:lnTo>
                  <a:pt x="2229" y="3874"/>
                </a:lnTo>
                <a:lnTo>
                  <a:pt x="9174998" y="0"/>
                </a:lnTo>
                <a:lnTo>
                  <a:pt x="8834381" y="1909613"/>
                </a:lnTo>
                <a:lnTo>
                  <a:pt x="0" y="187916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rgbClr val="277EB1">
              <a:shade val="50000"/>
            </a:srgbClr>
          </a:lnRef>
          <a:fillRef idx="1">
            <a:srgbClr val="277EB1"/>
          </a:fillRef>
          <a:effectRef idx="0">
            <a:srgbClr val="277EB1"/>
          </a:effectRef>
          <a:fontRef idx="minor">
            <a:sysClr val="window" lastClr="FFFFFF"/>
          </a:fontRef>
        </p:style>
        <p:txBody>
          <a:bodyPr rtlCol="0" anchor="ctr">
            <a:normAutofit/>
          </a:bodyPr>
          <a:lstStyle/>
          <a:p>
            <a:pPr algn="ctr" fontAlgn="base"/>
            <a:endParaRPr lang="zh-CN" altLang="en-US" sz="100" strike="noStrike" baseline="0" noProof="1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</a:endParaRPr>
          </a:p>
        </p:txBody>
      </p:sp>
      <p:cxnSp>
        <p:nvCxnSpPr>
          <p:cNvPr id="26" name="直接连接符 25"/>
          <p:cNvCxnSpPr/>
          <p:nvPr>
            <p:custDataLst>
              <p:tags r:id="rId6"/>
            </p:custDataLst>
          </p:nvPr>
        </p:nvCxnSpPr>
        <p:spPr>
          <a:xfrm>
            <a:off x="2192867" y="3622675"/>
            <a:ext cx="7897284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2192655" y="2361452"/>
            <a:ext cx="7896859" cy="1223414"/>
          </a:xfrm>
        </p:spPr>
        <p:txBody>
          <a:bodyPr lIns="90000" tIns="46800" rIns="90000" bIns="0" anchor="b" anchorCtr="0">
            <a:normAutofit/>
          </a:bodyPr>
          <a:lstStyle>
            <a:lvl1pPr algn="ctr">
              <a:defRPr sz="4950" b="0" spc="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85S" pitchFamily="18" charset="-122"/>
              </a:defRPr>
            </a:lvl1pPr>
          </a:lstStyle>
          <a:p>
            <a:pPr fontAlgn="auto"/>
            <a:r>
              <a:rPr lang="zh-CN" altLang="en-US" sz="4950" strike="noStrike" noProof="1"/>
              <a:t>单击此处编辑标题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2192655" y="3675518"/>
            <a:ext cx="7896859" cy="739883"/>
          </a:xfrm>
        </p:spPr>
        <p:txBody>
          <a:bodyPr lIns="90000" tIns="0" rIns="90000" bIns="46800">
            <a:norm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auto"/>
            <a:r>
              <a:rPr lang="zh-CN" altLang="en-US" strike="noStrike" noProof="1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80533" y="6350000"/>
            <a:ext cx="2698751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2022/7/23</a:t>
            </a:fld>
            <a:endParaRPr lang="zh-CN" altLang="en-US" strike="noStrike" noProof="1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917" y="6350000"/>
            <a:ext cx="39581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0000"/>
            <a:ext cx="27008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7" name="组合 6"/>
          <p:cNvGrpSpPr/>
          <p:nvPr/>
        </p:nvGrpSpPr>
        <p:grpSpPr>
          <a:xfrm>
            <a:off x="0" y="6575425"/>
            <a:ext cx="12192000" cy="282575"/>
            <a:chOff x="0" y="5838825"/>
            <a:chExt cx="12192000" cy="1019175"/>
          </a:xfrm>
        </p:grpSpPr>
        <p:sp>
          <p:nvSpPr>
            <p:cNvPr id="8" name="矩形 7"/>
            <p:cNvSpPr/>
            <p:nvPr>
              <p:custDataLst>
                <p:tags r:id="rId4"/>
              </p:custDataLst>
            </p:nvPr>
          </p:nvSpPr>
          <p:spPr>
            <a:xfrm flipV="1">
              <a:off x="0" y="5958840"/>
              <a:ext cx="12192000" cy="175260"/>
            </a:xfrm>
            <a:prstGeom prst="rect">
              <a:avLst/>
            </a:prstGeom>
            <a:solidFill>
              <a:srgbClr val="333C4A">
                <a:alpha val="9000"/>
              </a:srgbClr>
            </a:solidFill>
            <a:ln>
              <a:noFill/>
            </a:ln>
          </p:spPr>
          <p:style>
            <a:lnRef idx="2">
              <a:srgbClr val="333C4A">
                <a:shade val="50000"/>
              </a:srgbClr>
            </a:lnRef>
            <a:fillRef idx="1">
              <a:srgbClr val="333C4A"/>
            </a:fillRef>
            <a:effectRef idx="0">
              <a:srgbClr val="333C4A"/>
            </a:effectRef>
            <a:fontRef idx="minor">
              <a:sysClr val="window" lastClr="FFFFFF"/>
            </a:fontRef>
          </p:style>
          <p:txBody>
            <a:bodyPr rtlCol="0" anchor="ctr">
              <a:normAutofit fontScale="25000" lnSpcReduction="20000"/>
            </a:bodyPr>
            <a:lstStyle/>
            <a:p>
              <a:pPr algn="ctr" fontAlgn="base"/>
              <a:endParaRPr lang="zh-CN" altLang="en-US" sz="100" strike="noStrike" baseline="0" noProof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>
              <p:custDataLst>
                <p:tags r:id="rId5"/>
              </p:custDataLst>
            </p:nvPr>
          </p:nvSpPr>
          <p:spPr>
            <a:xfrm>
              <a:off x="0" y="6134100"/>
              <a:ext cx="12192000" cy="7239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rgbClr val="333C4A">
                <a:shade val="50000"/>
              </a:srgbClr>
            </a:lnRef>
            <a:fillRef idx="1">
              <a:srgbClr val="333C4A"/>
            </a:fillRef>
            <a:effectRef idx="0">
              <a:srgbClr val="333C4A"/>
            </a:effectRef>
            <a:fontRef idx="minor">
              <a:sysClr val="window" lastClr="FFFFFF"/>
            </a:fontRef>
          </p:style>
          <p:txBody>
            <a:bodyPr rtlCol="0" anchor="ctr">
              <a:normAutofit/>
            </a:bodyPr>
            <a:lstStyle/>
            <a:p>
              <a:pPr algn="ctr" fontAlgn="base"/>
              <a:endParaRPr lang="zh-CN" altLang="en-US" sz="100" strike="noStrike" baseline="0" noProof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" name="矩形 3"/>
            <p:cNvSpPr/>
            <p:nvPr>
              <p:custDataLst>
                <p:tags r:id="rId6"/>
              </p:custDataLst>
            </p:nvPr>
          </p:nvSpPr>
          <p:spPr>
            <a:xfrm>
              <a:off x="3505200" y="5838825"/>
              <a:ext cx="5181600" cy="590550"/>
            </a:xfrm>
            <a:custGeom>
              <a:avLst/>
              <a:gdLst>
                <a:gd name="connsiteX0" fmla="*/ 0 w 5181600"/>
                <a:gd name="connsiteY0" fmla="*/ 0 h 723900"/>
                <a:gd name="connsiteX1" fmla="*/ 5181600 w 5181600"/>
                <a:gd name="connsiteY1" fmla="*/ 0 h 723900"/>
                <a:gd name="connsiteX2" fmla="*/ 5181600 w 5181600"/>
                <a:gd name="connsiteY2" fmla="*/ 723900 h 723900"/>
                <a:gd name="connsiteX3" fmla="*/ 0 w 5181600"/>
                <a:gd name="connsiteY3" fmla="*/ 723900 h 723900"/>
                <a:gd name="connsiteX4" fmla="*/ 0 w 5181600"/>
                <a:gd name="connsiteY4" fmla="*/ 0 h 723900"/>
                <a:gd name="connsiteX0-1" fmla="*/ 472440 w 5181600"/>
                <a:gd name="connsiteY0-2" fmla="*/ 0 h 731520"/>
                <a:gd name="connsiteX1-3" fmla="*/ 5181600 w 5181600"/>
                <a:gd name="connsiteY1-4" fmla="*/ 7620 h 731520"/>
                <a:gd name="connsiteX2-5" fmla="*/ 5181600 w 5181600"/>
                <a:gd name="connsiteY2-6" fmla="*/ 731520 h 731520"/>
                <a:gd name="connsiteX3-7" fmla="*/ 0 w 5181600"/>
                <a:gd name="connsiteY3-8" fmla="*/ 731520 h 731520"/>
                <a:gd name="connsiteX4-9" fmla="*/ 472440 w 5181600"/>
                <a:gd name="connsiteY4-10" fmla="*/ 0 h 731520"/>
                <a:gd name="connsiteX0-11" fmla="*/ 472440 w 5181600"/>
                <a:gd name="connsiteY0-12" fmla="*/ 15240 h 746760"/>
                <a:gd name="connsiteX1-13" fmla="*/ 4701540 w 5181600"/>
                <a:gd name="connsiteY1-14" fmla="*/ 0 h 746760"/>
                <a:gd name="connsiteX2-15" fmla="*/ 5181600 w 5181600"/>
                <a:gd name="connsiteY2-16" fmla="*/ 746760 h 746760"/>
                <a:gd name="connsiteX3-17" fmla="*/ 0 w 5181600"/>
                <a:gd name="connsiteY3-18" fmla="*/ 746760 h 746760"/>
                <a:gd name="connsiteX4-19" fmla="*/ 472440 w 5181600"/>
                <a:gd name="connsiteY4-20" fmla="*/ 15240 h 74676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5181600" h="746760">
                  <a:moveTo>
                    <a:pt x="472440" y="15240"/>
                  </a:moveTo>
                  <a:lnTo>
                    <a:pt x="4701540" y="0"/>
                  </a:lnTo>
                  <a:lnTo>
                    <a:pt x="5181600" y="746760"/>
                  </a:lnTo>
                  <a:lnTo>
                    <a:pt x="0" y="746760"/>
                  </a:lnTo>
                  <a:lnTo>
                    <a:pt x="472440" y="1524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rgbClr val="333C4A">
                <a:shade val="50000"/>
              </a:srgbClr>
            </a:lnRef>
            <a:fillRef idx="1">
              <a:srgbClr val="333C4A"/>
            </a:fillRef>
            <a:effectRef idx="0">
              <a:srgbClr val="333C4A"/>
            </a:effectRef>
            <a:fontRef idx="minor">
              <a:sysClr val="window" lastClr="FFFFFF"/>
            </a:fontRef>
          </p:style>
          <p:txBody>
            <a:bodyPr rtlCol="0" anchor="ctr">
              <a:normAutofit/>
            </a:bodyPr>
            <a:lstStyle/>
            <a:p>
              <a:pPr algn="ctr" fontAlgn="base"/>
              <a:endParaRPr lang="zh-CN" altLang="en-US" sz="100" strike="noStrike" baseline="0" noProof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3" y="443234"/>
            <a:ext cx="10852237" cy="441964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69883" y="952508"/>
            <a:ext cx="10852237" cy="5388907"/>
          </a:xfrm>
        </p:spPr>
        <p:txBody>
          <a:bodyPr vert="horz" lIns="101600" tIns="0" rIns="82550" bIns="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 fontAlgn="auto"/>
            <a:r>
              <a:rPr strike="noStrike" noProof="1">
                <a:sym typeface="+mn-ea"/>
              </a:rPr>
              <a:t>单击此处编辑母版文本样式</a:t>
            </a:r>
          </a:p>
          <a:p>
            <a:pPr lvl="1" fontAlgn="auto"/>
            <a:r>
              <a:rPr strike="noStrike" noProof="1">
                <a:sym typeface="+mn-ea"/>
              </a:rPr>
              <a:t>第二级</a:t>
            </a:r>
          </a:p>
          <a:p>
            <a:pPr lvl="2" fontAlgn="auto"/>
            <a:r>
              <a:rPr strike="noStrike" noProof="1">
                <a:sym typeface="+mn-ea"/>
              </a:rPr>
              <a:t>第三级</a:t>
            </a:r>
          </a:p>
          <a:p>
            <a:pPr lvl="3" fontAlgn="auto"/>
            <a:r>
              <a:rPr strike="noStrike" noProof="1">
                <a:sym typeface="+mn-ea"/>
              </a:rPr>
              <a:t>第四级</a:t>
            </a:r>
          </a:p>
          <a:p>
            <a:pPr lvl="4" fontAlgn="auto"/>
            <a:r>
              <a:rPr strike="noStrike" noProof="1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880533" y="6350000"/>
            <a:ext cx="2698751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2022/7/23</a:t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917" y="6350000"/>
            <a:ext cx="39581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610600" y="6350000"/>
            <a:ext cx="27008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任意多边形: 形状 9"/>
          <p:cNvSpPr/>
          <p:nvPr>
            <p:custDataLst>
              <p:tags r:id="rId1"/>
            </p:custDataLst>
          </p:nvPr>
        </p:nvSpPr>
        <p:spPr>
          <a:xfrm>
            <a:off x="0" y="0"/>
            <a:ext cx="3397251" cy="6858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548156" y="0"/>
              </a:cxn>
              <a:cxn ang="0">
                <a:pos x="2548156" y="6858000"/>
              </a:cxn>
              <a:cxn ang="0">
                <a:pos x="0" y="6858000"/>
              </a:cxn>
            </a:cxnLst>
            <a:rect l="0" t="0" r="0" b="0"/>
            <a:pathLst>
              <a:path w="12192000" h="2851150">
                <a:moveTo>
                  <a:pt x="0" y="0"/>
                </a:moveTo>
                <a:lnTo>
                  <a:pt x="12192000" y="0"/>
                </a:lnTo>
                <a:lnTo>
                  <a:pt x="12192000" y="2851150"/>
                </a:lnTo>
                <a:lnTo>
                  <a:pt x="0" y="2851150"/>
                </a:lnTo>
                <a:close/>
              </a:path>
            </a:pathLst>
          </a:custGeom>
          <a:solidFill>
            <a:srgbClr val="143F59"/>
          </a:solidFill>
          <a:ln w="6350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" name="任意多边形: 形状 10"/>
          <p:cNvSpPr/>
          <p:nvPr>
            <p:custDataLst>
              <p:tags r:id="rId2"/>
            </p:custDataLst>
          </p:nvPr>
        </p:nvSpPr>
        <p:spPr>
          <a:xfrm>
            <a:off x="1437217" y="1827213"/>
            <a:ext cx="9711267" cy="3667125"/>
          </a:xfrm>
          <a:custGeom>
            <a:avLst/>
            <a:gdLst>
              <a:gd name="connsiteX0" fmla="*/ 0 w 2609850"/>
              <a:gd name="connsiteY0" fmla="*/ 0 h 2508250"/>
              <a:gd name="connsiteX1" fmla="*/ 2609850 w 2609850"/>
              <a:gd name="connsiteY1" fmla="*/ 0 h 2508250"/>
              <a:gd name="connsiteX2" fmla="*/ 2609850 w 2609850"/>
              <a:gd name="connsiteY2" fmla="*/ 2508250 h 2508250"/>
              <a:gd name="connsiteX3" fmla="*/ 0 w 2609850"/>
              <a:gd name="connsiteY3" fmla="*/ 2508250 h 250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9850" h="2508250">
                <a:moveTo>
                  <a:pt x="0" y="0"/>
                </a:moveTo>
                <a:lnTo>
                  <a:pt x="2609850" y="0"/>
                </a:lnTo>
                <a:lnTo>
                  <a:pt x="2609850" y="2508250"/>
                </a:lnTo>
                <a:lnTo>
                  <a:pt x="0" y="2508250"/>
                </a:lnTo>
                <a:close/>
              </a:path>
            </a:pathLst>
          </a:custGeom>
          <a:solidFill>
            <a:schemeClr val="bg1"/>
          </a:solidFill>
          <a:ln w="6350" cap="flat">
            <a:noFill/>
            <a:prstDash val="solid"/>
            <a:miter/>
          </a:ln>
          <a:effectLst>
            <a:outerShdw blurRad="3175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>
            <a:normAutofit/>
          </a:bodyPr>
          <a:lstStyle/>
          <a:p>
            <a:pPr fontAlgn="base"/>
            <a:endParaRPr lang="zh-CN" altLang="en-US" sz="100" strike="noStrike" baseline="0" noProof="1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3" name="任意多边形: 形状 12"/>
          <p:cNvSpPr/>
          <p:nvPr>
            <p:custDataLst>
              <p:tags r:id="rId3"/>
            </p:custDataLst>
          </p:nvPr>
        </p:nvSpPr>
        <p:spPr>
          <a:xfrm>
            <a:off x="9859433" y="1363663"/>
            <a:ext cx="1289051" cy="46038"/>
          </a:xfrm>
          <a:custGeom>
            <a:avLst/>
            <a:gdLst>
              <a:gd name="connsiteX0" fmla="*/ 0 w 1289050"/>
              <a:gd name="connsiteY0" fmla="*/ 0 h 171450"/>
              <a:gd name="connsiteX1" fmla="*/ 1289050 w 1289050"/>
              <a:gd name="connsiteY1" fmla="*/ 0 h 171450"/>
              <a:gd name="connsiteX2" fmla="*/ 1289050 w 1289050"/>
              <a:gd name="connsiteY2" fmla="*/ 171450 h 171450"/>
              <a:gd name="connsiteX3" fmla="*/ 0 w 1289050"/>
              <a:gd name="connsiteY3" fmla="*/ 171450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9050" h="171450">
                <a:moveTo>
                  <a:pt x="0" y="0"/>
                </a:moveTo>
                <a:lnTo>
                  <a:pt x="1289050" y="0"/>
                </a:lnTo>
                <a:lnTo>
                  <a:pt x="1289050" y="171450"/>
                </a:lnTo>
                <a:lnTo>
                  <a:pt x="0" y="171450"/>
                </a:lnTo>
                <a:close/>
              </a:path>
            </a:pathLst>
          </a:custGeom>
          <a:solidFill>
            <a:schemeClr val="accent3"/>
          </a:solidFill>
          <a:ln w="6350" cap="flat">
            <a:noFill/>
            <a:prstDash val="solid"/>
            <a:miter/>
          </a:ln>
        </p:spPr>
        <p:txBody>
          <a:bodyPr rtlCol="0" anchor="ctr">
            <a:normAutofit fontScale="25000" lnSpcReduction="20000"/>
          </a:bodyPr>
          <a:lstStyle/>
          <a:p>
            <a:pPr fontAlgn="base"/>
            <a:endParaRPr lang="zh-CN" altLang="en-US" sz="100" strike="noStrike" baseline="0" noProof="1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309755" y="2557924"/>
            <a:ext cx="6015208" cy="2357611"/>
          </a:xfrm>
        </p:spPr>
        <p:txBody>
          <a:bodyPr lIns="90000" tIns="46800" rIns="90000" bIns="46800" anchor="ctr" anchorCtr="0">
            <a:normAutofit/>
          </a:bodyPr>
          <a:lstStyle>
            <a:lvl1pPr>
              <a:defRPr sz="540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85S" pitchFamily="18" charset="-122"/>
              </a:defRPr>
            </a:lvl1pPr>
          </a:lstStyle>
          <a:p>
            <a:pPr fontAlgn="auto"/>
            <a:r>
              <a:rPr lang="zh-CN" altLang="en-US" strike="noStrike" noProof="1"/>
              <a:t>单击此处编辑标题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80533" y="6350000"/>
            <a:ext cx="2698751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2022/7/23</a:t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917" y="6350000"/>
            <a:ext cx="39581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50000"/>
            <a:ext cx="27008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5" name="组合 7"/>
          <p:cNvGrpSpPr/>
          <p:nvPr/>
        </p:nvGrpSpPr>
        <p:grpSpPr>
          <a:xfrm>
            <a:off x="0" y="6575425"/>
            <a:ext cx="12192000" cy="282575"/>
            <a:chOff x="0" y="5838825"/>
            <a:chExt cx="12192000" cy="1019175"/>
          </a:xfrm>
        </p:grpSpPr>
        <p:sp>
          <p:nvSpPr>
            <p:cNvPr id="9" name="矩形 8"/>
            <p:cNvSpPr/>
            <p:nvPr>
              <p:custDataLst>
                <p:tags r:id="rId4"/>
              </p:custDataLst>
            </p:nvPr>
          </p:nvSpPr>
          <p:spPr>
            <a:xfrm flipV="1">
              <a:off x="0" y="5958840"/>
              <a:ext cx="12192000" cy="175260"/>
            </a:xfrm>
            <a:prstGeom prst="rect">
              <a:avLst/>
            </a:prstGeom>
            <a:solidFill>
              <a:srgbClr val="333C4A">
                <a:alpha val="9000"/>
              </a:srgbClr>
            </a:solidFill>
            <a:ln>
              <a:noFill/>
            </a:ln>
          </p:spPr>
          <p:style>
            <a:lnRef idx="2">
              <a:srgbClr val="333C4A">
                <a:shade val="50000"/>
              </a:srgbClr>
            </a:lnRef>
            <a:fillRef idx="1">
              <a:srgbClr val="333C4A"/>
            </a:fillRef>
            <a:effectRef idx="0">
              <a:srgbClr val="333C4A"/>
            </a:effectRef>
            <a:fontRef idx="minor">
              <a:sysClr val="window" lastClr="FFFFFF"/>
            </a:fontRef>
          </p:style>
          <p:txBody>
            <a:bodyPr rtlCol="0" anchor="ctr">
              <a:normAutofit fontScale="25000" lnSpcReduction="20000"/>
            </a:bodyPr>
            <a:lstStyle/>
            <a:p>
              <a:pPr algn="ctr" fontAlgn="base"/>
              <a:endParaRPr lang="zh-CN" altLang="en-US" sz="100" strike="noStrike" baseline="0" noProof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>
              <p:custDataLst>
                <p:tags r:id="rId5"/>
              </p:custDataLst>
            </p:nvPr>
          </p:nvSpPr>
          <p:spPr>
            <a:xfrm>
              <a:off x="0" y="6134100"/>
              <a:ext cx="12192000" cy="7239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rgbClr val="333C4A">
                <a:shade val="50000"/>
              </a:srgbClr>
            </a:lnRef>
            <a:fillRef idx="1">
              <a:srgbClr val="333C4A"/>
            </a:fillRef>
            <a:effectRef idx="0">
              <a:srgbClr val="333C4A"/>
            </a:effectRef>
            <a:fontRef idx="minor">
              <a:sysClr val="window" lastClr="FFFFFF"/>
            </a:fontRef>
          </p:style>
          <p:txBody>
            <a:bodyPr rtlCol="0" anchor="ctr">
              <a:normAutofit/>
            </a:bodyPr>
            <a:lstStyle/>
            <a:p>
              <a:pPr algn="ctr" fontAlgn="base"/>
              <a:endParaRPr lang="zh-CN" altLang="en-US" sz="100" strike="noStrike" baseline="0" noProof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" name="矩形 3"/>
            <p:cNvSpPr/>
            <p:nvPr>
              <p:custDataLst>
                <p:tags r:id="rId6"/>
              </p:custDataLst>
            </p:nvPr>
          </p:nvSpPr>
          <p:spPr>
            <a:xfrm>
              <a:off x="3505200" y="5838825"/>
              <a:ext cx="5181600" cy="590550"/>
            </a:xfrm>
            <a:custGeom>
              <a:avLst/>
              <a:gdLst>
                <a:gd name="connsiteX0" fmla="*/ 0 w 5181600"/>
                <a:gd name="connsiteY0" fmla="*/ 0 h 723900"/>
                <a:gd name="connsiteX1" fmla="*/ 5181600 w 5181600"/>
                <a:gd name="connsiteY1" fmla="*/ 0 h 723900"/>
                <a:gd name="connsiteX2" fmla="*/ 5181600 w 5181600"/>
                <a:gd name="connsiteY2" fmla="*/ 723900 h 723900"/>
                <a:gd name="connsiteX3" fmla="*/ 0 w 5181600"/>
                <a:gd name="connsiteY3" fmla="*/ 723900 h 723900"/>
                <a:gd name="connsiteX4" fmla="*/ 0 w 5181600"/>
                <a:gd name="connsiteY4" fmla="*/ 0 h 723900"/>
                <a:gd name="connsiteX0-1" fmla="*/ 472440 w 5181600"/>
                <a:gd name="connsiteY0-2" fmla="*/ 0 h 731520"/>
                <a:gd name="connsiteX1-3" fmla="*/ 5181600 w 5181600"/>
                <a:gd name="connsiteY1-4" fmla="*/ 7620 h 731520"/>
                <a:gd name="connsiteX2-5" fmla="*/ 5181600 w 5181600"/>
                <a:gd name="connsiteY2-6" fmla="*/ 731520 h 731520"/>
                <a:gd name="connsiteX3-7" fmla="*/ 0 w 5181600"/>
                <a:gd name="connsiteY3-8" fmla="*/ 731520 h 731520"/>
                <a:gd name="connsiteX4-9" fmla="*/ 472440 w 5181600"/>
                <a:gd name="connsiteY4-10" fmla="*/ 0 h 731520"/>
                <a:gd name="connsiteX0-11" fmla="*/ 472440 w 5181600"/>
                <a:gd name="connsiteY0-12" fmla="*/ 15240 h 746760"/>
                <a:gd name="connsiteX1-13" fmla="*/ 4701540 w 5181600"/>
                <a:gd name="connsiteY1-14" fmla="*/ 0 h 746760"/>
                <a:gd name="connsiteX2-15" fmla="*/ 5181600 w 5181600"/>
                <a:gd name="connsiteY2-16" fmla="*/ 746760 h 746760"/>
                <a:gd name="connsiteX3-17" fmla="*/ 0 w 5181600"/>
                <a:gd name="connsiteY3-18" fmla="*/ 746760 h 746760"/>
                <a:gd name="connsiteX4-19" fmla="*/ 472440 w 5181600"/>
                <a:gd name="connsiteY4-20" fmla="*/ 15240 h 74676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5181600" h="746760">
                  <a:moveTo>
                    <a:pt x="472440" y="15240"/>
                  </a:moveTo>
                  <a:lnTo>
                    <a:pt x="4701540" y="0"/>
                  </a:lnTo>
                  <a:lnTo>
                    <a:pt x="5181600" y="746760"/>
                  </a:lnTo>
                  <a:lnTo>
                    <a:pt x="0" y="746760"/>
                  </a:lnTo>
                  <a:lnTo>
                    <a:pt x="472440" y="1524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rgbClr val="333C4A">
                <a:shade val="50000"/>
              </a:srgbClr>
            </a:lnRef>
            <a:fillRef idx="1">
              <a:srgbClr val="333C4A"/>
            </a:fillRef>
            <a:effectRef idx="0">
              <a:srgbClr val="333C4A"/>
            </a:effectRef>
            <a:fontRef idx="minor">
              <a:sysClr val="window" lastClr="FFFFFF"/>
            </a:fontRef>
          </p:style>
          <p:txBody>
            <a:bodyPr rtlCol="0" anchor="ctr">
              <a:normAutofit/>
            </a:bodyPr>
            <a:lstStyle/>
            <a:p>
              <a:pPr algn="ctr" fontAlgn="base"/>
              <a:endParaRPr lang="zh-CN" altLang="en-US" sz="100" strike="noStrike" baseline="0" noProof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3" y="443234"/>
            <a:ext cx="10852237" cy="441964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69931" y="952508"/>
            <a:ext cx="5283243" cy="5388907"/>
          </a:xfrm>
        </p:spPr>
        <p:txBody>
          <a:bodyPr vert="horz" lIns="101600" tIns="0" rIns="82550" bIns="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 fontAlgn="auto"/>
            <a:r>
              <a:rPr strike="noStrike" noProof="1">
                <a:sym typeface="+mn-ea"/>
              </a:rPr>
              <a:t>单击此处编辑母版文本样式</a:t>
            </a:r>
          </a:p>
          <a:p>
            <a:pPr lvl="1" fontAlgn="auto"/>
            <a:r>
              <a:rPr strike="noStrike" noProof="1">
                <a:sym typeface="+mn-ea"/>
              </a:rPr>
              <a:t>第二级</a:t>
            </a:r>
          </a:p>
          <a:p>
            <a:pPr lvl="2" fontAlgn="auto"/>
            <a:r>
              <a:rPr strike="noStrike" noProof="1">
                <a:sym typeface="+mn-ea"/>
              </a:rPr>
              <a:t>第三级</a:t>
            </a:r>
          </a:p>
          <a:p>
            <a:pPr lvl="3" fontAlgn="auto"/>
            <a:r>
              <a:rPr strike="noStrike" noProof="1">
                <a:sym typeface="+mn-ea"/>
              </a:rPr>
              <a:t>第四级</a:t>
            </a:r>
          </a:p>
          <a:p>
            <a:pPr lvl="4" fontAlgn="auto"/>
            <a:r>
              <a:rPr strike="noStrike" noProof="1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38877" y="952508"/>
            <a:ext cx="5283243" cy="5388907"/>
          </a:xfrm>
        </p:spPr>
        <p:txBody>
          <a:bodyPr>
            <a:normAutofit/>
          </a:bodyPr>
          <a:lstStyle>
            <a:lvl1pPr>
              <a:defRPr sz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sz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sz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sz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sz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880533" y="6350000"/>
            <a:ext cx="2698751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2022/7/23</a:t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917" y="6350000"/>
            <a:ext cx="39581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610600" y="6350000"/>
            <a:ext cx="27008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9" name="组合 9"/>
          <p:cNvGrpSpPr/>
          <p:nvPr/>
        </p:nvGrpSpPr>
        <p:grpSpPr>
          <a:xfrm>
            <a:off x="0" y="6575425"/>
            <a:ext cx="12192000" cy="282575"/>
            <a:chOff x="0" y="5838825"/>
            <a:chExt cx="12192000" cy="1019175"/>
          </a:xfrm>
        </p:grpSpPr>
        <p:sp>
          <p:nvSpPr>
            <p:cNvPr id="11" name="矩形 10"/>
            <p:cNvSpPr/>
            <p:nvPr>
              <p:custDataLst>
                <p:tags r:id="rId4"/>
              </p:custDataLst>
            </p:nvPr>
          </p:nvSpPr>
          <p:spPr>
            <a:xfrm flipV="1">
              <a:off x="0" y="5958840"/>
              <a:ext cx="12192000" cy="175260"/>
            </a:xfrm>
            <a:prstGeom prst="rect">
              <a:avLst/>
            </a:prstGeom>
            <a:solidFill>
              <a:srgbClr val="333C4A">
                <a:alpha val="9000"/>
              </a:srgbClr>
            </a:solidFill>
            <a:ln>
              <a:noFill/>
            </a:ln>
          </p:spPr>
          <p:style>
            <a:lnRef idx="2">
              <a:srgbClr val="333C4A">
                <a:shade val="50000"/>
              </a:srgbClr>
            </a:lnRef>
            <a:fillRef idx="1">
              <a:srgbClr val="333C4A"/>
            </a:fillRef>
            <a:effectRef idx="0">
              <a:srgbClr val="333C4A"/>
            </a:effectRef>
            <a:fontRef idx="minor">
              <a:sysClr val="window" lastClr="FFFFFF"/>
            </a:fontRef>
          </p:style>
          <p:txBody>
            <a:bodyPr rtlCol="0" anchor="ctr">
              <a:normAutofit fontScale="25000" lnSpcReduction="20000"/>
            </a:bodyPr>
            <a:lstStyle/>
            <a:p>
              <a:pPr algn="ctr" fontAlgn="base"/>
              <a:endParaRPr lang="zh-CN" altLang="en-US" sz="100" strike="noStrike" baseline="0" noProof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" name="矩形 11"/>
            <p:cNvSpPr/>
            <p:nvPr>
              <p:custDataLst>
                <p:tags r:id="rId5"/>
              </p:custDataLst>
            </p:nvPr>
          </p:nvSpPr>
          <p:spPr>
            <a:xfrm>
              <a:off x="0" y="6134100"/>
              <a:ext cx="12192000" cy="7239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rgbClr val="333C4A">
                <a:shade val="50000"/>
              </a:srgbClr>
            </a:lnRef>
            <a:fillRef idx="1">
              <a:srgbClr val="333C4A"/>
            </a:fillRef>
            <a:effectRef idx="0">
              <a:srgbClr val="333C4A"/>
            </a:effectRef>
            <a:fontRef idx="minor">
              <a:sysClr val="window" lastClr="FFFFFF"/>
            </a:fontRef>
          </p:style>
          <p:txBody>
            <a:bodyPr rtlCol="0" anchor="ctr">
              <a:normAutofit/>
            </a:bodyPr>
            <a:lstStyle/>
            <a:p>
              <a:pPr algn="ctr" fontAlgn="base"/>
              <a:endParaRPr lang="zh-CN" altLang="en-US" sz="100" strike="noStrike" baseline="0" noProof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" name="矩形 3"/>
            <p:cNvSpPr/>
            <p:nvPr>
              <p:custDataLst>
                <p:tags r:id="rId6"/>
              </p:custDataLst>
            </p:nvPr>
          </p:nvSpPr>
          <p:spPr>
            <a:xfrm>
              <a:off x="3505200" y="5838825"/>
              <a:ext cx="5181600" cy="590550"/>
            </a:xfrm>
            <a:custGeom>
              <a:avLst/>
              <a:gdLst>
                <a:gd name="connsiteX0" fmla="*/ 0 w 5181600"/>
                <a:gd name="connsiteY0" fmla="*/ 0 h 723900"/>
                <a:gd name="connsiteX1" fmla="*/ 5181600 w 5181600"/>
                <a:gd name="connsiteY1" fmla="*/ 0 h 723900"/>
                <a:gd name="connsiteX2" fmla="*/ 5181600 w 5181600"/>
                <a:gd name="connsiteY2" fmla="*/ 723900 h 723900"/>
                <a:gd name="connsiteX3" fmla="*/ 0 w 5181600"/>
                <a:gd name="connsiteY3" fmla="*/ 723900 h 723900"/>
                <a:gd name="connsiteX4" fmla="*/ 0 w 5181600"/>
                <a:gd name="connsiteY4" fmla="*/ 0 h 723900"/>
                <a:gd name="connsiteX0-1" fmla="*/ 472440 w 5181600"/>
                <a:gd name="connsiteY0-2" fmla="*/ 0 h 731520"/>
                <a:gd name="connsiteX1-3" fmla="*/ 5181600 w 5181600"/>
                <a:gd name="connsiteY1-4" fmla="*/ 7620 h 731520"/>
                <a:gd name="connsiteX2-5" fmla="*/ 5181600 w 5181600"/>
                <a:gd name="connsiteY2-6" fmla="*/ 731520 h 731520"/>
                <a:gd name="connsiteX3-7" fmla="*/ 0 w 5181600"/>
                <a:gd name="connsiteY3-8" fmla="*/ 731520 h 731520"/>
                <a:gd name="connsiteX4-9" fmla="*/ 472440 w 5181600"/>
                <a:gd name="connsiteY4-10" fmla="*/ 0 h 731520"/>
                <a:gd name="connsiteX0-11" fmla="*/ 472440 w 5181600"/>
                <a:gd name="connsiteY0-12" fmla="*/ 15240 h 746760"/>
                <a:gd name="connsiteX1-13" fmla="*/ 4701540 w 5181600"/>
                <a:gd name="connsiteY1-14" fmla="*/ 0 h 746760"/>
                <a:gd name="connsiteX2-15" fmla="*/ 5181600 w 5181600"/>
                <a:gd name="connsiteY2-16" fmla="*/ 746760 h 746760"/>
                <a:gd name="connsiteX3-17" fmla="*/ 0 w 5181600"/>
                <a:gd name="connsiteY3-18" fmla="*/ 746760 h 746760"/>
                <a:gd name="connsiteX4-19" fmla="*/ 472440 w 5181600"/>
                <a:gd name="connsiteY4-20" fmla="*/ 15240 h 74676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5181600" h="746760">
                  <a:moveTo>
                    <a:pt x="472440" y="15240"/>
                  </a:moveTo>
                  <a:lnTo>
                    <a:pt x="4701540" y="0"/>
                  </a:lnTo>
                  <a:lnTo>
                    <a:pt x="5181600" y="746760"/>
                  </a:lnTo>
                  <a:lnTo>
                    <a:pt x="0" y="746760"/>
                  </a:lnTo>
                  <a:lnTo>
                    <a:pt x="472440" y="1524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rgbClr val="333C4A">
                <a:shade val="50000"/>
              </a:srgbClr>
            </a:lnRef>
            <a:fillRef idx="1">
              <a:srgbClr val="333C4A"/>
            </a:fillRef>
            <a:effectRef idx="0">
              <a:srgbClr val="333C4A"/>
            </a:effectRef>
            <a:fontRef idx="minor">
              <a:sysClr val="window" lastClr="FFFFFF"/>
            </a:fontRef>
          </p:style>
          <p:txBody>
            <a:bodyPr rtlCol="0" anchor="ctr">
              <a:normAutofit/>
            </a:bodyPr>
            <a:lstStyle/>
            <a:p>
              <a:pPr algn="ctr" fontAlgn="base"/>
              <a:endParaRPr lang="zh-CN" altLang="en-US" sz="100" strike="noStrike" baseline="0" noProof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3" y="443234"/>
            <a:ext cx="10852237" cy="441964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69931" y="952508"/>
            <a:ext cx="5283243" cy="381003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500" b="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auto"/>
            <a:r>
              <a:rPr lang="zh-CN" altLang="en-US" strike="noStrike" noProof="1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69925" y="1406525"/>
            <a:ext cx="5283200" cy="4934752"/>
          </a:xfrm>
        </p:spPr>
        <p:txBody>
          <a:bodyPr vert="horz" lIns="101600" tIns="0" rIns="82550" bIns="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 fontAlgn="auto"/>
            <a:r>
              <a:rPr strike="noStrike" noProof="1">
                <a:sym typeface="+mn-ea"/>
              </a:rPr>
              <a:t>单击此处编辑母版文本样式</a:t>
            </a:r>
          </a:p>
          <a:p>
            <a:pPr lvl="1" fontAlgn="auto"/>
            <a:r>
              <a:rPr strike="noStrike" noProof="1">
                <a:sym typeface="+mn-ea"/>
              </a:rPr>
              <a:t>第二级</a:t>
            </a:r>
          </a:p>
          <a:p>
            <a:pPr lvl="2" fontAlgn="auto"/>
            <a:r>
              <a:rPr strike="noStrike" noProof="1">
                <a:sym typeface="+mn-ea"/>
              </a:rPr>
              <a:t>第三级</a:t>
            </a:r>
          </a:p>
          <a:p>
            <a:pPr lvl="3" fontAlgn="auto"/>
            <a:r>
              <a:rPr strike="noStrike" noProof="1">
                <a:sym typeface="+mn-ea"/>
              </a:rPr>
              <a:t>第四级</a:t>
            </a:r>
          </a:p>
          <a:p>
            <a:pPr lvl="4" fontAlgn="auto"/>
            <a:r>
              <a:rPr strike="noStrike" noProof="1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235751" y="952508"/>
            <a:ext cx="5283243" cy="381003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15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auto"/>
            <a:r>
              <a:rPr strike="noStrike" noProof="1"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35751" y="1406525"/>
            <a:ext cx="5283243" cy="4934752"/>
          </a:xfrm>
        </p:spPr>
        <p:txBody>
          <a:bodyPr vert="horz" lIns="101600" tIns="0" rIns="82550" bIns="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 fontAlgn="auto"/>
            <a:r>
              <a:rPr strike="noStrike" noProof="1">
                <a:sym typeface="+mn-ea"/>
              </a:rPr>
              <a:t>单击此处编辑母版文本样式</a:t>
            </a:r>
          </a:p>
          <a:p>
            <a:pPr lvl="1" fontAlgn="auto"/>
            <a:r>
              <a:rPr strike="noStrike" noProof="1">
                <a:sym typeface="+mn-ea"/>
              </a:rPr>
              <a:t>第二级</a:t>
            </a:r>
          </a:p>
          <a:p>
            <a:pPr lvl="2" fontAlgn="auto"/>
            <a:r>
              <a:rPr strike="noStrike" noProof="1">
                <a:sym typeface="+mn-ea"/>
              </a:rPr>
              <a:t>第三级</a:t>
            </a:r>
          </a:p>
          <a:p>
            <a:pPr lvl="3" fontAlgn="auto"/>
            <a:r>
              <a:rPr strike="noStrike" noProof="1">
                <a:sym typeface="+mn-ea"/>
              </a:rPr>
              <a:t>第四级</a:t>
            </a:r>
          </a:p>
          <a:p>
            <a:pPr lvl="4" fontAlgn="auto"/>
            <a:r>
              <a:rPr strike="noStrike" noProof="1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880533" y="6350000"/>
            <a:ext cx="2698751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2022/7/23</a:t>
            </a:fld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917" y="6350000"/>
            <a:ext cx="39581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610600" y="6350000"/>
            <a:ext cx="27008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5" y="1778438"/>
            <a:ext cx="4873575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5" y="2665379"/>
            <a:ext cx="4873575" cy="3524284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9" y="1778438"/>
            <a:ext cx="4897576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9" y="2665379"/>
            <a:ext cx="4897576" cy="3524284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3" name="组合 18"/>
          <p:cNvGrpSpPr/>
          <p:nvPr/>
        </p:nvGrpSpPr>
        <p:grpSpPr>
          <a:xfrm>
            <a:off x="0" y="2632075"/>
            <a:ext cx="12192000" cy="427038"/>
            <a:chOff x="0" y="1036320"/>
            <a:chExt cx="12192000" cy="426719"/>
          </a:xfrm>
        </p:grpSpPr>
        <p:sp>
          <p:nvSpPr>
            <p:cNvPr id="20" name="矩形 19"/>
            <p:cNvSpPr/>
            <p:nvPr>
              <p:custDataLst>
                <p:tags r:id="rId4"/>
              </p:custDataLst>
            </p:nvPr>
          </p:nvSpPr>
          <p:spPr>
            <a:xfrm>
              <a:off x="0" y="1036320"/>
              <a:ext cx="1752600" cy="3048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rgbClr val="3C497E">
                <a:shade val="50000"/>
              </a:srgbClr>
            </a:lnRef>
            <a:fillRef idx="1">
              <a:srgbClr val="3C497E"/>
            </a:fillRef>
            <a:effectRef idx="0">
              <a:srgbClr val="3C497E"/>
            </a:effectRef>
            <a:fontRef idx="minor">
              <a:sysClr val="window" lastClr="FFFFFF"/>
            </a:fontRef>
          </p:style>
          <p:txBody>
            <a:bodyPr rtlCol="0" anchor="ctr">
              <a:normAutofit/>
            </a:bodyPr>
            <a:lstStyle/>
            <a:p>
              <a:pPr algn="ctr" fontAlgn="base"/>
              <a:endParaRPr lang="zh-CN" altLang="en-US" sz="100" strike="noStrike" baseline="0" noProof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1" name="矩形 20"/>
            <p:cNvSpPr/>
            <p:nvPr>
              <p:custDataLst>
                <p:tags r:id="rId5"/>
              </p:custDataLst>
            </p:nvPr>
          </p:nvSpPr>
          <p:spPr>
            <a:xfrm>
              <a:off x="1752600" y="1036320"/>
              <a:ext cx="10439400" cy="304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rgbClr val="3C497E">
                <a:shade val="50000"/>
              </a:srgbClr>
            </a:lnRef>
            <a:fillRef idx="1">
              <a:srgbClr val="3C497E"/>
            </a:fillRef>
            <a:effectRef idx="0">
              <a:srgbClr val="3C497E"/>
            </a:effectRef>
            <a:fontRef idx="minor">
              <a:sysClr val="window" lastClr="FFFFFF"/>
            </a:fontRef>
          </p:style>
          <p:txBody>
            <a:bodyPr rtlCol="0" anchor="ctr">
              <a:normAutofit/>
            </a:bodyPr>
            <a:lstStyle/>
            <a:p>
              <a:pPr algn="ctr" fontAlgn="base"/>
              <a:endParaRPr lang="zh-CN" altLang="en-US" sz="100" strike="noStrike" baseline="0" noProof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2" name="矩形 21"/>
            <p:cNvSpPr/>
            <p:nvPr>
              <p:custDataLst>
                <p:tags r:id="rId6"/>
              </p:custDataLst>
            </p:nvPr>
          </p:nvSpPr>
          <p:spPr>
            <a:xfrm>
              <a:off x="0" y="1417320"/>
              <a:ext cx="12192000" cy="45719"/>
            </a:xfrm>
            <a:prstGeom prst="rect">
              <a:avLst/>
            </a:prstGeom>
            <a:solidFill>
              <a:srgbClr val="3C497E">
                <a:alpha val="13000"/>
              </a:srgbClr>
            </a:solidFill>
            <a:ln>
              <a:noFill/>
            </a:ln>
          </p:spPr>
          <p:style>
            <a:lnRef idx="2">
              <a:srgbClr val="3C497E">
                <a:shade val="50000"/>
              </a:srgbClr>
            </a:lnRef>
            <a:fillRef idx="1">
              <a:srgbClr val="3C497E"/>
            </a:fillRef>
            <a:effectRef idx="0">
              <a:srgbClr val="3C497E"/>
            </a:effectRef>
            <a:fontRef idx="minor">
              <a:sysClr val="window" lastClr="FFFFFF"/>
            </a:fontRef>
          </p:style>
          <p:txBody>
            <a:bodyPr rtlCol="0" anchor="ctr">
              <a:normAutofit fontScale="25000" lnSpcReduction="20000"/>
            </a:bodyPr>
            <a:lstStyle/>
            <a:p>
              <a:pPr algn="ctr" fontAlgn="base"/>
              <a:endParaRPr lang="zh-CN" altLang="en-US" sz="100" strike="noStrike" baseline="0" noProof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vert="horz" lIns="101600" tIns="38100" rIns="76200" bIns="3810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880533" y="6350000"/>
            <a:ext cx="2698751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2022/7/23</a:t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917" y="6350000"/>
            <a:ext cx="39581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610600" y="6350000"/>
            <a:ext cx="27008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880533" y="6350000"/>
            <a:ext cx="2698751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t>2022/7/23</a:t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917" y="6350000"/>
            <a:ext cx="39581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610600" y="6350000"/>
            <a:ext cx="27008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1" name="组合 7"/>
          <p:cNvGrpSpPr/>
          <p:nvPr/>
        </p:nvGrpSpPr>
        <p:grpSpPr>
          <a:xfrm>
            <a:off x="0" y="6575425"/>
            <a:ext cx="12192000" cy="282575"/>
            <a:chOff x="0" y="5838825"/>
            <a:chExt cx="12192000" cy="1019175"/>
          </a:xfrm>
        </p:grpSpPr>
        <p:sp>
          <p:nvSpPr>
            <p:cNvPr id="9" name="矩形 8"/>
            <p:cNvSpPr/>
            <p:nvPr>
              <p:custDataLst>
                <p:tags r:id="rId4"/>
              </p:custDataLst>
            </p:nvPr>
          </p:nvSpPr>
          <p:spPr>
            <a:xfrm flipV="1">
              <a:off x="0" y="5958840"/>
              <a:ext cx="12192000" cy="175260"/>
            </a:xfrm>
            <a:prstGeom prst="rect">
              <a:avLst/>
            </a:prstGeom>
            <a:solidFill>
              <a:srgbClr val="333C4A">
                <a:alpha val="9000"/>
              </a:srgbClr>
            </a:solidFill>
            <a:ln>
              <a:noFill/>
            </a:ln>
          </p:spPr>
          <p:style>
            <a:lnRef idx="2">
              <a:srgbClr val="333C4A">
                <a:shade val="50000"/>
              </a:srgbClr>
            </a:lnRef>
            <a:fillRef idx="1">
              <a:srgbClr val="333C4A"/>
            </a:fillRef>
            <a:effectRef idx="0">
              <a:srgbClr val="333C4A"/>
            </a:effectRef>
            <a:fontRef idx="minor">
              <a:sysClr val="window" lastClr="FFFFFF"/>
            </a:fontRef>
          </p:style>
          <p:txBody>
            <a:bodyPr rtlCol="0" anchor="ctr">
              <a:normAutofit fontScale="25000" lnSpcReduction="20000"/>
            </a:bodyPr>
            <a:lstStyle/>
            <a:p>
              <a:pPr algn="ctr" fontAlgn="base"/>
              <a:endParaRPr lang="zh-CN" altLang="en-US" sz="100" strike="noStrike" baseline="0" noProof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>
              <p:custDataLst>
                <p:tags r:id="rId5"/>
              </p:custDataLst>
            </p:nvPr>
          </p:nvSpPr>
          <p:spPr>
            <a:xfrm>
              <a:off x="0" y="6134100"/>
              <a:ext cx="12192000" cy="7239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rgbClr val="333C4A">
                <a:shade val="50000"/>
              </a:srgbClr>
            </a:lnRef>
            <a:fillRef idx="1">
              <a:srgbClr val="333C4A"/>
            </a:fillRef>
            <a:effectRef idx="0">
              <a:srgbClr val="333C4A"/>
            </a:effectRef>
            <a:fontRef idx="minor">
              <a:sysClr val="window" lastClr="FFFFFF"/>
            </a:fontRef>
          </p:style>
          <p:txBody>
            <a:bodyPr rtlCol="0" anchor="ctr">
              <a:normAutofit/>
            </a:bodyPr>
            <a:lstStyle/>
            <a:p>
              <a:pPr algn="ctr" fontAlgn="base"/>
              <a:endParaRPr lang="zh-CN" altLang="en-US" sz="100" strike="noStrike" baseline="0" noProof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" name="矩形 3"/>
            <p:cNvSpPr/>
            <p:nvPr>
              <p:custDataLst>
                <p:tags r:id="rId6"/>
              </p:custDataLst>
            </p:nvPr>
          </p:nvSpPr>
          <p:spPr>
            <a:xfrm>
              <a:off x="3505200" y="5838825"/>
              <a:ext cx="5181600" cy="590550"/>
            </a:xfrm>
            <a:custGeom>
              <a:avLst/>
              <a:gdLst>
                <a:gd name="connsiteX0" fmla="*/ 0 w 5181600"/>
                <a:gd name="connsiteY0" fmla="*/ 0 h 723900"/>
                <a:gd name="connsiteX1" fmla="*/ 5181600 w 5181600"/>
                <a:gd name="connsiteY1" fmla="*/ 0 h 723900"/>
                <a:gd name="connsiteX2" fmla="*/ 5181600 w 5181600"/>
                <a:gd name="connsiteY2" fmla="*/ 723900 h 723900"/>
                <a:gd name="connsiteX3" fmla="*/ 0 w 5181600"/>
                <a:gd name="connsiteY3" fmla="*/ 723900 h 723900"/>
                <a:gd name="connsiteX4" fmla="*/ 0 w 5181600"/>
                <a:gd name="connsiteY4" fmla="*/ 0 h 723900"/>
                <a:gd name="connsiteX0-1" fmla="*/ 472440 w 5181600"/>
                <a:gd name="connsiteY0-2" fmla="*/ 0 h 731520"/>
                <a:gd name="connsiteX1-3" fmla="*/ 5181600 w 5181600"/>
                <a:gd name="connsiteY1-4" fmla="*/ 7620 h 731520"/>
                <a:gd name="connsiteX2-5" fmla="*/ 5181600 w 5181600"/>
                <a:gd name="connsiteY2-6" fmla="*/ 731520 h 731520"/>
                <a:gd name="connsiteX3-7" fmla="*/ 0 w 5181600"/>
                <a:gd name="connsiteY3-8" fmla="*/ 731520 h 731520"/>
                <a:gd name="connsiteX4-9" fmla="*/ 472440 w 5181600"/>
                <a:gd name="connsiteY4-10" fmla="*/ 0 h 731520"/>
                <a:gd name="connsiteX0-11" fmla="*/ 472440 w 5181600"/>
                <a:gd name="connsiteY0-12" fmla="*/ 15240 h 746760"/>
                <a:gd name="connsiteX1-13" fmla="*/ 4701540 w 5181600"/>
                <a:gd name="connsiteY1-14" fmla="*/ 0 h 746760"/>
                <a:gd name="connsiteX2-15" fmla="*/ 5181600 w 5181600"/>
                <a:gd name="connsiteY2-16" fmla="*/ 746760 h 746760"/>
                <a:gd name="connsiteX3-17" fmla="*/ 0 w 5181600"/>
                <a:gd name="connsiteY3-18" fmla="*/ 746760 h 746760"/>
                <a:gd name="connsiteX4-19" fmla="*/ 472440 w 5181600"/>
                <a:gd name="connsiteY4-20" fmla="*/ 15240 h 74676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5181600" h="746760">
                  <a:moveTo>
                    <a:pt x="472440" y="15240"/>
                  </a:moveTo>
                  <a:lnTo>
                    <a:pt x="4701540" y="0"/>
                  </a:lnTo>
                  <a:lnTo>
                    <a:pt x="5181600" y="746760"/>
                  </a:lnTo>
                  <a:lnTo>
                    <a:pt x="0" y="746760"/>
                  </a:lnTo>
                  <a:lnTo>
                    <a:pt x="472440" y="1524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rgbClr val="333C4A">
                <a:shade val="50000"/>
              </a:srgbClr>
            </a:lnRef>
            <a:fillRef idx="1">
              <a:srgbClr val="333C4A"/>
            </a:fillRef>
            <a:effectRef idx="0">
              <a:srgbClr val="333C4A"/>
            </a:effectRef>
            <a:fontRef idx="minor">
              <a:sysClr val="window" lastClr="FFFFFF"/>
            </a:fontRef>
          </p:style>
          <p:txBody>
            <a:bodyPr rtlCol="0" anchor="ctr">
              <a:normAutofit/>
            </a:bodyPr>
            <a:lstStyle/>
            <a:p>
              <a:pPr algn="ctr" fontAlgn="base"/>
              <a:endParaRPr lang="zh-CN" altLang="en-US" sz="100" strike="noStrike" baseline="0" noProof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31" y="443234"/>
            <a:ext cx="10852237" cy="441964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669931" y="952508"/>
            <a:ext cx="5283243" cy="5388907"/>
          </a:xfrm>
        </p:spPr>
        <p:txBody>
          <a:bodyPr vert="horz" lIns="101600" tIns="0" rIns="82550" bIns="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 fontAlgn="auto"/>
            <a:endParaRPr strike="noStrike" noProof="1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38925" y="952508"/>
            <a:ext cx="5283243" cy="5388907"/>
          </a:xfrm>
        </p:spPr>
        <p:txBody>
          <a:bodyPr vert="horz" lIns="101600" tIns="0" rIns="82550" bIns="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880533" y="6350000"/>
            <a:ext cx="2698751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/>
            <a:fld id="{9EFD9D74-47D9-4702-A33C-335B63B48DBF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2022/7/23</a:t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917" y="6350000"/>
            <a:ext cx="39581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610600" y="6350000"/>
            <a:ext cx="27008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/>
            <a:fld id="{FABC47A4-756D-490B-A52F-7D9E2C9FC05F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5" name="组合 6"/>
          <p:cNvGrpSpPr/>
          <p:nvPr/>
        </p:nvGrpSpPr>
        <p:grpSpPr>
          <a:xfrm>
            <a:off x="0" y="6575425"/>
            <a:ext cx="12192000" cy="282575"/>
            <a:chOff x="0" y="5838825"/>
            <a:chExt cx="12192000" cy="1019175"/>
          </a:xfrm>
        </p:grpSpPr>
        <p:sp>
          <p:nvSpPr>
            <p:cNvPr id="8" name="矩形 7"/>
            <p:cNvSpPr/>
            <p:nvPr>
              <p:custDataLst>
                <p:tags r:id="rId4"/>
              </p:custDataLst>
            </p:nvPr>
          </p:nvSpPr>
          <p:spPr>
            <a:xfrm flipV="1">
              <a:off x="0" y="5958840"/>
              <a:ext cx="12192000" cy="175260"/>
            </a:xfrm>
            <a:prstGeom prst="rect">
              <a:avLst/>
            </a:prstGeom>
            <a:solidFill>
              <a:srgbClr val="333C4A">
                <a:alpha val="9000"/>
              </a:srgbClr>
            </a:solidFill>
            <a:ln>
              <a:noFill/>
            </a:ln>
          </p:spPr>
          <p:style>
            <a:lnRef idx="2">
              <a:srgbClr val="333C4A">
                <a:shade val="50000"/>
              </a:srgbClr>
            </a:lnRef>
            <a:fillRef idx="1">
              <a:srgbClr val="333C4A"/>
            </a:fillRef>
            <a:effectRef idx="0">
              <a:srgbClr val="333C4A"/>
            </a:effectRef>
            <a:fontRef idx="minor">
              <a:sysClr val="window" lastClr="FFFFFF"/>
            </a:fontRef>
          </p:style>
          <p:txBody>
            <a:bodyPr rtlCol="0" anchor="ctr">
              <a:normAutofit fontScale="25000" lnSpcReduction="20000"/>
            </a:bodyPr>
            <a:lstStyle/>
            <a:p>
              <a:pPr algn="ctr" fontAlgn="base"/>
              <a:endParaRPr lang="zh-CN" altLang="en-US" sz="100" strike="noStrike" baseline="0" noProof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>
              <p:custDataLst>
                <p:tags r:id="rId5"/>
              </p:custDataLst>
            </p:nvPr>
          </p:nvSpPr>
          <p:spPr>
            <a:xfrm>
              <a:off x="0" y="6134100"/>
              <a:ext cx="12192000" cy="7239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rgbClr val="333C4A">
                <a:shade val="50000"/>
              </a:srgbClr>
            </a:lnRef>
            <a:fillRef idx="1">
              <a:srgbClr val="333C4A"/>
            </a:fillRef>
            <a:effectRef idx="0">
              <a:srgbClr val="333C4A"/>
            </a:effectRef>
            <a:fontRef idx="minor">
              <a:sysClr val="window" lastClr="FFFFFF"/>
            </a:fontRef>
          </p:style>
          <p:txBody>
            <a:bodyPr rtlCol="0" anchor="ctr">
              <a:normAutofit/>
            </a:bodyPr>
            <a:lstStyle/>
            <a:p>
              <a:pPr algn="ctr" fontAlgn="base"/>
              <a:endParaRPr lang="zh-CN" altLang="en-US" sz="100" strike="noStrike" baseline="0" noProof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" name="矩形 3"/>
            <p:cNvSpPr/>
            <p:nvPr>
              <p:custDataLst>
                <p:tags r:id="rId6"/>
              </p:custDataLst>
            </p:nvPr>
          </p:nvSpPr>
          <p:spPr>
            <a:xfrm>
              <a:off x="3505200" y="5838825"/>
              <a:ext cx="5181600" cy="590550"/>
            </a:xfrm>
            <a:custGeom>
              <a:avLst/>
              <a:gdLst>
                <a:gd name="connsiteX0" fmla="*/ 0 w 5181600"/>
                <a:gd name="connsiteY0" fmla="*/ 0 h 723900"/>
                <a:gd name="connsiteX1" fmla="*/ 5181600 w 5181600"/>
                <a:gd name="connsiteY1" fmla="*/ 0 h 723900"/>
                <a:gd name="connsiteX2" fmla="*/ 5181600 w 5181600"/>
                <a:gd name="connsiteY2" fmla="*/ 723900 h 723900"/>
                <a:gd name="connsiteX3" fmla="*/ 0 w 5181600"/>
                <a:gd name="connsiteY3" fmla="*/ 723900 h 723900"/>
                <a:gd name="connsiteX4" fmla="*/ 0 w 5181600"/>
                <a:gd name="connsiteY4" fmla="*/ 0 h 723900"/>
                <a:gd name="connsiteX0-1" fmla="*/ 472440 w 5181600"/>
                <a:gd name="connsiteY0-2" fmla="*/ 0 h 731520"/>
                <a:gd name="connsiteX1-3" fmla="*/ 5181600 w 5181600"/>
                <a:gd name="connsiteY1-4" fmla="*/ 7620 h 731520"/>
                <a:gd name="connsiteX2-5" fmla="*/ 5181600 w 5181600"/>
                <a:gd name="connsiteY2-6" fmla="*/ 731520 h 731520"/>
                <a:gd name="connsiteX3-7" fmla="*/ 0 w 5181600"/>
                <a:gd name="connsiteY3-8" fmla="*/ 731520 h 731520"/>
                <a:gd name="connsiteX4-9" fmla="*/ 472440 w 5181600"/>
                <a:gd name="connsiteY4-10" fmla="*/ 0 h 731520"/>
                <a:gd name="connsiteX0-11" fmla="*/ 472440 w 5181600"/>
                <a:gd name="connsiteY0-12" fmla="*/ 15240 h 746760"/>
                <a:gd name="connsiteX1-13" fmla="*/ 4701540 w 5181600"/>
                <a:gd name="connsiteY1-14" fmla="*/ 0 h 746760"/>
                <a:gd name="connsiteX2-15" fmla="*/ 5181600 w 5181600"/>
                <a:gd name="connsiteY2-16" fmla="*/ 746760 h 746760"/>
                <a:gd name="connsiteX3-17" fmla="*/ 0 w 5181600"/>
                <a:gd name="connsiteY3-18" fmla="*/ 746760 h 746760"/>
                <a:gd name="connsiteX4-19" fmla="*/ 472440 w 5181600"/>
                <a:gd name="connsiteY4-20" fmla="*/ 15240 h 74676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5181600" h="746760">
                  <a:moveTo>
                    <a:pt x="472440" y="15240"/>
                  </a:moveTo>
                  <a:lnTo>
                    <a:pt x="4701540" y="0"/>
                  </a:lnTo>
                  <a:lnTo>
                    <a:pt x="5181600" y="746760"/>
                  </a:lnTo>
                  <a:lnTo>
                    <a:pt x="0" y="746760"/>
                  </a:lnTo>
                  <a:lnTo>
                    <a:pt x="472440" y="1524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rgbClr val="333C4A">
                <a:shade val="50000"/>
              </a:srgbClr>
            </a:lnRef>
            <a:fillRef idx="1">
              <a:srgbClr val="333C4A"/>
            </a:fillRef>
            <a:effectRef idx="0">
              <a:srgbClr val="333C4A"/>
            </a:effectRef>
            <a:fontRef idx="minor">
              <a:sysClr val="window" lastClr="FFFFFF"/>
            </a:fontRef>
          </p:style>
          <p:txBody>
            <a:bodyPr rtlCol="0" anchor="ctr">
              <a:normAutofit/>
            </a:bodyPr>
            <a:lstStyle/>
            <a:p>
              <a:pPr algn="ctr" fontAlgn="base"/>
              <a:endParaRPr lang="zh-CN" altLang="en-US" sz="100" strike="noStrike" baseline="0" noProof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69925" y="952500"/>
            <a:ext cx="9828101" cy="5388907"/>
          </a:xfrm>
        </p:spPr>
        <p:txBody>
          <a:bodyPr vert="eaVert">
            <a:normAutofit/>
          </a:bodyPr>
          <a:lstStyle>
            <a:lvl1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880533" y="6350000"/>
            <a:ext cx="2698751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2022/7/23</a:t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917" y="6350000"/>
            <a:ext cx="39581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610600" y="6350000"/>
            <a:ext cx="27008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9" name="组合 5"/>
          <p:cNvGrpSpPr/>
          <p:nvPr/>
        </p:nvGrpSpPr>
        <p:grpSpPr>
          <a:xfrm>
            <a:off x="0" y="6575425"/>
            <a:ext cx="12192000" cy="282575"/>
            <a:chOff x="0" y="5838825"/>
            <a:chExt cx="12192000" cy="1019175"/>
          </a:xfrm>
        </p:grpSpPr>
        <p:sp>
          <p:nvSpPr>
            <p:cNvPr id="8" name="矩形 7"/>
            <p:cNvSpPr/>
            <p:nvPr>
              <p:custDataLst>
                <p:tags r:id="rId4"/>
              </p:custDataLst>
            </p:nvPr>
          </p:nvSpPr>
          <p:spPr>
            <a:xfrm flipV="1">
              <a:off x="0" y="5958840"/>
              <a:ext cx="12192000" cy="175260"/>
            </a:xfrm>
            <a:prstGeom prst="rect">
              <a:avLst/>
            </a:prstGeom>
            <a:solidFill>
              <a:srgbClr val="333C4A">
                <a:alpha val="9000"/>
              </a:srgbClr>
            </a:solidFill>
            <a:ln>
              <a:noFill/>
            </a:ln>
          </p:spPr>
          <p:style>
            <a:lnRef idx="2">
              <a:srgbClr val="333C4A">
                <a:shade val="50000"/>
              </a:srgbClr>
            </a:lnRef>
            <a:fillRef idx="1">
              <a:srgbClr val="333C4A"/>
            </a:fillRef>
            <a:effectRef idx="0">
              <a:srgbClr val="333C4A"/>
            </a:effectRef>
            <a:fontRef idx="minor">
              <a:sysClr val="window" lastClr="FFFFFF"/>
            </a:fontRef>
          </p:style>
          <p:txBody>
            <a:bodyPr rtlCol="0" anchor="ctr">
              <a:normAutofit fontScale="25000" lnSpcReduction="20000"/>
            </a:bodyPr>
            <a:lstStyle/>
            <a:p>
              <a:pPr algn="ctr" fontAlgn="base"/>
              <a:endParaRPr lang="zh-CN" altLang="en-US" sz="100" strike="noStrike" baseline="0" noProof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>
              <p:custDataLst>
                <p:tags r:id="rId5"/>
              </p:custDataLst>
            </p:nvPr>
          </p:nvSpPr>
          <p:spPr>
            <a:xfrm>
              <a:off x="0" y="6134100"/>
              <a:ext cx="12192000" cy="7239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rgbClr val="333C4A">
                <a:shade val="50000"/>
              </a:srgbClr>
            </a:lnRef>
            <a:fillRef idx="1">
              <a:srgbClr val="333C4A"/>
            </a:fillRef>
            <a:effectRef idx="0">
              <a:srgbClr val="333C4A"/>
            </a:effectRef>
            <a:fontRef idx="minor">
              <a:sysClr val="window" lastClr="FFFFFF"/>
            </a:fontRef>
          </p:style>
          <p:txBody>
            <a:bodyPr rtlCol="0" anchor="ctr">
              <a:normAutofit/>
            </a:bodyPr>
            <a:lstStyle/>
            <a:p>
              <a:pPr algn="ctr" fontAlgn="base"/>
              <a:endParaRPr lang="zh-CN" altLang="en-US" sz="100" strike="noStrike" baseline="0" noProof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" name="矩形 3"/>
            <p:cNvSpPr/>
            <p:nvPr>
              <p:custDataLst>
                <p:tags r:id="rId6"/>
              </p:custDataLst>
            </p:nvPr>
          </p:nvSpPr>
          <p:spPr>
            <a:xfrm>
              <a:off x="3505200" y="5838825"/>
              <a:ext cx="5181600" cy="590550"/>
            </a:xfrm>
            <a:custGeom>
              <a:avLst/>
              <a:gdLst>
                <a:gd name="connsiteX0" fmla="*/ 0 w 5181600"/>
                <a:gd name="connsiteY0" fmla="*/ 0 h 723900"/>
                <a:gd name="connsiteX1" fmla="*/ 5181600 w 5181600"/>
                <a:gd name="connsiteY1" fmla="*/ 0 h 723900"/>
                <a:gd name="connsiteX2" fmla="*/ 5181600 w 5181600"/>
                <a:gd name="connsiteY2" fmla="*/ 723900 h 723900"/>
                <a:gd name="connsiteX3" fmla="*/ 0 w 5181600"/>
                <a:gd name="connsiteY3" fmla="*/ 723900 h 723900"/>
                <a:gd name="connsiteX4" fmla="*/ 0 w 5181600"/>
                <a:gd name="connsiteY4" fmla="*/ 0 h 723900"/>
                <a:gd name="connsiteX0-1" fmla="*/ 472440 w 5181600"/>
                <a:gd name="connsiteY0-2" fmla="*/ 0 h 731520"/>
                <a:gd name="connsiteX1-3" fmla="*/ 5181600 w 5181600"/>
                <a:gd name="connsiteY1-4" fmla="*/ 7620 h 731520"/>
                <a:gd name="connsiteX2-5" fmla="*/ 5181600 w 5181600"/>
                <a:gd name="connsiteY2-6" fmla="*/ 731520 h 731520"/>
                <a:gd name="connsiteX3-7" fmla="*/ 0 w 5181600"/>
                <a:gd name="connsiteY3-8" fmla="*/ 731520 h 731520"/>
                <a:gd name="connsiteX4-9" fmla="*/ 472440 w 5181600"/>
                <a:gd name="connsiteY4-10" fmla="*/ 0 h 731520"/>
                <a:gd name="connsiteX0-11" fmla="*/ 472440 w 5181600"/>
                <a:gd name="connsiteY0-12" fmla="*/ 15240 h 746760"/>
                <a:gd name="connsiteX1-13" fmla="*/ 4701540 w 5181600"/>
                <a:gd name="connsiteY1-14" fmla="*/ 0 h 746760"/>
                <a:gd name="connsiteX2-15" fmla="*/ 5181600 w 5181600"/>
                <a:gd name="connsiteY2-16" fmla="*/ 746760 h 746760"/>
                <a:gd name="connsiteX3-17" fmla="*/ 0 w 5181600"/>
                <a:gd name="connsiteY3-18" fmla="*/ 746760 h 746760"/>
                <a:gd name="connsiteX4-19" fmla="*/ 472440 w 5181600"/>
                <a:gd name="connsiteY4-20" fmla="*/ 15240 h 74676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5181600" h="746760">
                  <a:moveTo>
                    <a:pt x="472440" y="15240"/>
                  </a:moveTo>
                  <a:lnTo>
                    <a:pt x="4701540" y="0"/>
                  </a:lnTo>
                  <a:lnTo>
                    <a:pt x="5181600" y="746760"/>
                  </a:lnTo>
                  <a:lnTo>
                    <a:pt x="0" y="746760"/>
                  </a:lnTo>
                  <a:lnTo>
                    <a:pt x="472440" y="1524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rgbClr val="333C4A">
                <a:shade val="50000"/>
              </a:srgbClr>
            </a:lnRef>
            <a:fillRef idx="1">
              <a:srgbClr val="333C4A"/>
            </a:fillRef>
            <a:effectRef idx="0">
              <a:srgbClr val="333C4A"/>
            </a:effectRef>
            <a:fontRef idx="minor">
              <a:sysClr val="window" lastClr="FFFFFF"/>
            </a:fontRef>
          </p:style>
          <p:txBody>
            <a:bodyPr rtlCol="0" anchor="ctr">
              <a:normAutofit/>
            </a:bodyPr>
            <a:lstStyle/>
            <a:p>
              <a:pPr algn="ctr" fontAlgn="base"/>
              <a:endParaRPr lang="zh-CN" altLang="en-US" sz="100" strike="noStrike" baseline="0" noProof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69931" y="952508"/>
            <a:ext cx="10852237" cy="5388907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</a:defRPr>
            </a:lvl3pPr>
            <a:lvl4pPr>
              <a:defRPr baseline="0">
                <a:latin typeface="Arial" panose="020B0604020202020204" pitchFamily="34" charset="0"/>
              </a:defRPr>
            </a:lvl4pPr>
            <a:lvl5pPr>
              <a:defRPr baseline="0">
                <a:latin typeface="Arial" panose="020B0604020202020204" pitchFamily="34" charset="0"/>
              </a:defRPr>
            </a:lvl5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880533" y="6350000"/>
            <a:ext cx="2698751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2022/7/23</a:t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917" y="6350000"/>
            <a:ext cx="39581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610600" y="6350000"/>
            <a:ext cx="27008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3" name="图形 33"/>
          <p:cNvGrpSpPr/>
          <p:nvPr/>
        </p:nvGrpSpPr>
        <p:grpSpPr>
          <a:xfrm rot="10800000">
            <a:off x="0" y="5857875"/>
            <a:ext cx="12194117" cy="1000125"/>
            <a:chOff x="-1906" y="1"/>
            <a:chExt cx="12193906" cy="600263"/>
          </a:xfrm>
        </p:grpSpPr>
        <p:sp>
          <p:nvSpPr>
            <p:cNvPr id="20484" name="任意多边形: 形状 28"/>
            <p:cNvSpPr/>
            <p:nvPr>
              <p:custDataLst>
                <p:tags r:id="rId5"/>
              </p:custDataLst>
            </p:nvPr>
          </p:nvSpPr>
          <p:spPr>
            <a:xfrm>
              <a:off x="-1906" y="1"/>
              <a:ext cx="12193906" cy="59984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193906" y="0"/>
                </a:cxn>
                <a:cxn ang="0">
                  <a:pos x="12193906" y="599846"/>
                </a:cxn>
                <a:cxn ang="0">
                  <a:pos x="0" y="599846"/>
                </a:cxn>
              </a:cxnLst>
              <a:rect l="0" t="0" r="0" b="0"/>
              <a:pathLst>
                <a:path w="7338060" h="4076700">
                  <a:moveTo>
                    <a:pt x="0" y="0"/>
                  </a:moveTo>
                  <a:lnTo>
                    <a:pt x="7338060" y="0"/>
                  </a:lnTo>
                  <a:lnTo>
                    <a:pt x="7338060" y="4076700"/>
                  </a:lnTo>
                  <a:lnTo>
                    <a:pt x="0" y="4076700"/>
                  </a:lnTo>
                  <a:close/>
                </a:path>
              </a:pathLst>
            </a:custGeom>
            <a:solidFill>
              <a:srgbClr val="143F59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41" name="图形 33"/>
            <p:cNvGrpSpPr/>
            <p:nvPr/>
          </p:nvGrpSpPr>
          <p:grpSpPr>
            <a:xfrm>
              <a:off x="-1906" y="181563"/>
              <a:ext cx="12193906" cy="418701"/>
              <a:chOff x="-1906" y="181563"/>
              <a:chExt cx="12193906" cy="418701"/>
            </a:xfrm>
            <a:solidFill>
              <a:srgbClr val="2A323C"/>
            </a:solidFill>
          </p:grpSpPr>
          <p:sp>
            <p:nvSpPr>
              <p:cNvPr id="42" name="任意多边形: 形状 30"/>
              <p:cNvSpPr/>
              <p:nvPr/>
            </p:nvSpPr>
            <p:spPr>
              <a:xfrm>
                <a:off x="2755899" y="283643"/>
                <a:ext cx="7164071" cy="316621"/>
              </a:xfrm>
              <a:custGeom>
                <a:avLst/>
                <a:gdLst>
                  <a:gd name="connsiteX0" fmla="*/ 0 w 1820227"/>
                  <a:gd name="connsiteY0" fmla="*/ 0 h 138112"/>
                  <a:gd name="connsiteX1" fmla="*/ 1820228 w 1820227"/>
                  <a:gd name="connsiteY1" fmla="*/ 0 h 138112"/>
                  <a:gd name="connsiteX2" fmla="*/ 1820228 w 1820227"/>
                  <a:gd name="connsiteY2" fmla="*/ 138113 h 138112"/>
                  <a:gd name="connsiteX3" fmla="*/ 0 w 1820227"/>
                  <a:gd name="connsiteY3" fmla="*/ 138113 h 138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0227" h="138112">
                    <a:moveTo>
                      <a:pt x="0" y="0"/>
                    </a:moveTo>
                    <a:lnTo>
                      <a:pt x="1820228" y="0"/>
                    </a:lnTo>
                    <a:lnTo>
                      <a:pt x="1820228" y="138113"/>
                    </a:lnTo>
                    <a:lnTo>
                      <a:pt x="0" y="138113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rmAutofit/>
              </a:bodyPr>
              <a:lstStyle/>
              <a:p>
                <a:pPr fontAlgn="base"/>
                <a:endParaRPr lang="zh-CN" altLang="en-US" sz="100" strike="noStrike" baseline="0" noProof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3" name="任意多边形: 形状 31"/>
              <p:cNvSpPr/>
              <p:nvPr/>
            </p:nvSpPr>
            <p:spPr>
              <a:xfrm>
                <a:off x="9145905" y="181563"/>
                <a:ext cx="3046095" cy="418178"/>
              </a:xfrm>
              <a:custGeom>
                <a:avLst/>
                <a:gdLst>
                  <a:gd name="connsiteX0" fmla="*/ 334328 w 3046094"/>
                  <a:gd name="connsiteY0" fmla="*/ 0 h 276225"/>
                  <a:gd name="connsiteX1" fmla="*/ 3046095 w 3046094"/>
                  <a:gd name="connsiteY1" fmla="*/ 0 h 276225"/>
                  <a:gd name="connsiteX2" fmla="*/ 3046095 w 3046094"/>
                  <a:gd name="connsiteY2" fmla="*/ 276225 h 276225"/>
                  <a:gd name="connsiteX3" fmla="*/ 0 w 3046094"/>
                  <a:gd name="connsiteY3" fmla="*/ 276225 h 276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46094" h="276225">
                    <a:moveTo>
                      <a:pt x="334328" y="0"/>
                    </a:moveTo>
                    <a:lnTo>
                      <a:pt x="3046095" y="0"/>
                    </a:lnTo>
                    <a:lnTo>
                      <a:pt x="3046095" y="276225"/>
                    </a:lnTo>
                    <a:lnTo>
                      <a:pt x="0" y="276225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rmAutofit/>
              </a:bodyPr>
              <a:lstStyle/>
              <a:p>
                <a:pPr fontAlgn="base"/>
                <a:endParaRPr lang="zh-CN" altLang="en-US" sz="100" strike="noStrike" baseline="0" noProof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4" name="任意多边形: 形状 32"/>
              <p:cNvSpPr/>
              <p:nvPr/>
            </p:nvSpPr>
            <p:spPr>
              <a:xfrm>
                <a:off x="-1906" y="181563"/>
                <a:ext cx="3046095" cy="418178"/>
              </a:xfrm>
              <a:custGeom>
                <a:avLst/>
                <a:gdLst>
                  <a:gd name="connsiteX0" fmla="*/ 2711768 w 3046094"/>
                  <a:gd name="connsiteY0" fmla="*/ 0 h 276225"/>
                  <a:gd name="connsiteX1" fmla="*/ 0 w 3046094"/>
                  <a:gd name="connsiteY1" fmla="*/ 0 h 276225"/>
                  <a:gd name="connsiteX2" fmla="*/ 0 w 3046094"/>
                  <a:gd name="connsiteY2" fmla="*/ 276225 h 276225"/>
                  <a:gd name="connsiteX3" fmla="*/ 3046095 w 3046094"/>
                  <a:gd name="connsiteY3" fmla="*/ 276225 h 276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46094" h="276225">
                    <a:moveTo>
                      <a:pt x="2711768" y="0"/>
                    </a:moveTo>
                    <a:lnTo>
                      <a:pt x="0" y="0"/>
                    </a:lnTo>
                    <a:lnTo>
                      <a:pt x="0" y="276225"/>
                    </a:lnTo>
                    <a:lnTo>
                      <a:pt x="3046095" y="276225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rmAutofit/>
              </a:bodyPr>
              <a:lstStyle/>
              <a:p>
                <a:pPr fontAlgn="base"/>
                <a:endParaRPr lang="zh-CN" altLang="en-US" sz="100" strike="noStrike" baseline="0" noProof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20486" name="图形 33"/>
          <p:cNvGrpSpPr/>
          <p:nvPr/>
        </p:nvGrpSpPr>
        <p:grpSpPr>
          <a:xfrm rot="-10800000" flipV="1">
            <a:off x="0" y="0"/>
            <a:ext cx="12192000" cy="1000125"/>
            <a:chOff x="-1906" y="1"/>
            <a:chExt cx="12193906" cy="600263"/>
          </a:xfrm>
        </p:grpSpPr>
        <p:sp>
          <p:nvSpPr>
            <p:cNvPr id="20487" name="任意多边形: 形状 28"/>
            <p:cNvSpPr/>
            <p:nvPr>
              <p:custDataLst>
                <p:tags r:id="rId4"/>
              </p:custDataLst>
            </p:nvPr>
          </p:nvSpPr>
          <p:spPr>
            <a:xfrm>
              <a:off x="-1906" y="1"/>
              <a:ext cx="12193906" cy="59984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193906" y="0"/>
                </a:cxn>
                <a:cxn ang="0">
                  <a:pos x="12193906" y="599846"/>
                </a:cxn>
                <a:cxn ang="0">
                  <a:pos x="0" y="599846"/>
                </a:cxn>
              </a:cxnLst>
              <a:rect l="0" t="0" r="0" b="0"/>
              <a:pathLst>
                <a:path w="7338060" h="4076700">
                  <a:moveTo>
                    <a:pt x="0" y="0"/>
                  </a:moveTo>
                  <a:lnTo>
                    <a:pt x="7338060" y="0"/>
                  </a:lnTo>
                  <a:lnTo>
                    <a:pt x="7338060" y="4076700"/>
                  </a:lnTo>
                  <a:lnTo>
                    <a:pt x="0" y="4076700"/>
                  </a:lnTo>
                  <a:close/>
                </a:path>
              </a:pathLst>
            </a:custGeom>
            <a:solidFill>
              <a:srgbClr val="143F59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47" name="图形 33"/>
            <p:cNvGrpSpPr/>
            <p:nvPr/>
          </p:nvGrpSpPr>
          <p:grpSpPr>
            <a:xfrm>
              <a:off x="-1906" y="181563"/>
              <a:ext cx="12193906" cy="418701"/>
              <a:chOff x="-1906" y="181563"/>
              <a:chExt cx="12193906" cy="418701"/>
            </a:xfrm>
            <a:solidFill>
              <a:srgbClr val="2A323C"/>
            </a:solidFill>
          </p:grpSpPr>
          <p:sp>
            <p:nvSpPr>
              <p:cNvPr id="48" name="任意多边形: 形状 30"/>
              <p:cNvSpPr/>
              <p:nvPr/>
            </p:nvSpPr>
            <p:spPr>
              <a:xfrm>
                <a:off x="2755899" y="283643"/>
                <a:ext cx="7164071" cy="316621"/>
              </a:xfrm>
              <a:custGeom>
                <a:avLst/>
                <a:gdLst>
                  <a:gd name="connsiteX0" fmla="*/ 0 w 1820227"/>
                  <a:gd name="connsiteY0" fmla="*/ 0 h 138112"/>
                  <a:gd name="connsiteX1" fmla="*/ 1820228 w 1820227"/>
                  <a:gd name="connsiteY1" fmla="*/ 0 h 138112"/>
                  <a:gd name="connsiteX2" fmla="*/ 1820228 w 1820227"/>
                  <a:gd name="connsiteY2" fmla="*/ 138113 h 138112"/>
                  <a:gd name="connsiteX3" fmla="*/ 0 w 1820227"/>
                  <a:gd name="connsiteY3" fmla="*/ 138113 h 138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0227" h="138112">
                    <a:moveTo>
                      <a:pt x="0" y="0"/>
                    </a:moveTo>
                    <a:lnTo>
                      <a:pt x="1820228" y="0"/>
                    </a:lnTo>
                    <a:lnTo>
                      <a:pt x="1820228" y="138113"/>
                    </a:lnTo>
                    <a:lnTo>
                      <a:pt x="0" y="138113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rmAutofit/>
              </a:bodyPr>
              <a:lstStyle/>
              <a:p>
                <a:pPr fontAlgn="base"/>
                <a:endParaRPr lang="zh-CN" altLang="en-US" sz="100" strike="noStrike" baseline="0" noProof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9" name="任意多边形: 形状 31"/>
              <p:cNvSpPr/>
              <p:nvPr/>
            </p:nvSpPr>
            <p:spPr>
              <a:xfrm>
                <a:off x="9145905" y="181563"/>
                <a:ext cx="3046095" cy="418178"/>
              </a:xfrm>
              <a:custGeom>
                <a:avLst/>
                <a:gdLst>
                  <a:gd name="connsiteX0" fmla="*/ 334328 w 3046094"/>
                  <a:gd name="connsiteY0" fmla="*/ 0 h 276225"/>
                  <a:gd name="connsiteX1" fmla="*/ 3046095 w 3046094"/>
                  <a:gd name="connsiteY1" fmla="*/ 0 h 276225"/>
                  <a:gd name="connsiteX2" fmla="*/ 3046095 w 3046094"/>
                  <a:gd name="connsiteY2" fmla="*/ 276225 h 276225"/>
                  <a:gd name="connsiteX3" fmla="*/ 0 w 3046094"/>
                  <a:gd name="connsiteY3" fmla="*/ 276225 h 276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46094" h="276225">
                    <a:moveTo>
                      <a:pt x="334328" y="0"/>
                    </a:moveTo>
                    <a:lnTo>
                      <a:pt x="3046095" y="0"/>
                    </a:lnTo>
                    <a:lnTo>
                      <a:pt x="3046095" y="276225"/>
                    </a:lnTo>
                    <a:lnTo>
                      <a:pt x="0" y="276225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rmAutofit/>
              </a:bodyPr>
              <a:lstStyle/>
              <a:p>
                <a:pPr fontAlgn="base"/>
                <a:endParaRPr lang="zh-CN" altLang="en-US" sz="100" strike="noStrike" baseline="0" noProof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0" name="任意多边形: 形状 32"/>
              <p:cNvSpPr/>
              <p:nvPr/>
            </p:nvSpPr>
            <p:spPr>
              <a:xfrm>
                <a:off x="-1906" y="181563"/>
                <a:ext cx="3046095" cy="418178"/>
              </a:xfrm>
              <a:custGeom>
                <a:avLst/>
                <a:gdLst>
                  <a:gd name="connsiteX0" fmla="*/ 2711768 w 3046094"/>
                  <a:gd name="connsiteY0" fmla="*/ 0 h 276225"/>
                  <a:gd name="connsiteX1" fmla="*/ 0 w 3046094"/>
                  <a:gd name="connsiteY1" fmla="*/ 0 h 276225"/>
                  <a:gd name="connsiteX2" fmla="*/ 0 w 3046094"/>
                  <a:gd name="connsiteY2" fmla="*/ 276225 h 276225"/>
                  <a:gd name="connsiteX3" fmla="*/ 3046095 w 3046094"/>
                  <a:gd name="connsiteY3" fmla="*/ 276225 h 276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46094" h="276225">
                    <a:moveTo>
                      <a:pt x="2711768" y="0"/>
                    </a:moveTo>
                    <a:lnTo>
                      <a:pt x="0" y="0"/>
                    </a:lnTo>
                    <a:lnTo>
                      <a:pt x="0" y="276225"/>
                    </a:lnTo>
                    <a:lnTo>
                      <a:pt x="3046095" y="276225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>
                <a:normAutofit/>
              </a:bodyPr>
              <a:lstStyle/>
              <a:p>
                <a:pPr fontAlgn="base"/>
                <a:endParaRPr lang="zh-CN" altLang="en-US" sz="100" strike="noStrike" baseline="0" noProof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2793236" y="2637446"/>
            <a:ext cx="6605528" cy="1583109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7200" b="0" i="0" u="none" strike="noStrike" kern="1200" cap="none" spc="6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85S" pitchFamily="18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880533" y="6350000"/>
            <a:ext cx="2698751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2022/7/23</a:t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917" y="6350000"/>
            <a:ext cx="39581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610600" y="6350000"/>
            <a:ext cx="27008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7" name="组合 11"/>
          <p:cNvGrpSpPr/>
          <p:nvPr/>
        </p:nvGrpSpPr>
        <p:grpSpPr>
          <a:xfrm>
            <a:off x="0" y="6575425"/>
            <a:ext cx="12192000" cy="282575"/>
            <a:chOff x="0" y="5838825"/>
            <a:chExt cx="12192000" cy="1019175"/>
          </a:xfrm>
        </p:grpSpPr>
        <p:sp>
          <p:nvSpPr>
            <p:cNvPr id="13" name="矩形 12"/>
            <p:cNvSpPr/>
            <p:nvPr>
              <p:custDataLst>
                <p:tags r:id="rId4"/>
              </p:custDataLst>
            </p:nvPr>
          </p:nvSpPr>
          <p:spPr>
            <a:xfrm flipV="1">
              <a:off x="0" y="5958840"/>
              <a:ext cx="12192000" cy="175260"/>
            </a:xfrm>
            <a:prstGeom prst="rect">
              <a:avLst/>
            </a:prstGeom>
            <a:solidFill>
              <a:srgbClr val="333C4A">
                <a:alpha val="9000"/>
              </a:srgbClr>
            </a:solidFill>
            <a:ln>
              <a:noFill/>
            </a:ln>
          </p:spPr>
          <p:style>
            <a:lnRef idx="2">
              <a:srgbClr val="333C4A">
                <a:shade val="50000"/>
              </a:srgbClr>
            </a:lnRef>
            <a:fillRef idx="1">
              <a:srgbClr val="333C4A"/>
            </a:fillRef>
            <a:effectRef idx="0">
              <a:srgbClr val="333C4A"/>
            </a:effectRef>
            <a:fontRef idx="minor">
              <a:sysClr val="window" lastClr="FFFFFF"/>
            </a:fontRef>
          </p:style>
          <p:txBody>
            <a:bodyPr rtlCol="0" anchor="ctr">
              <a:normAutofit fontScale="25000" lnSpcReduction="20000"/>
            </a:bodyPr>
            <a:lstStyle/>
            <a:p>
              <a:pPr algn="ctr" fontAlgn="base"/>
              <a:endParaRPr lang="zh-CN" altLang="en-US" sz="100" strike="noStrike" baseline="0" noProof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" name="矩形 13"/>
            <p:cNvSpPr/>
            <p:nvPr>
              <p:custDataLst>
                <p:tags r:id="rId5"/>
              </p:custDataLst>
            </p:nvPr>
          </p:nvSpPr>
          <p:spPr>
            <a:xfrm>
              <a:off x="0" y="6134100"/>
              <a:ext cx="12192000" cy="7239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rgbClr val="333C4A">
                <a:shade val="50000"/>
              </a:srgbClr>
            </a:lnRef>
            <a:fillRef idx="1">
              <a:srgbClr val="333C4A"/>
            </a:fillRef>
            <a:effectRef idx="0">
              <a:srgbClr val="333C4A"/>
            </a:effectRef>
            <a:fontRef idx="minor">
              <a:sysClr val="window" lastClr="FFFFFF"/>
            </a:fontRef>
          </p:style>
          <p:txBody>
            <a:bodyPr rtlCol="0" anchor="ctr">
              <a:normAutofit/>
            </a:bodyPr>
            <a:lstStyle/>
            <a:p>
              <a:pPr algn="ctr" fontAlgn="base"/>
              <a:endParaRPr lang="zh-CN" altLang="en-US" sz="100" strike="noStrike" baseline="0" noProof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5" name="矩形 3"/>
            <p:cNvSpPr/>
            <p:nvPr>
              <p:custDataLst>
                <p:tags r:id="rId6"/>
              </p:custDataLst>
            </p:nvPr>
          </p:nvSpPr>
          <p:spPr>
            <a:xfrm>
              <a:off x="3505200" y="5838825"/>
              <a:ext cx="5181600" cy="590550"/>
            </a:xfrm>
            <a:custGeom>
              <a:avLst/>
              <a:gdLst>
                <a:gd name="connsiteX0" fmla="*/ 0 w 5181600"/>
                <a:gd name="connsiteY0" fmla="*/ 0 h 723900"/>
                <a:gd name="connsiteX1" fmla="*/ 5181600 w 5181600"/>
                <a:gd name="connsiteY1" fmla="*/ 0 h 723900"/>
                <a:gd name="connsiteX2" fmla="*/ 5181600 w 5181600"/>
                <a:gd name="connsiteY2" fmla="*/ 723900 h 723900"/>
                <a:gd name="connsiteX3" fmla="*/ 0 w 5181600"/>
                <a:gd name="connsiteY3" fmla="*/ 723900 h 723900"/>
                <a:gd name="connsiteX4" fmla="*/ 0 w 5181600"/>
                <a:gd name="connsiteY4" fmla="*/ 0 h 723900"/>
                <a:gd name="connsiteX0-1" fmla="*/ 472440 w 5181600"/>
                <a:gd name="connsiteY0-2" fmla="*/ 0 h 731520"/>
                <a:gd name="connsiteX1-3" fmla="*/ 5181600 w 5181600"/>
                <a:gd name="connsiteY1-4" fmla="*/ 7620 h 731520"/>
                <a:gd name="connsiteX2-5" fmla="*/ 5181600 w 5181600"/>
                <a:gd name="connsiteY2-6" fmla="*/ 731520 h 731520"/>
                <a:gd name="connsiteX3-7" fmla="*/ 0 w 5181600"/>
                <a:gd name="connsiteY3-8" fmla="*/ 731520 h 731520"/>
                <a:gd name="connsiteX4-9" fmla="*/ 472440 w 5181600"/>
                <a:gd name="connsiteY4-10" fmla="*/ 0 h 731520"/>
                <a:gd name="connsiteX0-11" fmla="*/ 472440 w 5181600"/>
                <a:gd name="connsiteY0-12" fmla="*/ 15240 h 746760"/>
                <a:gd name="connsiteX1-13" fmla="*/ 4701540 w 5181600"/>
                <a:gd name="connsiteY1-14" fmla="*/ 0 h 746760"/>
                <a:gd name="connsiteX2-15" fmla="*/ 5181600 w 5181600"/>
                <a:gd name="connsiteY2-16" fmla="*/ 746760 h 746760"/>
                <a:gd name="connsiteX3-17" fmla="*/ 0 w 5181600"/>
                <a:gd name="connsiteY3-18" fmla="*/ 746760 h 746760"/>
                <a:gd name="connsiteX4-19" fmla="*/ 472440 w 5181600"/>
                <a:gd name="connsiteY4-20" fmla="*/ 15240 h 74676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5181600" h="746760">
                  <a:moveTo>
                    <a:pt x="472440" y="15240"/>
                  </a:moveTo>
                  <a:lnTo>
                    <a:pt x="4701540" y="0"/>
                  </a:lnTo>
                  <a:lnTo>
                    <a:pt x="5181600" y="746760"/>
                  </a:lnTo>
                  <a:lnTo>
                    <a:pt x="0" y="746760"/>
                  </a:lnTo>
                  <a:lnTo>
                    <a:pt x="472440" y="1524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rgbClr val="333C4A">
                <a:shade val="50000"/>
              </a:srgbClr>
            </a:lnRef>
            <a:fillRef idx="1">
              <a:srgbClr val="333C4A"/>
            </a:fillRef>
            <a:effectRef idx="0">
              <a:srgbClr val="333C4A"/>
            </a:effectRef>
            <a:fontRef idx="minor">
              <a:sysClr val="window" lastClr="FFFFFF"/>
            </a:fontRef>
          </p:style>
          <p:txBody>
            <a:bodyPr rtlCol="0" anchor="ctr">
              <a:normAutofit/>
            </a:bodyPr>
            <a:lstStyle/>
            <a:p>
              <a:pPr algn="ctr" fontAlgn="base"/>
              <a:endParaRPr lang="zh-CN" altLang="en-US" sz="100" strike="noStrike" baseline="0" noProof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880533" y="6350000"/>
            <a:ext cx="2698751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2022/7/23</a:t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917" y="6350000"/>
            <a:ext cx="39581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610600" y="6350000"/>
            <a:ext cx="27008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292100" y="304800"/>
            <a:ext cx="11607800" cy="62484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 fontAlgn="base"/>
            <a:endParaRPr lang="zh-CN" altLang="en-US" sz="100" strike="noStrike" baseline="0" noProof="1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</a:endParaRPr>
          </a:p>
        </p:txBody>
      </p:sp>
      <p:grpSp>
        <p:nvGrpSpPr>
          <p:cNvPr id="22532" name="组合 8"/>
          <p:cNvGrpSpPr/>
          <p:nvPr/>
        </p:nvGrpSpPr>
        <p:grpSpPr>
          <a:xfrm>
            <a:off x="-2116" y="3175"/>
            <a:ext cx="12194116" cy="6854825"/>
            <a:chOff x="-1905" y="3175"/>
            <a:chExt cx="12193270" cy="6854190"/>
          </a:xfrm>
        </p:grpSpPr>
        <p:grpSp>
          <p:nvGrpSpPr>
            <p:cNvPr id="22533" name="组合 13"/>
            <p:cNvGrpSpPr/>
            <p:nvPr userDrawn="1"/>
          </p:nvGrpSpPr>
          <p:grpSpPr>
            <a:xfrm>
              <a:off x="10316845" y="4822825"/>
              <a:ext cx="1874520" cy="2034540"/>
              <a:chOff x="16247" y="7595"/>
              <a:chExt cx="2952" cy="3204"/>
            </a:xfrm>
          </p:grpSpPr>
          <p:sp>
            <p:nvSpPr>
              <p:cNvPr id="15" name="直角三角形 14"/>
              <p:cNvSpPr/>
              <p:nvPr>
                <p:custDataLst>
                  <p:tags r:id="rId8"/>
                </p:custDataLst>
              </p:nvPr>
            </p:nvSpPr>
            <p:spPr>
              <a:xfrm rot="16200000">
                <a:off x="16192" y="7792"/>
                <a:ext cx="3205" cy="2767"/>
              </a:xfrm>
              <a:prstGeom prst="rtTriangl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rgbClr val="445468">
                  <a:shade val="50000"/>
                </a:srgbClr>
              </a:lnRef>
              <a:fillRef idx="1">
                <a:srgbClr val="445468"/>
              </a:fillRef>
              <a:effectRef idx="0">
                <a:srgbClr val="445468"/>
              </a:effectRef>
              <a:fontRef idx="minor">
                <a:sysClr val="window" lastClr="FFFFFF"/>
              </a:fontRef>
            </p:style>
            <p:txBody>
              <a:bodyPr rtlCol="0" anchor="ctr">
                <a:normAutofit/>
              </a:bodyPr>
              <a:lstStyle/>
              <a:p>
                <a:pPr algn="ctr" fontAlgn="base"/>
                <a:endParaRPr lang="zh-CN" altLang="en-US" sz="100" strike="noStrike" baseline="0" noProof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6" name="直角三角形 15"/>
              <p:cNvSpPr/>
              <p:nvPr>
                <p:custDataLst>
                  <p:tags r:id="rId9"/>
                </p:custDataLst>
              </p:nvPr>
            </p:nvSpPr>
            <p:spPr>
              <a:xfrm rot="16200000">
                <a:off x="16488" y="8085"/>
                <a:ext cx="2427" cy="2953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rgbClr val="445468">
                  <a:shade val="50000"/>
                </a:srgbClr>
              </a:lnRef>
              <a:fillRef idx="1">
                <a:srgbClr val="445468"/>
              </a:fillRef>
              <a:effectRef idx="0">
                <a:srgbClr val="445468"/>
              </a:effectRef>
              <a:fontRef idx="minor">
                <a:sysClr val="window" lastClr="FFFFFF"/>
              </a:fontRef>
            </p:style>
            <p:txBody>
              <a:bodyPr rtlCol="0" anchor="ctr">
                <a:normAutofit/>
              </a:bodyPr>
              <a:lstStyle/>
              <a:p>
                <a:pPr algn="ctr" fontAlgn="base"/>
                <a:endParaRPr lang="zh-CN" altLang="en-US" sz="100" strike="noStrike" baseline="0" noProof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" name="直角三角形 16"/>
              <p:cNvSpPr/>
              <p:nvPr>
                <p:custDataLst>
                  <p:tags r:id="rId10"/>
                </p:custDataLst>
              </p:nvPr>
            </p:nvSpPr>
            <p:spPr>
              <a:xfrm rot="16200000">
                <a:off x="17009" y="8606"/>
                <a:ext cx="1392" cy="2953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rgbClr val="445468">
                  <a:shade val="50000"/>
                </a:srgbClr>
              </a:lnRef>
              <a:fillRef idx="1">
                <a:srgbClr val="445468"/>
              </a:fillRef>
              <a:effectRef idx="0">
                <a:srgbClr val="445468"/>
              </a:effectRef>
              <a:fontRef idx="minor">
                <a:sysClr val="window" lastClr="FFFFFF"/>
              </a:fontRef>
            </p:style>
            <p:txBody>
              <a:bodyPr rtlCol="0" anchor="ctr">
                <a:normAutofit/>
              </a:bodyPr>
              <a:lstStyle/>
              <a:p>
                <a:pPr algn="ctr" fontAlgn="base"/>
                <a:endParaRPr lang="zh-CN" altLang="en-US" sz="100" strike="noStrike" baseline="0" noProof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2537" name="组合 17"/>
            <p:cNvGrpSpPr/>
            <p:nvPr userDrawn="1"/>
          </p:nvGrpSpPr>
          <p:grpSpPr>
            <a:xfrm rot="10800000">
              <a:off x="-1905" y="3175"/>
              <a:ext cx="1874520" cy="2034540"/>
              <a:chOff x="16247" y="7595"/>
              <a:chExt cx="2952" cy="3204"/>
            </a:xfrm>
          </p:grpSpPr>
          <p:sp>
            <p:nvSpPr>
              <p:cNvPr id="19" name="直角三角形 18"/>
              <p:cNvSpPr/>
              <p:nvPr>
                <p:custDataLst>
                  <p:tags r:id="rId5"/>
                </p:custDataLst>
              </p:nvPr>
            </p:nvSpPr>
            <p:spPr>
              <a:xfrm rot="16200000">
                <a:off x="16192" y="7792"/>
                <a:ext cx="3205" cy="2767"/>
              </a:xfrm>
              <a:prstGeom prst="rtTriangl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rgbClr val="445468">
                  <a:shade val="50000"/>
                </a:srgbClr>
              </a:lnRef>
              <a:fillRef idx="1">
                <a:srgbClr val="445468"/>
              </a:fillRef>
              <a:effectRef idx="0">
                <a:srgbClr val="445468"/>
              </a:effectRef>
              <a:fontRef idx="minor">
                <a:sysClr val="window" lastClr="FFFFFF"/>
              </a:fontRef>
            </p:style>
            <p:txBody>
              <a:bodyPr rtlCol="0" anchor="ctr">
                <a:normAutofit/>
              </a:bodyPr>
              <a:lstStyle/>
              <a:p>
                <a:pPr algn="ctr" fontAlgn="base"/>
                <a:endParaRPr lang="zh-CN" altLang="en-US" sz="100" strike="noStrike" baseline="0" noProof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0" name="直角三角形 19"/>
              <p:cNvSpPr/>
              <p:nvPr>
                <p:custDataLst>
                  <p:tags r:id="rId6"/>
                </p:custDataLst>
              </p:nvPr>
            </p:nvSpPr>
            <p:spPr>
              <a:xfrm rot="16200000">
                <a:off x="16488" y="8085"/>
                <a:ext cx="2427" cy="2953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rgbClr val="445468">
                  <a:shade val="50000"/>
                </a:srgbClr>
              </a:lnRef>
              <a:fillRef idx="1">
                <a:srgbClr val="445468"/>
              </a:fillRef>
              <a:effectRef idx="0">
                <a:srgbClr val="445468"/>
              </a:effectRef>
              <a:fontRef idx="minor">
                <a:sysClr val="window" lastClr="FFFFFF"/>
              </a:fontRef>
            </p:style>
            <p:txBody>
              <a:bodyPr rtlCol="0" anchor="ctr">
                <a:normAutofit/>
              </a:bodyPr>
              <a:lstStyle/>
              <a:p>
                <a:pPr algn="ctr" fontAlgn="base"/>
                <a:endParaRPr lang="zh-CN" altLang="en-US" sz="100" strike="noStrike" baseline="0" noProof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1" name="直角三角形 20"/>
              <p:cNvSpPr/>
              <p:nvPr>
                <p:custDataLst>
                  <p:tags r:id="rId7"/>
                </p:custDataLst>
              </p:nvPr>
            </p:nvSpPr>
            <p:spPr>
              <a:xfrm rot="16200000">
                <a:off x="17009" y="8606"/>
                <a:ext cx="1392" cy="2953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rgbClr val="445468">
                  <a:shade val="50000"/>
                </a:srgbClr>
              </a:lnRef>
              <a:fillRef idx="1">
                <a:srgbClr val="445468"/>
              </a:fillRef>
              <a:effectRef idx="0">
                <a:srgbClr val="445468"/>
              </a:effectRef>
              <a:fontRef idx="minor">
                <a:sysClr val="window" lastClr="FFFFFF"/>
              </a:fontRef>
            </p:style>
            <p:txBody>
              <a:bodyPr rtlCol="0" anchor="ctr">
                <a:normAutofit/>
              </a:bodyPr>
              <a:lstStyle/>
              <a:p>
                <a:pPr algn="ctr" fontAlgn="base"/>
                <a:endParaRPr lang="zh-CN" altLang="en-US" sz="100" strike="noStrike" baseline="0" noProof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1281600" y="1249200"/>
            <a:ext cx="9626400" cy="723600"/>
          </a:xfrm>
        </p:spPr>
        <p:txBody>
          <a:bodyPr anchor="ctr">
            <a:normAutofit/>
          </a:bodyPr>
          <a:lstStyle>
            <a:lvl1pPr>
              <a:defRPr sz="24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r>
              <a:rPr lang="zh-CN" altLang="en-US" strike="noStrike" noProof="1"/>
              <a:t>单击此处编辑标题</a:t>
            </a: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1281113" y="2163600"/>
            <a:ext cx="9626600" cy="34452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80533" y="6350000"/>
            <a:ext cx="2698751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2022/7/23</a:t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917" y="6350000"/>
            <a:ext cx="39581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50000"/>
            <a:ext cx="27008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5" name="组合 9"/>
          <p:cNvGrpSpPr/>
          <p:nvPr/>
        </p:nvGrpSpPr>
        <p:grpSpPr>
          <a:xfrm>
            <a:off x="11209867" y="-6350"/>
            <a:ext cx="982133" cy="6864350"/>
            <a:chOff x="11209020" y="-6348"/>
            <a:chExt cx="982980" cy="6864348"/>
          </a:xfrm>
        </p:grpSpPr>
        <p:grpSp>
          <p:nvGrpSpPr>
            <p:cNvPr id="23556" name="组合 14"/>
            <p:cNvGrpSpPr/>
            <p:nvPr userDrawn="1"/>
          </p:nvGrpSpPr>
          <p:grpSpPr>
            <a:xfrm>
              <a:off x="11209020" y="5718810"/>
              <a:ext cx="982980" cy="1139190"/>
              <a:chOff x="11209020" y="5718810"/>
              <a:chExt cx="982980" cy="1139190"/>
            </a:xfrm>
          </p:grpSpPr>
          <p:sp>
            <p:nvSpPr>
              <p:cNvPr id="16" name="直角三角形 15"/>
              <p:cNvSpPr/>
              <p:nvPr>
                <p:custDataLst>
                  <p:tags r:id="rId8"/>
                </p:custDataLst>
              </p:nvPr>
            </p:nvSpPr>
            <p:spPr>
              <a:xfrm rot="16200000">
                <a:off x="11130915" y="5796915"/>
                <a:ext cx="1139190" cy="982980"/>
              </a:xfrm>
              <a:prstGeom prst="rtTriangle">
                <a:avLst/>
              </a:prstGeom>
              <a:solidFill>
                <a:srgbClr val="EFEFF0"/>
              </a:solidFill>
              <a:ln>
                <a:noFill/>
              </a:ln>
            </p:spPr>
            <p:style>
              <a:lnRef idx="2">
                <a:srgbClr val="445468">
                  <a:shade val="50000"/>
                </a:srgbClr>
              </a:lnRef>
              <a:fillRef idx="1">
                <a:srgbClr val="445468"/>
              </a:fillRef>
              <a:effectRef idx="0">
                <a:srgbClr val="445468"/>
              </a:effectRef>
              <a:fontRef idx="minor">
                <a:sysClr val="window" lastClr="FFFFFF"/>
              </a:fontRef>
            </p:style>
            <p:txBody>
              <a:bodyPr rtlCol="0" anchor="ctr">
                <a:normAutofit/>
              </a:bodyPr>
              <a:lstStyle/>
              <a:p>
                <a:pPr algn="ctr" fontAlgn="base"/>
                <a:endParaRPr lang="zh-CN" altLang="en-US" sz="100" strike="noStrike" baseline="0" noProof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" name="直角三角形 16"/>
              <p:cNvSpPr/>
              <p:nvPr>
                <p:custDataLst>
                  <p:tags r:id="rId9"/>
                </p:custDataLst>
              </p:nvPr>
            </p:nvSpPr>
            <p:spPr>
              <a:xfrm rot="16200000">
                <a:off x="11449556" y="6114650"/>
                <a:ext cx="669915" cy="814936"/>
              </a:xfrm>
              <a:prstGeom prst="rtTriangle">
                <a:avLst/>
              </a:prstGeom>
              <a:solidFill>
                <a:srgbClr val="18497E"/>
              </a:solidFill>
              <a:ln>
                <a:noFill/>
              </a:ln>
            </p:spPr>
            <p:style>
              <a:lnRef idx="2">
                <a:srgbClr val="445468">
                  <a:shade val="50000"/>
                </a:srgbClr>
              </a:lnRef>
              <a:fillRef idx="1">
                <a:srgbClr val="445468"/>
              </a:fillRef>
              <a:effectRef idx="0">
                <a:srgbClr val="445468"/>
              </a:effectRef>
              <a:fontRef idx="minor">
                <a:sysClr val="window" lastClr="FFFFFF"/>
              </a:fontRef>
            </p:style>
            <p:txBody>
              <a:bodyPr rtlCol="0" anchor="ctr">
                <a:normAutofit/>
              </a:bodyPr>
              <a:lstStyle/>
              <a:p>
                <a:pPr algn="ctr" fontAlgn="base"/>
                <a:endParaRPr lang="zh-CN" altLang="en-US" sz="100" strike="noStrike" baseline="0" noProof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" name="直角三角形 17"/>
              <p:cNvSpPr/>
              <p:nvPr>
                <p:custDataLst>
                  <p:tags r:id="rId10"/>
                </p:custDataLst>
              </p:nvPr>
            </p:nvSpPr>
            <p:spPr>
              <a:xfrm rot="16200000">
                <a:off x="11592370" y="6257464"/>
                <a:ext cx="384324" cy="814936"/>
              </a:xfrm>
              <a:prstGeom prst="rtTriangle">
                <a:avLst/>
              </a:prstGeom>
              <a:solidFill>
                <a:srgbClr val="277EB1"/>
              </a:solidFill>
              <a:ln>
                <a:noFill/>
              </a:ln>
            </p:spPr>
            <p:style>
              <a:lnRef idx="2">
                <a:srgbClr val="445468">
                  <a:shade val="50000"/>
                </a:srgbClr>
              </a:lnRef>
              <a:fillRef idx="1">
                <a:srgbClr val="445468"/>
              </a:fillRef>
              <a:effectRef idx="0">
                <a:srgbClr val="445468"/>
              </a:effectRef>
              <a:fontRef idx="minor">
                <a:sysClr val="window" lastClr="FFFFFF"/>
              </a:fontRef>
            </p:style>
            <p:txBody>
              <a:bodyPr rtlCol="0" anchor="ctr">
                <a:normAutofit/>
              </a:bodyPr>
              <a:lstStyle/>
              <a:p>
                <a:pPr algn="ctr" fontAlgn="base"/>
                <a:endParaRPr lang="zh-CN" altLang="en-US" sz="100" strike="noStrike" baseline="0" noProof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3560" name="组合 18"/>
            <p:cNvGrpSpPr/>
            <p:nvPr userDrawn="1"/>
          </p:nvGrpSpPr>
          <p:grpSpPr>
            <a:xfrm>
              <a:off x="11377062" y="-6348"/>
              <a:ext cx="814938" cy="944394"/>
              <a:chOff x="11377062" y="-6348"/>
              <a:chExt cx="814938" cy="944394"/>
            </a:xfrm>
          </p:grpSpPr>
          <p:sp>
            <p:nvSpPr>
              <p:cNvPr id="20" name="直角三角形 19"/>
              <p:cNvSpPr/>
              <p:nvPr>
                <p:custDataLst>
                  <p:tags r:id="rId5"/>
                </p:custDataLst>
              </p:nvPr>
            </p:nvSpPr>
            <p:spPr>
              <a:xfrm rot="16200000" flipH="1">
                <a:off x="11312316" y="58362"/>
                <a:ext cx="944394" cy="814937"/>
              </a:xfrm>
              <a:prstGeom prst="rtTriangle">
                <a:avLst/>
              </a:prstGeom>
              <a:solidFill>
                <a:srgbClr val="EFEFF0"/>
              </a:solidFill>
              <a:ln>
                <a:noFill/>
              </a:ln>
            </p:spPr>
            <p:style>
              <a:lnRef idx="2">
                <a:srgbClr val="445468">
                  <a:shade val="50000"/>
                </a:srgbClr>
              </a:lnRef>
              <a:fillRef idx="1">
                <a:srgbClr val="445468"/>
              </a:fillRef>
              <a:effectRef idx="0">
                <a:srgbClr val="445468"/>
              </a:effectRef>
              <a:fontRef idx="minor">
                <a:sysClr val="window" lastClr="FFFFFF"/>
              </a:fontRef>
            </p:style>
            <p:txBody>
              <a:bodyPr rtlCol="0" anchor="ctr">
                <a:normAutofit/>
              </a:bodyPr>
              <a:lstStyle/>
              <a:p>
                <a:pPr algn="ctr" fontAlgn="base"/>
                <a:endParaRPr lang="zh-CN" altLang="en-US" sz="100" strike="noStrike" baseline="0" noProof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1" name="直角三角形 20"/>
              <p:cNvSpPr/>
              <p:nvPr>
                <p:custDataLst>
                  <p:tags r:id="rId6"/>
                </p:custDataLst>
              </p:nvPr>
            </p:nvSpPr>
            <p:spPr>
              <a:xfrm rot="16200000" flipH="1">
                <a:off x="11576489" y="-65705"/>
                <a:ext cx="555363" cy="675620"/>
              </a:xfrm>
              <a:prstGeom prst="rtTriangle">
                <a:avLst/>
              </a:prstGeom>
              <a:solidFill>
                <a:srgbClr val="18497E"/>
              </a:solidFill>
              <a:ln>
                <a:noFill/>
              </a:ln>
            </p:spPr>
            <p:style>
              <a:lnRef idx="2">
                <a:srgbClr val="445468">
                  <a:shade val="50000"/>
                </a:srgbClr>
              </a:lnRef>
              <a:fillRef idx="1">
                <a:srgbClr val="445468"/>
              </a:fillRef>
              <a:effectRef idx="0">
                <a:srgbClr val="445468"/>
              </a:effectRef>
              <a:fontRef idx="minor">
                <a:sysClr val="window" lastClr="FFFFFF"/>
              </a:fontRef>
            </p:style>
            <p:txBody>
              <a:bodyPr rtlCol="0" anchor="ctr">
                <a:normAutofit/>
              </a:bodyPr>
              <a:lstStyle/>
              <a:p>
                <a:pPr algn="ctr" fontAlgn="base"/>
                <a:endParaRPr lang="zh-CN" altLang="en-US" sz="100" strike="noStrike" baseline="0" noProof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2" name="直角三角形 21"/>
              <p:cNvSpPr/>
              <p:nvPr>
                <p:custDataLst>
                  <p:tags r:id="rId7"/>
                </p:custDataLst>
              </p:nvPr>
            </p:nvSpPr>
            <p:spPr>
              <a:xfrm rot="16200000" flipH="1">
                <a:off x="11694868" y="-184083"/>
                <a:ext cx="318607" cy="675620"/>
              </a:xfrm>
              <a:prstGeom prst="rtTriangle">
                <a:avLst/>
              </a:prstGeom>
              <a:solidFill>
                <a:srgbClr val="277EB1"/>
              </a:solidFill>
              <a:ln>
                <a:noFill/>
              </a:ln>
            </p:spPr>
            <p:style>
              <a:lnRef idx="2">
                <a:srgbClr val="445468">
                  <a:shade val="50000"/>
                </a:srgbClr>
              </a:lnRef>
              <a:fillRef idx="1">
                <a:srgbClr val="445468"/>
              </a:fillRef>
              <a:effectRef idx="0">
                <a:srgbClr val="445468"/>
              </a:effectRef>
              <a:fontRef idx="minor">
                <a:sysClr val="window" lastClr="FFFFFF"/>
              </a:fontRef>
            </p:style>
            <p:txBody>
              <a:bodyPr rtlCol="0" anchor="ctr">
                <a:normAutofit/>
              </a:bodyPr>
              <a:lstStyle/>
              <a:p>
                <a:pPr algn="ctr" fontAlgn="base"/>
                <a:endParaRPr lang="zh-CN" altLang="en-US" sz="100" strike="noStrike" baseline="0" noProof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0" y="0"/>
            <a:ext cx="4823884" cy="6865938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lvl="0" algn="ctr" fontAlgn="base"/>
            <a:endParaRPr lang="en-US" altLang="zh-CN" sz="100" strike="noStrike" baseline="0" noProof="1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583200" y="770400"/>
            <a:ext cx="3960000" cy="882000"/>
          </a:xfrm>
        </p:spPr>
        <p:txBody>
          <a:bodyPr anchor="ctr">
            <a:normAutofit/>
          </a:bodyPr>
          <a:lstStyle>
            <a:lvl1pPr>
              <a:defRPr sz="27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r>
              <a:rPr lang="zh-CN" altLang="en-US" strike="noStrike" noProof="1"/>
              <a:t>单击编辑标题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</p:nvPr>
        </p:nvSpPr>
        <p:spPr>
          <a:xfrm>
            <a:off x="586800" y="1764000"/>
            <a:ext cx="3956400" cy="40932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</p:nvPr>
        </p:nvSpPr>
        <p:spPr>
          <a:xfrm>
            <a:off x="5101200" y="769938"/>
            <a:ext cx="6480000" cy="5087937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80533" y="6350000"/>
            <a:ext cx="2698751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2022/7/23</a:t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917" y="6350000"/>
            <a:ext cx="39581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50000"/>
            <a:ext cx="27008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9" name="组合 15"/>
          <p:cNvGrpSpPr/>
          <p:nvPr/>
        </p:nvGrpSpPr>
        <p:grpSpPr>
          <a:xfrm>
            <a:off x="0" y="6575425"/>
            <a:ext cx="12192000" cy="282575"/>
            <a:chOff x="0" y="5838825"/>
            <a:chExt cx="12192000" cy="1019175"/>
          </a:xfrm>
        </p:grpSpPr>
        <p:sp>
          <p:nvSpPr>
            <p:cNvPr id="17" name="矩形 16"/>
            <p:cNvSpPr/>
            <p:nvPr>
              <p:custDataLst>
                <p:tags r:id="rId5"/>
              </p:custDataLst>
            </p:nvPr>
          </p:nvSpPr>
          <p:spPr>
            <a:xfrm flipV="1">
              <a:off x="0" y="5958840"/>
              <a:ext cx="12192000" cy="175260"/>
            </a:xfrm>
            <a:prstGeom prst="rect">
              <a:avLst/>
            </a:prstGeom>
            <a:solidFill>
              <a:srgbClr val="333C4A">
                <a:alpha val="9000"/>
              </a:srgbClr>
            </a:solidFill>
            <a:ln>
              <a:noFill/>
            </a:ln>
          </p:spPr>
          <p:style>
            <a:lnRef idx="2">
              <a:srgbClr val="333C4A">
                <a:shade val="50000"/>
              </a:srgbClr>
            </a:lnRef>
            <a:fillRef idx="1">
              <a:srgbClr val="333C4A"/>
            </a:fillRef>
            <a:effectRef idx="0">
              <a:srgbClr val="333C4A"/>
            </a:effectRef>
            <a:fontRef idx="minor">
              <a:sysClr val="window" lastClr="FFFFFF"/>
            </a:fontRef>
          </p:style>
          <p:txBody>
            <a:bodyPr wrap="square" rtlCol="0" anchor="ctr">
              <a:normAutofit fontScale="25000" lnSpcReduction="20000"/>
            </a:bodyPr>
            <a:lstStyle/>
            <a:p>
              <a:pPr algn="ctr" fontAlgn="base"/>
              <a:endParaRPr lang="zh-CN" altLang="en-US" sz="100" strike="noStrike" baseline="0" noProof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0" y="6134100"/>
              <a:ext cx="12192000" cy="7239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rgbClr val="333C4A">
                <a:shade val="50000"/>
              </a:srgbClr>
            </a:lnRef>
            <a:fillRef idx="1">
              <a:srgbClr val="333C4A"/>
            </a:fillRef>
            <a:effectRef idx="0">
              <a:srgbClr val="333C4A"/>
            </a:effectRef>
            <a:fontRef idx="minor">
              <a:sysClr val="window" lastClr="FFFFFF"/>
            </a:fontRef>
          </p:style>
          <p:txBody>
            <a:bodyPr wrap="square" rtlCol="0" anchor="ctr">
              <a:normAutofit/>
            </a:bodyPr>
            <a:lstStyle/>
            <a:p>
              <a:pPr algn="ctr" fontAlgn="base"/>
              <a:endParaRPr lang="zh-CN" altLang="en-US" sz="100" strike="noStrike" baseline="0" noProof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" name="矩形 3"/>
            <p:cNvSpPr/>
            <p:nvPr>
              <p:custDataLst>
                <p:tags r:id="rId7"/>
              </p:custDataLst>
            </p:nvPr>
          </p:nvSpPr>
          <p:spPr>
            <a:xfrm>
              <a:off x="3505200" y="5838825"/>
              <a:ext cx="5181600" cy="590550"/>
            </a:xfrm>
            <a:custGeom>
              <a:avLst/>
              <a:gdLst>
                <a:gd name="connsiteX0" fmla="*/ 0 w 5181600"/>
                <a:gd name="connsiteY0" fmla="*/ 0 h 723900"/>
                <a:gd name="connsiteX1" fmla="*/ 5181600 w 5181600"/>
                <a:gd name="connsiteY1" fmla="*/ 0 h 723900"/>
                <a:gd name="connsiteX2" fmla="*/ 5181600 w 5181600"/>
                <a:gd name="connsiteY2" fmla="*/ 723900 h 723900"/>
                <a:gd name="connsiteX3" fmla="*/ 0 w 5181600"/>
                <a:gd name="connsiteY3" fmla="*/ 723900 h 723900"/>
                <a:gd name="connsiteX4" fmla="*/ 0 w 5181600"/>
                <a:gd name="connsiteY4" fmla="*/ 0 h 723900"/>
                <a:gd name="connsiteX0-1" fmla="*/ 472440 w 5181600"/>
                <a:gd name="connsiteY0-2" fmla="*/ 0 h 731520"/>
                <a:gd name="connsiteX1-3" fmla="*/ 5181600 w 5181600"/>
                <a:gd name="connsiteY1-4" fmla="*/ 7620 h 731520"/>
                <a:gd name="connsiteX2-5" fmla="*/ 5181600 w 5181600"/>
                <a:gd name="connsiteY2-6" fmla="*/ 731520 h 731520"/>
                <a:gd name="connsiteX3-7" fmla="*/ 0 w 5181600"/>
                <a:gd name="connsiteY3-8" fmla="*/ 731520 h 731520"/>
                <a:gd name="connsiteX4-9" fmla="*/ 472440 w 5181600"/>
                <a:gd name="connsiteY4-10" fmla="*/ 0 h 731520"/>
                <a:gd name="connsiteX0-11" fmla="*/ 472440 w 5181600"/>
                <a:gd name="connsiteY0-12" fmla="*/ 15240 h 746760"/>
                <a:gd name="connsiteX1-13" fmla="*/ 4701540 w 5181600"/>
                <a:gd name="connsiteY1-14" fmla="*/ 0 h 746760"/>
                <a:gd name="connsiteX2-15" fmla="*/ 5181600 w 5181600"/>
                <a:gd name="connsiteY2-16" fmla="*/ 746760 h 746760"/>
                <a:gd name="connsiteX3-17" fmla="*/ 0 w 5181600"/>
                <a:gd name="connsiteY3-18" fmla="*/ 746760 h 746760"/>
                <a:gd name="connsiteX4-19" fmla="*/ 472440 w 5181600"/>
                <a:gd name="connsiteY4-20" fmla="*/ 15240 h 74676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5181600" h="746760">
                  <a:moveTo>
                    <a:pt x="472440" y="15240"/>
                  </a:moveTo>
                  <a:lnTo>
                    <a:pt x="4701540" y="0"/>
                  </a:lnTo>
                  <a:lnTo>
                    <a:pt x="5181600" y="746760"/>
                  </a:lnTo>
                  <a:lnTo>
                    <a:pt x="0" y="746760"/>
                  </a:lnTo>
                  <a:lnTo>
                    <a:pt x="472440" y="1524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rgbClr val="333C4A">
                <a:shade val="50000"/>
              </a:srgbClr>
            </a:lnRef>
            <a:fillRef idx="1">
              <a:srgbClr val="333C4A"/>
            </a:fillRef>
            <a:effectRef idx="0">
              <a:srgbClr val="333C4A"/>
            </a:effectRef>
            <a:fontRef idx="minor">
              <a:sysClr val="window" lastClr="FFFFFF"/>
            </a:fontRef>
          </p:style>
          <p:txBody>
            <a:bodyPr wrap="square" rtlCol="0" anchor="ctr">
              <a:normAutofit/>
            </a:bodyPr>
            <a:lstStyle/>
            <a:p>
              <a:pPr algn="ctr" fontAlgn="base"/>
              <a:endParaRPr lang="zh-CN" altLang="en-US" sz="100" strike="noStrike" baseline="0" noProof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266382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lvl="0" algn="ctr" fontAlgn="base"/>
            <a:endParaRPr lang="en-US" altLang="zh-CN" sz="100" strike="noStrike" baseline="0" noProof="1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2000" y="781200"/>
            <a:ext cx="10976400" cy="626400"/>
          </a:xfrm>
        </p:spPr>
        <p:txBody>
          <a:bodyPr wrap="square" anchor="ctr">
            <a:normAutofit/>
          </a:bodyPr>
          <a:lstStyle>
            <a:lvl1pPr algn="ctr">
              <a:defRPr sz="27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</p:nvPr>
        </p:nvSpPr>
        <p:spPr>
          <a:xfrm>
            <a:off x="612000" y="1659600"/>
            <a:ext cx="10975975" cy="828000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</p:nvPr>
        </p:nvSpPr>
        <p:spPr>
          <a:xfrm>
            <a:off x="612775" y="2808000"/>
            <a:ext cx="10965600" cy="3430800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80533" y="6350000"/>
            <a:ext cx="2698751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2022/7/23</a:t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917" y="6350000"/>
            <a:ext cx="3958167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50000"/>
            <a:ext cx="2700867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955"/>
            <a:ext cx="10972800" cy="1143000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3" name="组合 15"/>
          <p:cNvGrpSpPr/>
          <p:nvPr/>
        </p:nvGrpSpPr>
        <p:grpSpPr>
          <a:xfrm rot="10800000">
            <a:off x="0" y="0"/>
            <a:ext cx="12192000" cy="282575"/>
            <a:chOff x="0" y="5838825"/>
            <a:chExt cx="12192000" cy="1019175"/>
          </a:xfrm>
        </p:grpSpPr>
        <p:sp>
          <p:nvSpPr>
            <p:cNvPr id="17" name="矩形 16"/>
            <p:cNvSpPr/>
            <p:nvPr>
              <p:custDataLst>
                <p:tags r:id="rId5"/>
              </p:custDataLst>
            </p:nvPr>
          </p:nvSpPr>
          <p:spPr>
            <a:xfrm flipV="1">
              <a:off x="0" y="5958840"/>
              <a:ext cx="12192000" cy="175260"/>
            </a:xfrm>
            <a:prstGeom prst="rect">
              <a:avLst/>
            </a:prstGeom>
            <a:solidFill>
              <a:srgbClr val="333C4A">
                <a:alpha val="9000"/>
              </a:srgbClr>
            </a:solidFill>
            <a:ln>
              <a:noFill/>
            </a:ln>
          </p:spPr>
          <p:style>
            <a:lnRef idx="2">
              <a:srgbClr val="333C4A">
                <a:shade val="50000"/>
              </a:srgbClr>
            </a:lnRef>
            <a:fillRef idx="1">
              <a:srgbClr val="333C4A"/>
            </a:fillRef>
            <a:effectRef idx="0">
              <a:srgbClr val="333C4A"/>
            </a:effectRef>
            <a:fontRef idx="minor">
              <a:sysClr val="window" lastClr="FFFFFF"/>
            </a:fontRef>
          </p:style>
          <p:txBody>
            <a:bodyPr rtlCol="0" anchor="ctr">
              <a:normAutofit fontScale="25000" lnSpcReduction="20000"/>
            </a:bodyPr>
            <a:lstStyle/>
            <a:p>
              <a:pPr algn="ctr" fontAlgn="base"/>
              <a:endParaRPr lang="zh-CN" altLang="en-US" sz="100" strike="noStrike" baseline="0" noProof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0" y="6134100"/>
              <a:ext cx="12192000" cy="7239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rgbClr val="333C4A">
                <a:shade val="50000"/>
              </a:srgbClr>
            </a:lnRef>
            <a:fillRef idx="1">
              <a:srgbClr val="333C4A"/>
            </a:fillRef>
            <a:effectRef idx="0">
              <a:srgbClr val="333C4A"/>
            </a:effectRef>
            <a:fontRef idx="minor">
              <a:sysClr val="window" lastClr="FFFFFF"/>
            </a:fontRef>
          </p:style>
          <p:txBody>
            <a:bodyPr rtlCol="0" anchor="ctr">
              <a:normAutofit/>
            </a:bodyPr>
            <a:lstStyle/>
            <a:p>
              <a:pPr algn="ctr" fontAlgn="base"/>
              <a:endParaRPr lang="zh-CN" altLang="en-US" sz="100" strike="noStrike" baseline="0" noProof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" name="矩形 3"/>
            <p:cNvSpPr/>
            <p:nvPr>
              <p:custDataLst>
                <p:tags r:id="rId7"/>
              </p:custDataLst>
            </p:nvPr>
          </p:nvSpPr>
          <p:spPr>
            <a:xfrm>
              <a:off x="3505200" y="5838825"/>
              <a:ext cx="5181600" cy="590550"/>
            </a:xfrm>
            <a:custGeom>
              <a:avLst/>
              <a:gdLst>
                <a:gd name="connsiteX0" fmla="*/ 0 w 5181600"/>
                <a:gd name="connsiteY0" fmla="*/ 0 h 723900"/>
                <a:gd name="connsiteX1" fmla="*/ 5181600 w 5181600"/>
                <a:gd name="connsiteY1" fmla="*/ 0 h 723900"/>
                <a:gd name="connsiteX2" fmla="*/ 5181600 w 5181600"/>
                <a:gd name="connsiteY2" fmla="*/ 723900 h 723900"/>
                <a:gd name="connsiteX3" fmla="*/ 0 w 5181600"/>
                <a:gd name="connsiteY3" fmla="*/ 723900 h 723900"/>
                <a:gd name="connsiteX4" fmla="*/ 0 w 5181600"/>
                <a:gd name="connsiteY4" fmla="*/ 0 h 723900"/>
                <a:gd name="connsiteX0-1" fmla="*/ 472440 w 5181600"/>
                <a:gd name="connsiteY0-2" fmla="*/ 0 h 731520"/>
                <a:gd name="connsiteX1-3" fmla="*/ 5181600 w 5181600"/>
                <a:gd name="connsiteY1-4" fmla="*/ 7620 h 731520"/>
                <a:gd name="connsiteX2-5" fmla="*/ 5181600 w 5181600"/>
                <a:gd name="connsiteY2-6" fmla="*/ 731520 h 731520"/>
                <a:gd name="connsiteX3-7" fmla="*/ 0 w 5181600"/>
                <a:gd name="connsiteY3-8" fmla="*/ 731520 h 731520"/>
                <a:gd name="connsiteX4-9" fmla="*/ 472440 w 5181600"/>
                <a:gd name="connsiteY4-10" fmla="*/ 0 h 731520"/>
                <a:gd name="connsiteX0-11" fmla="*/ 472440 w 5181600"/>
                <a:gd name="connsiteY0-12" fmla="*/ 15240 h 746760"/>
                <a:gd name="connsiteX1-13" fmla="*/ 4701540 w 5181600"/>
                <a:gd name="connsiteY1-14" fmla="*/ 0 h 746760"/>
                <a:gd name="connsiteX2-15" fmla="*/ 5181600 w 5181600"/>
                <a:gd name="connsiteY2-16" fmla="*/ 746760 h 746760"/>
                <a:gd name="connsiteX3-17" fmla="*/ 0 w 5181600"/>
                <a:gd name="connsiteY3-18" fmla="*/ 746760 h 746760"/>
                <a:gd name="connsiteX4-19" fmla="*/ 472440 w 5181600"/>
                <a:gd name="connsiteY4-20" fmla="*/ 15240 h 74676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5181600" h="746760">
                  <a:moveTo>
                    <a:pt x="472440" y="15240"/>
                  </a:moveTo>
                  <a:lnTo>
                    <a:pt x="4701540" y="0"/>
                  </a:lnTo>
                  <a:lnTo>
                    <a:pt x="5181600" y="746760"/>
                  </a:lnTo>
                  <a:lnTo>
                    <a:pt x="0" y="746760"/>
                  </a:lnTo>
                  <a:lnTo>
                    <a:pt x="472440" y="1524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rgbClr val="333C4A">
                <a:shade val="50000"/>
              </a:srgbClr>
            </a:lnRef>
            <a:fillRef idx="1">
              <a:srgbClr val="333C4A"/>
            </a:fillRef>
            <a:effectRef idx="0">
              <a:srgbClr val="333C4A"/>
            </a:effectRef>
            <a:fontRef idx="minor">
              <a:sysClr val="window" lastClr="FFFFFF"/>
            </a:fontRef>
          </p:style>
          <p:txBody>
            <a:bodyPr rtlCol="0" anchor="ctr">
              <a:normAutofit/>
            </a:bodyPr>
            <a:lstStyle/>
            <a:p>
              <a:pPr algn="ctr" fontAlgn="base"/>
              <a:endParaRPr lang="zh-CN" altLang="en-US" sz="100" strike="noStrike" baseline="0" noProof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0" y="5029200"/>
            <a:ext cx="12192000" cy="18288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lvl="0" algn="ctr" fontAlgn="base"/>
            <a:endParaRPr lang="en-US" altLang="zh-CN" sz="100" strike="noStrike" baseline="0" noProof="1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4800" y="669600"/>
            <a:ext cx="10976400" cy="565200"/>
          </a:xfrm>
        </p:spPr>
        <p:txBody>
          <a:bodyPr anchor="ctr">
            <a:normAutofit/>
          </a:bodyPr>
          <a:lstStyle>
            <a:lvl1pPr algn="ctr">
              <a:defRPr sz="24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04837" y="1681200"/>
            <a:ext cx="10990800" cy="32112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</p:nvPr>
        </p:nvSpPr>
        <p:spPr>
          <a:xfrm>
            <a:off x="594000" y="5180400"/>
            <a:ext cx="11001600" cy="10116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80533" y="6350000"/>
            <a:ext cx="2698751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2022/7/23</a:t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917" y="6350000"/>
            <a:ext cx="39581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50000"/>
            <a:ext cx="27008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7" name="组合 17"/>
          <p:cNvGrpSpPr/>
          <p:nvPr/>
        </p:nvGrpSpPr>
        <p:grpSpPr>
          <a:xfrm>
            <a:off x="0" y="6575425"/>
            <a:ext cx="12192000" cy="282575"/>
            <a:chOff x="0" y="5838825"/>
            <a:chExt cx="12192000" cy="1019175"/>
          </a:xfrm>
        </p:grpSpPr>
        <p:sp>
          <p:nvSpPr>
            <p:cNvPr id="19" name="矩形 18"/>
            <p:cNvSpPr/>
            <p:nvPr>
              <p:custDataLst>
                <p:tags r:id="rId5"/>
              </p:custDataLst>
            </p:nvPr>
          </p:nvSpPr>
          <p:spPr>
            <a:xfrm flipV="1">
              <a:off x="0" y="5958840"/>
              <a:ext cx="12192000" cy="175260"/>
            </a:xfrm>
            <a:prstGeom prst="rect">
              <a:avLst/>
            </a:prstGeom>
            <a:solidFill>
              <a:srgbClr val="333C4A">
                <a:alpha val="9000"/>
              </a:srgbClr>
            </a:solidFill>
            <a:ln>
              <a:noFill/>
            </a:ln>
          </p:spPr>
          <p:style>
            <a:lnRef idx="2">
              <a:srgbClr val="333C4A">
                <a:shade val="50000"/>
              </a:srgbClr>
            </a:lnRef>
            <a:fillRef idx="1">
              <a:srgbClr val="333C4A"/>
            </a:fillRef>
            <a:effectRef idx="0">
              <a:srgbClr val="333C4A"/>
            </a:effectRef>
            <a:fontRef idx="minor">
              <a:sysClr val="window" lastClr="FFFFFF"/>
            </a:fontRef>
          </p:style>
          <p:txBody>
            <a:bodyPr rtlCol="0" anchor="ctr">
              <a:normAutofit fontScale="25000" lnSpcReduction="20000"/>
            </a:bodyPr>
            <a:lstStyle/>
            <a:p>
              <a:pPr algn="ctr" fontAlgn="base"/>
              <a:endParaRPr lang="zh-CN" altLang="en-US" sz="100" strike="noStrike" baseline="0" noProof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" name="矩形 19"/>
            <p:cNvSpPr/>
            <p:nvPr>
              <p:custDataLst>
                <p:tags r:id="rId6"/>
              </p:custDataLst>
            </p:nvPr>
          </p:nvSpPr>
          <p:spPr>
            <a:xfrm>
              <a:off x="0" y="6134100"/>
              <a:ext cx="12192000" cy="7239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rgbClr val="333C4A">
                <a:shade val="50000"/>
              </a:srgbClr>
            </a:lnRef>
            <a:fillRef idx="1">
              <a:srgbClr val="333C4A"/>
            </a:fillRef>
            <a:effectRef idx="0">
              <a:srgbClr val="333C4A"/>
            </a:effectRef>
            <a:fontRef idx="minor">
              <a:sysClr val="window" lastClr="FFFFFF"/>
            </a:fontRef>
          </p:style>
          <p:txBody>
            <a:bodyPr rtlCol="0" anchor="ctr">
              <a:normAutofit/>
            </a:bodyPr>
            <a:lstStyle/>
            <a:p>
              <a:pPr algn="ctr" fontAlgn="base"/>
              <a:endParaRPr lang="zh-CN" altLang="en-US" sz="100" strike="noStrike" baseline="0" noProof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1" name="矩形 3"/>
            <p:cNvSpPr/>
            <p:nvPr>
              <p:custDataLst>
                <p:tags r:id="rId7"/>
              </p:custDataLst>
            </p:nvPr>
          </p:nvSpPr>
          <p:spPr>
            <a:xfrm>
              <a:off x="3505200" y="5838825"/>
              <a:ext cx="5181600" cy="590550"/>
            </a:xfrm>
            <a:custGeom>
              <a:avLst/>
              <a:gdLst>
                <a:gd name="connsiteX0" fmla="*/ 0 w 5181600"/>
                <a:gd name="connsiteY0" fmla="*/ 0 h 723900"/>
                <a:gd name="connsiteX1" fmla="*/ 5181600 w 5181600"/>
                <a:gd name="connsiteY1" fmla="*/ 0 h 723900"/>
                <a:gd name="connsiteX2" fmla="*/ 5181600 w 5181600"/>
                <a:gd name="connsiteY2" fmla="*/ 723900 h 723900"/>
                <a:gd name="connsiteX3" fmla="*/ 0 w 5181600"/>
                <a:gd name="connsiteY3" fmla="*/ 723900 h 723900"/>
                <a:gd name="connsiteX4" fmla="*/ 0 w 5181600"/>
                <a:gd name="connsiteY4" fmla="*/ 0 h 723900"/>
                <a:gd name="connsiteX0-1" fmla="*/ 472440 w 5181600"/>
                <a:gd name="connsiteY0-2" fmla="*/ 0 h 731520"/>
                <a:gd name="connsiteX1-3" fmla="*/ 5181600 w 5181600"/>
                <a:gd name="connsiteY1-4" fmla="*/ 7620 h 731520"/>
                <a:gd name="connsiteX2-5" fmla="*/ 5181600 w 5181600"/>
                <a:gd name="connsiteY2-6" fmla="*/ 731520 h 731520"/>
                <a:gd name="connsiteX3-7" fmla="*/ 0 w 5181600"/>
                <a:gd name="connsiteY3-8" fmla="*/ 731520 h 731520"/>
                <a:gd name="connsiteX4-9" fmla="*/ 472440 w 5181600"/>
                <a:gd name="connsiteY4-10" fmla="*/ 0 h 731520"/>
                <a:gd name="connsiteX0-11" fmla="*/ 472440 w 5181600"/>
                <a:gd name="connsiteY0-12" fmla="*/ 15240 h 746760"/>
                <a:gd name="connsiteX1-13" fmla="*/ 4701540 w 5181600"/>
                <a:gd name="connsiteY1-14" fmla="*/ 0 h 746760"/>
                <a:gd name="connsiteX2-15" fmla="*/ 5181600 w 5181600"/>
                <a:gd name="connsiteY2-16" fmla="*/ 746760 h 746760"/>
                <a:gd name="connsiteX3-17" fmla="*/ 0 w 5181600"/>
                <a:gd name="connsiteY3-18" fmla="*/ 746760 h 746760"/>
                <a:gd name="connsiteX4-19" fmla="*/ 472440 w 5181600"/>
                <a:gd name="connsiteY4-20" fmla="*/ 15240 h 74676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5181600" h="746760">
                  <a:moveTo>
                    <a:pt x="472440" y="15240"/>
                  </a:moveTo>
                  <a:lnTo>
                    <a:pt x="4701540" y="0"/>
                  </a:lnTo>
                  <a:lnTo>
                    <a:pt x="5181600" y="746760"/>
                  </a:lnTo>
                  <a:lnTo>
                    <a:pt x="0" y="746760"/>
                  </a:lnTo>
                  <a:lnTo>
                    <a:pt x="472440" y="1524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rgbClr val="333C4A">
                <a:shade val="50000"/>
              </a:srgbClr>
            </a:lnRef>
            <a:fillRef idx="1">
              <a:srgbClr val="333C4A"/>
            </a:fillRef>
            <a:effectRef idx="0">
              <a:srgbClr val="333C4A"/>
            </a:effectRef>
            <a:fontRef idx="minor">
              <a:sysClr val="window" lastClr="FFFFFF"/>
            </a:fontRef>
          </p:style>
          <p:txBody>
            <a:bodyPr rtlCol="0" anchor="ctr">
              <a:normAutofit/>
            </a:bodyPr>
            <a:lstStyle/>
            <a:p>
              <a:pPr algn="ctr" fontAlgn="base"/>
              <a:endParaRPr lang="zh-CN" altLang="en-US" sz="100" strike="noStrike" baseline="0" noProof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lvl="0" algn="ctr" fontAlgn="base"/>
            <a:endParaRPr lang="en-US" altLang="zh-CN" sz="100" strike="noStrike" baseline="0" noProof="1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79600" y="237600"/>
            <a:ext cx="11037600" cy="441964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579600" y="1663200"/>
            <a:ext cx="5342400" cy="28944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</p:nvPr>
        </p:nvSpPr>
        <p:spPr>
          <a:xfrm>
            <a:off x="6242400" y="1663200"/>
            <a:ext cx="5367600" cy="28944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</p:nvPr>
        </p:nvSpPr>
        <p:spPr>
          <a:xfrm>
            <a:off x="572400" y="4816800"/>
            <a:ext cx="5342400" cy="7812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</p:nvPr>
        </p:nvSpPr>
        <p:spPr>
          <a:xfrm>
            <a:off x="6253200" y="4813200"/>
            <a:ext cx="5367600" cy="7812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80533" y="6350000"/>
            <a:ext cx="2698751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2022/7/23</a:t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917" y="6350000"/>
            <a:ext cx="39581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50000"/>
            <a:ext cx="27008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958850"/>
            <a:ext cx="12192000" cy="49403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lvl="0" algn="ctr" fontAlgn="base"/>
            <a:endParaRPr lang="en-US" altLang="zh-CN" sz="100" strike="noStrike" baseline="0" noProof="1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sym typeface="+mn-ea"/>
            </a:endParaRPr>
          </a:p>
        </p:txBody>
      </p:sp>
      <p:grpSp>
        <p:nvGrpSpPr>
          <p:cNvPr id="27652" name="组合 7"/>
          <p:cNvGrpSpPr/>
          <p:nvPr/>
        </p:nvGrpSpPr>
        <p:grpSpPr>
          <a:xfrm>
            <a:off x="0" y="0"/>
            <a:ext cx="12192000" cy="6858000"/>
            <a:chOff x="0" y="0"/>
            <a:chExt cx="12192001" cy="6857999"/>
          </a:xfrm>
        </p:grpSpPr>
        <p:grpSp>
          <p:nvGrpSpPr>
            <p:cNvPr id="27653" name="组合 18"/>
            <p:cNvGrpSpPr/>
            <p:nvPr userDrawn="1"/>
          </p:nvGrpSpPr>
          <p:grpSpPr>
            <a:xfrm>
              <a:off x="0" y="0"/>
              <a:ext cx="2261870" cy="2620645"/>
              <a:chOff x="0" y="0"/>
              <a:chExt cx="2261870" cy="2620645"/>
            </a:xfrm>
          </p:grpSpPr>
          <p:sp>
            <p:nvSpPr>
              <p:cNvPr id="20" name="直角三角形 19"/>
              <p:cNvSpPr/>
              <p:nvPr>
                <p:custDataLst>
                  <p:tags r:id="rId8"/>
                </p:custDataLst>
              </p:nvPr>
            </p:nvSpPr>
            <p:spPr>
              <a:xfrm rot="5400000">
                <a:off x="-179388" y="179388"/>
                <a:ext cx="2620645" cy="2261870"/>
              </a:xfrm>
              <a:prstGeom prst="rtTriangl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rgbClr val="445468">
                  <a:shade val="50000"/>
                </a:srgbClr>
              </a:lnRef>
              <a:fillRef idx="1">
                <a:srgbClr val="445468"/>
              </a:fillRef>
              <a:effectRef idx="0">
                <a:srgbClr val="445468"/>
              </a:effectRef>
              <a:fontRef idx="minor">
                <a:sysClr val="window" lastClr="FFFFFF"/>
              </a:fontRef>
            </p:style>
            <p:txBody>
              <a:bodyPr wrap="square" rtlCol="0" anchor="ctr">
                <a:normAutofit/>
              </a:bodyPr>
              <a:lstStyle/>
              <a:p>
                <a:pPr algn="ctr" fontAlgn="base"/>
                <a:endParaRPr lang="zh-CN" altLang="en-US" sz="100" strike="noStrike" baseline="0" noProof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1" name="直角三角形 20"/>
              <p:cNvSpPr/>
              <p:nvPr>
                <p:custDataLst>
                  <p:tags r:id="rId9"/>
                </p:custDataLst>
              </p:nvPr>
            </p:nvSpPr>
            <p:spPr>
              <a:xfrm rot="5400000">
                <a:off x="167046" y="-164961"/>
                <a:ext cx="1541104" cy="1875195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rgbClr val="445468">
                  <a:shade val="50000"/>
                </a:srgbClr>
              </a:lnRef>
              <a:fillRef idx="1">
                <a:srgbClr val="445468"/>
              </a:fillRef>
              <a:effectRef idx="0">
                <a:srgbClr val="445468"/>
              </a:effectRef>
              <a:fontRef idx="minor">
                <a:sysClr val="window" lastClr="FFFFFF"/>
              </a:fontRef>
            </p:style>
            <p:txBody>
              <a:bodyPr wrap="square" rtlCol="0" anchor="ctr">
                <a:normAutofit/>
              </a:bodyPr>
              <a:lstStyle/>
              <a:p>
                <a:pPr algn="ctr" fontAlgn="base"/>
                <a:endParaRPr lang="zh-CN" altLang="en-US" sz="100" strike="noStrike" baseline="0" noProof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2" name="直角三角形 21"/>
              <p:cNvSpPr/>
              <p:nvPr>
                <p:custDataLst>
                  <p:tags r:id="rId10"/>
                </p:custDataLst>
              </p:nvPr>
            </p:nvSpPr>
            <p:spPr>
              <a:xfrm rot="5400000">
                <a:off x="495539" y="-493477"/>
                <a:ext cx="884117" cy="1875195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rgbClr val="445468">
                  <a:shade val="50000"/>
                </a:srgbClr>
              </a:lnRef>
              <a:fillRef idx="1">
                <a:srgbClr val="445468"/>
              </a:fillRef>
              <a:effectRef idx="0">
                <a:srgbClr val="445468"/>
              </a:effectRef>
              <a:fontRef idx="minor">
                <a:sysClr val="window" lastClr="FFFFFF"/>
              </a:fontRef>
            </p:style>
            <p:txBody>
              <a:bodyPr wrap="square" rtlCol="0" anchor="ctr">
                <a:normAutofit/>
              </a:bodyPr>
              <a:lstStyle/>
              <a:p>
                <a:pPr algn="ctr" fontAlgn="base"/>
                <a:endParaRPr lang="zh-CN" altLang="en-US" sz="100" strike="noStrike" baseline="0" noProof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7657" name="组合 22"/>
            <p:cNvGrpSpPr/>
            <p:nvPr userDrawn="1"/>
          </p:nvGrpSpPr>
          <p:grpSpPr>
            <a:xfrm>
              <a:off x="9930131" y="4237354"/>
              <a:ext cx="2261870" cy="2620645"/>
              <a:chOff x="9930131" y="4237354"/>
              <a:chExt cx="2261870" cy="2620645"/>
            </a:xfrm>
          </p:grpSpPr>
          <p:sp>
            <p:nvSpPr>
              <p:cNvPr id="24" name="直角三角形 23"/>
              <p:cNvSpPr/>
              <p:nvPr>
                <p:custDataLst>
                  <p:tags r:id="rId5"/>
                </p:custDataLst>
              </p:nvPr>
            </p:nvSpPr>
            <p:spPr>
              <a:xfrm rot="16200000">
                <a:off x="9750725" y="4416724"/>
                <a:ext cx="2620645" cy="2261870"/>
              </a:xfrm>
              <a:prstGeom prst="rtTriangl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rgbClr val="445468">
                  <a:shade val="50000"/>
                </a:srgbClr>
              </a:lnRef>
              <a:fillRef idx="1">
                <a:srgbClr val="445468"/>
              </a:fillRef>
              <a:effectRef idx="0">
                <a:srgbClr val="445468"/>
              </a:effectRef>
              <a:fontRef idx="minor">
                <a:sysClr val="window" lastClr="FFFFFF"/>
              </a:fontRef>
            </p:style>
            <p:txBody>
              <a:bodyPr wrap="square" rtlCol="0" anchor="ctr">
                <a:normAutofit/>
              </a:bodyPr>
              <a:lstStyle/>
              <a:p>
                <a:pPr algn="ctr" fontAlgn="base"/>
                <a:endParaRPr lang="zh-CN" altLang="en-US" sz="100" strike="noStrike" baseline="0" noProof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5" name="直角三角形 24"/>
              <p:cNvSpPr/>
              <p:nvPr>
                <p:custDataLst>
                  <p:tags r:id="rId6"/>
                </p:custDataLst>
              </p:nvPr>
            </p:nvSpPr>
            <p:spPr>
              <a:xfrm rot="16200000">
                <a:off x="10483832" y="5147749"/>
                <a:ext cx="1541104" cy="1875195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rgbClr val="445468">
                  <a:shade val="50000"/>
                </a:srgbClr>
              </a:lnRef>
              <a:fillRef idx="1">
                <a:srgbClr val="445468"/>
              </a:fillRef>
              <a:effectRef idx="0">
                <a:srgbClr val="445468"/>
              </a:effectRef>
              <a:fontRef idx="minor">
                <a:sysClr val="window" lastClr="FFFFFF"/>
              </a:fontRef>
            </p:style>
            <p:txBody>
              <a:bodyPr wrap="square" rtlCol="0" anchor="ctr">
                <a:normAutofit/>
              </a:bodyPr>
              <a:lstStyle/>
              <a:p>
                <a:pPr algn="ctr" fontAlgn="base"/>
                <a:endParaRPr lang="zh-CN" altLang="en-US" sz="100" strike="noStrike" baseline="0" noProof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6" name="直角三角形 25"/>
              <p:cNvSpPr/>
              <p:nvPr>
                <p:custDataLst>
                  <p:tags r:id="rId7"/>
                </p:custDataLst>
              </p:nvPr>
            </p:nvSpPr>
            <p:spPr>
              <a:xfrm rot="16200000">
                <a:off x="10812322" y="5476238"/>
                <a:ext cx="884117" cy="1875195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rgbClr val="445468">
                  <a:shade val="50000"/>
                </a:srgbClr>
              </a:lnRef>
              <a:fillRef idx="1">
                <a:srgbClr val="445468"/>
              </a:fillRef>
              <a:effectRef idx="0">
                <a:srgbClr val="445468"/>
              </a:effectRef>
              <a:fontRef idx="minor">
                <a:sysClr val="window" lastClr="FFFFFF"/>
              </a:fontRef>
            </p:style>
            <p:txBody>
              <a:bodyPr wrap="square" rtlCol="0" anchor="ctr">
                <a:normAutofit/>
              </a:bodyPr>
              <a:lstStyle/>
              <a:p>
                <a:pPr algn="ctr" fontAlgn="base"/>
                <a:endParaRPr lang="zh-CN" altLang="en-US" sz="100" strike="noStrike" baseline="0" noProof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1522800" y="1339200"/>
            <a:ext cx="9144000" cy="2386800"/>
          </a:xfrm>
        </p:spPr>
        <p:txBody>
          <a:bodyPr wrap="square" anchor="b">
            <a:normAutofit/>
          </a:bodyPr>
          <a:lstStyle>
            <a:lvl1pPr algn="ctr">
              <a:defRPr sz="45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r>
              <a:rPr lang="zh-CN" altLang="en-US" strike="noStrike" noProof="1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</p:nvPr>
        </p:nvSpPr>
        <p:spPr>
          <a:xfrm>
            <a:off x="1522413" y="3862800"/>
            <a:ext cx="9144000" cy="1656000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80533" y="6350000"/>
            <a:ext cx="2698751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2022/7/23</a:t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917" y="6350000"/>
            <a:ext cx="3958167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50000"/>
            <a:ext cx="2700867" cy="3159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2022/7/23</a:t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032000" y="1122363"/>
            <a:ext cx="12192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032000" y="3602038"/>
            <a:ext cx="12192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auto"/>
            <a:r>
              <a:rPr lang="zh-CN" altLang="en-US" strike="noStrike" noProof="1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2022/7/23</a:t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26" Type="http://schemas.openxmlformats.org/officeDocument/2006/relationships/tags" Target="../tags/tag5.xml"/><Relationship Id="rId3" Type="http://schemas.openxmlformats.org/officeDocument/2006/relationships/slideLayout" Target="../slideLayouts/slideLayout47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5" Type="http://schemas.openxmlformats.org/officeDocument/2006/relationships/tags" Target="../tags/tag4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24" Type="http://schemas.openxmlformats.org/officeDocument/2006/relationships/tags" Target="../tags/tag3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23" Type="http://schemas.openxmlformats.org/officeDocument/2006/relationships/tags" Target="../tags/tag2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tags" Target="../tags/tag1.xml"/><Relationship Id="rId27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矩形 1030"/>
          <p:cNvSpPr/>
          <p:nvPr/>
        </p:nvSpPr>
        <p:spPr>
          <a:xfrm>
            <a:off x="0" y="0"/>
            <a:ext cx="12192000" cy="1412875"/>
          </a:xfrm>
          <a:prstGeom prst="rect">
            <a:avLst/>
          </a:prstGeom>
          <a:gradFill rotWithShape="1">
            <a:gsLst>
              <a:gs pos="0">
                <a:srgbClr val="0066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/>
          <a:p>
            <a:pPr lvl="0" algn="r"/>
            <a:endParaRPr lang="zh-CN" altLang="zh-CN" sz="2400" dirty="0">
              <a:solidFill>
                <a:srgbClr val="FF6600"/>
              </a:solidFill>
              <a:latin typeface="Arial" panose="020B0604020202020204" pitchFamily="34" charset="0"/>
              <a:ea typeface="汉真广标" pitchFamily="49" charset="-122"/>
            </a:endParaRPr>
          </a:p>
        </p:txBody>
      </p:sp>
      <p:sp>
        <p:nvSpPr>
          <p:cNvPr id="1027" name="矩形 1031"/>
          <p:cNvSpPr/>
          <p:nvPr/>
        </p:nvSpPr>
        <p:spPr>
          <a:xfrm>
            <a:off x="0" y="5661025"/>
            <a:ext cx="12192000" cy="11969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66FF"/>
              </a:gs>
            </a:gsLst>
            <a:lin ang="5400000" scaled="1"/>
            <a:tileRect/>
          </a:gradFill>
          <a:ln w="9525">
            <a:noFill/>
          </a:ln>
        </p:spPr>
        <p:txBody>
          <a:bodyPr anchor="t"/>
          <a:lstStyle/>
          <a:p>
            <a:pPr lvl="0"/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1028" name="图片 1034" descr="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27951" y="0"/>
            <a:ext cx="1056216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9" name="图片 1039" descr="b0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71467" y="139700"/>
            <a:ext cx="3420533" cy="409575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矩形 1030"/>
          <p:cNvSpPr/>
          <p:nvPr/>
        </p:nvSpPr>
        <p:spPr>
          <a:xfrm>
            <a:off x="0" y="0"/>
            <a:ext cx="12192000" cy="1412875"/>
          </a:xfrm>
          <a:prstGeom prst="rect">
            <a:avLst/>
          </a:prstGeom>
          <a:gradFill rotWithShape="1">
            <a:gsLst>
              <a:gs pos="0">
                <a:srgbClr val="0066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/>
          <a:p>
            <a:pPr lvl="0" algn="r"/>
            <a:endParaRPr lang="zh-CN" altLang="zh-CN" sz="2400" dirty="0">
              <a:solidFill>
                <a:srgbClr val="FF6600"/>
              </a:solidFill>
              <a:latin typeface="Arial" panose="020B0604020202020204" pitchFamily="34" charset="0"/>
              <a:ea typeface="汉真广标" pitchFamily="49" charset="-122"/>
            </a:endParaRPr>
          </a:p>
        </p:txBody>
      </p:sp>
      <p:sp>
        <p:nvSpPr>
          <p:cNvPr id="2051" name="矩形 1031"/>
          <p:cNvSpPr/>
          <p:nvPr/>
        </p:nvSpPr>
        <p:spPr>
          <a:xfrm>
            <a:off x="0" y="5661025"/>
            <a:ext cx="12192000" cy="11969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66FF"/>
              </a:gs>
            </a:gsLst>
            <a:lin ang="5400000" scaled="1"/>
            <a:tileRect/>
          </a:gradFill>
          <a:ln w="9525">
            <a:noFill/>
          </a:ln>
        </p:spPr>
        <p:txBody>
          <a:bodyPr anchor="t"/>
          <a:lstStyle/>
          <a:p>
            <a:pPr lvl="0"/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052" name="图片 1034" descr="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27951" y="0"/>
            <a:ext cx="1056216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3" name="图片 1039" descr="b0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71467" y="139700"/>
            <a:ext cx="3420533" cy="409575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marL="0" lvl="0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矩形 1030"/>
          <p:cNvSpPr/>
          <p:nvPr/>
        </p:nvSpPr>
        <p:spPr>
          <a:xfrm>
            <a:off x="0" y="0"/>
            <a:ext cx="12192000" cy="1412875"/>
          </a:xfrm>
          <a:prstGeom prst="rect">
            <a:avLst/>
          </a:prstGeom>
          <a:gradFill rotWithShape="1">
            <a:gsLst>
              <a:gs pos="0">
                <a:srgbClr val="0066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/>
          <a:p>
            <a:pPr lvl="0" algn="r"/>
            <a:endParaRPr lang="zh-CN" altLang="zh-CN" sz="2400" dirty="0">
              <a:solidFill>
                <a:srgbClr val="FF6600"/>
              </a:solidFill>
              <a:latin typeface="Arial" panose="020B0604020202020204" pitchFamily="34" charset="0"/>
              <a:ea typeface="汉真广标" pitchFamily="49" charset="-122"/>
            </a:endParaRPr>
          </a:p>
        </p:txBody>
      </p:sp>
      <p:sp>
        <p:nvSpPr>
          <p:cNvPr id="3075" name="矩形 1031"/>
          <p:cNvSpPr/>
          <p:nvPr/>
        </p:nvSpPr>
        <p:spPr>
          <a:xfrm>
            <a:off x="0" y="5661025"/>
            <a:ext cx="12192000" cy="11969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66FF"/>
              </a:gs>
            </a:gsLst>
            <a:lin ang="5400000" scaled="1"/>
            <a:tileRect/>
          </a:gradFill>
          <a:ln w="9525">
            <a:noFill/>
          </a:ln>
        </p:spPr>
        <p:txBody>
          <a:bodyPr anchor="t"/>
          <a:lstStyle/>
          <a:p>
            <a:pPr lvl="0"/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3076" name="图片 1034" descr="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27951" y="0"/>
            <a:ext cx="1056216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7" name="图片 1039" descr="b0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71467" y="139700"/>
            <a:ext cx="3420533" cy="409575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marL="0" lvl="0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矩形 1030"/>
          <p:cNvSpPr/>
          <p:nvPr/>
        </p:nvSpPr>
        <p:spPr>
          <a:xfrm>
            <a:off x="0" y="0"/>
            <a:ext cx="12192000" cy="1412875"/>
          </a:xfrm>
          <a:prstGeom prst="rect">
            <a:avLst/>
          </a:prstGeom>
          <a:gradFill rotWithShape="1">
            <a:gsLst>
              <a:gs pos="0">
                <a:srgbClr val="0066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/>
          <a:p>
            <a:pPr lvl="0" algn="r"/>
            <a:endParaRPr lang="zh-CN" altLang="zh-CN" sz="2400" dirty="0">
              <a:solidFill>
                <a:srgbClr val="FF6600"/>
              </a:solidFill>
              <a:latin typeface="Arial" panose="020B0604020202020204" pitchFamily="34" charset="0"/>
              <a:ea typeface="汉真广标" pitchFamily="49" charset="-122"/>
            </a:endParaRPr>
          </a:p>
        </p:txBody>
      </p:sp>
      <p:sp>
        <p:nvSpPr>
          <p:cNvPr id="4099" name="矩形 1031"/>
          <p:cNvSpPr/>
          <p:nvPr/>
        </p:nvSpPr>
        <p:spPr>
          <a:xfrm>
            <a:off x="0" y="5661025"/>
            <a:ext cx="12192000" cy="11969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66FF"/>
              </a:gs>
            </a:gsLst>
            <a:lin ang="5400000" scaled="1"/>
            <a:tileRect/>
          </a:gradFill>
          <a:ln w="9525">
            <a:noFill/>
          </a:ln>
        </p:spPr>
        <p:txBody>
          <a:bodyPr anchor="t"/>
          <a:lstStyle/>
          <a:p>
            <a:pPr lvl="0"/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4100" name="图片 1034" descr="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27951" y="0"/>
            <a:ext cx="1056216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1" name="图片 1039" descr="b0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71467" y="139700"/>
            <a:ext cx="3420533" cy="409575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marL="0" lvl="0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标题占位符 1"/>
          <p:cNvSpPr>
            <a:spLocks noGrp="1"/>
          </p:cNvSpPr>
          <p:nvPr>
            <p:ph type="title"/>
            <p:custDataLst>
              <p:tags r:id="rId22"/>
            </p:custDataLst>
          </p:nvPr>
        </p:nvSpPr>
        <p:spPr>
          <a:xfrm>
            <a:off x="668867" y="442913"/>
            <a:ext cx="10854267" cy="442912"/>
          </a:xfrm>
          <a:prstGeom prst="rect">
            <a:avLst/>
          </a:prstGeom>
          <a:noFill/>
          <a:ln w="9525">
            <a:noFill/>
          </a:ln>
        </p:spPr>
        <p:txBody>
          <a:bodyPr vert="horz" lIns="101600" tIns="38100" rIns="76200" bIns="38100" anchor="t"/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5123" name="文本占位符 2"/>
          <p:cNvSpPr>
            <a:spLocks noGrp="1"/>
          </p:cNvSpPr>
          <p:nvPr>
            <p:ph type="body"/>
            <p:custDataLst>
              <p:tags r:id="rId23"/>
            </p:custDataLst>
          </p:nvPr>
        </p:nvSpPr>
        <p:spPr>
          <a:xfrm>
            <a:off x="668867" y="952500"/>
            <a:ext cx="10854267" cy="5389563"/>
          </a:xfrm>
          <a:prstGeom prst="rect">
            <a:avLst/>
          </a:prstGeom>
          <a:noFill/>
          <a:ln w="9525">
            <a:noFill/>
          </a:ln>
        </p:spPr>
        <p:txBody>
          <a:bodyPr vert="horz" lIns="101600" tIns="0" rIns="82550" bIns="0" anchor="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 indent="-171450"/>
            <a:r>
              <a:rPr lang="zh-CN" altLang="en-US" dirty="0"/>
              <a:t>第二级</a:t>
            </a:r>
          </a:p>
          <a:p>
            <a:pPr lvl="2" indent="-171450"/>
            <a:r>
              <a:rPr lang="zh-CN" altLang="en-US" dirty="0"/>
              <a:t>第三级</a:t>
            </a:r>
          </a:p>
          <a:p>
            <a:pPr lvl="3" indent="-171450"/>
            <a:r>
              <a:rPr lang="zh-CN" altLang="en-US" dirty="0"/>
              <a:t>第四级</a:t>
            </a:r>
          </a:p>
          <a:p>
            <a:pPr lvl="4" indent="-171450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4"/>
            </p:custDataLst>
          </p:nvPr>
        </p:nvSpPr>
        <p:spPr>
          <a:xfrm>
            <a:off x="880533" y="6350000"/>
            <a:ext cx="2698751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9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2022/7/23</a:t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5"/>
            </p:custDataLst>
          </p:nvPr>
        </p:nvSpPr>
        <p:spPr>
          <a:xfrm>
            <a:off x="4116917" y="6350000"/>
            <a:ext cx="39581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9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6"/>
            </p:custDataLst>
          </p:nvPr>
        </p:nvSpPr>
        <p:spPr>
          <a:xfrm>
            <a:off x="8610600" y="6350000"/>
            <a:ext cx="27008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9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  <p:sp>
        <p:nvSpPr>
          <p:cNvPr id="7" name="KSO_TEMPLATE" hidden="1"/>
          <p:cNvSpPr/>
          <p:nvPr>
            <p:custDataLst>
              <p:tags r:id="rId2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00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  <p:sldLayoutId id="2147483715" r:id="rId19"/>
    <p:sldLayoutId id="2147483716" r:id="rId20"/>
  </p:sldLayoutIdLst>
  <p:hf sldNum="0" hdr="0" ftr="0" dt="0"/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1800" b="1" u="none" strike="noStrike" kern="1200" cap="none" spc="2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5143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207135" algn="l"/>
        </a:tabLst>
        <a:defRPr sz="12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8572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2001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15430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131.xml"/><Relationship Id="rId2" Type="http://schemas.openxmlformats.org/officeDocument/2006/relationships/tags" Target="../tags/tag130.xml"/><Relationship Id="rId1" Type="http://schemas.openxmlformats.org/officeDocument/2006/relationships/tags" Target="../tags/tag129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4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6.xml"/><Relationship Id="rId1" Type="http://schemas.openxmlformats.org/officeDocument/2006/relationships/tags" Target="../tags/tag14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14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14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6.xml"/><Relationship Id="rId1" Type="http://schemas.openxmlformats.org/officeDocument/2006/relationships/tags" Target="../tags/tag14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149.xml"/><Relationship Id="rId5" Type="http://schemas.openxmlformats.org/officeDocument/2006/relationships/image" Target="../media/image19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2.png"/><Relationship Id="rId5" Type="http://schemas.microsoft.com/office/2007/relationships/hdphoto" Target="../media/hdphoto3.wdp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157.xml"/><Relationship Id="rId3" Type="http://schemas.openxmlformats.org/officeDocument/2006/relationships/tags" Target="../tags/tag152.xml"/><Relationship Id="rId7" Type="http://schemas.openxmlformats.org/officeDocument/2006/relationships/tags" Target="../tags/tag156.xml"/><Relationship Id="rId12" Type="http://schemas.openxmlformats.org/officeDocument/2006/relationships/notesSlide" Target="../notesSlides/notesSlide8.xml"/><Relationship Id="rId2" Type="http://schemas.openxmlformats.org/officeDocument/2006/relationships/tags" Target="../tags/tag151.xml"/><Relationship Id="rId1" Type="http://schemas.openxmlformats.org/officeDocument/2006/relationships/tags" Target="../tags/tag150.xml"/><Relationship Id="rId6" Type="http://schemas.openxmlformats.org/officeDocument/2006/relationships/tags" Target="../tags/tag155.xml"/><Relationship Id="rId11" Type="http://schemas.openxmlformats.org/officeDocument/2006/relationships/slideLayout" Target="../slideLayouts/slideLayout46.xml"/><Relationship Id="rId5" Type="http://schemas.openxmlformats.org/officeDocument/2006/relationships/tags" Target="../tags/tag154.xml"/><Relationship Id="rId10" Type="http://schemas.openxmlformats.org/officeDocument/2006/relationships/tags" Target="../tags/tag159.xml"/><Relationship Id="rId4" Type="http://schemas.openxmlformats.org/officeDocument/2006/relationships/tags" Target="../tags/tag153.xml"/><Relationship Id="rId9" Type="http://schemas.openxmlformats.org/officeDocument/2006/relationships/tags" Target="../tags/tag15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6.xml"/><Relationship Id="rId1" Type="http://schemas.openxmlformats.org/officeDocument/2006/relationships/tags" Target="../tags/tag16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6.xml"/><Relationship Id="rId1" Type="http://schemas.openxmlformats.org/officeDocument/2006/relationships/tags" Target="../tags/tag16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16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tags" Target="../tags/tag133.xml"/><Relationship Id="rId1" Type="http://schemas.openxmlformats.org/officeDocument/2006/relationships/tags" Target="../tags/tag132.xml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6.xml"/><Relationship Id="rId1" Type="http://schemas.openxmlformats.org/officeDocument/2006/relationships/tags" Target="../tags/tag16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16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tags" Target="../tags/tag167.xml"/><Relationship Id="rId7" Type="http://schemas.openxmlformats.org/officeDocument/2006/relationships/image" Target="../media/image27.png"/><Relationship Id="rId2" Type="http://schemas.openxmlformats.org/officeDocument/2006/relationships/tags" Target="../tags/tag166.xml"/><Relationship Id="rId1" Type="http://schemas.openxmlformats.org/officeDocument/2006/relationships/tags" Target="../tags/tag165.xml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46.xml"/><Relationship Id="rId4" Type="http://schemas.openxmlformats.org/officeDocument/2006/relationships/tags" Target="../tags/tag168.xml"/><Relationship Id="rId9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6.xml"/><Relationship Id="rId1" Type="http://schemas.openxmlformats.org/officeDocument/2006/relationships/tags" Target="../tags/tag16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6.xml"/><Relationship Id="rId1" Type="http://schemas.openxmlformats.org/officeDocument/2006/relationships/tags" Target="../tags/tag17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171.xml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6.xml"/><Relationship Id="rId1" Type="http://schemas.openxmlformats.org/officeDocument/2006/relationships/tags" Target="../tags/tag17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175.xml"/><Relationship Id="rId2" Type="http://schemas.openxmlformats.org/officeDocument/2006/relationships/tags" Target="../tags/tag174.xml"/><Relationship Id="rId1" Type="http://schemas.openxmlformats.org/officeDocument/2006/relationships/tags" Target="../tags/tag173.xml"/><Relationship Id="rId6" Type="http://schemas.openxmlformats.org/officeDocument/2006/relationships/comments" Target="../comments/comment1.xml"/><Relationship Id="rId5" Type="http://schemas.openxmlformats.org/officeDocument/2006/relationships/image" Target="../media/image32.png"/><Relationship Id="rId4" Type="http://schemas.openxmlformats.org/officeDocument/2006/relationships/slideLayout" Target="../slideLayouts/slideLayout6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6.png"/><Relationship Id="rId2" Type="http://schemas.openxmlformats.org/officeDocument/2006/relationships/tags" Target="../tags/tag135.xml"/><Relationship Id="rId1" Type="http://schemas.openxmlformats.org/officeDocument/2006/relationships/tags" Target="../tags/tag13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4.xml"/><Relationship Id="rId1" Type="http://schemas.openxmlformats.org/officeDocument/2006/relationships/tags" Target="../tags/tag17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4.xml"/><Relationship Id="rId1" Type="http://schemas.openxmlformats.org/officeDocument/2006/relationships/tags" Target="../tags/tag17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7" Type="http://schemas.microsoft.com/office/2007/relationships/hdphoto" Target="../media/hdphoto1.wdp"/><Relationship Id="rId2" Type="http://schemas.openxmlformats.org/officeDocument/2006/relationships/tags" Target="../tags/tag137.xml"/><Relationship Id="rId1" Type="http://schemas.openxmlformats.org/officeDocument/2006/relationships/tags" Target="../tags/tag13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tags" Target="../tags/tag139.xml"/><Relationship Id="rId1" Type="http://schemas.openxmlformats.org/officeDocument/2006/relationships/tags" Target="../tags/tag138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tags" Target="../tags/tag141.xml"/><Relationship Id="rId1" Type="http://schemas.openxmlformats.org/officeDocument/2006/relationships/tags" Target="../tags/tag140.xml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6.xml"/><Relationship Id="rId1" Type="http://schemas.openxmlformats.org/officeDocument/2006/relationships/tags" Target="../tags/tag14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14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1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标题 1104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601980" y="2103755"/>
            <a:ext cx="10995025" cy="1299845"/>
          </a:xfrm>
        </p:spPr>
        <p:txBody>
          <a:bodyPr lIns="120000" tIns="62400" rIns="120000" bIns="0" anchor="ctr" anchorCtr="0">
            <a:normAutofit/>
          </a:bodyPr>
          <a:lstStyle/>
          <a:p>
            <a:pPr marL="0" marR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4400" b="0" i="0" u="none" strike="noStrike" kern="1200" cap="none" spc="2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85S" pitchFamily="18" charset="-122"/>
                <a:cs typeface="+mj-cs"/>
              </a:rPr>
              <a:t> </a:t>
            </a:r>
            <a:r>
              <a:rPr kumimoji="0" lang="zh-CN" altLang="en-US" sz="4400" b="0" i="0" u="none" strike="noStrike" kern="1200" cap="none" spc="2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85S" pitchFamily="18" charset="-122"/>
                <a:cs typeface="+mj-cs"/>
              </a:rPr>
              <a:t>精研</a:t>
            </a:r>
            <a:r>
              <a:rPr lang="en-US" altLang="zh-CN" sz="4400" dirty="0">
                <a:sym typeface="+mn-ea"/>
              </a:rPr>
              <a:t>·</a:t>
            </a:r>
            <a:r>
              <a:rPr lang="zh-CN" altLang="en-US" sz="4400" dirty="0">
                <a:sym typeface="+mn-ea"/>
              </a:rPr>
              <a:t>规范</a:t>
            </a:r>
            <a:r>
              <a:rPr lang="en-US" altLang="zh-CN" sz="4400" dirty="0">
                <a:sym typeface="+mn-ea"/>
              </a:rPr>
              <a:t>·</a:t>
            </a:r>
            <a:r>
              <a:rPr lang="zh-CN" altLang="en-US" sz="4400" dirty="0">
                <a:sym typeface="+mn-ea"/>
              </a:rPr>
              <a:t>启智</a:t>
            </a:r>
            <a:br>
              <a:rPr lang="zh-CN" altLang="en-US" sz="4400" dirty="0">
                <a:sym typeface="+mn-ea"/>
              </a:rPr>
            </a:br>
            <a:r>
              <a:rPr lang="en-US" altLang="zh-CN" sz="2800" dirty="0">
                <a:sym typeface="+mn-ea"/>
              </a:rPr>
              <a:t>----</a:t>
            </a:r>
            <a:r>
              <a:rPr lang="zh-CN" altLang="en-US" sz="2800" dirty="0">
                <a:sym typeface="+mn-ea"/>
              </a:rPr>
              <a:t>教给中学生阅读学术论文的实践与价值初探</a:t>
            </a:r>
            <a:endParaRPr kumimoji="0" lang="zh-CN" altLang="en-US" sz="2800" b="0" i="0" u="none" strike="noStrike" kern="1200" cap="none" spc="200" normalizeH="0" baseline="0" noProof="1">
              <a:solidFill>
                <a:schemeClr val="tx1">
                  <a:lumMod val="85000"/>
                  <a:lumOff val="15000"/>
                </a:schemeClr>
              </a:solidFill>
              <a:uFillTx/>
              <a:latin typeface="Arial" panose="020B0604020202020204" pitchFamily="34" charset="0"/>
              <a:ea typeface="汉仪旗黑-85S" pitchFamily="18" charset="-122"/>
              <a:cs typeface="+mj-cs"/>
              <a:sym typeface="+mn-ea"/>
            </a:endParaRPr>
          </a:p>
        </p:txBody>
      </p:sp>
      <p:sp>
        <p:nvSpPr>
          <p:cNvPr id="2" name="标题 1104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407670" y="4220845"/>
            <a:ext cx="10995025" cy="1716405"/>
          </a:xfrm>
          <a:prstGeom prst="rect">
            <a:avLst/>
          </a:prstGeom>
          <a:noFill/>
          <a:ln w="9525">
            <a:noFill/>
          </a:ln>
        </p:spPr>
        <p:txBody>
          <a:bodyPr vert="horz" lIns="120000" tIns="62400" rIns="120000" bIns="0" anchor="ctr" anchorCtr="0">
            <a:normAutofit/>
          </a:bodyPr>
          <a:lstStyle>
            <a:lvl1pPr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4950" b="0" u="none" strike="noStrike" kern="1200" cap="none" spc="6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85S" pitchFamily="18" charset="-122"/>
                <a:cs typeface="+mj-cs"/>
              </a:defRPr>
            </a:lvl1pPr>
          </a:lstStyle>
          <a:p>
            <a:pPr marL="0" marR="0" indent="0" algn="ctr" defTabSz="685800" rtl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600" b="0" i="0" u="none" strike="noStrike" kern="1200" cap="none" spc="2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 </a:t>
            </a:r>
            <a:r>
              <a:rPr kumimoji="0" lang="zh-CN" altLang="en-US" sz="3600" b="0" i="0" u="none" strike="noStrike" kern="1200" cap="none" spc="2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西安铁一中滨河高级中学</a:t>
            </a:r>
            <a:r>
              <a:rPr kumimoji="0" lang="en-US" altLang="zh-CN" sz="3600" b="0" i="0" u="none" strike="noStrike" kern="1200" cap="none" spc="2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  </a:t>
            </a:r>
            <a:r>
              <a:rPr kumimoji="0" lang="zh-CN" altLang="en-US" sz="3600" b="0" i="0" u="none" strike="noStrike" kern="1200" cap="none" spc="2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刘相钧</a:t>
            </a:r>
          </a:p>
          <a:p>
            <a:pPr marL="0" marR="0" indent="0" algn="ctr" defTabSz="685800" rtl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600" b="0" i="0" u="none" strike="noStrike" kern="1200" cap="none" spc="2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2022.7.23</a:t>
            </a:r>
            <a:endParaRPr kumimoji="0" lang="zh-CN" altLang="en-US" sz="3600" b="0" i="0" u="none" strike="noStrike" kern="1200" cap="none" spc="200" normalizeH="0" baseline="0" noProof="1">
              <a:solidFill>
                <a:schemeClr val="tx1">
                  <a:lumMod val="85000"/>
                  <a:lumOff val="15000"/>
                </a:schemeClr>
              </a:solidFill>
              <a:uFillTx/>
              <a:latin typeface="华文新魏" panose="02010800040101010101" pitchFamily="2" charset="-122"/>
              <a:ea typeface="华文新魏" panose="02010800040101010101" pitchFamily="2" charset="-122"/>
              <a:cs typeface="华文新魏" panose="02010800040101010101" pitchFamily="2" charset="-122"/>
            </a:endParaRPr>
          </a:p>
        </p:txBody>
      </p:sp>
      <p:pic>
        <p:nvPicPr>
          <p:cNvPr id="3" name="图片 2" descr="微信名片"/>
          <p:cNvPicPr>
            <a:picLocks noChangeAspect="1"/>
          </p:cNvPicPr>
          <p:nvPr/>
        </p:nvPicPr>
        <p:blipFill>
          <a:blip r:embed="rId6"/>
          <a:srcRect l="14905" t="38150" r="14781" b="20726"/>
          <a:stretch>
            <a:fillRect/>
          </a:stretch>
        </p:blipFill>
        <p:spPr>
          <a:xfrm>
            <a:off x="10173970" y="944245"/>
            <a:ext cx="1570355" cy="163258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矩形 3"/>
          <p:cNvSpPr/>
          <p:nvPr/>
        </p:nvSpPr>
        <p:spPr>
          <a:xfrm>
            <a:off x="501917" y="1399889"/>
            <a:ext cx="7595235" cy="2677656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anchor="t">
            <a:spAutoFit/>
          </a:bodyPr>
          <a:lstStyle/>
          <a:p>
            <a:pPr marL="266700" indent="-266700" algn="just">
              <a:buClrTx/>
              <a:buSzTx/>
              <a:buNone/>
            </a:pPr>
            <a:r>
              <a:rPr sz="2400" dirty="0">
                <a:latin typeface="微软雅黑" panose="020B0503020204020204" charset="-122"/>
                <a:ea typeface="微软雅黑" panose="020B0503020204020204" charset="-122"/>
              </a:rPr>
              <a:t>（2014·全国新课标文综·32）古代雅典法律规定：如果公民试图自杀，必须事先提出申请，以获得批准；未经允许的自杀被视为犯罪行为。这反映出在古代雅典</a:t>
            </a:r>
          </a:p>
          <a:p>
            <a:pPr marL="266700" indent="-266700" algn="just">
              <a:buClrTx/>
              <a:buSzTx/>
              <a:buNone/>
            </a:pPr>
            <a:r>
              <a:rPr sz="2400" dirty="0">
                <a:latin typeface="微软雅黑" panose="020B0503020204020204" charset="-122"/>
                <a:ea typeface="微软雅黑" panose="020B0503020204020204" charset="-122"/>
              </a:rPr>
              <a:t>A．法律体系已达到完备的程度         </a:t>
            </a:r>
          </a:p>
          <a:p>
            <a:pPr marL="266700" indent="-266700" algn="just">
              <a:buClrTx/>
              <a:buSzTx/>
              <a:buNone/>
            </a:pPr>
            <a:r>
              <a:rPr sz="2400" dirty="0">
                <a:latin typeface="微软雅黑" panose="020B0503020204020204" charset="-122"/>
                <a:ea typeface="微软雅黑" panose="020B0503020204020204" charset="-122"/>
              </a:rPr>
              <a:t>B．法律具有尊重生命价值的人文精神</a:t>
            </a:r>
          </a:p>
          <a:p>
            <a:pPr marL="266700" indent="-266700" algn="just"/>
            <a:r>
              <a:rPr sz="2400" dirty="0">
                <a:latin typeface="微软雅黑" panose="020B0503020204020204" charset="-122"/>
                <a:ea typeface="微软雅黑" panose="020B0503020204020204" charset="-122"/>
              </a:rPr>
              <a:t>C．公民个人自由受到严格限制         </a:t>
            </a:r>
          </a:p>
          <a:p>
            <a:pPr marL="266700" indent="-266700" algn="just"/>
            <a:r>
              <a:rPr sz="2400" dirty="0">
                <a:latin typeface="微软雅黑" panose="020B0503020204020204" charset="-122"/>
                <a:ea typeface="微软雅黑" panose="020B0503020204020204" charset="-122"/>
              </a:rPr>
              <a:t>D．自杀有违崇尚自然法则的理性精神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8531810" y="1700880"/>
            <a:ext cx="3036570" cy="4391025"/>
            <a:chOff x="13204" y="2909"/>
            <a:chExt cx="4782" cy="6915"/>
          </a:xfrm>
        </p:grpSpPr>
        <p:sp>
          <p:nvSpPr>
            <p:cNvPr id="4" name="椭圆 3"/>
            <p:cNvSpPr/>
            <p:nvPr/>
          </p:nvSpPr>
          <p:spPr>
            <a:xfrm>
              <a:off x="14247" y="2909"/>
              <a:ext cx="2183" cy="1134"/>
            </a:xfrm>
            <a:prstGeom prst="ellipse">
              <a:avLst/>
            </a:prstGeom>
            <a:gradFill>
              <a:gsLst>
                <a:gs pos="0">
                  <a:srgbClr val="FBFB11"/>
                </a:gs>
                <a:gs pos="100000">
                  <a:srgbClr val="838309"/>
                </a:gs>
              </a:gsLst>
              <a:lin ang="60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00"/>
                </a:solidFill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4480" y="3188"/>
              <a:ext cx="1837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FF0000"/>
                  </a:solidFill>
                  <a:latin typeface="+mj-ea"/>
                  <a:ea typeface="+mj-ea"/>
                </a:rPr>
                <a:t>公民自杀</a:t>
              </a:r>
            </a:p>
          </p:txBody>
        </p:sp>
        <p:cxnSp>
          <p:nvCxnSpPr>
            <p:cNvPr id="6" name="直接箭头连接符 5"/>
            <p:cNvCxnSpPr>
              <a:stCxn id="4" idx="4"/>
            </p:cNvCxnSpPr>
            <p:nvPr/>
          </p:nvCxnSpPr>
          <p:spPr>
            <a:xfrm flipH="1">
              <a:off x="14131" y="3930"/>
              <a:ext cx="1208" cy="90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箭头连接符 10"/>
            <p:cNvCxnSpPr/>
            <p:nvPr/>
          </p:nvCxnSpPr>
          <p:spPr>
            <a:xfrm>
              <a:off x="15339" y="4043"/>
              <a:ext cx="1204" cy="82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椭圆 11"/>
            <p:cNvSpPr/>
            <p:nvPr/>
          </p:nvSpPr>
          <p:spPr>
            <a:xfrm>
              <a:off x="13204" y="5030"/>
              <a:ext cx="2183" cy="1134"/>
            </a:xfrm>
            <a:prstGeom prst="ellipse">
              <a:avLst/>
            </a:prstGeom>
            <a:gradFill>
              <a:gsLst>
                <a:gs pos="0">
                  <a:srgbClr val="FBFB11"/>
                </a:gs>
                <a:gs pos="100000">
                  <a:srgbClr val="838309"/>
                </a:gs>
              </a:gsLst>
              <a:lin ang="60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00"/>
                </a:solidFill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13437" y="5309"/>
              <a:ext cx="1837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FF0000"/>
                  </a:solidFill>
                  <a:latin typeface="+mj-ea"/>
                  <a:ea typeface="+mj-ea"/>
                </a:rPr>
                <a:t>获得批准</a:t>
              </a:r>
            </a:p>
          </p:txBody>
        </p:sp>
        <p:sp>
          <p:nvSpPr>
            <p:cNvPr id="14" name="椭圆 13"/>
            <p:cNvSpPr/>
            <p:nvPr/>
          </p:nvSpPr>
          <p:spPr>
            <a:xfrm>
              <a:off x="15551" y="5004"/>
              <a:ext cx="2183" cy="1134"/>
            </a:xfrm>
            <a:prstGeom prst="ellipse">
              <a:avLst/>
            </a:prstGeom>
            <a:gradFill>
              <a:gsLst>
                <a:gs pos="0">
                  <a:srgbClr val="FBFB11"/>
                </a:gs>
                <a:gs pos="100000">
                  <a:srgbClr val="838309"/>
                </a:gs>
              </a:gsLst>
              <a:lin ang="60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00"/>
                </a:solidFill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5784" y="5283"/>
              <a:ext cx="1837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FF0000"/>
                  </a:solidFill>
                  <a:latin typeface="+mj-ea"/>
                  <a:ea typeface="+mj-ea"/>
                </a:rPr>
                <a:t>未被允许</a:t>
              </a:r>
            </a:p>
          </p:txBody>
        </p:sp>
        <p:cxnSp>
          <p:nvCxnSpPr>
            <p:cNvPr id="20" name="直接箭头连接符 19"/>
            <p:cNvCxnSpPr/>
            <p:nvPr/>
          </p:nvCxnSpPr>
          <p:spPr>
            <a:xfrm>
              <a:off x="14296" y="6164"/>
              <a:ext cx="0" cy="116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箭头连接符 20"/>
            <p:cNvCxnSpPr/>
            <p:nvPr/>
          </p:nvCxnSpPr>
          <p:spPr>
            <a:xfrm>
              <a:off x="16756" y="6138"/>
              <a:ext cx="0" cy="116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椭圆 32"/>
            <p:cNvSpPr/>
            <p:nvPr/>
          </p:nvSpPr>
          <p:spPr>
            <a:xfrm>
              <a:off x="13706" y="7356"/>
              <a:ext cx="1313" cy="735"/>
            </a:xfrm>
            <a:prstGeom prst="ellipse">
              <a:avLst/>
            </a:prstGeom>
            <a:solidFill>
              <a:srgbClr val="FF66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13834" y="7441"/>
              <a:ext cx="1072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/>
                <a:t>合法</a:t>
              </a:r>
            </a:p>
          </p:txBody>
        </p:sp>
        <p:sp>
          <p:nvSpPr>
            <p:cNvPr id="37" name="椭圆 36"/>
            <p:cNvSpPr/>
            <p:nvPr/>
          </p:nvSpPr>
          <p:spPr>
            <a:xfrm>
              <a:off x="16166" y="7330"/>
              <a:ext cx="1313" cy="735"/>
            </a:xfrm>
            <a:prstGeom prst="ellipse">
              <a:avLst/>
            </a:prstGeom>
            <a:solidFill>
              <a:srgbClr val="FF66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16294" y="7415"/>
              <a:ext cx="1072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/>
                <a:t>非法</a:t>
              </a:r>
            </a:p>
          </p:txBody>
        </p:sp>
        <p:sp>
          <p:nvSpPr>
            <p:cNvPr id="39" name="下箭头 38"/>
            <p:cNvSpPr/>
            <p:nvPr/>
          </p:nvSpPr>
          <p:spPr>
            <a:xfrm>
              <a:off x="15500" y="7995"/>
              <a:ext cx="340" cy="90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圆角矩形 39"/>
            <p:cNvSpPr/>
            <p:nvPr/>
          </p:nvSpPr>
          <p:spPr>
            <a:xfrm>
              <a:off x="13224" y="9030"/>
              <a:ext cx="4763" cy="794"/>
            </a:xfrm>
            <a:prstGeom prst="roundRect">
              <a:avLst/>
            </a:prstGeom>
            <a:solidFill>
              <a:srgbClr val="FF66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13706" y="9137"/>
              <a:ext cx="3928" cy="580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</a:rPr>
                <a:t>主旨是程序，不是自杀</a:t>
              </a:r>
            </a:p>
          </p:txBody>
        </p:sp>
      </p:grpSp>
      <p:sp>
        <p:nvSpPr>
          <p:cNvPr id="3" name="标题 1"/>
          <p:cNvSpPr>
            <a:spLocks noGrp="1"/>
          </p:cNvSpPr>
          <p:nvPr>
            <p:ph type="title"/>
          </p:nvPr>
        </p:nvSpPr>
        <p:spPr>
          <a:xfrm>
            <a:off x="669883" y="283064"/>
            <a:ext cx="10852237" cy="537594"/>
          </a:xfrm>
        </p:spPr>
        <p:txBody>
          <a:bodyPr>
            <a:noAutofit/>
          </a:bodyPr>
          <a:lstStyle/>
          <a:p>
            <a:pPr algn="ctr"/>
            <a:r>
              <a:rPr sz="2800" dirty="0">
                <a:sym typeface="+mn-ea"/>
              </a:rPr>
              <a:t>实际价值</a:t>
            </a:r>
            <a:r>
              <a:rPr lang="en-US" sz="2800" dirty="0">
                <a:sym typeface="+mn-ea"/>
              </a:rPr>
              <a:t> </a:t>
            </a:r>
            <a:endParaRPr sz="2800" dirty="0">
              <a:sym typeface="+mn-ea"/>
            </a:endParaRPr>
          </a:p>
        </p:txBody>
      </p:sp>
      <p:sp>
        <p:nvSpPr>
          <p:cNvPr id="8" name="标题 1"/>
          <p:cNvSpPr>
            <a:spLocks noGrp="1"/>
          </p:cNvSpPr>
          <p:nvPr/>
        </p:nvSpPr>
        <p:spPr>
          <a:xfrm>
            <a:off x="455295" y="836820"/>
            <a:ext cx="11426190" cy="538480"/>
          </a:xfrm>
          <a:prstGeom prst="rect">
            <a:avLst/>
          </a:prstGeom>
          <a:noFill/>
          <a:ln w="9525">
            <a:noFill/>
          </a:ln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algn="ctr"/>
            <a:r>
              <a:rPr sz="2400" dirty="0"/>
              <a:t>解决</a:t>
            </a:r>
            <a:r>
              <a:rPr lang="en-US" altLang="zh-CN" sz="2400" dirty="0"/>
              <a:t>“</a:t>
            </a:r>
            <a:r>
              <a:rPr sz="2400" dirty="0"/>
              <a:t>以为</a:t>
            </a:r>
            <a:r>
              <a:rPr lang="zh-CN" altLang="en-US" sz="2400" dirty="0"/>
              <a:t>读懂了</a:t>
            </a:r>
            <a:r>
              <a:rPr sz="2400" dirty="0"/>
              <a:t>，</a:t>
            </a:r>
            <a:r>
              <a:rPr lang="zh-CN" altLang="en-US" sz="2400" dirty="0"/>
              <a:t>其实说不清</a:t>
            </a:r>
            <a:r>
              <a:rPr lang="en-US" altLang="zh-CN" sz="2400" dirty="0"/>
              <a:t>”</a:t>
            </a:r>
            <a:r>
              <a:rPr sz="2400" dirty="0"/>
              <a:t>的问题</a:t>
            </a:r>
          </a:p>
        </p:txBody>
      </p:sp>
      <p:sp>
        <p:nvSpPr>
          <p:cNvPr id="24" name="内容占位符 2"/>
          <p:cNvSpPr>
            <a:spLocks noGrp="1"/>
          </p:cNvSpPr>
          <p:nvPr>
            <p:ph idx="1"/>
          </p:nvPr>
        </p:nvSpPr>
        <p:spPr>
          <a:xfrm>
            <a:off x="501650" y="4207510"/>
            <a:ext cx="7595235" cy="2468880"/>
          </a:xfrm>
          <a:ln>
            <a:solidFill>
              <a:schemeClr val="tx1"/>
            </a:solidFill>
          </a:ln>
        </p:spPr>
        <p:txBody>
          <a:bodyPr anchor="ctr" anchorCtr="0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sz="2400" spc="0" dirty="0">
                <a:solidFill>
                  <a:schemeClr val="tx1"/>
                </a:solidFill>
                <a:latin typeface="微软雅黑" panose="020B0503020204020204" charset="-122"/>
              </a:rPr>
              <a:t>(2010·全国新课标卷文综·25)柳宗元在《封建论》中评价秦始皇废封建、行郡县说：“其为制，公之大者也……公天下之端自始皇。”郡县制为“公天下”之开端，主要体现在</a:t>
            </a:r>
            <a:br>
              <a:rPr sz="2400" spc="0" dirty="0">
                <a:solidFill>
                  <a:schemeClr val="tx1"/>
                </a:solidFill>
                <a:latin typeface="微软雅黑" panose="020B0503020204020204" charset="-122"/>
              </a:rPr>
            </a:br>
            <a:r>
              <a:rPr sz="2400" spc="0" dirty="0">
                <a:solidFill>
                  <a:schemeClr val="tx1"/>
                </a:solidFill>
                <a:latin typeface="微软雅黑" panose="020B0503020204020204" charset="-122"/>
              </a:rPr>
              <a:t>A．百姓不再是封君的属民  B．更有利于皇帝集权</a:t>
            </a:r>
            <a:br>
              <a:rPr sz="2400" spc="0" dirty="0">
                <a:solidFill>
                  <a:schemeClr val="tx1"/>
                </a:solidFill>
                <a:latin typeface="微软雅黑" panose="020B0503020204020204" charset="-122"/>
              </a:rPr>
            </a:br>
            <a:r>
              <a:rPr sz="2400" spc="0" dirty="0">
                <a:solidFill>
                  <a:schemeClr val="tx1"/>
                </a:solidFill>
                <a:latin typeface="微软雅黑" panose="020B0503020204020204" charset="-122"/>
              </a:rPr>
              <a:t>C．制度法令的统一            D．依据才干政绩任免官吏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lum contrast="-12000"/>
          </a:blip>
          <a:srcRect l="13303" t="49259" r="35704" b="21539"/>
          <a:stretch>
            <a:fillRect/>
          </a:stretch>
        </p:blipFill>
        <p:spPr>
          <a:xfrm>
            <a:off x="747424" y="1605505"/>
            <a:ext cx="6435829" cy="229997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189" y="4204032"/>
            <a:ext cx="3723640" cy="195793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50" y="4204032"/>
            <a:ext cx="2841625" cy="1957932"/>
          </a:xfrm>
          <a:prstGeom prst="rect">
            <a:avLst/>
          </a:prstGeom>
        </p:spPr>
      </p:pic>
      <p:sp>
        <p:nvSpPr>
          <p:cNvPr id="18" name="标题 1"/>
          <p:cNvSpPr>
            <a:spLocks noGrp="1"/>
          </p:cNvSpPr>
          <p:nvPr/>
        </p:nvSpPr>
        <p:spPr>
          <a:xfrm>
            <a:off x="7526493" y="2531971"/>
            <a:ext cx="3866515" cy="1436525"/>
          </a:xfrm>
          <a:prstGeom prst="rect">
            <a:avLst/>
          </a:prstGeom>
          <a:noFill/>
          <a:ln w="9525">
            <a:noFill/>
          </a:ln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algn="l">
              <a:lnSpc>
                <a:spcPct val="130000"/>
              </a:lnSpc>
            </a:pPr>
            <a:r>
              <a:rPr altLang="zh-CN" sz="2400" dirty="0">
                <a:solidFill>
                  <a:srgbClr val="FF0000"/>
                </a:solidFill>
                <a:latin typeface="微软雅黑" panose="020B0503020204020204" charset="-122"/>
                <a:cs typeface="楷体_GB2312" panose="02010609030101010101" charset="-122"/>
                <a:sym typeface="+mn-ea"/>
              </a:rPr>
              <a:t>市场为导向</a:t>
            </a:r>
            <a:r>
              <a:rPr sz="2400" dirty="0">
                <a:solidFill>
                  <a:srgbClr val="FF0000"/>
                </a:solidFill>
                <a:latin typeface="微软雅黑" panose="020B0503020204020204" charset="-122"/>
                <a:cs typeface="楷体_GB2312" panose="02010609030101010101" charset="-122"/>
                <a:sym typeface="+mn-ea"/>
              </a:rPr>
              <a:t>；雇佣式劳动；</a:t>
            </a:r>
            <a:endParaRPr lang="en-US" sz="2400" dirty="0">
              <a:solidFill>
                <a:srgbClr val="FF0000"/>
              </a:solidFill>
              <a:latin typeface="微软雅黑" panose="020B0503020204020204" charset="-122"/>
              <a:cs typeface="楷体_GB2312" panose="02010609030101010101" charset="-122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2400" dirty="0">
                <a:solidFill>
                  <a:srgbClr val="FF0000"/>
                </a:solidFill>
                <a:latin typeface="微软雅黑" panose="020B0503020204020204" charset="-122"/>
                <a:cs typeface="楷体_GB2312" panose="02010609030101010101" charset="-122"/>
                <a:sym typeface="+mn-ea"/>
              </a:rPr>
              <a:t>产销一体化；规模化经营；</a:t>
            </a:r>
            <a:endParaRPr lang="en-US" sz="2400" dirty="0">
              <a:solidFill>
                <a:srgbClr val="FF0000"/>
              </a:solidFill>
              <a:latin typeface="微软雅黑" panose="020B0503020204020204" charset="-122"/>
              <a:cs typeface="楷体_GB2312" panose="02010609030101010101" charset="-122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2400" dirty="0">
                <a:solidFill>
                  <a:srgbClr val="FF0000"/>
                </a:solidFill>
                <a:latin typeface="微软雅黑" panose="020B0503020204020204" charset="-122"/>
                <a:cs typeface="楷体_GB2312" panose="02010609030101010101" charset="-122"/>
                <a:sym typeface="+mn-ea"/>
              </a:rPr>
              <a:t>生态型农业。</a:t>
            </a:r>
            <a:endParaRPr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5456" y="4257614"/>
            <a:ext cx="3617585" cy="2137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标题 1"/>
          <p:cNvSpPr>
            <a:spLocks noGrp="1"/>
          </p:cNvSpPr>
          <p:nvPr>
            <p:ph type="title"/>
          </p:nvPr>
        </p:nvSpPr>
        <p:spPr>
          <a:xfrm>
            <a:off x="669883" y="283064"/>
            <a:ext cx="10852237" cy="537594"/>
          </a:xfrm>
        </p:spPr>
        <p:txBody>
          <a:bodyPr>
            <a:noAutofit/>
          </a:bodyPr>
          <a:lstStyle/>
          <a:p>
            <a:pPr algn="ctr"/>
            <a:r>
              <a:rPr sz="2800" dirty="0">
                <a:sym typeface="+mn-ea"/>
              </a:rPr>
              <a:t>实际价值</a:t>
            </a:r>
            <a:r>
              <a:rPr lang="en-US" sz="2800" dirty="0">
                <a:sym typeface="+mn-ea"/>
              </a:rPr>
              <a:t> </a:t>
            </a:r>
            <a:endParaRPr sz="2800" dirty="0">
              <a:sym typeface="+mn-ea"/>
            </a:endParaRPr>
          </a:p>
        </p:txBody>
      </p:sp>
      <p:sp>
        <p:nvSpPr>
          <p:cNvPr id="8" name="标题 1"/>
          <p:cNvSpPr>
            <a:spLocks noGrp="1"/>
          </p:cNvSpPr>
          <p:nvPr/>
        </p:nvSpPr>
        <p:spPr>
          <a:xfrm>
            <a:off x="455295" y="836820"/>
            <a:ext cx="11426190" cy="538480"/>
          </a:xfrm>
          <a:prstGeom prst="rect">
            <a:avLst/>
          </a:prstGeom>
          <a:noFill/>
          <a:ln w="9525">
            <a:noFill/>
          </a:ln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algn="ctr"/>
            <a:r>
              <a:rPr sz="2400" dirty="0"/>
              <a:t>解决</a:t>
            </a:r>
            <a:r>
              <a:rPr lang="en-US" altLang="zh-CN" sz="2400" dirty="0"/>
              <a:t>“</a:t>
            </a:r>
            <a:r>
              <a:rPr lang="zh-CN" altLang="en-US" sz="2400" dirty="0"/>
              <a:t>以为读懂了，其实说不清</a:t>
            </a:r>
            <a:r>
              <a:rPr lang="en-US" altLang="zh-CN" sz="2400" dirty="0"/>
              <a:t>”</a:t>
            </a:r>
            <a:r>
              <a:rPr sz="2400" dirty="0"/>
              <a:t>的问题</a:t>
            </a:r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E0E79AC5-39A7-E082-1016-E396DD482A5C}"/>
              </a:ext>
            </a:extLst>
          </p:cNvPr>
          <p:cNvSpPr>
            <a:spLocks noGrp="1"/>
          </p:cNvSpPr>
          <p:nvPr/>
        </p:nvSpPr>
        <p:spPr>
          <a:xfrm>
            <a:off x="7576560" y="1544000"/>
            <a:ext cx="3866515" cy="952028"/>
          </a:xfrm>
          <a:prstGeom prst="rect">
            <a:avLst/>
          </a:prstGeom>
          <a:noFill/>
          <a:ln w="9525">
            <a:noFill/>
          </a:ln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algn="l">
              <a:lnSpc>
                <a:spcPct val="130000"/>
              </a:lnSpc>
            </a:pPr>
            <a:r>
              <a:rPr sz="2400" dirty="0"/>
              <a:t>问题：谭晓式的农业，</a:t>
            </a:r>
            <a:r>
              <a:rPr lang="en-US" altLang="zh-CN" sz="2400" dirty="0"/>
              <a:t>“</a:t>
            </a:r>
            <a:r>
              <a:rPr sz="2400" dirty="0"/>
              <a:t>新</a:t>
            </a:r>
            <a:r>
              <a:rPr lang="en-US" altLang="zh-CN" sz="2400" dirty="0"/>
              <a:t>”</a:t>
            </a:r>
            <a:r>
              <a:rPr sz="2400" dirty="0"/>
              <a:t>在何处？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rcRect l="50053" t="39836" r="14822" b="56720"/>
          <a:stretch>
            <a:fillRect/>
          </a:stretch>
        </p:blipFill>
        <p:spPr>
          <a:xfrm>
            <a:off x="741680" y="1512570"/>
            <a:ext cx="10494010" cy="64325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88925" y="2445385"/>
            <a:ext cx="11609070" cy="407860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（1）个人--从政治哲学发展成为人生哲学。</a:t>
            </a:r>
          </a:p>
          <a:p>
            <a:pPr>
              <a:lnSpc>
                <a:spcPct val="120000"/>
              </a:lnSpc>
            </a:pPr>
            <a:r>
              <a:rPr lang="zh-CN" altLang="en-US" sz="2400" spc="150" dirty="0">
                <a:solidFill>
                  <a:srgbClr val="00B05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（2）修养</a:t>
            </a:r>
            <a:r>
              <a:rPr lang="en-US" altLang="zh-CN" sz="2400" spc="150" dirty="0">
                <a:solidFill>
                  <a:srgbClr val="00B05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—</a:t>
            </a:r>
            <a:r>
              <a:rPr lang="zh-CN" altLang="en-US" sz="2400" spc="150" dirty="0">
                <a:solidFill>
                  <a:srgbClr val="00B05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儒学讲“内圣外王”，理学更侧重于内圣。</a:t>
            </a:r>
          </a:p>
          <a:p>
            <a:pPr>
              <a:lnSpc>
                <a:spcPct val="120000"/>
              </a:lnSpc>
            </a:pPr>
            <a:r>
              <a:rPr lang="en-US" altLang="zh-CN" sz="2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（3）</a:t>
            </a:r>
            <a:r>
              <a:rPr lang="en-US" altLang="zh-CN" sz="2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要以----</a:t>
            </a:r>
            <a:r>
              <a:rPr lang="zh-CN" altLang="en-US" sz="2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体现的是”应然“目标而非”实然“现状。</a:t>
            </a:r>
            <a:endParaRPr sz="2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400" spc="150" dirty="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（4）敬畏--服从预设的统治秩序。</a:t>
            </a:r>
          </a:p>
          <a:p>
            <a:pPr>
              <a:lnSpc>
                <a:spcPct val="120000"/>
              </a:lnSpc>
            </a:pPr>
            <a:r>
              <a:rPr lang="zh-CN" altLang="en-US" sz="2400" spc="150" dirty="0">
                <a:solidFill>
                  <a:srgbClr val="7030A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2400" spc="150" dirty="0">
                <a:solidFill>
                  <a:srgbClr val="7030A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</a:t>
            </a:r>
            <a:r>
              <a:rPr lang="zh-CN" altLang="en-US" sz="2400" spc="150" dirty="0">
                <a:solidFill>
                  <a:srgbClr val="7030A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）天理--封建伦理纲常本质上是先验的”宇宙法则“。</a:t>
            </a:r>
            <a:endParaRPr lang="zh-CN" altLang="en-US" sz="2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400" spc="150" dirty="0">
                <a:solidFill>
                  <a:schemeClr val="accent3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2400" spc="150" dirty="0">
                <a:solidFill>
                  <a:schemeClr val="accent3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</a:t>
            </a:r>
            <a:r>
              <a:rPr lang="zh-CN" altLang="en-US" sz="2400" spc="150" dirty="0">
                <a:solidFill>
                  <a:schemeClr val="accent3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）准则--成为中国人的政治、社会、生活、心理上的根本标准与现实依据。</a:t>
            </a:r>
          </a:p>
          <a:p>
            <a:pPr>
              <a:lnSpc>
                <a:spcPct val="120000"/>
              </a:lnSpc>
            </a:pPr>
            <a:r>
              <a:rPr lang="zh-CN" altLang="en-US" sz="2400" spc="150" dirty="0">
                <a:solidFill>
                  <a:schemeClr val="accent3">
                    <a:lumMod val="50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（7）才能----</a:t>
            </a:r>
            <a:r>
              <a:rPr lang="zh-CN" altLang="en-US" sz="2400" spc="150" dirty="0">
                <a:solidFill>
                  <a:schemeClr val="accent3">
                    <a:lumMod val="50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“才能”，认为“格物致知”是掌握“理”的唯一方式。</a:t>
            </a:r>
          </a:p>
          <a:p>
            <a:pPr>
              <a:lnSpc>
                <a:spcPct val="120000"/>
              </a:lnSpc>
            </a:pPr>
            <a:r>
              <a:rPr lang="zh-CN" altLang="en-US" sz="2400" spc="150" dirty="0">
                <a:solidFill>
                  <a:srgbClr val="89DD6F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2400" spc="150" dirty="0">
                <a:solidFill>
                  <a:srgbClr val="89DD6F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8</a:t>
            </a:r>
            <a:r>
              <a:rPr lang="zh-CN" altLang="en-US" sz="2400" spc="150" dirty="0">
                <a:solidFill>
                  <a:srgbClr val="89DD6F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）达到--终极理想。</a:t>
            </a:r>
          </a:p>
          <a:p>
            <a:pPr>
              <a:lnSpc>
                <a:spcPct val="120000"/>
              </a:lnSpc>
            </a:pPr>
            <a:r>
              <a:rPr lang="zh-CN" altLang="en-US" sz="2400" spc="15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2400" spc="15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9</a:t>
            </a:r>
            <a:r>
              <a:rPr lang="zh-CN" altLang="en-US" sz="2400" spc="150" dirty="0">
                <a:solidFill>
                  <a:srgbClr val="00B0F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）圣贤之道--虽不能成为圣贤，也要在精神上与圣贤同样永恒。</a:t>
            </a:r>
            <a:endParaRPr lang="zh-CN" altLang="en-US" sz="2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标题 1"/>
          <p:cNvSpPr>
            <a:spLocks noGrp="1"/>
          </p:cNvSpPr>
          <p:nvPr>
            <p:ph type="title"/>
          </p:nvPr>
        </p:nvSpPr>
        <p:spPr>
          <a:xfrm>
            <a:off x="669883" y="283064"/>
            <a:ext cx="10852237" cy="537594"/>
          </a:xfrm>
        </p:spPr>
        <p:txBody>
          <a:bodyPr>
            <a:noAutofit/>
          </a:bodyPr>
          <a:lstStyle/>
          <a:p>
            <a:pPr algn="ctr"/>
            <a:r>
              <a:rPr sz="2800" dirty="0">
                <a:sym typeface="+mn-ea"/>
              </a:rPr>
              <a:t>实际价值</a:t>
            </a:r>
            <a:r>
              <a:rPr lang="en-US" sz="2800" dirty="0">
                <a:sym typeface="+mn-ea"/>
              </a:rPr>
              <a:t> </a:t>
            </a:r>
            <a:endParaRPr sz="2800" dirty="0">
              <a:sym typeface="+mn-ea"/>
            </a:endParaRPr>
          </a:p>
        </p:txBody>
      </p:sp>
      <p:sp>
        <p:nvSpPr>
          <p:cNvPr id="11" name="标题 1"/>
          <p:cNvSpPr>
            <a:spLocks noGrp="1"/>
          </p:cNvSpPr>
          <p:nvPr/>
        </p:nvSpPr>
        <p:spPr>
          <a:xfrm>
            <a:off x="455295" y="836820"/>
            <a:ext cx="11426190" cy="538480"/>
          </a:xfrm>
          <a:prstGeom prst="rect">
            <a:avLst/>
          </a:prstGeom>
          <a:noFill/>
          <a:ln w="9525">
            <a:noFill/>
          </a:ln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algn="ctr"/>
            <a:r>
              <a:rPr sz="2400" dirty="0"/>
              <a:t>解决</a:t>
            </a:r>
            <a:r>
              <a:rPr lang="en-US" altLang="zh-CN" sz="2400" dirty="0"/>
              <a:t>“</a:t>
            </a:r>
            <a:r>
              <a:rPr lang="zh-CN" altLang="en-US" sz="2400" dirty="0"/>
              <a:t>以为读懂了，其实说不清</a:t>
            </a:r>
            <a:r>
              <a:rPr lang="en-US" altLang="zh-CN" sz="2400" dirty="0"/>
              <a:t>”</a:t>
            </a:r>
            <a:r>
              <a:rPr sz="2400" dirty="0"/>
              <a:t>的问题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25" y="3081020"/>
            <a:ext cx="10852150" cy="695325"/>
          </a:xfrm>
        </p:spPr>
        <p:txBody>
          <a:bodyPr>
            <a:noAutofit/>
          </a:bodyPr>
          <a:lstStyle/>
          <a:p>
            <a:pPr algn="ctr"/>
            <a:r>
              <a:rPr lang="zh-CN" altLang="en-US" sz="3600" dirty="0"/>
              <a:t>二  论文结论</a:t>
            </a:r>
          </a:p>
        </p:txBody>
      </p:sp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/>
          <a:srcRect l="28148" t="18502" r="28739" b="72048"/>
          <a:stretch>
            <a:fillRect/>
          </a:stretch>
        </p:blipFill>
        <p:spPr>
          <a:xfrm>
            <a:off x="1751002" y="860299"/>
            <a:ext cx="2897161" cy="357333"/>
          </a:xfrm>
          <a:prstGeom prst="rect">
            <a:avLst/>
          </a:prstGeom>
        </p:spPr>
      </p:pic>
      <p:sp>
        <p:nvSpPr>
          <p:cNvPr id="17" name="标题 1"/>
          <p:cNvSpPr>
            <a:spLocks noGrp="1"/>
          </p:cNvSpPr>
          <p:nvPr/>
        </p:nvSpPr>
        <p:spPr>
          <a:xfrm>
            <a:off x="6568940" y="819611"/>
            <a:ext cx="5103495" cy="537845"/>
          </a:xfrm>
          <a:prstGeom prst="rect">
            <a:avLst/>
          </a:prstGeom>
          <a:noFill/>
          <a:ln w="9525">
            <a:noFill/>
          </a:ln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algn="l"/>
            <a:r>
              <a:rPr sz="2800" dirty="0">
                <a:solidFill>
                  <a:srgbClr val="FF0000"/>
                </a:solidFill>
              </a:rPr>
              <a:t>任务：</a:t>
            </a:r>
            <a:r>
              <a:rPr lang="zh-CN" altLang="en-US" sz="2800" dirty="0">
                <a:solidFill>
                  <a:srgbClr val="FF0000"/>
                </a:solidFill>
              </a:rPr>
              <a:t>概括结论，迁移启示。</a:t>
            </a:r>
            <a:endParaRPr sz="2800" dirty="0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/>
          <a:srcRect l="25786" t="19552" r="26859" b="16402"/>
          <a:stretch>
            <a:fillRect/>
          </a:stretch>
        </p:blipFill>
        <p:spPr>
          <a:xfrm>
            <a:off x="591185" y="1340855"/>
            <a:ext cx="5216796" cy="5092076"/>
          </a:xfrm>
          <a:prstGeom prst="rect">
            <a:avLst/>
          </a:prstGeom>
        </p:spPr>
      </p:pic>
      <p:sp>
        <p:nvSpPr>
          <p:cNvPr id="10" name="标题 1"/>
          <p:cNvSpPr>
            <a:spLocks noGrp="1"/>
          </p:cNvSpPr>
          <p:nvPr>
            <p:ph type="title"/>
          </p:nvPr>
        </p:nvSpPr>
        <p:spPr>
          <a:xfrm>
            <a:off x="551773" y="299226"/>
            <a:ext cx="10852237" cy="537594"/>
          </a:xfrm>
        </p:spPr>
        <p:txBody>
          <a:bodyPr>
            <a:noAutofit/>
          </a:bodyPr>
          <a:lstStyle/>
          <a:p>
            <a:pPr algn="ctr"/>
            <a:r>
              <a:rPr lang="zh-CN" altLang="en-US" sz="2800" dirty="0"/>
              <a:t>二</a:t>
            </a:r>
            <a:r>
              <a:rPr sz="2800" dirty="0"/>
              <a:t> </a:t>
            </a:r>
            <a:r>
              <a:rPr lang="zh-CN" altLang="en-US" sz="2800" dirty="0"/>
              <a:t>结论</a:t>
            </a:r>
            <a:br>
              <a:rPr lang="zh-CN" altLang="en-US" sz="2800" dirty="0"/>
            </a:br>
            <a:endParaRPr sz="2800" dirty="0"/>
          </a:p>
        </p:txBody>
      </p:sp>
      <p:sp>
        <p:nvSpPr>
          <p:cNvPr id="8" name="文本框 99">
            <a:extLst>
              <a:ext uri="{FF2B5EF4-FFF2-40B4-BE49-F238E27FC236}">
                <a16:creationId xmlns:a16="http://schemas.microsoft.com/office/drawing/2014/main" id="{C4FBC63E-B489-50FF-D874-F9C3AEE27C6F}"/>
              </a:ext>
            </a:extLst>
          </p:cNvPr>
          <p:cNvSpPr txBox="1"/>
          <p:nvPr/>
        </p:nvSpPr>
        <p:spPr>
          <a:xfrm>
            <a:off x="5977890" y="1484865"/>
            <a:ext cx="5878509" cy="1107996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zh-CN" altLang="en-US" sz="22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结论一：诸多历史叙述具有类型化、程式化的特征。</a:t>
            </a:r>
            <a:endParaRPr lang="en-US" altLang="zh-CN" sz="22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zh-CN" altLang="en-US" sz="22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启示一：史学的模式化现象分析。</a:t>
            </a:r>
            <a:endParaRPr lang="en-US" altLang="zh-CN" sz="22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9" name="文本框 99">
            <a:extLst>
              <a:ext uri="{FF2B5EF4-FFF2-40B4-BE49-F238E27FC236}">
                <a16:creationId xmlns:a16="http://schemas.microsoft.com/office/drawing/2014/main" id="{409F5A82-F57D-96D6-7D61-DBC3DA71FF7A}"/>
              </a:ext>
            </a:extLst>
          </p:cNvPr>
          <p:cNvSpPr txBox="1"/>
          <p:nvPr/>
        </p:nvSpPr>
        <p:spPr>
          <a:xfrm>
            <a:off x="5977890" y="2825039"/>
            <a:ext cx="5878509" cy="1107996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2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结论二：史学不仅有记录真实的价值，还起到了一定的教化功能。</a:t>
            </a:r>
            <a:endParaRPr lang="en-US" altLang="zh-CN" sz="22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2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启示二：史学的“求真”与“求善”功能。</a:t>
            </a:r>
            <a:endParaRPr lang="en-US" altLang="zh-CN" sz="22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11" name="文本框 99">
            <a:extLst>
              <a:ext uri="{FF2B5EF4-FFF2-40B4-BE49-F238E27FC236}">
                <a16:creationId xmlns:a16="http://schemas.microsoft.com/office/drawing/2014/main" id="{444E6A2F-E370-5830-33B2-C985ED0C4B77}"/>
              </a:ext>
            </a:extLst>
          </p:cNvPr>
          <p:cNvSpPr txBox="1"/>
          <p:nvPr/>
        </p:nvSpPr>
        <p:spPr>
          <a:xfrm>
            <a:off x="5977890" y="4233219"/>
            <a:ext cx="5878509" cy="769441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2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结论三：史料取舍深深影响着历史叙述。</a:t>
            </a:r>
            <a:endParaRPr lang="en-US" altLang="zh-CN" sz="22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2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启示三：历史叙述中的史料取舍。</a:t>
            </a:r>
            <a:endParaRPr lang="en-US" altLang="zh-CN" sz="22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12" name="文本框 99">
            <a:extLst>
              <a:ext uri="{FF2B5EF4-FFF2-40B4-BE49-F238E27FC236}">
                <a16:creationId xmlns:a16="http://schemas.microsoft.com/office/drawing/2014/main" id="{532A101D-5236-AEB4-4480-E7E35F4E6D4A}"/>
              </a:ext>
            </a:extLst>
          </p:cNvPr>
          <p:cNvSpPr txBox="1"/>
          <p:nvPr/>
        </p:nvSpPr>
        <p:spPr>
          <a:xfrm>
            <a:off x="5977890" y="5273209"/>
            <a:ext cx="5878509" cy="1107996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2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结论四： “虚假”的历史书写背后，也蕴含着一定的“历史真实”。</a:t>
            </a:r>
            <a:endParaRPr lang="en-US" altLang="zh-CN" sz="22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2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启示四：神话</a:t>
            </a:r>
            <a:r>
              <a:rPr lang="en-US" altLang="zh-CN" sz="22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/</a:t>
            </a:r>
            <a:r>
              <a:rPr lang="zh-CN" altLang="en-US" sz="22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传说</a:t>
            </a:r>
            <a:r>
              <a:rPr lang="en-US" altLang="zh-CN" sz="22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/</a:t>
            </a:r>
            <a:r>
              <a:rPr lang="zh-CN" altLang="en-US" sz="22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文艺等题材的史料价值。</a:t>
            </a:r>
            <a:endParaRPr lang="en-US" altLang="zh-CN" sz="22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rcRect l="39369" t="17452" r="26376" b="57349"/>
          <a:stretch>
            <a:fillRect/>
          </a:stretch>
        </p:blipFill>
        <p:spPr>
          <a:xfrm>
            <a:off x="298450" y="1280795"/>
            <a:ext cx="4852035" cy="200787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40551" t="25851" r="25785" b="35301"/>
          <a:stretch>
            <a:fillRect/>
          </a:stretch>
        </p:blipFill>
        <p:spPr>
          <a:xfrm>
            <a:off x="298450" y="3356995"/>
            <a:ext cx="4852035" cy="3149600"/>
          </a:xfrm>
          <a:prstGeom prst="rect">
            <a:avLst/>
          </a:prstGeom>
        </p:spPr>
      </p:pic>
      <p:sp>
        <p:nvSpPr>
          <p:cNvPr id="10" name="标题 1"/>
          <p:cNvSpPr>
            <a:spLocks noGrp="1"/>
          </p:cNvSpPr>
          <p:nvPr>
            <p:ph type="title"/>
          </p:nvPr>
        </p:nvSpPr>
        <p:spPr>
          <a:xfrm>
            <a:off x="298450" y="217805"/>
            <a:ext cx="11595100" cy="907035"/>
          </a:xfrm>
        </p:spPr>
        <p:txBody>
          <a:bodyPr>
            <a:noAutofit/>
          </a:bodyPr>
          <a:lstStyle/>
          <a:p>
            <a:pPr algn="ctr"/>
            <a:r>
              <a:rPr sz="2600" dirty="0"/>
              <a:t>（我的）启示才是真正对（作者）结论的内化，才能</a:t>
            </a:r>
            <a:r>
              <a:rPr lang="zh-CN" altLang="en-US" sz="2600" dirty="0"/>
              <a:t>使</a:t>
            </a:r>
            <a:r>
              <a:rPr lang="en-US" altLang="zh-CN" sz="2600" dirty="0"/>
              <a:t>“</a:t>
            </a:r>
            <a:r>
              <a:rPr sz="2600" dirty="0"/>
              <a:t>沉浸式学习</a:t>
            </a:r>
            <a:r>
              <a:rPr lang="en-US" altLang="zh-CN" sz="2600" dirty="0"/>
              <a:t>”</a:t>
            </a:r>
            <a:r>
              <a:rPr sz="2600" dirty="0"/>
              <a:t>具有进阶性。阅读不仅是为了扩展</a:t>
            </a:r>
            <a:r>
              <a:rPr lang="zh-CN" altLang="en-US" sz="2600" dirty="0"/>
              <a:t>知识的边界</a:t>
            </a:r>
            <a:r>
              <a:rPr sz="2600" dirty="0"/>
              <a:t>，</a:t>
            </a:r>
            <a:r>
              <a:rPr lang="zh-CN" altLang="en-US" sz="2600" dirty="0"/>
              <a:t>也</a:t>
            </a:r>
            <a:r>
              <a:rPr sz="2600" dirty="0"/>
              <a:t>是为了激活</a:t>
            </a:r>
            <a:r>
              <a:rPr lang="zh-CN" altLang="en-US" sz="2600" dirty="0"/>
              <a:t>已有的懵懂</a:t>
            </a:r>
            <a:r>
              <a:rPr sz="2600" dirty="0"/>
              <a:t>。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5282058" y="2964885"/>
            <a:ext cx="6611492" cy="34163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t">
            <a:spAutoFit/>
          </a:bodyPr>
          <a:lstStyle/>
          <a:p>
            <a:r>
              <a:rPr lang="zh-CN" altLang="en-US" sz="2400" dirty="0">
                <a:sym typeface="+mn-ea"/>
              </a:rPr>
              <a:t>司马光在《答范梦得书》谈到了《资治通鉴》的史料选择原则：</a:t>
            </a:r>
            <a:endParaRPr lang="zh-CN" altLang="en-US" sz="2400" dirty="0"/>
          </a:p>
          <a:p>
            <a:r>
              <a:rPr lang="zh-CN" altLang="en-US" sz="2400" dirty="0"/>
              <a:t>诗赋等如止为文章，诏诰等若止为除官，及妖异止于怪诞，谈谐止于笑之类，便请直删不妨。或诗赋有所讥讽，诏诰有所戒谕，</a:t>
            </a:r>
            <a:r>
              <a:rPr lang="zh-CN" altLang="en-US" sz="2400" dirty="0">
                <a:solidFill>
                  <a:srgbClr val="FF0000"/>
                </a:solidFill>
              </a:rPr>
              <a:t>妖异有所儆戒</a:t>
            </a:r>
            <a:r>
              <a:rPr lang="zh-CN" altLang="en-US" sz="2400" dirty="0"/>
              <a:t>，诙谐有所补益，并告存之。</a:t>
            </a:r>
          </a:p>
          <a:p>
            <a:r>
              <a:rPr lang="zh-CN" altLang="en-US" sz="2400" dirty="0"/>
              <a:t>谶记，</a:t>
            </a:r>
            <a:r>
              <a:rPr lang="zh-CN" altLang="en-US" sz="2400" dirty="0">
                <a:solidFill>
                  <a:srgbClr val="FF0000"/>
                </a:solidFill>
              </a:rPr>
              <a:t>如李淳风言武氏之类</a:t>
            </a:r>
            <a:r>
              <a:rPr lang="zh-CN" altLang="en-US" sz="2400" dirty="0"/>
              <a:t>，及因而致杀戮叛乱者，并存之。其妄有牵和，如木入斗为朱字之类，不须也。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C298D5F-819C-386E-DCBF-230B220931E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rcRect l="14565" t="17500" r="26967" b="65749"/>
          <a:stretch/>
        </p:blipFill>
        <p:spPr>
          <a:xfrm>
            <a:off x="5275834" y="1568815"/>
            <a:ext cx="6628066" cy="10681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489025" y="2775895"/>
            <a:ext cx="6543040" cy="2165210"/>
            <a:chOff x="489025" y="2492935"/>
            <a:chExt cx="6543040" cy="2165210"/>
          </a:xfrm>
        </p:grpSpPr>
        <p:sp>
          <p:nvSpPr>
            <p:cNvPr id="2" name="圆角矩形 1"/>
            <p:cNvSpPr/>
            <p:nvPr>
              <p:custDataLst>
                <p:tags r:id="rId4"/>
              </p:custDataLst>
            </p:nvPr>
          </p:nvSpPr>
          <p:spPr>
            <a:xfrm>
              <a:off x="1747595" y="2492935"/>
              <a:ext cx="3741420" cy="386715"/>
            </a:xfrm>
            <a:prstGeom prst="roundRect">
              <a:avLst/>
            </a:prstGeom>
            <a:solidFill>
              <a:schemeClr val="lt2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>
                  <a:solidFill>
                    <a:schemeClr val="dk1"/>
                  </a:solidFill>
                </a:rPr>
                <a:t>18</a:t>
              </a:r>
              <a:r>
                <a:rPr lang="zh-CN" altLang="en-US" sz="2000" dirty="0">
                  <a:solidFill>
                    <a:schemeClr val="dk1"/>
                  </a:solidFill>
                </a:rPr>
                <a:t>世纪</a:t>
              </a:r>
              <a:r>
                <a:rPr lang="en-US" altLang="zh-CN" sz="2000" dirty="0">
                  <a:solidFill>
                    <a:schemeClr val="dk1"/>
                  </a:solidFill>
                </a:rPr>
                <a:t>90</a:t>
              </a:r>
              <a:r>
                <a:rPr lang="zh-CN" altLang="en-US" sz="2000" dirty="0">
                  <a:solidFill>
                    <a:schemeClr val="dk1"/>
                  </a:solidFill>
                </a:rPr>
                <a:t>年代初，法国</a:t>
              </a:r>
            </a:p>
          </p:txBody>
        </p:sp>
        <p:sp>
          <p:nvSpPr>
            <p:cNvPr id="4" name="圆角矩形 3"/>
            <p:cNvSpPr/>
            <p:nvPr>
              <p:custDataLst>
                <p:tags r:id="rId5"/>
              </p:custDataLst>
            </p:nvPr>
          </p:nvSpPr>
          <p:spPr>
            <a:xfrm>
              <a:off x="2557220" y="3251760"/>
              <a:ext cx="2197735" cy="346710"/>
            </a:xfrm>
            <a:prstGeom prst="roundRect">
              <a:avLst/>
            </a:prstGeom>
            <a:solidFill>
              <a:schemeClr val="dk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dirty="0">
                  <a:solidFill>
                    <a:srgbClr val="000000"/>
                  </a:solidFill>
                </a:rPr>
                <a:t>国民议会</a:t>
              </a:r>
            </a:p>
          </p:txBody>
        </p:sp>
        <p:cxnSp>
          <p:nvCxnSpPr>
            <p:cNvPr id="5" name="直接箭头连接符 4"/>
            <p:cNvCxnSpPr/>
            <p:nvPr>
              <p:custDataLst>
                <p:tags r:id="rId6"/>
              </p:custDataLst>
            </p:nvPr>
          </p:nvCxnSpPr>
          <p:spPr>
            <a:xfrm flipH="1">
              <a:off x="1710130" y="3672130"/>
              <a:ext cx="847090" cy="281305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箭头连接符 5"/>
            <p:cNvCxnSpPr/>
            <p:nvPr>
              <p:custDataLst>
                <p:tags r:id="rId7"/>
              </p:custDataLst>
            </p:nvPr>
          </p:nvCxnSpPr>
          <p:spPr>
            <a:xfrm>
              <a:off x="4687016" y="3654032"/>
              <a:ext cx="904949" cy="287723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圆角矩形 7"/>
            <p:cNvSpPr/>
            <p:nvPr>
              <p:custDataLst>
                <p:tags r:id="rId8"/>
              </p:custDataLst>
            </p:nvPr>
          </p:nvSpPr>
          <p:spPr>
            <a:xfrm>
              <a:off x="489025" y="4015030"/>
              <a:ext cx="3168015" cy="643115"/>
            </a:xfrm>
            <a:prstGeom prst="roundRect">
              <a:avLst/>
            </a:prstGeom>
            <a:solidFill>
              <a:schemeClr val="dk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>
                  <a:solidFill>
                    <a:srgbClr val="000000"/>
                  </a:solidFill>
                </a:rPr>
                <a:t>否定宗族家长在家族生活中的地位与特权</a:t>
              </a:r>
            </a:p>
          </p:txBody>
        </p:sp>
        <p:sp>
          <p:nvSpPr>
            <p:cNvPr id="9" name="圆角矩形 8"/>
            <p:cNvSpPr/>
            <p:nvPr>
              <p:custDataLst>
                <p:tags r:id="rId9"/>
              </p:custDataLst>
            </p:nvPr>
          </p:nvSpPr>
          <p:spPr>
            <a:xfrm>
              <a:off x="3858970" y="4014395"/>
              <a:ext cx="3173095" cy="643115"/>
            </a:xfrm>
            <a:prstGeom prst="roundRect">
              <a:avLst/>
            </a:prstGeom>
            <a:solidFill>
              <a:schemeClr val="dk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dirty="0">
                  <a:solidFill>
                    <a:srgbClr val="000000"/>
                  </a:solidFill>
                </a:rPr>
                <a:t>保护家庭成员在法律上的平等地位与权利</a:t>
              </a:r>
            </a:p>
          </p:txBody>
        </p:sp>
        <p:cxnSp>
          <p:nvCxnSpPr>
            <p:cNvPr id="10" name="直接箭头连接符 9"/>
            <p:cNvCxnSpPr/>
            <p:nvPr>
              <p:custDataLst>
                <p:tags r:id="rId10"/>
              </p:custDataLst>
            </p:nvPr>
          </p:nvCxnSpPr>
          <p:spPr>
            <a:xfrm>
              <a:off x="3657040" y="2880880"/>
              <a:ext cx="0" cy="332105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7631773" y="2348925"/>
            <a:ext cx="4300855" cy="4093428"/>
          </a:xfrm>
          <a:prstGeom prst="rect">
            <a:avLst/>
          </a:prstGeom>
          <a:noFill/>
          <a:ln>
            <a:solidFill>
              <a:schemeClr val="dk1"/>
            </a:solidFill>
          </a:ln>
        </p:spPr>
        <p:txBody>
          <a:bodyPr wrap="square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20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重构叙述：现代性是关于自由、平等的观念与践行的历程。受启蒙运动的影响，觉醒的法国人民掀起了轰轰烈烈的大革命，各阶层人民以契约形式建立了表达自己意愿的公权力机构，后者以革命的方式涤荡封建旧秩序、旧观念，代之以</a:t>
            </a:r>
            <a:r>
              <a:rPr lang="en-US" altLang="zh-CN" sz="20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 sz="20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国家</a:t>
            </a:r>
            <a:r>
              <a:rPr lang="en-US" altLang="zh-CN" sz="20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----</a:t>
            </a:r>
            <a:r>
              <a:rPr lang="zh-CN" altLang="en-US" sz="20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个人</a:t>
            </a:r>
            <a:r>
              <a:rPr lang="en-US" altLang="zh-CN" sz="20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lang="zh-CN" altLang="en-US" sz="20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直接对应的新型契约关系，作为国家的权力来源与使命主旨，力图实现启蒙思想家们所倡导的人文主义理想。本题的用意在于揭示：个人的解放，靠的是革命的力量将个人从宗族的束缚中解放出来，才能够被实现、被保障。</a:t>
            </a:r>
          </a:p>
        </p:txBody>
      </p:sp>
      <p:sp>
        <p:nvSpPr>
          <p:cNvPr id="34818" name="内容占位符 2"/>
          <p:cNvSpPr>
            <a:spLocks noGrp="1"/>
          </p:cNvSpPr>
          <p:nvPr>
            <p:ph idx="4294967295"/>
            <p:custDataLst>
              <p:tags r:id="rId3"/>
            </p:custDataLst>
          </p:nvPr>
        </p:nvSpPr>
        <p:spPr>
          <a:xfrm>
            <a:off x="191135" y="359900"/>
            <a:ext cx="7264400" cy="2277045"/>
          </a:xfrm>
          <a:ln>
            <a:solidFill>
              <a:schemeClr val="dk1"/>
            </a:solidFill>
            <a:miter/>
          </a:ln>
        </p:spPr>
        <p:txBody>
          <a:bodyPr wrap="square" lIns="91440" tIns="45720" rIns="91440" bIns="45720" anchor="t"/>
          <a:lstStyle/>
          <a:p>
            <a:pPr marL="266700" indent="-266700" algn="l">
              <a:lnSpc>
                <a:spcPct val="100000"/>
              </a:lnSpc>
              <a:buClrTx/>
              <a:buSzTx/>
              <a:buNone/>
            </a:pPr>
            <a:r>
              <a:rPr lang="zh-CN" altLang="en-US" sz="2000" spc="0" dirty="0">
                <a:solidFill>
                  <a:schemeClr val="dk1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（2021·全国文综乙卷·33）18世纪90年代初，法国国民议会取消监禁专制授权令，否定了家长或家族可不经审讯就将孩子投进监狱的做法；国民议会还规定，由新建立的家事评议庭专司听审父母和20岁以下子女的争讼，21岁的家庭成员不分男女，不再受父权的管辖控制。上述内容体现了</a:t>
            </a:r>
            <a:br>
              <a:rPr lang="zh-CN" altLang="en-US" sz="2000" spc="0" dirty="0">
                <a:solidFill>
                  <a:schemeClr val="dk1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</a:br>
            <a:r>
              <a:rPr lang="zh-CN" altLang="en-US" sz="2000" spc="0" dirty="0">
                <a:solidFill>
                  <a:schemeClr val="dk1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A个人意志即个人权利      B个人与国家间的契约关系</a:t>
            </a:r>
            <a:br>
              <a:rPr lang="zh-CN" altLang="en-US" sz="2000" spc="0" dirty="0">
                <a:solidFill>
                  <a:schemeClr val="dk1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</a:br>
            <a:r>
              <a:rPr lang="zh-CN" altLang="en-US" sz="2000" spc="0" dirty="0">
                <a:solidFill>
                  <a:schemeClr val="dk1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C男女的政治地位平等      D家族利益凌驾于国家利益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191135" y="5013110"/>
            <a:ext cx="7264400" cy="16312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t">
            <a:spAutoFit/>
          </a:bodyPr>
          <a:lstStyle/>
          <a:p>
            <a:r>
              <a:rPr lang="zh-CN" altLang="en-US" sz="2000" dirty="0"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</a:rPr>
              <a:t>（伏尔泰提出）自由是人人享有的一种天赋权利，不应受</a:t>
            </a:r>
            <a:r>
              <a:rPr lang="zh-CN" altLang="en-US" sz="20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</a:rPr>
              <a:t>任何</a:t>
            </a:r>
            <a:r>
              <a:rPr lang="zh-CN" altLang="en-US" sz="2000" dirty="0"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</a:rPr>
              <a:t>侵犯，这种天赋人权只受</a:t>
            </a:r>
            <a:r>
              <a:rPr lang="zh-CN" altLang="en-US" sz="20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</a:rPr>
              <a:t>法律</a:t>
            </a:r>
            <a:r>
              <a:rPr lang="zh-CN" altLang="en-US" sz="2000" dirty="0"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</a:rPr>
              <a:t>支配。平等则意味着反对</a:t>
            </a:r>
            <a:r>
              <a:rPr lang="zh-CN" altLang="en-US" sz="20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</a:rPr>
              <a:t>等级制度和封建特权</a:t>
            </a:r>
            <a:r>
              <a:rPr lang="zh-CN" altLang="en-US" sz="2000" dirty="0"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</a:rPr>
              <a:t>，人人生而平等。而政府</a:t>
            </a:r>
            <a:r>
              <a:rPr lang="zh-CN" altLang="en-US" sz="20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</a:rPr>
              <a:t>只不过是</a:t>
            </a:r>
            <a:r>
              <a:rPr lang="zh-CN" altLang="en-US" sz="2000" dirty="0"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</a:rPr>
              <a:t>从法律上来保护人们的自由、平等权利的国家政治制度和权力结构。</a:t>
            </a:r>
            <a:endParaRPr lang="en-US" altLang="zh-CN" sz="2000" dirty="0">
              <a:latin typeface="楷体" panose="02010609060101010101" charset="-122"/>
              <a:ea typeface="楷体" panose="02010609060101010101" charset="-122"/>
              <a:cs typeface="微软雅黑" panose="020B0503020204020204" charset="-122"/>
            </a:endParaRPr>
          </a:p>
          <a:p>
            <a:pPr algn="r"/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----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岳麓版教材必修三《理性之光》</a:t>
            </a:r>
          </a:p>
        </p:txBody>
      </p:sp>
      <p:sp>
        <p:nvSpPr>
          <p:cNvPr id="17" name="标题 1"/>
          <p:cNvSpPr>
            <a:spLocks noGrp="1"/>
          </p:cNvSpPr>
          <p:nvPr/>
        </p:nvSpPr>
        <p:spPr>
          <a:xfrm>
            <a:off x="7455535" y="1124840"/>
            <a:ext cx="4536627" cy="538480"/>
          </a:xfrm>
          <a:prstGeom prst="rect">
            <a:avLst/>
          </a:prstGeom>
          <a:noFill/>
          <a:ln w="9525">
            <a:noFill/>
          </a:ln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algn="ctr"/>
            <a:r>
              <a:rPr sz="2400" dirty="0"/>
              <a:t>解决</a:t>
            </a:r>
            <a:r>
              <a:rPr lang="en-US" altLang="zh-CN" sz="2400" dirty="0"/>
              <a:t>“</a:t>
            </a:r>
            <a:r>
              <a:rPr lang="zh-CN" altLang="en-US" sz="2400" dirty="0"/>
              <a:t>听君一席话，胜似一席话</a:t>
            </a:r>
            <a:r>
              <a:rPr lang="en-US" altLang="zh-CN" sz="2400" dirty="0"/>
              <a:t>”</a:t>
            </a:r>
            <a:r>
              <a:rPr sz="2400" dirty="0"/>
              <a:t>的</a:t>
            </a:r>
            <a:r>
              <a:rPr lang="zh-CN" altLang="en-US" sz="2400" dirty="0"/>
              <a:t>“不会有效迁移”</a:t>
            </a:r>
            <a:r>
              <a:rPr sz="2400" dirty="0"/>
              <a:t>问题</a:t>
            </a:r>
          </a:p>
        </p:txBody>
      </p:sp>
      <p:sp>
        <p:nvSpPr>
          <p:cNvPr id="18" name="标题 1"/>
          <p:cNvSpPr txBox="1"/>
          <p:nvPr/>
        </p:nvSpPr>
        <p:spPr>
          <a:xfrm>
            <a:off x="8041207" y="404790"/>
            <a:ext cx="3481985" cy="537594"/>
          </a:xfrm>
          <a:prstGeom prst="rect">
            <a:avLst/>
          </a:prstGeom>
          <a:noFill/>
          <a:ln w="9525">
            <a:noFill/>
          </a:ln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algn="ctr">
              <a:spcAft>
                <a:spcPts val="0"/>
              </a:spcAft>
            </a:pPr>
            <a:r>
              <a:rPr lang="zh-CN" altLang="en-US" sz="2800" dirty="0"/>
              <a:t>实际价值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内容占位符 2"/>
          <p:cNvSpPr>
            <a:spLocks noGrp="1"/>
          </p:cNvSpPr>
          <p:nvPr>
            <p:ph idx="1"/>
          </p:nvPr>
        </p:nvSpPr>
        <p:spPr>
          <a:xfrm>
            <a:off x="237260" y="1521305"/>
            <a:ext cx="9164955" cy="5073665"/>
          </a:xfrm>
          <a:ln>
            <a:solidFill>
              <a:schemeClr val="tx1"/>
            </a:solidFill>
            <a:miter/>
          </a:ln>
        </p:spPr>
        <p:txBody>
          <a:bodyPr lIns="135466" tIns="0" rIns="110066" bIns="0" rtlCol="0" anchor="ctr" anchorCtr="0">
            <a:noAutofit/>
          </a:bodyPr>
          <a:lstStyle/>
          <a:p>
            <a:pPr marR="0" algn="l" defTabSz="685800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</a:pPr>
            <a:r>
              <a:rPr kumimoji="0" sz="24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既要学做诗，你就</a:t>
            </a:r>
            <a:r>
              <a:rPr kumimoji="0" sz="2400" b="0" i="0" u="none" strike="noStrike" kern="1200" cap="none" spc="150" normalizeH="0" baseline="0" noProof="1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拜我为师</a:t>
            </a:r>
            <a:r>
              <a:rPr kumimoji="0" sz="24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。我虽不通，大略也还</a:t>
            </a:r>
            <a:r>
              <a:rPr kumimoji="0" sz="2400" b="0" i="0" u="none" strike="noStrike" kern="1200" cap="none" spc="150" normalizeH="0" baseline="0" noProof="1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教的起你</a:t>
            </a:r>
            <a:r>
              <a:rPr kumimoji="0" sz="24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。</a:t>
            </a:r>
          </a:p>
          <a:p>
            <a:pPr marR="0" algn="l" defTabSz="685800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</a:pPr>
            <a:r>
              <a:rPr kumimoji="0" sz="2400" b="0" i="0" u="none" strike="noStrike" kern="1200" cap="none" spc="150" normalizeH="0" baseline="0" noProof="1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什么难事</a:t>
            </a:r>
            <a:r>
              <a:rPr kumimoji="0" sz="24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，也值得去学?</a:t>
            </a:r>
            <a:r>
              <a:rPr kumimoji="0" sz="2400" b="0" i="0" u="none" strike="noStrike" kern="1200" cap="none" spc="150" normalizeH="0" baseline="0" noProof="1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不过是</a:t>
            </a:r>
            <a:r>
              <a:rPr kumimoji="0" sz="24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起、承、转、合</a:t>
            </a:r>
            <a:r>
              <a:rPr kumimoji="0" lang="en-US" altLang="zh-CN" sz="24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……</a:t>
            </a:r>
          </a:p>
          <a:p>
            <a:pPr marR="0" algn="l" defTabSz="685800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</a:pPr>
            <a:r>
              <a:rPr kumimoji="0" sz="24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正是这个道理。词句究竟还是末事，第一是</a:t>
            </a:r>
            <a:r>
              <a:rPr kumimoji="0" sz="2400" b="0" i="0" u="none" strike="noStrike" kern="1200" cap="none" spc="150" normalizeH="0" baseline="0" noProof="1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立意要紧</a:t>
            </a:r>
            <a:r>
              <a:rPr lang="en-US" altLang="zh-CN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……</a:t>
            </a:r>
            <a:endParaRPr kumimoji="0" sz="2400" b="0" i="0" u="none" strike="noStrike" kern="1200" cap="none" spc="150" normalizeH="0" baseline="0" noProof="1">
              <a:solidFill>
                <a:schemeClr val="tx1">
                  <a:lumMod val="85000"/>
                  <a:lumOff val="15000"/>
                </a:schemeClr>
              </a:solidFill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微软雅黑" panose="020B0503020204020204" charset="-122"/>
            </a:endParaRPr>
          </a:p>
          <a:p>
            <a:pPr marR="0" algn="l" defTabSz="685800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</a:pPr>
            <a:r>
              <a:rPr kumimoji="0" sz="2400" b="0" i="0" u="none" strike="noStrike" kern="1200" cap="none" spc="150" normalizeH="0" baseline="0" noProof="1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断不可</a:t>
            </a:r>
            <a:r>
              <a:rPr kumimoji="0" sz="24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看这样的诗。你们因不知诗，所以</a:t>
            </a:r>
            <a:r>
              <a:rPr kumimoji="0" sz="2400" b="0" i="0" u="none" strike="noStrike" kern="1200" cap="none" spc="150" normalizeH="0" baseline="0" noProof="1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见了这浅近的就爱</a:t>
            </a:r>
            <a:r>
              <a:rPr kumimoji="0" sz="24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，一入了这个格局，</a:t>
            </a:r>
            <a:r>
              <a:rPr kumimoji="0" sz="2400" b="0" i="0" u="none" strike="noStrike" kern="1200" cap="none" spc="150" normalizeH="0" baseline="0" noProof="1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再学不出来的</a:t>
            </a:r>
            <a:r>
              <a:rPr kumimoji="0" sz="24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。你</a:t>
            </a:r>
            <a:r>
              <a:rPr kumimoji="0" sz="2400" b="0" i="0" u="none" strike="noStrike" kern="1200" cap="none" spc="150" normalizeH="0" baseline="0" noProof="1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只听我说</a:t>
            </a:r>
            <a:r>
              <a:rPr kumimoji="0" sz="24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，你若真心要学，我这里有《王摩诘全集》，你</a:t>
            </a:r>
            <a:r>
              <a:rPr kumimoji="0" sz="2400" b="0" i="0" u="none" strike="noStrike" kern="1200" cap="none" spc="150" normalizeH="0" baseline="0" noProof="1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且把</a:t>
            </a:r>
            <a:r>
              <a:rPr kumimoji="0" sz="24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他的五言律</a:t>
            </a:r>
            <a:r>
              <a:rPr kumimoji="0" sz="2400" b="0" i="0" u="none" strike="noStrike" kern="1200" cap="none" spc="150" normalizeH="0" baseline="0" noProof="1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一百首细心揣摩透熟</a:t>
            </a:r>
            <a:r>
              <a:rPr kumimoji="0" sz="24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了，然后</a:t>
            </a:r>
            <a:r>
              <a:rPr kumimoji="0" sz="2400" b="0" i="0" u="none" strike="noStrike" kern="1200" cap="none" spc="150" normalizeH="0" baseline="0" noProof="1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再读一百二十首</a:t>
            </a:r>
            <a:r>
              <a:rPr kumimoji="0" sz="24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老杜的七言律，</a:t>
            </a:r>
            <a:r>
              <a:rPr kumimoji="0" sz="2400" b="0" i="0" u="none" strike="noStrike" kern="1200" cap="none" spc="150" normalizeH="0" baseline="0" noProof="1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次之再</a:t>
            </a:r>
            <a:r>
              <a:rPr kumimoji="0" sz="24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李青莲的七言绝句</a:t>
            </a:r>
            <a:r>
              <a:rPr kumimoji="0" sz="2400" b="0" i="0" u="none" strike="noStrike" kern="1200" cap="none" spc="150" normalizeH="0" baseline="0" noProof="1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读一二百首</a:t>
            </a:r>
            <a:r>
              <a:rPr kumimoji="0" sz="24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。肚子里先有了这三个人</a:t>
            </a:r>
            <a:r>
              <a:rPr kumimoji="0" sz="2400" b="0" i="0" u="none" strike="noStrike" kern="1200" cap="none" spc="150" normalizeH="0" baseline="0" noProof="1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做了底子</a:t>
            </a:r>
            <a:r>
              <a:rPr kumimoji="0" sz="24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，</a:t>
            </a:r>
            <a:r>
              <a:rPr kumimoji="0" sz="2400" b="0" i="0" u="none" strike="noStrike" kern="1200" cap="none" spc="150" normalizeH="0" baseline="0" noProof="1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然后再把</a:t>
            </a:r>
            <a:r>
              <a:rPr kumimoji="0" sz="24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陶渊明、应、刘、谢、阮、庾、鲍等人的一看，你又是这样一个</a:t>
            </a:r>
            <a:r>
              <a:rPr kumimoji="0" sz="2400" b="0" i="0" u="none" strike="noStrike" kern="1200" cap="none" spc="150" normalizeH="0" baseline="0" noProof="1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极聪明伶俐</a:t>
            </a:r>
            <a:r>
              <a:rPr kumimoji="0" sz="24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的人，</a:t>
            </a:r>
            <a:r>
              <a:rPr kumimoji="0" sz="2400" b="0" i="0" u="none" strike="noStrike" kern="1200" cap="none" spc="150" normalizeH="0" baseline="0" noProof="1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不用一年工夫</a:t>
            </a:r>
            <a:r>
              <a:rPr kumimoji="0" sz="24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，不愁不是诗翁了。”</a:t>
            </a:r>
          </a:p>
          <a:p>
            <a:pPr marR="0" algn="l" defTabSz="685800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</a:pPr>
            <a:r>
              <a:rPr kumimoji="0" sz="24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你</a:t>
            </a:r>
            <a:r>
              <a:rPr kumimoji="0" sz="2400" b="0" i="0" u="none" strike="noStrike" kern="1200" cap="none" spc="150" normalizeH="0" baseline="0" noProof="1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只看有红圈的</a:t>
            </a:r>
            <a:r>
              <a:rPr kumimoji="0" sz="24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，都是我选的，有一首念一首。</a:t>
            </a:r>
            <a:r>
              <a:rPr kumimoji="0" sz="2400" b="0" i="0" u="none" strike="noStrike" kern="1200" cap="none" spc="150" normalizeH="0" baseline="0" noProof="1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不明白的问</a:t>
            </a:r>
            <a:r>
              <a:rPr kumimoji="0" sz="24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你姑娘（宝钗），或者遇见我，我讲与你就是了。</a:t>
            </a:r>
          </a:p>
        </p:txBody>
      </p:sp>
      <p:sp>
        <p:nvSpPr>
          <p:cNvPr id="49154" name="内容占位符 2"/>
          <p:cNvSpPr>
            <a:spLocks noGrp="1"/>
          </p:cNvSpPr>
          <p:nvPr/>
        </p:nvSpPr>
        <p:spPr>
          <a:xfrm>
            <a:off x="9671685" y="1338605"/>
            <a:ext cx="2257425" cy="5328370"/>
          </a:xfrm>
          <a:prstGeom prst="rect">
            <a:avLst/>
          </a:prstGeom>
          <a:noFill/>
          <a:ln w="9525">
            <a:solidFill>
              <a:schemeClr val="tx1"/>
            </a:solidFill>
            <a:miter/>
          </a:ln>
        </p:spPr>
        <p:txBody>
          <a:bodyPr vert="horz" lIns="101600" tIns="0" rIns="82550" bIns="0" rtlCol="0" anchor="ctr">
            <a:no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sz="2400" b="0" i="0" u="none" strike="noStrike" kern="1200" cap="none" spc="150" normalizeH="0" baseline="0" noProof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微软雅黑" panose="020B0503020204020204" charset="-122"/>
              </a:rPr>
              <a:t>自信大方，有教无类</a:t>
            </a:r>
          </a:p>
          <a:p>
            <a:pPr marL="171450" marR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sz="2400" b="0" i="0" u="none" strike="noStrike" kern="1200" cap="none" spc="150" normalizeH="0" baseline="0" noProof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微软雅黑" panose="020B0503020204020204" charset="-122"/>
              </a:rPr>
              <a:t>学科本质，提纲挈领，化繁就简</a:t>
            </a:r>
          </a:p>
          <a:p>
            <a:pPr marL="171450" marR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sz="2400" b="0" i="0" u="none" strike="noStrike" kern="1200" cap="none" spc="150" normalizeH="0" baseline="0" noProof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微软雅黑" panose="020B0503020204020204" charset="-122"/>
              </a:rPr>
              <a:t>入门要正,  立意要高</a:t>
            </a:r>
          </a:p>
          <a:p>
            <a:pPr marL="171450" marR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sz="2400" b="0" i="0" u="none" strike="noStrike" kern="1200" cap="none" spc="150" normalizeH="0" baseline="0" noProof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微软雅黑" panose="020B0503020204020204" charset="-122"/>
              </a:rPr>
              <a:t>精读与泛读、</a:t>
            </a:r>
            <a:br>
              <a:rPr kumimoji="0" sz="2400" b="0" i="0" u="none" strike="noStrike" kern="1200" cap="none" spc="150" normalizeH="0" baseline="0" noProof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微软雅黑" panose="020B0503020204020204" charset="-122"/>
              </a:rPr>
            </a:br>
            <a:r>
              <a:rPr kumimoji="0" sz="2400" b="0" i="0" u="none" strike="noStrike" kern="1200" cap="none" spc="150" normalizeH="0" baseline="0" noProof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微软雅黑" panose="020B0503020204020204" charset="-122"/>
              </a:rPr>
              <a:t>对象与数量、</a:t>
            </a:r>
            <a:br>
              <a:rPr kumimoji="0" sz="2400" b="0" i="0" u="none" strike="noStrike" kern="1200" cap="none" spc="150" normalizeH="0" baseline="0" noProof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微软雅黑" panose="020B0503020204020204" charset="-122"/>
              </a:rPr>
            </a:br>
            <a:r>
              <a:rPr kumimoji="0" sz="2400" b="0" i="0" u="none" strike="noStrike" kern="1200" cap="none" spc="150" normalizeH="0" baseline="0" noProof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微软雅黑" panose="020B0503020204020204" charset="-122"/>
              </a:rPr>
              <a:t>顺序与层次、鼓励</a:t>
            </a:r>
            <a:r>
              <a:rPr sz="24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sym typeface="微软雅黑" panose="020B0503020204020204" charset="-122"/>
              </a:rPr>
              <a:t>与期待、</a:t>
            </a:r>
            <a:br>
              <a:rPr kumimoji="0" sz="2400" b="0" i="0" u="none" strike="noStrike" kern="1200" cap="none" spc="150" normalizeH="0" baseline="0" noProof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微软雅黑" panose="020B0503020204020204" charset="-122"/>
              </a:rPr>
            </a:br>
            <a:r>
              <a:rPr kumimoji="0" sz="2400" b="0" i="0" u="none" strike="noStrike" kern="1200" cap="none" spc="150" normalizeH="0" baseline="0" noProof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微软雅黑" panose="020B0503020204020204" charset="-122"/>
              </a:rPr>
              <a:t>教材与重点、</a:t>
            </a:r>
            <a:br>
              <a:rPr kumimoji="0" sz="2400" b="0" i="0" u="none" strike="noStrike" kern="1200" cap="none" spc="150" normalizeH="0" baseline="0" noProof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微软雅黑" panose="020B0503020204020204" charset="-122"/>
              </a:rPr>
            </a:br>
            <a:r>
              <a:rPr kumimoji="0" sz="2400" b="0" i="0" u="none" strike="noStrike" kern="1200" cap="none" spc="150" normalizeH="0" baseline="0" noProof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微软雅黑" panose="020B0503020204020204" charset="-122"/>
              </a:rPr>
              <a:t>自主与答疑</a:t>
            </a:r>
          </a:p>
        </p:txBody>
      </p:sp>
      <p:sp>
        <p:nvSpPr>
          <p:cNvPr id="17" name="标题 1"/>
          <p:cNvSpPr>
            <a:spLocks noGrp="1"/>
          </p:cNvSpPr>
          <p:nvPr/>
        </p:nvSpPr>
        <p:spPr>
          <a:xfrm>
            <a:off x="1458595" y="800100"/>
            <a:ext cx="9097010" cy="538480"/>
          </a:xfrm>
          <a:prstGeom prst="rect">
            <a:avLst/>
          </a:prstGeom>
          <a:noFill/>
          <a:ln w="9525">
            <a:noFill/>
          </a:ln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algn="ctr"/>
            <a:r>
              <a:rPr sz="2400" dirty="0"/>
              <a:t>解决</a:t>
            </a:r>
            <a:r>
              <a:rPr lang="en-US" altLang="zh-CN" sz="2400" dirty="0"/>
              <a:t>“</a:t>
            </a:r>
            <a:r>
              <a:rPr lang="zh-CN" altLang="en-US" sz="2400" dirty="0"/>
              <a:t>听君一席话，胜似一席话</a:t>
            </a:r>
            <a:r>
              <a:rPr lang="en-US" altLang="zh-CN" sz="2400" dirty="0"/>
              <a:t>”</a:t>
            </a:r>
            <a:r>
              <a:rPr sz="2400" dirty="0"/>
              <a:t>的</a:t>
            </a:r>
            <a:r>
              <a:rPr lang="zh-CN" altLang="en-US" sz="2400" dirty="0"/>
              <a:t>“不会有效迁移”</a:t>
            </a:r>
            <a:r>
              <a:rPr sz="2400" dirty="0"/>
              <a:t>问题</a:t>
            </a:r>
          </a:p>
        </p:txBody>
      </p:sp>
      <p:sp>
        <p:nvSpPr>
          <p:cNvPr id="18" name="标题 1"/>
          <p:cNvSpPr txBox="1"/>
          <p:nvPr/>
        </p:nvSpPr>
        <p:spPr>
          <a:xfrm>
            <a:off x="4633797" y="216830"/>
            <a:ext cx="3481985" cy="537594"/>
          </a:xfrm>
          <a:prstGeom prst="rect">
            <a:avLst/>
          </a:prstGeom>
          <a:noFill/>
          <a:ln w="9525">
            <a:noFill/>
          </a:ln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algn="ctr">
              <a:spcAft>
                <a:spcPts val="0"/>
              </a:spcAft>
            </a:pPr>
            <a:r>
              <a:rPr lang="zh-CN" altLang="en-US" sz="2800" dirty="0"/>
              <a:t>实际价值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内容占位符 2"/>
          <p:cNvSpPr>
            <a:spLocks noGrp="1"/>
          </p:cNvSpPr>
          <p:nvPr>
            <p:ph idx="1"/>
          </p:nvPr>
        </p:nvSpPr>
        <p:spPr>
          <a:xfrm>
            <a:off x="330835" y="1266165"/>
            <a:ext cx="7713980" cy="5329555"/>
          </a:xfrm>
          <a:ln>
            <a:solidFill>
              <a:schemeClr val="tx1"/>
            </a:solidFill>
            <a:miter/>
          </a:ln>
        </p:spPr>
        <p:txBody>
          <a:bodyPr lIns="135466" tIns="0" rIns="110066" bIns="0" rtlCol="0" anchor="ctr" anchorCtr="0">
            <a:normAutofit fontScale="97500"/>
          </a:bodyPr>
          <a:lstStyle/>
          <a:p>
            <a:pPr marR="0" algn="l" defTabSz="685800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</a:pPr>
            <a:r>
              <a:rPr kumimoji="0" sz="2400" b="0" i="0" u="none" strike="noStrike" kern="1200" cap="none" spc="150" normalizeH="0" baseline="0" noProof="1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共记得</a:t>
            </a:r>
            <a:r>
              <a:rPr kumimoji="0" sz="24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多少首？</a:t>
            </a:r>
            <a:r>
              <a:rPr kumimoji="0" sz="2400" b="0" i="0" u="none" strike="noStrike" kern="1200" cap="none" spc="150" normalizeH="0" baseline="0" noProof="1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可领略了</a:t>
            </a:r>
            <a:r>
              <a:rPr kumimoji="0" sz="24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些没有？</a:t>
            </a:r>
            <a:r>
              <a:rPr kumimoji="0" sz="2400" b="0" i="0" u="none" strike="noStrike" kern="1200" cap="none" spc="150" normalizeH="0" baseline="0" noProof="1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正要讲究讨论</a:t>
            </a:r>
            <a:r>
              <a:rPr kumimoji="0" sz="24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，方能长进。</a:t>
            </a:r>
            <a:r>
              <a:rPr kumimoji="0" sz="2400" b="0" i="0" u="none" strike="noStrike" kern="1200" cap="none" spc="150" normalizeH="0" baseline="0" noProof="1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你且说来</a:t>
            </a:r>
            <a:r>
              <a:rPr kumimoji="0" sz="24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我听听。这话有了些意思!但不知</a:t>
            </a:r>
            <a:r>
              <a:rPr kumimoji="0" sz="2400" b="0" i="0" u="none" strike="noStrike" kern="1200" cap="none" spc="150" normalizeH="0" baseline="0" noProof="1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你从何处见得</a:t>
            </a:r>
            <a:r>
              <a:rPr kumimoji="0" sz="24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？</a:t>
            </a:r>
          </a:p>
          <a:p>
            <a:pPr marR="0" algn="l" defTabSz="685800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</a:pPr>
            <a:r>
              <a:rPr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你说他这‘上孤烟’好，</a:t>
            </a:r>
            <a:r>
              <a:rPr sz="24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你还不知</a:t>
            </a:r>
            <a:r>
              <a:rPr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他这一句还是套了前人的来。</a:t>
            </a:r>
            <a:r>
              <a:rPr sz="24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我给你这一句瞧瞧</a:t>
            </a:r>
            <a:r>
              <a:rPr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，更比这个淡而现成。</a:t>
            </a:r>
            <a:endParaRPr kumimoji="0" sz="2400" b="0" i="0" u="none" strike="noStrike" kern="1200" cap="none" spc="150" normalizeH="0" baseline="0" noProof="1">
              <a:solidFill>
                <a:schemeClr val="tx1">
                  <a:lumMod val="85000"/>
                  <a:lumOff val="15000"/>
                </a:schemeClr>
              </a:solidFill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微软雅黑" panose="020B0503020204020204" charset="-122"/>
            </a:endParaRPr>
          </a:p>
          <a:p>
            <a:pPr marR="0" algn="l" defTabSz="685800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</a:pPr>
            <a:r>
              <a:rPr kumimoji="0" sz="24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昨夜的月最好，</a:t>
            </a:r>
            <a:r>
              <a:rPr kumimoji="0" sz="2400" b="0" i="0" u="none" strike="noStrike" kern="1200" cap="none" spc="150" normalizeH="0" baseline="0" noProof="1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我</a:t>
            </a:r>
            <a:r>
              <a:rPr kumimoji="0" sz="24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正要诌一首</a:t>
            </a:r>
            <a:r>
              <a:rPr kumimoji="0" sz="2400" b="0" i="0" u="none" strike="noStrike" kern="1200" cap="none" spc="150" normalizeH="0" baseline="0" noProof="1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未诌成</a:t>
            </a:r>
            <a:r>
              <a:rPr kumimoji="0" sz="24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。你就做一首来。‘十四寒’的</a:t>
            </a:r>
            <a:r>
              <a:rPr kumimoji="0" sz="2400" b="0" i="0" u="none" strike="noStrike" kern="1200" cap="none" spc="150" normalizeH="0" baseline="0" noProof="1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韵</a:t>
            </a:r>
            <a:r>
              <a:rPr kumimoji="0" sz="24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，</a:t>
            </a:r>
            <a:r>
              <a:rPr kumimoji="0" sz="2400" b="0" i="0" u="none" strike="noStrike" kern="1200" cap="none" spc="150" normalizeH="0" baseline="0" noProof="1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由你爱用那几个字</a:t>
            </a:r>
            <a:r>
              <a:rPr kumimoji="0" sz="24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去。</a:t>
            </a:r>
          </a:p>
          <a:p>
            <a:pPr marR="0" algn="l" defTabSz="685800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</a:pPr>
            <a:r>
              <a:rPr kumimoji="0" sz="2400" b="0" i="0" u="none" strike="noStrike" kern="1200" cap="none" spc="150" normalizeH="0" baseline="0" noProof="1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意思却有</a:t>
            </a:r>
            <a:r>
              <a:rPr kumimoji="0" sz="24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，只是</a:t>
            </a:r>
            <a:r>
              <a:rPr kumimoji="0" sz="2400" b="0" i="0" u="none" strike="noStrike" kern="1200" cap="none" spc="150" normalizeH="0" baseline="0" noProof="1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措词不雅</a:t>
            </a:r>
            <a:r>
              <a:rPr kumimoji="0" sz="24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。</a:t>
            </a:r>
            <a:r>
              <a:rPr kumimoji="0" sz="2400" b="0" i="0" u="none" strike="noStrike" kern="1200" cap="none" spc="150" normalizeH="0" baseline="0" noProof="1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皆因你</a:t>
            </a:r>
            <a:r>
              <a:rPr kumimoji="0" sz="24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看的诗少，被他缚住了。把这首诗丢开，再做一首。</a:t>
            </a:r>
            <a:r>
              <a:rPr kumimoji="0" sz="2400" b="0" i="0" u="none" strike="noStrike" kern="1200" cap="none" spc="150" normalizeH="0" baseline="0" noProof="1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只管放开胆子</a:t>
            </a:r>
            <a:r>
              <a:rPr kumimoji="0" sz="24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去做。</a:t>
            </a:r>
          </a:p>
          <a:p>
            <a:pPr marR="0" algn="l" defTabSz="685800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</a:pPr>
            <a:r>
              <a:rPr kumimoji="0" sz="24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自然算</a:t>
            </a:r>
            <a:r>
              <a:rPr kumimoji="0" sz="2400" b="0" i="0" u="none" strike="noStrike" kern="1200" cap="none" spc="150" normalizeH="0" baseline="0" noProof="1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难为他了</a:t>
            </a:r>
            <a:r>
              <a:rPr kumimoji="0" sz="24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，只是还不好。这一首</a:t>
            </a:r>
            <a:r>
              <a:rPr kumimoji="0" sz="2400" b="0" i="0" u="none" strike="noStrike" kern="1200" cap="none" spc="150" normalizeH="0" baseline="0" noProof="1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过于穿凿</a:t>
            </a:r>
            <a:r>
              <a:rPr kumimoji="0" sz="24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了，还得另做。</a:t>
            </a:r>
          </a:p>
          <a:p>
            <a:pPr marR="0" algn="l" defTabSz="685800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</a:pPr>
            <a:r>
              <a:rPr kumimoji="0" sz="24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圣人说：诲人不倦。他又来问我，</a:t>
            </a:r>
            <a:r>
              <a:rPr kumimoji="0" sz="2400" b="0" i="0" u="none" strike="noStrike" kern="1200" cap="none" spc="150" normalizeH="0" baseline="0" noProof="1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我岂有不说的理</a:t>
            </a:r>
            <a:r>
              <a:rPr kumimoji="0" sz="24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！　　</a:t>
            </a:r>
          </a:p>
          <a:p>
            <a:pPr marR="0" algn="l" defTabSz="685800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</a:pPr>
            <a:r>
              <a:rPr kumimoji="0" sz="2400" b="0" i="0" u="none" strike="noStrike" kern="1200" cap="none" spc="150" normalizeH="0" baseline="0" noProof="1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众人</a:t>
            </a:r>
            <a:r>
              <a:rPr kumimoji="0" sz="24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看了，笑道：“这首</a:t>
            </a:r>
            <a:r>
              <a:rPr kumimoji="0" sz="24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不但</a:t>
            </a:r>
            <a:r>
              <a:rPr kumimoji="0" sz="2400" b="0" i="0" u="none" strike="noStrike" kern="1200" cap="none" spc="150" normalizeH="0" baseline="0" noProof="1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好</a:t>
            </a:r>
            <a:r>
              <a:rPr kumimoji="0" sz="24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，而且</a:t>
            </a:r>
            <a:r>
              <a:rPr kumimoji="0" sz="2400" b="0" i="0" u="none" strike="noStrike" kern="1200" cap="none" spc="150" normalizeH="0" baseline="0" noProof="1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新巧有意趣</a:t>
            </a:r>
            <a:r>
              <a:rPr kumimoji="0" sz="24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。</a:t>
            </a:r>
          </a:p>
        </p:txBody>
      </p:sp>
      <p:sp>
        <p:nvSpPr>
          <p:cNvPr id="49154" name="内容占位符 2"/>
          <p:cNvSpPr>
            <a:spLocks noGrp="1"/>
          </p:cNvSpPr>
          <p:nvPr/>
        </p:nvSpPr>
        <p:spPr>
          <a:xfrm>
            <a:off x="8374380" y="1266165"/>
            <a:ext cx="3467735" cy="5283200"/>
          </a:xfrm>
          <a:prstGeom prst="rect">
            <a:avLst/>
          </a:prstGeom>
          <a:noFill/>
          <a:ln w="9525">
            <a:solidFill>
              <a:schemeClr val="tx1"/>
            </a:solidFill>
            <a:miter/>
          </a:ln>
        </p:spPr>
        <p:txBody>
          <a:bodyPr vert="horz" lIns="101600" tIns="0" rIns="82550" bIns="0" rtlCol="0" anchor="ctr">
            <a:no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zh-CN" altLang="en-US" sz="24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微软雅黑" panose="020B0503020204020204" charset="-122"/>
              </a:rPr>
              <a:t>即时</a:t>
            </a:r>
            <a:r>
              <a:rPr kumimoji="0" sz="24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微软雅黑" panose="020B0503020204020204" charset="-122"/>
              </a:rPr>
              <a:t>检测：背诵基础</a:t>
            </a:r>
            <a:r>
              <a:rPr kumimoji="0" lang="en-US" altLang="zh-CN" sz="24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微软雅黑" panose="020B0503020204020204" charset="-122"/>
              </a:rPr>
              <a:t>----</a:t>
            </a:r>
            <a:r>
              <a:rPr kumimoji="0" sz="24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微软雅黑" panose="020B0503020204020204" charset="-122"/>
              </a:rPr>
              <a:t>理解程度</a:t>
            </a:r>
            <a:r>
              <a:rPr kumimoji="0" lang="en-US" altLang="zh-CN" sz="24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微软雅黑" panose="020B0503020204020204" charset="-122"/>
              </a:rPr>
              <a:t>----</a:t>
            </a:r>
            <a:r>
              <a:rPr kumimoji="0" sz="24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微软雅黑" panose="020B0503020204020204" charset="-122"/>
              </a:rPr>
              <a:t>呈现输出</a:t>
            </a:r>
            <a:r>
              <a:rPr kumimoji="0" lang="en-US" altLang="zh-CN" sz="24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微软雅黑" panose="020B0503020204020204" charset="-122"/>
              </a:rPr>
              <a:t>----</a:t>
            </a:r>
            <a:r>
              <a:rPr kumimoji="0" sz="24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微软雅黑" panose="020B0503020204020204" charset="-122"/>
              </a:rPr>
              <a:t>教学互动</a:t>
            </a:r>
            <a:r>
              <a:rPr kumimoji="0" lang="en-US" altLang="zh-CN" sz="24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微软雅黑" panose="020B0503020204020204" charset="-122"/>
              </a:rPr>
              <a:t>----</a:t>
            </a:r>
            <a:r>
              <a:rPr kumimoji="0" sz="24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微软雅黑" panose="020B0503020204020204" charset="-122"/>
              </a:rPr>
              <a:t>情境迁移</a:t>
            </a:r>
          </a:p>
          <a:p>
            <a:pPr marL="171450" marR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sz="24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微软雅黑" panose="020B0503020204020204" charset="-122"/>
              </a:rPr>
              <a:t>布置作业：激发兴趣</a:t>
            </a:r>
            <a:r>
              <a:rPr kumimoji="0" lang="en-US" altLang="zh-CN" sz="24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微软雅黑" panose="020B0503020204020204" charset="-122"/>
              </a:rPr>
              <a:t>----</a:t>
            </a:r>
            <a:r>
              <a:rPr kumimoji="0" sz="24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微软雅黑" panose="020B0503020204020204" charset="-122"/>
              </a:rPr>
              <a:t>深度学习</a:t>
            </a:r>
            <a:r>
              <a:rPr kumimoji="0" lang="en-US" altLang="zh-CN" sz="24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微软雅黑" panose="020B0503020204020204" charset="-122"/>
              </a:rPr>
              <a:t>----</a:t>
            </a:r>
            <a:r>
              <a:rPr kumimoji="0" sz="24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微软雅黑" panose="020B0503020204020204" charset="-122"/>
              </a:rPr>
              <a:t>限定要求</a:t>
            </a:r>
            <a:r>
              <a:rPr kumimoji="0" lang="en-US" altLang="zh-CN" sz="24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微软雅黑" panose="020B0503020204020204" charset="-122"/>
              </a:rPr>
              <a:t>----</a:t>
            </a:r>
            <a:r>
              <a:rPr kumimoji="0" sz="24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微软雅黑" panose="020B0503020204020204" charset="-122"/>
              </a:rPr>
              <a:t>关注学情</a:t>
            </a:r>
          </a:p>
          <a:p>
            <a:pPr marL="171450" marR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sz="24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微软雅黑" panose="020B0503020204020204" charset="-122"/>
              </a:rPr>
              <a:t>点评作业：及时鼓励</a:t>
            </a:r>
            <a:r>
              <a:rPr kumimoji="0" lang="en-US" altLang="zh-CN" sz="24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微软雅黑" panose="020B0503020204020204" charset="-122"/>
              </a:rPr>
              <a:t>----</a:t>
            </a:r>
            <a:r>
              <a:rPr kumimoji="0" sz="24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微软雅黑" panose="020B0503020204020204" charset="-122"/>
              </a:rPr>
              <a:t>指出问题</a:t>
            </a:r>
            <a:r>
              <a:rPr kumimoji="0" lang="en-US" altLang="zh-CN" sz="24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微软雅黑" panose="020B0503020204020204" charset="-122"/>
              </a:rPr>
              <a:t>----</a:t>
            </a:r>
            <a:r>
              <a:rPr kumimoji="0" sz="24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微软雅黑" panose="020B0503020204020204" charset="-122"/>
              </a:rPr>
              <a:t>改进思路</a:t>
            </a:r>
            <a:r>
              <a:rPr kumimoji="0" lang="en-US" altLang="zh-CN" sz="24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微软雅黑" panose="020B0503020204020204" charset="-122"/>
              </a:rPr>
              <a:t>----</a:t>
            </a:r>
            <a:r>
              <a:rPr kumimoji="0" sz="24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微软雅黑" panose="020B0503020204020204" charset="-122"/>
              </a:rPr>
              <a:t>规范要求</a:t>
            </a:r>
            <a:r>
              <a:rPr kumimoji="0" lang="en-US" altLang="zh-CN" sz="24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微软雅黑" panose="020B0503020204020204" charset="-122"/>
              </a:rPr>
              <a:t>----</a:t>
            </a:r>
            <a:r>
              <a:rPr kumimoji="0" sz="24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微软雅黑" panose="020B0503020204020204" charset="-122"/>
              </a:rPr>
              <a:t>诲人不倦</a:t>
            </a:r>
          </a:p>
        </p:txBody>
      </p:sp>
      <p:sp>
        <p:nvSpPr>
          <p:cNvPr id="17" name="标题 1"/>
          <p:cNvSpPr>
            <a:spLocks noGrp="1"/>
          </p:cNvSpPr>
          <p:nvPr/>
        </p:nvSpPr>
        <p:spPr>
          <a:xfrm>
            <a:off x="1458595" y="728345"/>
            <a:ext cx="9097010" cy="538480"/>
          </a:xfrm>
          <a:prstGeom prst="rect">
            <a:avLst/>
          </a:prstGeom>
          <a:noFill/>
          <a:ln w="9525">
            <a:noFill/>
          </a:ln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algn="ctr"/>
            <a:r>
              <a:rPr sz="2400" dirty="0"/>
              <a:t>解决</a:t>
            </a:r>
            <a:r>
              <a:rPr lang="en-US" altLang="zh-CN" sz="2400" dirty="0"/>
              <a:t>“</a:t>
            </a:r>
            <a:r>
              <a:rPr lang="zh-CN" altLang="en-US" sz="2400" dirty="0"/>
              <a:t>听君一席话，胜似一席话</a:t>
            </a:r>
            <a:r>
              <a:rPr lang="en-US" altLang="zh-CN" sz="2400" dirty="0"/>
              <a:t>”</a:t>
            </a:r>
            <a:r>
              <a:rPr sz="2400" dirty="0"/>
              <a:t>的</a:t>
            </a:r>
            <a:r>
              <a:rPr lang="zh-CN" altLang="en-US" sz="2400" dirty="0"/>
              <a:t>“不会有效迁移”</a:t>
            </a:r>
            <a:r>
              <a:rPr sz="2400" dirty="0"/>
              <a:t>问题</a:t>
            </a:r>
          </a:p>
        </p:txBody>
      </p:sp>
      <p:sp>
        <p:nvSpPr>
          <p:cNvPr id="18" name="标题 1"/>
          <p:cNvSpPr txBox="1"/>
          <p:nvPr/>
        </p:nvSpPr>
        <p:spPr>
          <a:xfrm>
            <a:off x="4633797" y="145075"/>
            <a:ext cx="3481985" cy="537594"/>
          </a:xfrm>
          <a:prstGeom prst="rect">
            <a:avLst/>
          </a:prstGeom>
          <a:noFill/>
          <a:ln w="9525">
            <a:noFill/>
          </a:ln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algn="ctr">
              <a:spcAft>
                <a:spcPts val="0"/>
              </a:spcAft>
            </a:pPr>
            <a:r>
              <a:rPr lang="zh-CN" altLang="en-US" sz="2800" dirty="0"/>
              <a:t>实际价值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741680" y="299720"/>
            <a:ext cx="10852150" cy="716915"/>
          </a:xfrm>
        </p:spPr>
        <p:txBody>
          <a:bodyPr>
            <a:noAutofit/>
          </a:bodyPr>
          <a:lstStyle/>
          <a:p>
            <a:pPr algn="ctr"/>
            <a:r>
              <a:rPr lang="zh-CN" altLang="en-US" sz="2800" dirty="0"/>
              <a:t>黛玉教你当老师</a:t>
            </a:r>
            <a:endParaRPr sz="28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l="32769" t="38556" r="46824" b="28450"/>
          <a:stretch>
            <a:fillRect/>
          </a:stretch>
        </p:blipFill>
        <p:spPr>
          <a:xfrm>
            <a:off x="4271645" y="1005840"/>
            <a:ext cx="3776345" cy="3816350"/>
          </a:xfrm>
          <a:prstGeom prst="triangle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397750" y="1585595"/>
            <a:ext cx="4620895" cy="1753235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anchor="t">
            <a:spAutoFit/>
          </a:bodyPr>
          <a:lstStyle/>
          <a:p>
            <a:pPr algn="l">
              <a:lnSpc>
                <a:spcPct val="150000"/>
              </a:lnSpc>
              <a:buFont typeface="Arial" panose="020B0604020202020204" pitchFamily="34" charset="0"/>
            </a:pP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全过程评价</a:t>
            </a: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--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学前、学中、学后持续性评价</a:t>
            </a: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--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激励、追问、训练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</a:pP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全面性评价</a:t>
            </a: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--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态度、问题、方法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86690" y="1585595"/>
            <a:ext cx="4753610" cy="1753235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anchor="t">
            <a:spAutoFit/>
          </a:bodyPr>
          <a:lstStyle/>
          <a:p>
            <a:pPr algn="l">
              <a:lnSpc>
                <a:spcPct val="150000"/>
              </a:lnSpc>
              <a:buFont typeface="Arial" panose="020B0604020202020204" pitchFamily="34" charset="0"/>
            </a:pP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自主性评价</a:t>
            </a: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--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心得生成，问题激发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</a:pP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针对性评价</a:t>
            </a: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--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情境迁移，学习内化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</a:pP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进阶性评价</a:t>
            </a: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--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反复训练，满分意识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3849370" y="4745990"/>
            <a:ext cx="4782820" cy="1753235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anchor="t">
            <a:spAutoFit/>
          </a:bodyPr>
          <a:lstStyle/>
          <a:p>
            <a:pPr algn="l">
              <a:lnSpc>
                <a:spcPct val="150000"/>
              </a:lnSpc>
              <a:buFont typeface="Arial" panose="020B0604020202020204" pitchFamily="34" charset="0"/>
            </a:pP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教材即学材</a:t>
            </a: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--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学情起点</a:t>
            </a: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+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教师专长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</a:pP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教法即学法</a:t>
            </a: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--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自主学习</a:t>
            </a: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+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深度学习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</a:pP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教案即学案</a:t>
            </a: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--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环节分层</a:t>
            </a: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+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要求明确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324610" y="3813810"/>
            <a:ext cx="1503045" cy="2306955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anchor="t">
            <a:spAutoFit/>
          </a:bodyPr>
          <a:lstStyle/>
          <a:p>
            <a:pPr algn="ctr">
              <a:lnSpc>
                <a:spcPct val="150000"/>
              </a:lnSpc>
              <a:buFont typeface="Arial" panose="020B0604020202020204" pitchFamily="34" charset="0"/>
            </a:pP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师德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</a:pP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坦诚大方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</a:pP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有教无类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</a:pP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诲人不倦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9382125" y="3813810"/>
            <a:ext cx="1784350" cy="2306955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anchor="t">
            <a:spAutoFit/>
          </a:bodyPr>
          <a:lstStyle/>
          <a:p>
            <a:pPr algn="ctr">
              <a:lnSpc>
                <a:spcPct val="150000"/>
              </a:lnSpc>
              <a:buFont typeface="Arial" panose="020B0604020202020204" pitchFamily="34" charset="0"/>
            </a:pP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师能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</a:pP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元认知思维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</a:pP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教学评一体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</a:pP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预期判断准</a:t>
            </a:r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标题 1104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601663" y="2223770"/>
            <a:ext cx="10995025" cy="1031875"/>
          </a:xfrm>
        </p:spPr>
        <p:txBody>
          <a:bodyPr lIns="120000" tIns="62400" rIns="120000" bIns="0" anchor="ctr" anchorCtr="0">
            <a:normAutofit/>
          </a:bodyPr>
          <a:lstStyle/>
          <a:p>
            <a:pPr marL="0" marR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600" b="0" i="0" u="none" strike="noStrike" kern="1200" cap="none" spc="2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85S" pitchFamily="18" charset="-122"/>
                <a:cs typeface="+mj-cs"/>
              </a:rPr>
              <a:t> </a:t>
            </a:r>
            <a:r>
              <a:rPr kumimoji="0" lang="zh-CN" altLang="en-US" sz="3600" b="0" i="0" u="none" strike="noStrike" kern="1200" cap="none" spc="2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85S" pitchFamily="18" charset="-122"/>
                <a:cs typeface="+mj-cs"/>
              </a:rPr>
              <a:t>一    基本观点：价值、特点与目的</a:t>
            </a: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3550" y="3081655"/>
            <a:ext cx="10852150" cy="695325"/>
          </a:xfrm>
        </p:spPr>
        <p:txBody>
          <a:bodyPr>
            <a:noAutofit/>
          </a:bodyPr>
          <a:lstStyle/>
          <a:p>
            <a:pPr algn="ctr"/>
            <a:r>
              <a:rPr lang="zh-CN" altLang="en-US" sz="3600" dirty="0"/>
              <a:t>三  论证过程</a:t>
            </a:r>
          </a:p>
        </p:txBody>
      </p:sp>
    </p:spTree>
    <p:custDataLst>
      <p:tags r:id="rId1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/>
          <p:cNvSpPr>
            <a:spLocks noGrp="1"/>
          </p:cNvSpPr>
          <p:nvPr>
            <p:ph type="title"/>
          </p:nvPr>
        </p:nvSpPr>
        <p:spPr>
          <a:xfrm>
            <a:off x="669883" y="153811"/>
            <a:ext cx="10852237" cy="537594"/>
          </a:xfrm>
        </p:spPr>
        <p:txBody>
          <a:bodyPr>
            <a:noAutofit/>
          </a:bodyPr>
          <a:lstStyle/>
          <a:p>
            <a:pPr algn="ctr"/>
            <a:r>
              <a:rPr lang="zh-CN" altLang="en-US" sz="2800" dirty="0">
                <a:sym typeface="+mn-ea"/>
              </a:rPr>
              <a:t>论证</a:t>
            </a:r>
            <a:r>
              <a:rPr lang="en-US" altLang="zh-CN" sz="2800" dirty="0">
                <a:sym typeface="+mn-ea"/>
              </a:rPr>
              <a:t>----</a:t>
            </a:r>
            <a:r>
              <a:rPr lang="zh-CN" altLang="en-US" sz="2800" dirty="0">
                <a:sym typeface="+mn-ea"/>
              </a:rPr>
              <a:t>证据链</a:t>
            </a:r>
            <a:endParaRPr sz="2800" dirty="0">
              <a:sym typeface="+mn-ea"/>
            </a:endParaRPr>
          </a:p>
        </p:txBody>
      </p:sp>
      <p:sp>
        <p:nvSpPr>
          <p:cNvPr id="11" name="标题 1"/>
          <p:cNvSpPr>
            <a:spLocks noGrp="1"/>
          </p:cNvSpPr>
          <p:nvPr/>
        </p:nvSpPr>
        <p:spPr>
          <a:xfrm>
            <a:off x="1703695" y="737540"/>
            <a:ext cx="9022172" cy="537845"/>
          </a:xfrm>
          <a:prstGeom prst="rect">
            <a:avLst/>
          </a:prstGeom>
          <a:noFill/>
          <a:ln w="9525">
            <a:noFill/>
          </a:ln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algn="ctr"/>
            <a:r>
              <a:rPr lang="zh-CN" altLang="en-US" sz="2400" dirty="0">
                <a:solidFill>
                  <a:srgbClr val="FF0000"/>
                </a:solidFill>
              </a:rPr>
              <a:t>任务：“猛虎渡河”是如何成为</a:t>
            </a:r>
            <a:r>
              <a:rPr lang="en-US" altLang="zh-CN" sz="2400" dirty="0">
                <a:solidFill>
                  <a:srgbClr val="FF0000"/>
                </a:solidFill>
              </a:rPr>
              <a:t>“</a:t>
            </a:r>
            <a:r>
              <a:rPr sz="2400" dirty="0">
                <a:solidFill>
                  <a:srgbClr val="FF0000"/>
                </a:solidFill>
              </a:rPr>
              <a:t>良吏</a:t>
            </a:r>
            <a:r>
              <a:rPr lang="zh-CN" altLang="en-US" sz="2400" dirty="0">
                <a:solidFill>
                  <a:srgbClr val="FF0000"/>
                </a:solidFill>
              </a:rPr>
              <a:t>模式</a:t>
            </a:r>
            <a:r>
              <a:rPr lang="en-US" altLang="zh-CN" sz="2400" dirty="0">
                <a:solidFill>
                  <a:srgbClr val="FF0000"/>
                </a:solidFill>
              </a:rPr>
              <a:t>”</a:t>
            </a:r>
            <a:r>
              <a:rPr sz="2400" dirty="0">
                <a:solidFill>
                  <a:srgbClr val="FF0000"/>
                </a:solidFill>
              </a:rPr>
              <a:t>的？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lum contrast="-18000"/>
          </a:blip>
          <a:srcRect l="24670" t="18077" r="22698" b="10342"/>
          <a:stretch>
            <a:fillRect/>
          </a:stretch>
        </p:blipFill>
        <p:spPr>
          <a:xfrm>
            <a:off x="5764530" y="1418590"/>
            <a:ext cx="5624830" cy="507619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1028700" y="1404620"/>
            <a:ext cx="4136390" cy="5088890"/>
            <a:chOff x="1376" y="2797"/>
            <a:chExt cx="6112" cy="7416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4">
              <a:lum contrast="-18000"/>
            </a:blip>
            <a:srcRect l="29921" t="17240" r="28476" b="13239"/>
            <a:stretch>
              <a:fillRect/>
            </a:stretch>
          </p:blipFill>
          <p:spPr>
            <a:xfrm>
              <a:off x="1376" y="3829"/>
              <a:ext cx="6113" cy="6385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5">
              <a:lum contrast="-18000"/>
            </a:blip>
            <a:srcRect l="30342" t="45799" r="28476" b="43636"/>
            <a:stretch>
              <a:fillRect/>
            </a:stretch>
          </p:blipFill>
          <p:spPr>
            <a:xfrm>
              <a:off x="1376" y="2797"/>
              <a:ext cx="6113" cy="103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"/>
          <p:cNvSpPr>
            <a:spLocks noGrp="1"/>
          </p:cNvSpPr>
          <p:nvPr/>
        </p:nvSpPr>
        <p:spPr>
          <a:xfrm>
            <a:off x="506095" y="456235"/>
            <a:ext cx="11087100" cy="537845"/>
          </a:xfrm>
          <a:prstGeom prst="rect">
            <a:avLst/>
          </a:prstGeom>
          <a:noFill/>
          <a:ln w="9525">
            <a:noFill/>
          </a:ln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algn="ctr"/>
            <a:r>
              <a:rPr lang="zh-CN" altLang="en-US" sz="2400" dirty="0">
                <a:solidFill>
                  <a:srgbClr val="FF0000"/>
                </a:solidFill>
              </a:rPr>
              <a:t>论文中的这些史实、过渡、观点等，实际上是在干什么，想说明什么？</a:t>
            </a:r>
            <a:endParaRPr sz="2400" dirty="0">
              <a:solidFill>
                <a:srgbClr val="FF0000"/>
              </a:solidFill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4E927574-3B64-956E-42AE-4A7BB5342D50}"/>
              </a:ext>
            </a:extLst>
          </p:cNvPr>
          <p:cNvGrpSpPr/>
          <p:nvPr/>
        </p:nvGrpSpPr>
        <p:grpSpPr>
          <a:xfrm>
            <a:off x="506095" y="1247140"/>
            <a:ext cx="11087100" cy="461010"/>
            <a:chOff x="506095" y="1247140"/>
            <a:chExt cx="11087100" cy="461010"/>
          </a:xfrm>
        </p:grpSpPr>
        <p:sp>
          <p:nvSpPr>
            <p:cNvPr id="22" name="文本框 21"/>
            <p:cNvSpPr txBox="1"/>
            <p:nvPr/>
          </p:nvSpPr>
          <p:spPr>
            <a:xfrm>
              <a:off x="506095" y="1247140"/>
              <a:ext cx="6375400" cy="4603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latin typeface="楷体" panose="02010609060101010101" charset="-122"/>
                  <a:ea typeface="楷体" panose="02010609060101010101" charset="-122"/>
                </a:rPr>
                <a:t>班固</a:t>
              </a:r>
              <a:r>
                <a:rPr lang="en-US" altLang="zh-CN" sz="2400" dirty="0">
                  <a:latin typeface="楷体" panose="02010609060101010101" charset="-122"/>
                  <a:ea typeface="楷体" panose="02010609060101010101" charset="-122"/>
                </a:rPr>
                <a:t>《</a:t>
              </a:r>
              <a:r>
                <a:rPr lang="zh-CN" altLang="en-US" sz="2400" dirty="0">
                  <a:latin typeface="楷体" panose="02010609060101010101" charset="-122"/>
                  <a:ea typeface="楷体" panose="02010609060101010101" charset="-122"/>
                </a:rPr>
                <a:t>后汉书</a:t>
              </a:r>
              <a:r>
                <a:rPr lang="en-US" altLang="zh-CN" sz="2400" dirty="0">
                  <a:latin typeface="楷体" panose="02010609060101010101" charset="-122"/>
                  <a:ea typeface="楷体" panose="02010609060101010101" charset="-122"/>
                </a:rPr>
                <a:t>》</a:t>
              </a:r>
              <a:r>
                <a:rPr lang="zh-CN" altLang="en-US" sz="2400" dirty="0">
                  <a:latin typeface="楷体" panose="02010609060101010101" charset="-122"/>
                  <a:ea typeface="楷体" panose="02010609060101010101" charset="-122"/>
                </a:rPr>
                <a:t>记载了</a:t>
              </a:r>
              <a:r>
                <a:rPr lang="en-US" altLang="zh-CN" sz="2400" dirty="0">
                  <a:latin typeface="楷体" panose="02010609060101010101" charset="-122"/>
                  <a:ea typeface="楷体" panose="02010609060101010101" charset="-122"/>
                </a:rPr>
                <a:t>“</a:t>
              </a:r>
              <a:r>
                <a:rPr lang="zh-CN" altLang="en-US" sz="2400" dirty="0">
                  <a:latin typeface="楷体" panose="02010609060101010101" charset="-122"/>
                  <a:ea typeface="楷体" panose="02010609060101010101" charset="-122"/>
                </a:rPr>
                <a:t>猛虎渡河</a:t>
              </a:r>
              <a:r>
                <a:rPr lang="en-US" altLang="zh-CN" sz="2400" dirty="0">
                  <a:latin typeface="楷体" panose="02010609060101010101" charset="-122"/>
                  <a:ea typeface="楷体" panose="02010609060101010101" charset="-122"/>
                </a:rPr>
                <a:t>”</a:t>
              </a:r>
            </a:p>
          </p:txBody>
        </p:sp>
        <p:sp>
          <p:nvSpPr>
            <p:cNvPr id="30" name="箭头: 右 29"/>
            <p:cNvSpPr/>
            <p:nvPr/>
          </p:nvSpPr>
          <p:spPr>
            <a:xfrm>
              <a:off x="7061200" y="1392555"/>
              <a:ext cx="504190" cy="17018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7755890" y="1247775"/>
              <a:ext cx="3837305" cy="4603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>
                  <a:latin typeface="楷体" panose="02010609060101010101" charset="-122"/>
                  <a:ea typeface="楷体" panose="02010609060101010101" charset="-122"/>
                </a:rPr>
                <a:t>只能证明</a:t>
              </a:r>
              <a:r>
                <a:rPr lang="en-US" altLang="zh-CN" sz="2400" dirty="0">
                  <a:latin typeface="楷体" panose="02010609060101010101" charset="-122"/>
                  <a:ea typeface="楷体" panose="02010609060101010101" charset="-122"/>
                </a:rPr>
                <a:t>“</a:t>
              </a:r>
              <a:r>
                <a:rPr lang="zh-CN" altLang="en-US" sz="2400" dirty="0">
                  <a:latin typeface="楷体" panose="02010609060101010101" charset="-122"/>
                  <a:ea typeface="楷体" panose="02010609060101010101" charset="-122"/>
                </a:rPr>
                <a:t>有这样的叙述</a:t>
              </a:r>
              <a:r>
                <a:rPr lang="en-US" altLang="zh-CN" sz="2400" dirty="0">
                  <a:latin typeface="楷体" panose="02010609060101010101" charset="-122"/>
                  <a:ea typeface="楷体" panose="02010609060101010101" charset="-122"/>
                </a:rPr>
                <a:t>”</a:t>
              </a: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794E4BC5-EDF9-30AE-ED4C-59662D1EC2D2}"/>
              </a:ext>
            </a:extLst>
          </p:cNvPr>
          <p:cNvGrpSpPr/>
          <p:nvPr/>
        </p:nvGrpSpPr>
        <p:grpSpPr>
          <a:xfrm>
            <a:off x="506095" y="2019935"/>
            <a:ext cx="11087100" cy="461010"/>
            <a:chOff x="506095" y="2019935"/>
            <a:chExt cx="11087100" cy="461010"/>
          </a:xfrm>
        </p:grpSpPr>
        <p:sp>
          <p:nvSpPr>
            <p:cNvPr id="7" name="文本框 6"/>
            <p:cNvSpPr txBox="1"/>
            <p:nvPr/>
          </p:nvSpPr>
          <p:spPr>
            <a:xfrm>
              <a:off x="506095" y="2019935"/>
              <a:ext cx="6375400" cy="4603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latin typeface="楷体" panose="02010609060101010101" charset="-122"/>
                  <a:ea typeface="楷体" panose="02010609060101010101" charset="-122"/>
                </a:rPr>
                <a:t>谢承</a:t>
              </a:r>
              <a:r>
                <a:rPr lang="en-US" altLang="zh-CN" sz="2400" dirty="0">
                  <a:latin typeface="楷体" panose="02010609060101010101" charset="-122"/>
                  <a:ea typeface="楷体" panose="02010609060101010101" charset="-122"/>
                </a:rPr>
                <a:t>《</a:t>
              </a:r>
              <a:r>
                <a:rPr lang="zh-CN" altLang="en-US" sz="2400" dirty="0">
                  <a:latin typeface="楷体" panose="02010609060101010101" charset="-122"/>
                  <a:ea typeface="楷体" panose="02010609060101010101" charset="-122"/>
                </a:rPr>
                <a:t>后汉书</a:t>
              </a:r>
              <a:r>
                <a:rPr lang="en-US" altLang="zh-CN" sz="2400" dirty="0">
                  <a:latin typeface="楷体" panose="02010609060101010101" charset="-122"/>
                  <a:ea typeface="楷体" panose="02010609060101010101" charset="-122"/>
                </a:rPr>
                <a:t>》</a:t>
              </a:r>
              <a:r>
                <a:rPr lang="zh-CN" altLang="en-US" sz="2400" dirty="0">
                  <a:latin typeface="楷体" panose="02010609060101010101" charset="-122"/>
                  <a:ea typeface="楷体" panose="02010609060101010101" charset="-122"/>
                </a:rPr>
                <a:t>亦载，但</a:t>
              </a:r>
              <a:r>
                <a:rPr lang="en-US" altLang="zh-CN" sz="2400" dirty="0">
                  <a:latin typeface="楷体" panose="02010609060101010101" charset="-122"/>
                  <a:ea typeface="楷体" panose="02010609060101010101" charset="-122"/>
                </a:rPr>
                <a:t>“</a:t>
              </a:r>
              <a:r>
                <a:rPr lang="zh-CN" altLang="en-US" sz="2400" dirty="0">
                  <a:latin typeface="楷体" panose="02010609060101010101" charset="-122"/>
                  <a:ea typeface="楷体" panose="02010609060101010101" charset="-122"/>
                </a:rPr>
                <a:t>文字几同</a:t>
              </a:r>
              <a:r>
                <a:rPr lang="en-US" altLang="zh-CN" sz="2400" dirty="0">
                  <a:latin typeface="楷体" panose="02010609060101010101" charset="-122"/>
                  <a:ea typeface="楷体" panose="02010609060101010101" charset="-122"/>
                </a:rPr>
                <a:t>”</a:t>
              </a:r>
            </a:p>
          </p:txBody>
        </p:sp>
        <p:sp>
          <p:nvSpPr>
            <p:cNvPr id="8" name="箭头: 右 29"/>
            <p:cNvSpPr/>
            <p:nvPr/>
          </p:nvSpPr>
          <p:spPr>
            <a:xfrm>
              <a:off x="7061200" y="2165350"/>
              <a:ext cx="504190" cy="17018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7755890" y="2020570"/>
              <a:ext cx="3837305" cy="4603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dirty="0">
                  <a:latin typeface="楷体" panose="02010609060101010101" charset="-122"/>
                  <a:ea typeface="楷体" panose="02010609060101010101" charset="-122"/>
                </a:rPr>
                <a:t>高度雷同，不能有效互证</a:t>
              </a: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0378BEA1-F766-62F1-4B3B-7C9F7EF71F29}"/>
              </a:ext>
            </a:extLst>
          </p:cNvPr>
          <p:cNvGrpSpPr/>
          <p:nvPr/>
        </p:nvGrpSpPr>
        <p:grpSpPr>
          <a:xfrm>
            <a:off x="506095" y="2755900"/>
            <a:ext cx="11087100" cy="461010"/>
            <a:chOff x="506095" y="2755900"/>
            <a:chExt cx="11087100" cy="461010"/>
          </a:xfrm>
        </p:grpSpPr>
        <p:sp>
          <p:nvSpPr>
            <p:cNvPr id="10" name="文本框 9"/>
            <p:cNvSpPr txBox="1"/>
            <p:nvPr/>
          </p:nvSpPr>
          <p:spPr>
            <a:xfrm>
              <a:off x="506095" y="2755900"/>
              <a:ext cx="6375400" cy="4603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latin typeface="楷体" panose="02010609060101010101" charset="-122"/>
                  <a:ea typeface="楷体" panose="02010609060101010101" charset="-122"/>
                </a:rPr>
                <a:t>王充《论衡》亦载，但</a:t>
              </a:r>
              <a:r>
                <a:rPr lang="en-US" altLang="zh-CN" sz="2400" dirty="0">
                  <a:latin typeface="楷体" panose="02010609060101010101" charset="-122"/>
                  <a:ea typeface="楷体" panose="02010609060101010101" charset="-122"/>
                </a:rPr>
                <a:t>“</a:t>
              </a:r>
              <a:r>
                <a:rPr lang="zh-CN" altLang="en-US" sz="2400" dirty="0">
                  <a:latin typeface="楷体" panose="02010609060101010101" charset="-122"/>
                  <a:ea typeface="楷体" panose="02010609060101010101" charset="-122"/>
                </a:rPr>
                <a:t>或有脱文</a:t>
              </a:r>
              <a:r>
                <a:rPr lang="en-US" altLang="zh-CN" sz="2400" dirty="0">
                  <a:latin typeface="楷体" panose="02010609060101010101" charset="-122"/>
                  <a:ea typeface="楷体" panose="02010609060101010101" charset="-122"/>
                </a:rPr>
                <a:t>”</a:t>
              </a:r>
            </a:p>
          </p:txBody>
        </p:sp>
        <p:sp>
          <p:nvSpPr>
            <p:cNvPr id="12" name="箭头: 右 29"/>
            <p:cNvSpPr/>
            <p:nvPr/>
          </p:nvSpPr>
          <p:spPr>
            <a:xfrm>
              <a:off x="7061200" y="2901315"/>
              <a:ext cx="504190" cy="17018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7755890" y="2756535"/>
              <a:ext cx="3837305" cy="4603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>
                  <a:latin typeface="楷体" panose="02010609060101010101" charset="-122"/>
                  <a:ea typeface="楷体" panose="02010609060101010101" charset="-122"/>
                </a:rPr>
                <a:t>重合部分只有</a:t>
              </a:r>
              <a:r>
                <a:rPr lang="en-US" altLang="zh-CN" sz="2400" dirty="0">
                  <a:latin typeface="楷体" panose="02010609060101010101" charset="-122"/>
                  <a:ea typeface="楷体" panose="02010609060101010101" charset="-122"/>
                </a:rPr>
                <a:t>“</a:t>
              </a:r>
              <a:r>
                <a:rPr lang="zh-CN" altLang="en-US" sz="2400" dirty="0">
                  <a:latin typeface="楷体" panose="02010609060101010101" charset="-122"/>
                  <a:ea typeface="楷体" panose="02010609060101010101" charset="-122"/>
                </a:rPr>
                <a:t>猛虎渡河</a:t>
              </a:r>
              <a:r>
                <a:rPr lang="en-US" altLang="zh-CN" sz="2400" dirty="0">
                  <a:latin typeface="楷体" panose="02010609060101010101" charset="-122"/>
                  <a:ea typeface="楷体" panose="02010609060101010101" charset="-122"/>
                </a:rPr>
                <a:t>”</a:t>
              </a: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95387506-7EC4-7152-D340-80D86B924142}"/>
              </a:ext>
            </a:extLst>
          </p:cNvPr>
          <p:cNvGrpSpPr/>
          <p:nvPr/>
        </p:nvGrpSpPr>
        <p:grpSpPr>
          <a:xfrm>
            <a:off x="506095" y="3573010"/>
            <a:ext cx="11087100" cy="1200329"/>
            <a:chOff x="506095" y="3455035"/>
            <a:chExt cx="11087100" cy="1200329"/>
          </a:xfrm>
        </p:grpSpPr>
        <p:sp>
          <p:nvSpPr>
            <p:cNvPr id="15" name="文本框 14"/>
            <p:cNvSpPr txBox="1"/>
            <p:nvPr/>
          </p:nvSpPr>
          <p:spPr>
            <a:xfrm>
              <a:off x="506095" y="3455035"/>
              <a:ext cx="6375400" cy="120032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</a:rPr>
                <a:t>柳濑喜代志对</a:t>
              </a:r>
              <a:r>
                <a:rPr lang="en-US" altLang="zh-CN" sz="2400" dirty="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</a:rPr>
                <a:t>“</a:t>
              </a:r>
              <a:r>
                <a:rPr lang="zh-CN" altLang="en-US" sz="2400" dirty="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</a:rPr>
                <a:t>猛虎渡河</a:t>
              </a:r>
              <a:r>
                <a:rPr lang="en-US" altLang="zh-CN" sz="2400" dirty="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</a:rPr>
                <a:t>”</a:t>
              </a:r>
              <a:r>
                <a:rPr lang="zh-CN" altLang="en-US" sz="2400" dirty="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</a:rPr>
                <a:t>与“良吏德政”的关系上做了迥异的解读，但又力证王充在此问题上</a:t>
              </a:r>
              <a:r>
                <a:rPr lang="en-US" altLang="zh-CN" sz="2400" dirty="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</a:rPr>
                <a:t>“</a:t>
              </a:r>
              <a:r>
                <a:rPr lang="zh-CN" altLang="en-US" sz="2400" dirty="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</a:rPr>
                <a:t>思想是矛盾的</a:t>
              </a:r>
              <a:r>
                <a:rPr lang="en-US" altLang="zh-CN" sz="2400" dirty="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</a:rPr>
                <a:t>”</a:t>
              </a:r>
              <a:endParaRPr lang="zh-CN" altLang="en-US" sz="24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16" name="箭头: 右 29"/>
            <p:cNvSpPr/>
            <p:nvPr/>
          </p:nvSpPr>
          <p:spPr>
            <a:xfrm>
              <a:off x="7061200" y="3993205"/>
              <a:ext cx="504190" cy="17018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0000"/>
                </a:solidFill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7755890" y="3633160"/>
              <a:ext cx="3837305" cy="8299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dirty="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</a:rPr>
                <a:t>没有忽略对自己不利的例证，专门进行解释与分析</a:t>
              </a:r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BC3D412A-5382-6FAC-D965-E854A798E2DA}"/>
              </a:ext>
            </a:extLst>
          </p:cNvPr>
          <p:cNvGrpSpPr/>
          <p:nvPr/>
        </p:nvGrpSpPr>
        <p:grpSpPr>
          <a:xfrm>
            <a:off x="506095" y="4903215"/>
            <a:ext cx="11087100" cy="829945"/>
            <a:chOff x="506095" y="4533265"/>
            <a:chExt cx="11087100" cy="829945"/>
          </a:xfrm>
        </p:grpSpPr>
        <p:sp>
          <p:nvSpPr>
            <p:cNvPr id="24" name="文本框 23"/>
            <p:cNvSpPr txBox="1"/>
            <p:nvPr/>
          </p:nvSpPr>
          <p:spPr>
            <a:xfrm>
              <a:off x="506095" y="4533265"/>
              <a:ext cx="6375400" cy="8299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latin typeface="楷体" panose="02010609060101010101" charset="-122"/>
                  <a:ea typeface="楷体" panose="02010609060101010101" charset="-122"/>
                </a:rPr>
                <a:t>用</a:t>
              </a:r>
              <a:r>
                <a:rPr lang="en-US" altLang="zh-CN" sz="2400" dirty="0">
                  <a:latin typeface="楷体" panose="02010609060101010101" charset="-122"/>
                  <a:ea typeface="楷体" panose="02010609060101010101" charset="-122"/>
                </a:rPr>
                <a:t>“</a:t>
              </a:r>
              <a:r>
                <a:rPr lang="zh-CN" altLang="en-US" sz="2400" dirty="0">
                  <a:latin typeface="楷体" panose="02010609060101010101" charset="-122"/>
                  <a:ea typeface="楷体" panose="02010609060101010101" charset="-122"/>
                </a:rPr>
                <a:t>苛政猛于虎</a:t>
              </a:r>
              <a:r>
                <a:rPr lang="en-US" altLang="zh-CN" sz="2400" dirty="0">
                  <a:latin typeface="楷体" panose="02010609060101010101" charset="-122"/>
                  <a:ea typeface="楷体" panose="02010609060101010101" charset="-122"/>
                </a:rPr>
                <a:t>”</a:t>
              </a:r>
              <a:r>
                <a:rPr lang="zh-CN" altLang="en-US" sz="2400" dirty="0">
                  <a:latin typeface="楷体" panose="02010609060101010101" charset="-122"/>
                  <a:ea typeface="楷体" panose="02010609060101010101" charset="-122"/>
                </a:rPr>
                <a:t>等典故证明</a:t>
              </a:r>
              <a:r>
                <a:rPr lang="en-US" altLang="zh-CN" sz="2400" dirty="0">
                  <a:latin typeface="楷体" panose="02010609060101010101" charset="-122"/>
                  <a:ea typeface="楷体" panose="02010609060101010101" charset="-122"/>
                </a:rPr>
                <a:t>“</a:t>
              </a:r>
              <a:r>
                <a:rPr lang="zh-CN" altLang="en-US" sz="2400" dirty="0">
                  <a:latin typeface="楷体" panose="02010609060101010101" charset="-122"/>
                  <a:ea typeface="楷体" panose="02010609060101010101" charset="-122"/>
                </a:rPr>
                <a:t>老虎</a:t>
              </a:r>
              <a:r>
                <a:rPr lang="en-US" altLang="zh-CN" sz="2400" dirty="0">
                  <a:latin typeface="楷体" panose="02010609060101010101" charset="-122"/>
                  <a:ea typeface="楷体" panose="02010609060101010101" charset="-122"/>
                </a:rPr>
                <a:t>=</a:t>
              </a:r>
              <a:r>
                <a:rPr lang="zh-CN" altLang="en-US" sz="2400" dirty="0">
                  <a:latin typeface="楷体" panose="02010609060101010101" charset="-122"/>
                  <a:ea typeface="楷体" panose="02010609060101010101" charset="-122"/>
                </a:rPr>
                <a:t>暴政</a:t>
              </a:r>
              <a:r>
                <a:rPr lang="en-US" altLang="zh-CN" sz="2400" dirty="0">
                  <a:latin typeface="楷体" panose="02010609060101010101" charset="-122"/>
                  <a:ea typeface="楷体" panose="02010609060101010101" charset="-122"/>
                </a:rPr>
                <a:t>”</a:t>
              </a:r>
              <a:r>
                <a:rPr lang="zh-CN" altLang="en-US" sz="2400" dirty="0">
                  <a:latin typeface="楷体" panose="02010609060101010101" charset="-122"/>
                  <a:ea typeface="楷体" panose="02010609060101010101" charset="-122"/>
                </a:rPr>
                <a:t>，</a:t>
              </a:r>
            </a:p>
            <a:p>
              <a:r>
                <a:rPr lang="zh-CN" altLang="en-US" sz="2400" dirty="0">
                  <a:latin typeface="楷体" panose="02010609060101010101" charset="-122"/>
                  <a:ea typeface="楷体" panose="02010609060101010101" charset="-122"/>
                  <a:sym typeface="+mn-ea"/>
                </a:rPr>
                <a:t>用多种典故证明</a:t>
              </a:r>
              <a:r>
                <a:rPr lang="en-US" altLang="zh-CN" sz="2400" dirty="0">
                  <a:latin typeface="楷体" panose="02010609060101010101" charset="-122"/>
                  <a:ea typeface="楷体" panose="02010609060101010101" charset="-122"/>
                  <a:sym typeface="+mn-ea"/>
                </a:rPr>
                <a:t>“</a:t>
              </a:r>
              <a:r>
                <a:rPr lang="zh-CN" altLang="en-US" sz="2400" dirty="0">
                  <a:latin typeface="楷体" panose="02010609060101010101" charset="-122"/>
                  <a:ea typeface="楷体" panose="02010609060101010101" charset="-122"/>
                  <a:sym typeface="+mn-ea"/>
                </a:rPr>
                <a:t>老虎不为害</a:t>
              </a:r>
              <a:r>
                <a:rPr lang="en-US" altLang="zh-CN" sz="2400" dirty="0">
                  <a:latin typeface="楷体" panose="02010609060101010101" charset="-122"/>
                  <a:ea typeface="楷体" panose="02010609060101010101" charset="-122"/>
                  <a:sym typeface="+mn-ea"/>
                </a:rPr>
                <a:t>=</a:t>
              </a:r>
              <a:r>
                <a:rPr lang="zh-CN" altLang="en-US" sz="2400" dirty="0">
                  <a:latin typeface="楷体" panose="02010609060101010101" charset="-122"/>
                  <a:ea typeface="楷体" panose="02010609060101010101" charset="-122"/>
                  <a:sym typeface="+mn-ea"/>
                </a:rPr>
                <a:t>仁政</a:t>
              </a:r>
              <a:r>
                <a:rPr lang="en-US" altLang="zh-CN" sz="2400" dirty="0">
                  <a:latin typeface="楷体" panose="02010609060101010101" charset="-122"/>
                  <a:ea typeface="楷体" panose="02010609060101010101" charset="-122"/>
                  <a:sym typeface="+mn-ea"/>
                </a:rPr>
                <a:t>”</a:t>
              </a:r>
              <a:endParaRPr lang="zh-CN" altLang="en-US" sz="2400" dirty="0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25" name="箭头: 右 29"/>
            <p:cNvSpPr/>
            <p:nvPr/>
          </p:nvSpPr>
          <p:spPr>
            <a:xfrm>
              <a:off x="7061200" y="4893945"/>
              <a:ext cx="504190" cy="17018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7755890" y="4749165"/>
              <a:ext cx="3837305" cy="4616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dirty="0">
                  <a:latin typeface="楷体" panose="02010609060101010101" charset="-122"/>
                  <a:ea typeface="楷体" panose="02010609060101010101" charset="-122"/>
                </a:rPr>
                <a:t>加固自己论述的薄弱部分</a:t>
              </a: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115BB311-214B-9FCA-2D69-36D89998AB12}"/>
              </a:ext>
            </a:extLst>
          </p:cNvPr>
          <p:cNvGrpSpPr/>
          <p:nvPr/>
        </p:nvGrpSpPr>
        <p:grpSpPr>
          <a:xfrm>
            <a:off x="506095" y="5805165"/>
            <a:ext cx="11087100" cy="829945"/>
            <a:chOff x="506095" y="5521960"/>
            <a:chExt cx="11087100" cy="829945"/>
          </a:xfrm>
        </p:grpSpPr>
        <p:sp>
          <p:nvSpPr>
            <p:cNvPr id="32" name="文本框 31"/>
            <p:cNvSpPr txBox="1"/>
            <p:nvPr/>
          </p:nvSpPr>
          <p:spPr>
            <a:xfrm>
              <a:off x="506095" y="5753100"/>
              <a:ext cx="6375400" cy="4603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latin typeface="楷体" panose="02010609060101010101" charset="-122"/>
                  <a:ea typeface="楷体" panose="02010609060101010101" charset="-122"/>
                </a:rPr>
                <a:t>用</a:t>
              </a:r>
              <a:r>
                <a:rPr sz="2400" dirty="0">
                  <a:latin typeface="楷体" panose="02010609060101010101" charset="-122"/>
                  <a:ea typeface="楷体" panose="02010609060101010101" charset="-122"/>
                </a:rPr>
                <a:t>《风俗通义》</a:t>
              </a:r>
              <a:r>
                <a:rPr lang="zh-CN" sz="2400" dirty="0">
                  <a:latin typeface="楷体" panose="02010609060101010101" charset="-122"/>
                  <a:ea typeface="楷体" panose="02010609060101010101" charset="-122"/>
                </a:rPr>
                <a:t>的相关记载并进行解释</a:t>
              </a:r>
              <a:endParaRPr lang="zh-CN" altLang="en-US" sz="2400" dirty="0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35" name="箭头: 右 29"/>
            <p:cNvSpPr/>
            <p:nvPr/>
          </p:nvSpPr>
          <p:spPr>
            <a:xfrm>
              <a:off x="7061200" y="5882005"/>
              <a:ext cx="504190" cy="17018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7755890" y="5521960"/>
              <a:ext cx="3837305" cy="82994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zh-CN" sz="2400" dirty="0">
                  <a:latin typeface="楷体" panose="02010609060101010101" charset="-122"/>
                  <a:ea typeface="楷体" panose="02010609060101010101" charset="-122"/>
                </a:rPr>
                <a:t>更加充分证明</a:t>
              </a:r>
              <a:r>
                <a:rPr lang="en-US" altLang="zh-CN" sz="2400" dirty="0">
                  <a:latin typeface="楷体" panose="02010609060101010101" charset="-122"/>
                  <a:ea typeface="楷体" panose="02010609060101010101" charset="-122"/>
                </a:rPr>
                <a:t>“</a:t>
              </a:r>
              <a:r>
                <a:rPr lang="zh-CN" altLang="en-US" sz="2400" dirty="0">
                  <a:latin typeface="楷体" panose="02010609060101010101" charset="-122"/>
                  <a:ea typeface="楷体" panose="02010609060101010101" charset="-122"/>
                </a:rPr>
                <a:t>猛虎渡河</a:t>
              </a:r>
              <a:r>
                <a:rPr lang="en-US" altLang="zh-CN" sz="2400" dirty="0">
                  <a:latin typeface="楷体" panose="02010609060101010101" charset="-122"/>
                  <a:ea typeface="楷体" panose="02010609060101010101" charset="-122"/>
                </a:rPr>
                <a:t>”</a:t>
              </a:r>
              <a:r>
                <a:rPr lang="zh-CN" altLang="en-US" sz="2400" dirty="0">
                  <a:latin typeface="楷体" panose="02010609060101010101" charset="-122"/>
                  <a:ea typeface="楷体" panose="02010609060101010101" charset="-122"/>
                </a:rPr>
                <a:t>的</a:t>
              </a:r>
              <a:r>
                <a:rPr lang="en-US" altLang="zh-CN" sz="2400" dirty="0">
                  <a:latin typeface="楷体" panose="02010609060101010101" charset="-122"/>
                  <a:ea typeface="楷体" panose="02010609060101010101" charset="-122"/>
                </a:rPr>
                <a:t>“</a:t>
              </a:r>
              <a:r>
                <a:rPr lang="zh-CN" altLang="en-US" sz="2400" dirty="0">
                  <a:latin typeface="楷体" panose="02010609060101010101" charset="-122"/>
                  <a:ea typeface="楷体" panose="02010609060101010101" charset="-122"/>
                </a:rPr>
                <a:t>模式</a:t>
              </a:r>
              <a:r>
                <a:rPr lang="en-US" altLang="zh-CN" sz="2400" dirty="0">
                  <a:latin typeface="楷体" panose="02010609060101010101" charset="-122"/>
                  <a:ea typeface="楷体" panose="02010609060101010101" charset="-122"/>
                </a:rPr>
                <a:t>”</a:t>
              </a:r>
              <a:r>
                <a:rPr lang="zh-CN" altLang="en-US" sz="2400" dirty="0">
                  <a:latin typeface="楷体" panose="02010609060101010101" charset="-122"/>
                  <a:ea typeface="楷体" panose="02010609060101010101" charset="-122"/>
                </a:rPr>
                <a:t>大于</a:t>
              </a:r>
              <a:r>
                <a:rPr lang="en-US" altLang="zh-CN" sz="2400" dirty="0">
                  <a:latin typeface="楷体" panose="02010609060101010101" charset="-122"/>
                  <a:ea typeface="楷体" panose="02010609060101010101" charset="-122"/>
                </a:rPr>
                <a:t>“</a:t>
              </a:r>
              <a:r>
                <a:rPr lang="zh-CN" altLang="en-US" sz="2400" dirty="0">
                  <a:latin typeface="楷体" panose="02010609060101010101" charset="-122"/>
                  <a:ea typeface="楷体" panose="02010609060101010101" charset="-122"/>
                </a:rPr>
                <a:t>真实</a:t>
              </a:r>
              <a:r>
                <a:rPr lang="en-US" altLang="zh-CN" sz="2400" dirty="0">
                  <a:latin typeface="楷体" panose="02010609060101010101" charset="-122"/>
                  <a:ea typeface="楷体" panose="02010609060101010101" charset="-122"/>
                </a:rPr>
                <a:t>”</a:t>
              </a: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7"/>
          <a:srcRect l="29356" t="20993" r="25449" b="17178"/>
          <a:stretch>
            <a:fillRect/>
          </a:stretch>
        </p:blipFill>
        <p:spPr>
          <a:xfrm>
            <a:off x="257175" y="4119835"/>
            <a:ext cx="2919095" cy="240538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263525" y="1527655"/>
            <a:ext cx="2919095" cy="2405380"/>
            <a:chOff x="982" y="411"/>
            <a:chExt cx="9628" cy="6481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8"/>
            <a:srcRect l="29509" t="32689" r="26014" b="29385"/>
            <a:stretch>
              <a:fillRect/>
            </a:stretch>
          </p:blipFill>
          <p:spPr>
            <a:xfrm>
              <a:off x="983" y="411"/>
              <a:ext cx="9607" cy="5120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9"/>
            <a:srcRect l="31477" t="43193" r="24569" b="46593"/>
            <a:stretch>
              <a:fillRect/>
            </a:stretch>
          </p:blipFill>
          <p:spPr>
            <a:xfrm>
              <a:off x="982" y="5514"/>
              <a:ext cx="9629" cy="1379"/>
            </a:xfrm>
            <a:prstGeom prst="rect">
              <a:avLst/>
            </a:prstGeom>
          </p:spPr>
        </p:pic>
      </p:grpSp>
      <p:sp>
        <p:nvSpPr>
          <p:cNvPr id="12" name="标题 4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575705" y="1129184"/>
            <a:ext cx="8352700" cy="499691"/>
          </a:xfrm>
        </p:spPr>
        <p:txBody>
          <a:bodyPr>
            <a:noAutofit/>
          </a:bodyPr>
          <a:lstStyle/>
          <a:p>
            <a:pPr algn="ctr"/>
            <a:r>
              <a:rPr sz="2400" dirty="0">
                <a:solidFill>
                  <a:srgbClr val="FF0000"/>
                </a:solidFill>
                <a:sym typeface="+mn-ea"/>
              </a:rPr>
              <a:t>任务：选择个人经历，折射思想家的特点。</a:t>
            </a:r>
          </a:p>
        </p:txBody>
      </p:sp>
      <p:sp>
        <p:nvSpPr>
          <p:cNvPr id="13" name="内容占位符 2"/>
          <p:cNvSpPr txBox="1"/>
          <p:nvPr>
            <p:custDataLst>
              <p:tags r:id="rId3"/>
            </p:custDataLst>
          </p:nvPr>
        </p:nvSpPr>
        <p:spPr>
          <a:xfrm>
            <a:off x="3248660" y="3946345"/>
            <a:ext cx="8688705" cy="2722880"/>
          </a:xfrm>
          <a:prstGeom prst="rect">
            <a:avLst/>
          </a:prstGeom>
          <a:ln>
            <a:solidFill>
              <a:schemeClr val="dk1"/>
            </a:solidFill>
          </a:ln>
        </p:spPr>
        <p:txBody>
          <a:bodyPr anchor="ctr" anchorCtr="0"/>
          <a:lstStyle>
            <a:lvl1pPr marL="34290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2400" b="1" dirty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</a:rPr>
              <a:t>伏尔泰的经历与解读：</a:t>
            </a:r>
          </a:p>
          <a:p>
            <a:pPr marL="0" indent="0" algn="ctr">
              <a:buNone/>
            </a:pPr>
            <a:r>
              <a:rPr lang="zh-CN" altLang="en-US" sz="2400" b="1" dirty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</a:rPr>
              <a:t>出身上流</a:t>
            </a:r>
            <a:r>
              <a:rPr lang="en-US" altLang="zh-CN" sz="2400" b="1" dirty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</a:rPr>
              <a:t>----</a:t>
            </a:r>
            <a:r>
              <a:rPr lang="zh-CN" altLang="en-US" sz="2400" b="1" dirty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</a:rPr>
              <a:t>有贵族血统，却反对特权，超越了阶级局限性。</a:t>
            </a:r>
          </a:p>
          <a:p>
            <a:pPr marL="0" indent="0" algn="ctr">
              <a:buNone/>
            </a:pPr>
            <a:r>
              <a:rPr lang="zh-CN" altLang="en-US" sz="2400" b="1" dirty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</a:rPr>
              <a:t>是</a:t>
            </a:r>
            <a:r>
              <a:rPr lang="en-US" altLang="zh-CN" sz="2400" b="1" dirty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</a:rPr>
              <a:t>……</a:t>
            </a:r>
            <a:r>
              <a:rPr lang="zh-CN" altLang="en-US" sz="2400" b="1" dirty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</a:rPr>
              <a:t>家</a:t>
            </a:r>
            <a:r>
              <a:rPr lang="en-US" altLang="zh-CN" sz="2400" b="1" dirty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</a:rPr>
              <a:t>----</a:t>
            </a:r>
            <a:r>
              <a:rPr lang="zh-CN" altLang="en-US" sz="2400" b="1" dirty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</a:rPr>
              <a:t>不仅构建理论模型，更是用各种方式启蒙民众。</a:t>
            </a:r>
          </a:p>
          <a:p>
            <a:pPr marL="0" indent="0" algn="ctr">
              <a:buNone/>
            </a:pPr>
            <a:r>
              <a:rPr lang="zh-CN" altLang="en-US" sz="2400" b="1" dirty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</a:rPr>
              <a:t>两次被投巴士底狱</a:t>
            </a:r>
            <a:r>
              <a:rPr lang="en-US" altLang="zh-CN" sz="2400" b="1" dirty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</a:rPr>
              <a:t>----</a:t>
            </a:r>
            <a:r>
              <a:rPr lang="zh-CN" altLang="en-US" sz="2400" b="1" dirty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</a:rPr>
              <a:t>为了实现理想，身体力行，矢志不渝。</a:t>
            </a:r>
          </a:p>
          <a:p>
            <a:pPr marL="0" indent="0" algn="ctr">
              <a:buNone/>
            </a:pPr>
            <a:r>
              <a:rPr lang="zh-CN" altLang="en-US" sz="2400" b="1" dirty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</a:rPr>
              <a:t>流放英国</a:t>
            </a:r>
            <a:r>
              <a:rPr lang="en-US" altLang="zh-CN" sz="2400" b="1" dirty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</a:rPr>
              <a:t>----</a:t>
            </a:r>
            <a:r>
              <a:rPr lang="zh-CN" altLang="en-US" sz="2400" b="1" dirty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</a:rPr>
              <a:t>对比英国，更加深对本国旧秩序的不满与批判。</a:t>
            </a:r>
          </a:p>
          <a:p>
            <a:pPr marL="0" indent="0" algn="ctr">
              <a:buNone/>
            </a:pPr>
            <a:r>
              <a:rPr lang="zh-CN" altLang="en-US" sz="2400" b="1" dirty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</a:rPr>
              <a:t>死后被葬入先贤祠</a:t>
            </a:r>
            <a:r>
              <a:rPr lang="en-US" altLang="zh-CN" sz="2400" b="1" dirty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</a:rPr>
              <a:t>----</a:t>
            </a:r>
            <a:r>
              <a:rPr lang="zh-CN" altLang="en-US" sz="2400" b="1" dirty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</a:rPr>
              <a:t>倍受民众景仰，思想启蒙的成效显著。</a:t>
            </a:r>
          </a:p>
        </p:txBody>
      </p:sp>
      <p:sp>
        <p:nvSpPr>
          <p:cNvPr id="3" name="内容占位符 2"/>
          <p:cNvSpPr txBox="1"/>
          <p:nvPr>
            <p:custDataLst>
              <p:tags r:id="rId4"/>
            </p:custDataLst>
          </p:nvPr>
        </p:nvSpPr>
        <p:spPr>
          <a:xfrm>
            <a:off x="3248660" y="1628875"/>
            <a:ext cx="8700770" cy="2209800"/>
          </a:xfrm>
          <a:prstGeom prst="rect">
            <a:avLst/>
          </a:prstGeom>
          <a:ln>
            <a:solidFill>
              <a:schemeClr val="dk1"/>
            </a:solidFill>
          </a:ln>
        </p:spPr>
        <p:txBody>
          <a:bodyPr anchor="ctr" anchorCtr="0"/>
          <a:lstStyle>
            <a:lvl1pPr marL="34290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2400" b="1" dirty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黄宗羲的经历与解读：</a:t>
            </a:r>
            <a:endParaRPr lang="zh-CN" altLang="en-US" sz="2400" b="1" dirty="0">
              <a:solidFill>
                <a:srgbClr val="000000"/>
              </a:solidFill>
              <a:latin typeface="华文楷体" panose="02010600040101010101" charset="-122"/>
              <a:ea typeface="华文楷体" panose="02010600040101010101" charset="-122"/>
            </a:endParaRPr>
          </a:p>
          <a:p>
            <a:pPr marL="0" indent="0" algn="ctr">
              <a:buNone/>
            </a:pPr>
            <a:r>
              <a:rPr lang="zh-CN" altLang="en-US" sz="2400" b="1" dirty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浙江余姚人</a:t>
            </a:r>
            <a:r>
              <a:rPr lang="en-US" altLang="zh-CN" sz="2400" b="1" dirty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----</a:t>
            </a:r>
            <a:r>
              <a:rPr lang="zh-CN" altLang="en-US" sz="2400" b="1" dirty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出生于江南，受工商业经济与西方思潮的影响；</a:t>
            </a:r>
          </a:p>
          <a:p>
            <a:pPr marL="0" indent="0" algn="ctr">
              <a:buNone/>
            </a:pPr>
            <a:r>
              <a:rPr lang="zh-CN" altLang="en-US" sz="2400" b="1" dirty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反对宦官专政</a:t>
            </a:r>
            <a:r>
              <a:rPr lang="en-US" altLang="zh-CN" sz="2400" b="1" dirty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----</a:t>
            </a:r>
            <a:r>
              <a:rPr lang="zh-CN" altLang="en-US" sz="2400" b="1" dirty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不奉承权贵，抵制明末皇权专制的畸形发展；</a:t>
            </a:r>
          </a:p>
          <a:p>
            <a:pPr marL="0" indent="0" algn="ctr">
              <a:buNone/>
            </a:pPr>
            <a:r>
              <a:rPr lang="zh-CN" altLang="en-US" sz="2400" b="1" dirty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公然宣称皇帝是天下大害</a:t>
            </a:r>
            <a:r>
              <a:rPr lang="en-US" altLang="zh-CN" sz="2400" b="1" dirty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----</a:t>
            </a:r>
            <a:r>
              <a:rPr lang="zh-CN" altLang="en-US" sz="2400" b="1" dirty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超越古史局限，进行结构性批判；</a:t>
            </a:r>
          </a:p>
          <a:p>
            <a:pPr marL="0" indent="0" algn="ctr">
              <a:buNone/>
            </a:pPr>
            <a:r>
              <a:rPr lang="zh-CN" altLang="en-US" sz="2400" b="1" dirty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拒不仕清</a:t>
            </a:r>
            <a:r>
              <a:rPr lang="en-US" altLang="zh-CN" sz="2400" b="1" dirty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----</a:t>
            </a:r>
            <a:r>
              <a:rPr lang="zh-CN" altLang="en-US" sz="2400" b="1" dirty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深深打上传统汉族知识分子的</a:t>
            </a:r>
            <a:r>
              <a:rPr lang="en-US" altLang="zh-CN" sz="2400" b="1" dirty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“</a:t>
            </a:r>
            <a:r>
              <a:rPr lang="zh-CN" altLang="en-US" sz="2400" b="1" dirty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华夷有别</a:t>
            </a:r>
            <a:r>
              <a:rPr lang="en-US" altLang="zh-CN" sz="2400" b="1" dirty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”</a:t>
            </a:r>
            <a:r>
              <a:rPr lang="zh-CN" altLang="en-US" sz="2400" b="1" dirty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烙印。</a:t>
            </a:r>
          </a:p>
        </p:txBody>
      </p:sp>
      <p:sp>
        <p:nvSpPr>
          <p:cNvPr id="10" name="标题 1"/>
          <p:cNvSpPr>
            <a:spLocks noGrp="1"/>
          </p:cNvSpPr>
          <p:nvPr/>
        </p:nvSpPr>
        <p:spPr>
          <a:xfrm>
            <a:off x="455295" y="620805"/>
            <a:ext cx="11426190" cy="472714"/>
          </a:xfrm>
          <a:prstGeom prst="rect">
            <a:avLst/>
          </a:prstGeom>
          <a:noFill/>
          <a:ln w="9525">
            <a:noFill/>
          </a:ln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algn="ctr"/>
            <a:r>
              <a:rPr sz="2400" dirty="0"/>
              <a:t>解决</a:t>
            </a:r>
            <a:r>
              <a:rPr lang="en-US" altLang="zh-CN" sz="2400" dirty="0"/>
              <a:t>“</a:t>
            </a:r>
            <a:r>
              <a:rPr lang="zh-CN" altLang="en-US" sz="2400" dirty="0"/>
              <a:t>看山是山，看水是水</a:t>
            </a:r>
            <a:r>
              <a:rPr lang="en-US" altLang="zh-CN" sz="2400" dirty="0"/>
              <a:t>”</a:t>
            </a:r>
            <a:r>
              <a:rPr sz="2400" dirty="0"/>
              <a:t>的</a:t>
            </a:r>
            <a:r>
              <a:rPr lang="zh-CN" altLang="en-US" sz="2400" dirty="0"/>
              <a:t>“不会挖掘本质”</a:t>
            </a:r>
            <a:r>
              <a:rPr sz="2400" dirty="0"/>
              <a:t>问题</a:t>
            </a:r>
          </a:p>
        </p:txBody>
      </p:sp>
      <p:sp>
        <p:nvSpPr>
          <p:cNvPr id="11" name="标题 1"/>
          <p:cNvSpPr txBox="1"/>
          <p:nvPr/>
        </p:nvSpPr>
        <p:spPr>
          <a:xfrm>
            <a:off x="669883" y="44765"/>
            <a:ext cx="10852237" cy="537594"/>
          </a:xfrm>
          <a:prstGeom prst="rect">
            <a:avLst/>
          </a:prstGeom>
          <a:noFill/>
          <a:ln w="9525">
            <a:noFill/>
          </a:ln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algn="ctr">
              <a:spcAft>
                <a:spcPts val="0"/>
              </a:spcAft>
            </a:pPr>
            <a:r>
              <a:rPr lang="zh-CN" altLang="en-US" sz="2800" dirty="0"/>
              <a:t>实际价值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95325" y="1349455"/>
            <a:ext cx="11151235" cy="63944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sz="2800" b="1">
                <a:latin typeface="华文楷体" panose="02010600040101010101" charset="-122"/>
                <a:ea typeface="华文楷体" panose="02010600040101010101" charset="-122"/>
              </a:rPr>
              <a:t>五四运动是中国新民主主义革命的开端。</a:t>
            </a:r>
          </a:p>
        </p:txBody>
      </p:sp>
      <p:sp>
        <p:nvSpPr>
          <p:cNvPr id="5" name="内容占位符 2"/>
          <p:cNvSpPr>
            <a:spLocks noGrp="1"/>
          </p:cNvSpPr>
          <p:nvPr/>
        </p:nvSpPr>
        <p:spPr>
          <a:xfrm>
            <a:off x="695325" y="2239350"/>
            <a:ext cx="11151235" cy="421386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vert="horz" lIns="101600" tIns="0" rIns="82550" bIns="0" rtlCol="0" anchor="t">
            <a:normAutofit fontScale="90000"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sz="2800" b="1">
                <a:latin typeface="华文楷体" panose="02010600040101010101" charset="-122"/>
                <a:ea typeface="华文楷体" panose="02010600040101010101" charset="-122"/>
              </a:rPr>
              <a:t>毫不妥协地反帝反封建。</a:t>
            </a:r>
          </a:p>
          <a:p>
            <a:pPr>
              <a:lnSpc>
                <a:spcPct val="110000"/>
              </a:lnSpc>
            </a:pPr>
            <a:r>
              <a:rPr sz="2800" b="1">
                <a:latin typeface="华文楷体" panose="02010600040101010101" charset="-122"/>
                <a:ea typeface="华文楷体" panose="02010600040101010101" charset="-122"/>
              </a:rPr>
              <a:t>坚信人民群众自己（尤其是无产阶级）而非政治精英的力量，从依靠</a:t>
            </a:r>
            <a:r>
              <a:rPr lang="en-US" altLang="zh-CN" sz="2800" b="1">
                <a:latin typeface="华文楷体" panose="02010600040101010101" charset="-122"/>
                <a:ea typeface="华文楷体" panose="02010600040101010101" charset="-122"/>
              </a:rPr>
              <a:t>“</a:t>
            </a:r>
            <a:r>
              <a:rPr sz="2800" b="1">
                <a:latin typeface="华文楷体" panose="02010600040101010101" charset="-122"/>
                <a:ea typeface="华文楷体" panose="02010600040101010101" charset="-122"/>
              </a:rPr>
              <a:t>政治革命</a:t>
            </a:r>
            <a:r>
              <a:rPr lang="en-US" altLang="zh-CN" sz="2800" b="1">
                <a:latin typeface="华文楷体" panose="02010600040101010101" charset="-122"/>
                <a:ea typeface="华文楷体" panose="02010600040101010101" charset="-122"/>
              </a:rPr>
              <a:t> ”</a:t>
            </a:r>
            <a:r>
              <a:rPr sz="2800" b="1">
                <a:latin typeface="华文楷体" panose="02010600040101010101" charset="-122"/>
                <a:ea typeface="华文楷体" panose="02010600040101010101" charset="-122"/>
              </a:rPr>
              <a:t>转向依靠</a:t>
            </a:r>
            <a:r>
              <a:rPr lang="en-US" altLang="zh-CN" sz="2800" b="1">
                <a:latin typeface="华文楷体" panose="02010600040101010101" charset="-122"/>
                <a:ea typeface="华文楷体" panose="02010600040101010101" charset="-122"/>
              </a:rPr>
              <a:t>“</a:t>
            </a:r>
            <a:r>
              <a:rPr sz="2800" b="1">
                <a:latin typeface="华文楷体" panose="02010600040101010101" charset="-122"/>
                <a:ea typeface="华文楷体" panose="02010600040101010101" charset="-122"/>
              </a:rPr>
              <a:t>社会革命</a:t>
            </a:r>
            <a:r>
              <a:rPr lang="en-US" altLang="zh-CN" sz="2800" b="1">
                <a:latin typeface="华文楷体" panose="02010600040101010101" charset="-122"/>
                <a:ea typeface="华文楷体" panose="02010600040101010101" charset="-122"/>
              </a:rPr>
              <a:t>”</a:t>
            </a:r>
            <a:r>
              <a:rPr sz="2800" b="1">
                <a:latin typeface="华文楷体" panose="02010600040101010101" charset="-122"/>
                <a:ea typeface="华文楷体" panose="02010600040101010101" charset="-122"/>
              </a:rPr>
              <a:t>的方式。</a:t>
            </a:r>
          </a:p>
          <a:p>
            <a:pPr>
              <a:lnSpc>
                <a:spcPct val="110000"/>
              </a:lnSpc>
            </a:pPr>
            <a:r>
              <a:rPr sz="2800" b="1">
                <a:latin typeface="华文楷体" panose="02010600040101010101" charset="-122"/>
                <a:ea typeface="华文楷体" panose="02010600040101010101" charset="-122"/>
              </a:rPr>
              <a:t>具有了</a:t>
            </a:r>
            <a:r>
              <a:rPr lang="en-US" altLang="zh-CN" sz="2800" b="1">
                <a:latin typeface="华文楷体" panose="02010600040101010101" charset="-122"/>
                <a:ea typeface="华文楷体" panose="02010600040101010101" charset="-122"/>
              </a:rPr>
              <a:t>“</a:t>
            </a:r>
            <a:r>
              <a:rPr sz="2800" b="1">
                <a:latin typeface="华文楷体" panose="02010600040101010101" charset="-122"/>
                <a:ea typeface="华文楷体" panose="02010600040101010101" charset="-122"/>
              </a:rPr>
              <a:t>统一战线</a:t>
            </a:r>
            <a:r>
              <a:rPr lang="en-US" altLang="zh-CN" sz="2800" b="1">
                <a:latin typeface="华文楷体" panose="02010600040101010101" charset="-122"/>
                <a:ea typeface="华文楷体" panose="02010600040101010101" charset="-122"/>
              </a:rPr>
              <a:t>”</a:t>
            </a:r>
            <a:r>
              <a:rPr sz="2800" b="1">
                <a:latin typeface="华文楷体" panose="02010600040101010101" charset="-122"/>
                <a:ea typeface="华文楷体" panose="02010600040101010101" charset="-122"/>
              </a:rPr>
              <a:t>的思想与实践。</a:t>
            </a:r>
          </a:p>
          <a:p>
            <a:pPr>
              <a:lnSpc>
                <a:spcPct val="110000"/>
              </a:lnSpc>
            </a:pPr>
            <a:r>
              <a:rPr sz="2800" b="1">
                <a:latin typeface="华文楷体" panose="02010600040101010101" charset="-122"/>
                <a:ea typeface="华文楷体" panose="02010600040101010101" charset="-122"/>
              </a:rPr>
              <a:t>国运即我运。把国家民族命运与每个个体的人的命运相结合。</a:t>
            </a:r>
          </a:p>
          <a:p>
            <a:pPr>
              <a:lnSpc>
                <a:spcPct val="110000"/>
              </a:lnSpc>
            </a:pPr>
            <a:r>
              <a:rPr sz="2800" b="1">
                <a:latin typeface="华文楷体" panose="02010600040101010101" charset="-122"/>
                <a:ea typeface="华文楷体" panose="02010600040101010101" charset="-122"/>
              </a:rPr>
              <a:t>知识精英与民众力量相结合。</a:t>
            </a:r>
          </a:p>
          <a:p>
            <a:pPr>
              <a:lnSpc>
                <a:spcPct val="110000"/>
              </a:lnSpc>
            </a:pPr>
            <a:r>
              <a:rPr lang="en-US" altLang="zh-CN" sz="2800" b="1">
                <a:latin typeface="华文楷体" panose="02010600040101010101" charset="-122"/>
                <a:ea typeface="华文楷体" panose="02010600040101010101" charset="-122"/>
              </a:rPr>
              <a:t>“</a:t>
            </a:r>
            <a:r>
              <a:rPr sz="2800" b="1">
                <a:latin typeface="华文楷体" panose="02010600040101010101" charset="-122"/>
                <a:ea typeface="华文楷体" panose="02010600040101010101" charset="-122"/>
              </a:rPr>
              <a:t>爱国</a:t>
            </a:r>
            <a:r>
              <a:rPr lang="en-US" altLang="zh-CN" sz="2800" b="1">
                <a:latin typeface="华文楷体" panose="02010600040101010101" charset="-122"/>
                <a:ea typeface="华文楷体" panose="02010600040101010101" charset="-122"/>
              </a:rPr>
              <a:t>”</a:t>
            </a:r>
            <a:r>
              <a:rPr sz="2800" b="1">
                <a:latin typeface="华文楷体" panose="02010600040101010101" charset="-122"/>
                <a:ea typeface="华文楷体" panose="02010600040101010101" charset="-122"/>
              </a:rPr>
              <a:t>有了更进步的内涵，而非泛泛地爱任何反动的、腐朽的政权。</a:t>
            </a:r>
          </a:p>
          <a:p>
            <a:pPr>
              <a:lnSpc>
                <a:spcPct val="110000"/>
              </a:lnSpc>
            </a:pPr>
            <a:r>
              <a:rPr sz="2800" b="1">
                <a:latin typeface="华文楷体" panose="02010600040101010101" charset="-122"/>
                <a:ea typeface="华文楷体" panose="02010600040101010101" charset="-122"/>
              </a:rPr>
              <a:t>放弃对英美的幻想，转向了以俄为师。</a:t>
            </a:r>
          </a:p>
        </p:txBody>
      </p:sp>
      <p:sp>
        <p:nvSpPr>
          <p:cNvPr id="6" name="标题 1"/>
          <p:cNvSpPr>
            <a:spLocks noGrp="1"/>
          </p:cNvSpPr>
          <p:nvPr/>
        </p:nvSpPr>
        <p:spPr>
          <a:xfrm>
            <a:off x="455295" y="692810"/>
            <a:ext cx="11426190" cy="538480"/>
          </a:xfrm>
          <a:prstGeom prst="rect">
            <a:avLst/>
          </a:prstGeom>
          <a:noFill/>
          <a:ln w="9525">
            <a:noFill/>
          </a:ln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algn="ctr"/>
            <a:r>
              <a:rPr sz="2400" dirty="0"/>
              <a:t>解决</a:t>
            </a:r>
            <a:r>
              <a:rPr lang="en-US" altLang="zh-CN" sz="2400" dirty="0"/>
              <a:t>“</a:t>
            </a:r>
            <a:r>
              <a:rPr lang="zh-CN" altLang="en-US" sz="2400" dirty="0"/>
              <a:t>看山是山，看水是水</a:t>
            </a:r>
            <a:r>
              <a:rPr lang="en-US" altLang="zh-CN" sz="2400" dirty="0"/>
              <a:t>”</a:t>
            </a:r>
            <a:r>
              <a:rPr sz="2400" dirty="0"/>
              <a:t>的</a:t>
            </a:r>
            <a:r>
              <a:rPr lang="zh-CN" altLang="en-US" sz="2400" dirty="0"/>
              <a:t>“不会挖掘本质”</a:t>
            </a:r>
            <a:r>
              <a:rPr sz="2400" dirty="0"/>
              <a:t>问题</a:t>
            </a:r>
          </a:p>
        </p:txBody>
      </p:sp>
      <p:sp>
        <p:nvSpPr>
          <p:cNvPr id="7" name="标题 1"/>
          <p:cNvSpPr txBox="1"/>
          <p:nvPr/>
        </p:nvSpPr>
        <p:spPr>
          <a:xfrm>
            <a:off x="669883" y="116770"/>
            <a:ext cx="10852237" cy="537594"/>
          </a:xfrm>
          <a:prstGeom prst="rect">
            <a:avLst/>
          </a:prstGeom>
          <a:noFill/>
          <a:ln w="9525">
            <a:noFill/>
          </a:ln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algn="ctr">
              <a:spcAft>
                <a:spcPts val="0"/>
              </a:spcAft>
            </a:pPr>
            <a:r>
              <a:rPr lang="zh-CN" altLang="en-US" sz="2800" dirty="0"/>
              <a:t>实际价值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65505" y="3081020"/>
            <a:ext cx="10852150" cy="695325"/>
          </a:xfrm>
        </p:spPr>
        <p:txBody>
          <a:bodyPr>
            <a:noAutofit/>
          </a:bodyPr>
          <a:lstStyle/>
          <a:p>
            <a:pPr algn="ctr"/>
            <a:r>
              <a:rPr lang="zh-CN" altLang="en-US" sz="3600" dirty="0"/>
              <a:t>四  史料淘宝</a:t>
            </a:r>
          </a:p>
        </p:txBody>
      </p:sp>
    </p:spTree>
    <p:custDataLst>
      <p:tags r:id="rId1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"/>
          <p:cNvSpPr>
            <a:spLocks noGrp="1"/>
          </p:cNvSpPr>
          <p:nvPr/>
        </p:nvSpPr>
        <p:spPr>
          <a:xfrm>
            <a:off x="6887210" y="1705248"/>
            <a:ext cx="4634910" cy="803044"/>
          </a:xfrm>
          <a:prstGeom prst="rect">
            <a:avLst/>
          </a:prstGeom>
          <a:noFill/>
          <a:ln w="9525">
            <a:noFill/>
          </a:ln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algn="l"/>
            <a:r>
              <a:rPr sz="2400" dirty="0">
                <a:solidFill>
                  <a:srgbClr val="FF0000"/>
                </a:solidFill>
              </a:rPr>
              <a:t>任务：</a:t>
            </a:r>
            <a:r>
              <a:rPr lang="zh-CN" altLang="en-US" sz="2400" dirty="0">
                <a:solidFill>
                  <a:srgbClr val="FF0000"/>
                </a:solidFill>
              </a:rPr>
              <a:t>”苛政猛于虎“的典故中蕴含了哪些历史知识与思维</a:t>
            </a:r>
            <a:r>
              <a:rPr sz="2400" dirty="0">
                <a:solidFill>
                  <a:srgbClr val="FF0000"/>
                </a:solidFill>
              </a:rPr>
              <a:t>。</a:t>
            </a:r>
            <a:endParaRPr lang="en-US" altLang="zh-CN" sz="2400" dirty="0">
              <a:solidFill>
                <a:srgbClr val="FF000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rcRect l="15026" t="45617" r="8828" b="19558"/>
          <a:stretch>
            <a:fillRect/>
          </a:stretch>
        </p:blipFill>
        <p:spPr>
          <a:xfrm>
            <a:off x="407670" y="1705248"/>
            <a:ext cx="6036310" cy="224790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7025005" y="2768873"/>
            <a:ext cx="4399365" cy="30460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根据历史学家马克</a:t>
            </a:r>
            <a:r>
              <a:rPr lang="en-US" altLang="zh-CN" sz="2400" dirty="0"/>
              <a:t>·</a:t>
            </a: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布洛赫的观点，史料还可以分为两类：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</a:pPr>
            <a:r>
              <a:rPr lang="en-US" altLang="zh-CN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 </a:t>
            </a: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根据作者为了左右别人的认识而有意呈现的称为</a:t>
            </a:r>
            <a:r>
              <a:rPr lang="en-US" altLang="zh-CN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“</a:t>
            </a:r>
            <a:r>
              <a:rPr lang="zh-CN" altLang="en-US" sz="24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有意史料</a:t>
            </a:r>
            <a:r>
              <a:rPr lang="en-US" altLang="zh-CN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”</a:t>
            </a: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；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</a:pPr>
            <a:r>
              <a:rPr lang="en-US" altLang="zh-CN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2 </a:t>
            </a: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人们在没有（或不是主要针对）上述主观有意的情况下形成的史料称为</a:t>
            </a:r>
            <a:r>
              <a:rPr lang="en-US" altLang="zh-CN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“</a:t>
            </a:r>
            <a:r>
              <a:rPr lang="zh-CN" altLang="en-US" sz="24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无意史料</a:t>
            </a:r>
            <a:r>
              <a:rPr lang="en-US" altLang="zh-CN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”</a:t>
            </a: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407670" y="4226198"/>
            <a:ext cx="6436995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作者以此来论证</a:t>
            </a:r>
            <a:r>
              <a:rPr lang="en-US" altLang="zh-CN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“</a:t>
            </a: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老虎</a:t>
            </a:r>
            <a:r>
              <a:rPr lang="en-US" altLang="zh-CN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---</a:t>
            </a: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暴政</a:t>
            </a:r>
            <a:r>
              <a:rPr lang="en-US" altLang="zh-CN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”</a:t>
            </a: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的关系。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可以佐证赋税制度在鲁国的出现（初税亩）。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可以体现儒家的</a:t>
            </a:r>
            <a:r>
              <a:rPr lang="en-US" altLang="zh-CN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“</a:t>
            </a: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民本</a:t>
            </a:r>
            <a:r>
              <a:rPr lang="en-US" altLang="zh-CN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”</a:t>
            </a: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价值取向。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知人论世，探讨思想家的经历与其思想构成之间的关系。</a:t>
            </a:r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ECCC5EF0-1D3A-F088-87A3-4C9F645E2702}"/>
              </a:ext>
            </a:extLst>
          </p:cNvPr>
          <p:cNvSpPr>
            <a:spLocks noGrp="1"/>
          </p:cNvSpPr>
          <p:nvPr/>
        </p:nvSpPr>
        <p:spPr>
          <a:xfrm>
            <a:off x="455295" y="874380"/>
            <a:ext cx="11426190" cy="538480"/>
          </a:xfrm>
          <a:prstGeom prst="rect">
            <a:avLst/>
          </a:prstGeom>
          <a:noFill/>
          <a:ln w="9525">
            <a:noFill/>
          </a:ln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algn="ctr"/>
            <a:r>
              <a:rPr sz="2400" dirty="0"/>
              <a:t>解决</a:t>
            </a:r>
            <a:r>
              <a:rPr lang="en-US" altLang="zh-CN" sz="2400" dirty="0"/>
              <a:t>“</a:t>
            </a:r>
            <a:r>
              <a:rPr lang="zh-CN" altLang="en-US" sz="2400" dirty="0"/>
              <a:t>热衷二手结论，不愿分析原典</a:t>
            </a:r>
            <a:r>
              <a:rPr lang="en-US" altLang="zh-CN" sz="2400" dirty="0"/>
              <a:t>”</a:t>
            </a:r>
            <a:r>
              <a:rPr sz="2400" dirty="0"/>
              <a:t>的</a:t>
            </a:r>
            <a:r>
              <a:rPr lang="zh-CN" altLang="en-US" sz="2400" dirty="0"/>
              <a:t>“思维惰性”</a:t>
            </a:r>
            <a:r>
              <a:rPr sz="2400" dirty="0"/>
              <a:t>问题</a:t>
            </a:r>
          </a:p>
        </p:txBody>
      </p:sp>
      <p:sp>
        <p:nvSpPr>
          <p:cNvPr id="10" name="标题 1">
            <a:extLst>
              <a:ext uri="{FF2B5EF4-FFF2-40B4-BE49-F238E27FC236}">
                <a16:creationId xmlns:a16="http://schemas.microsoft.com/office/drawing/2014/main" id="{821720B8-51C2-62F0-51E9-30B54963DCF4}"/>
              </a:ext>
            </a:extLst>
          </p:cNvPr>
          <p:cNvSpPr txBox="1"/>
          <p:nvPr/>
        </p:nvSpPr>
        <p:spPr>
          <a:xfrm>
            <a:off x="669883" y="227221"/>
            <a:ext cx="10852237" cy="537594"/>
          </a:xfrm>
          <a:prstGeom prst="rect">
            <a:avLst/>
          </a:prstGeom>
          <a:noFill/>
          <a:ln w="9525">
            <a:noFill/>
          </a:ln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algn="ctr">
              <a:spcAft>
                <a:spcPts val="0"/>
              </a:spcAft>
            </a:pPr>
            <a:r>
              <a:rPr lang="zh-CN" altLang="en-US" sz="2800" dirty="0"/>
              <a:t>实际价值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4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副标题 4"/>
          <p:cNvSpPr>
            <a:spLocks noGrp="1"/>
          </p:cNvSpPr>
          <p:nvPr/>
        </p:nvSpPr>
        <p:spPr>
          <a:xfrm>
            <a:off x="749921" y="1700880"/>
            <a:ext cx="10656740" cy="2298065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40" tIns="45720" rIns="91440" bIns="45720" anchor="t"/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</a:pPr>
            <a:r>
              <a:rPr lang="en-US" altLang="zh-CN" sz="2400" b="1" dirty="0" err="1">
                <a:latin typeface="黑体" panose="02010609060101010101" charset="-122"/>
                <a:ea typeface="黑体" panose="02010609060101010101" charset="-122"/>
              </a:rPr>
              <a:t>钦命福建巡抚部院大中丞徐继畲所著《瀛环志略》曰</a:t>
            </a:r>
            <a:endParaRPr lang="zh-CN" altLang="en-US" sz="2400" b="1" dirty="0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</a:pP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按，华盛顿，提三尺剑，开疆万里，乃不僭位号，不传子孙，而创为推举之法，几于天下为公，骎骎乎三代之遗意</a:t>
            </a:r>
            <a:r>
              <a:rPr lang="en-US" altLang="zh-CN" sz="2400" b="1" dirty="0"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米利坚，合众国以为国，幅员万里，不设王侯之号，不循世及之规，公器付之公论，创古今未有之局，一何奇也！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</a:pPr>
            <a:r>
              <a:rPr lang="en-US" altLang="zh-CN" sz="2400" b="1" dirty="0">
                <a:latin typeface="黑体" panose="02010609060101010101" charset="-122"/>
                <a:ea typeface="黑体" panose="02010609060101010101" charset="-122"/>
              </a:rPr>
              <a:t>                                    </a:t>
            </a:r>
            <a:r>
              <a:rPr lang="en-US" altLang="zh-CN" sz="2400" b="1" dirty="0" err="1">
                <a:latin typeface="黑体" panose="02010609060101010101" charset="-122"/>
                <a:ea typeface="黑体" panose="02010609060101010101" charset="-122"/>
              </a:rPr>
              <a:t>大清国浙江宁波府镌耶稣教信辈立石</a:t>
            </a:r>
            <a:endParaRPr lang="en-US" altLang="zh-CN" sz="2400" b="1" dirty="0">
              <a:latin typeface="黑体" panose="02010609060101010101" charset="-122"/>
              <a:ea typeface="黑体" panose="02010609060101010101" charset="-122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</a:pPr>
            <a:r>
              <a:rPr lang="en-US" altLang="zh-CN" sz="2400" b="1" dirty="0">
                <a:latin typeface="黑体" panose="02010609060101010101" charset="-122"/>
                <a:ea typeface="黑体" panose="02010609060101010101" charset="-122"/>
              </a:rPr>
              <a:t>                                    </a:t>
            </a:r>
            <a:r>
              <a:rPr lang="en-US" altLang="zh-CN" sz="2400" b="1" dirty="0" err="1">
                <a:latin typeface="黑体" panose="02010609060101010101" charset="-122"/>
                <a:ea typeface="黑体" panose="02010609060101010101" charset="-122"/>
              </a:rPr>
              <a:t>咸丰三年六月初七日合众国传教士识</a:t>
            </a:r>
            <a:endParaRPr lang="en-US" altLang="zh-CN" sz="2400" b="1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07605" y="4293060"/>
            <a:ext cx="11431905" cy="360025"/>
          </a:xfrm>
        </p:spPr>
        <p:txBody>
          <a:bodyPr lIns="101600" tIns="0" rIns="82550" bIns="0" anchor="t">
            <a:normAutofit/>
          </a:bodyPr>
          <a:lstStyle/>
          <a:p>
            <a:pPr marL="0" indent="0" algn="ctr" defTabSz="685800">
              <a:lnSpc>
                <a:spcPct val="80000"/>
              </a:lnSpc>
              <a:buClrTx/>
              <a:buSzTx/>
              <a:buNone/>
            </a:pPr>
            <a:r>
              <a:rPr sz="2665" kern="1200" spc="150" normalizeH="0" baseline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你如何看待这段史料？（</a:t>
            </a:r>
            <a:r>
              <a:rPr lang="zh-CN" altLang="en-US" sz="2665" kern="1200" spc="150" normalizeH="0" baseline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进步之处</a:t>
            </a:r>
            <a:r>
              <a:rPr sz="2665" kern="1200" spc="150" normalizeH="0" baseline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、</a:t>
            </a:r>
            <a:r>
              <a:rPr lang="zh-CN" altLang="en-US" sz="2665" kern="1200" spc="150" normalizeH="0" baseline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论述</a:t>
            </a:r>
            <a:r>
              <a:rPr sz="2665" kern="1200" spc="150" normalizeH="0" baseline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逻辑、</a:t>
            </a:r>
            <a:r>
              <a:rPr lang="zh-CN" altLang="en-US" sz="2665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史料错误</a:t>
            </a:r>
            <a:r>
              <a:rPr sz="2665" kern="1200" spc="150" normalizeH="0" baseline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、</a:t>
            </a:r>
            <a:r>
              <a:rPr lang="zh-CN" altLang="en-US" sz="2665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作者动机</a:t>
            </a:r>
            <a:r>
              <a:rPr sz="2665" kern="1200" spc="150" normalizeH="0" baseline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）</a:t>
            </a:r>
          </a:p>
        </p:txBody>
      </p:sp>
      <p:sp>
        <p:nvSpPr>
          <p:cNvPr id="2" name="内容占位符 2"/>
          <p:cNvSpPr>
            <a:spLocks noGrp="1"/>
          </p:cNvSpPr>
          <p:nvPr/>
        </p:nvSpPr>
        <p:spPr>
          <a:xfrm>
            <a:off x="407606" y="4797095"/>
            <a:ext cx="11431905" cy="1728120"/>
          </a:xfrm>
          <a:prstGeom prst="rect">
            <a:avLst/>
          </a:prstGeom>
          <a:noFill/>
          <a:ln w="9525">
            <a:noFill/>
          </a:ln>
        </p:spPr>
        <p:txBody>
          <a:bodyPr vert="horz" lIns="101600" tIns="0" rIns="82550" bIns="0" rtlCol="0" anchor="ctr" anchorCtr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685800">
              <a:lnSpc>
                <a:spcPct val="80000"/>
              </a:lnSpc>
              <a:buClrTx/>
              <a:buSzTx/>
            </a:pPr>
            <a:r>
              <a:rPr sz="2400" kern="1200" spc="150" normalizeH="0" baseline="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当时先进的中国人关注西方的视角，已触及到西方的政治层面。</a:t>
            </a:r>
          </a:p>
          <a:p>
            <a:pPr algn="l" defTabSz="685800">
              <a:lnSpc>
                <a:spcPct val="80000"/>
              </a:lnSpc>
              <a:buClrTx/>
              <a:buSzTx/>
            </a:pPr>
            <a:r>
              <a:rPr sz="2400" kern="1200" spc="150" normalizeH="0" baseline="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用中学比附西学，视美国革命为吊民伐罪，视美国政体为中国古典政治理想。</a:t>
            </a:r>
          </a:p>
          <a:p>
            <a:pPr algn="l" defTabSz="685800">
              <a:lnSpc>
                <a:spcPct val="80000"/>
              </a:lnSpc>
              <a:buClrTx/>
              <a:buSzTx/>
            </a:pPr>
            <a:r>
              <a:rPr sz="2400" kern="1200" spc="150" normalizeH="0" baseline="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史料并不完全反映真实，当时朝廷不可能</a:t>
            </a:r>
            <a:r>
              <a:rPr lang="en-US" altLang="zh-CN" sz="2400" kern="1200" spc="150" normalizeH="0" baseline="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“</a:t>
            </a:r>
            <a:r>
              <a:rPr sz="2400" kern="1200" spc="150" normalizeH="0" baseline="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钦命</a:t>
            </a:r>
            <a:r>
              <a:rPr lang="en-US" altLang="zh-CN" sz="2400" kern="1200" spc="150" normalizeH="0" baseline="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”</a:t>
            </a:r>
            <a:r>
              <a:rPr sz="2400" kern="1200" spc="150" normalizeH="0" baseline="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官员去赞扬西方。</a:t>
            </a:r>
          </a:p>
          <a:p>
            <a:pPr algn="l" defTabSz="685800">
              <a:lnSpc>
                <a:spcPct val="80000"/>
              </a:lnSpc>
              <a:buClrTx/>
              <a:buSzTx/>
            </a:pPr>
            <a:r>
              <a:rPr sz="2400" kern="1200" spc="150" normalizeH="0" baseline="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微软雅黑" panose="020B0503020204020204" charset="-122"/>
              </a:rPr>
              <a:t>人物动机复杂：为学习西方政治减少阻力？真正认同中国古典政治的普遍性？</a:t>
            </a:r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34039EB3-375A-75D2-245B-362E9A11F272}"/>
              </a:ext>
            </a:extLst>
          </p:cNvPr>
          <p:cNvSpPr>
            <a:spLocks noGrp="1"/>
          </p:cNvSpPr>
          <p:nvPr/>
        </p:nvSpPr>
        <p:spPr>
          <a:xfrm>
            <a:off x="455295" y="874380"/>
            <a:ext cx="11426190" cy="538480"/>
          </a:xfrm>
          <a:prstGeom prst="rect">
            <a:avLst/>
          </a:prstGeom>
          <a:noFill/>
          <a:ln w="9525">
            <a:noFill/>
          </a:ln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algn="ctr"/>
            <a:r>
              <a:rPr sz="2400" dirty="0"/>
              <a:t>解决</a:t>
            </a:r>
            <a:r>
              <a:rPr lang="en-US" altLang="zh-CN" sz="2400" dirty="0"/>
              <a:t>“</a:t>
            </a:r>
            <a:r>
              <a:rPr lang="zh-CN" altLang="en-US" sz="2400" dirty="0"/>
              <a:t>热衷二手结论，不愿分析原典</a:t>
            </a:r>
            <a:r>
              <a:rPr lang="en-US" altLang="zh-CN" sz="2400" dirty="0"/>
              <a:t>”</a:t>
            </a:r>
            <a:r>
              <a:rPr sz="2400" dirty="0"/>
              <a:t>的</a:t>
            </a:r>
            <a:r>
              <a:rPr lang="zh-CN" altLang="en-US" sz="2400" dirty="0"/>
              <a:t>“思维惰性”</a:t>
            </a:r>
            <a:r>
              <a:rPr sz="2400" dirty="0"/>
              <a:t>问题</a:t>
            </a:r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id="{4CD3C53E-2D6D-532D-E1F5-E5BEF12F4E91}"/>
              </a:ext>
            </a:extLst>
          </p:cNvPr>
          <p:cNvSpPr txBox="1"/>
          <p:nvPr/>
        </p:nvSpPr>
        <p:spPr>
          <a:xfrm>
            <a:off x="669883" y="227221"/>
            <a:ext cx="10852237" cy="537594"/>
          </a:xfrm>
          <a:prstGeom prst="rect">
            <a:avLst/>
          </a:prstGeom>
          <a:noFill/>
          <a:ln w="9525">
            <a:noFill/>
          </a:ln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algn="ctr">
              <a:spcAft>
                <a:spcPts val="0"/>
              </a:spcAft>
            </a:pPr>
            <a:r>
              <a:rPr lang="zh-CN" altLang="en-US" sz="2800" dirty="0"/>
              <a:t>实际价值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42491" y="2852960"/>
            <a:ext cx="5797519" cy="3744260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zh-CN" sz="2300" dirty="0"/>
              <a:t>小女孩说：</a:t>
            </a:r>
            <a:r>
              <a:rPr lang="en-US" altLang="zh-CN" sz="2300" dirty="0"/>
              <a:t>“</a:t>
            </a:r>
            <a:r>
              <a:rPr sz="2300" dirty="0"/>
              <a:t>那里有许多许多野百合，野蔷薇，我常常去玩，去看他们的</a:t>
            </a:r>
            <a:r>
              <a:rPr lang="zh-CN" sz="2300" dirty="0"/>
              <a:t>。</a:t>
            </a:r>
            <a:r>
              <a:rPr lang="en-US" sz="2300" dirty="0"/>
              <a:t>”</a:t>
            </a:r>
            <a:br>
              <a:rPr lang="en-US" sz="2300" dirty="0"/>
            </a:br>
            <a:r>
              <a:rPr sz="2300" dirty="0">
                <a:sym typeface="+mn-ea"/>
              </a:rPr>
              <a:t>老翁说：</a:t>
            </a:r>
            <a:r>
              <a:rPr lang="en-US" altLang="zh-CN" sz="2300" dirty="0">
                <a:sym typeface="+mn-ea"/>
              </a:rPr>
              <a:t>“</a:t>
            </a:r>
            <a:r>
              <a:rPr sz="2300" dirty="0">
                <a:sym typeface="+mn-ea"/>
              </a:rPr>
              <a:t>前面是坟</a:t>
            </a:r>
            <a:r>
              <a:rPr lang="en-US" altLang="zh-CN" sz="2300" dirty="0">
                <a:sym typeface="+mn-ea"/>
              </a:rPr>
              <a:t>…</a:t>
            </a:r>
            <a:r>
              <a:rPr sz="2300" dirty="0">
                <a:sym typeface="+mn-ea"/>
              </a:rPr>
              <a:t>太阳下去了，我想，还不如休息一会的好罢，象我似的。</a:t>
            </a:r>
            <a:r>
              <a:rPr lang="en-US" sz="2300" dirty="0">
                <a:sym typeface="+mn-ea"/>
              </a:rPr>
              <a:t>”</a:t>
            </a:r>
            <a:br>
              <a:rPr lang="en-US" sz="2300" dirty="0">
                <a:sym typeface="+mn-ea"/>
              </a:rPr>
            </a:br>
            <a:r>
              <a:rPr sz="2300" dirty="0">
                <a:sym typeface="+mn-ea"/>
              </a:rPr>
              <a:t>过客说：</a:t>
            </a:r>
            <a:r>
              <a:rPr lang="en-US" altLang="zh-CN" sz="2300" dirty="0">
                <a:sym typeface="+mn-ea"/>
              </a:rPr>
              <a:t>“</a:t>
            </a:r>
            <a:r>
              <a:rPr sz="2300" dirty="0">
                <a:sym typeface="+mn-ea"/>
              </a:rPr>
              <a:t>我知道那是坟</a:t>
            </a:r>
            <a:r>
              <a:rPr lang="en-US" altLang="zh-CN" sz="2300" dirty="0">
                <a:sym typeface="+mn-ea"/>
              </a:rPr>
              <a:t>……</a:t>
            </a:r>
            <a:r>
              <a:rPr sz="2200" dirty="0">
                <a:sym typeface="+mn-ea"/>
              </a:rPr>
              <a:t>我只得走了</a:t>
            </a:r>
            <a:r>
              <a:rPr sz="2300" dirty="0">
                <a:sym typeface="+mn-ea"/>
              </a:rPr>
              <a:t>。况且还有声音常在前面催促我，叫唤我，使我息不下。</a:t>
            </a:r>
            <a:r>
              <a:rPr lang="en-US" sz="2300" dirty="0">
                <a:sym typeface="+mn-ea"/>
              </a:rPr>
              <a:t>”</a:t>
            </a:r>
            <a:br>
              <a:rPr lang="en-US" sz="2300" dirty="0">
                <a:sym typeface="+mn-ea"/>
              </a:rPr>
            </a:br>
            <a:r>
              <a:rPr lang="zh-CN" altLang="en-US" sz="2300" dirty="0">
                <a:sym typeface="+mn-ea"/>
              </a:rPr>
              <a:t>女孩扶老人走进土屋，随即关了门。过客向野地里跄踉地闯进去，夜色跟在他后面。</a:t>
            </a:r>
            <a:endParaRPr lang="en-US" altLang="zh-CN" sz="2300" dirty="0">
              <a:sym typeface="+mn-ea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altLang="zh-CN" sz="2300" dirty="0">
                <a:sym typeface="+mn-ea"/>
              </a:rPr>
              <a:t>                           ----</a:t>
            </a:r>
            <a:r>
              <a:rPr lang="zh-CN" altLang="en-US" sz="2300" dirty="0">
                <a:sym typeface="+mn-ea"/>
              </a:rPr>
              <a:t>鲁迅</a:t>
            </a:r>
            <a:r>
              <a:rPr lang="en-US" altLang="zh-CN" sz="2300" dirty="0">
                <a:sym typeface="+mn-ea"/>
              </a:rPr>
              <a:t>《</a:t>
            </a:r>
            <a:r>
              <a:rPr lang="zh-CN" altLang="en-US" sz="2300" dirty="0">
                <a:sym typeface="+mn-ea"/>
              </a:rPr>
              <a:t>野草</a:t>
            </a:r>
            <a:r>
              <a:rPr lang="en-US" altLang="zh-CN" sz="2300" dirty="0">
                <a:sym typeface="+mn-ea"/>
              </a:rPr>
              <a:t>·</a:t>
            </a:r>
            <a:r>
              <a:rPr lang="zh-CN" altLang="en-US" sz="2300" dirty="0">
                <a:sym typeface="+mn-ea"/>
              </a:rPr>
              <a:t>过客</a:t>
            </a:r>
            <a:r>
              <a:rPr lang="en-US" altLang="zh-CN" sz="2300" dirty="0">
                <a:sym typeface="+mn-ea"/>
              </a:rPr>
              <a:t>》</a:t>
            </a:r>
            <a:endParaRPr lang="en-US" sz="2300" dirty="0"/>
          </a:p>
          <a:p>
            <a:endParaRPr lang="en-US" sz="2300" dirty="0"/>
          </a:p>
          <a:p>
            <a:endParaRPr lang="en-US" sz="1400" dirty="0"/>
          </a:p>
        </p:txBody>
      </p:sp>
      <p:sp>
        <p:nvSpPr>
          <p:cNvPr id="6" name="内容占位符 2"/>
          <p:cNvSpPr>
            <a:spLocks noGrp="1"/>
          </p:cNvSpPr>
          <p:nvPr/>
        </p:nvSpPr>
        <p:spPr>
          <a:xfrm>
            <a:off x="1896110" y="2516505"/>
            <a:ext cx="8547735" cy="1022985"/>
          </a:xfrm>
          <a:prstGeom prst="rect">
            <a:avLst/>
          </a:prstGeom>
        </p:spPr>
        <p:txBody>
          <a:bodyPr/>
          <a:lstStyle>
            <a:lvl1pPr marL="34290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/>
          </a:p>
        </p:txBody>
      </p:sp>
      <p:sp>
        <p:nvSpPr>
          <p:cNvPr id="7" name="内容占位符 2"/>
          <p:cNvSpPr>
            <a:spLocks noGrp="1"/>
          </p:cNvSpPr>
          <p:nvPr/>
        </p:nvSpPr>
        <p:spPr>
          <a:xfrm>
            <a:off x="1879600" y="3504565"/>
            <a:ext cx="8547735" cy="1022985"/>
          </a:xfrm>
          <a:prstGeom prst="rect">
            <a:avLst/>
          </a:prstGeom>
        </p:spPr>
        <p:txBody>
          <a:bodyPr/>
          <a:lstStyle>
            <a:lvl1pPr marL="34290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/>
          </a:p>
        </p:txBody>
      </p:sp>
      <p:sp>
        <p:nvSpPr>
          <p:cNvPr id="2" name="内容占位符 2"/>
          <p:cNvSpPr>
            <a:spLocks noGrp="1"/>
          </p:cNvSpPr>
          <p:nvPr/>
        </p:nvSpPr>
        <p:spPr>
          <a:xfrm>
            <a:off x="6461825" y="2924965"/>
            <a:ext cx="5322570" cy="360025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vert="horz" lIns="101600" tIns="0" rIns="82550" bIns="0" rtlCol="0" anchor="t">
            <a:no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2400" dirty="0"/>
              <a:t>新文化运动</a:t>
            </a:r>
            <a:r>
              <a:rPr lang="en-US" altLang="zh-CN" sz="2400" dirty="0"/>
              <a:t>----</a:t>
            </a:r>
            <a:r>
              <a:rPr lang="zh-CN" altLang="en-US" sz="2400" dirty="0"/>
              <a:t>鲁迅</a:t>
            </a:r>
            <a:endParaRPr lang="en-US" altLang="zh-CN" sz="2400" dirty="0"/>
          </a:p>
          <a:p>
            <a:r>
              <a:rPr lang="zh-CN" altLang="en-US" sz="2400" dirty="0"/>
              <a:t>猛士精神</a:t>
            </a:r>
            <a:r>
              <a:rPr lang="en-US" altLang="zh-CN" sz="2400" dirty="0"/>
              <a:t>----</a:t>
            </a:r>
            <a:r>
              <a:rPr lang="zh-CN" altLang="en-US" sz="2400" dirty="0"/>
              <a:t>正视现实，斗争不懈</a:t>
            </a:r>
          </a:p>
          <a:p>
            <a:r>
              <a:rPr lang="zh-CN" altLang="en-US" sz="2400" dirty="0"/>
              <a:t>激进主义</a:t>
            </a:r>
            <a:r>
              <a:rPr lang="en-US" altLang="zh-CN" sz="2400" dirty="0"/>
              <a:t>----</a:t>
            </a:r>
            <a:r>
              <a:rPr lang="zh-CN" altLang="en-US" sz="2400" dirty="0"/>
              <a:t>否定传统，全盘西化</a:t>
            </a:r>
          </a:p>
          <a:p>
            <a:r>
              <a:rPr lang="zh-CN" altLang="en-US" sz="2400" dirty="0"/>
              <a:t>思想改造</a:t>
            </a:r>
            <a:r>
              <a:rPr lang="en-US" altLang="zh-CN" sz="2400" dirty="0"/>
              <a:t>----</a:t>
            </a:r>
            <a:r>
              <a:rPr lang="zh-CN" altLang="en-US" sz="2400" dirty="0"/>
              <a:t>改造性格，开启民智</a:t>
            </a:r>
          </a:p>
          <a:p>
            <a:r>
              <a:rPr lang="zh-CN" altLang="en-US" sz="2400" dirty="0"/>
              <a:t>革命力量</a:t>
            </a:r>
            <a:r>
              <a:rPr lang="en-US" altLang="zh-CN" sz="2400" dirty="0"/>
              <a:t>----</a:t>
            </a:r>
            <a:r>
              <a:rPr lang="zh-CN" altLang="en-US" sz="2400" dirty="0"/>
              <a:t>唤起民众，中国脊梁</a:t>
            </a:r>
          </a:p>
          <a:p>
            <a:r>
              <a:rPr lang="zh-CN" altLang="en-US" sz="2400" dirty="0"/>
              <a:t>文艺价值</a:t>
            </a:r>
            <a:r>
              <a:rPr lang="en-US" altLang="zh-CN" sz="2400" dirty="0"/>
              <a:t>----</a:t>
            </a:r>
            <a:r>
              <a:rPr lang="zh-CN" altLang="en-US" sz="2400" dirty="0"/>
              <a:t>坚持文艺是革命武器                  </a:t>
            </a:r>
          </a:p>
          <a:p>
            <a:endParaRPr lang="zh-CN" altLang="en-US" sz="2400" dirty="0"/>
          </a:p>
          <a:p>
            <a:endParaRPr lang="zh-CN" altLang="en-US" sz="2400" dirty="0"/>
          </a:p>
          <a:p>
            <a:pPr marL="0" indent="0">
              <a:buNone/>
            </a:pPr>
            <a:r>
              <a:rPr lang="zh-CN" altLang="en-US" sz="2400" dirty="0"/>
              <a:t>             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02" y="1059269"/>
            <a:ext cx="10288395" cy="1759322"/>
          </a:xfrm>
          <a:prstGeom prst="rect">
            <a:avLst/>
          </a:prstGeom>
        </p:spPr>
      </p:pic>
      <p:sp>
        <p:nvSpPr>
          <p:cNvPr id="9" name="标题 1">
            <a:extLst>
              <a:ext uri="{FF2B5EF4-FFF2-40B4-BE49-F238E27FC236}">
                <a16:creationId xmlns:a16="http://schemas.microsoft.com/office/drawing/2014/main" id="{79159EA0-546A-3A42-7515-FA44B68CDDAE}"/>
              </a:ext>
            </a:extLst>
          </p:cNvPr>
          <p:cNvSpPr>
            <a:spLocks noGrp="1"/>
          </p:cNvSpPr>
          <p:nvPr/>
        </p:nvSpPr>
        <p:spPr>
          <a:xfrm>
            <a:off x="455295" y="658365"/>
            <a:ext cx="11426190" cy="538480"/>
          </a:xfrm>
          <a:prstGeom prst="rect">
            <a:avLst/>
          </a:prstGeom>
          <a:noFill/>
          <a:ln w="9525">
            <a:noFill/>
          </a:ln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algn="ctr"/>
            <a:r>
              <a:rPr sz="2400" dirty="0"/>
              <a:t>解决</a:t>
            </a:r>
            <a:r>
              <a:rPr lang="en-US" altLang="zh-CN" sz="2400" dirty="0"/>
              <a:t>“</a:t>
            </a:r>
            <a:r>
              <a:rPr lang="zh-CN" altLang="en-US" sz="2400" dirty="0"/>
              <a:t>热衷二手结论，不愿分析原典</a:t>
            </a:r>
            <a:r>
              <a:rPr lang="en-US" altLang="zh-CN" sz="2400" dirty="0"/>
              <a:t>”</a:t>
            </a:r>
            <a:r>
              <a:rPr sz="2400" dirty="0"/>
              <a:t>的</a:t>
            </a:r>
            <a:r>
              <a:rPr lang="zh-CN" altLang="en-US" sz="2400" dirty="0"/>
              <a:t>“思维惰性”</a:t>
            </a:r>
            <a:r>
              <a:rPr sz="2400" dirty="0"/>
              <a:t>问题</a:t>
            </a:r>
          </a:p>
        </p:txBody>
      </p:sp>
      <p:sp>
        <p:nvSpPr>
          <p:cNvPr id="10" name="标题 1">
            <a:extLst>
              <a:ext uri="{FF2B5EF4-FFF2-40B4-BE49-F238E27FC236}">
                <a16:creationId xmlns:a16="http://schemas.microsoft.com/office/drawing/2014/main" id="{05CDC05C-46C3-FB71-E08A-CA5624AF1F44}"/>
              </a:ext>
            </a:extLst>
          </p:cNvPr>
          <p:cNvSpPr txBox="1"/>
          <p:nvPr/>
        </p:nvSpPr>
        <p:spPr>
          <a:xfrm>
            <a:off x="669883" y="83211"/>
            <a:ext cx="10852237" cy="537594"/>
          </a:xfrm>
          <a:prstGeom prst="rect">
            <a:avLst/>
          </a:prstGeom>
          <a:noFill/>
          <a:ln w="9525">
            <a:noFill/>
          </a:ln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algn="ctr">
              <a:spcAft>
                <a:spcPts val="0"/>
              </a:spcAft>
            </a:pPr>
            <a:r>
              <a:rPr lang="zh-CN" altLang="en-US" sz="2800" dirty="0"/>
              <a:t>实际价值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4714875" y="145415"/>
          <a:ext cx="7254875" cy="6548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013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53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0525"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>
                          <a:sym typeface="+mn-ea"/>
                        </a:rPr>
                        <a:t>《中古良吏书写的两种模式》阅读笔记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60"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600" b="0" dirty="0">
                          <a:solidFill>
                            <a:srgbClr val="FF0000"/>
                          </a:solidFill>
                        </a:rPr>
                        <a:t>线索栏</a:t>
                      </a:r>
                    </a:p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600" b="0" dirty="0">
                          <a:solidFill>
                            <a:schemeClr val="tx1"/>
                          </a:solidFill>
                        </a:rPr>
                        <a:t>一</a:t>
                      </a:r>
                      <a:r>
                        <a:rPr lang="en-US" altLang="zh-CN" sz="16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zh-CN" altLang="en-US" sz="1600" b="0" dirty="0">
                          <a:solidFill>
                            <a:schemeClr val="tx1"/>
                          </a:solidFill>
                        </a:rPr>
                        <a:t>复习笔记：</a:t>
                      </a:r>
                    </a:p>
                    <a:p>
                      <a:pPr algn="l">
                        <a:buClrTx/>
                        <a:buSzTx/>
                        <a:buFontTx/>
                        <a:buNone/>
                      </a:pPr>
                      <a:endParaRPr lang="zh-CN" alt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600" b="0" dirty="0">
                          <a:solidFill>
                            <a:srgbClr val="FF0000"/>
                          </a:solidFill>
                        </a:rPr>
                        <a:t>笔记栏</a:t>
                      </a:r>
                    </a:p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600" b="0" dirty="0">
                          <a:solidFill>
                            <a:schemeClr val="tx1"/>
                          </a:solidFill>
                        </a:rPr>
                        <a:t>一</a:t>
                      </a:r>
                      <a:r>
                        <a:rPr lang="en-US" altLang="zh-CN" sz="1600" b="0" dirty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zh-CN" alt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9535"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b="0" dirty="0">
                          <a:solidFill>
                            <a:srgbClr val="FF0000"/>
                          </a:solidFill>
                        </a:rPr>
                        <a:t>内化栏</a:t>
                      </a:r>
                    </a:p>
                    <a:p>
                      <a:pPr>
                        <a:buNone/>
                      </a:pPr>
                      <a:r>
                        <a:rPr lang="zh-CN" altLang="en-US" sz="1600" b="0" dirty="0"/>
                        <a:t>启示生成：</a:t>
                      </a:r>
                    </a:p>
                  </a:txBody>
                  <a:tcPr>
                    <a:solidFill>
                      <a:srgbClr val="B1A64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" name="图片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"/>
          <a:srcRect t="5130" r="27440" b="4796"/>
          <a:stretch>
            <a:fillRect/>
          </a:stretch>
        </p:blipFill>
        <p:spPr>
          <a:xfrm>
            <a:off x="584514" y="868910"/>
            <a:ext cx="3600455" cy="447266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46315" y="320750"/>
            <a:ext cx="39655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康奈尔笔记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669F718-21AC-032C-75A3-D3BFB40015DC}"/>
              </a:ext>
            </a:extLst>
          </p:cNvPr>
          <p:cNvSpPr txBox="1"/>
          <p:nvPr/>
        </p:nvSpPr>
        <p:spPr>
          <a:xfrm>
            <a:off x="395377" y="5517145"/>
            <a:ext cx="4116513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zh-CN" altLang="en-US" dirty="0"/>
              <a:t>大抵观书先须熟读，使其言皆若出于吾之口，继以精思，使其意皆若出于吾之心，然后可以有得尔。</a:t>
            </a:r>
            <a:endParaRPr lang="en-US" altLang="zh-CN" dirty="0"/>
          </a:p>
          <a:p>
            <a:pPr algn="r"/>
            <a:r>
              <a:rPr lang="en-US" altLang="zh-CN" dirty="0"/>
              <a:t>----</a:t>
            </a:r>
            <a:r>
              <a:rPr lang="zh-CN" altLang="en-US" dirty="0"/>
              <a:t>朱熹</a:t>
            </a:r>
            <a:r>
              <a:rPr lang="en-US" altLang="zh-CN" dirty="0"/>
              <a:t>《</a:t>
            </a:r>
            <a:r>
              <a:rPr lang="zh-CN" altLang="en-US" dirty="0"/>
              <a:t>童蒙须知</a:t>
            </a:r>
            <a:r>
              <a:rPr lang="en-US" altLang="zh-CN" dirty="0"/>
              <a:t>》</a:t>
            </a:r>
            <a:endParaRPr lang="zh-CN" alt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3" y="250846"/>
            <a:ext cx="10852237" cy="441964"/>
          </a:xfrm>
        </p:spPr>
        <p:txBody>
          <a:bodyPr>
            <a:noAutofit/>
          </a:bodyPr>
          <a:lstStyle/>
          <a:p>
            <a:pPr algn="ctr"/>
            <a:r>
              <a:rPr lang="zh-CN" altLang="en-US" sz="2800" dirty="0"/>
              <a:t>一   价值</a:t>
            </a:r>
          </a:p>
        </p:txBody>
      </p:sp>
      <p:sp>
        <p:nvSpPr>
          <p:cNvPr id="8" name="文本框 99"/>
          <p:cNvSpPr txBox="1"/>
          <p:nvPr/>
        </p:nvSpPr>
        <p:spPr>
          <a:xfrm>
            <a:off x="4444890" y="1556870"/>
            <a:ext cx="3163465" cy="5935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dirty="0"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核心素养：案例模型</a:t>
            </a:r>
            <a:endParaRPr lang="zh-CN" altLang="en-US" sz="24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9" name="文本框 99"/>
          <p:cNvSpPr txBox="1"/>
          <p:nvPr/>
        </p:nvSpPr>
        <p:spPr>
          <a:xfrm>
            <a:off x="842014" y="1556870"/>
            <a:ext cx="3163465" cy="5935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dirty="0"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公民素养：把握底线</a:t>
            </a:r>
            <a:endParaRPr lang="zh-CN" altLang="en-US" sz="24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1" name="文本框 99"/>
          <p:cNvSpPr txBox="1"/>
          <p:nvPr/>
        </p:nvSpPr>
        <p:spPr>
          <a:xfrm>
            <a:off x="4028419" y="5678675"/>
            <a:ext cx="3888270" cy="5935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dirty="0"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诸素养的整合呈现范例</a:t>
            </a:r>
            <a:endParaRPr lang="zh-CN" altLang="en-US" sz="24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2" name="文本框 99"/>
          <p:cNvSpPr txBox="1"/>
          <p:nvPr/>
        </p:nvSpPr>
        <p:spPr>
          <a:xfrm>
            <a:off x="479610" y="5678675"/>
            <a:ext cx="3888270" cy="5935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dirty="0"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教学的最高境界是教育</a:t>
            </a:r>
            <a:endParaRPr lang="zh-CN" altLang="en-US" sz="24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rcRect l="18573" r="19042"/>
          <a:stretch>
            <a:fillRect/>
          </a:stretch>
        </p:blipFill>
        <p:spPr>
          <a:xfrm>
            <a:off x="4422030" y="2493069"/>
            <a:ext cx="3090269" cy="2992049"/>
          </a:xfrm>
          <a:prstGeom prst="rect">
            <a:avLst/>
          </a:prstGeom>
        </p:spPr>
      </p:pic>
      <p:sp>
        <p:nvSpPr>
          <p:cNvPr id="3" name="文本框 99"/>
          <p:cNvSpPr txBox="1"/>
          <p:nvPr/>
        </p:nvSpPr>
        <p:spPr>
          <a:xfrm>
            <a:off x="8214468" y="1556870"/>
            <a:ext cx="3163465" cy="5935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dirty="0"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应试素养：学术情境</a:t>
            </a:r>
            <a:endParaRPr lang="zh-CN" altLang="en-US" sz="24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4" name="文本框 99"/>
          <p:cNvSpPr txBox="1"/>
          <p:nvPr/>
        </p:nvSpPr>
        <p:spPr>
          <a:xfrm>
            <a:off x="7890445" y="5678675"/>
            <a:ext cx="3888270" cy="5935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dirty="0"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适应高考的选拔性功能</a:t>
            </a:r>
            <a:endParaRPr lang="zh-CN" altLang="en-US" sz="24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6">
            <a:lum contrast="-18000"/>
          </a:blip>
          <a:srcRect t="5761" b="18856"/>
          <a:stretch>
            <a:fillRect/>
          </a:stretch>
        </p:blipFill>
        <p:spPr>
          <a:xfrm>
            <a:off x="7800945" y="2434226"/>
            <a:ext cx="3964329" cy="194420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>
            <a:lum contrast="-24000"/>
          </a:blip>
          <a:srcRect l="24594" t="17974" r="9468" b="57389"/>
          <a:stretch>
            <a:fillRect/>
          </a:stretch>
        </p:blipFill>
        <p:spPr>
          <a:xfrm>
            <a:off x="7828580" y="4571988"/>
            <a:ext cx="3909060" cy="913130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1C1035CF-1BBF-2736-60AA-5DCB379C6CF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536794" y="2276850"/>
            <a:ext cx="3687076" cy="34556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rmAutofit/>
          </a:bodyPr>
          <a:lstStyle/>
          <a:p>
            <a:pPr marL="342900" indent="-342900" algn="ctr">
              <a:lnSpc>
                <a:spcPct val="130000"/>
              </a:lnSpc>
            </a:pP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只讲立场，罔顾事实。</a:t>
            </a:r>
          </a:p>
          <a:p>
            <a:pPr marL="342900" indent="-342900" algn="ctr">
              <a:lnSpc>
                <a:spcPct val="130000"/>
              </a:lnSpc>
            </a:pP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言行极端，非此即彼。</a:t>
            </a:r>
          </a:p>
          <a:p>
            <a:pPr marL="342900" indent="-342900" algn="ctr">
              <a:lnSpc>
                <a:spcPct val="130000"/>
              </a:lnSpc>
            </a:pP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逻辑混乱，游谈无根。</a:t>
            </a:r>
          </a:p>
          <a:p>
            <a:pPr marL="342900" indent="-342900" algn="ctr">
              <a:lnSpc>
                <a:spcPct val="130000"/>
              </a:lnSpc>
            </a:pP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不会共情，缺乏思辨。</a:t>
            </a:r>
            <a:endParaRPr lang="zh-CN" altLang="en-US" sz="2400" b="1" dirty="0">
              <a:latin typeface="楷体" panose="02010609060101010101" charset="-122"/>
              <a:ea typeface="楷体" panose="02010609060101010101" charset="-122"/>
            </a:endParaRPr>
          </a:p>
          <a:p>
            <a:pPr marL="342900" indent="-342900" algn="ctr">
              <a:lnSpc>
                <a:spcPct val="130000"/>
              </a:lnSpc>
            </a:pP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迷信经验，漠视科学。</a:t>
            </a:r>
          </a:p>
          <a:p>
            <a:pPr marL="342900" indent="-342900" algn="ctr">
              <a:lnSpc>
                <a:spcPct val="130000"/>
              </a:lnSpc>
            </a:pP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无知狂妄，极端反智。</a:t>
            </a:r>
          </a:p>
          <a:p>
            <a:pPr marL="342900" indent="-342900" algn="ctr">
              <a:lnSpc>
                <a:spcPct val="130000"/>
              </a:lnSpc>
            </a:pP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权界模糊，谙熟双标。</a:t>
            </a:r>
          </a:p>
        </p:txBody>
      </p:sp>
      <p:sp>
        <p:nvSpPr>
          <p:cNvPr id="17" name="文本框 99">
            <a:extLst>
              <a:ext uri="{FF2B5EF4-FFF2-40B4-BE49-F238E27FC236}">
                <a16:creationId xmlns:a16="http://schemas.microsoft.com/office/drawing/2014/main" id="{BBBDCF39-9950-ECC7-FB8F-B75DF716C87B}"/>
              </a:ext>
            </a:extLst>
          </p:cNvPr>
          <p:cNvSpPr txBox="1"/>
          <p:nvPr/>
        </p:nvSpPr>
        <p:spPr>
          <a:xfrm>
            <a:off x="287716" y="930826"/>
            <a:ext cx="11568683" cy="49962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Font typeface="Arial" panose="020B0604020202020204" pitchFamily="34" charset="0"/>
            </a:pPr>
            <a:r>
              <a:rPr lang="zh-CN" altLang="en-US" sz="20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愿不愿读？有没有时间读？有没有收获？如何判断他有收获？性价比如何？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----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不做，有什么损失？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  <p:bldP spid="3" grpId="0"/>
      <p:bldP spid="14" grpId="0"/>
      <p:bldP spid="16" grpId="0" animBg="1"/>
      <p:bldP spid="1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44689156"/>
              </p:ext>
            </p:extLst>
          </p:nvPr>
        </p:nvGraphicFramePr>
        <p:xfrm>
          <a:off x="189230" y="145415"/>
          <a:ext cx="11780520" cy="6568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551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253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6575"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000">
                          <a:sym typeface="+mn-ea"/>
                        </a:rPr>
                        <a:t>1  </a:t>
                      </a:r>
                      <a:r>
                        <a:rPr lang="zh-CN" altLang="en-US" sz="2000">
                          <a:sym typeface="+mn-ea"/>
                        </a:rPr>
                        <a:t>晚明江南经济：国内商业、金融业和产品加工业的中心</a:t>
                      </a:r>
                      <a:r>
                        <a:rPr lang="en-US" altLang="zh-CN" sz="2000">
                          <a:sym typeface="+mn-ea"/>
                        </a:rPr>
                        <a:t>--</a:t>
                      </a:r>
                      <a:r>
                        <a:rPr lang="zh-CN" altLang="en-US" sz="2000">
                          <a:sym typeface="+mn-ea"/>
                        </a:rPr>
                        <a:t>从江南看</a:t>
                      </a:r>
                      <a:r>
                        <a:rPr lang="en-US" altLang="zh-CN" sz="2000">
                          <a:sym typeface="+mn-ea"/>
                        </a:rPr>
                        <a:t>“</a:t>
                      </a:r>
                      <a:r>
                        <a:rPr lang="zh-CN" altLang="en-US" sz="2000">
                          <a:sym typeface="+mn-ea"/>
                        </a:rPr>
                        <a:t>天下之势偏重在商</a:t>
                      </a:r>
                      <a:r>
                        <a:rPr lang="en-US" altLang="zh-CN" sz="2000">
                          <a:sym typeface="+mn-ea"/>
                        </a:rPr>
                        <a:t>”</a:t>
                      </a:r>
                      <a:r>
                        <a:rPr lang="zh-CN" altLang="en-US" sz="2000">
                          <a:sym typeface="+mn-ea"/>
                        </a:rPr>
                        <a:t>的历史性异动</a:t>
                      </a:r>
                      <a:endParaRPr lang="zh-CN" altLang="en-US" sz="20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02025"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2000" b="0">
                          <a:solidFill>
                            <a:schemeClr val="tx1"/>
                          </a:solidFill>
                        </a:rPr>
                        <a:t>线索栏</a:t>
                      </a:r>
                    </a:p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2000" b="0">
                          <a:solidFill>
                            <a:schemeClr val="tx1"/>
                          </a:solidFill>
                        </a:rPr>
                        <a:t>1 </a:t>
                      </a:r>
                      <a:r>
                        <a:rPr lang="zh-CN" altLang="en-US" sz="2000" b="0">
                          <a:solidFill>
                            <a:schemeClr val="tx1"/>
                          </a:solidFill>
                        </a:rPr>
                        <a:t>概念：商帮、市镇、货币经济、一条鞭法、朝贡、海禁、晚明海盗。</a:t>
                      </a:r>
                    </a:p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2000" b="0">
                          <a:solidFill>
                            <a:schemeClr val="tx1"/>
                          </a:solidFill>
                        </a:rPr>
                        <a:t>2 </a:t>
                      </a:r>
                      <a:r>
                        <a:rPr lang="zh-CN" altLang="en-US" sz="2000" b="0">
                          <a:solidFill>
                            <a:schemeClr val="tx1"/>
                          </a:solidFill>
                        </a:rPr>
                        <a:t>论证：请举例证明二</a:t>
                      </a:r>
                      <a:r>
                        <a:rPr lang="en-US" altLang="zh-CN" sz="2000" b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zh-CN" altLang="en-US" sz="2000" b="0">
                          <a:solidFill>
                            <a:schemeClr val="tx1"/>
                          </a:solidFill>
                        </a:rPr>
                        <a:t>。</a:t>
                      </a:r>
                    </a:p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2000" b="0">
                          <a:solidFill>
                            <a:schemeClr val="tx1"/>
                          </a:solidFill>
                        </a:rPr>
                        <a:t>3 </a:t>
                      </a:r>
                      <a:r>
                        <a:rPr lang="zh-CN" altLang="en-US" sz="2000" b="0">
                          <a:solidFill>
                            <a:schemeClr val="tx1"/>
                          </a:solidFill>
                        </a:rPr>
                        <a:t>疑问生成：</a:t>
                      </a:r>
                    </a:p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2000" b="0">
                          <a:solidFill>
                            <a:schemeClr val="tx1"/>
                          </a:solidFill>
                        </a:rPr>
                        <a:t>（</a:t>
                      </a:r>
                      <a:r>
                        <a:rPr lang="en-US" altLang="zh-CN" sz="2000" b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zh-CN" altLang="en-US" sz="2000" b="0">
                          <a:solidFill>
                            <a:schemeClr val="tx1"/>
                          </a:solidFill>
                        </a:rPr>
                        <a:t>）明清两代何以农业大国总也解决不了粮食危机？仅仅是因为人多？</a:t>
                      </a:r>
                    </a:p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2000" b="0">
                          <a:solidFill>
                            <a:schemeClr val="tx1"/>
                          </a:solidFill>
                        </a:rPr>
                        <a:t>（</a:t>
                      </a:r>
                      <a:r>
                        <a:rPr lang="en-US" altLang="zh-CN" sz="2000" b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zh-CN" altLang="en-US" sz="2000" b="0">
                          <a:solidFill>
                            <a:schemeClr val="tx1"/>
                          </a:solidFill>
                        </a:rPr>
                        <a:t>）明清两代都没有鼓励</a:t>
                      </a:r>
                      <a:r>
                        <a:rPr lang="en-US" altLang="zh-CN" sz="2000" b="0">
                          <a:solidFill>
                            <a:schemeClr val="tx1"/>
                          </a:solidFill>
                        </a:rPr>
                        <a:t>“</a:t>
                      </a:r>
                      <a:r>
                        <a:rPr lang="zh-CN" altLang="en-US" sz="2000" b="0">
                          <a:solidFill>
                            <a:schemeClr val="tx1"/>
                          </a:solidFill>
                        </a:rPr>
                        <a:t>海盗</a:t>
                      </a:r>
                      <a:r>
                        <a:rPr lang="en-US" altLang="zh-CN" sz="2000" b="0">
                          <a:solidFill>
                            <a:schemeClr val="tx1"/>
                          </a:solidFill>
                        </a:rPr>
                        <a:t>”</a:t>
                      </a:r>
                      <a:r>
                        <a:rPr lang="zh-CN" altLang="en-US" sz="2000" b="0">
                          <a:solidFill>
                            <a:schemeClr val="tx1"/>
                          </a:solidFill>
                        </a:rPr>
                        <a:t>，反而进行打压，仅仅是观念原因吗？</a:t>
                      </a:r>
                    </a:p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2000" b="0">
                          <a:solidFill>
                            <a:schemeClr val="tx1"/>
                          </a:solidFill>
                        </a:rPr>
                        <a:t>（</a:t>
                      </a:r>
                      <a:r>
                        <a:rPr lang="en-US" altLang="zh-CN" sz="2000" b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zh-CN" altLang="en-US" sz="2000" b="0">
                          <a:solidFill>
                            <a:schemeClr val="tx1"/>
                          </a:solidFill>
                        </a:rPr>
                        <a:t>）包买商现象等，是瓦解了小农经济还是强化了自然经济？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2000" b="0">
                          <a:solidFill>
                            <a:schemeClr val="tx1"/>
                          </a:solidFill>
                        </a:rPr>
                        <a:t>笔记栏</a:t>
                      </a:r>
                    </a:p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zh-CN" sz="2000" b="0">
                          <a:solidFill>
                            <a:schemeClr val="tx1"/>
                          </a:solidFill>
                        </a:rPr>
                        <a:t>一</a:t>
                      </a:r>
                      <a:r>
                        <a:rPr lang="en-US" altLang="zh-CN" sz="2000" b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zh-CN" altLang="en-US" sz="2000" b="0">
                          <a:solidFill>
                            <a:schemeClr val="tx1"/>
                          </a:solidFill>
                        </a:rPr>
                        <a:t>知识笔记：</a:t>
                      </a:r>
                    </a:p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2000" b="0">
                          <a:solidFill>
                            <a:schemeClr val="tx1"/>
                          </a:solidFill>
                        </a:rPr>
                        <a:t>晚明早期现代化特征：弃农从商、士不如商、工商业市镇、市民阶层觉醒、手工工场与包买商、产业资本、全国性市场网络形成、民间私人对外贸易、农业的市场化经营、赋役制度改革后的市场化与自由劳动力。</a:t>
                      </a:r>
                    </a:p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2000" b="0">
                          <a:solidFill>
                            <a:schemeClr val="tx1"/>
                          </a:solidFill>
                        </a:rPr>
                        <a:t>二</a:t>
                      </a:r>
                      <a:r>
                        <a:rPr lang="en-US" altLang="zh-CN" sz="2000" b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zh-CN" altLang="en-US" sz="2000" b="0">
                          <a:solidFill>
                            <a:schemeClr val="tx1"/>
                          </a:solidFill>
                        </a:rPr>
                        <a:t>重要结论：</a:t>
                      </a:r>
                      <a:endParaRPr lang="en-US" altLang="zh-CN" sz="2000" b="0">
                        <a:solidFill>
                          <a:schemeClr val="tx1"/>
                        </a:solidFill>
                      </a:endParaRPr>
                    </a:p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2000" b="0">
                          <a:solidFill>
                            <a:schemeClr val="tx1"/>
                          </a:solidFill>
                        </a:rPr>
                        <a:t>1 </a:t>
                      </a:r>
                      <a:r>
                        <a:rPr lang="zh-CN" altLang="en-US" sz="2000" b="0">
                          <a:solidFill>
                            <a:schemeClr val="tx1"/>
                          </a:solidFill>
                        </a:rPr>
                        <a:t>社会生活是一个有机的整体，任何一种新兴社会现象出现，都是社会生活诸因素合力的结果。</a:t>
                      </a:r>
                    </a:p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2000" b="0">
                          <a:solidFill>
                            <a:schemeClr val="tx1"/>
                          </a:solidFill>
                        </a:rPr>
                        <a:t>2 </a:t>
                      </a:r>
                      <a:r>
                        <a:rPr lang="zh-CN" altLang="en-US" sz="2000" b="0">
                          <a:solidFill>
                            <a:schemeClr val="tx1"/>
                          </a:solidFill>
                        </a:rPr>
                        <a:t>晚明海商与国内手工业休戚相关，且对内抗拒海禁政策，对外与西方殖民者争夺海上贸易控制权。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9840"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 b="0" dirty="0"/>
                        <a:t>总结栏</a:t>
                      </a:r>
                    </a:p>
                    <a:p>
                      <a:pPr>
                        <a:buNone/>
                      </a:pPr>
                      <a:r>
                        <a:rPr lang="zh-CN" altLang="en-US" sz="2000" b="0" dirty="0"/>
                        <a:t>启示生成：</a:t>
                      </a:r>
                      <a:r>
                        <a:rPr lang="zh-CN" altLang="en-US" sz="2000" b="0" dirty="0">
                          <a:solidFill>
                            <a:srgbClr val="FF0000"/>
                          </a:solidFill>
                        </a:rPr>
                        <a:t>新兴现象的诸因素合力举例</a:t>
                      </a:r>
                      <a:r>
                        <a:rPr lang="en-US" altLang="zh-CN" sz="2000" b="0" dirty="0">
                          <a:solidFill>
                            <a:srgbClr val="FF0000"/>
                          </a:solidFill>
                        </a:rPr>
                        <a:t>--</a:t>
                      </a:r>
                      <a:r>
                        <a:rPr lang="zh-CN" altLang="en-US" sz="2000" b="0" dirty="0">
                          <a:solidFill>
                            <a:srgbClr val="FF0000"/>
                          </a:solidFill>
                        </a:rPr>
                        <a:t>市镇</a:t>
                      </a:r>
                      <a:r>
                        <a:rPr lang="zh-CN" altLang="en-US" sz="2000" b="0" dirty="0"/>
                        <a:t>。（教学中可以通过解剖这些麻雀来达到窥斑知豹的效果）</a:t>
                      </a:r>
                    </a:p>
                    <a:p>
                      <a:pPr>
                        <a:buNone/>
                      </a:pPr>
                      <a:r>
                        <a:rPr lang="en-US" altLang="zh-CN" sz="2000" b="0" dirty="0"/>
                        <a:t> </a:t>
                      </a:r>
                      <a:r>
                        <a:rPr lang="zh-CN" altLang="en-US" sz="2000" b="0" dirty="0"/>
                        <a:t>（</a:t>
                      </a:r>
                      <a:r>
                        <a:rPr lang="en-US" altLang="zh-CN" sz="2000" b="0" dirty="0"/>
                        <a:t>1</a:t>
                      </a:r>
                      <a:r>
                        <a:rPr lang="zh-CN" altLang="en-US" sz="2000" b="0" dirty="0"/>
                        <a:t>）农业高度发展，产品剩余与劳动力剩余，导致工商业发展有了资源。（</a:t>
                      </a:r>
                      <a:r>
                        <a:rPr lang="en-US" altLang="zh-CN" sz="2000" b="0" dirty="0"/>
                        <a:t>2</a:t>
                      </a:r>
                      <a:r>
                        <a:rPr lang="zh-CN" altLang="en-US" sz="2000" b="0" dirty="0"/>
                        <a:t>）农业的专业化、商品化程度提高，需要就地进行持续的、大量的、多样的加工与交换。（</a:t>
                      </a:r>
                      <a:r>
                        <a:rPr lang="en-US" altLang="zh-CN" sz="2000" b="0" dirty="0"/>
                        <a:t>3</a:t>
                      </a:r>
                      <a:r>
                        <a:rPr lang="zh-CN" altLang="en-US" sz="2000" b="0" dirty="0"/>
                        <a:t>）一条鞭法改实物税为货币税，增强了农民的自主经营选择权；劳役与匠籍制度的松弛，劳动力得以自由。（</a:t>
                      </a:r>
                      <a:r>
                        <a:rPr lang="en-US" altLang="zh-CN" sz="2000" b="0" dirty="0"/>
                        <a:t>4</a:t>
                      </a:r>
                      <a:r>
                        <a:rPr lang="zh-CN" altLang="en-US" sz="2000" b="0" dirty="0"/>
                        <a:t>）城乡经济关系更加密切，市镇成为沟通城乡经济的中转站。（</a:t>
                      </a:r>
                      <a:r>
                        <a:rPr lang="en-US" altLang="zh-CN" sz="2000" b="0" dirty="0"/>
                        <a:t>5</a:t>
                      </a:r>
                      <a:r>
                        <a:rPr lang="zh-CN" altLang="en-US" sz="2000" b="0" dirty="0"/>
                        <a:t>）对外贸易的繁荣，民间经济得以直接与国外进行经济往来，使中国实际上已经开始融入世界经济体系。（</a:t>
                      </a:r>
                      <a:r>
                        <a:rPr lang="en-US" altLang="zh-CN" sz="2000" b="0" dirty="0"/>
                        <a:t>6</a:t>
                      </a:r>
                      <a:r>
                        <a:rPr lang="zh-CN" altLang="en-US" sz="2000" b="0" dirty="0"/>
                        <a:t>）社会观念的变化，江南地区的本末观念发生动摇，追逐经济利益成为风气。（</a:t>
                      </a:r>
                      <a:r>
                        <a:rPr lang="en-US" altLang="zh-CN" sz="2000" b="0" dirty="0"/>
                        <a:t>7</a:t>
                      </a:r>
                      <a:r>
                        <a:rPr lang="zh-CN" altLang="en-US" sz="2000" b="0" dirty="0"/>
                        <a:t>）商品化和市场化渗透到农村，产业资本与农村进行结合，包买商出现并冲击自然经济。</a:t>
                      </a:r>
                    </a:p>
                  </a:txBody>
                  <a:tcPr>
                    <a:solidFill>
                      <a:srgbClr val="B1A64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15168531"/>
              </p:ext>
            </p:extLst>
          </p:nvPr>
        </p:nvGraphicFramePr>
        <p:xfrm>
          <a:off x="189230" y="109855"/>
          <a:ext cx="11780520" cy="66103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51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28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94995">
                <a:tc gridSpan="2">
                  <a:txBody>
                    <a:bodyPr/>
                    <a:lstStyle/>
                    <a:p>
                      <a:pPr marL="34290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altLang="zh-CN" sz="2000">
                          <a:sym typeface="+mn-ea"/>
                        </a:rPr>
                        <a:t>4   “</a:t>
                      </a:r>
                      <a:r>
                        <a:rPr lang="zh-CN" altLang="en-US" sz="2000">
                          <a:sym typeface="+mn-ea"/>
                        </a:rPr>
                        <a:t>苏之于海内，盖所谓得气先者也</a:t>
                      </a:r>
                      <a:r>
                        <a:rPr lang="en-US" altLang="zh-CN" sz="2000">
                          <a:sym typeface="+mn-ea"/>
                        </a:rPr>
                        <a:t>”--</a:t>
                      </a:r>
                      <a:r>
                        <a:rPr lang="zh-CN" altLang="en-US" sz="2000">
                          <a:sym typeface="+mn-ea"/>
                        </a:rPr>
                        <a:t>江南学风的演变与学术新路的开启</a:t>
                      </a:r>
                      <a:endParaRPr lang="zh-CN" altLang="en-US" sz="20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80715"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2000" b="0">
                          <a:solidFill>
                            <a:schemeClr val="tx1"/>
                          </a:solidFill>
                        </a:rPr>
                        <a:t>线索栏</a:t>
                      </a:r>
                    </a:p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2000" b="0">
                          <a:solidFill>
                            <a:schemeClr val="tx1"/>
                          </a:solidFill>
                        </a:rPr>
                        <a:t>1 </a:t>
                      </a:r>
                      <a:r>
                        <a:rPr lang="zh-CN" altLang="en-US" sz="2000" b="0">
                          <a:solidFill>
                            <a:schemeClr val="tx1"/>
                          </a:solidFill>
                        </a:rPr>
                        <a:t>概念：实学。</a:t>
                      </a:r>
                    </a:p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2000" b="0">
                          <a:solidFill>
                            <a:schemeClr val="tx1"/>
                          </a:solidFill>
                        </a:rPr>
                        <a:t>2 </a:t>
                      </a:r>
                      <a:r>
                        <a:rPr lang="zh-CN" altLang="en-US" sz="2000" b="0">
                          <a:solidFill>
                            <a:schemeClr val="tx1"/>
                          </a:solidFill>
                        </a:rPr>
                        <a:t>疑问生成：</a:t>
                      </a:r>
                    </a:p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2000" b="0">
                          <a:solidFill>
                            <a:schemeClr val="tx1"/>
                          </a:solidFill>
                        </a:rPr>
                        <a:t>（</a:t>
                      </a:r>
                      <a:r>
                        <a:rPr lang="en-US" altLang="zh-CN" sz="2000" b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zh-CN" altLang="en-US" sz="2000" b="0">
                          <a:solidFill>
                            <a:schemeClr val="tx1"/>
                          </a:solidFill>
                        </a:rPr>
                        <a:t>）程朱理学与陆王心学的学术流弊分别是什么？又怎样影响到了政治与社会？</a:t>
                      </a:r>
                    </a:p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2000" b="0">
                          <a:solidFill>
                            <a:schemeClr val="tx1"/>
                          </a:solidFill>
                        </a:rPr>
                        <a:t>（</a:t>
                      </a:r>
                      <a:r>
                        <a:rPr lang="en-US" altLang="zh-CN" sz="2000" b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zh-CN" altLang="en-US" sz="2000" b="0">
                          <a:solidFill>
                            <a:schemeClr val="tx1"/>
                          </a:solidFill>
                        </a:rPr>
                        <a:t>）清初实学对汉学、宋学进行了怎样的批判性继承？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2000" b="0">
                          <a:solidFill>
                            <a:schemeClr val="tx1"/>
                          </a:solidFill>
                        </a:rPr>
                        <a:t>笔记栏</a:t>
                      </a:r>
                    </a:p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2000" b="0">
                          <a:solidFill>
                            <a:schemeClr val="tx1"/>
                          </a:solidFill>
                        </a:rPr>
                        <a:t>1 </a:t>
                      </a:r>
                      <a:r>
                        <a:rPr lang="zh-CN" altLang="en-US" sz="2000" b="0">
                          <a:solidFill>
                            <a:schemeClr val="tx1"/>
                          </a:solidFill>
                        </a:rPr>
                        <a:t>程朱理学的根本弊病在于</a:t>
                      </a:r>
                      <a:r>
                        <a:rPr lang="en-US" altLang="zh-CN" sz="2000" b="0">
                          <a:solidFill>
                            <a:schemeClr val="tx1"/>
                          </a:solidFill>
                        </a:rPr>
                        <a:t>“</a:t>
                      </a:r>
                      <a:r>
                        <a:rPr lang="zh-CN" altLang="en-US" sz="2000" b="0">
                          <a:solidFill>
                            <a:schemeClr val="tx1"/>
                          </a:solidFill>
                        </a:rPr>
                        <a:t>伪</a:t>
                      </a:r>
                      <a:r>
                        <a:rPr lang="en-US" altLang="zh-CN" sz="2000" b="0">
                          <a:solidFill>
                            <a:schemeClr val="tx1"/>
                          </a:solidFill>
                        </a:rPr>
                        <a:t>”</a:t>
                      </a:r>
                      <a:r>
                        <a:rPr lang="zh-CN" altLang="en-US" sz="2000" b="0">
                          <a:solidFill>
                            <a:schemeClr val="tx1"/>
                          </a:solidFill>
                        </a:rPr>
                        <a:t>，</a:t>
                      </a:r>
                      <a:r>
                        <a:rPr lang="en-US" altLang="zh-CN" sz="2000" b="0">
                          <a:solidFill>
                            <a:schemeClr val="tx1"/>
                          </a:solidFill>
                        </a:rPr>
                        <a:t>“</a:t>
                      </a:r>
                      <a:r>
                        <a:rPr lang="zh-CN" altLang="en-US" sz="2000" b="0">
                          <a:solidFill>
                            <a:schemeClr val="tx1"/>
                          </a:solidFill>
                        </a:rPr>
                        <a:t>存理灭欲</a:t>
                      </a:r>
                      <a:r>
                        <a:rPr lang="en-US" altLang="zh-CN" sz="2000" b="0">
                          <a:solidFill>
                            <a:schemeClr val="tx1"/>
                          </a:solidFill>
                        </a:rPr>
                        <a:t>”</a:t>
                      </a:r>
                      <a:r>
                        <a:rPr lang="zh-CN" altLang="en-US" sz="2000" b="0">
                          <a:solidFill>
                            <a:schemeClr val="tx1"/>
                          </a:solidFill>
                        </a:rPr>
                        <a:t>的道德标准苛刻的不近人情，且强迫人接受，为了弥合外在的道德律令与主体行为之间的矛盾，只有作伪一途。</a:t>
                      </a:r>
                    </a:p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2000" b="0">
                          <a:solidFill>
                            <a:schemeClr val="tx1"/>
                          </a:solidFill>
                        </a:rPr>
                        <a:t>2 </a:t>
                      </a:r>
                      <a:r>
                        <a:rPr lang="zh-CN" altLang="en-US" sz="2000" b="0">
                          <a:solidFill>
                            <a:schemeClr val="tx1"/>
                          </a:solidFill>
                        </a:rPr>
                        <a:t>东林党人肯定王学的思想解放作用，但也批判王学末流</a:t>
                      </a:r>
                      <a:r>
                        <a:rPr lang="en-US" altLang="zh-CN" sz="2000" b="0">
                          <a:solidFill>
                            <a:schemeClr val="tx1"/>
                          </a:solidFill>
                        </a:rPr>
                        <a:t>“</a:t>
                      </a:r>
                      <a:r>
                        <a:rPr lang="zh-CN" altLang="en-US" sz="2000" b="0">
                          <a:solidFill>
                            <a:schemeClr val="tx1"/>
                          </a:solidFill>
                        </a:rPr>
                        <a:t>空谈性命</a:t>
                      </a:r>
                      <a:r>
                        <a:rPr lang="en-US" altLang="zh-CN" sz="2000" b="0">
                          <a:solidFill>
                            <a:schemeClr val="tx1"/>
                          </a:solidFill>
                        </a:rPr>
                        <a:t>”</a:t>
                      </a:r>
                      <a:r>
                        <a:rPr lang="zh-CN" altLang="en-US" sz="2000" b="0">
                          <a:solidFill>
                            <a:schemeClr val="tx1"/>
                          </a:solidFill>
                        </a:rPr>
                        <a:t>的流弊，其论学宗旨将</a:t>
                      </a:r>
                      <a:r>
                        <a:rPr lang="en-US" altLang="zh-CN" sz="2000" b="0">
                          <a:solidFill>
                            <a:schemeClr val="tx1"/>
                          </a:solidFill>
                        </a:rPr>
                        <a:t>“</a:t>
                      </a:r>
                      <a:r>
                        <a:rPr lang="zh-CN" altLang="en-US" sz="2000" b="0">
                          <a:solidFill>
                            <a:schemeClr val="tx1"/>
                          </a:solidFill>
                        </a:rPr>
                        <a:t>由虚返实</a:t>
                      </a:r>
                      <a:r>
                        <a:rPr lang="en-US" altLang="zh-CN" sz="2000" b="0">
                          <a:solidFill>
                            <a:schemeClr val="tx1"/>
                          </a:solidFill>
                        </a:rPr>
                        <a:t>”</a:t>
                      </a:r>
                      <a:r>
                        <a:rPr lang="zh-CN" altLang="en-US" sz="2000" b="0">
                          <a:solidFill>
                            <a:schemeClr val="tx1"/>
                          </a:solidFill>
                        </a:rPr>
                        <a:t>与</a:t>
                      </a:r>
                      <a:r>
                        <a:rPr lang="en-US" altLang="zh-CN" sz="2000" b="0">
                          <a:solidFill>
                            <a:schemeClr val="tx1"/>
                          </a:solidFill>
                        </a:rPr>
                        <a:t>“</a:t>
                      </a:r>
                      <a:r>
                        <a:rPr lang="zh-CN" altLang="en-US" sz="2000" b="0">
                          <a:solidFill>
                            <a:schemeClr val="tx1"/>
                          </a:solidFill>
                        </a:rPr>
                        <a:t>由王返朱</a:t>
                      </a:r>
                      <a:r>
                        <a:rPr lang="en-US" altLang="zh-CN" sz="2000" b="0">
                          <a:solidFill>
                            <a:schemeClr val="tx1"/>
                          </a:solidFill>
                        </a:rPr>
                        <a:t>”</a:t>
                      </a:r>
                      <a:r>
                        <a:rPr lang="zh-CN" altLang="en-US" sz="2000" b="0">
                          <a:solidFill>
                            <a:schemeClr val="tx1"/>
                          </a:solidFill>
                        </a:rPr>
                        <a:t>联系起来，在顾炎武思想中也有体现。</a:t>
                      </a:r>
                    </a:p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2000" b="0">
                          <a:solidFill>
                            <a:schemeClr val="tx1"/>
                          </a:solidFill>
                        </a:rPr>
                        <a:t>3 </a:t>
                      </a:r>
                      <a:r>
                        <a:rPr lang="zh-CN" altLang="en-US" sz="2000" b="0">
                          <a:solidFill>
                            <a:schemeClr val="tx1"/>
                          </a:solidFill>
                        </a:rPr>
                        <a:t>明末清初的部分学者，推崇实学，重实际、重实践、重实证的新的学风。第一，他们冲破儒家道统、象数迷信的束缚，掀起了一股面向自然、研究新兴质测之学的潮流。第二，同时出现了一股研究朴学的潮流。</a:t>
                      </a:r>
                    </a:p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2000" b="0">
                          <a:solidFill>
                            <a:schemeClr val="tx1"/>
                          </a:solidFill>
                        </a:rPr>
                        <a:t>4 </a:t>
                      </a:r>
                      <a:r>
                        <a:rPr lang="zh-CN" altLang="en-US" sz="2000" b="0">
                          <a:solidFill>
                            <a:schemeClr val="tx1"/>
                          </a:solidFill>
                        </a:rPr>
                        <a:t>明末清初的文风，批判复古主义文风，强调内心的真情实感。</a:t>
                      </a:r>
                    </a:p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2000" b="0">
                          <a:solidFill>
                            <a:schemeClr val="tx1"/>
                          </a:solidFill>
                        </a:rPr>
                        <a:t>5 </a:t>
                      </a:r>
                      <a:r>
                        <a:rPr lang="zh-CN" altLang="en-US" sz="2000" b="0">
                          <a:solidFill>
                            <a:schemeClr val="tx1"/>
                          </a:solidFill>
                        </a:rPr>
                        <a:t>明末清初的思想，主张</a:t>
                      </a:r>
                      <a:r>
                        <a:rPr lang="en-US" altLang="zh-CN" sz="2000" b="0">
                          <a:solidFill>
                            <a:schemeClr val="tx1"/>
                          </a:solidFill>
                        </a:rPr>
                        <a:t>“</a:t>
                      </a:r>
                      <a:r>
                        <a:rPr lang="zh-CN" altLang="en-US" sz="2000" b="0">
                          <a:solidFill>
                            <a:schemeClr val="tx1"/>
                          </a:solidFill>
                        </a:rPr>
                        <a:t>经学即理学</a:t>
                      </a:r>
                      <a:r>
                        <a:rPr lang="en-US" altLang="zh-CN" sz="2000" b="0">
                          <a:solidFill>
                            <a:schemeClr val="tx1"/>
                          </a:solidFill>
                        </a:rPr>
                        <a:t>”</a:t>
                      </a:r>
                      <a:r>
                        <a:rPr lang="zh-CN" altLang="en-US" sz="2000" b="0">
                          <a:solidFill>
                            <a:schemeClr val="tx1"/>
                          </a:solidFill>
                        </a:rPr>
                        <a:t>，</a:t>
                      </a:r>
                      <a:r>
                        <a:rPr lang="en-US" altLang="zh-CN" sz="2000" b="0">
                          <a:solidFill>
                            <a:schemeClr val="tx1"/>
                          </a:solidFill>
                        </a:rPr>
                        <a:t>“</a:t>
                      </a:r>
                      <a:r>
                        <a:rPr lang="zh-CN" altLang="en-US" sz="2000" b="0">
                          <a:solidFill>
                            <a:schemeClr val="tx1"/>
                          </a:solidFill>
                        </a:rPr>
                        <a:t>明经以为世用</a:t>
                      </a:r>
                      <a:r>
                        <a:rPr lang="en-US" altLang="zh-CN" sz="2000" b="0">
                          <a:solidFill>
                            <a:schemeClr val="tx1"/>
                          </a:solidFill>
                        </a:rPr>
                        <a:t>”</a:t>
                      </a:r>
                      <a:r>
                        <a:rPr lang="zh-CN" altLang="en-US" sz="2000" b="0">
                          <a:solidFill>
                            <a:schemeClr val="tx1"/>
                          </a:solidFill>
                        </a:rPr>
                        <a:t>。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7315"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 b="0" dirty="0"/>
                        <a:t>总结栏</a:t>
                      </a:r>
                    </a:p>
                    <a:p>
                      <a:pPr>
                        <a:buNone/>
                      </a:pPr>
                      <a:r>
                        <a:rPr lang="zh-CN" altLang="en-US" sz="2000" b="0" dirty="0"/>
                        <a:t>启示生成：</a:t>
                      </a:r>
                      <a:r>
                        <a:rPr lang="zh-CN" altLang="en-US" sz="2000" b="0" dirty="0">
                          <a:solidFill>
                            <a:srgbClr val="FF0000"/>
                          </a:solidFill>
                        </a:rPr>
                        <a:t>程朱理学的学术流弊及其后果在于</a:t>
                      </a:r>
                      <a:r>
                        <a:rPr lang="zh-CN" altLang="en-US" sz="2000" b="0" dirty="0"/>
                        <a:t>：精英主义导致世俗层面不易接受、泛道德主义导致虚伪常态化与戕害人的自然欲求、强调主体必须合乎于外在客体使得所求之</a:t>
                      </a:r>
                      <a:r>
                        <a:rPr lang="en-US" altLang="zh-CN" sz="2000" b="0" dirty="0"/>
                        <a:t>“</a:t>
                      </a:r>
                      <a:r>
                        <a:rPr lang="zh-CN" altLang="en-US" sz="2000" b="0" dirty="0"/>
                        <a:t>理</a:t>
                      </a:r>
                      <a:r>
                        <a:rPr lang="en-US" altLang="zh-CN" sz="2000" b="0" dirty="0"/>
                        <a:t>”</a:t>
                      </a:r>
                      <a:r>
                        <a:rPr lang="zh-CN" altLang="en-US" sz="2000" b="0" dirty="0"/>
                        <a:t>与</a:t>
                      </a:r>
                      <a:r>
                        <a:rPr lang="en-US" altLang="zh-CN" sz="2000" b="0" dirty="0"/>
                        <a:t>“</a:t>
                      </a:r>
                      <a:r>
                        <a:rPr lang="zh-CN" altLang="en-US" sz="2000" b="0" dirty="0"/>
                        <a:t>我心</a:t>
                      </a:r>
                      <a:r>
                        <a:rPr lang="en-US" altLang="zh-CN" sz="2000" b="0" dirty="0"/>
                        <a:t>”</a:t>
                      </a:r>
                      <a:r>
                        <a:rPr lang="zh-CN" altLang="en-US" sz="2000" b="0" dirty="0"/>
                        <a:t>并不相通、过度强调</a:t>
                      </a:r>
                      <a:r>
                        <a:rPr lang="en-US" altLang="zh-CN" sz="2000" b="0" dirty="0"/>
                        <a:t>“</a:t>
                      </a:r>
                      <a:r>
                        <a:rPr lang="zh-CN" altLang="en-US" sz="2000" b="0" dirty="0"/>
                        <a:t>微言大义</a:t>
                      </a:r>
                      <a:r>
                        <a:rPr lang="en-US" altLang="zh-CN" sz="2000" b="0" dirty="0"/>
                        <a:t>”</a:t>
                      </a:r>
                      <a:r>
                        <a:rPr lang="zh-CN" altLang="en-US" sz="2000" b="0" dirty="0"/>
                        <a:t>而缺乏科学性、过分强调尊崇权威而导致为专制辩护以及学术环境固化</a:t>
                      </a:r>
                      <a:r>
                        <a:rPr lang="en-US" altLang="zh-CN" sz="2000" b="0" dirty="0"/>
                        <a:t>……</a:t>
                      </a:r>
                      <a:r>
                        <a:rPr lang="zh-CN" altLang="en-US" sz="2000" b="0" dirty="0"/>
                        <a:t>陆王心学的学术流弊及其后果在于：淡漠</a:t>
                      </a:r>
                      <a:r>
                        <a:rPr lang="en-US" altLang="zh-CN" sz="2000" b="0" dirty="0"/>
                        <a:t>“</a:t>
                      </a:r>
                      <a:r>
                        <a:rPr lang="zh-CN" altLang="en-US" sz="2000" b="0" dirty="0"/>
                        <a:t>格物</a:t>
                      </a:r>
                      <a:r>
                        <a:rPr lang="en-US" altLang="zh-CN" sz="2000" b="0" dirty="0"/>
                        <a:t>”</a:t>
                      </a:r>
                      <a:r>
                        <a:rPr lang="zh-CN" altLang="en-US" sz="2000" b="0" dirty="0"/>
                        <a:t>而造成反智主义、崇尚</a:t>
                      </a:r>
                      <a:r>
                        <a:rPr lang="en-US" altLang="zh-CN" sz="2000" b="0" dirty="0"/>
                        <a:t>“</a:t>
                      </a:r>
                      <a:r>
                        <a:rPr lang="zh-CN" altLang="en-US" sz="2000" b="0" dirty="0"/>
                        <a:t>本心</a:t>
                      </a:r>
                      <a:r>
                        <a:rPr lang="en-US" altLang="zh-CN" sz="2000" b="0" dirty="0"/>
                        <a:t>”</a:t>
                      </a:r>
                      <a:r>
                        <a:rPr lang="zh-CN" altLang="en-US" sz="2000" b="0" dirty="0"/>
                        <a:t>导致了社会道德秩序的混乱、主张佛理式的</a:t>
                      </a:r>
                      <a:r>
                        <a:rPr lang="en-US" altLang="zh-CN" sz="2000" b="0" dirty="0"/>
                        <a:t>“</a:t>
                      </a:r>
                      <a:r>
                        <a:rPr lang="zh-CN" altLang="en-US" sz="2000" b="0" dirty="0"/>
                        <a:t>顿悟</a:t>
                      </a:r>
                      <a:r>
                        <a:rPr lang="en-US" altLang="zh-CN" sz="2000" b="0" dirty="0"/>
                        <a:t>”</a:t>
                      </a:r>
                      <a:r>
                        <a:rPr lang="zh-CN" altLang="en-US" sz="2000" b="0" dirty="0"/>
                        <a:t>导致儒学不端、过度强调人生哲学忽视而导致对自然科学的淡漠以及忽略实学</a:t>
                      </a:r>
                      <a:r>
                        <a:rPr lang="en-US" altLang="zh-CN" sz="2000" b="0" dirty="0"/>
                        <a:t>……</a:t>
                      </a:r>
                      <a:r>
                        <a:rPr lang="zh-CN" altLang="en-US" sz="2000" b="0" dirty="0"/>
                        <a:t>阳明心学开启了新的学术风气，其思想解放趋向却在明清交际时期突破了宋明理学的局限，开启出新的学风、文风，甚至政风，宋明理学甚至传统儒学都接受了一次重新考量与反思，不同的群体对传统儒学进行了富有真知灼见的各种批判与继承，儒学又一次在内省中得以发展，且孕育出早期近代化的些许成果。</a:t>
                      </a:r>
                    </a:p>
                  </a:txBody>
                  <a:tcPr>
                    <a:solidFill>
                      <a:srgbClr val="B1A64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BFAFDD45-4FC7-6DCE-56F2-53B346C5035E}"/>
              </a:ext>
            </a:extLst>
          </p:cNvPr>
          <p:cNvSpPr/>
          <p:nvPr/>
        </p:nvSpPr>
        <p:spPr>
          <a:xfrm>
            <a:off x="2711765" y="2780955"/>
            <a:ext cx="6984485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8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感谢垂听</a:t>
            </a:r>
          </a:p>
        </p:txBody>
      </p:sp>
      <p:pic>
        <p:nvPicPr>
          <p:cNvPr id="5" name="图片 4" descr="微信名片">
            <a:extLst>
              <a:ext uri="{FF2B5EF4-FFF2-40B4-BE49-F238E27FC236}">
                <a16:creationId xmlns:a16="http://schemas.microsoft.com/office/drawing/2014/main" id="{1ABBAFF7-D30C-247C-64E4-761DDCE58B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905" t="38150" r="14781" b="20726"/>
          <a:stretch>
            <a:fillRect/>
          </a:stretch>
        </p:blipFill>
        <p:spPr>
          <a:xfrm>
            <a:off x="9624245" y="404790"/>
            <a:ext cx="1570355" cy="163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6400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9"/>
          <p:cNvSpPr txBox="1"/>
          <p:nvPr/>
        </p:nvSpPr>
        <p:spPr>
          <a:xfrm>
            <a:off x="975005" y="332785"/>
            <a:ext cx="1043669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</a:pPr>
            <a:r>
              <a:rPr lang="zh-CN" altLang="zh-CN" sz="2800" b="1" dirty="0">
                <a:latin typeface="微软雅黑" panose="020B0503020204020204" charset="-122"/>
                <a:ea typeface="微软雅黑" panose="020B0503020204020204" charset="-122"/>
              </a:rPr>
              <a:t>二  特点</a:t>
            </a:r>
          </a:p>
        </p:txBody>
      </p:sp>
      <p:graphicFrame>
        <p:nvGraphicFramePr>
          <p:cNvPr id="3" name="表格 2"/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05553856"/>
              </p:ext>
            </p:extLst>
          </p:nvPr>
        </p:nvGraphicFramePr>
        <p:xfrm>
          <a:off x="3749675" y="3061965"/>
          <a:ext cx="4648200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52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98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30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400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楷体" panose="02010609060101010101" charset="-122"/>
                          <a:ea typeface="楷体" panose="02010609060101010101" charset="-122"/>
                        </a:rPr>
                        <a:t>高校阅读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楷体" panose="02010609060101010101" charset="-122"/>
                          <a:ea typeface="楷体" panose="02010609060101010101" charset="-122"/>
                        </a:rPr>
                        <a:t>中学阅读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楷体" panose="02010609060101010101" charset="-122"/>
                          <a:ea typeface="楷体" panose="02010609060101010101" charset="-122"/>
                        </a:rPr>
                        <a:t>选择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楷体" panose="02010609060101010101" charset="-122"/>
                          <a:ea typeface="楷体" panose="02010609060101010101" charset="-122"/>
                        </a:rPr>
                        <a:t>学生自主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楷体" panose="02010609060101010101" charset="-122"/>
                          <a:ea typeface="楷体" panose="02010609060101010101" charset="-122"/>
                        </a:rPr>
                        <a:t>教师主导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楷体" panose="02010609060101010101" charset="-122"/>
                          <a:ea typeface="楷体" panose="02010609060101010101" charset="-122"/>
                        </a:rPr>
                        <a:t>篇幅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楷体" panose="02010609060101010101" charset="-122"/>
                          <a:ea typeface="楷体" panose="02010609060101010101" charset="-122"/>
                        </a:rPr>
                        <a:t>学位论文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楷体" panose="02010609060101010101" charset="-122"/>
                          <a:ea typeface="楷体" panose="02010609060101010101" charset="-122"/>
                        </a:rPr>
                        <a:t>期刊论文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楷体" panose="02010609060101010101" charset="-122"/>
                          <a:ea typeface="楷体" panose="02010609060101010101" charset="-122"/>
                        </a:rPr>
                        <a:t>侧重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楷体" panose="02010609060101010101" charset="-122"/>
                          <a:ea typeface="楷体" panose="02010609060101010101" charset="-122"/>
                        </a:rPr>
                        <a:t>前沿动态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楷体" panose="02010609060101010101" charset="-122"/>
                          <a:ea typeface="楷体" panose="02010609060101010101" charset="-122"/>
                        </a:rPr>
                        <a:t>基础强化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dirty="0">
                          <a:latin typeface="楷体" panose="02010609060101010101" charset="-122"/>
                          <a:ea typeface="楷体" panose="02010609060101010101" charset="-122"/>
                        </a:rPr>
                        <a:t>关注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dirty="0">
                          <a:latin typeface="楷体" panose="02010609060101010101" charset="-122"/>
                          <a:ea typeface="楷体" panose="02010609060101010101" charset="-122"/>
                        </a:rPr>
                        <a:t>结论突破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dirty="0">
                          <a:latin typeface="楷体" panose="02010609060101010101" charset="-122"/>
                          <a:ea typeface="楷体" panose="02010609060101010101" charset="-122"/>
                        </a:rPr>
                        <a:t>素养磨砺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dirty="0">
                          <a:latin typeface="楷体" panose="02010609060101010101" charset="-122"/>
                          <a:ea typeface="楷体" panose="02010609060101010101" charset="-122"/>
                        </a:rPr>
                        <a:t>呈现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dirty="0">
                          <a:latin typeface="楷体" panose="02010609060101010101" charset="-122"/>
                          <a:ea typeface="楷体" panose="02010609060101010101" charset="-122"/>
                        </a:rPr>
                        <a:t>海量文献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dirty="0">
                          <a:latin typeface="楷体" panose="02010609060101010101" charset="-122"/>
                          <a:ea typeface="楷体" panose="02010609060101010101" charset="-122"/>
                        </a:rPr>
                        <a:t>读书笔记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19" name="组合 18"/>
          <p:cNvGrpSpPr/>
          <p:nvPr/>
        </p:nvGrpSpPr>
        <p:grpSpPr>
          <a:xfrm>
            <a:off x="8560502" y="1682962"/>
            <a:ext cx="3300020" cy="4608320"/>
            <a:chOff x="856" y="2216"/>
            <a:chExt cx="6176" cy="7541"/>
          </a:xfrm>
        </p:grpSpPr>
        <p:grpSp>
          <p:nvGrpSpPr>
            <p:cNvPr id="13" name="组合 12"/>
            <p:cNvGrpSpPr/>
            <p:nvPr/>
          </p:nvGrpSpPr>
          <p:grpSpPr>
            <a:xfrm>
              <a:off x="858" y="6435"/>
              <a:ext cx="6174" cy="3322"/>
              <a:chOff x="1197" y="6435"/>
              <a:chExt cx="6174" cy="3322"/>
            </a:xfrm>
          </p:grpSpPr>
          <p:pic>
            <p:nvPicPr>
              <p:cNvPr id="4" name="图片 3"/>
              <p:cNvPicPr>
                <a:picLocks noChangeAspect="1"/>
              </p:cNvPicPr>
              <p:nvPr/>
            </p:nvPicPr>
            <p:blipFill>
              <a:blip r:embed="rId5"/>
              <a:srcRect t="17764" b="42236"/>
              <a:stretch>
                <a:fillRect/>
              </a:stretch>
            </p:blipFill>
            <p:spPr>
              <a:xfrm>
                <a:off x="1197" y="6435"/>
                <a:ext cx="6087" cy="2880"/>
              </a:xfrm>
              <a:prstGeom prst="rect">
                <a:avLst/>
              </a:prstGeom>
            </p:spPr>
          </p:pic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5"/>
              <a:srcRect b="93847"/>
              <a:stretch>
                <a:fillRect/>
              </a:stretch>
            </p:blipFill>
            <p:spPr>
              <a:xfrm>
                <a:off x="1285" y="9315"/>
                <a:ext cx="6087" cy="443"/>
              </a:xfrm>
              <a:prstGeom prst="rect">
                <a:avLst/>
              </a:prstGeom>
            </p:spPr>
          </p:pic>
        </p:grpSp>
        <p:grpSp>
          <p:nvGrpSpPr>
            <p:cNvPr id="15" name="组合 14"/>
            <p:cNvGrpSpPr/>
            <p:nvPr/>
          </p:nvGrpSpPr>
          <p:grpSpPr>
            <a:xfrm>
              <a:off x="856" y="2216"/>
              <a:ext cx="6088" cy="3949"/>
              <a:chOff x="1195" y="2216"/>
              <a:chExt cx="6088" cy="3949"/>
            </a:xfrm>
          </p:grpSpPr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5"/>
              <a:srcRect t="56222"/>
              <a:stretch>
                <a:fillRect/>
              </a:stretch>
            </p:blipFill>
            <p:spPr>
              <a:xfrm>
                <a:off x="1196" y="3013"/>
                <a:ext cx="6087" cy="3152"/>
              </a:xfrm>
              <a:prstGeom prst="rect">
                <a:avLst/>
              </a:prstGeom>
            </p:spPr>
          </p:pic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5"/>
              <a:srcRect t="6708" b="82222"/>
              <a:stretch>
                <a:fillRect/>
              </a:stretch>
            </p:blipFill>
            <p:spPr>
              <a:xfrm>
                <a:off x="1195" y="2216"/>
                <a:ext cx="6088" cy="797"/>
              </a:xfrm>
              <a:prstGeom prst="rect">
                <a:avLst/>
              </a:prstGeom>
            </p:spPr>
          </p:pic>
        </p:grpSp>
      </p:grpSp>
      <p:sp>
        <p:nvSpPr>
          <p:cNvPr id="16" name="文本框 99"/>
          <p:cNvSpPr txBox="1"/>
          <p:nvPr/>
        </p:nvSpPr>
        <p:spPr>
          <a:xfrm>
            <a:off x="4369435" y="2199898"/>
            <a:ext cx="3489960" cy="58105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Font typeface="Arial" panose="020B0604020202020204" pitchFamily="34" charset="0"/>
            </a:pP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目标务实，有的放矢</a:t>
            </a:r>
          </a:p>
        </p:txBody>
      </p:sp>
      <p:pic>
        <p:nvPicPr>
          <p:cNvPr id="3074" name="Picture 2" descr="img1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01" r="23988"/>
          <a:stretch>
            <a:fillRect/>
          </a:stretch>
        </p:blipFill>
        <p:spPr bwMode="auto">
          <a:xfrm>
            <a:off x="264159" y="1736437"/>
            <a:ext cx="3300019" cy="450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文本框 99">
            <a:extLst>
              <a:ext uri="{FF2B5EF4-FFF2-40B4-BE49-F238E27FC236}">
                <a16:creationId xmlns:a16="http://schemas.microsoft.com/office/drawing/2014/main" id="{3A32CD89-CE89-3ECC-3C1E-442C6B966D2C}"/>
              </a:ext>
            </a:extLst>
          </p:cNvPr>
          <p:cNvSpPr txBox="1"/>
          <p:nvPr/>
        </p:nvSpPr>
        <p:spPr>
          <a:xfrm>
            <a:off x="191590" y="930826"/>
            <a:ext cx="11736815" cy="49962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Font typeface="Arial" panose="020B0604020202020204" pitchFamily="34" charset="0"/>
            </a:pPr>
            <a:r>
              <a:rPr lang="zh-CN" altLang="en-US" sz="20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教育是迷恋他人成长的艺术。教师须俯下身来，换位思考，在“如何提高学生的学养”方面积极探索。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132910"/>
            <a:ext cx="5366903" cy="396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99"/>
          <p:cNvSpPr txBox="1"/>
          <p:nvPr/>
        </p:nvSpPr>
        <p:spPr>
          <a:xfrm>
            <a:off x="984530" y="314850"/>
            <a:ext cx="1043669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</a:pPr>
            <a:r>
              <a:rPr lang="zh-CN" altLang="zh-CN" sz="2800" b="1" dirty="0">
                <a:latin typeface="微软雅黑" panose="020B0503020204020204" charset="-122"/>
                <a:ea typeface="微软雅黑" panose="020B0503020204020204" charset="-122"/>
              </a:rPr>
              <a:t>三  </a:t>
            </a:r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</a:rPr>
              <a:t>目的</a:t>
            </a:r>
            <a:endParaRPr lang="zh-CN" altLang="zh-CN" sz="28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433070" y="1984375"/>
            <a:ext cx="5607050" cy="443611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571500" indent="-5715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600" spc="200" noProof="1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ea typeface="汉仪旗黑-85S" pitchFamily="18" charset="-122"/>
                <a:cs typeface="+mn-cs"/>
              </a:rPr>
              <a:t>映射所学，检测已知程度</a:t>
            </a:r>
          </a:p>
          <a:p>
            <a:pPr marL="571500" indent="-5715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600" spc="200" noProof="1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ea typeface="汉仪旗黑-85S" pitchFamily="18" charset="-122"/>
                <a:cs typeface="+mn-cs"/>
              </a:rPr>
              <a:t>对接真题，反复磨砺素养</a:t>
            </a:r>
          </a:p>
          <a:p>
            <a:pPr marL="571500" indent="-5715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600" spc="200" noProof="1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ea typeface="汉仪旗黑-85S" pitchFamily="18" charset="-122"/>
                <a:cs typeface="+mn-cs"/>
              </a:rPr>
              <a:t>捋清关联，建立逻辑结构</a:t>
            </a:r>
          </a:p>
          <a:p>
            <a:pPr marL="571500" indent="-5715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600" spc="200" noProof="1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ea typeface="汉仪旗黑-85S" pitchFamily="18" charset="-122"/>
                <a:cs typeface="+mn-cs"/>
              </a:rPr>
              <a:t>精研片段，体验论述过程</a:t>
            </a:r>
          </a:p>
          <a:p>
            <a:pPr marL="571500" indent="-5715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600" spc="200" noProof="1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ea typeface="汉仪旗黑-85S" pitchFamily="18" charset="-122"/>
                <a:cs typeface="+mn-cs"/>
              </a:rPr>
              <a:t>运用图表，掌握实用工具</a:t>
            </a:r>
          </a:p>
          <a:p>
            <a:pPr marL="571500" indent="-5715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600" spc="200" noProof="1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ea typeface="汉仪旗黑-85S" pitchFamily="18" charset="-122"/>
                <a:cs typeface="+mn-cs"/>
              </a:rPr>
              <a:t>审视力度，评估利弊得失</a:t>
            </a:r>
          </a:p>
          <a:p>
            <a:pPr marL="571500" indent="-5715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600" spc="200" dirty="0">
                <a:ln>
                  <a:solidFill>
                    <a:schemeClr val="tx1"/>
                  </a:solidFill>
                </a:ln>
                <a:ea typeface="汉仪旗黑-85S" pitchFamily="18" charset="-122"/>
                <a:sym typeface="+mn-ea"/>
              </a:rPr>
              <a:t>产生新疑，开拓未知领域</a:t>
            </a:r>
          </a:p>
        </p:txBody>
      </p:sp>
      <p:sp>
        <p:nvSpPr>
          <p:cNvPr id="5" name="文本框 99">
            <a:extLst>
              <a:ext uri="{FF2B5EF4-FFF2-40B4-BE49-F238E27FC236}">
                <a16:creationId xmlns:a16="http://schemas.microsoft.com/office/drawing/2014/main" id="{8C30B598-AEC3-275B-9969-BDFA7D4D4E81}"/>
              </a:ext>
            </a:extLst>
          </p:cNvPr>
          <p:cNvSpPr txBox="1"/>
          <p:nvPr/>
        </p:nvSpPr>
        <p:spPr>
          <a:xfrm>
            <a:off x="287716" y="1057246"/>
            <a:ext cx="11568683" cy="49962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Font typeface="Arial" panose="020B0604020202020204" pitchFamily="34" charset="0"/>
            </a:pPr>
            <a:r>
              <a:rPr lang="zh-CN" altLang="en-US" sz="20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将阅读步骤可视化，成为综合地、专业地、可持续地发展诸素养的良好发展路径。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标题 1104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601663" y="2223770"/>
            <a:ext cx="10995025" cy="1031875"/>
          </a:xfrm>
        </p:spPr>
        <p:txBody>
          <a:bodyPr lIns="120000" tIns="62400" rIns="120000" bIns="0" anchor="ctr" anchorCtr="0">
            <a:normAutofit/>
          </a:bodyPr>
          <a:lstStyle/>
          <a:p>
            <a:pPr marL="0" marR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600" b="0" i="0" u="none" strike="noStrike" kern="1200" cap="none" spc="2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85S" pitchFamily="18" charset="-122"/>
                <a:cs typeface="+mj-cs"/>
              </a:rPr>
              <a:t> </a:t>
            </a:r>
            <a:r>
              <a:rPr kumimoji="0" lang="zh-CN" altLang="en-US" sz="3600" b="0" i="0" u="none" strike="noStrike" kern="1200" cap="none" spc="2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85S" pitchFamily="18" charset="-122"/>
                <a:cs typeface="+mj-cs"/>
              </a:rPr>
              <a:t>二    操作</a:t>
            </a:r>
            <a:r>
              <a:rPr lang="zh-CN" altLang="en-US" sz="3600" spc="200" noProof="1"/>
              <a:t>演练与实际价值</a:t>
            </a:r>
            <a:endParaRPr kumimoji="0" lang="zh-CN" altLang="en-US" sz="3600" b="0" i="0" u="none" strike="noStrike" kern="1200" cap="none" spc="200" normalizeH="0" baseline="0" noProof="1">
              <a:solidFill>
                <a:schemeClr val="tx1">
                  <a:lumMod val="85000"/>
                  <a:lumOff val="15000"/>
                </a:schemeClr>
              </a:solidFill>
              <a:uFillTx/>
              <a:latin typeface="Arial" panose="020B0604020202020204" pitchFamily="34" charset="0"/>
              <a:ea typeface="汉仪旗黑-85S" pitchFamily="18" charset="-122"/>
              <a:cs typeface="+mj-cs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5887" y="2793195"/>
            <a:ext cx="10852150" cy="695325"/>
          </a:xfrm>
        </p:spPr>
        <p:txBody>
          <a:bodyPr>
            <a:noAutofit/>
          </a:bodyPr>
          <a:lstStyle/>
          <a:p>
            <a:pPr algn="ctr"/>
            <a:r>
              <a:rPr lang="zh-CN" altLang="en-US" sz="3600" dirty="0"/>
              <a:t>一    概况</a:t>
            </a:r>
            <a:r>
              <a:rPr lang="en-US" altLang="zh-CN" sz="3600" dirty="0"/>
              <a:t>----</a:t>
            </a:r>
            <a:r>
              <a:rPr lang="zh-CN" altLang="en-US" sz="3600" dirty="0"/>
              <a:t>标题、摘要、引文</a:t>
            </a:r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1193800" y="2564765"/>
            <a:ext cx="4411345" cy="1047750"/>
            <a:chOff x="9741" y="3161"/>
            <a:chExt cx="8278" cy="165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/>
            <a:srcRect l="28148" t="18502" r="28739" b="72048"/>
            <a:stretch>
              <a:fillRect/>
            </a:stretch>
          </p:blipFill>
          <p:spPr>
            <a:xfrm>
              <a:off x="9741" y="3161"/>
              <a:ext cx="8278" cy="1021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4"/>
            <a:srcRect l="29328" t="88344" r="39394" b="7955"/>
            <a:stretch>
              <a:fillRect/>
            </a:stretch>
          </p:blipFill>
          <p:spPr>
            <a:xfrm>
              <a:off x="9967" y="4267"/>
              <a:ext cx="7485" cy="545"/>
            </a:xfrm>
            <a:prstGeom prst="rect">
              <a:avLst/>
            </a:prstGeom>
          </p:spPr>
        </p:pic>
      </p:grpSp>
      <p:sp>
        <p:nvSpPr>
          <p:cNvPr id="14" name="标题 1"/>
          <p:cNvSpPr>
            <a:spLocks noGrp="1"/>
          </p:cNvSpPr>
          <p:nvPr>
            <p:ph type="title"/>
          </p:nvPr>
        </p:nvSpPr>
        <p:spPr>
          <a:xfrm>
            <a:off x="551773" y="405134"/>
            <a:ext cx="10852237" cy="537594"/>
          </a:xfrm>
        </p:spPr>
        <p:txBody>
          <a:bodyPr>
            <a:noAutofit/>
          </a:bodyPr>
          <a:lstStyle/>
          <a:p>
            <a:pPr algn="ctr"/>
            <a:r>
              <a:rPr sz="2800" dirty="0"/>
              <a:t>一 概况</a:t>
            </a:r>
            <a:r>
              <a:rPr lang="en-US" sz="2800" dirty="0"/>
              <a:t>----</a:t>
            </a:r>
            <a:r>
              <a:rPr lang="zh-CN" altLang="en-US" sz="2800" dirty="0"/>
              <a:t>标题、摘要、引文</a:t>
            </a:r>
            <a:br>
              <a:rPr lang="zh-CN" altLang="en-US" sz="2800" dirty="0"/>
            </a:br>
            <a:endParaRPr sz="2800" dirty="0"/>
          </a:p>
        </p:txBody>
      </p:sp>
      <p:sp>
        <p:nvSpPr>
          <p:cNvPr id="17" name="标题 1"/>
          <p:cNvSpPr>
            <a:spLocks noGrp="1"/>
          </p:cNvSpPr>
          <p:nvPr/>
        </p:nvSpPr>
        <p:spPr>
          <a:xfrm>
            <a:off x="646747" y="1225393"/>
            <a:ext cx="10898505" cy="791845"/>
          </a:xfrm>
          <a:prstGeom prst="rect">
            <a:avLst/>
          </a:prstGeom>
          <a:noFill/>
          <a:ln w="9525">
            <a:noFill/>
          </a:ln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algn="l"/>
            <a:r>
              <a:rPr lang="zh-CN" altLang="en-US" sz="2400" dirty="0">
                <a:solidFill>
                  <a:srgbClr val="FF0000"/>
                </a:solidFill>
              </a:rPr>
              <a:t>任务：</a:t>
            </a:r>
            <a:r>
              <a:rPr sz="2400" dirty="0">
                <a:solidFill>
                  <a:srgbClr val="FF0000"/>
                </a:solidFill>
              </a:rPr>
              <a:t>谁，在什么背景下，</a:t>
            </a:r>
            <a:r>
              <a:rPr lang="zh-CN" altLang="en-US" sz="2400" dirty="0">
                <a:solidFill>
                  <a:srgbClr val="FF0000"/>
                </a:solidFill>
              </a:rPr>
              <a:t>为解决</a:t>
            </a:r>
            <a:r>
              <a:rPr sz="2400" dirty="0">
                <a:solidFill>
                  <a:srgbClr val="FF0000"/>
                </a:solidFill>
              </a:rPr>
              <a:t>什么</a:t>
            </a:r>
            <a:r>
              <a:rPr lang="zh-CN" altLang="en-US" sz="2400" dirty="0">
                <a:solidFill>
                  <a:srgbClr val="FF0000"/>
                </a:solidFill>
              </a:rPr>
              <a:t>核心</a:t>
            </a:r>
            <a:r>
              <a:rPr sz="2400" dirty="0">
                <a:solidFill>
                  <a:srgbClr val="FF0000"/>
                </a:solidFill>
              </a:rPr>
              <a:t>问题，选择了什么方法，利用了哪些资源，得出了什么结论。</a:t>
            </a: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4"/>
          <a:srcRect l="29328" t="63495" r="29921" b="8003"/>
          <a:stretch>
            <a:fillRect/>
          </a:stretch>
        </p:blipFill>
        <p:spPr>
          <a:xfrm>
            <a:off x="551180" y="3789045"/>
            <a:ext cx="5471795" cy="2542540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6344285" y="2348865"/>
            <a:ext cx="5059680" cy="4042410"/>
            <a:chOff x="856" y="4388"/>
            <a:chExt cx="7786" cy="5597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5"/>
            <a:srcRect l="10631" t="37783" r="9409" b="28967"/>
            <a:stretch>
              <a:fillRect/>
            </a:stretch>
          </p:blipFill>
          <p:spPr>
            <a:xfrm>
              <a:off x="856" y="4388"/>
              <a:ext cx="7786" cy="2023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6"/>
            <a:srcRect l="10918" t="14158" r="9659" b="24263"/>
            <a:stretch>
              <a:fillRect/>
            </a:stretch>
          </p:blipFill>
          <p:spPr>
            <a:xfrm>
              <a:off x="984" y="6411"/>
              <a:ext cx="7583" cy="3575"/>
            </a:xfrm>
            <a:prstGeom prst="rect">
              <a:avLst/>
            </a:prstGeom>
          </p:spPr>
        </p:pic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9"/>
          <p:cNvSpPr txBox="1"/>
          <p:nvPr/>
        </p:nvSpPr>
        <p:spPr>
          <a:xfrm>
            <a:off x="5248383" y="1759414"/>
            <a:ext cx="6392002" cy="2677656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摘要</a:t>
            </a:r>
            <a:endParaRPr lang="en-US" altLang="zh-CN" sz="24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结论：良吏书写有模式。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案例：猛虎渡河、飞蝗出境。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解释：</a:t>
            </a:r>
          </a:p>
          <a:p>
            <a:pPr algn="l">
              <a:buFont typeface="Arial" panose="020B0604020202020204" pitchFamily="34" charset="0"/>
            </a:pPr>
            <a:r>
              <a:rPr lang="en-US" altLang="zh-CN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1 原因：流行思潮、政治诉求、文本基础。</a:t>
            </a:r>
          </a:p>
          <a:p>
            <a:pPr algn="l">
              <a:buFont typeface="Arial" panose="020B0604020202020204" pitchFamily="34" charset="0"/>
            </a:pP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2 特征：延续性、类型化、程式化。</a:t>
            </a:r>
          </a:p>
          <a:p>
            <a:pPr algn="l">
              <a:buFont typeface="Arial" panose="020B0604020202020204" pitchFamily="34" charset="0"/>
            </a:pP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3 弊端：削弱真实性，缺乏个性化。</a:t>
            </a:r>
          </a:p>
        </p:txBody>
      </p:sp>
      <p:sp>
        <p:nvSpPr>
          <p:cNvPr id="2" name="文本框 99"/>
          <p:cNvSpPr txBox="1"/>
          <p:nvPr/>
        </p:nvSpPr>
        <p:spPr>
          <a:xfrm>
            <a:off x="1141290" y="1984728"/>
            <a:ext cx="3730625" cy="1938992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</a:pP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大标题</a:t>
            </a:r>
            <a:endParaRPr lang="en-US" altLang="zh-CN" sz="24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algn="l">
              <a:buFont typeface="Arial" panose="020B0604020202020204" pitchFamily="34" charset="0"/>
            </a:pP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书写模式</a:t>
            </a:r>
            <a:r>
              <a:rPr lang="en-US" altLang="zh-CN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------</a:t>
            </a: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写作主旨</a:t>
            </a:r>
          </a:p>
          <a:p>
            <a:pPr algn="l">
              <a:buFont typeface="Arial" panose="020B0604020202020204" pitchFamily="34" charset="0"/>
            </a:pP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良吏</a:t>
            </a:r>
            <a:r>
              <a:rPr lang="en-US" altLang="zh-CN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-----------</a:t>
            </a: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典型案例</a:t>
            </a:r>
          </a:p>
          <a:p>
            <a:pPr algn="l">
              <a:buFont typeface="Arial" panose="020B0604020202020204" pitchFamily="34" charset="0"/>
            </a:pP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中国古代</a:t>
            </a:r>
            <a:r>
              <a:rPr lang="en-US" altLang="zh-CN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------</a:t>
            </a: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范畴限定</a:t>
            </a:r>
          </a:p>
          <a:p>
            <a:pPr algn="l">
              <a:buFont typeface="Arial" panose="020B0604020202020204" pitchFamily="34" charset="0"/>
            </a:pP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两种</a:t>
            </a:r>
            <a:r>
              <a:rPr lang="en-US" altLang="zh-CN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---------</a:t>
            </a: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特征与关系</a:t>
            </a:r>
          </a:p>
        </p:txBody>
      </p:sp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551771" y="249961"/>
            <a:ext cx="10852237" cy="537594"/>
          </a:xfrm>
        </p:spPr>
        <p:txBody>
          <a:bodyPr>
            <a:noAutofit/>
          </a:bodyPr>
          <a:lstStyle/>
          <a:p>
            <a:pPr algn="ctr"/>
            <a:r>
              <a:rPr sz="2800" dirty="0"/>
              <a:t>一 概况</a:t>
            </a:r>
            <a:r>
              <a:rPr lang="en-US" sz="2800" dirty="0"/>
              <a:t>----</a:t>
            </a:r>
            <a:r>
              <a:rPr lang="zh-CN" altLang="en-US" sz="2800" dirty="0"/>
              <a:t>标题、摘要、引文</a:t>
            </a:r>
            <a:br>
              <a:rPr lang="zh-CN" altLang="en-US" sz="2800" dirty="0"/>
            </a:br>
            <a:endParaRPr sz="2800" dirty="0"/>
          </a:p>
        </p:txBody>
      </p:sp>
      <p:sp>
        <p:nvSpPr>
          <p:cNvPr id="9" name="标题 1"/>
          <p:cNvSpPr>
            <a:spLocks noGrp="1"/>
          </p:cNvSpPr>
          <p:nvPr/>
        </p:nvSpPr>
        <p:spPr>
          <a:xfrm>
            <a:off x="910273" y="980830"/>
            <a:ext cx="10802117" cy="537595"/>
          </a:xfrm>
          <a:prstGeom prst="rect">
            <a:avLst/>
          </a:prstGeom>
          <a:noFill/>
          <a:ln w="9525">
            <a:noFill/>
          </a:ln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algn="l"/>
            <a:r>
              <a:rPr lang="en-US" altLang="zh-CN" sz="2400" dirty="0">
                <a:solidFill>
                  <a:srgbClr val="FF0000"/>
                </a:solidFill>
              </a:rPr>
              <a:t>《</a:t>
            </a:r>
            <a:r>
              <a:rPr lang="zh-CN" altLang="en-US" sz="2400" dirty="0">
                <a:solidFill>
                  <a:srgbClr val="FF0000"/>
                </a:solidFill>
              </a:rPr>
              <a:t>如何阅读一本书</a:t>
            </a:r>
            <a:r>
              <a:rPr lang="en-US" altLang="zh-CN" sz="2400" dirty="0">
                <a:solidFill>
                  <a:srgbClr val="FF0000"/>
                </a:solidFill>
              </a:rPr>
              <a:t>》</a:t>
            </a:r>
            <a:r>
              <a:rPr lang="zh-CN" altLang="en-US" sz="2400" dirty="0">
                <a:solidFill>
                  <a:srgbClr val="FF0000"/>
                </a:solidFill>
              </a:rPr>
              <a:t>中提到的两种读书思维：海绵式思维与淘金式思维</a:t>
            </a:r>
            <a:endParaRPr sz="2400" dirty="0">
              <a:solidFill>
                <a:srgbClr val="FF0000"/>
              </a:solidFill>
            </a:endParaRPr>
          </a:p>
        </p:txBody>
      </p:sp>
      <p:sp>
        <p:nvSpPr>
          <p:cNvPr id="10" name="文本框 99"/>
          <p:cNvSpPr txBox="1"/>
          <p:nvPr/>
        </p:nvSpPr>
        <p:spPr>
          <a:xfrm>
            <a:off x="695625" y="4170000"/>
            <a:ext cx="4392305" cy="2308324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前言</a:t>
            </a:r>
            <a:endParaRPr lang="en-US" altLang="zh-CN" sz="24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立题依据：模式具有普遍性。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已有成果：中外学界的关注。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现有不足：猎奇式的浅层次。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论文目的：史书编纂的特征。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学术方法：解剖典型的案例。</a:t>
            </a:r>
          </a:p>
        </p:txBody>
      </p:sp>
      <p:sp>
        <p:nvSpPr>
          <p:cNvPr id="11" name="文本框 99"/>
          <p:cNvSpPr txBox="1"/>
          <p:nvPr/>
        </p:nvSpPr>
        <p:spPr>
          <a:xfrm>
            <a:off x="5248383" y="4514218"/>
            <a:ext cx="6392002" cy="1938992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概括：在中外学界对中国古代史籍中的模式化现象有所关注的背景下，从出现原因、特征与弊端等角度，深入剖析“猛虎渡河”与“飞蝗出境”两个关于“良吏书写模式”的案例，探讨史书编纂中的模式化特征。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8994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3885"/>
  <p:tag name="KSO_WM_SCREEN_THEME_FLAG" val="Dlrq25wU2PGuGg5bbmjbDIulF6NOjJWi6Sf/MEtbH5MVqbeh9kuA0hWK0kxQFcnK60sM2QHExgrZsMTJTwbWHNOSjE6HxLUly0RjUoQUPrA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_1*i*6"/>
  <p:tag name="KSO_WM_UNIT_LAYERLEVEL" val="1"/>
  <p:tag name="KSO_WM_TAG_VERSION" val="1.0"/>
  <p:tag name="KSO_WM_BEAUTIFY_FLAG" val="#wm#"/>
  <p:tag name="KSO_WM_SLIDE_BACKGROUND_MASK_FLAG" val="1"/>
  <p:tag name="KSO_WM_SCREEN_THEME_FLAG" val="Dlrq25wU2PGuGg5bbmjbDIulF6NOjJWi6Sf/MEtbH5MVqbeh9kuA0hWK0kxQFcnK60sM2QHExgrZsMTJTwbWHNOSjE6HxLUly0RjUoQUPrA=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  <p:tag name="KSO_WM_SCREEN_THEME_FLAG" val="Dlrq25wU2PGuGg5bbmjbDIulF6NOjJWi6Sf/MEtbH5MVqbeh9kuA0hWK0kxQFcnK60sM2QHExgrZsMTJTwbWHNOSjE6HxLUly0RjUoQUPrA=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  <p:tag name="KSO_WM_SCREEN_THEME_FLAG" val="Dlrq25wU2PGuGg5bbmjbDIulF6NOjJWi6Sf/MEtbH5MVqbeh9kuA0hWK0kxQFcnK60sM2QHExgrZsMTJTwbWHNOSjE6HxLUly0RjUoQUPrA=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5*i*2"/>
  <p:tag name="KSO_WM_UNIT_LAYERLEVEL" val="1"/>
  <p:tag name="KSO_WM_TAG_VERSION" val="1.0"/>
  <p:tag name="KSO_WM_BEAUTIFY_FLAG" val="#wm#"/>
  <p:tag name="KSO_WM_SLIDE_BACKGROUND_TYPE" val="topBottom"/>
  <p:tag name="KSO_WM_SLIDE_BK_DARK_LIGHT" val="2"/>
  <p:tag name="KSO_WM_SCREEN_THEME_FLAG" val="Dlrq25wU2PGuGg5bbmjbDIulF6NOjJWi6Sf/MEtbH5MVqbeh9kuA0hWK0kxQFcnK60sM2QHExgrZsMTJTwbWHNOSjE6HxLUly0RjUoQUPrA=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5*i*3"/>
  <p:tag name="KSO_WM_UNIT_LAYERLEVEL" val="1"/>
  <p:tag name="KSO_WM_TAG_VERSION" val="1.0"/>
  <p:tag name="KSO_WM_BEAUTIFY_FLAG" val="#wm#"/>
  <p:tag name="KSO_WM_SLIDE_BACKGROUND_TYPE" val="topBottom"/>
  <p:tag name="KSO_WM_SLIDE_BK_DARK_LIGHT" val="2"/>
  <p:tag name="KSO_WM_SCREEN_THEME_FLAG" val="Dlrq25wU2PGuGg5bbmjbDIulF6NOjJWi6Sf/MEtbH5MVqbeh9kuA0hWK0kxQFcnK60sM2QHExgrZsMTJTwbWHNOSjE6HxLUly0RjUoQUPrA=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15*i*4"/>
  <p:tag name="KSO_WM_UNIT_LAYERLEVEL" val="1"/>
  <p:tag name="KSO_WM_TAG_VERSION" val="1.0"/>
  <p:tag name="KSO_WM_BEAUTIFY_FLAG" val="#wm#"/>
  <p:tag name="KSO_WM_SLIDE_BACKGROUND_TYPE" val="topBottom"/>
  <p:tag name="KSO_WM_SLIDE_BK_DARK_LIGHT" val="2"/>
  <p:tag name="KSO_WM_SCREEN_THEME_FLAG" val="Dlrq25wU2PGuGg5bbmjbDIulF6NOjJWi6Sf/MEtbH5MVqbeh9kuA0hWK0kxQFcnK60sM2QHExgrZsMTJTwbWHNOSjE6HxLUly0RjUoQUPrA=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bottomTop"/>
  <p:tag name="KSO_WM_SLIDE_BK_DARK_LIGHT" val="2"/>
  <p:tag name="KSO_WM_UNIT_BK_DARK_LIGHT" val="2"/>
  <p:tag name="KSO_WM_SCREEN_THEME_FLAG" val="Dlrq25wU2PGuGg5bbmjbDIulF6NOjJWi6Sf/MEtbH5MVqbeh9kuA0hWK0kxQFcnK60sM2QHExgrZsMTJTwbWHNOSjE6HxLUly0RjUoQUPrA=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  <p:tag name="KSO_WM_SCREEN_THEME_FLAG" val="Dlrq25wU2PGuGg5bbmjbDIulF6NOjJWi6Sf/MEtbH5MVqbeh9kuA0hWK0kxQFcnK60sM2QHExgrZsMTJTwbWHNOSjE6HxLUly0RjUoQUPrA=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  <p:tag name="KSO_WM_SCREEN_THEME_FLAG" val="Dlrq25wU2PGuGg5bbmjbDIulF6NOjJWi6Sf/MEtbH5MVqbeh9kuA0hWK0kxQFcnK60sM2QHExgrZsMTJTwbWHNOSjE6HxLUly0RjUoQUPrA=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  <p:tag name="KSO_WM_SCREEN_THEME_FLAG" val="Dlrq25wU2PGuGg5bbmjbDIulF6NOjJWi6Sf/MEtbH5MVqbeh9kuA0hWK0kxQFcnK60sM2QHExgrZsMTJTwbWHNOSjE6HxLUly0RjUoQUPrA=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6*i*2"/>
  <p:tag name="KSO_WM_UNIT_LAYERLEVEL" val="1"/>
  <p:tag name="KSO_WM_TAG_VERSION" val="1.0"/>
  <p:tag name="KSO_WM_BEAUTIFY_FLAG" val="#wm#"/>
  <p:tag name="KSO_WM_SLIDE_BACKGROUND_TYPE" val="bottomTop"/>
  <p:tag name="KSO_WM_SLIDE_BK_DARK_LIGHT" val="2"/>
  <p:tag name="KSO_WM_SCREEN_THEME_FLAG" val="Dlrq25wU2PGuGg5bbmjbDIulF6NOjJWi6Sf/MEtbH5MVqbeh9kuA0hWK0kxQFcnK60sM2QHExgrZsMTJTwbWHNOSjE6HxLUly0RjUoQUPrA=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*i*1"/>
  <p:tag name="KSO_WM_UNIT_LAYERLEVEL" val="1"/>
  <p:tag name="KSO_WM_TAG_VERSION" val="1.0"/>
  <p:tag name="KSO_WM_BEAUTIFY_FLAG" val="#wm#"/>
  <p:tag name="KSO_WM_SLIDE_BACKGROUND_MASK_FLAG" val="1"/>
  <p:tag name="KSO_WM_SCREEN_THEME_FLAG" val="Dlrq25wU2PGuGg5bbmjbDIulF6NOjJWi6Sf/MEtbH5MVqbeh9kuA0hWK0kxQFcnK60sM2QHExgrZsMTJTwbWHNOSjE6HxLUly0RjUoQUPrA=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6*i*3"/>
  <p:tag name="KSO_WM_UNIT_LAYERLEVEL" val="1"/>
  <p:tag name="KSO_WM_TAG_VERSION" val="1.0"/>
  <p:tag name="KSO_WM_BEAUTIFY_FLAG" val="#wm#"/>
  <p:tag name="KSO_WM_SLIDE_BACKGROUND_TYPE" val="bottomTop"/>
  <p:tag name="KSO_WM_SLIDE_BK_DARK_LIGHT" val="2"/>
  <p:tag name="KSO_WM_SCREEN_THEME_FLAG" val="Dlrq25wU2PGuGg5bbmjbDIulF6NOjJWi6Sf/MEtbH5MVqbeh9kuA0hWK0kxQFcnK60sM2QHExgrZsMTJTwbWHNOSjE6HxLUly0RjUoQUPrA=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16*i*4"/>
  <p:tag name="KSO_WM_UNIT_LAYERLEVEL" val="1"/>
  <p:tag name="KSO_WM_TAG_VERSION" val="1.0"/>
  <p:tag name="KSO_WM_BEAUTIFY_FLAG" val="#wm#"/>
  <p:tag name="KSO_WM_SLIDE_BACKGROUND_TYPE" val="bottomTop"/>
  <p:tag name="KSO_WM_SLIDE_BK_DARK_LIGHT" val="2"/>
  <p:tag name="KSO_WM_SCREEN_THEME_FLAG" val="Dlrq25wU2PGuGg5bbmjbDIulF6NOjJWi6Sf/MEtbH5MVqbeh9kuA0hWK0kxQFcnK60sM2QHExgrZsMTJTwbWHNOSjE6HxLUly0RjUoQUPrA=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navigation"/>
  <p:tag name="KSO_WM_SLIDE_BK_DARK_LIGHT" val="2"/>
  <p:tag name="KSO_WM_UNIT_BK_DARK_LIGHT" val="2"/>
  <p:tag name="KSO_WM_SCREEN_THEME_FLAG" val="Dlrq25wU2PGuGg5bbmjbDIulF6NOjJWi6Sf/MEtbH5MVqbeh9kuA0hWK0kxQFcnK60sM2QHExgrZsMTJTwbWHNOSjE6HxLUly0RjUoQUPrA=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  <p:tag name="KSO_WM_SCREEN_THEME_FLAG" val="Dlrq25wU2PGuGg5bbmjbDIulF6NOjJWi6Sf/MEtbH5MVqbeh9kuA0hWK0kxQFcnK60sM2QHExgrZsMTJTwbWHNOSjE6HxLUly0RjUoQUPrA=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  <p:tag name="KSO_WM_SCREEN_THEME_FLAG" val="Dlrq25wU2PGuGg5bbmjbDIulF6NOjJWi6Sf/MEtbH5MVqbeh9kuA0hWK0kxQFcnK60sM2QHExgrZsMTJTwbWHNOSjE6HxLUly0RjUoQUPrA=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  <p:tag name="KSO_WM_SCREEN_THEME_FLAG" val="Dlrq25wU2PGuGg5bbmjbDIulF6NOjJWi6Sf/MEtbH5MVqbeh9kuA0hWK0kxQFcnK60sM2QHExgrZsMTJTwbWHNOSjE6HxLUly0RjUoQUPrA=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7*i*2"/>
  <p:tag name="KSO_WM_UNIT_LAYERLEVEL" val="1"/>
  <p:tag name="KSO_WM_TAG_VERSION" val="1.0"/>
  <p:tag name="KSO_WM_BEAUTIFY_FLAG" val="#wm#"/>
  <p:tag name="KSO_WM_SLIDE_BACKGROUND_TYPE" val="navigation"/>
  <p:tag name="KSO_WM_SLIDE_BK_DARK_LIGHT" val="2"/>
  <p:tag name="KSO_WM_SCREEN_THEME_FLAG" val="Dlrq25wU2PGuGg5bbmjbDIulF6NOjJWi6Sf/MEtbH5MVqbeh9kuA0hWK0kxQFcnK60sM2QHExgrZsMTJTwbWHNOSjE6HxLUly0RjUoQUPrA=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7*i*3"/>
  <p:tag name="KSO_WM_UNIT_LAYERLEVEL" val="1"/>
  <p:tag name="KSO_WM_TAG_VERSION" val="1.0"/>
  <p:tag name="KSO_WM_BEAUTIFY_FLAG" val="#wm#"/>
  <p:tag name="KSO_WM_SLIDE_BACKGROUND_TYPE" val="navigation"/>
  <p:tag name="KSO_WM_SLIDE_BK_DARK_LIGHT" val="2"/>
  <p:tag name="KSO_WM_SCREEN_THEME_FLAG" val="Dlrq25wU2PGuGg5bbmjbDIulF6NOjJWi6Sf/MEtbH5MVqbeh9kuA0hWK0kxQFcnK60sM2QHExgrZsMTJTwbWHNOSjE6HxLUly0RjUoQUPrA=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17*i*4"/>
  <p:tag name="KSO_WM_UNIT_LAYERLEVEL" val="1"/>
  <p:tag name="KSO_WM_TAG_VERSION" val="1.0"/>
  <p:tag name="KSO_WM_BEAUTIFY_FLAG" val="#wm#"/>
  <p:tag name="KSO_WM_SLIDE_BACKGROUND_TYPE" val="navigation"/>
  <p:tag name="KSO_WM_SLIDE_BK_DARK_LIGHT" val="2"/>
  <p:tag name="KSO_WM_SCREEN_THEME_FLAG" val="Dlrq25wU2PGuGg5bbmjbDIulF6NOjJWi6Sf/MEtbH5MVqbeh9kuA0hWK0kxQFcnK60sM2QHExgrZsMTJTwbWHNOSjE6HxLUly0RjUoQUPrA=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belt"/>
  <p:tag name="KSO_WM_SLIDE_BK_DARK_LIGHT" val="2"/>
  <p:tag name="KSO_WM_UNIT_BK_DARK_LIGHT" val="2"/>
  <p:tag name="KSO_WM_SCREEN_THEME_FLAG" val="Dlrq25wU2PGuGg5bbmjbDIulF6NOjJWi6Sf/MEtbH5MVqbeh9kuA0hWK0kxQFcnK60sM2QHExgrZsMTJTwbWHNOSjE6HxLUly0RjUoQUPrA=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1"/>
  <p:tag name="KSO_WM_UNIT_LAYERLEVEL" val="1"/>
  <p:tag name="KSO_WM_TAG_VERSION" val="1.0"/>
  <p:tag name="KSO_WM_BEAUTIFY_FLAG" val="#wm#"/>
  <p:tag name="KSO_WM_SLIDE_BACKGROUND_MASK_FLAG" val="1"/>
  <p:tag name="KSO_WM_UNIT_TYPE" val="y"/>
  <p:tag name="KSO_WM_UNIT_INDEX" val="1"/>
  <p:tag name="KSO_WM_SCREEN_THEME_FLAG" val="Dlrq25wU2PGuGg5bbmjbDIulF6NOjJWi6Sf/MEtbH5MVqbeh9kuA0hWK0kxQFcnK60sM2QHExgrZsMTJTwbWHNOSjE6HxLUly0RjUoQUPrA=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  <p:tag name="KSO_WM_SCREEN_THEME_FLAG" val="Dlrq25wU2PGuGg5bbmjbDIulF6NOjJWi6Sf/MEtbH5MVqbeh9kuA0hWK0kxQFcnK60sM2QHExgrZsMTJTwbWHNOSjE6HxLUly0RjUoQUPrA=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  <p:tag name="KSO_WM_SCREEN_THEME_FLAG" val="Dlrq25wU2PGuGg5bbmjbDIulF6NOjJWi6Sf/MEtbH5MVqbeh9kuA0hWK0kxQFcnK60sM2QHExgrZsMTJTwbWHNOSjE6HxLUly0RjUoQUPrA=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  <p:tag name="KSO_WM_SCREEN_THEME_FLAG" val="Dlrq25wU2PGuGg5bbmjbDIulF6NOjJWi6Sf/MEtbH5MVqbeh9kuA0hWK0kxQFcnK60sM2QHExgrZsMTJTwbWHNOSjE6HxLUly0RjUoQUPrA=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_18*i*5"/>
  <p:tag name="KSO_WM_UNIT_LAYERLEVEL" val="1"/>
  <p:tag name="KSO_WM_TAG_VERSION" val="1.0"/>
  <p:tag name="KSO_WM_BEAUTIFY_FLAG" val="#wm#"/>
  <p:tag name="KSO_WM_SLIDE_BACKGROUND_TYPE" val="belt"/>
  <p:tag name="KSO_WM_SLIDE_BK_DARK_LIGHT" val="2"/>
  <p:tag name="KSO_WM_SCREEN_THEME_FLAG" val="Dlrq25wU2PGuGg5bbmjbDIulF6NOjJWi6Sf/MEtbH5MVqbeh9kuA0hWK0kxQFcnK60sM2QHExgrZsMTJTwbWHNOSjE6HxLUly0RjUoQUPrA=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_18*i*6"/>
  <p:tag name="KSO_WM_UNIT_LAYERLEVEL" val="1"/>
  <p:tag name="KSO_WM_TAG_VERSION" val="1.0"/>
  <p:tag name="KSO_WM_BEAUTIFY_FLAG" val="#wm#"/>
  <p:tag name="KSO_WM_SLIDE_BACKGROUND_TYPE" val="belt"/>
  <p:tag name="KSO_WM_SLIDE_BK_DARK_LIGHT" val="2"/>
  <p:tag name="KSO_WM_SCREEN_THEME_FLAG" val="Dlrq25wU2PGuGg5bbmjbDIulF6NOjJWi6Sf/MEtbH5MVqbeh9kuA0hWK0kxQFcnK60sM2QHExgrZsMTJTwbWHNOSjE6HxLUly0RjUoQUPrA=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_18*i*7"/>
  <p:tag name="KSO_WM_UNIT_LAYERLEVEL" val="1"/>
  <p:tag name="KSO_WM_TAG_VERSION" val="1.0"/>
  <p:tag name="KSO_WM_BEAUTIFY_FLAG" val="#wm#"/>
  <p:tag name="KSO_WM_SLIDE_BACKGROUND_TYPE" val="belt"/>
  <p:tag name="KSO_WM_SLIDE_BK_DARK_LIGHT" val="2"/>
  <p:tag name="KSO_WM_SCREEN_THEME_FLAG" val="Dlrq25wU2PGuGg5bbmjbDIulF6NOjJWi6Sf/MEtbH5MVqbeh9kuA0hWK0kxQFcnK60sM2QHExgrZsMTJTwbWHNOSjE6HxLUly0RjUoQUPrA=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8*i*2"/>
  <p:tag name="KSO_WM_UNIT_LAYERLEVEL" val="1"/>
  <p:tag name="KSO_WM_TAG_VERSION" val="1.0"/>
  <p:tag name="KSO_WM_BEAUTIFY_FLAG" val="#wm#"/>
  <p:tag name="KSO_WM_SLIDE_BACKGROUND_TYPE" val="belt"/>
  <p:tag name="KSO_WM_SLIDE_BK_DARK_LIGHT" val="2"/>
  <p:tag name="KSO_WM_SCREEN_THEME_FLAG" val="Dlrq25wU2PGuGg5bbmjbDIulF6NOjJWi6Sf/MEtbH5MVqbeh9kuA0hWK0kxQFcnK60sM2QHExgrZsMTJTwbWHNOSjE6HxLUly0RjUoQUPrA=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8*i*3"/>
  <p:tag name="KSO_WM_UNIT_LAYERLEVEL" val="1"/>
  <p:tag name="KSO_WM_TAG_VERSION" val="1.0"/>
  <p:tag name="KSO_WM_BEAUTIFY_FLAG" val="#wm#"/>
  <p:tag name="KSO_WM_SLIDE_BACKGROUND_TYPE" val="belt"/>
  <p:tag name="KSO_WM_SLIDE_BK_DARK_LIGHT" val="2"/>
  <p:tag name="KSO_WM_SCREEN_THEME_FLAG" val="Dlrq25wU2PGuGg5bbmjbDIulF6NOjJWi6Sf/MEtbH5MVqbeh9kuA0hWK0kxQFcnK60sM2QHExgrZsMTJTwbWHNOSjE6HxLUly0RjUoQUPrA=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18*i*4"/>
  <p:tag name="KSO_WM_UNIT_LAYERLEVEL" val="1"/>
  <p:tag name="KSO_WM_TAG_VERSION" val="1.0"/>
  <p:tag name="KSO_WM_BEAUTIFY_FLAG" val="#wm#"/>
  <p:tag name="KSO_WM_SLIDE_BACKGROUND_TYPE" val="belt"/>
  <p:tag name="KSO_WM_SLIDE_BK_DARK_LIGHT" val="2"/>
  <p:tag name="KSO_WM_SCREEN_THEME_FLAG" val="Dlrq25wU2PGuGg5bbmjbDIulF6NOjJWi6Sf/MEtbH5MVqbeh9kuA0hWK0kxQFcnK60sM2QHExgrZsMTJTwbWHNOSjE6HxLUly0RjUoQUPrA=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203885"/>
  <p:tag name="KSO_WM_TAG_VERSION" val="1.0"/>
  <p:tag name="KSO_WM_SLIDE_ID" val="custom20187143_1"/>
  <p:tag name="KSO_WM_SLIDE_INDEX" val="1"/>
  <p:tag name="KSO_WM_SLIDE_ITEM_CNT" val="0"/>
  <p:tag name="KSO_WM_SLIDE_LAYOUT" val="a_b"/>
  <p:tag name="KSO_WM_SLIDE_LAYOUT_CNT" val="1_3"/>
  <p:tag name="KSO_WM_SLIDE_TYPE" val="title"/>
  <p:tag name="KSO_WM_SLIDE_SUBTYPE" val="pureTxt"/>
  <p:tag name="KSO_WM_BEAUTIFY_FLAG" val="#wm#"/>
  <p:tag name="KSO_WM_TEMPLATE_THUMBS_INDEX" val="1、2、3、4、15"/>
  <p:tag name="KSO_WM_TEMPLATE_TOPIC_ID" val="2869567"/>
  <p:tag name="KSO_WM_TEMPLATE_OUTLINE_ID" val="5"/>
  <p:tag name="KSO_WM_TEMPLATE_SCENE_ID" val="1"/>
  <p:tag name="KSO_WM_TEMPLATE_JOB_ID" val="5"/>
  <p:tag name="KSO_WM_TEMPLATE_TOPIC_DEFAULT" val="0"/>
  <p:tag name="KSO_WM_TEMPLATE_SUBCATEGORY" val="0"/>
  <p:tag name="KSO_WM_SLIDE_COVER_HASPICTURE" val="2"/>
  <p:tag name="KSO_WM_SLIDE_COLORSCHEME_VERSION" val="3.2"/>
  <p:tag name="KSO_WM_SLIDE_MODEL_TYPE" val="cover"/>
  <p:tag name="KSO_WM_SPECIAL_SOURCE" val="bdnull"/>
  <p:tag name="KSO_WM_SCREEN_THEME_FLAG" val="Dlrq25wU2PGuGg5bbmjbDIulF6NOjJWi6Sf/MEtbH5MVqbeh9kuA0hWK0kxQFcnK60sM2QHExgrZsMTJTwbWHNOSjE6HxLUly0RjUoQUPrA=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  <p:tag name="KSO_WM_SCREEN_THEME_FLAG" val="Dlrq25wU2PGuGg5bbmjbDIulF6NOjJWi6Sf/MEtbH5MVqbeh9kuA0hWK0kxQFcnK60sM2QHExgrZsMTJTwbWHNOSjE6HxLUly0RjUoQUPrA=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187143"/>
  <p:tag name="KSO_WM_UNIT_TYPE" val="a"/>
  <p:tag name="KSO_WM_UNIT_INDEX" val="1"/>
  <p:tag name="KSO_WM_UNIT_ID" val="custom20187143_1*a*1"/>
  <p:tag name="KSO_WM_UNIT_LAYERLEVEL" val="1"/>
  <p:tag name="KSO_WM_UNIT_VALUE" val="34"/>
  <p:tag name="KSO_WM_UNIT_ISCONTENTSTITLE" val="0"/>
  <p:tag name="KSO_WM_UNIT_HIGHLIGHT" val="0"/>
  <p:tag name="KSO_WM_UNIT_COMPATIBLE" val="0"/>
  <p:tag name="KSO_WM_BEAUTIFY_FLAG" val="#wm#"/>
  <p:tag name="KSO_WM_TAG_VERSION" val="1.0"/>
  <p:tag name="KSO_WM_UNIT_PRESET_TEXT" val="单击此处添加标题"/>
  <p:tag name="KSO_WM_UNIT_NOCLEAR" val="0"/>
  <p:tag name="KSO_WM_UNIT_DIAGRAM_ISNUMVISUAL" val="0"/>
  <p:tag name="KSO_WM_UNIT_DIAGRAM_ISREFERUNIT" val="0"/>
  <p:tag name="KSO_WM_UNIT_COLOR_SCHEME_SHAPE_ID" val="1105"/>
  <p:tag name="KSO_WM_UNIT_COLOR_SCHEME_PARENT_PAGE" val="0_1"/>
  <p:tag name="KSO_WM_SCREEN_THEME_FLAG" val="Dlrq25wU2PGuGg5bbmjbDIulF6NOjJWi6Sf/MEtbH5MVqbeh9kuA0hWK0kxQFcnK60sM2QHExgrZsMTJTwbWHNOSjE6HxLUly0RjUoQUPrA=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187143"/>
  <p:tag name="KSO_WM_UNIT_TYPE" val="a"/>
  <p:tag name="KSO_WM_UNIT_INDEX" val="1"/>
  <p:tag name="KSO_WM_UNIT_ID" val="custom20187143_1*a*1"/>
  <p:tag name="KSO_WM_UNIT_LAYERLEVEL" val="1"/>
  <p:tag name="KSO_WM_UNIT_VALUE" val="34"/>
  <p:tag name="KSO_WM_UNIT_ISCONTENTSTITLE" val="0"/>
  <p:tag name="KSO_WM_UNIT_HIGHLIGHT" val="0"/>
  <p:tag name="KSO_WM_UNIT_COMPATIBLE" val="0"/>
  <p:tag name="KSO_WM_BEAUTIFY_FLAG" val="#wm#"/>
  <p:tag name="KSO_WM_TAG_VERSION" val="1.0"/>
  <p:tag name="KSO_WM_UNIT_PRESET_TEXT" val="单击此处添加标题"/>
  <p:tag name="KSO_WM_UNIT_NOCLEAR" val="0"/>
  <p:tag name="KSO_WM_UNIT_DIAGRAM_ISNUMVISUAL" val="0"/>
  <p:tag name="KSO_WM_UNIT_DIAGRAM_ISREFERUNIT" val="0"/>
  <p:tag name="KSO_WM_UNIT_COLOR_SCHEME_SHAPE_ID" val="1105"/>
  <p:tag name="KSO_WM_UNIT_COLOR_SCHEME_PARENT_PAGE" val="0_1"/>
  <p:tag name="KSO_WM_SCREEN_THEME_FLAG" val="Dlrq25wU2PGuGg5bbmjbDIulF6NOjJWi6Sf/MEtbH5MVqbeh9kuA0hWK0kxQFcnK60sM2QHExgrZsMTJTwbWHNOSjE6HxLUly0RjUoQUPrA=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203885"/>
  <p:tag name="KSO_WM_TAG_VERSION" val="1.0"/>
  <p:tag name="KSO_WM_SLIDE_ID" val="custom20187143_1"/>
  <p:tag name="KSO_WM_SLIDE_INDEX" val="1"/>
  <p:tag name="KSO_WM_SLIDE_ITEM_CNT" val="0"/>
  <p:tag name="KSO_WM_SLIDE_LAYOUT" val="a_b"/>
  <p:tag name="KSO_WM_SLIDE_LAYOUT_CNT" val="1_3"/>
  <p:tag name="KSO_WM_SLIDE_TYPE" val="title"/>
  <p:tag name="KSO_WM_SLIDE_SUBTYPE" val="pureTxt"/>
  <p:tag name="KSO_WM_BEAUTIFY_FLAG" val="#wm#"/>
  <p:tag name="KSO_WM_TEMPLATE_THUMBS_INDEX" val="1、2、3、4、15"/>
  <p:tag name="KSO_WM_TEMPLATE_TOPIC_ID" val="2869567"/>
  <p:tag name="KSO_WM_TEMPLATE_OUTLINE_ID" val="5"/>
  <p:tag name="KSO_WM_TEMPLATE_SCENE_ID" val="1"/>
  <p:tag name="KSO_WM_TEMPLATE_JOB_ID" val="5"/>
  <p:tag name="KSO_WM_TEMPLATE_TOPIC_DEFAULT" val="0"/>
  <p:tag name="KSO_WM_TEMPLATE_SUBCATEGORY" val="0"/>
  <p:tag name="KSO_WM_SLIDE_COVER_HASPICTURE" val="2"/>
  <p:tag name="KSO_WM_SLIDE_COLORSCHEME_VERSION" val="3.2"/>
  <p:tag name="KSO_WM_SLIDE_MODEL_TYPE" val="cover"/>
  <p:tag name="KSO_WM_SPECIAL_SOURCE" val="bdnull"/>
  <p:tag name="KSO_WM_SCREEN_THEME_FLAG" val="Dlrq25wU2PGuGg5bbmjbDIulF6NOjJWi6Sf/MEtbH5MVqbeh9kuA0hWK0kxQFcnK60sM2QHExgrZsMTJTwbWHNOSjE6HxLUly0RjUoQUPrA=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187143"/>
  <p:tag name="KSO_WM_UNIT_TYPE" val="a"/>
  <p:tag name="KSO_WM_UNIT_INDEX" val="1"/>
  <p:tag name="KSO_WM_UNIT_ID" val="custom20187143_1*a*1"/>
  <p:tag name="KSO_WM_UNIT_LAYERLEVEL" val="1"/>
  <p:tag name="KSO_WM_UNIT_VALUE" val="34"/>
  <p:tag name="KSO_WM_UNIT_ISCONTENTSTITLE" val="0"/>
  <p:tag name="KSO_WM_UNIT_HIGHLIGHT" val="0"/>
  <p:tag name="KSO_WM_UNIT_COMPATIBLE" val="0"/>
  <p:tag name="KSO_WM_BEAUTIFY_FLAG" val="#wm#"/>
  <p:tag name="KSO_WM_TAG_VERSION" val="1.0"/>
  <p:tag name="KSO_WM_UNIT_PRESET_TEXT" val="单击此处添加标题"/>
  <p:tag name="KSO_WM_UNIT_NOCLEAR" val="0"/>
  <p:tag name="KSO_WM_UNIT_DIAGRAM_ISNUMVISUAL" val="0"/>
  <p:tag name="KSO_WM_UNIT_DIAGRAM_ISREFERUNIT" val="0"/>
  <p:tag name="KSO_WM_UNIT_COLOR_SCHEME_SHAPE_ID" val="1105"/>
  <p:tag name="KSO_WM_UNIT_COLOR_SCHEME_PARENT_PAGE" val="0_1"/>
  <p:tag name="KSO_WM_SCREEN_THEME_FLAG" val="Dlrq25wU2PGuGg5bbmjbDIulF6NOjJWi6Sf/MEtbH5MVqbeh9kuA0hWK0kxQFcnK60sM2QHExgrZsMTJTwbWHNOSjE6HxLUly0RjUoQUPrA=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  <p:tag name="KSO_WM_SCREEN_THEME_FLAG" val="Dlrq25wU2PGuGg5bbmjbDIulF6NOjJWi6Sf/MEtbH5MVqbeh9kuA0hWK0kxQFcnK60sM2QHExgrZsMTJTwbWHNOSjE6HxLUly0RjUoQUPrA=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1"/>
  <p:tag name="KSO_WM_UNIT_PRESET_TEXT" val="目录"/>
  <p:tag name="KSO_WM_UNIT_NOCLEAR" val="0"/>
  <p:tag name="KSO_WM_UNIT_VALUE" val="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custom20202601_2*a*1"/>
  <p:tag name="KSO_WM_TEMPLATE_CATEGORY" val="custom"/>
  <p:tag name="KSO_WM_TEMPLATE_INDEX" val="20202601"/>
  <p:tag name="KSO_WM_UNIT_LAYERLEVEL" val="1"/>
  <p:tag name="KSO_WM_TAG_VERSION" val="1.0"/>
  <p:tag name="KSO_WM_BEAUTIFY_FLAG" val="#wm#"/>
  <p:tag name="KSO_WM_UNIT_TEXT_FILL_FORE_SCHEMECOLOR_INDEX" val="5"/>
  <p:tag name="KSO_WM_UNIT_TEXT_FILL_TYPE" val="1"/>
  <p:tag name="KSO_WM_UNIT_USESOURCEFORMAT_APPLY" val="1"/>
  <p:tag name="KSO_WM_SCREEN_THEME_FLAG" val="Dlrq25wU2PGuGg5bbmjbDIulF6NOjJWi6Sf/MEtbH5MVqbeh9kuA0hWK0kxQFcnK60sM2QHExgrZsMTJTwbWHNOSjE6HxLUly0RjUoQUPrA=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3885"/>
  <p:tag name="KSO_WM_SPECIAL_SOURCE" val="bdnull"/>
  <p:tag name="KSO_WM_SCREEN_THEME_FLAG" val="Dlrq25wU2PGuGg5bbmjbDIulF6NOjJWi6Sf/MEtbH5MVqbeh9kuA0hWK0kxQFcnK60sM2QHExgrZsMTJTwbWHNOSjE6HxLUly0RjUoQUPrA=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38b3a1b6-f48e-40d4-975a-393c70a3486c}"/>
  <p:tag name="KSO_WM_SCREEN_THEME_FLAG" val="Dlrq25wU2PGuGg5bbmjbDIulF6NOjJWi6Sf/MEtbH5MVqbeh9kuA0hWK0kxQFcnK60sM2QHExgrZsMTJTwbWHNOSjE6HxLUly0RjUoQUPrA=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  <p:tag name="KSO_WM_SCREEN_THEME_FLAG" val="Dlrq25wU2PGuGg5bbmjbDIulF6NOjJWi6Sf/MEtbH5MVqbeh9kuA0hWK0kxQFcnK60sM2QHExgrZsMTJTwbWHNOSjE6HxLUly0RjUoQUPrA=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1"/>
  <p:tag name="KSO_WM_UNIT_PRESET_TEXT" val="目录"/>
  <p:tag name="KSO_WM_UNIT_NOCLEAR" val="0"/>
  <p:tag name="KSO_WM_UNIT_VALUE" val="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custom20202601_2*a*1"/>
  <p:tag name="KSO_WM_TEMPLATE_CATEGORY" val="custom"/>
  <p:tag name="KSO_WM_TEMPLATE_INDEX" val="20202601"/>
  <p:tag name="KSO_WM_UNIT_LAYERLEVEL" val="1"/>
  <p:tag name="KSO_WM_TAG_VERSION" val="1.0"/>
  <p:tag name="KSO_WM_BEAUTIFY_FLAG" val="#wm#"/>
  <p:tag name="KSO_WM_UNIT_TEXT_FILL_FORE_SCHEMECOLOR_INDEX" val="5"/>
  <p:tag name="KSO_WM_UNIT_TEXT_FILL_TYPE" val="1"/>
  <p:tag name="KSO_WM_UNIT_USESOURCEFORMAT_APPLY" val="1"/>
  <p:tag name="KSO_WM_SCREEN_THEME_FLAG" val="Dlrq25wU2PGuGg5bbmjbDIulF6NOjJWi6Sf/MEtbH5MVqbeh9kuA0hWK0kxQFcnK60sM2QHExgrZsMTJTwbWHNOSjE6HxLUly0RjUoQUPrA=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  <p:tag name="KSO_WM_SCREEN_THEME_FLAG" val="Dlrq25wU2PGuGg5bbmjbDIulF6NOjJWi6Sf/MEtbH5MVqbeh9kuA0hWK0kxQFcnK60sM2QHExgrZsMTJTwbWHNOSjE6HxLUly0RjUoQUPrA=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203885"/>
  <p:tag name="KSO_WM_TAG_VERSION" val="1.0"/>
  <p:tag name="KSO_WM_SLIDE_ID" val="custom20187143_1"/>
  <p:tag name="KSO_WM_SLIDE_INDEX" val="1"/>
  <p:tag name="KSO_WM_SLIDE_ITEM_CNT" val="0"/>
  <p:tag name="KSO_WM_SLIDE_LAYOUT" val="a_b"/>
  <p:tag name="KSO_WM_SLIDE_LAYOUT_CNT" val="1_3"/>
  <p:tag name="KSO_WM_SLIDE_TYPE" val="title"/>
  <p:tag name="KSO_WM_SLIDE_SUBTYPE" val="pureTxt"/>
  <p:tag name="KSO_WM_BEAUTIFY_FLAG" val="#wm#"/>
  <p:tag name="KSO_WM_TEMPLATE_THUMBS_INDEX" val="1、2、3、4、15"/>
  <p:tag name="KSO_WM_TEMPLATE_TOPIC_ID" val="2869567"/>
  <p:tag name="KSO_WM_TEMPLATE_OUTLINE_ID" val="5"/>
  <p:tag name="KSO_WM_TEMPLATE_SCENE_ID" val="1"/>
  <p:tag name="KSO_WM_TEMPLATE_JOB_ID" val="5"/>
  <p:tag name="KSO_WM_TEMPLATE_TOPIC_DEFAULT" val="0"/>
  <p:tag name="KSO_WM_TEMPLATE_SUBCATEGORY" val="0"/>
  <p:tag name="KSO_WM_SLIDE_COVER_HASPICTURE" val="2"/>
  <p:tag name="KSO_WM_SLIDE_COLORSCHEME_VERSION" val="3.2"/>
  <p:tag name="KSO_WM_SLIDE_MODEL_TYPE" val="cover"/>
  <p:tag name="KSO_WM_SPECIAL_SOURCE" val="bdnull"/>
  <p:tag name="KSO_WM_SCREEN_THEME_FLAG" val="Dlrq25wU2PGuGg5bbmjbDIulF6NOjJWi6Sf/MEtbH5MVqbeh9kuA0hWK0kxQFcnK60sM2QHExgrZsMTJTwbWHNOSjE6HxLUly0RjUoQUPrA=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187143"/>
  <p:tag name="KSO_WM_UNIT_TYPE" val="a"/>
  <p:tag name="KSO_WM_UNIT_INDEX" val="1"/>
  <p:tag name="KSO_WM_UNIT_ID" val="custom20187143_1*a*1"/>
  <p:tag name="KSO_WM_UNIT_LAYERLEVEL" val="1"/>
  <p:tag name="KSO_WM_UNIT_VALUE" val="34"/>
  <p:tag name="KSO_WM_UNIT_ISCONTENTSTITLE" val="0"/>
  <p:tag name="KSO_WM_UNIT_HIGHLIGHT" val="0"/>
  <p:tag name="KSO_WM_UNIT_COMPATIBLE" val="0"/>
  <p:tag name="KSO_WM_BEAUTIFY_FLAG" val="#wm#"/>
  <p:tag name="KSO_WM_TAG_VERSION" val="1.0"/>
  <p:tag name="KSO_WM_UNIT_PRESET_TEXT" val="单击此处添加标题"/>
  <p:tag name="KSO_WM_UNIT_NOCLEAR" val="0"/>
  <p:tag name="KSO_WM_UNIT_DIAGRAM_ISNUMVISUAL" val="0"/>
  <p:tag name="KSO_WM_UNIT_DIAGRAM_ISREFERUNIT" val="0"/>
  <p:tag name="KSO_WM_UNIT_COLOR_SCHEME_SHAPE_ID" val="1105"/>
  <p:tag name="KSO_WM_UNIT_COLOR_SCHEME_PARENT_PAGE" val="0_1"/>
  <p:tag name="KSO_WM_SCREEN_THEME_FLAG" val="Dlrq25wU2PGuGg5bbmjbDIulF6NOjJWi6Sf/MEtbH5MVqbeh9kuA0hWK0kxQFcnK60sM2QHExgrZsMTJTwbWHNOSjE6HxLUly0RjUoQUPrA=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3885"/>
  <p:tag name="KSO_WM_SPECIAL_SOURCE" val="bdnull"/>
  <p:tag name="KSO_WM_SCREEN_THEME_FLAG" val="Dlrq25wU2PGuGg5bbmjbDIulF6NOjJWi6Sf/MEtbH5MVqbeh9kuA0hWK0kxQFcnK60sM2QHExgrZsMTJTwbWHNOSjE6HxLUly0RjUoQUPrA=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  <p:tag name="KSO_WM_SCREEN_THEME_FLAG" val="Dlrq25wU2PGuGg5bbmjbDIulF6NOjJWi6Sf/MEtbH5MVqbeh9kuA0hWK0kxQFcnK60sM2QHExgrZsMTJTwbWHNOSjE6HxLUly0RjUoQUPrA=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  <p:tag name="KSO_WM_SCREEN_THEME_FLAG" val="Dlrq25wU2PGuGg5bbmjbDIulF6NOjJWi6Sf/MEtbH5MVqbeh9kuA0hWK0kxQFcnK60sM2QHExgrZsMTJTwbWHNOSjE6HxLUly0RjUoQUPrA=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  <p:tag name="KSO_WM_SCREEN_THEME_FLAG" val="Dlrq25wU2PGuGg5bbmjbDIulF6NOjJWi6Sf/MEtbH5MVqbeh9kuA0hWK0kxQFcnK60sM2QHExgrZsMTJTwbWHNOSjE6HxLUly0RjUoQUPrA=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  <p:tag name="KSO_WM_SCREEN_THEME_FLAG" val="Dlrq25wU2PGuGg5bbmjbDIulF6NOjJWi6Sf/MEtbH5MVqbeh9kuA0hWK0kxQFcnK60sM2QHExgrZsMTJTwbWHNOSjE6HxLUly0RjUoQUPrA=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  <p:tag name="KSO_WM_SCREEN_THEME_FLAG" val="Dlrq25wU2PGuGg5bbmjbDIulF6NOjJWi6Sf/MEtbH5MVqbeh9kuA0hWK0kxQFcnK60sM2QHExgrZsMTJTwbWHNOSjE6HxLUly0RjUoQUPrA=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3885"/>
  <p:tag name="KSO_WM_SPECIAL_SOURCE" val="bdnull"/>
  <p:tag name="KSO_WM_SCREEN_THEME_FLAG" val="Dlrq25wU2PGuGg5bbmjbDIulF6NOjJWi6Sf/MEtbH5MVqbeh9kuA0hWK0kxQFcnK60sM2QHExgrZsMTJTwbWHNOSjE6HxLUly0RjUoQUPrA=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  <p:tag name="KSO_WM_SCREEN_THEME_FLAG" val="Dlrq25wU2PGuGg5bbmjbDIulF6NOjJWi6Sf/MEtbH5MVqbeh9kuA0hWK0kxQFcnK60sM2QHExgrZsMTJTwbWHNOSjE6HxLUly0RjUoQUPrA=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  <p:tag name="KSO_WM_SCREEN_THEME_FLAG" val="Dlrq25wU2PGuGg5bbmjbDIulF6NOjJWi6Sf/MEtbH5MVqbeh9kuA0hWK0kxQFcnK60sM2QHExgrZsMTJTwbWHNOSjE6HxLUly0RjUoQUPrA=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3885"/>
  <p:tag name="KSO_WM_SPECIAL_SOURCE" val="bdnull"/>
  <p:tag name="KSO_WM_SCREEN_THEME_FLAG" val="Dlrq25wU2PGuGg5bbmjbDIulF6NOjJWi6Sf/MEtbH5MVqbeh9kuA0hWK0kxQFcnK60sM2QHExgrZsMTJTwbWHNOSjE6HxLUly0RjUoQUPrA=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LINE_FORE_SCHEMECOLOR_INDEX_BRIGHTNESS" val="0"/>
  <p:tag name="KSO_WM_UNIT_LINE_FORE_SCHEMECOLOR_INDEX" val="13"/>
  <p:tag name="KSO_WM_UNIT_LINE_FILL_TYPE" val="2"/>
  <p:tag name="KSO_WM_SCREEN_THEME_FLAG" val="Dlrq25wU2PGuGg5bbmjbDIulF6NOjJWi6Sf/MEtbH5MVqbeh9kuA0hWK0kxQFcnK60sM2QHExgrZsMTJTwbWHNOSjE6HxLUly0RjUoQUPrA=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LINE_FORE_SCHEMECOLOR_INDEX_BRIGHTNESS" val="0"/>
  <p:tag name="KSO_WM_UNIT_LINE_FORE_SCHEMECOLOR_INDEX" val="13"/>
  <p:tag name="KSO_WM_UNIT_LINE_FILL_TYPE" val="2"/>
  <p:tag name="KSO_WM_UNIT_TEXT_FILL_FORE_SCHEMECOLOR_INDEX_BRIGHTNESS" val="0"/>
  <p:tag name="KSO_WM_UNIT_TEXT_FILL_FORE_SCHEMECOLOR_INDEX" val="13"/>
  <p:tag name="KSO_WM_UNIT_TEXT_FILL_TYPE" val="1"/>
  <p:tag name="KSO_WM_SCREEN_THEME_FLAG" val="Dlrq25wU2PGuGg5bbmjbDIulF6NOjJWi6Sf/MEtbH5MVqbeh9kuA0hWK0kxQFcnK60sM2QHExgrZsMTJTwbWHNOSjE6HxLUly0RjUoQUPrA=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-0.05"/>
  <p:tag name="KSO_WM_UNIT_FILL_FORE_SCHEMECOLOR_INDEX" val="16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SCREEN_THEME_FLAG" val="Dlrq25wU2PGuGg5bbmjbDIulF6NOjJWi6Sf/MEtbH5MVqbeh9kuA0hWK0kxQFcnK60sM2QHExgrZsMTJTwbWHNOSjE6HxLUly0RjUoQUPrA=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15"/>
  <p:tag name="KSO_WM_UNIT_FILL_TYPE" val="1"/>
  <p:tag name="KSO_WM_SCREEN_THEME_FLAG" val="Dlrq25wU2PGuGg5bbmjbDIulF6NOjJWi6Sf/MEtbH5MVqbeh9kuA0hWK0kxQFcnK60sM2QHExgrZsMTJTwbWHNOSjE6HxLUly0RjUoQUPrA=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LINE_FORE_SCHEMECOLOR_INDEX_BRIGHTNESS" val="0"/>
  <p:tag name="KSO_WM_UNIT_LINE_FORE_SCHEMECOLOR_INDEX" val="5"/>
  <p:tag name="KSO_WM_UNIT_LINE_FILL_TYPE" val="2"/>
  <p:tag name="KSO_WM_SCREEN_THEME_FLAG" val="Dlrq25wU2PGuGg5bbmjbDIulF6NOjJWi6Sf/MEtbH5MVqbeh9kuA0hWK0kxQFcnK60sM2QHExgrZsMTJTwbWHNOSjE6HxLUly0RjUoQUPrA=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LINE_FORE_SCHEMECOLOR_INDEX_BRIGHTNESS" val="0"/>
  <p:tag name="KSO_WM_UNIT_LINE_FORE_SCHEMECOLOR_INDEX" val="5"/>
  <p:tag name="KSO_WM_UNIT_LINE_FILL_TYPE" val="2"/>
  <p:tag name="KSO_WM_SCREEN_THEME_FLAG" val="Dlrq25wU2PGuGg5bbmjbDIulF6NOjJWi6Sf/MEtbH5MVqbeh9kuA0hWK0kxQFcnK60sM2QHExgrZsMTJTwbWHNOSjE6HxLUly0RjUoQUPrA=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15"/>
  <p:tag name="KSO_WM_UNIT_FILL_TYPE" val="1"/>
  <p:tag name="KSO_WM_SCREEN_THEME_FLAG" val="Dlrq25wU2PGuGg5bbmjbDIulF6NOjJWi6Sf/MEtbH5MVqbeh9kuA0hWK0kxQFcnK60sM2QHExgrZsMTJTwbWHNOSjE6HxLUly0RjUoQUPrA=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15"/>
  <p:tag name="KSO_WM_UNIT_FILL_TYPE" val="1"/>
  <p:tag name="KSO_WM_SCREEN_THEME_FLAG" val="Dlrq25wU2PGuGg5bbmjbDIulF6NOjJWi6Sf/MEtbH5MVqbeh9kuA0hWK0kxQFcnK60sM2QHExgrZsMTJTwbWHNOSjE6HxLUly0RjUoQUPrA=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LINE_FORE_SCHEMECOLOR_INDEX_BRIGHTNESS" val="0"/>
  <p:tag name="KSO_WM_UNIT_LINE_FORE_SCHEMECOLOR_INDEX" val="5"/>
  <p:tag name="KSO_WM_UNIT_LINE_FILL_TYPE" val="2"/>
  <p:tag name="KSO_WM_SCREEN_THEME_FLAG" val="Dlrq25wU2PGuGg5bbmjbDIulF6NOjJWi6Sf/MEtbH5MVqbeh9kuA0hWK0kxQFcnK60sM2QHExgrZsMTJTwbWHNOSjE6HxLUly0RjUoQUPrA=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  <p:tag name="KSO_WM_SCREEN_THEME_FLAG" val="Dlrq25wU2PGuGg5bbmjbDIulF6NOjJWi6Sf/MEtbH5MVqbeh9kuA0hWK0kxQFcnK60sM2QHExgrZsMTJTwbWHNOSjE6HxLUly0RjUoQUPrA=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3885"/>
  <p:tag name="KSO_WM_SPECIAL_SOURCE" val="bdnull"/>
  <p:tag name="KSO_WM_SCREEN_THEME_FLAG" val="Dlrq25wU2PGuGg5bbmjbDIulF6NOjJWi6Sf/MEtbH5MVqbeh9kuA0hWK0kxQFcnK60sM2QHExgrZsMTJTwbWHNOSjE6HxLUly0RjUoQUPrA=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3885"/>
  <p:tag name="KSO_WM_SPECIAL_SOURCE" val="bdnull"/>
  <p:tag name="KSO_WM_SCREEN_THEME_FLAG" val="Dlrq25wU2PGuGg5bbmjbDIulF6NOjJWi6Sf/MEtbH5MVqbeh9kuA0hWK0kxQFcnK60sM2QHExgrZsMTJTwbWHNOSjE6HxLUly0RjUoQUPrA=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3885"/>
  <p:tag name="KSO_WM_SPECIAL_SOURCE" val="bdnull"/>
  <p:tag name="KSO_WM_SCREEN_THEME_FLAG" val="Dlrq25wU2PGuGg5bbmjbDIulF6NOjJWi6Sf/MEtbH5MVqbeh9kuA0hWK0kxQFcnK60sM2QHExgrZsMTJTwbWHNOSjE6HxLUly0RjUoQUPrA=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3885"/>
  <p:tag name="KSO_WM_SPECIAL_SOURCE" val="bdnull"/>
  <p:tag name="KSO_WM_SCREEN_THEME_FLAG" val="Dlrq25wU2PGuGg5bbmjbDIulF6NOjJWi6Sf/MEtbH5MVqbeh9kuA0hWK0kxQFcnK60sM2QHExgrZsMTJTwbWHNOSjE6HxLUly0RjUoQUPrA=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  <p:tag name="KSO_WM_SCREEN_THEME_FLAG" val="Dlrq25wU2PGuGg5bbmjbDIulF6NOjJWi6Sf/MEtbH5MVqbeh9kuA0hWK0kxQFcnK60sM2QHExgrZsMTJTwbWHNOSjE6HxLUly0RjUoQUPrA=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  <p:tag name="KSO_WM_SCREEN_THEME_FLAG" val="Dlrq25wU2PGuGg5bbmjbDIulF6NOjJWi6Sf/MEtbH5MVqbeh9kuA0hWK0kxQFcnK60sM2QHExgrZsMTJTwbWHNOSjE6HxLUly0RjUoQUPrA=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.15"/>
  <p:tag name="KSO_WM_UNIT_TEXT_FILL_FORE_SCHEMECOLOR_INDEX" val="13"/>
  <p:tag name="KSO_WM_UNIT_TEXT_FILL_TYPE" val="1"/>
  <p:tag name="KSO_WM_SCREEN_THEME_FLAG" val="Dlrq25wU2PGuGg5bbmjbDIulF6NOjJWi6Sf/MEtbH5MVqbeh9kuA0hWK0kxQFcnK60sM2QHExgrZsMTJTwbWHNOSjE6HxLUly0RjUoQUPrA=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LINE_FORE_SCHEMECOLOR_INDEX_BRIGHTNESS" val="0"/>
  <p:tag name="KSO_WM_UNIT_LINE_FORE_SCHEMECOLOR_INDEX" val="13"/>
  <p:tag name="KSO_WM_UNIT_LINE_FILL_TYPE" val="2"/>
  <p:tag name="KSO_WM_SCREEN_THEME_FLAG" val="Dlrq25wU2PGuGg5bbmjbDIulF6NOjJWi6Sf/MEtbH5MVqbeh9kuA0hWK0kxQFcnK60sM2QHExgrZsMTJTwbWHNOSjE6HxLUly0RjUoQUPrA=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LINE_FORE_SCHEMECOLOR_INDEX_BRIGHTNESS" val="0"/>
  <p:tag name="KSO_WM_UNIT_LINE_FORE_SCHEMECOLOR_INDEX" val="13"/>
  <p:tag name="KSO_WM_UNIT_LINE_FILL_TYPE" val="2"/>
  <p:tag name="KSO_WM_SCREEN_THEME_FLAG" val="Dlrq25wU2PGuGg5bbmjbDIulF6NOjJWi6Sf/MEtbH5MVqbeh9kuA0hWK0kxQFcnK60sM2QHExgrZsMTJTwbWHNOSjE6HxLUly0RjUoQUPrA=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  <p:tag name="KSO_WM_SCREEN_THEME_FLAG" val="Dlrq25wU2PGuGg5bbmjbDIulF6NOjJWi6Sf/MEtbH5MVqbeh9kuA0hWK0kxQFcnK60sM2QHExgrZsMTJTwbWHNOSjE6HxLUly0RjUoQUPrA=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  <p:tag name="KSO_WM_SCREEN_THEME_FLAG" val="Dlrq25wU2PGuGg5bbmjbDIulF6NOjJWi6Sf/MEtbH5MVqbeh9kuA0hWK0kxQFcnK60sM2QHExgrZsMTJTwbWHNOSjE6HxLUly0RjUoQUPrA=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3885"/>
  <p:tag name="KSO_WM_SPECIAL_SOURCE" val="bdnull"/>
  <p:tag name="KSO_WM_SCREEN_THEME_FLAG" val="Dlrq25wU2PGuGg5bbmjbDIulF6NOjJWi6Sf/MEtbH5MVqbeh9kuA0hWK0kxQFcnK60sM2QHExgrZsMTJTwbWHNOSjE6HxLUly0RjUoQUPrA=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  <p:tag name="KSO_WM_SCREEN_THEME_FLAG" val="Dlrq25wU2PGuGg5bbmjbDIulF6NOjJWi6Sf/MEtbH5MVqbeh9kuA0hWK0kxQFcnK60sM2QHExgrZsMTJTwbWHNOSjE6HxLUly0RjUoQUPrA=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203885"/>
  <p:tag name="KSO_WM_SPECIAL_SOURCE" val="bdnull"/>
  <p:tag name="KSO_WM_SCREEN_THEME_FLAG" val="Dlrq25wU2PGuGg5bbmjbDIulF6NOjJWi6Sf/MEtbH5MVqbeh9kuA0hWK0kxQFcnK60sM2QHExgrZsMTJTwbWHNOSjE6HxLUly0RjUoQUPrA=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  <p:tag name="KSO_WM_SCREEN_THEME_FLAG" val="Dlrq25wU2PGuGg5bbmjbDIulF6NOjJWi6Sf/MEtbH5MVqbeh9kuA0hWK0kxQFcnK60sM2QHExgrZsMTJTwbWHNOSjE6HxLUly0RjUoQUPrA=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3aa5098b-0861-46e2-a4b4-fca88741ec50}"/>
  <p:tag name="TABLE_ENDDRAG_ORIGIN_RECT" val="571*515"/>
  <p:tag name="TABLE_ENDDRAG_RECT" val="371*11*571*515"/>
  <p:tag name="KSO_WM_SCREEN_THEME_FLAG" val="Dlrq25wU2PGuGg5bbmjbDIulF6NOjJWi6Sf/MEtbH5MVqbeh9kuA0hWK0kxQFcnK60sM2QHExgrZsMTJTwbWHNOSjE6HxLUly0RjUoQUPrA=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675,&quot;width&quot;:5374}"/>
  <p:tag name="KSO_WM_SCREEN_THEME_FLAG" val="Dlrq25wU2PGuGg5bbmjbDIulF6NOjJWi6Sf/MEtbH5MVqbeh9kuA0hWK0kxQFcnK60sM2QHExgrZsMTJTwbWHNOSjE6HxLUly0RjUoQUPrA=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3aa5098b-0861-46e2-a4b4-fca88741ec50}"/>
  <p:tag name="TABLE_ENDDRAG_ORIGIN_RECT" val="927*513"/>
  <p:tag name="TABLE_ENDDRAG_RECT" val="14*17*927*513"/>
  <p:tag name="KSO_WM_SCREEN_THEME_FLAG" val="Dlrq25wU2PGuGg5bbmjbDIulF6NOjJWi6Sf/MEtbH5MVqbeh9kuA0hWK0kxQFcnK60sM2QHExgrZsMTJTwbWHNOSjE6HxLUly0RjUoQUPrA=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3aa5098b-0861-46e2-a4b4-fca88741ec50}"/>
  <p:tag name="TABLE_ENDDRAG_ORIGIN_RECT" val="927*512"/>
  <p:tag name="TABLE_ENDDRAG_RECT" val="14*14*927*512"/>
  <p:tag name="KSO_WM_SCREEN_THEME_FLAG" val="Dlrq25wU2PGuGg5bbmjbDIulF6NOjJWi6Sf/MEtbH5MVqbeh9kuA0hWK0kxQFcnK60sM2QHExgrZsMTJTwbWHNOSjE6HxLUly0RjUoQUPrA=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中国风建筑历史企业商务文化PPT模板"/>
  <p:tag name="KSO_WPP_MARK_KEY" val="552adfeb-cfc1-4af0-b60a-855b82f8a713"/>
  <p:tag name="KSO_WM_SCREEN_THEME_FLAG" val="Dlrq25wU2PGuGg5bbmjbDIulF6NOjJWi6Sf/MEtbH5MVqbeh9kuA0hWK0kxQFcnK60sM2QHExgrZsMTJTwbWHNOSjE6HxLUly0RjUoQUPrA=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  <p:tag name="KSO_WM_SCREEN_THEME_FLAG" val="Dlrq25wU2PGuGg5bbmjbDIulF6NOjJWi6Sf/MEtbH5MVqbeh9kuA0hWK0kxQFcnK60sM2QHExgrZsMTJTwbWHNOSjE6HxLUly0RjUoQUPrA=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2*i*2"/>
  <p:tag name="KSO_WM_UNIT_LAYERLEVEL" val="1"/>
  <p:tag name="KSO_WM_TAG_VERSION" val="1.0"/>
  <p:tag name="KSO_WM_BEAUTIFY_FLAG" val="#wm#"/>
  <p:tag name="KSO_WM_SCREEN_THEME_FLAG" val="Dlrq25wU2PGuGg5bbmjbDIulF6NOjJWi6Sf/MEtbH5MVqbeh9kuA0hWK0kxQFcnK60sM2QHExgrZsMTJTwbWHNOSjE6HxLUly0RjUoQUPrA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3885"/>
  <p:tag name="KSO_WM_SCREEN_THEME_FLAG" val="Dlrq25wU2PGuGg5bbmjbDIulF6NOjJWi6Sf/MEtbH5MVqbeh9kuA0hWK0kxQFcnK60sM2QHExgrZsMTJTwbWHNOSjE6HxLUly0RjUoQUPrA=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2*i*3"/>
  <p:tag name="KSO_WM_UNIT_LAYERLEVEL" val="1"/>
  <p:tag name="KSO_WM_TAG_VERSION" val="1.0"/>
  <p:tag name="KSO_WM_BEAUTIFY_FLAG" val="#wm#"/>
  <p:tag name="KSO_WM_SCREEN_THEME_FLAG" val="Dlrq25wU2PGuGg5bbmjbDIulF6NOjJWi6Sf/MEtbH5MVqbeh9kuA0hWK0kxQFcnK60sM2QHExgrZsMTJTwbWHNOSjE6HxLUly0RjUoQUPrA=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2*i*4"/>
  <p:tag name="KSO_WM_UNIT_LAYERLEVEL" val="1"/>
  <p:tag name="KSO_WM_TAG_VERSION" val="1.0"/>
  <p:tag name="KSO_WM_BEAUTIFY_FLAG" val="#wm#"/>
  <p:tag name="KSO_WM_SCREEN_THEME_FLAG" val="Dlrq25wU2PGuGg5bbmjbDIulF6NOjJWi6Sf/MEtbH5MVqbeh9kuA0hWK0kxQFcnK60sM2QHExgrZsMTJTwbWHNOSjE6HxLUly0RjUoQUPrA=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3*i*1"/>
  <p:tag name="KSO_WM_UNIT_LAYERLEVEL" val="1"/>
  <p:tag name="KSO_WM_TAG_VERSION" val="1.0"/>
  <p:tag name="KSO_WM_BEAUTIFY_FLAG" val="#wm#"/>
  <p:tag name="KSO_WM_SCREEN_THEME_FLAG" val="Dlrq25wU2PGuGg5bbmjbDIulF6NOjJWi6Sf/MEtbH5MVqbeh9kuA0hWK0kxQFcnK60sM2QHExgrZsMTJTwbWHNOSjE6HxLUly0RjUoQUPrA=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3*i*2"/>
  <p:tag name="KSO_WM_UNIT_LAYERLEVEL" val="1"/>
  <p:tag name="KSO_WM_TAG_VERSION" val="1.0"/>
  <p:tag name="KSO_WM_BEAUTIFY_FLAG" val="#wm#"/>
  <p:tag name="KSO_WM_SCREEN_THEME_FLAG" val="Dlrq25wU2PGuGg5bbmjbDIulF6NOjJWi6Sf/MEtbH5MVqbeh9kuA0hWK0kxQFcnK60sM2QHExgrZsMTJTwbWHNOSjE6HxLUly0RjUoQUPrA=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3*i*3"/>
  <p:tag name="KSO_WM_UNIT_LAYERLEVEL" val="1"/>
  <p:tag name="KSO_WM_TAG_VERSION" val="1.0"/>
  <p:tag name="KSO_WM_BEAUTIFY_FLAG" val="#wm#"/>
  <p:tag name="KSO_WM_SCREEN_THEME_FLAG" val="Dlrq25wU2PGuGg5bbmjbDIulF6NOjJWi6Sf/MEtbH5MVqbeh9kuA0hWK0kxQFcnK60sM2QHExgrZsMTJTwbWHNOSjE6HxLUly0RjUoQUPrA=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SCREEN_THEME_FLAG" val="Dlrq25wU2PGuGg5bbmjbDIulF6NOjJWi6Sf/MEtbH5MVqbeh9kuA0hWK0kxQFcnK60sM2QHExgrZsMTJTwbWHNOSjE6HxLUly0RjUoQUPrA=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SCREEN_THEME_FLAG" val="Dlrq25wU2PGuGg5bbmjbDIulF6NOjJWi6Sf/MEtbH5MVqbeh9kuA0hWK0kxQFcnK60sM2QHExgrZsMTJTwbWHNOSjE6HxLUly0RjUoQUPrA=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SCREEN_THEME_FLAG" val="Dlrq25wU2PGuGg5bbmjbDIulF6NOjJWi6Sf/MEtbH5MVqbeh9kuA0hWK0kxQFcnK60sM2QHExgrZsMTJTwbWHNOSjE6HxLUly0RjUoQUPrA=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  <p:tag name="KSO_WM_SCREEN_THEME_FLAG" val="Dlrq25wU2PGuGg5bbmjbDIulF6NOjJWi6Sf/MEtbH5MVqbeh9kuA0hWK0kxQFcnK60sM2QHExgrZsMTJTwbWHNOSjE6HxLUly0RjUoQUPrA=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  <p:tag name="KSO_WM_SCREEN_THEME_FLAG" val="Dlrq25wU2PGuGg5bbmjbDIulF6NOjJWi6Sf/MEtbH5MVqbeh9kuA0hWK0kxQFcnK60sM2QHExgrZsMTJTwbWHNOSjE6HxLUly0RjUoQUPrA=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SCREEN_THEME_FLAG" val="Dlrq25wU2PGuGg5bbmjbDIulF6NOjJWi6Sf/MEtbH5MVqbeh9kuA0hWK0kxQFcnK60sM2QHExgrZsMTJTwbWHNOSjE6HxLUly0RjUoQUPrA=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  <p:tag name="KSO_WM_SCREEN_THEME_FLAG" val="Dlrq25wU2PGuGg5bbmjbDIulF6NOjJWi6Sf/MEtbH5MVqbeh9kuA0hWK0kxQFcnK60sM2QHExgrZsMTJTwbWHNOSjE6HxLUly0RjUoQUPrA=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4*i*2"/>
  <p:tag name="KSO_WM_UNIT_LAYERLEVEL" val="1"/>
  <p:tag name="KSO_WM_TAG_VERSION" val="1.0"/>
  <p:tag name="KSO_WM_BEAUTIFY_FLAG" val="#wm#"/>
  <p:tag name="KSO_WM_SCREEN_THEME_FLAG" val="Dlrq25wU2PGuGg5bbmjbDIulF6NOjJWi6Sf/MEtbH5MVqbeh9kuA0hWK0kxQFcnK60sM2QHExgrZsMTJTwbWHNOSjE6HxLUly0RjUoQUPrA=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4*i*3"/>
  <p:tag name="KSO_WM_UNIT_LAYERLEVEL" val="1"/>
  <p:tag name="KSO_WM_TAG_VERSION" val="1.0"/>
  <p:tag name="KSO_WM_BEAUTIFY_FLAG" val="#wm#"/>
  <p:tag name="KSO_WM_SCREEN_THEME_FLAG" val="Dlrq25wU2PGuGg5bbmjbDIulF6NOjJWi6Sf/MEtbH5MVqbeh9kuA0hWK0kxQFcnK60sM2QHExgrZsMTJTwbWHNOSjE6HxLUly0RjUoQUPrA=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4*i*4"/>
  <p:tag name="KSO_WM_UNIT_LAYERLEVEL" val="1"/>
  <p:tag name="KSO_WM_TAG_VERSION" val="1.0"/>
  <p:tag name="KSO_WM_BEAUTIFY_FLAG" val="#wm#"/>
  <p:tag name="KSO_WM_SCREEN_THEME_FLAG" val="Dlrq25wU2PGuGg5bbmjbDIulF6NOjJWi6Sf/MEtbH5MVqbeh9kuA0hWK0kxQFcnK60sM2QHExgrZsMTJTwbWHNOSjE6HxLUly0RjUoQUPrA=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SCREEN_THEME_FLAG" val="Dlrq25wU2PGuGg5bbmjbDIulF6NOjJWi6Sf/MEtbH5MVqbeh9kuA0hWK0kxQFcnK60sM2QHExgrZsMTJTwbWHNOSjE6HxLUly0RjUoQUPrA=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SCREEN_THEME_FLAG" val="Dlrq25wU2PGuGg5bbmjbDIulF6NOjJWi6Sf/MEtbH5MVqbeh9kuA0hWK0kxQFcnK60sM2QHExgrZsMTJTwbWHNOSjE6HxLUly0RjUoQUPrA=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SCREEN_THEME_FLAG" val="Dlrq25wU2PGuGg5bbmjbDIulF6NOjJWi6Sf/MEtbH5MVqbeh9kuA0hWK0kxQFcnK60sM2QHExgrZsMTJTwbWHNOSjE6HxLUly0RjUoQUPrA=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5*i*2"/>
  <p:tag name="KSO_WM_UNIT_LAYERLEVEL" val="1"/>
  <p:tag name="KSO_WM_TAG_VERSION" val="1.0"/>
  <p:tag name="KSO_WM_BEAUTIFY_FLAG" val="#wm#"/>
  <p:tag name="KSO_WM_SCREEN_THEME_FLAG" val="Dlrq25wU2PGuGg5bbmjbDIulF6NOjJWi6Sf/MEtbH5MVqbeh9kuA0hWK0kxQFcnK60sM2QHExgrZsMTJTwbWHNOSjE6HxLUly0RjUoQUPrA=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5*i*3"/>
  <p:tag name="KSO_WM_UNIT_LAYERLEVEL" val="1"/>
  <p:tag name="KSO_WM_TAG_VERSION" val="1.0"/>
  <p:tag name="KSO_WM_BEAUTIFY_FLAG" val="#wm#"/>
  <p:tag name="KSO_WM_SCREEN_THEME_FLAG" val="Dlrq25wU2PGuGg5bbmjbDIulF6NOjJWi6Sf/MEtbH5MVqbeh9kuA0hWK0kxQFcnK60sM2QHExgrZsMTJTwbWHNOSjE6HxLUly0RjUoQUPrA=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5*i*4"/>
  <p:tag name="KSO_WM_UNIT_LAYERLEVEL" val="1"/>
  <p:tag name="KSO_WM_TAG_VERSION" val="1.0"/>
  <p:tag name="KSO_WM_BEAUTIFY_FLAG" val="#wm#"/>
  <p:tag name="KSO_WM_SCREEN_THEME_FLAG" val="Dlrq25wU2PGuGg5bbmjbDIulF6NOjJWi6Sf/MEtbH5MVqbeh9kuA0hWK0kxQFcnK60sM2QHExgrZsMTJTwbWHNOSjE6HxLUly0RjUoQUPrA=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SCREEN_THEME_FLAG" val="Dlrq25wU2PGuGg5bbmjbDIulF6NOjJWi6Sf/MEtbH5MVqbeh9kuA0hWK0kxQFcnK60sM2QHExgrZsMTJTwbWHNOSjE6HxLUly0RjUoQUPrA=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  <p:tag name="KSO_WM_SCREEN_THEME_FLAG" val="Dlrq25wU2PGuGg5bbmjbDIulF6NOjJWi6Sf/MEtbH5MVqbeh9kuA0hWK0kxQFcnK60sM2QHExgrZsMTJTwbWHNOSjE6HxLUly0RjUoQUPrA=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  <p:tag name="KSO_WM_SCREEN_THEME_FLAG" val="Dlrq25wU2PGuGg5bbmjbDIulF6NOjJWi6Sf/MEtbH5MVqbeh9kuA0hWK0kxQFcnK60sM2QHExgrZsMTJTwbWHNOSjE6HxLUly0RjUoQUPrA=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  <p:tag name="KSO_WM_SCREEN_THEME_FLAG" val="Dlrq25wU2PGuGg5bbmjbDIulF6NOjJWi6Sf/MEtbH5MVqbeh9kuA0hWK0kxQFcnK60sM2QHExgrZsMTJTwbWHNOSjE6HxLUly0RjUoQUPrA=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6*i*2"/>
  <p:tag name="KSO_WM_UNIT_LAYERLEVEL" val="1"/>
  <p:tag name="KSO_WM_TAG_VERSION" val="1.0"/>
  <p:tag name="KSO_WM_BEAUTIFY_FLAG" val="#wm#"/>
  <p:tag name="KSO_WM_SCREEN_THEME_FLAG" val="Dlrq25wU2PGuGg5bbmjbDIulF6NOjJWi6Sf/MEtbH5MVqbeh9kuA0hWK0kxQFcnK60sM2QHExgrZsMTJTwbWHNOSjE6HxLUly0RjUoQUPrA=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6*i*3"/>
  <p:tag name="KSO_WM_UNIT_LAYERLEVEL" val="1"/>
  <p:tag name="KSO_WM_TAG_VERSION" val="1.0"/>
  <p:tag name="KSO_WM_BEAUTIFY_FLAG" val="#wm#"/>
  <p:tag name="KSO_WM_SCREEN_THEME_FLAG" val="Dlrq25wU2PGuGg5bbmjbDIulF6NOjJWi6Sf/MEtbH5MVqbeh9kuA0hWK0kxQFcnK60sM2QHExgrZsMTJTwbWHNOSjE6HxLUly0RjUoQUPrA=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6*i*4"/>
  <p:tag name="KSO_WM_UNIT_LAYERLEVEL" val="1"/>
  <p:tag name="KSO_WM_TAG_VERSION" val="1.0"/>
  <p:tag name="KSO_WM_BEAUTIFY_FLAG" val="#wm#"/>
  <p:tag name="KSO_WM_SCREEN_THEME_FLAG" val="Dlrq25wU2PGuGg5bbmjbDIulF6NOjJWi6Sf/MEtbH5MVqbeh9kuA0hWK0kxQFcnK60sM2QHExgrZsMTJTwbWHNOSjE6HxLUly0RjUoQUPrA=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  <p:tag name="KSO_WM_SCREEN_THEME_FLAG" val="Dlrq25wU2PGuGg5bbmjbDIulF6NOjJWi6Sf/MEtbH5MVqbeh9kuA0hWK0kxQFcnK60sM2QHExgrZsMTJTwbWHNOSjE6HxLUly0RjUoQUPrA=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  <p:tag name="KSO_WM_SCREEN_THEME_FLAG" val="Dlrq25wU2PGuGg5bbmjbDIulF6NOjJWi6Sf/MEtbH5MVqbeh9kuA0hWK0kxQFcnK60sM2QHExgrZsMTJTwbWHNOSjE6HxLUly0RjUoQUPrA=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  <p:tag name="KSO_WM_SCREEN_THEME_FLAG" val="Dlrq25wU2PGuGg5bbmjbDIulF6NOjJWi6Sf/MEtbH5MVqbeh9kuA0hWK0kxQFcnK60sM2QHExgrZsMTJTwbWHNOSjE6HxLUly0RjUoQUPrA=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  <p:tag name="KSO_WM_SCREEN_THEME_FLAG" val="Dlrq25wU2PGuGg5bbmjbDIulF6NOjJWi6Sf/MEtbH5MVqbeh9kuA0hWK0kxQFcnK60sM2QHExgrZsMTJTwbWHNOSjE6HxLUly0RjUoQUPrA=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SCREEN_THEME_FLAG" val="Dlrq25wU2PGuGg5bbmjbDIulF6NOjJWi6Sf/MEtbH5MVqbeh9kuA0hWK0kxQFcnK60sM2QHExgrZsMTJTwbWHNOSjE6HxLUly0RjUoQUPrA=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  <p:tag name="KSO_WM_SCREEN_THEME_FLAG" val="Dlrq25wU2PGuGg5bbmjbDIulF6NOjJWi6Sf/MEtbH5MVqbeh9kuA0hWK0kxQFcnK60sM2QHExgrZsMTJTwbWHNOSjE6HxLUly0RjUoQUPrA=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  <p:tag name="KSO_WM_SCREEN_THEME_FLAG" val="Dlrq25wU2PGuGg5bbmjbDIulF6NOjJWi6Sf/MEtbH5MVqbeh9kuA0hWK0kxQFcnK60sM2QHExgrZsMTJTwbWHNOSjE6HxLUly0RjUoQUPrA=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8*i*2"/>
  <p:tag name="KSO_WM_UNIT_LAYERLEVEL" val="1"/>
  <p:tag name="KSO_WM_TAG_VERSION" val="1.0"/>
  <p:tag name="KSO_WM_BEAUTIFY_FLAG" val="#wm#"/>
  <p:tag name="KSO_WM_SCREEN_THEME_FLAG" val="Dlrq25wU2PGuGg5bbmjbDIulF6NOjJWi6Sf/MEtbH5MVqbeh9kuA0hWK0kxQFcnK60sM2QHExgrZsMTJTwbWHNOSjE6HxLUly0RjUoQUPrA=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8*i*3"/>
  <p:tag name="KSO_WM_UNIT_LAYERLEVEL" val="1"/>
  <p:tag name="KSO_WM_TAG_VERSION" val="1.0"/>
  <p:tag name="KSO_WM_BEAUTIFY_FLAG" val="#wm#"/>
  <p:tag name="KSO_WM_SCREEN_THEME_FLAG" val="Dlrq25wU2PGuGg5bbmjbDIulF6NOjJWi6Sf/MEtbH5MVqbeh9kuA0hWK0kxQFcnK60sM2QHExgrZsMTJTwbWHNOSjE6HxLUly0RjUoQUPrA=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8*i*4"/>
  <p:tag name="KSO_WM_UNIT_LAYERLEVEL" val="1"/>
  <p:tag name="KSO_WM_TAG_VERSION" val="1.0"/>
  <p:tag name="KSO_WM_BEAUTIFY_FLAG" val="#wm#"/>
  <p:tag name="KSO_WM_SCREEN_THEME_FLAG" val="Dlrq25wU2PGuGg5bbmjbDIulF6NOjJWi6Sf/MEtbH5MVqbeh9kuA0hWK0kxQFcnK60sM2QHExgrZsMTJTwbWHNOSjE6HxLUly0RjUoQUPrA=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  <p:tag name="KSO_WM_SCREEN_THEME_FLAG" val="Dlrq25wU2PGuGg5bbmjbDIulF6NOjJWi6Sf/MEtbH5MVqbeh9kuA0hWK0kxQFcnK60sM2QHExgrZsMTJTwbWHNOSjE6HxLUly0RjUoQUPrA=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  <p:tag name="KSO_WM_SCREEN_THEME_FLAG" val="Dlrq25wU2PGuGg5bbmjbDIulF6NOjJWi6Sf/MEtbH5MVqbeh9kuA0hWK0kxQFcnK60sM2QHExgrZsMTJTwbWHNOSjE6HxLUly0RjUoQUPrA=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  <p:tag name="KSO_WM_SCREEN_THEME_FLAG" val="Dlrq25wU2PGuGg5bbmjbDIulF6NOjJWi6Sf/MEtbH5MVqbeh9kuA0hWK0kxQFcnK60sM2QHExgrZsMTJTwbWHNOSjE6HxLUly0RjUoQUPrA=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9*i*2"/>
  <p:tag name="KSO_WM_UNIT_LAYERLEVEL" val="1"/>
  <p:tag name="KSO_WM_TAG_VERSION" val="1.0"/>
  <p:tag name="KSO_WM_BEAUTIFY_FLAG" val="#wm#"/>
  <p:tag name="KSO_WM_SCREEN_THEME_FLAG" val="Dlrq25wU2PGuGg5bbmjbDIulF6NOjJWi6Sf/MEtbH5MVqbeh9kuA0hWK0kxQFcnK60sM2QHExgrZsMTJTwbWHNOSjE6HxLUly0RjUoQUPrA=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9*i*3"/>
  <p:tag name="KSO_WM_UNIT_LAYERLEVEL" val="1"/>
  <p:tag name="KSO_WM_TAG_VERSION" val="1.0"/>
  <p:tag name="KSO_WM_BEAUTIFY_FLAG" val="#wm#"/>
  <p:tag name="KSO_WM_SCREEN_THEME_FLAG" val="Dlrq25wU2PGuGg5bbmjbDIulF6NOjJWi6Sf/MEtbH5MVqbeh9kuA0hWK0kxQFcnK60sM2QHExgrZsMTJTwbWHNOSjE6HxLUly0RjUoQUPrA=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SUBCATEGORY" val="0"/>
  <p:tag name="KSO_WM_TEMPLATE_MASTER_TYPE" val="1"/>
  <p:tag name="KSO_WM_TEMPLATE_COLOR_TYPE" val="1"/>
  <p:tag name="KSO_WM_TAG_VERSION" val="1.0"/>
  <p:tag name="KSO_WM_BEAUTIFY_FLAG" val="#wm#"/>
  <p:tag name="KSO_WM_TEMPLATE_CATEGORY" val="custom"/>
  <p:tag name="KSO_WM_TEMPLATE_INDEX" val="20203885"/>
  <p:tag name="KSO_WM_TEMPLATE_MASTER_THUMB_INDEX" val="12"/>
  <p:tag name="KSO_WM_TEMPLATE_THUMBS_INDEX" val="1、4、6、10、11、12、13、14、15、16、17、18、19、20、21、22"/>
  <p:tag name="KSO_WM_SCREEN_THEME_FLAG" val="Dlrq25wU2PGuGg5bbmjbDIulF6NOjJWi6Sf/MEtbH5MVqbeh9kuA0hWK0kxQFcnK60sM2QHExgrZsMTJTwbWHNOSjE6HxLUly0RjUoQUPrA=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9*i*4"/>
  <p:tag name="KSO_WM_UNIT_LAYERLEVEL" val="1"/>
  <p:tag name="KSO_WM_TAG_VERSION" val="1.0"/>
  <p:tag name="KSO_WM_BEAUTIFY_FLAG" val="#wm#"/>
  <p:tag name="KSO_WM_SCREEN_THEME_FLAG" val="Dlrq25wU2PGuGg5bbmjbDIulF6NOjJWi6Sf/MEtbH5MVqbeh9kuA0hWK0kxQFcnK60sM2QHExgrZsMTJTwbWHNOSjE6HxLUly0RjUoQUPrA=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  <p:tag name="KSO_WM_SCREEN_THEME_FLAG" val="Dlrq25wU2PGuGg5bbmjbDIulF6NOjJWi6Sf/MEtbH5MVqbeh9kuA0hWK0kxQFcnK60sM2QHExgrZsMTJTwbWHNOSjE6HxLUly0RjUoQUPrA=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  <p:tag name="KSO_WM_SCREEN_THEME_FLAG" val="Dlrq25wU2PGuGg5bbmjbDIulF6NOjJWi6Sf/MEtbH5MVqbeh9kuA0hWK0kxQFcnK60sM2QHExgrZsMTJTwbWHNOSjE6HxLUly0RjUoQUPrA=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  <p:tag name="KSO_WM_SCREEN_THEME_FLAG" val="Dlrq25wU2PGuGg5bbmjbDIulF6NOjJWi6Sf/MEtbH5MVqbeh9kuA0hWK0kxQFcnK60sM2QHExgrZsMTJTwbWHNOSjE6HxLUly0RjUoQUPrA=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0*i*2"/>
  <p:tag name="KSO_WM_UNIT_LAYERLEVEL" val="1"/>
  <p:tag name="KSO_WM_TAG_VERSION" val="1.0"/>
  <p:tag name="KSO_WM_BEAUTIFY_FLAG" val="#wm#"/>
  <p:tag name="KSO_WM_SCREEN_THEME_FLAG" val="Dlrq25wU2PGuGg5bbmjbDIulF6NOjJWi6Sf/MEtbH5MVqbeh9kuA0hWK0kxQFcnK60sM2QHExgrZsMTJTwbWHNOSjE6HxLUly0RjUoQUPrA=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0*i*3"/>
  <p:tag name="KSO_WM_UNIT_LAYERLEVEL" val="1"/>
  <p:tag name="KSO_WM_TAG_VERSION" val="1.0"/>
  <p:tag name="KSO_WM_BEAUTIFY_FLAG" val="#wm#"/>
  <p:tag name="KSO_WM_SCREEN_THEME_FLAG" val="Dlrq25wU2PGuGg5bbmjbDIulF6NOjJWi6Sf/MEtbH5MVqbeh9kuA0hWK0kxQFcnK60sM2QHExgrZsMTJTwbWHNOSjE6HxLUly0RjUoQUPrA=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10*i*4"/>
  <p:tag name="KSO_WM_UNIT_LAYERLEVEL" val="1"/>
  <p:tag name="KSO_WM_TAG_VERSION" val="1.0"/>
  <p:tag name="KSO_WM_BEAUTIFY_FLAG" val="#wm#"/>
  <p:tag name="KSO_WM_SCREEN_THEME_FLAG" val="Dlrq25wU2PGuGg5bbmjbDIulF6NOjJWi6Sf/MEtbH5MVqbeh9kuA0hWK0kxQFcnK60sM2QHExgrZsMTJTwbWHNOSjE6HxLUly0RjUoQUPrA=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SCREEN_THEME_FLAG" val="Dlrq25wU2PGuGg5bbmjbDIulF6NOjJWi6Sf/MEtbH5MVqbeh9kuA0hWK0kxQFcnK60sM2QHExgrZsMTJTwbWHNOSjE6HxLUly0RjUoQUPrA=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SCREEN_THEME_FLAG" val="Dlrq25wU2PGuGg5bbmjbDIulF6NOjJWi6Sf/MEtbH5MVqbeh9kuA0hWK0kxQFcnK60sM2QHExgrZsMTJTwbWHNOSjE6HxLUly0RjUoQUPrA=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SCREEN_THEME_FLAG" val="Dlrq25wU2PGuGg5bbmjbDIulF6NOjJWi6Sf/MEtbH5MVqbeh9kuA0hWK0kxQFcnK60sM2QHExgrZsMTJTwbWHNOSjE6HxLUly0RjUoQUPrA=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*i*3"/>
  <p:tag name="KSO_WM_UNIT_LAYERLEVEL" val="1"/>
  <p:tag name="KSO_WM_TAG_VERSION" val="1.0"/>
  <p:tag name="KSO_WM_BEAUTIFY_FLAG" val="#wm#"/>
  <p:tag name="KSO_WM_SLIDE_BACKGROUND_MASK_FLAG" val="1"/>
  <p:tag name="KSO_WM_SCREEN_THEME_FLAG" val="Dlrq25wU2PGuGg5bbmjbDIulF6NOjJWi6Sf/MEtbH5MVqbeh9kuA0hWK0kxQFcnK60sM2QHExgrZsMTJTwbWHNOSjE6HxLUly0RjUoQUPrA=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_11*i*10"/>
  <p:tag name="KSO_WM_UNIT_LAYERLEVEL" val="1"/>
  <p:tag name="KSO_WM_TAG_VERSION" val="1.0"/>
  <p:tag name="KSO_WM_BEAUTIFY_FLAG" val="#wm#"/>
  <p:tag name="KSO_WM_SCREEN_THEME_FLAG" val="Dlrq25wU2PGuGg5bbmjbDIulF6NOjJWi6Sf/MEtbH5MVqbeh9kuA0hWK0kxQFcnK60sM2QHExgrZsMTJTwbWHNOSjE6HxLUly0RjUoQUPrA=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_11*i*10"/>
  <p:tag name="KSO_WM_UNIT_LAYERLEVEL" val="1"/>
  <p:tag name="KSO_WM_TAG_VERSION" val="1.0"/>
  <p:tag name="KSO_WM_BEAUTIFY_FLAG" val="#wm#"/>
  <p:tag name="KSO_WM_SCREEN_THEME_FLAG" val="Dlrq25wU2PGuGg5bbmjbDIulF6NOjJWi6Sf/MEtbH5MVqbeh9kuA0hWK0kxQFcnK60sM2QHExgrZsMTJTwbWHNOSjE6HxLUly0RjUoQUPrA=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  <p:tag name="KSO_WM_SCREEN_THEME_FLAG" val="Dlrq25wU2PGuGg5bbmjbDIulF6NOjJWi6Sf/MEtbH5MVqbeh9kuA0hWK0kxQFcnK60sM2QHExgrZsMTJTwbWHNOSjE6HxLUly0RjUoQUPrA=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  <p:tag name="KSO_WM_SCREEN_THEME_FLAG" val="Dlrq25wU2PGuGg5bbmjbDIulF6NOjJWi6Sf/MEtbH5MVqbeh9kuA0hWK0kxQFcnK60sM2QHExgrZsMTJTwbWHNOSjE6HxLUly0RjUoQUPrA=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  <p:tag name="KSO_WM_SCREEN_THEME_FLAG" val="Dlrq25wU2PGuGg5bbmjbDIulF6NOjJWi6Sf/MEtbH5MVqbeh9kuA0hWK0kxQFcnK60sM2QHExgrZsMTJTwbWHNOSjE6HxLUly0RjUoQUPrA=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2*i*2"/>
  <p:tag name="KSO_WM_UNIT_LAYERLEVEL" val="1"/>
  <p:tag name="KSO_WM_TAG_VERSION" val="1.0"/>
  <p:tag name="KSO_WM_BEAUTIFY_FLAG" val="#wm#"/>
  <p:tag name="KSO_WM_SLIDE_BACKGROUND_TYPE" val="general"/>
  <p:tag name="KSO_WM_SLIDE_BK_DARK_LIGHT" val="2"/>
  <p:tag name="KSO_WM_SCREEN_THEME_FLAG" val="Dlrq25wU2PGuGg5bbmjbDIulF6NOjJWi6Sf/MEtbH5MVqbeh9kuA0hWK0kxQFcnK60sM2QHExgrZsMTJTwbWHNOSjE6HxLUly0RjUoQUPrA=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2*i*3"/>
  <p:tag name="KSO_WM_UNIT_LAYERLEVEL" val="1"/>
  <p:tag name="KSO_WM_TAG_VERSION" val="1.0"/>
  <p:tag name="KSO_WM_BEAUTIFY_FLAG" val="#wm#"/>
  <p:tag name="KSO_WM_SLIDE_BACKGROUND_TYPE" val="general"/>
  <p:tag name="KSO_WM_SLIDE_BK_DARK_LIGHT" val="2"/>
  <p:tag name="KSO_WM_SCREEN_THEME_FLAG" val="Dlrq25wU2PGuGg5bbmjbDIulF6NOjJWi6Sf/MEtbH5MVqbeh9kuA0hWK0kxQFcnK60sM2QHExgrZsMTJTwbWHNOSjE6HxLUly0RjUoQUPrA=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12*i*4"/>
  <p:tag name="KSO_WM_UNIT_LAYERLEVEL" val="1"/>
  <p:tag name="KSO_WM_TAG_VERSION" val="1.0"/>
  <p:tag name="KSO_WM_BEAUTIFY_FLAG" val="#wm#"/>
  <p:tag name="KSO_WM_SLIDE_BACKGROUND_TYPE" val="general"/>
  <p:tag name="KSO_WM_SLIDE_BK_DARK_LIGHT" val="2"/>
  <p:tag name="KSO_WM_SCREEN_THEME_FLAG" val="Dlrq25wU2PGuGg5bbmjbDIulF6NOjJWi6Sf/MEtbH5MVqbeh9kuA0hWK0kxQFcnK60sM2QHExgrZsMTJTwbWHNOSjE6HxLUly0RjUoQUPrA=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3*i*1"/>
  <p:tag name="KSO_WM_UNIT_LAYERLEVEL" val="1"/>
  <p:tag name="KSO_WM_TAG_VERSION" val="1.0"/>
  <p:tag name="KSO_WM_BEAUTIFY_FLAG" val="#wm#"/>
  <p:tag name="KSO_WM_UNIT_SUBTYPE" val="h"/>
  <p:tag name="KSO_WM_SLIDE_BACKGROUND_TYPE" val="frame"/>
  <p:tag name="KSO_WM_SLIDE_BK_DARK_LIGHT" val="2"/>
  <p:tag name="KSO_WM_UNIT_BK_DARK_LIGHT" val="2"/>
  <p:tag name="KSO_WM_SCREEN_THEME_FLAG" val="Dlrq25wU2PGuGg5bbmjbDIulF6NOjJWi6Sf/MEtbH5MVqbeh9kuA0hWK0kxQFcnK60sM2QHExgrZsMTJTwbWHNOSjE6HxLUly0RjUoQUPrA=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  <p:tag name="KSO_WM_SCREEN_THEME_FLAG" val="Dlrq25wU2PGuGg5bbmjbDIulF6NOjJWi6Sf/MEtbH5MVqbeh9kuA0hWK0kxQFcnK60sM2QHExgrZsMTJTwbWHNOSjE6HxLUly0RjUoQUPrA=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1*i*4"/>
  <p:tag name="KSO_WM_UNIT_LAYERLEVEL" val="1"/>
  <p:tag name="KSO_WM_TAG_VERSION" val="1.0"/>
  <p:tag name="KSO_WM_BEAUTIFY_FLAG" val="#wm#"/>
  <p:tag name="KSO_WM_SLIDE_BACKGROUND_MASK_FLAG" val="1"/>
  <p:tag name="KSO_WM_SCREEN_THEME_FLAG" val="Dlrq25wU2PGuGg5bbmjbDIulF6NOjJWi6Sf/MEtbH5MVqbeh9kuA0hWK0kxQFcnK60sM2QHExgrZsMTJTwbWHNOSjE6HxLUly0RjUoQUPrA=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  <p:tag name="KSO_WM_SCREEN_THEME_FLAG" val="Dlrq25wU2PGuGg5bbmjbDIulF6NOjJWi6Sf/MEtbH5MVqbeh9kuA0hWK0kxQFcnK60sM2QHExgrZsMTJTwbWHNOSjE6HxLUly0RjUoQUPrA=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  <p:tag name="KSO_WM_SCREEN_THEME_FLAG" val="Dlrq25wU2PGuGg5bbmjbDIulF6NOjJWi6Sf/MEtbH5MVqbeh9kuA0hWK0kxQFcnK60sM2QHExgrZsMTJTwbWHNOSjE6HxLUly0RjUoQUPrA=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_13*i*5"/>
  <p:tag name="KSO_WM_UNIT_LAYERLEVEL" val="1"/>
  <p:tag name="KSO_WM_TAG_VERSION" val="1.0"/>
  <p:tag name="KSO_WM_BEAUTIFY_FLAG" val="#wm#"/>
  <p:tag name="KSO_WM_SLIDE_BACKGROUND_TYPE" val="frame"/>
  <p:tag name="KSO_WM_SLIDE_BK_DARK_LIGHT" val="2"/>
  <p:tag name="KSO_WM_SCREEN_THEME_FLAG" val="Dlrq25wU2PGuGg5bbmjbDIulF6NOjJWi6Sf/MEtbH5MVqbeh9kuA0hWK0kxQFcnK60sM2QHExgrZsMTJTwbWHNOSjE6HxLUly0RjUoQUPrA=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_13*i*6"/>
  <p:tag name="KSO_WM_UNIT_LAYERLEVEL" val="1"/>
  <p:tag name="KSO_WM_TAG_VERSION" val="1.0"/>
  <p:tag name="KSO_WM_BEAUTIFY_FLAG" val="#wm#"/>
  <p:tag name="KSO_WM_SLIDE_BACKGROUND_TYPE" val="frame"/>
  <p:tag name="KSO_WM_SLIDE_BK_DARK_LIGHT" val="2"/>
  <p:tag name="KSO_WM_SCREEN_THEME_FLAG" val="Dlrq25wU2PGuGg5bbmjbDIulF6NOjJWi6Sf/MEtbH5MVqbeh9kuA0hWK0kxQFcnK60sM2QHExgrZsMTJTwbWHNOSjE6HxLUly0RjUoQUPrA=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_13*i*7"/>
  <p:tag name="KSO_WM_UNIT_LAYERLEVEL" val="1"/>
  <p:tag name="KSO_WM_TAG_VERSION" val="1.0"/>
  <p:tag name="KSO_WM_BEAUTIFY_FLAG" val="#wm#"/>
  <p:tag name="KSO_WM_SLIDE_BACKGROUND_TYPE" val="frame"/>
  <p:tag name="KSO_WM_SLIDE_BK_DARK_LIGHT" val="2"/>
  <p:tag name="KSO_WM_SCREEN_THEME_FLAG" val="Dlrq25wU2PGuGg5bbmjbDIulF6NOjJWi6Sf/MEtbH5MVqbeh9kuA0hWK0kxQFcnK60sM2QHExgrZsMTJTwbWHNOSjE6HxLUly0RjUoQUPrA=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_13*i*5"/>
  <p:tag name="KSO_WM_UNIT_LAYERLEVEL" val="1"/>
  <p:tag name="KSO_WM_TAG_VERSION" val="1.0"/>
  <p:tag name="KSO_WM_BEAUTIFY_FLAG" val="#wm#"/>
  <p:tag name="KSO_WM_SLIDE_BACKGROUND_TYPE" val="frame"/>
  <p:tag name="KSO_WM_SLIDE_BK_DARK_LIGHT" val="2"/>
  <p:tag name="KSO_WM_SCREEN_THEME_FLAG" val="Dlrq25wU2PGuGg5bbmjbDIulF6NOjJWi6Sf/MEtbH5MVqbeh9kuA0hWK0kxQFcnK60sM2QHExgrZsMTJTwbWHNOSjE6HxLUly0RjUoQUPrA=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_13*i*6"/>
  <p:tag name="KSO_WM_UNIT_LAYERLEVEL" val="1"/>
  <p:tag name="KSO_WM_TAG_VERSION" val="1.0"/>
  <p:tag name="KSO_WM_BEAUTIFY_FLAG" val="#wm#"/>
  <p:tag name="KSO_WM_SLIDE_BACKGROUND_TYPE" val="frame"/>
  <p:tag name="KSO_WM_SLIDE_BK_DARK_LIGHT" val="2"/>
  <p:tag name="KSO_WM_SCREEN_THEME_FLAG" val="Dlrq25wU2PGuGg5bbmjbDIulF6NOjJWi6Sf/MEtbH5MVqbeh9kuA0hWK0kxQFcnK60sM2QHExgrZsMTJTwbWHNOSjE6HxLUly0RjUoQUPrA=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_13*i*7"/>
  <p:tag name="KSO_WM_UNIT_LAYERLEVEL" val="1"/>
  <p:tag name="KSO_WM_TAG_VERSION" val="1.0"/>
  <p:tag name="KSO_WM_BEAUTIFY_FLAG" val="#wm#"/>
  <p:tag name="KSO_WM_SLIDE_BACKGROUND_TYPE" val="frame"/>
  <p:tag name="KSO_WM_SLIDE_BK_DARK_LIGHT" val="2"/>
  <p:tag name="KSO_WM_SCREEN_THEME_FLAG" val="Dlrq25wU2PGuGg5bbmjbDIulF6NOjJWi6Sf/MEtbH5MVqbeh9kuA0hWK0kxQFcnK60sM2QHExgrZsMTJTwbWHNOSjE6HxLUly0RjUoQUPrA=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leftRight"/>
  <p:tag name="KSO_WM_SLIDE_BK_DARK_LIGHT" val="2"/>
  <p:tag name="KSO_WM_UNIT_BK_DARK_LIGHT" val="2"/>
  <p:tag name="KSO_WM_SCREEN_THEME_FLAG" val="Dlrq25wU2PGuGg5bbmjbDIulF6NOjJWi6Sf/MEtbH5MVqbeh9kuA0hWK0kxQFcnK60sM2QHExgrZsMTJTwbWHNOSjE6HxLUly0RjUoQUPrA=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  <p:tag name="KSO_WM_SCREEN_THEME_FLAG" val="Dlrq25wU2PGuGg5bbmjbDIulF6NOjJWi6Sf/MEtbH5MVqbeh9kuA0hWK0kxQFcnK60sM2QHExgrZsMTJTwbWHNOSjE6HxLUly0RjUoQUPrA=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_1*i*5"/>
  <p:tag name="KSO_WM_UNIT_LAYERLEVEL" val="1"/>
  <p:tag name="KSO_WM_TAG_VERSION" val="1.0"/>
  <p:tag name="KSO_WM_BEAUTIFY_FLAG" val="#wm#"/>
  <p:tag name="KSO_WM_SLIDE_BACKGROUND_MASK_FLAG" val="1"/>
  <p:tag name="KSO_WM_SCREEN_THEME_FLAG" val="Dlrq25wU2PGuGg5bbmjbDIulF6NOjJWi6Sf/MEtbH5MVqbeh9kuA0hWK0kxQFcnK60sM2QHExgrZsMTJTwbWHNOSjE6HxLUly0RjUoQUPrA=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  <p:tag name="KSO_WM_SCREEN_THEME_FLAG" val="Dlrq25wU2PGuGg5bbmjbDIulF6NOjJWi6Sf/MEtbH5MVqbeh9kuA0hWK0kxQFcnK60sM2QHExgrZsMTJTwbWHNOSjE6HxLUly0RjUoQUPrA=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  <p:tag name="KSO_WM_SCREEN_THEME_FLAG" val="Dlrq25wU2PGuGg5bbmjbDIulF6NOjJWi6Sf/MEtbH5MVqbeh9kuA0hWK0kxQFcnK60sM2QHExgrZsMTJTwbWHNOSjE6HxLUly0RjUoQUPrA=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4*i*2"/>
  <p:tag name="KSO_WM_UNIT_LAYERLEVEL" val="1"/>
  <p:tag name="KSO_WM_TAG_VERSION" val="1.0"/>
  <p:tag name="KSO_WM_BEAUTIFY_FLAG" val="#wm#"/>
  <p:tag name="KSO_WM_SLIDE_BACKGROUND_TYPE" val="leftRight"/>
  <p:tag name="KSO_WM_SLIDE_BK_DARK_LIGHT" val="2"/>
  <p:tag name="KSO_WM_SCREEN_THEME_FLAG" val="Dlrq25wU2PGuGg5bbmjbDIulF6NOjJWi6Sf/MEtbH5MVqbeh9kuA0hWK0kxQFcnK60sM2QHExgrZsMTJTwbWHNOSjE6HxLUly0RjUoQUPrA=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4*i*3"/>
  <p:tag name="KSO_WM_UNIT_LAYERLEVEL" val="1"/>
  <p:tag name="KSO_WM_TAG_VERSION" val="1.0"/>
  <p:tag name="KSO_WM_BEAUTIFY_FLAG" val="#wm#"/>
  <p:tag name="KSO_WM_SLIDE_BACKGROUND_TYPE" val="leftRight"/>
  <p:tag name="KSO_WM_SLIDE_BK_DARK_LIGHT" val="2"/>
  <p:tag name="KSO_WM_SCREEN_THEME_FLAG" val="Dlrq25wU2PGuGg5bbmjbDIulF6NOjJWi6Sf/MEtbH5MVqbeh9kuA0hWK0kxQFcnK60sM2QHExgrZsMTJTwbWHNOSjE6HxLUly0RjUoQUPrA=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14*i*4"/>
  <p:tag name="KSO_WM_UNIT_LAYERLEVEL" val="1"/>
  <p:tag name="KSO_WM_TAG_VERSION" val="1.0"/>
  <p:tag name="KSO_WM_BEAUTIFY_FLAG" val="#wm#"/>
  <p:tag name="KSO_WM_SLIDE_BACKGROUND_TYPE" val="leftRight"/>
  <p:tag name="KSO_WM_SLIDE_BK_DARK_LIGHT" val="2"/>
  <p:tag name="KSO_WM_SCREEN_THEME_FLAG" val="Dlrq25wU2PGuGg5bbmjbDIulF6NOjJWi6Sf/MEtbH5MVqbeh9kuA0hWK0kxQFcnK60sM2QHExgrZsMTJTwbWHNOSjE6HxLUly0RjUoQUPrA=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_14*i*5"/>
  <p:tag name="KSO_WM_UNIT_LAYERLEVEL" val="1"/>
  <p:tag name="KSO_WM_TAG_VERSION" val="1.0"/>
  <p:tag name="KSO_WM_BEAUTIFY_FLAG" val="#wm#"/>
  <p:tag name="KSO_WM_SLIDE_BACKGROUND_TYPE" val="leftRight"/>
  <p:tag name="KSO_WM_SLIDE_BK_DARK_LIGHT" val="2"/>
  <p:tag name="KSO_WM_SCREEN_THEME_FLAG" val="Dlrq25wU2PGuGg5bbmjbDIulF6NOjJWi6Sf/MEtbH5MVqbeh9kuA0hWK0kxQFcnK60sM2QHExgrZsMTJTwbWHNOSjE6HxLUly0RjUoQUPrA=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_14*i*6"/>
  <p:tag name="KSO_WM_UNIT_LAYERLEVEL" val="1"/>
  <p:tag name="KSO_WM_TAG_VERSION" val="1.0"/>
  <p:tag name="KSO_WM_BEAUTIFY_FLAG" val="#wm#"/>
  <p:tag name="KSO_WM_SLIDE_BACKGROUND_TYPE" val="leftRight"/>
  <p:tag name="KSO_WM_SLIDE_BK_DARK_LIGHT" val="2"/>
  <p:tag name="KSO_WM_SCREEN_THEME_FLAG" val="Dlrq25wU2PGuGg5bbmjbDIulF6NOjJWi6Sf/MEtbH5MVqbeh9kuA0hWK0kxQFcnK60sM2QHExgrZsMTJTwbWHNOSjE6HxLUly0RjUoQUPrA=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_14*i*7"/>
  <p:tag name="KSO_WM_UNIT_LAYERLEVEL" val="1"/>
  <p:tag name="KSO_WM_TAG_VERSION" val="1.0"/>
  <p:tag name="KSO_WM_BEAUTIFY_FLAG" val="#wm#"/>
  <p:tag name="KSO_WM_SLIDE_BACKGROUND_TYPE" val="leftRight"/>
  <p:tag name="KSO_WM_SLIDE_BK_DARK_LIGHT" val="2"/>
  <p:tag name="KSO_WM_SCREEN_THEME_FLAG" val="Dlrq25wU2PGuGg5bbmjbDIulF6NOjJWi6Sf/MEtbH5MVqbeh9kuA0hWK0kxQFcnK60sM2QHExgrZsMTJTwbWHNOSjE6HxLUly0RjUoQUPrA=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topBottom"/>
  <p:tag name="KSO_WM_SLIDE_BK_DARK_LIGHT" val="2"/>
  <p:tag name="KSO_WM_UNIT_BK_DARK_LIGHT" val="2"/>
  <p:tag name="KSO_WM_SCREEN_THEME_FLAG" val="Dlrq25wU2PGuGg5bbmjbDIulF6NOjJWi6Sf/MEtbH5MVqbeh9kuA0hWK0kxQFcnK60sM2QHExgrZsMTJTwbWHNOSjE6HxLUly0RjUoQUPrA=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  <p:tag name="KSO_WM_SCREEN_THEME_FLAG" val="Dlrq25wU2PGuGg5bbmjbDIulF6NOjJWi6Sf/MEtbH5MVqbeh9kuA0hWK0kxQFcnK60sM2QHExgrZsMTJTwbWHNOSjE6HxLUly0RjUoQUPrA="/>
</p:tagLst>
</file>

<file path=ppt/theme/theme1.xml><?xml version="1.0" encoding="utf-8"?>
<a:theme xmlns:a="http://schemas.openxmlformats.org/drawingml/2006/mai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自定义 6">
      <a:dk1>
        <a:sysClr val="windowText" lastClr="000000"/>
      </a:dk1>
      <a:lt1>
        <a:sysClr val="window" lastClr="FFFFFF"/>
      </a:lt1>
      <a:dk2>
        <a:srgbClr val="E2E8ED"/>
      </a:dk2>
      <a:lt2>
        <a:srgbClr val="FFFFFF"/>
      </a:lt2>
      <a:accent1>
        <a:srgbClr val="277EB1"/>
      </a:accent1>
      <a:accent2>
        <a:srgbClr val="21699D"/>
      </a:accent2>
      <a:accent3>
        <a:srgbClr val="1B5489"/>
      </a:accent3>
      <a:accent4>
        <a:srgbClr val="2C5E6D"/>
      </a:accent4>
      <a:accent5>
        <a:srgbClr val="55874A"/>
      </a:accent5>
      <a:accent6>
        <a:srgbClr val="7EB12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386</TotalTime>
  <Words>3689</Words>
  <PresentationFormat>宽屏</PresentationFormat>
  <Paragraphs>290</Paragraphs>
  <Slides>32</Slides>
  <Notes>13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32</vt:i4>
      </vt:variant>
    </vt:vector>
  </HeadingPairs>
  <TitlesOfParts>
    <vt:vector size="44" baseType="lpstr">
      <vt:lpstr>楷体</vt:lpstr>
      <vt:lpstr>微软雅黑</vt:lpstr>
      <vt:lpstr>黑体</vt:lpstr>
      <vt:lpstr>Arial</vt:lpstr>
      <vt:lpstr>华文楷体</vt:lpstr>
      <vt:lpstr>Calibri</vt:lpstr>
      <vt:lpstr>华文新魏</vt:lpstr>
      <vt:lpstr/>
      <vt:lpstr>1_</vt:lpstr>
      <vt:lpstr>2_</vt:lpstr>
      <vt:lpstr>3_</vt:lpstr>
      <vt:lpstr>2_Office 主题​​</vt:lpstr>
      <vt:lpstr> 精研·规范·启智 ----教给中学生阅读学术论文的实践与价值初探</vt:lpstr>
      <vt:lpstr> 一    基本观点：价值、特点与目的</vt:lpstr>
      <vt:lpstr>一   价值</vt:lpstr>
      <vt:lpstr>PowerPoint 演示文稿</vt:lpstr>
      <vt:lpstr>PowerPoint 演示文稿</vt:lpstr>
      <vt:lpstr> 二    操作演练与实际价值</vt:lpstr>
      <vt:lpstr>一    概况----标题、摘要、引文</vt:lpstr>
      <vt:lpstr>一 概况----标题、摘要、引文 </vt:lpstr>
      <vt:lpstr>一 概况----标题、摘要、引文 </vt:lpstr>
      <vt:lpstr>实际价值 </vt:lpstr>
      <vt:lpstr>实际价值 </vt:lpstr>
      <vt:lpstr>实际价值 </vt:lpstr>
      <vt:lpstr>二  论文结论</vt:lpstr>
      <vt:lpstr>二 结论 </vt:lpstr>
      <vt:lpstr>（我的）启示才是真正对（作者）结论的内化，才能使“沉浸式学习”具有进阶性。阅读不仅是为了扩展知识的边界，也是为了激活已有的懵懂。</vt:lpstr>
      <vt:lpstr>PowerPoint 演示文稿</vt:lpstr>
      <vt:lpstr>PowerPoint 演示文稿</vt:lpstr>
      <vt:lpstr>PowerPoint 演示文稿</vt:lpstr>
      <vt:lpstr>黛玉教你当老师</vt:lpstr>
      <vt:lpstr>三  论证过程</vt:lpstr>
      <vt:lpstr>论证----证据链</vt:lpstr>
      <vt:lpstr>PowerPoint 演示文稿</vt:lpstr>
      <vt:lpstr>任务：选择个人经历，折射思想家的特点。</vt:lpstr>
      <vt:lpstr>PowerPoint 演示文稿</vt:lpstr>
      <vt:lpstr>四  史料淘宝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2014-01-13T08:36:00Z</dcterms:created>
  <dcterms:modified xsi:type="dcterms:W3CDTF">2022-07-23T04:33:22Z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2052-10.1.0.7698</vt:lpwstr>
  </property>
  <property fmtid="{D5CDD505-2E9C-101B-9397-08002B2CF9AE}" pid="3" name="KSORubyTemplateID">
    <vt:lpwstr>13</vt:lpwstr>
  </property>
  <property fmtid="{D5CDD505-2E9C-101B-9397-08002B2CF9AE}" pid="4" name="ICV">
    <vt:lpwstr>ACAF6375E55D4EDCB77056142216961A</vt:lpwstr>
  </property>
  <property fmtid="{D5CDD505-2E9C-101B-9397-08002B2CF9AE}" pid="5" name="KSOSaveFontToCloudKey">
    <vt:lpwstr>385277290_embed</vt:lpwstr>
  </property>
</Properties>
</file>