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2.svg" ContentType="image/svg+xml"/>
  <Override PartName="/ppt/media/image14.svg" ContentType="image/svg+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3"/>
    <p:sldId id="5257" r:id="rId4"/>
    <p:sldId id="332" r:id="rId5"/>
    <p:sldId id="5152" r:id="rId7"/>
    <p:sldId id="5198" r:id="rId8"/>
    <p:sldId id="5153" r:id="rId9"/>
    <p:sldId id="5154" r:id="rId10"/>
    <p:sldId id="5158" r:id="rId11"/>
    <p:sldId id="5174" r:id="rId12"/>
    <p:sldId id="5175" r:id="rId13"/>
    <p:sldId id="5186" r:id="rId14"/>
    <p:sldId id="5187" r:id="rId15"/>
    <p:sldId id="5233" r:id="rId16"/>
    <p:sldId id="5199" r:id="rId17"/>
    <p:sldId id="5197" r:id="rId18"/>
    <p:sldId id="5159" r:id="rId19"/>
    <p:sldId id="5156" r:id="rId20"/>
    <p:sldId id="5200" r:id="rId21"/>
    <p:sldId id="5201" r:id="rId22"/>
    <p:sldId id="5204" r:id="rId23"/>
    <p:sldId id="5203" r:id="rId24"/>
    <p:sldId id="5202" r:id="rId25"/>
    <p:sldId id="5206" r:id="rId26"/>
    <p:sldId id="5205" r:id="rId27"/>
    <p:sldId id="5207" r:id="rId28"/>
    <p:sldId id="5208" r:id="rId29"/>
    <p:sldId id="5210" r:id="rId30"/>
    <p:sldId id="5176" r:id="rId31"/>
    <p:sldId id="5166" r:id="rId32"/>
    <p:sldId id="5234" r:id="rId33"/>
    <p:sldId id="5177" r:id="rId34"/>
    <p:sldId id="5228" r:id="rId35"/>
    <p:sldId id="5229" r:id="rId36"/>
    <p:sldId id="5230" r:id="rId37"/>
    <p:sldId id="5209" r:id="rId38"/>
    <p:sldId id="264" r:id="rId39"/>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正式页" id="{2CDDDBAA-347B-4688-88D7-63D92F19223F}">
          <p14:sldIdLst>
            <p14:sldId id="256"/>
            <p14:sldId id="5257"/>
            <p14:sldId id="332"/>
            <p14:sldId id="5152"/>
            <p14:sldId id="5198"/>
            <p14:sldId id="5153"/>
            <p14:sldId id="5154"/>
            <p14:sldId id="5158"/>
            <p14:sldId id="5174"/>
            <p14:sldId id="5175"/>
            <p14:sldId id="5186"/>
            <p14:sldId id="5187"/>
            <p14:sldId id="5233"/>
            <p14:sldId id="5199"/>
            <p14:sldId id="5197"/>
            <p14:sldId id="5159"/>
            <p14:sldId id="5156"/>
            <p14:sldId id="5200"/>
            <p14:sldId id="5201"/>
            <p14:sldId id="5204"/>
            <p14:sldId id="5203"/>
            <p14:sldId id="5202"/>
            <p14:sldId id="5206"/>
            <p14:sldId id="5205"/>
            <p14:sldId id="5207"/>
            <p14:sldId id="5208"/>
            <p14:sldId id="5210"/>
            <p14:sldId id="5176"/>
            <p14:sldId id="5166"/>
            <p14:sldId id="5234"/>
            <p14:sldId id="5177"/>
            <p14:sldId id="5228"/>
            <p14:sldId id="5229"/>
            <p14:sldId id="5230"/>
            <p14:sldId id="5209"/>
            <p14:sldId id="264"/>
          </p14:sldIdLst>
        </p14:section>
        <p14:section name="附录页" id="{06363C5E-582E-43AF-B683-99ACF78B06F3}">
          <p14:sldIdLst/>
        </p14:section>
      </p14:sectionLst>
    </p:ext>
    <p:ext uri="{EFAFB233-063F-42B5-8137-9DF3F51BA10A}">
      <p15:sldGuideLst xmlns:p15="http://schemas.microsoft.com/office/powerpoint/2012/main">
        <p15:guide id="1" pos="3646" userDrawn="1">
          <p15:clr>
            <a:srgbClr val="A4A3A4"/>
          </p15:clr>
        </p15:guide>
        <p15:guide id="2" orient="horz" pos="21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omeijie"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1D5"/>
    <a:srgbClr val="000000"/>
    <a:srgbClr val="924BC9"/>
    <a:srgbClr val="B97A1F"/>
    <a:srgbClr val="D711CB"/>
    <a:srgbClr val="0DA53B"/>
    <a:srgbClr val="0FB746"/>
    <a:srgbClr val="3491D0"/>
    <a:srgbClr val="37BF78"/>
    <a:srgbClr val="E448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68" autoAdjust="0"/>
    <p:restoredTop sz="93463" autoAdjust="0"/>
  </p:normalViewPr>
  <p:slideViewPr>
    <p:cSldViewPr snapToGrid="0" showGuides="1">
      <p:cViewPr>
        <p:scale>
          <a:sx n="80" d="100"/>
          <a:sy n="80" d="100"/>
        </p:scale>
        <p:origin x="123" y="30"/>
      </p:cViewPr>
      <p:guideLst>
        <p:guide pos="3646"/>
        <p:guide orient="horz" pos="2170"/>
      </p:guideLst>
    </p:cSldViewPr>
  </p:slideViewPr>
  <p:notesTextViewPr>
    <p:cViewPr>
      <p:scale>
        <a:sx n="66" d="100"/>
        <a:sy n="66" d="100"/>
      </p:scale>
      <p:origin x="0" y="0"/>
    </p:cViewPr>
  </p:notesTextViewPr>
  <p:sorterViewPr>
    <p:cViewPr>
      <p:scale>
        <a:sx n="75" d="100"/>
        <a:sy n="75" d="100"/>
      </p:scale>
      <p:origin x="0" y="-3628"/>
    </p:cViewPr>
  </p:sorterViewPr>
  <p:notesViewPr>
    <p:cSldViewPr snapToGrid="0" showGuides="1">
      <p:cViewPr varScale="1">
        <p:scale>
          <a:sx n="59" d="100"/>
          <a:sy n="59" d="100"/>
        </p:scale>
        <p:origin x="1694" y="62"/>
      </p:cViewPr>
      <p:guideLst>
        <p:guide orient="horz" pos="2893"/>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4" Type="http://schemas.openxmlformats.org/officeDocument/2006/relationships/tags" Target="tags/tag140.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5FBF6-952F-478A-8D9C-0F2A7AA1DF32}" type="datetimeFigureOut">
              <a:rPr lang="en-US" smtClean="0"/>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0140B-20E4-41BB-A50B-E4A7FBD9840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02C0140B-20E4-41BB-A50B-E4A7FBD9840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5AA9096-2E4D-442F-BCF0-AA35F007B5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 y="3"/>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
        <p:nvSpPr>
          <p:cNvPr id="3" name="图片占位符 8"/>
          <p:cNvSpPr>
            <a:spLocks noGrp="1"/>
          </p:cNvSpPr>
          <p:nvPr>
            <p:ph type="pic" sz="quarter" idx="11"/>
          </p:nvPr>
        </p:nvSpPr>
        <p:spPr>
          <a:xfrm>
            <a:off x="1" y="3"/>
            <a:ext cx="12192000" cy="6858000"/>
          </a:xfrm>
        </p:spPr>
      </p:sp>
      <p:pic>
        <p:nvPicPr>
          <p:cNvPr id="4" name="图片 3" descr="C:\Users\Dell\Desktop\容桂外国语学校展板\容桂外国语学校校园风景.jpg容桂外国语学校校园风景"/>
          <p:cNvPicPr>
            <a:picLocks noChangeAspect="1"/>
          </p:cNvPicPr>
          <p:nvPr userDrawn="1"/>
        </p:nvPicPr>
        <p:blipFill rotWithShape="1">
          <a:blip r:embed="rId2"/>
          <a:srcRect/>
          <a:stretch>
            <a:fillRect/>
          </a:stretch>
        </p:blipFill>
        <p:spPr>
          <a:xfrm>
            <a:off x="8821" y="0"/>
            <a:ext cx="12202329" cy="6864385"/>
          </a:xfrm>
          <a:prstGeom prst="rect">
            <a:avLst/>
          </a:prstGeom>
        </p:spPr>
      </p:pic>
      <p:sp>
        <p:nvSpPr>
          <p:cNvPr id="5" name="矩形 4"/>
          <p:cNvSpPr/>
          <p:nvPr userDrawn="1"/>
        </p:nvSpPr>
        <p:spPr>
          <a:xfrm>
            <a:off x="-35480" y="14190"/>
            <a:ext cx="12274090" cy="6850285"/>
          </a:xfrm>
          <a:prstGeom prst="rect">
            <a:avLst/>
          </a:prstGeom>
          <a:solidFill>
            <a:schemeClr val="tx1">
              <a:alpha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图形 3"/>
          <p:cNvSpPr/>
          <p:nvPr userDrawn="1"/>
        </p:nvSpPr>
        <p:spPr>
          <a:xfrm>
            <a:off x="-30480" y="4370099"/>
            <a:ext cx="12246610" cy="2494286"/>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650" h="3718560">
                <a:moveTo>
                  <a:pt x="12181205" y="101422"/>
                </a:moveTo>
                <a:cubicBezTo>
                  <a:pt x="12181205" y="101422"/>
                  <a:pt x="11066780" y="-233858"/>
                  <a:pt x="9961880" y="314782"/>
                </a:cubicBezTo>
                <a:cubicBezTo>
                  <a:pt x="8856980" y="863422"/>
                  <a:pt x="7772400" y="1975434"/>
                  <a:pt x="6095365" y="1991182"/>
                </a:cubicBezTo>
                <a:cubicBezTo>
                  <a:pt x="4417695" y="1975942"/>
                  <a:pt x="3333115" y="863422"/>
                  <a:pt x="2228215" y="314782"/>
                </a:cubicBezTo>
                <a:cubicBezTo>
                  <a:pt x="1123950" y="-233858"/>
                  <a:pt x="9525" y="101422"/>
                  <a:pt x="9525" y="101422"/>
                </a:cubicBezTo>
                <a:lnTo>
                  <a:pt x="0" y="3720414"/>
                </a:lnTo>
                <a:lnTo>
                  <a:pt x="6096000" y="3720414"/>
                </a:lnTo>
                <a:lnTo>
                  <a:pt x="6096000" y="3720414"/>
                </a:lnTo>
                <a:lnTo>
                  <a:pt x="12191365" y="3720414"/>
                </a:lnTo>
                <a:lnTo>
                  <a:pt x="12181205" y="101422"/>
                </a:lnTo>
                <a:close/>
              </a:path>
            </a:pathLst>
          </a:custGeom>
          <a:gradFill>
            <a:gsLst>
              <a:gs pos="0">
                <a:srgbClr val="6BBE86"/>
              </a:gs>
              <a:gs pos="100000">
                <a:srgbClr val="3491D0"/>
              </a:gs>
            </a:gsLst>
            <a:lin ang="0" scaled="0"/>
          </a:gradFill>
          <a:ln w="6350" cap="flat">
            <a:noFill/>
            <a:prstDash val="solid"/>
            <a:miter/>
          </a:ln>
          <a:effectLst/>
        </p:spPr>
        <p:txBody>
          <a:bodyPr rtlCol="0" anchor="ctr"/>
          <a:lstStyle/>
          <a:p>
            <a:endParaRPr lang="en-US" dirty="0"/>
          </a:p>
        </p:txBody>
      </p:sp>
      <p:grpSp>
        <p:nvGrpSpPr>
          <p:cNvPr id="15" name="组合 14"/>
          <p:cNvGrpSpPr/>
          <p:nvPr userDrawn="1"/>
        </p:nvGrpSpPr>
        <p:grpSpPr>
          <a:xfrm>
            <a:off x="-2410539" y="5070701"/>
            <a:ext cx="13703554" cy="3201068"/>
            <a:chOff x="-1275384" y="5098643"/>
            <a:chExt cx="13703554" cy="3201068"/>
          </a:xfrm>
        </p:grpSpPr>
        <p:sp>
          <p:nvSpPr>
            <p:cNvPr id="16" name="图形 3"/>
            <p:cNvSpPr/>
            <p:nvPr/>
          </p:nvSpPr>
          <p:spPr>
            <a:xfrm>
              <a:off x="-252685" y="5098643"/>
              <a:ext cx="12680855" cy="2802522"/>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 name="connsiteX0-1" fmla="*/ 12596842 w 12596862"/>
                <a:gd name="connsiteY0-2" fmla="*/ 3075024 h 3720413"/>
                <a:gd name="connsiteX1-3" fmla="*/ 9961880 w 12596862"/>
                <a:gd name="connsiteY1-4" fmla="*/ 314782 h 3720413"/>
                <a:gd name="connsiteX2-5" fmla="*/ 6095365 w 12596862"/>
                <a:gd name="connsiteY2-6" fmla="*/ 1991182 h 3720413"/>
                <a:gd name="connsiteX3-7" fmla="*/ 2228215 w 12596862"/>
                <a:gd name="connsiteY3-8" fmla="*/ 314782 h 3720413"/>
                <a:gd name="connsiteX4-9" fmla="*/ 9525 w 12596862"/>
                <a:gd name="connsiteY4-10" fmla="*/ 101422 h 3720413"/>
                <a:gd name="connsiteX5-11" fmla="*/ 0 w 12596862"/>
                <a:gd name="connsiteY5-12" fmla="*/ 3720414 h 3720413"/>
                <a:gd name="connsiteX6-13" fmla="*/ 6096000 w 12596862"/>
                <a:gd name="connsiteY6-14" fmla="*/ 3720414 h 3720413"/>
                <a:gd name="connsiteX7-15" fmla="*/ 6096000 w 12596862"/>
                <a:gd name="connsiteY7-16" fmla="*/ 3720414 h 3720413"/>
                <a:gd name="connsiteX8-17" fmla="*/ 12191365 w 12596862"/>
                <a:gd name="connsiteY8-18" fmla="*/ 3720414 h 3720413"/>
                <a:gd name="connsiteX9-19" fmla="*/ 12596842 w 12596862"/>
                <a:gd name="connsiteY9-20" fmla="*/ 3075024 h 3720413"/>
                <a:gd name="connsiteX0-21" fmla="*/ 12596842 w 12596862"/>
                <a:gd name="connsiteY0-22" fmla="*/ 3075024 h 4116423"/>
                <a:gd name="connsiteX1-23" fmla="*/ 9255298 w 12596862"/>
                <a:gd name="connsiteY1-24" fmla="*/ 4097949 h 4116423"/>
                <a:gd name="connsiteX2-25" fmla="*/ 6095365 w 12596862"/>
                <a:gd name="connsiteY2-26" fmla="*/ 1991182 h 4116423"/>
                <a:gd name="connsiteX3-27" fmla="*/ 2228215 w 12596862"/>
                <a:gd name="connsiteY3-28" fmla="*/ 314782 h 4116423"/>
                <a:gd name="connsiteX4-29" fmla="*/ 9525 w 12596862"/>
                <a:gd name="connsiteY4-30" fmla="*/ 101422 h 4116423"/>
                <a:gd name="connsiteX5-31" fmla="*/ 0 w 12596862"/>
                <a:gd name="connsiteY5-32" fmla="*/ 3720414 h 4116423"/>
                <a:gd name="connsiteX6-33" fmla="*/ 6096000 w 12596862"/>
                <a:gd name="connsiteY6-34" fmla="*/ 3720414 h 4116423"/>
                <a:gd name="connsiteX7-35" fmla="*/ 6096000 w 12596862"/>
                <a:gd name="connsiteY7-36" fmla="*/ 3720414 h 4116423"/>
                <a:gd name="connsiteX8-37" fmla="*/ 12191365 w 12596862"/>
                <a:gd name="connsiteY8-38" fmla="*/ 3720414 h 4116423"/>
                <a:gd name="connsiteX9-39" fmla="*/ 12596842 w 12596862"/>
                <a:gd name="connsiteY9-40" fmla="*/ 3075024 h 4116423"/>
                <a:gd name="connsiteX0-41" fmla="*/ 12596842 w 12596862"/>
                <a:gd name="connsiteY0-42" fmla="*/ 3007231 h 4039469"/>
                <a:gd name="connsiteX1-43" fmla="*/ 9255298 w 12596862"/>
                <a:gd name="connsiteY1-44" fmla="*/ 4030156 h 4039469"/>
                <a:gd name="connsiteX2-45" fmla="*/ 5419956 w 12596862"/>
                <a:gd name="connsiteY2-46" fmla="*/ 2265898 h 4039469"/>
                <a:gd name="connsiteX3-47" fmla="*/ 2228215 w 12596862"/>
                <a:gd name="connsiteY3-48" fmla="*/ 246989 h 4039469"/>
                <a:gd name="connsiteX4-49" fmla="*/ 9525 w 12596862"/>
                <a:gd name="connsiteY4-50" fmla="*/ 33629 h 4039469"/>
                <a:gd name="connsiteX5-51" fmla="*/ 0 w 12596862"/>
                <a:gd name="connsiteY5-52" fmla="*/ 3652621 h 4039469"/>
                <a:gd name="connsiteX6-53" fmla="*/ 6096000 w 12596862"/>
                <a:gd name="connsiteY6-54" fmla="*/ 3652621 h 4039469"/>
                <a:gd name="connsiteX7-55" fmla="*/ 6096000 w 12596862"/>
                <a:gd name="connsiteY7-56" fmla="*/ 3652621 h 4039469"/>
                <a:gd name="connsiteX8-57" fmla="*/ 12191365 w 12596862"/>
                <a:gd name="connsiteY8-58" fmla="*/ 3652621 h 4039469"/>
                <a:gd name="connsiteX9-59" fmla="*/ 12596842 w 12596862"/>
                <a:gd name="connsiteY9-60" fmla="*/ 3007231 h 4039469"/>
                <a:gd name="connsiteX0-61" fmla="*/ 12596842 w 12596862"/>
                <a:gd name="connsiteY0-62" fmla="*/ 3007231 h 4039470"/>
                <a:gd name="connsiteX1-63" fmla="*/ 9255298 w 12596862"/>
                <a:gd name="connsiteY1-64" fmla="*/ 4030156 h 4039470"/>
                <a:gd name="connsiteX2-65" fmla="*/ 5419956 w 12596862"/>
                <a:gd name="connsiteY2-66" fmla="*/ 2265898 h 4039470"/>
                <a:gd name="connsiteX3-67" fmla="*/ 2228215 w 12596862"/>
                <a:gd name="connsiteY3-68" fmla="*/ 246989 h 4039470"/>
                <a:gd name="connsiteX4-69" fmla="*/ 9525 w 12596862"/>
                <a:gd name="connsiteY4-70" fmla="*/ 33629 h 4039470"/>
                <a:gd name="connsiteX5-71" fmla="*/ 0 w 12596862"/>
                <a:gd name="connsiteY5-72" fmla="*/ 3652621 h 4039470"/>
                <a:gd name="connsiteX6-73" fmla="*/ 6096000 w 12596862"/>
                <a:gd name="connsiteY6-74" fmla="*/ 3652621 h 4039470"/>
                <a:gd name="connsiteX7-75" fmla="*/ 6096000 w 12596862"/>
                <a:gd name="connsiteY7-76" fmla="*/ 3652621 h 4039470"/>
                <a:gd name="connsiteX8-77" fmla="*/ 12191365 w 12596862"/>
                <a:gd name="connsiteY8-78" fmla="*/ 3652621 h 4039470"/>
                <a:gd name="connsiteX9-79" fmla="*/ 12596842 w 12596862"/>
                <a:gd name="connsiteY9-80" fmla="*/ 3007231 h 4039470"/>
                <a:gd name="connsiteX0-81" fmla="*/ 12596842 w 12596862"/>
                <a:gd name="connsiteY0-82" fmla="*/ 3033751 h 4058429"/>
                <a:gd name="connsiteX1-83" fmla="*/ 9255298 w 12596862"/>
                <a:gd name="connsiteY1-84" fmla="*/ 4056676 h 4058429"/>
                <a:gd name="connsiteX2-85" fmla="*/ 5108229 w 12596862"/>
                <a:gd name="connsiteY2-86" fmla="*/ 2728340 h 4058429"/>
                <a:gd name="connsiteX3-87" fmla="*/ 2228215 w 12596862"/>
                <a:gd name="connsiteY3-88" fmla="*/ 273509 h 4058429"/>
                <a:gd name="connsiteX4-89" fmla="*/ 9525 w 12596862"/>
                <a:gd name="connsiteY4-90" fmla="*/ 60149 h 4058429"/>
                <a:gd name="connsiteX5-91" fmla="*/ 0 w 12596862"/>
                <a:gd name="connsiteY5-92" fmla="*/ 3679141 h 4058429"/>
                <a:gd name="connsiteX6-93" fmla="*/ 6096000 w 12596862"/>
                <a:gd name="connsiteY6-94" fmla="*/ 3679141 h 4058429"/>
                <a:gd name="connsiteX7-95" fmla="*/ 6096000 w 12596862"/>
                <a:gd name="connsiteY7-96" fmla="*/ 3679141 h 4058429"/>
                <a:gd name="connsiteX8-97" fmla="*/ 12191365 w 12596862"/>
                <a:gd name="connsiteY8-98" fmla="*/ 3679141 h 4058429"/>
                <a:gd name="connsiteX9-99" fmla="*/ 12596842 w 12596862"/>
                <a:gd name="connsiteY9-100" fmla="*/ 3033751 h 4058429"/>
                <a:gd name="connsiteX0-101" fmla="*/ 12596842 w 12596862"/>
                <a:gd name="connsiteY0-102" fmla="*/ 3033751 h 4058430"/>
                <a:gd name="connsiteX1-103" fmla="*/ 9255298 w 12596862"/>
                <a:gd name="connsiteY1-104" fmla="*/ 4056676 h 4058430"/>
                <a:gd name="connsiteX2-105" fmla="*/ 5108229 w 12596862"/>
                <a:gd name="connsiteY2-106" fmla="*/ 2728340 h 4058430"/>
                <a:gd name="connsiteX3-107" fmla="*/ 2228215 w 12596862"/>
                <a:gd name="connsiteY3-108" fmla="*/ 273509 h 4058430"/>
                <a:gd name="connsiteX4-109" fmla="*/ 9525 w 12596862"/>
                <a:gd name="connsiteY4-110" fmla="*/ 60149 h 4058430"/>
                <a:gd name="connsiteX5-111" fmla="*/ 0 w 12596862"/>
                <a:gd name="connsiteY5-112" fmla="*/ 3679141 h 4058430"/>
                <a:gd name="connsiteX6-113" fmla="*/ 6096000 w 12596862"/>
                <a:gd name="connsiteY6-114" fmla="*/ 3679141 h 4058430"/>
                <a:gd name="connsiteX7-115" fmla="*/ 6096000 w 12596862"/>
                <a:gd name="connsiteY7-116" fmla="*/ 3679141 h 4058430"/>
                <a:gd name="connsiteX8-117" fmla="*/ 12191365 w 12596862"/>
                <a:gd name="connsiteY8-118" fmla="*/ 3679141 h 4058430"/>
                <a:gd name="connsiteX9-119" fmla="*/ 12596842 w 12596862"/>
                <a:gd name="connsiteY9-120" fmla="*/ 3033751 h 4058430"/>
                <a:gd name="connsiteX0-121" fmla="*/ 12596842 w 12596862"/>
                <a:gd name="connsiteY0-122" fmla="*/ 3021092 h 4048631"/>
                <a:gd name="connsiteX1-123" fmla="*/ 9255298 w 12596862"/>
                <a:gd name="connsiteY1-124" fmla="*/ 4044017 h 4048631"/>
                <a:gd name="connsiteX2-125" fmla="*/ 5118620 w 12596862"/>
                <a:gd name="connsiteY2-126" fmla="*/ 2513290 h 4048631"/>
                <a:gd name="connsiteX3-127" fmla="*/ 2228215 w 12596862"/>
                <a:gd name="connsiteY3-128" fmla="*/ 260850 h 4048631"/>
                <a:gd name="connsiteX4-129" fmla="*/ 9525 w 12596862"/>
                <a:gd name="connsiteY4-130" fmla="*/ 47490 h 4048631"/>
                <a:gd name="connsiteX5-131" fmla="*/ 0 w 12596862"/>
                <a:gd name="connsiteY5-132" fmla="*/ 3666482 h 4048631"/>
                <a:gd name="connsiteX6-133" fmla="*/ 6096000 w 12596862"/>
                <a:gd name="connsiteY6-134" fmla="*/ 3666482 h 4048631"/>
                <a:gd name="connsiteX7-135" fmla="*/ 6096000 w 12596862"/>
                <a:gd name="connsiteY7-136" fmla="*/ 3666482 h 4048631"/>
                <a:gd name="connsiteX8-137" fmla="*/ 12191365 w 12596862"/>
                <a:gd name="connsiteY8-138" fmla="*/ 3666482 h 4048631"/>
                <a:gd name="connsiteX9-139" fmla="*/ 12596842 w 12596862"/>
                <a:gd name="connsiteY9-140" fmla="*/ 3021092 h 4048631"/>
                <a:gd name="connsiteX0-141" fmla="*/ 12596842 w 12596862"/>
                <a:gd name="connsiteY0-142" fmla="*/ 3088824 h 4116363"/>
                <a:gd name="connsiteX1-143" fmla="*/ 9255298 w 12596862"/>
                <a:gd name="connsiteY1-144" fmla="*/ 4111749 h 4116363"/>
                <a:gd name="connsiteX2-145" fmla="*/ 5118620 w 12596862"/>
                <a:gd name="connsiteY2-146" fmla="*/ 2581022 h 4116363"/>
                <a:gd name="connsiteX3-147" fmla="*/ 2228215 w 12596862"/>
                <a:gd name="connsiteY3-148" fmla="*/ 328582 h 4116363"/>
                <a:gd name="connsiteX4-149" fmla="*/ 9525 w 12596862"/>
                <a:gd name="connsiteY4-150" fmla="*/ 115222 h 4116363"/>
                <a:gd name="connsiteX5-151" fmla="*/ 0 w 12596862"/>
                <a:gd name="connsiteY5-152" fmla="*/ 3734214 h 4116363"/>
                <a:gd name="connsiteX6-153" fmla="*/ 6096000 w 12596862"/>
                <a:gd name="connsiteY6-154" fmla="*/ 3734214 h 4116363"/>
                <a:gd name="connsiteX7-155" fmla="*/ 6096000 w 12596862"/>
                <a:gd name="connsiteY7-156" fmla="*/ 3734214 h 4116363"/>
                <a:gd name="connsiteX8-157" fmla="*/ 12191365 w 12596862"/>
                <a:gd name="connsiteY8-158" fmla="*/ 3734214 h 4116363"/>
                <a:gd name="connsiteX9-159" fmla="*/ 12596842 w 12596862"/>
                <a:gd name="connsiteY9-160" fmla="*/ 3088824 h 4116363"/>
                <a:gd name="connsiteX0-161" fmla="*/ 12680835 w 12680855"/>
                <a:gd name="connsiteY0-162" fmla="*/ 2936220 h 3963759"/>
                <a:gd name="connsiteX1-163" fmla="*/ 9339291 w 12680855"/>
                <a:gd name="connsiteY1-164" fmla="*/ 3959145 h 3963759"/>
                <a:gd name="connsiteX2-165" fmla="*/ 5202613 w 12680855"/>
                <a:gd name="connsiteY2-166" fmla="*/ 2428418 h 3963759"/>
                <a:gd name="connsiteX3-167" fmla="*/ 2312208 w 12680855"/>
                <a:gd name="connsiteY3-168" fmla="*/ 175978 h 3963759"/>
                <a:gd name="connsiteX4-169" fmla="*/ 0 w 12680855"/>
                <a:gd name="connsiteY4-170" fmla="*/ 149441 h 3963759"/>
                <a:gd name="connsiteX5-171" fmla="*/ 83993 w 12680855"/>
                <a:gd name="connsiteY5-172" fmla="*/ 3581610 h 3963759"/>
                <a:gd name="connsiteX6-173" fmla="*/ 6179993 w 12680855"/>
                <a:gd name="connsiteY6-174" fmla="*/ 3581610 h 3963759"/>
                <a:gd name="connsiteX7-175" fmla="*/ 6179993 w 12680855"/>
                <a:gd name="connsiteY7-176" fmla="*/ 3581610 h 3963759"/>
                <a:gd name="connsiteX8-177" fmla="*/ 12275358 w 12680855"/>
                <a:gd name="connsiteY8-178" fmla="*/ 3581610 h 3963759"/>
                <a:gd name="connsiteX9-179" fmla="*/ 12680835 w 12680855"/>
                <a:gd name="connsiteY9-180" fmla="*/ 2936220 h 3963759"/>
                <a:gd name="connsiteX0-181" fmla="*/ 12680835 w 12680855"/>
                <a:gd name="connsiteY0-182" fmla="*/ 3108532 h 4136071"/>
                <a:gd name="connsiteX1-183" fmla="*/ 9339291 w 12680855"/>
                <a:gd name="connsiteY1-184" fmla="*/ 4131457 h 4136071"/>
                <a:gd name="connsiteX2-185" fmla="*/ 5202613 w 12680855"/>
                <a:gd name="connsiteY2-186" fmla="*/ 2600730 h 4136071"/>
                <a:gd name="connsiteX3-187" fmla="*/ 2114781 w 12680855"/>
                <a:gd name="connsiteY3-188" fmla="*/ 130330 h 4136071"/>
                <a:gd name="connsiteX4-189" fmla="*/ 0 w 12680855"/>
                <a:gd name="connsiteY4-190" fmla="*/ 321753 h 4136071"/>
                <a:gd name="connsiteX5-191" fmla="*/ 83993 w 12680855"/>
                <a:gd name="connsiteY5-192" fmla="*/ 3753922 h 4136071"/>
                <a:gd name="connsiteX6-193" fmla="*/ 6179993 w 12680855"/>
                <a:gd name="connsiteY6-194" fmla="*/ 3753922 h 4136071"/>
                <a:gd name="connsiteX7-195" fmla="*/ 6179993 w 12680855"/>
                <a:gd name="connsiteY7-196" fmla="*/ 3753922 h 4136071"/>
                <a:gd name="connsiteX8-197" fmla="*/ 12275358 w 12680855"/>
                <a:gd name="connsiteY8-198" fmla="*/ 3753922 h 4136071"/>
                <a:gd name="connsiteX9-199" fmla="*/ 12680835 w 12680855"/>
                <a:gd name="connsiteY9-200" fmla="*/ 3108532 h 4136071"/>
                <a:gd name="connsiteX0-201" fmla="*/ 12680835 w 12680855"/>
                <a:gd name="connsiteY0-202" fmla="*/ 3175894 h 4203433"/>
                <a:gd name="connsiteX1-203" fmla="*/ 9339291 w 12680855"/>
                <a:gd name="connsiteY1-204" fmla="*/ 4198819 h 4203433"/>
                <a:gd name="connsiteX2-205" fmla="*/ 5202613 w 12680855"/>
                <a:gd name="connsiteY2-206" fmla="*/ 2668092 h 4203433"/>
                <a:gd name="connsiteX3-207" fmla="*/ 2114781 w 12680855"/>
                <a:gd name="connsiteY3-208" fmla="*/ 197692 h 4203433"/>
                <a:gd name="connsiteX4-209" fmla="*/ 0 w 12680855"/>
                <a:gd name="connsiteY4-210" fmla="*/ 155587 h 4203433"/>
                <a:gd name="connsiteX5-211" fmla="*/ 83993 w 12680855"/>
                <a:gd name="connsiteY5-212" fmla="*/ 3821284 h 4203433"/>
                <a:gd name="connsiteX6-213" fmla="*/ 6179993 w 12680855"/>
                <a:gd name="connsiteY6-214" fmla="*/ 3821284 h 4203433"/>
                <a:gd name="connsiteX7-215" fmla="*/ 6179993 w 12680855"/>
                <a:gd name="connsiteY7-216" fmla="*/ 3821284 h 4203433"/>
                <a:gd name="connsiteX8-217" fmla="*/ 12275358 w 12680855"/>
                <a:gd name="connsiteY8-218" fmla="*/ 3821284 h 4203433"/>
                <a:gd name="connsiteX9-219" fmla="*/ 12680835 w 12680855"/>
                <a:gd name="connsiteY9-220" fmla="*/ 3175894 h 4203433"/>
                <a:gd name="connsiteX0-221" fmla="*/ 12680835 w 12680855"/>
                <a:gd name="connsiteY0-222" fmla="*/ 3169998 h 4198988"/>
                <a:gd name="connsiteX1-223" fmla="*/ 9339291 w 12680855"/>
                <a:gd name="connsiteY1-224" fmla="*/ 4192923 h 4198988"/>
                <a:gd name="connsiteX2-225" fmla="*/ 6162733 w 12680855"/>
                <a:gd name="connsiteY2-226" fmla="*/ 2582277 h 4198988"/>
                <a:gd name="connsiteX3-227" fmla="*/ 2114781 w 12680855"/>
                <a:gd name="connsiteY3-228" fmla="*/ 191796 h 4198988"/>
                <a:gd name="connsiteX4-229" fmla="*/ 0 w 12680855"/>
                <a:gd name="connsiteY4-230" fmla="*/ 149691 h 4198988"/>
                <a:gd name="connsiteX5-231" fmla="*/ 83993 w 12680855"/>
                <a:gd name="connsiteY5-232" fmla="*/ 3815388 h 4198988"/>
                <a:gd name="connsiteX6-233" fmla="*/ 6179993 w 12680855"/>
                <a:gd name="connsiteY6-234" fmla="*/ 3815388 h 4198988"/>
                <a:gd name="connsiteX7-235" fmla="*/ 6179993 w 12680855"/>
                <a:gd name="connsiteY7-236" fmla="*/ 3815388 h 4198988"/>
                <a:gd name="connsiteX8-237" fmla="*/ 12275358 w 12680855"/>
                <a:gd name="connsiteY8-238" fmla="*/ 3815388 h 4198988"/>
                <a:gd name="connsiteX9-239" fmla="*/ 12680835 w 12680855"/>
                <a:gd name="connsiteY9-240" fmla="*/ 3169998 h 4198988"/>
                <a:gd name="connsiteX0-241" fmla="*/ 12680835 w 12680855"/>
                <a:gd name="connsiteY0-242" fmla="*/ 3169998 h 4198988"/>
                <a:gd name="connsiteX1-243" fmla="*/ 9339291 w 12680855"/>
                <a:gd name="connsiteY1-244" fmla="*/ 4192923 h 4198988"/>
                <a:gd name="connsiteX2-245" fmla="*/ 6162733 w 12680855"/>
                <a:gd name="connsiteY2-246" fmla="*/ 2582277 h 4198988"/>
                <a:gd name="connsiteX3-247" fmla="*/ 2114781 w 12680855"/>
                <a:gd name="connsiteY3-248" fmla="*/ 191796 h 4198988"/>
                <a:gd name="connsiteX4-249" fmla="*/ 0 w 12680855"/>
                <a:gd name="connsiteY4-250" fmla="*/ 149691 h 4198988"/>
                <a:gd name="connsiteX5-251" fmla="*/ 83993 w 12680855"/>
                <a:gd name="connsiteY5-252" fmla="*/ 3815388 h 4198988"/>
                <a:gd name="connsiteX6-253" fmla="*/ 6179993 w 12680855"/>
                <a:gd name="connsiteY6-254" fmla="*/ 3815388 h 4198988"/>
                <a:gd name="connsiteX7-255" fmla="*/ 6179993 w 12680855"/>
                <a:gd name="connsiteY7-256" fmla="*/ 3815388 h 4198988"/>
                <a:gd name="connsiteX8-257" fmla="*/ 12275358 w 12680855"/>
                <a:gd name="connsiteY8-258" fmla="*/ 3815388 h 4198988"/>
                <a:gd name="connsiteX9-259" fmla="*/ 12680835 w 12680855"/>
                <a:gd name="connsiteY9-260" fmla="*/ 3169998 h 4198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680855" h="4198988">
                  <a:moveTo>
                    <a:pt x="12680835" y="3169998"/>
                  </a:moveTo>
                  <a:cubicBezTo>
                    <a:pt x="12680835" y="3169998"/>
                    <a:pt x="10425641" y="4290876"/>
                    <a:pt x="9339291" y="4192923"/>
                  </a:cubicBezTo>
                  <a:cubicBezTo>
                    <a:pt x="8252941" y="4094970"/>
                    <a:pt x="7536558" y="2666648"/>
                    <a:pt x="6162733" y="2582277"/>
                  </a:cubicBezTo>
                  <a:cubicBezTo>
                    <a:pt x="4622982" y="2487716"/>
                    <a:pt x="3141903" y="597227"/>
                    <a:pt x="2114781" y="191796"/>
                  </a:cubicBezTo>
                  <a:cubicBezTo>
                    <a:pt x="1087659" y="-213635"/>
                    <a:pt x="0" y="149691"/>
                    <a:pt x="0" y="149691"/>
                  </a:cubicBezTo>
                  <a:lnTo>
                    <a:pt x="83993" y="3815388"/>
                  </a:lnTo>
                  <a:lnTo>
                    <a:pt x="6179993" y="3815388"/>
                  </a:lnTo>
                  <a:lnTo>
                    <a:pt x="6179993" y="3815388"/>
                  </a:lnTo>
                  <a:lnTo>
                    <a:pt x="12275358" y="3815388"/>
                  </a:lnTo>
                  <a:cubicBezTo>
                    <a:pt x="12271971" y="2609057"/>
                    <a:pt x="12684222" y="4376329"/>
                    <a:pt x="12680835" y="3169998"/>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rtlCol="0" anchor="ctr"/>
            <a:lstStyle/>
            <a:p>
              <a:endParaRPr lang="en-US" dirty="0"/>
            </a:p>
          </p:txBody>
        </p:sp>
        <p:sp>
          <p:nvSpPr>
            <p:cNvPr id="17" name="图形 3"/>
            <p:cNvSpPr/>
            <p:nvPr/>
          </p:nvSpPr>
          <p:spPr>
            <a:xfrm>
              <a:off x="-1275384" y="5591947"/>
              <a:ext cx="12596862" cy="2707764"/>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 name="connsiteX0-1" fmla="*/ 12596842 w 12596862"/>
                <a:gd name="connsiteY0-2" fmla="*/ 3075024 h 3720413"/>
                <a:gd name="connsiteX1-3" fmla="*/ 9961880 w 12596862"/>
                <a:gd name="connsiteY1-4" fmla="*/ 314782 h 3720413"/>
                <a:gd name="connsiteX2-5" fmla="*/ 6095365 w 12596862"/>
                <a:gd name="connsiteY2-6" fmla="*/ 1991182 h 3720413"/>
                <a:gd name="connsiteX3-7" fmla="*/ 2228215 w 12596862"/>
                <a:gd name="connsiteY3-8" fmla="*/ 314782 h 3720413"/>
                <a:gd name="connsiteX4-9" fmla="*/ 9525 w 12596862"/>
                <a:gd name="connsiteY4-10" fmla="*/ 101422 h 3720413"/>
                <a:gd name="connsiteX5-11" fmla="*/ 0 w 12596862"/>
                <a:gd name="connsiteY5-12" fmla="*/ 3720414 h 3720413"/>
                <a:gd name="connsiteX6-13" fmla="*/ 6096000 w 12596862"/>
                <a:gd name="connsiteY6-14" fmla="*/ 3720414 h 3720413"/>
                <a:gd name="connsiteX7-15" fmla="*/ 6096000 w 12596862"/>
                <a:gd name="connsiteY7-16" fmla="*/ 3720414 h 3720413"/>
                <a:gd name="connsiteX8-17" fmla="*/ 12191365 w 12596862"/>
                <a:gd name="connsiteY8-18" fmla="*/ 3720414 h 3720413"/>
                <a:gd name="connsiteX9-19" fmla="*/ 12596842 w 12596862"/>
                <a:gd name="connsiteY9-20" fmla="*/ 3075024 h 3720413"/>
                <a:gd name="connsiteX0-21" fmla="*/ 12596842 w 12596862"/>
                <a:gd name="connsiteY0-22" fmla="*/ 3075024 h 4116423"/>
                <a:gd name="connsiteX1-23" fmla="*/ 9255298 w 12596862"/>
                <a:gd name="connsiteY1-24" fmla="*/ 4097949 h 4116423"/>
                <a:gd name="connsiteX2-25" fmla="*/ 6095365 w 12596862"/>
                <a:gd name="connsiteY2-26" fmla="*/ 1991182 h 4116423"/>
                <a:gd name="connsiteX3-27" fmla="*/ 2228215 w 12596862"/>
                <a:gd name="connsiteY3-28" fmla="*/ 314782 h 4116423"/>
                <a:gd name="connsiteX4-29" fmla="*/ 9525 w 12596862"/>
                <a:gd name="connsiteY4-30" fmla="*/ 101422 h 4116423"/>
                <a:gd name="connsiteX5-31" fmla="*/ 0 w 12596862"/>
                <a:gd name="connsiteY5-32" fmla="*/ 3720414 h 4116423"/>
                <a:gd name="connsiteX6-33" fmla="*/ 6096000 w 12596862"/>
                <a:gd name="connsiteY6-34" fmla="*/ 3720414 h 4116423"/>
                <a:gd name="connsiteX7-35" fmla="*/ 6096000 w 12596862"/>
                <a:gd name="connsiteY7-36" fmla="*/ 3720414 h 4116423"/>
                <a:gd name="connsiteX8-37" fmla="*/ 12191365 w 12596862"/>
                <a:gd name="connsiteY8-38" fmla="*/ 3720414 h 4116423"/>
                <a:gd name="connsiteX9-39" fmla="*/ 12596842 w 12596862"/>
                <a:gd name="connsiteY9-40" fmla="*/ 3075024 h 4116423"/>
                <a:gd name="connsiteX0-41" fmla="*/ 12596842 w 12596862"/>
                <a:gd name="connsiteY0-42" fmla="*/ 3007231 h 4039469"/>
                <a:gd name="connsiteX1-43" fmla="*/ 9255298 w 12596862"/>
                <a:gd name="connsiteY1-44" fmla="*/ 4030156 h 4039469"/>
                <a:gd name="connsiteX2-45" fmla="*/ 5419956 w 12596862"/>
                <a:gd name="connsiteY2-46" fmla="*/ 2265898 h 4039469"/>
                <a:gd name="connsiteX3-47" fmla="*/ 2228215 w 12596862"/>
                <a:gd name="connsiteY3-48" fmla="*/ 246989 h 4039469"/>
                <a:gd name="connsiteX4-49" fmla="*/ 9525 w 12596862"/>
                <a:gd name="connsiteY4-50" fmla="*/ 33629 h 4039469"/>
                <a:gd name="connsiteX5-51" fmla="*/ 0 w 12596862"/>
                <a:gd name="connsiteY5-52" fmla="*/ 3652621 h 4039469"/>
                <a:gd name="connsiteX6-53" fmla="*/ 6096000 w 12596862"/>
                <a:gd name="connsiteY6-54" fmla="*/ 3652621 h 4039469"/>
                <a:gd name="connsiteX7-55" fmla="*/ 6096000 w 12596862"/>
                <a:gd name="connsiteY7-56" fmla="*/ 3652621 h 4039469"/>
                <a:gd name="connsiteX8-57" fmla="*/ 12191365 w 12596862"/>
                <a:gd name="connsiteY8-58" fmla="*/ 3652621 h 4039469"/>
                <a:gd name="connsiteX9-59" fmla="*/ 12596842 w 12596862"/>
                <a:gd name="connsiteY9-60" fmla="*/ 3007231 h 4039469"/>
                <a:gd name="connsiteX0-61" fmla="*/ 12596842 w 12596862"/>
                <a:gd name="connsiteY0-62" fmla="*/ 3007231 h 4039470"/>
                <a:gd name="connsiteX1-63" fmla="*/ 9255298 w 12596862"/>
                <a:gd name="connsiteY1-64" fmla="*/ 4030156 h 4039470"/>
                <a:gd name="connsiteX2-65" fmla="*/ 5419956 w 12596862"/>
                <a:gd name="connsiteY2-66" fmla="*/ 2265898 h 4039470"/>
                <a:gd name="connsiteX3-67" fmla="*/ 2228215 w 12596862"/>
                <a:gd name="connsiteY3-68" fmla="*/ 246989 h 4039470"/>
                <a:gd name="connsiteX4-69" fmla="*/ 9525 w 12596862"/>
                <a:gd name="connsiteY4-70" fmla="*/ 33629 h 4039470"/>
                <a:gd name="connsiteX5-71" fmla="*/ 0 w 12596862"/>
                <a:gd name="connsiteY5-72" fmla="*/ 3652621 h 4039470"/>
                <a:gd name="connsiteX6-73" fmla="*/ 6096000 w 12596862"/>
                <a:gd name="connsiteY6-74" fmla="*/ 3652621 h 4039470"/>
                <a:gd name="connsiteX7-75" fmla="*/ 6096000 w 12596862"/>
                <a:gd name="connsiteY7-76" fmla="*/ 3652621 h 4039470"/>
                <a:gd name="connsiteX8-77" fmla="*/ 12191365 w 12596862"/>
                <a:gd name="connsiteY8-78" fmla="*/ 3652621 h 4039470"/>
                <a:gd name="connsiteX9-79" fmla="*/ 12596842 w 12596862"/>
                <a:gd name="connsiteY9-80" fmla="*/ 3007231 h 4039470"/>
                <a:gd name="connsiteX0-81" fmla="*/ 12596842 w 12596862"/>
                <a:gd name="connsiteY0-82" fmla="*/ 3033751 h 4058429"/>
                <a:gd name="connsiteX1-83" fmla="*/ 9255298 w 12596862"/>
                <a:gd name="connsiteY1-84" fmla="*/ 4056676 h 4058429"/>
                <a:gd name="connsiteX2-85" fmla="*/ 5108229 w 12596862"/>
                <a:gd name="connsiteY2-86" fmla="*/ 2728340 h 4058429"/>
                <a:gd name="connsiteX3-87" fmla="*/ 2228215 w 12596862"/>
                <a:gd name="connsiteY3-88" fmla="*/ 273509 h 4058429"/>
                <a:gd name="connsiteX4-89" fmla="*/ 9525 w 12596862"/>
                <a:gd name="connsiteY4-90" fmla="*/ 60149 h 4058429"/>
                <a:gd name="connsiteX5-91" fmla="*/ 0 w 12596862"/>
                <a:gd name="connsiteY5-92" fmla="*/ 3679141 h 4058429"/>
                <a:gd name="connsiteX6-93" fmla="*/ 6096000 w 12596862"/>
                <a:gd name="connsiteY6-94" fmla="*/ 3679141 h 4058429"/>
                <a:gd name="connsiteX7-95" fmla="*/ 6096000 w 12596862"/>
                <a:gd name="connsiteY7-96" fmla="*/ 3679141 h 4058429"/>
                <a:gd name="connsiteX8-97" fmla="*/ 12191365 w 12596862"/>
                <a:gd name="connsiteY8-98" fmla="*/ 3679141 h 4058429"/>
                <a:gd name="connsiteX9-99" fmla="*/ 12596842 w 12596862"/>
                <a:gd name="connsiteY9-100" fmla="*/ 3033751 h 4058429"/>
                <a:gd name="connsiteX0-101" fmla="*/ 12596842 w 12596862"/>
                <a:gd name="connsiteY0-102" fmla="*/ 3033751 h 4058430"/>
                <a:gd name="connsiteX1-103" fmla="*/ 9255298 w 12596862"/>
                <a:gd name="connsiteY1-104" fmla="*/ 4056676 h 4058430"/>
                <a:gd name="connsiteX2-105" fmla="*/ 5108229 w 12596862"/>
                <a:gd name="connsiteY2-106" fmla="*/ 2728340 h 4058430"/>
                <a:gd name="connsiteX3-107" fmla="*/ 2228215 w 12596862"/>
                <a:gd name="connsiteY3-108" fmla="*/ 273509 h 4058430"/>
                <a:gd name="connsiteX4-109" fmla="*/ 9525 w 12596862"/>
                <a:gd name="connsiteY4-110" fmla="*/ 60149 h 4058430"/>
                <a:gd name="connsiteX5-111" fmla="*/ 0 w 12596862"/>
                <a:gd name="connsiteY5-112" fmla="*/ 3679141 h 4058430"/>
                <a:gd name="connsiteX6-113" fmla="*/ 6096000 w 12596862"/>
                <a:gd name="connsiteY6-114" fmla="*/ 3679141 h 4058430"/>
                <a:gd name="connsiteX7-115" fmla="*/ 6096000 w 12596862"/>
                <a:gd name="connsiteY7-116" fmla="*/ 3679141 h 4058430"/>
                <a:gd name="connsiteX8-117" fmla="*/ 12191365 w 12596862"/>
                <a:gd name="connsiteY8-118" fmla="*/ 3679141 h 4058430"/>
                <a:gd name="connsiteX9-119" fmla="*/ 12596842 w 12596862"/>
                <a:gd name="connsiteY9-120" fmla="*/ 3033751 h 4058430"/>
                <a:gd name="connsiteX0-121" fmla="*/ 12596842 w 12596862"/>
                <a:gd name="connsiteY0-122" fmla="*/ 3021092 h 4048631"/>
                <a:gd name="connsiteX1-123" fmla="*/ 9255298 w 12596862"/>
                <a:gd name="connsiteY1-124" fmla="*/ 4044017 h 4048631"/>
                <a:gd name="connsiteX2-125" fmla="*/ 5118620 w 12596862"/>
                <a:gd name="connsiteY2-126" fmla="*/ 2513290 h 4048631"/>
                <a:gd name="connsiteX3-127" fmla="*/ 2228215 w 12596862"/>
                <a:gd name="connsiteY3-128" fmla="*/ 260850 h 4048631"/>
                <a:gd name="connsiteX4-129" fmla="*/ 9525 w 12596862"/>
                <a:gd name="connsiteY4-130" fmla="*/ 47490 h 4048631"/>
                <a:gd name="connsiteX5-131" fmla="*/ 0 w 12596862"/>
                <a:gd name="connsiteY5-132" fmla="*/ 3666482 h 4048631"/>
                <a:gd name="connsiteX6-133" fmla="*/ 6096000 w 12596862"/>
                <a:gd name="connsiteY6-134" fmla="*/ 3666482 h 4048631"/>
                <a:gd name="connsiteX7-135" fmla="*/ 6096000 w 12596862"/>
                <a:gd name="connsiteY7-136" fmla="*/ 3666482 h 4048631"/>
                <a:gd name="connsiteX8-137" fmla="*/ 12191365 w 12596862"/>
                <a:gd name="connsiteY8-138" fmla="*/ 3666482 h 4048631"/>
                <a:gd name="connsiteX9-139" fmla="*/ 12596842 w 12596862"/>
                <a:gd name="connsiteY9-140" fmla="*/ 3021092 h 4048631"/>
                <a:gd name="connsiteX0-141" fmla="*/ 12596842 w 12596862"/>
                <a:gd name="connsiteY0-142" fmla="*/ 3088824 h 4116363"/>
                <a:gd name="connsiteX1-143" fmla="*/ 9255298 w 12596862"/>
                <a:gd name="connsiteY1-144" fmla="*/ 4111749 h 4116363"/>
                <a:gd name="connsiteX2-145" fmla="*/ 5118620 w 12596862"/>
                <a:gd name="connsiteY2-146" fmla="*/ 2581022 h 4116363"/>
                <a:gd name="connsiteX3-147" fmla="*/ 2228215 w 12596862"/>
                <a:gd name="connsiteY3-148" fmla="*/ 328582 h 4116363"/>
                <a:gd name="connsiteX4-149" fmla="*/ 9525 w 12596862"/>
                <a:gd name="connsiteY4-150" fmla="*/ 115222 h 4116363"/>
                <a:gd name="connsiteX5-151" fmla="*/ 0 w 12596862"/>
                <a:gd name="connsiteY5-152" fmla="*/ 3734214 h 4116363"/>
                <a:gd name="connsiteX6-153" fmla="*/ 6096000 w 12596862"/>
                <a:gd name="connsiteY6-154" fmla="*/ 3734214 h 4116363"/>
                <a:gd name="connsiteX7-155" fmla="*/ 6096000 w 12596862"/>
                <a:gd name="connsiteY7-156" fmla="*/ 3734214 h 4116363"/>
                <a:gd name="connsiteX8-157" fmla="*/ 12191365 w 12596862"/>
                <a:gd name="connsiteY8-158" fmla="*/ 3734214 h 4116363"/>
                <a:gd name="connsiteX9-159" fmla="*/ 12596842 w 12596862"/>
                <a:gd name="connsiteY9-160" fmla="*/ 3088824 h 4116363"/>
                <a:gd name="connsiteX0-161" fmla="*/ 12596842 w 12596862"/>
                <a:gd name="connsiteY0-162" fmla="*/ 3000289 h 4035572"/>
                <a:gd name="connsiteX1-163" fmla="*/ 9255298 w 12596862"/>
                <a:gd name="connsiteY1-164" fmla="*/ 4023214 h 4035572"/>
                <a:gd name="connsiteX2-165" fmla="*/ 5305656 w 12596862"/>
                <a:gd name="connsiteY2-166" fmla="*/ 2134409 h 4035572"/>
                <a:gd name="connsiteX3-167" fmla="*/ 2228215 w 12596862"/>
                <a:gd name="connsiteY3-168" fmla="*/ 240047 h 4035572"/>
                <a:gd name="connsiteX4-169" fmla="*/ 9525 w 12596862"/>
                <a:gd name="connsiteY4-170" fmla="*/ 26687 h 4035572"/>
                <a:gd name="connsiteX5-171" fmla="*/ 0 w 12596862"/>
                <a:gd name="connsiteY5-172" fmla="*/ 3645679 h 4035572"/>
                <a:gd name="connsiteX6-173" fmla="*/ 6096000 w 12596862"/>
                <a:gd name="connsiteY6-174" fmla="*/ 3645679 h 4035572"/>
                <a:gd name="connsiteX7-175" fmla="*/ 6096000 w 12596862"/>
                <a:gd name="connsiteY7-176" fmla="*/ 3645679 h 4035572"/>
                <a:gd name="connsiteX8-177" fmla="*/ 12191365 w 12596862"/>
                <a:gd name="connsiteY8-178" fmla="*/ 3645679 h 4035572"/>
                <a:gd name="connsiteX9-179" fmla="*/ 12596842 w 12596862"/>
                <a:gd name="connsiteY9-180" fmla="*/ 3000289 h 4035572"/>
                <a:gd name="connsiteX0-181" fmla="*/ 12596842 w 12596862"/>
                <a:gd name="connsiteY0-182" fmla="*/ 3135613 h 4170896"/>
                <a:gd name="connsiteX1-183" fmla="*/ 9255298 w 12596862"/>
                <a:gd name="connsiteY1-184" fmla="*/ 4158538 h 4170896"/>
                <a:gd name="connsiteX2-185" fmla="*/ 5305656 w 12596862"/>
                <a:gd name="connsiteY2-186" fmla="*/ 2269733 h 4170896"/>
                <a:gd name="connsiteX3-187" fmla="*/ 2228215 w 12596862"/>
                <a:gd name="connsiteY3-188" fmla="*/ 375371 h 4170896"/>
                <a:gd name="connsiteX4-189" fmla="*/ 9525 w 12596862"/>
                <a:gd name="connsiteY4-190" fmla="*/ 162011 h 4170896"/>
                <a:gd name="connsiteX5-191" fmla="*/ 0 w 12596862"/>
                <a:gd name="connsiteY5-192" fmla="*/ 3781003 h 4170896"/>
                <a:gd name="connsiteX6-193" fmla="*/ 6096000 w 12596862"/>
                <a:gd name="connsiteY6-194" fmla="*/ 3781003 h 4170896"/>
                <a:gd name="connsiteX7-195" fmla="*/ 6096000 w 12596862"/>
                <a:gd name="connsiteY7-196" fmla="*/ 3781003 h 4170896"/>
                <a:gd name="connsiteX8-197" fmla="*/ 12191365 w 12596862"/>
                <a:gd name="connsiteY8-198" fmla="*/ 3781003 h 4170896"/>
                <a:gd name="connsiteX9-199" fmla="*/ 12596842 w 12596862"/>
                <a:gd name="connsiteY9-200" fmla="*/ 3135613 h 4170896"/>
                <a:gd name="connsiteX0-201" fmla="*/ 12596842 w 12596862"/>
                <a:gd name="connsiteY0-202" fmla="*/ 3021730 h 4057013"/>
                <a:gd name="connsiteX1-203" fmla="*/ 9255298 w 12596862"/>
                <a:gd name="connsiteY1-204" fmla="*/ 4044655 h 4057013"/>
                <a:gd name="connsiteX2-205" fmla="*/ 5305656 w 12596862"/>
                <a:gd name="connsiteY2-206" fmla="*/ 2155850 h 4057013"/>
                <a:gd name="connsiteX3-207" fmla="*/ 2228215 w 12596862"/>
                <a:gd name="connsiteY3-208" fmla="*/ 261488 h 4057013"/>
                <a:gd name="connsiteX4-209" fmla="*/ 9525 w 12596862"/>
                <a:gd name="connsiteY4-210" fmla="*/ 48128 h 4057013"/>
                <a:gd name="connsiteX5-211" fmla="*/ 0 w 12596862"/>
                <a:gd name="connsiteY5-212" fmla="*/ 3667120 h 4057013"/>
                <a:gd name="connsiteX6-213" fmla="*/ 6096000 w 12596862"/>
                <a:gd name="connsiteY6-214" fmla="*/ 3667120 h 4057013"/>
                <a:gd name="connsiteX7-215" fmla="*/ 6096000 w 12596862"/>
                <a:gd name="connsiteY7-216" fmla="*/ 3667120 h 4057013"/>
                <a:gd name="connsiteX8-217" fmla="*/ 12191365 w 12596862"/>
                <a:gd name="connsiteY8-218" fmla="*/ 3667120 h 4057013"/>
                <a:gd name="connsiteX9-219" fmla="*/ 12596842 w 12596862"/>
                <a:gd name="connsiteY9-220" fmla="*/ 3021730 h 405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596862" h="4057013">
                  <a:moveTo>
                    <a:pt x="12596842" y="3021730"/>
                  </a:moveTo>
                  <a:cubicBezTo>
                    <a:pt x="12596842" y="3021730"/>
                    <a:pt x="10470496" y="4188968"/>
                    <a:pt x="9255298" y="4044655"/>
                  </a:cubicBezTo>
                  <a:cubicBezTo>
                    <a:pt x="8040100" y="3900342"/>
                    <a:pt x="6318817" y="3017669"/>
                    <a:pt x="5305656" y="2155850"/>
                  </a:cubicBezTo>
                  <a:cubicBezTo>
                    <a:pt x="4363077" y="1354070"/>
                    <a:pt x="2874259" y="527954"/>
                    <a:pt x="2228215" y="261488"/>
                  </a:cubicBezTo>
                  <a:cubicBezTo>
                    <a:pt x="1227639" y="-151208"/>
                    <a:pt x="9525" y="48128"/>
                    <a:pt x="9525" y="48128"/>
                  </a:cubicBezTo>
                  <a:lnTo>
                    <a:pt x="0" y="3667120"/>
                  </a:lnTo>
                  <a:lnTo>
                    <a:pt x="6096000" y="3667120"/>
                  </a:lnTo>
                  <a:lnTo>
                    <a:pt x="6096000" y="3667120"/>
                  </a:lnTo>
                  <a:lnTo>
                    <a:pt x="12191365" y="3667120"/>
                  </a:lnTo>
                  <a:cubicBezTo>
                    <a:pt x="12187978" y="2460789"/>
                    <a:pt x="12600229" y="4228061"/>
                    <a:pt x="12596842" y="3021730"/>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rtlCol="0" anchor="ctr"/>
            <a:lstStyle/>
            <a:p>
              <a:endParaRPr lang="en-US" dirty="0"/>
            </a:p>
          </p:txBody>
        </p:sp>
      </p:grpSp>
      <p:sp>
        <p:nvSpPr>
          <p:cNvPr id="18" name="任意多边形: 形状 17"/>
          <p:cNvSpPr/>
          <p:nvPr userDrawn="1"/>
        </p:nvSpPr>
        <p:spPr>
          <a:xfrm rot="7084064">
            <a:off x="5217386" y="635504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任意多边形: 形状 18"/>
          <p:cNvSpPr/>
          <p:nvPr userDrawn="1"/>
        </p:nvSpPr>
        <p:spPr>
          <a:xfrm rot="6806268">
            <a:off x="6568068" y="6454248"/>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任意多边形: 形状 19"/>
          <p:cNvSpPr/>
          <p:nvPr userDrawn="1"/>
        </p:nvSpPr>
        <p:spPr>
          <a:xfrm rot="7084064">
            <a:off x="5406901" y="634901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任意多边形: 形状 20"/>
          <p:cNvSpPr/>
          <p:nvPr userDrawn="1"/>
        </p:nvSpPr>
        <p:spPr>
          <a:xfrm rot="6398063">
            <a:off x="6670215" y="6322857"/>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任意多边形: 形状 21"/>
          <p:cNvSpPr/>
          <p:nvPr userDrawn="1"/>
        </p:nvSpPr>
        <p:spPr>
          <a:xfrm rot="6398063">
            <a:off x="6760590" y="6395293"/>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2"/>
          <p:cNvGrpSpPr/>
          <p:nvPr userDrawn="1"/>
        </p:nvGrpSpPr>
        <p:grpSpPr>
          <a:xfrm flipH="1">
            <a:off x="707313" y="5098643"/>
            <a:ext cx="13390941" cy="3201068"/>
            <a:chOff x="-1786828" y="5098643"/>
            <a:chExt cx="13390941" cy="3201068"/>
          </a:xfrm>
        </p:grpSpPr>
        <p:sp>
          <p:nvSpPr>
            <p:cNvPr id="24" name="图形 3"/>
            <p:cNvSpPr/>
            <p:nvPr/>
          </p:nvSpPr>
          <p:spPr>
            <a:xfrm>
              <a:off x="-1076742" y="5098643"/>
              <a:ext cx="12680855" cy="2802522"/>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 name="connsiteX0-1" fmla="*/ 12596842 w 12596862"/>
                <a:gd name="connsiteY0-2" fmla="*/ 3075024 h 3720413"/>
                <a:gd name="connsiteX1-3" fmla="*/ 9961880 w 12596862"/>
                <a:gd name="connsiteY1-4" fmla="*/ 314782 h 3720413"/>
                <a:gd name="connsiteX2-5" fmla="*/ 6095365 w 12596862"/>
                <a:gd name="connsiteY2-6" fmla="*/ 1991182 h 3720413"/>
                <a:gd name="connsiteX3-7" fmla="*/ 2228215 w 12596862"/>
                <a:gd name="connsiteY3-8" fmla="*/ 314782 h 3720413"/>
                <a:gd name="connsiteX4-9" fmla="*/ 9525 w 12596862"/>
                <a:gd name="connsiteY4-10" fmla="*/ 101422 h 3720413"/>
                <a:gd name="connsiteX5-11" fmla="*/ 0 w 12596862"/>
                <a:gd name="connsiteY5-12" fmla="*/ 3720414 h 3720413"/>
                <a:gd name="connsiteX6-13" fmla="*/ 6096000 w 12596862"/>
                <a:gd name="connsiteY6-14" fmla="*/ 3720414 h 3720413"/>
                <a:gd name="connsiteX7-15" fmla="*/ 6096000 w 12596862"/>
                <a:gd name="connsiteY7-16" fmla="*/ 3720414 h 3720413"/>
                <a:gd name="connsiteX8-17" fmla="*/ 12191365 w 12596862"/>
                <a:gd name="connsiteY8-18" fmla="*/ 3720414 h 3720413"/>
                <a:gd name="connsiteX9-19" fmla="*/ 12596842 w 12596862"/>
                <a:gd name="connsiteY9-20" fmla="*/ 3075024 h 3720413"/>
                <a:gd name="connsiteX0-21" fmla="*/ 12596842 w 12596862"/>
                <a:gd name="connsiteY0-22" fmla="*/ 3075024 h 4116423"/>
                <a:gd name="connsiteX1-23" fmla="*/ 9255298 w 12596862"/>
                <a:gd name="connsiteY1-24" fmla="*/ 4097949 h 4116423"/>
                <a:gd name="connsiteX2-25" fmla="*/ 6095365 w 12596862"/>
                <a:gd name="connsiteY2-26" fmla="*/ 1991182 h 4116423"/>
                <a:gd name="connsiteX3-27" fmla="*/ 2228215 w 12596862"/>
                <a:gd name="connsiteY3-28" fmla="*/ 314782 h 4116423"/>
                <a:gd name="connsiteX4-29" fmla="*/ 9525 w 12596862"/>
                <a:gd name="connsiteY4-30" fmla="*/ 101422 h 4116423"/>
                <a:gd name="connsiteX5-31" fmla="*/ 0 w 12596862"/>
                <a:gd name="connsiteY5-32" fmla="*/ 3720414 h 4116423"/>
                <a:gd name="connsiteX6-33" fmla="*/ 6096000 w 12596862"/>
                <a:gd name="connsiteY6-34" fmla="*/ 3720414 h 4116423"/>
                <a:gd name="connsiteX7-35" fmla="*/ 6096000 w 12596862"/>
                <a:gd name="connsiteY7-36" fmla="*/ 3720414 h 4116423"/>
                <a:gd name="connsiteX8-37" fmla="*/ 12191365 w 12596862"/>
                <a:gd name="connsiteY8-38" fmla="*/ 3720414 h 4116423"/>
                <a:gd name="connsiteX9-39" fmla="*/ 12596842 w 12596862"/>
                <a:gd name="connsiteY9-40" fmla="*/ 3075024 h 4116423"/>
                <a:gd name="connsiteX0-41" fmla="*/ 12596842 w 12596862"/>
                <a:gd name="connsiteY0-42" fmla="*/ 3007231 h 4039469"/>
                <a:gd name="connsiteX1-43" fmla="*/ 9255298 w 12596862"/>
                <a:gd name="connsiteY1-44" fmla="*/ 4030156 h 4039469"/>
                <a:gd name="connsiteX2-45" fmla="*/ 5419956 w 12596862"/>
                <a:gd name="connsiteY2-46" fmla="*/ 2265898 h 4039469"/>
                <a:gd name="connsiteX3-47" fmla="*/ 2228215 w 12596862"/>
                <a:gd name="connsiteY3-48" fmla="*/ 246989 h 4039469"/>
                <a:gd name="connsiteX4-49" fmla="*/ 9525 w 12596862"/>
                <a:gd name="connsiteY4-50" fmla="*/ 33629 h 4039469"/>
                <a:gd name="connsiteX5-51" fmla="*/ 0 w 12596862"/>
                <a:gd name="connsiteY5-52" fmla="*/ 3652621 h 4039469"/>
                <a:gd name="connsiteX6-53" fmla="*/ 6096000 w 12596862"/>
                <a:gd name="connsiteY6-54" fmla="*/ 3652621 h 4039469"/>
                <a:gd name="connsiteX7-55" fmla="*/ 6096000 w 12596862"/>
                <a:gd name="connsiteY7-56" fmla="*/ 3652621 h 4039469"/>
                <a:gd name="connsiteX8-57" fmla="*/ 12191365 w 12596862"/>
                <a:gd name="connsiteY8-58" fmla="*/ 3652621 h 4039469"/>
                <a:gd name="connsiteX9-59" fmla="*/ 12596842 w 12596862"/>
                <a:gd name="connsiteY9-60" fmla="*/ 3007231 h 4039469"/>
                <a:gd name="connsiteX0-61" fmla="*/ 12596842 w 12596862"/>
                <a:gd name="connsiteY0-62" fmla="*/ 3007231 h 4039470"/>
                <a:gd name="connsiteX1-63" fmla="*/ 9255298 w 12596862"/>
                <a:gd name="connsiteY1-64" fmla="*/ 4030156 h 4039470"/>
                <a:gd name="connsiteX2-65" fmla="*/ 5419956 w 12596862"/>
                <a:gd name="connsiteY2-66" fmla="*/ 2265898 h 4039470"/>
                <a:gd name="connsiteX3-67" fmla="*/ 2228215 w 12596862"/>
                <a:gd name="connsiteY3-68" fmla="*/ 246989 h 4039470"/>
                <a:gd name="connsiteX4-69" fmla="*/ 9525 w 12596862"/>
                <a:gd name="connsiteY4-70" fmla="*/ 33629 h 4039470"/>
                <a:gd name="connsiteX5-71" fmla="*/ 0 w 12596862"/>
                <a:gd name="connsiteY5-72" fmla="*/ 3652621 h 4039470"/>
                <a:gd name="connsiteX6-73" fmla="*/ 6096000 w 12596862"/>
                <a:gd name="connsiteY6-74" fmla="*/ 3652621 h 4039470"/>
                <a:gd name="connsiteX7-75" fmla="*/ 6096000 w 12596862"/>
                <a:gd name="connsiteY7-76" fmla="*/ 3652621 h 4039470"/>
                <a:gd name="connsiteX8-77" fmla="*/ 12191365 w 12596862"/>
                <a:gd name="connsiteY8-78" fmla="*/ 3652621 h 4039470"/>
                <a:gd name="connsiteX9-79" fmla="*/ 12596842 w 12596862"/>
                <a:gd name="connsiteY9-80" fmla="*/ 3007231 h 4039470"/>
                <a:gd name="connsiteX0-81" fmla="*/ 12596842 w 12596862"/>
                <a:gd name="connsiteY0-82" fmla="*/ 3033751 h 4058429"/>
                <a:gd name="connsiteX1-83" fmla="*/ 9255298 w 12596862"/>
                <a:gd name="connsiteY1-84" fmla="*/ 4056676 h 4058429"/>
                <a:gd name="connsiteX2-85" fmla="*/ 5108229 w 12596862"/>
                <a:gd name="connsiteY2-86" fmla="*/ 2728340 h 4058429"/>
                <a:gd name="connsiteX3-87" fmla="*/ 2228215 w 12596862"/>
                <a:gd name="connsiteY3-88" fmla="*/ 273509 h 4058429"/>
                <a:gd name="connsiteX4-89" fmla="*/ 9525 w 12596862"/>
                <a:gd name="connsiteY4-90" fmla="*/ 60149 h 4058429"/>
                <a:gd name="connsiteX5-91" fmla="*/ 0 w 12596862"/>
                <a:gd name="connsiteY5-92" fmla="*/ 3679141 h 4058429"/>
                <a:gd name="connsiteX6-93" fmla="*/ 6096000 w 12596862"/>
                <a:gd name="connsiteY6-94" fmla="*/ 3679141 h 4058429"/>
                <a:gd name="connsiteX7-95" fmla="*/ 6096000 w 12596862"/>
                <a:gd name="connsiteY7-96" fmla="*/ 3679141 h 4058429"/>
                <a:gd name="connsiteX8-97" fmla="*/ 12191365 w 12596862"/>
                <a:gd name="connsiteY8-98" fmla="*/ 3679141 h 4058429"/>
                <a:gd name="connsiteX9-99" fmla="*/ 12596842 w 12596862"/>
                <a:gd name="connsiteY9-100" fmla="*/ 3033751 h 4058429"/>
                <a:gd name="connsiteX0-101" fmla="*/ 12596842 w 12596862"/>
                <a:gd name="connsiteY0-102" fmla="*/ 3033751 h 4058430"/>
                <a:gd name="connsiteX1-103" fmla="*/ 9255298 w 12596862"/>
                <a:gd name="connsiteY1-104" fmla="*/ 4056676 h 4058430"/>
                <a:gd name="connsiteX2-105" fmla="*/ 5108229 w 12596862"/>
                <a:gd name="connsiteY2-106" fmla="*/ 2728340 h 4058430"/>
                <a:gd name="connsiteX3-107" fmla="*/ 2228215 w 12596862"/>
                <a:gd name="connsiteY3-108" fmla="*/ 273509 h 4058430"/>
                <a:gd name="connsiteX4-109" fmla="*/ 9525 w 12596862"/>
                <a:gd name="connsiteY4-110" fmla="*/ 60149 h 4058430"/>
                <a:gd name="connsiteX5-111" fmla="*/ 0 w 12596862"/>
                <a:gd name="connsiteY5-112" fmla="*/ 3679141 h 4058430"/>
                <a:gd name="connsiteX6-113" fmla="*/ 6096000 w 12596862"/>
                <a:gd name="connsiteY6-114" fmla="*/ 3679141 h 4058430"/>
                <a:gd name="connsiteX7-115" fmla="*/ 6096000 w 12596862"/>
                <a:gd name="connsiteY7-116" fmla="*/ 3679141 h 4058430"/>
                <a:gd name="connsiteX8-117" fmla="*/ 12191365 w 12596862"/>
                <a:gd name="connsiteY8-118" fmla="*/ 3679141 h 4058430"/>
                <a:gd name="connsiteX9-119" fmla="*/ 12596842 w 12596862"/>
                <a:gd name="connsiteY9-120" fmla="*/ 3033751 h 4058430"/>
                <a:gd name="connsiteX0-121" fmla="*/ 12596842 w 12596862"/>
                <a:gd name="connsiteY0-122" fmla="*/ 3021092 h 4048631"/>
                <a:gd name="connsiteX1-123" fmla="*/ 9255298 w 12596862"/>
                <a:gd name="connsiteY1-124" fmla="*/ 4044017 h 4048631"/>
                <a:gd name="connsiteX2-125" fmla="*/ 5118620 w 12596862"/>
                <a:gd name="connsiteY2-126" fmla="*/ 2513290 h 4048631"/>
                <a:gd name="connsiteX3-127" fmla="*/ 2228215 w 12596862"/>
                <a:gd name="connsiteY3-128" fmla="*/ 260850 h 4048631"/>
                <a:gd name="connsiteX4-129" fmla="*/ 9525 w 12596862"/>
                <a:gd name="connsiteY4-130" fmla="*/ 47490 h 4048631"/>
                <a:gd name="connsiteX5-131" fmla="*/ 0 w 12596862"/>
                <a:gd name="connsiteY5-132" fmla="*/ 3666482 h 4048631"/>
                <a:gd name="connsiteX6-133" fmla="*/ 6096000 w 12596862"/>
                <a:gd name="connsiteY6-134" fmla="*/ 3666482 h 4048631"/>
                <a:gd name="connsiteX7-135" fmla="*/ 6096000 w 12596862"/>
                <a:gd name="connsiteY7-136" fmla="*/ 3666482 h 4048631"/>
                <a:gd name="connsiteX8-137" fmla="*/ 12191365 w 12596862"/>
                <a:gd name="connsiteY8-138" fmla="*/ 3666482 h 4048631"/>
                <a:gd name="connsiteX9-139" fmla="*/ 12596842 w 12596862"/>
                <a:gd name="connsiteY9-140" fmla="*/ 3021092 h 4048631"/>
                <a:gd name="connsiteX0-141" fmla="*/ 12596842 w 12596862"/>
                <a:gd name="connsiteY0-142" fmla="*/ 3088824 h 4116363"/>
                <a:gd name="connsiteX1-143" fmla="*/ 9255298 w 12596862"/>
                <a:gd name="connsiteY1-144" fmla="*/ 4111749 h 4116363"/>
                <a:gd name="connsiteX2-145" fmla="*/ 5118620 w 12596862"/>
                <a:gd name="connsiteY2-146" fmla="*/ 2581022 h 4116363"/>
                <a:gd name="connsiteX3-147" fmla="*/ 2228215 w 12596862"/>
                <a:gd name="connsiteY3-148" fmla="*/ 328582 h 4116363"/>
                <a:gd name="connsiteX4-149" fmla="*/ 9525 w 12596862"/>
                <a:gd name="connsiteY4-150" fmla="*/ 115222 h 4116363"/>
                <a:gd name="connsiteX5-151" fmla="*/ 0 w 12596862"/>
                <a:gd name="connsiteY5-152" fmla="*/ 3734214 h 4116363"/>
                <a:gd name="connsiteX6-153" fmla="*/ 6096000 w 12596862"/>
                <a:gd name="connsiteY6-154" fmla="*/ 3734214 h 4116363"/>
                <a:gd name="connsiteX7-155" fmla="*/ 6096000 w 12596862"/>
                <a:gd name="connsiteY7-156" fmla="*/ 3734214 h 4116363"/>
                <a:gd name="connsiteX8-157" fmla="*/ 12191365 w 12596862"/>
                <a:gd name="connsiteY8-158" fmla="*/ 3734214 h 4116363"/>
                <a:gd name="connsiteX9-159" fmla="*/ 12596842 w 12596862"/>
                <a:gd name="connsiteY9-160" fmla="*/ 3088824 h 4116363"/>
                <a:gd name="connsiteX0-161" fmla="*/ 12680835 w 12680855"/>
                <a:gd name="connsiteY0-162" fmla="*/ 2936220 h 3963759"/>
                <a:gd name="connsiteX1-163" fmla="*/ 9339291 w 12680855"/>
                <a:gd name="connsiteY1-164" fmla="*/ 3959145 h 3963759"/>
                <a:gd name="connsiteX2-165" fmla="*/ 5202613 w 12680855"/>
                <a:gd name="connsiteY2-166" fmla="*/ 2428418 h 3963759"/>
                <a:gd name="connsiteX3-167" fmla="*/ 2312208 w 12680855"/>
                <a:gd name="connsiteY3-168" fmla="*/ 175978 h 3963759"/>
                <a:gd name="connsiteX4-169" fmla="*/ 0 w 12680855"/>
                <a:gd name="connsiteY4-170" fmla="*/ 149441 h 3963759"/>
                <a:gd name="connsiteX5-171" fmla="*/ 83993 w 12680855"/>
                <a:gd name="connsiteY5-172" fmla="*/ 3581610 h 3963759"/>
                <a:gd name="connsiteX6-173" fmla="*/ 6179993 w 12680855"/>
                <a:gd name="connsiteY6-174" fmla="*/ 3581610 h 3963759"/>
                <a:gd name="connsiteX7-175" fmla="*/ 6179993 w 12680855"/>
                <a:gd name="connsiteY7-176" fmla="*/ 3581610 h 3963759"/>
                <a:gd name="connsiteX8-177" fmla="*/ 12275358 w 12680855"/>
                <a:gd name="connsiteY8-178" fmla="*/ 3581610 h 3963759"/>
                <a:gd name="connsiteX9-179" fmla="*/ 12680835 w 12680855"/>
                <a:gd name="connsiteY9-180" fmla="*/ 2936220 h 3963759"/>
                <a:gd name="connsiteX0-181" fmla="*/ 12680835 w 12680855"/>
                <a:gd name="connsiteY0-182" fmla="*/ 3108532 h 4136071"/>
                <a:gd name="connsiteX1-183" fmla="*/ 9339291 w 12680855"/>
                <a:gd name="connsiteY1-184" fmla="*/ 4131457 h 4136071"/>
                <a:gd name="connsiteX2-185" fmla="*/ 5202613 w 12680855"/>
                <a:gd name="connsiteY2-186" fmla="*/ 2600730 h 4136071"/>
                <a:gd name="connsiteX3-187" fmla="*/ 2114781 w 12680855"/>
                <a:gd name="connsiteY3-188" fmla="*/ 130330 h 4136071"/>
                <a:gd name="connsiteX4-189" fmla="*/ 0 w 12680855"/>
                <a:gd name="connsiteY4-190" fmla="*/ 321753 h 4136071"/>
                <a:gd name="connsiteX5-191" fmla="*/ 83993 w 12680855"/>
                <a:gd name="connsiteY5-192" fmla="*/ 3753922 h 4136071"/>
                <a:gd name="connsiteX6-193" fmla="*/ 6179993 w 12680855"/>
                <a:gd name="connsiteY6-194" fmla="*/ 3753922 h 4136071"/>
                <a:gd name="connsiteX7-195" fmla="*/ 6179993 w 12680855"/>
                <a:gd name="connsiteY7-196" fmla="*/ 3753922 h 4136071"/>
                <a:gd name="connsiteX8-197" fmla="*/ 12275358 w 12680855"/>
                <a:gd name="connsiteY8-198" fmla="*/ 3753922 h 4136071"/>
                <a:gd name="connsiteX9-199" fmla="*/ 12680835 w 12680855"/>
                <a:gd name="connsiteY9-200" fmla="*/ 3108532 h 4136071"/>
                <a:gd name="connsiteX0-201" fmla="*/ 12680835 w 12680855"/>
                <a:gd name="connsiteY0-202" fmla="*/ 3175894 h 4203433"/>
                <a:gd name="connsiteX1-203" fmla="*/ 9339291 w 12680855"/>
                <a:gd name="connsiteY1-204" fmla="*/ 4198819 h 4203433"/>
                <a:gd name="connsiteX2-205" fmla="*/ 5202613 w 12680855"/>
                <a:gd name="connsiteY2-206" fmla="*/ 2668092 h 4203433"/>
                <a:gd name="connsiteX3-207" fmla="*/ 2114781 w 12680855"/>
                <a:gd name="connsiteY3-208" fmla="*/ 197692 h 4203433"/>
                <a:gd name="connsiteX4-209" fmla="*/ 0 w 12680855"/>
                <a:gd name="connsiteY4-210" fmla="*/ 155587 h 4203433"/>
                <a:gd name="connsiteX5-211" fmla="*/ 83993 w 12680855"/>
                <a:gd name="connsiteY5-212" fmla="*/ 3821284 h 4203433"/>
                <a:gd name="connsiteX6-213" fmla="*/ 6179993 w 12680855"/>
                <a:gd name="connsiteY6-214" fmla="*/ 3821284 h 4203433"/>
                <a:gd name="connsiteX7-215" fmla="*/ 6179993 w 12680855"/>
                <a:gd name="connsiteY7-216" fmla="*/ 3821284 h 4203433"/>
                <a:gd name="connsiteX8-217" fmla="*/ 12275358 w 12680855"/>
                <a:gd name="connsiteY8-218" fmla="*/ 3821284 h 4203433"/>
                <a:gd name="connsiteX9-219" fmla="*/ 12680835 w 12680855"/>
                <a:gd name="connsiteY9-220" fmla="*/ 3175894 h 4203433"/>
                <a:gd name="connsiteX0-221" fmla="*/ 12680835 w 12680855"/>
                <a:gd name="connsiteY0-222" fmla="*/ 3169998 h 4198988"/>
                <a:gd name="connsiteX1-223" fmla="*/ 9339291 w 12680855"/>
                <a:gd name="connsiteY1-224" fmla="*/ 4192923 h 4198988"/>
                <a:gd name="connsiteX2-225" fmla="*/ 6162733 w 12680855"/>
                <a:gd name="connsiteY2-226" fmla="*/ 2582277 h 4198988"/>
                <a:gd name="connsiteX3-227" fmla="*/ 2114781 w 12680855"/>
                <a:gd name="connsiteY3-228" fmla="*/ 191796 h 4198988"/>
                <a:gd name="connsiteX4-229" fmla="*/ 0 w 12680855"/>
                <a:gd name="connsiteY4-230" fmla="*/ 149691 h 4198988"/>
                <a:gd name="connsiteX5-231" fmla="*/ 83993 w 12680855"/>
                <a:gd name="connsiteY5-232" fmla="*/ 3815388 h 4198988"/>
                <a:gd name="connsiteX6-233" fmla="*/ 6179993 w 12680855"/>
                <a:gd name="connsiteY6-234" fmla="*/ 3815388 h 4198988"/>
                <a:gd name="connsiteX7-235" fmla="*/ 6179993 w 12680855"/>
                <a:gd name="connsiteY7-236" fmla="*/ 3815388 h 4198988"/>
                <a:gd name="connsiteX8-237" fmla="*/ 12275358 w 12680855"/>
                <a:gd name="connsiteY8-238" fmla="*/ 3815388 h 4198988"/>
                <a:gd name="connsiteX9-239" fmla="*/ 12680835 w 12680855"/>
                <a:gd name="connsiteY9-240" fmla="*/ 3169998 h 4198988"/>
                <a:gd name="connsiteX0-241" fmla="*/ 12680835 w 12680855"/>
                <a:gd name="connsiteY0-242" fmla="*/ 3169998 h 4198988"/>
                <a:gd name="connsiteX1-243" fmla="*/ 9339291 w 12680855"/>
                <a:gd name="connsiteY1-244" fmla="*/ 4192923 h 4198988"/>
                <a:gd name="connsiteX2-245" fmla="*/ 6162733 w 12680855"/>
                <a:gd name="connsiteY2-246" fmla="*/ 2582277 h 4198988"/>
                <a:gd name="connsiteX3-247" fmla="*/ 2114781 w 12680855"/>
                <a:gd name="connsiteY3-248" fmla="*/ 191796 h 4198988"/>
                <a:gd name="connsiteX4-249" fmla="*/ 0 w 12680855"/>
                <a:gd name="connsiteY4-250" fmla="*/ 149691 h 4198988"/>
                <a:gd name="connsiteX5-251" fmla="*/ 83993 w 12680855"/>
                <a:gd name="connsiteY5-252" fmla="*/ 3815388 h 4198988"/>
                <a:gd name="connsiteX6-253" fmla="*/ 6179993 w 12680855"/>
                <a:gd name="connsiteY6-254" fmla="*/ 3815388 h 4198988"/>
                <a:gd name="connsiteX7-255" fmla="*/ 6179993 w 12680855"/>
                <a:gd name="connsiteY7-256" fmla="*/ 3815388 h 4198988"/>
                <a:gd name="connsiteX8-257" fmla="*/ 12275358 w 12680855"/>
                <a:gd name="connsiteY8-258" fmla="*/ 3815388 h 4198988"/>
                <a:gd name="connsiteX9-259" fmla="*/ 12680835 w 12680855"/>
                <a:gd name="connsiteY9-260" fmla="*/ 3169998 h 41989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680855" h="4198988">
                  <a:moveTo>
                    <a:pt x="12680835" y="3169998"/>
                  </a:moveTo>
                  <a:cubicBezTo>
                    <a:pt x="12680835" y="3169998"/>
                    <a:pt x="10425641" y="4290876"/>
                    <a:pt x="9339291" y="4192923"/>
                  </a:cubicBezTo>
                  <a:cubicBezTo>
                    <a:pt x="8252941" y="4094970"/>
                    <a:pt x="7536558" y="2666648"/>
                    <a:pt x="6162733" y="2582277"/>
                  </a:cubicBezTo>
                  <a:cubicBezTo>
                    <a:pt x="4622982" y="2487716"/>
                    <a:pt x="3141903" y="597227"/>
                    <a:pt x="2114781" y="191796"/>
                  </a:cubicBezTo>
                  <a:cubicBezTo>
                    <a:pt x="1087659" y="-213635"/>
                    <a:pt x="0" y="149691"/>
                    <a:pt x="0" y="149691"/>
                  </a:cubicBezTo>
                  <a:lnTo>
                    <a:pt x="83993" y="3815388"/>
                  </a:lnTo>
                  <a:lnTo>
                    <a:pt x="6179993" y="3815388"/>
                  </a:lnTo>
                  <a:lnTo>
                    <a:pt x="6179993" y="3815388"/>
                  </a:lnTo>
                  <a:lnTo>
                    <a:pt x="12275358" y="3815388"/>
                  </a:lnTo>
                  <a:cubicBezTo>
                    <a:pt x="12271971" y="2609057"/>
                    <a:pt x="12684222" y="4376329"/>
                    <a:pt x="12680835" y="3169998"/>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rtlCol="0" anchor="ctr"/>
            <a:lstStyle/>
            <a:p>
              <a:endParaRPr lang="en-US" dirty="0"/>
            </a:p>
          </p:txBody>
        </p:sp>
        <p:sp>
          <p:nvSpPr>
            <p:cNvPr id="25" name="图形 3"/>
            <p:cNvSpPr/>
            <p:nvPr/>
          </p:nvSpPr>
          <p:spPr>
            <a:xfrm>
              <a:off x="-1786828" y="5591947"/>
              <a:ext cx="12596862" cy="2707764"/>
            </a:xfrm>
            <a:custGeom>
              <a:avLst/>
              <a:gdLst>
                <a:gd name="connsiteX0" fmla="*/ 12181205 w 12185650"/>
                <a:gd name="connsiteY0" fmla="*/ 101422 h 3718560"/>
                <a:gd name="connsiteX1" fmla="*/ 9961880 w 12185650"/>
                <a:gd name="connsiteY1" fmla="*/ 314782 h 3718560"/>
                <a:gd name="connsiteX2" fmla="*/ 6095365 w 12185650"/>
                <a:gd name="connsiteY2" fmla="*/ 1991182 h 3718560"/>
                <a:gd name="connsiteX3" fmla="*/ 2228215 w 12185650"/>
                <a:gd name="connsiteY3" fmla="*/ 314782 h 3718560"/>
                <a:gd name="connsiteX4" fmla="*/ 9525 w 12185650"/>
                <a:gd name="connsiteY4" fmla="*/ 101422 h 3718560"/>
                <a:gd name="connsiteX5" fmla="*/ 0 w 12185650"/>
                <a:gd name="connsiteY5" fmla="*/ 3720414 h 3718560"/>
                <a:gd name="connsiteX6" fmla="*/ 6096000 w 12185650"/>
                <a:gd name="connsiteY6" fmla="*/ 3720414 h 3718560"/>
                <a:gd name="connsiteX7" fmla="*/ 6096000 w 12185650"/>
                <a:gd name="connsiteY7" fmla="*/ 3720414 h 3718560"/>
                <a:gd name="connsiteX8" fmla="*/ 12191365 w 12185650"/>
                <a:gd name="connsiteY8" fmla="*/ 3720414 h 3718560"/>
                <a:gd name="connsiteX9" fmla="*/ 12181205 w 12185650"/>
                <a:gd name="connsiteY9" fmla="*/ 101422 h 3718560"/>
                <a:gd name="connsiteX0-1" fmla="*/ 12596842 w 12596862"/>
                <a:gd name="connsiteY0-2" fmla="*/ 3075024 h 3720413"/>
                <a:gd name="connsiteX1-3" fmla="*/ 9961880 w 12596862"/>
                <a:gd name="connsiteY1-4" fmla="*/ 314782 h 3720413"/>
                <a:gd name="connsiteX2-5" fmla="*/ 6095365 w 12596862"/>
                <a:gd name="connsiteY2-6" fmla="*/ 1991182 h 3720413"/>
                <a:gd name="connsiteX3-7" fmla="*/ 2228215 w 12596862"/>
                <a:gd name="connsiteY3-8" fmla="*/ 314782 h 3720413"/>
                <a:gd name="connsiteX4-9" fmla="*/ 9525 w 12596862"/>
                <a:gd name="connsiteY4-10" fmla="*/ 101422 h 3720413"/>
                <a:gd name="connsiteX5-11" fmla="*/ 0 w 12596862"/>
                <a:gd name="connsiteY5-12" fmla="*/ 3720414 h 3720413"/>
                <a:gd name="connsiteX6-13" fmla="*/ 6096000 w 12596862"/>
                <a:gd name="connsiteY6-14" fmla="*/ 3720414 h 3720413"/>
                <a:gd name="connsiteX7-15" fmla="*/ 6096000 w 12596862"/>
                <a:gd name="connsiteY7-16" fmla="*/ 3720414 h 3720413"/>
                <a:gd name="connsiteX8-17" fmla="*/ 12191365 w 12596862"/>
                <a:gd name="connsiteY8-18" fmla="*/ 3720414 h 3720413"/>
                <a:gd name="connsiteX9-19" fmla="*/ 12596842 w 12596862"/>
                <a:gd name="connsiteY9-20" fmla="*/ 3075024 h 3720413"/>
                <a:gd name="connsiteX0-21" fmla="*/ 12596842 w 12596862"/>
                <a:gd name="connsiteY0-22" fmla="*/ 3075024 h 4116423"/>
                <a:gd name="connsiteX1-23" fmla="*/ 9255298 w 12596862"/>
                <a:gd name="connsiteY1-24" fmla="*/ 4097949 h 4116423"/>
                <a:gd name="connsiteX2-25" fmla="*/ 6095365 w 12596862"/>
                <a:gd name="connsiteY2-26" fmla="*/ 1991182 h 4116423"/>
                <a:gd name="connsiteX3-27" fmla="*/ 2228215 w 12596862"/>
                <a:gd name="connsiteY3-28" fmla="*/ 314782 h 4116423"/>
                <a:gd name="connsiteX4-29" fmla="*/ 9525 w 12596862"/>
                <a:gd name="connsiteY4-30" fmla="*/ 101422 h 4116423"/>
                <a:gd name="connsiteX5-31" fmla="*/ 0 w 12596862"/>
                <a:gd name="connsiteY5-32" fmla="*/ 3720414 h 4116423"/>
                <a:gd name="connsiteX6-33" fmla="*/ 6096000 w 12596862"/>
                <a:gd name="connsiteY6-34" fmla="*/ 3720414 h 4116423"/>
                <a:gd name="connsiteX7-35" fmla="*/ 6096000 w 12596862"/>
                <a:gd name="connsiteY7-36" fmla="*/ 3720414 h 4116423"/>
                <a:gd name="connsiteX8-37" fmla="*/ 12191365 w 12596862"/>
                <a:gd name="connsiteY8-38" fmla="*/ 3720414 h 4116423"/>
                <a:gd name="connsiteX9-39" fmla="*/ 12596842 w 12596862"/>
                <a:gd name="connsiteY9-40" fmla="*/ 3075024 h 4116423"/>
                <a:gd name="connsiteX0-41" fmla="*/ 12596842 w 12596862"/>
                <a:gd name="connsiteY0-42" fmla="*/ 3007231 h 4039469"/>
                <a:gd name="connsiteX1-43" fmla="*/ 9255298 w 12596862"/>
                <a:gd name="connsiteY1-44" fmla="*/ 4030156 h 4039469"/>
                <a:gd name="connsiteX2-45" fmla="*/ 5419956 w 12596862"/>
                <a:gd name="connsiteY2-46" fmla="*/ 2265898 h 4039469"/>
                <a:gd name="connsiteX3-47" fmla="*/ 2228215 w 12596862"/>
                <a:gd name="connsiteY3-48" fmla="*/ 246989 h 4039469"/>
                <a:gd name="connsiteX4-49" fmla="*/ 9525 w 12596862"/>
                <a:gd name="connsiteY4-50" fmla="*/ 33629 h 4039469"/>
                <a:gd name="connsiteX5-51" fmla="*/ 0 w 12596862"/>
                <a:gd name="connsiteY5-52" fmla="*/ 3652621 h 4039469"/>
                <a:gd name="connsiteX6-53" fmla="*/ 6096000 w 12596862"/>
                <a:gd name="connsiteY6-54" fmla="*/ 3652621 h 4039469"/>
                <a:gd name="connsiteX7-55" fmla="*/ 6096000 w 12596862"/>
                <a:gd name="connsiteY7-56" fmla="*/ 3652621 h 4039469"/>
                <a:gd name="connsiteX8-57" fmla="*/ 12191365 w 12596862"/>
                <a:gd name="connsiteY8-58" fmla="*/ 3652621 h 4039469"/>
                <a:gd name="connsiteX9-59" fmla="*/ 12596842 w 12596862"/>
                <a:gd name="connsiteY9-60" fmla="*/ 3007231 h 4039469"/>
                <a:gd name="connsiteX0-61" fmla="*/ 12596842 w 12596862"/>
                <a:gd name="connsiteY0-62" fmla="*/ 3007231 h 4039470"/>
                <a:gd name="connsiteX1-63" fmla="*/ 9255298 w 12596862"/>
                <a:gd name="connsiteY1-64" fmla="*/ 4030156 h 4039470"/>
                <a:gd name="connsiteX2-65" fmla="*/ 5419956 w 12596862"/>
                <a:gd name="connsiteY2-66" fmla="*/ 2265898 h 4039470"/>
                <a:gd name="connsiteX3-67" fmla="*/ 2228215 w 12596862"/>
                <a:gd name="connsiteY3-68" fmla="*/ 246989 h 4039470"/>
                <a:gd name="connsiteX4-69" fmla="*/ 9525 w 12596862"/>
                <a:gd name="connsiteY4-70" fmla="*/ 33629 h 4039470"/>
                <a:gd name="connsiteX5-71" fmla="*/ 0 w 12596862"/>
                <a:gd name="connsiteY5-72" fmla="*/ 3652621 h 4039470"/>
                <a:gd name="connsiteX6-73" fmla="*/ 6096000 w 12596862"/>
                <a:gd name="connsiteY6-74" fmla="*/ 3652621 h 4039470"/>
                <a:gd name="connsiteX7-75" fmla="*/ 6096000 w 12596862"/>
                <a:gd name="connsiteY7-76" fmla="*/ 3652621 h 4039470"/>
                <a:gd name="connsiteX8-77" fmla="*/ 12191365 w 12596862"/>
                <a:gd name="connsiteY8-78" fmla="*/ 3652621 h 4039470"/>
                <a:gd name="connsiteX9-79" fmla="*/ 12596842 w 12596862"/>
                <a:gd name="connsiteY9-80" fmla="*/ 3007231 h 4039470"/>
                <a:gd name="connsiteX0-81" fmla="*/ 12596842 w 12596862"/>
                <a:gd name="connsiteY0-82" fmla="*/ 3033751 h 4058429"/>
                <a:gd name="connsiteX1-83" fmla="*/ 9255298 w 12596862"/>
                <a:gd name="connsiteY1-84" fmla="*/ 4056676 h 4058429"/>
                <a:gd name="connsiteX2-85" fmla="*/ 5108229 w 12596862"/>
                <a:gd name="connsiteY2-86" fmla="*/ 2728340 h 4058429"/>
                <a:gd name="connsiteX3-87" fmla="*/ 2228215 w 12596862"/>
                <a:gd name="connsiteY3-88" fmla="*/ 273509 h 4058429"/>
                <a:gd name="connsiteX4-89" fmla="*/ 9525 w 12596862"/>
                <a:gd name="connsiteY4-90" fmla="*/ 60149 h 4058429"/>
                <a:gd name="connsiteX5-91" fmla="*/ 0 w 12596862"/>
                <a:gd name="connsiteY5-92" fmla="*/ 3679141 h 4058429"/>
                <a:gd name="connsiteX6-93" fmla="*/ 6096000 w 12596862"/>
                <a:gd name="connsiteY6-94" fmla="*/ 3679141 h 4058429"/>
                <a:gd name="connsiteX7-95" fmla="*/ 6096000 w 12596862"/>
                <a:gd name="connsiteY7-96" fmla="*/ 3679141 h 4058429"/>
                <a:gd name="connsiteX8-97" fmla="*/ 12191365 w 12596862"/>
                <a:gd name="connsiteY8-98" fmla="*/ 3679141 h 4058429"/>
                <a:gd name="connsiteX9-99" fmla="*/ 12596842 w 12596862"/>
                <a:gd name="connsiteY9-100" fmla="*/ 3033751 h 4058429"/>
                <a:gd name="connsiteX0-101" fmla="*/ 12596842 w 12596862"/>
                <a:gd name="connsiteY0-102" fmla="*/ 3033751 h 4058430"/>
                <a:gd name="connsiteX1-103" fmla="*/ 9255298 w 12596862"/>
                <a:gd name="connsiteY1-104" fmla="*/ 4056676 h 4058430"/>
                <a:gd name="connsiteX2-105" fmla="*/ 5108229 w 12596862"/>
                <a:gd name="connsiteY2-106" fmla="*/ 2728340 h 4058430"/>
                <a:gd name="connsiteX3-107" fmla="*/ 2228215 w 12596862"/>
                <a:gd name="connsiteY3-108" fmla="*/ 273509 h 4058430"/>
                <a:gd name="connsiteX4-109" fmla="*/ 9525 w 12596862"/>
                <a:gd name="connsiteY4-110" fmla="*/ 60149 h 4058430"/>
                <a:gd name="connsiteX5-111" fmla="*/ 0 w 12596862"/>
                <a:gd name="connsiteY5-112" fmla="*/ 3679141 h 4058430"/>
                <a:gd name="connsiteX6-113" fmla="*/ 6096000 w 12596862"/>
                <a:gd name="connsiteY6-114" fmla="*/ 3679141 h 4058430"/>
                <a:gd name="connsiteX7-115" fmla="*/ 6096000 w 12596862"/>
                <a:gd name="connsiteY7-116" fmla="*/ 3679141 h 4058430"/>
                <a:gd name="connsiteX8-117" fmla="*/ 12191365 w 12596862"/>
                <a:gd name="connsiteY8-118" fmla="*/ 3679141 h 4058430"/>
                <a:gd name="connsiteX9-119" fmla="*/ 12596842 w 12596862"/>
                <a:gd name="connsiteY9-120" fmla="*/ 3033751 h 4058430"/>
                <a:gd name="connsiteX0-121" fmla="*/ 12596842 w 12596862"/>
                <a:gd name="connsiteY0-122" fmla="*/ 3021092 h 4048631"/>
                <a:gd name="connsiteX1-123" fmla="*/ 9255298 w 12596862"/>
                <a:gd name="connsiteY1-124" fmla="*/ 4044017 h 4048631"/>
                <a:gd name="connsiteX2-125" fmla="*/ 5118620 w 12596862"/>
                <a:gd name="connsiteY2-126" fmla="*/ 2513290 h 4048631"/>
                <a:gd name="connsiteX3-127" fmla="*/ 2228215 w 12596862"/>
                <a:gd name="connsiteY3-128" fmla="*/ 260850 h 4048631"/>
                <a:gd name="connsiteX4-129" fmla="*/ 9525 w 12596862"/>
                <a:gd name="connsiteY4-130" fmla="*/ 47490 h 4048631"/>
                <a:gd name="connsiteX5-131" fmla="*/ 0 w 12596862"/>
                <a:gd name="connsiteY5-132" fmla="*/ 3666482 h 4048631"/>
                <a:gd name="connsiteX6-133" fmla="*/ 6096000 w 12596862"/>
                <a:gd name="connsiteY6-134" fmla="*/ 3666482 h 4048631"/>
                <a:gd name="connsiteX7-135" fmla="*/ 6096000 w 12596862"/>
                <a:gd name="connsiteY7-136" fmla="*/ 3666482 h 4048631"/>
                <a:gd name="connsiteX8-137" fmla="*/ 12191365 w 12596862"/>
                <a:gd name="connsiteY8-138" fmla="*/ 3666482 h 4048631"/>
                <a:gd name="connsiteX9-139" fmla="*/ 12596842 w 12596862"/>
                <a:gd name="connsiteY9-140" fmla="*/ 3021092 h 4048631"/>
                <a:gd name="connsiteX0-141" fmla="*/ 12596842 w 12596862"/>
                <a:gd name="connsiteY0-142" fmla="*/ 3088824 h 4116363"/>
                <a:gd name="connsiteX1-143" fmla="*/ 9255298 w 12596862"/>
                <a:gd name="connsiteY1-144" fmla="*/ 4111749 h 4116363"/>
                <a:gd name="connsiteX2-145" fmla="*/ 5118620 w 12596862"/>
                <a:gd name="connsiteY2-146" fmla="*/ 2581022 h 4116363"/>
                <a:gd name="connsiteX3-147" fmla="*/ 2228215 w 12596862"/>
                <a:gd name="connsiteY3-148" fmla="*/ 328582 h 4116363"/>
                <a:gd name="connsiteX4-149" fmla="*/ 9525 w 12596862"/>
                <a:gd name="connsiteY4-150" fmla="*/ 115222 h 4116363"/>
                <a:gd name="connsiteX5-151" fmla="*/ 0 w 12596862"/>
                <a:gd name="connsiteY5-152" fmla="*/ 3734214 h 4116363"/>
                <a:gd name="connsiteX6-153" fmla="*/ 6096000 w 12596862"/>
                <a:gd name="connsiteY6-154" fmla="*/ 3734214 h 4116363"/>
                <a:gd name="connsiteX7-155" fmla="*/ 6096000 w 12596862"/>
                <a:gd name="connsiteY7-156" fmla="*/ 3734214 h 4116363"/>
                <a:gd name="connsiteX8-157" fmla="*/ 12191365 w 12596862"/>
                <a:gd name="connsiteY8-158" fmla="*/ 3734214 h 4116363"/>
                <a:gd name="connsiteX9-159" fmla="*/ 12596842 w 12596862"/>
                <a:gd name="connsiteY9-160" fmla="*/ 3088824 h 4116363"/>
                <a:gd name="connsiteX0-161" fmla="*/ 12596842 w 12596862"/>
                <a:gd name="connsiteY0-162" fmla="*/ 3000289 h 4035572"/>
                <a:gd name="connsiteX1-163" fmla="*/ 9255298 w 12596862"/>
                <a:gd name="connsiteY1-164" fmla="*/ 4023214 h 4035572"/>
                <a:gd name="connsiteX2-165" fmla="*/ 5305656 w 12596862"/>
                <a:gd name="connsiteY2-166" fmla="*/ 2134409 h 4035572"/>
                <a:gd name="connsiteX3-167" fmla="*/ 2228215 w 12596862"/>
                <a:gd name="connsiteY3-168" fmla="*/ 240047 h 4035572"/>
                <a:gd name="connsiteX4-169" fmla="*/ 9525 w 12596862"/>
                <a:gd name="connsiteY4-170" fmla="*/ 26687 h 4035572"/>
                <a:gd name="connsiteX5-171" fmla="*/ 0 w 12596862"/>
                <a:gd name="connsiteY5-172" fmla="*/ 3645679 h 4035572"/>
                <a:gd name="connsiteX6-173" fmla="*/ 6096000 w 12596862"/>
                <a:gd name="connsiteY6-174" fmla="*/ 3645679 h 4035572"/>
                <a:gd name="connsiteX7-175" fmla="*/ 6096000 w 12596862"/>
                <a:gd name="connsiteY7-176" fmla="*/ 3645679 h 4035572"/>
                <a:gd name="connsiteX8-177" fmla="*/ 12191365 w 12596862"/>
                <a:gd name="connsiteY8-178" fmla="*/ 3645679 h 4035572"/>
                <a:gd name="connsiteX9-179" fmla="*/ 12596842 w 12596862"/>
                <a:gd name="connsiteY9-180" fmla="*/ 3000289 h 4035572"/>
                <a:gd name="connsiteX0-181" fmla="*/ 12596842 w 12596862"/>
                <a:gd name="connsiteY0-182" fmla="*/ 3135613 h 4170896"/>
                <a:gd name="connsiteX1-183" fmla="*/ 9255298 w 12596862"/>
                <a:gd name="connsiteY1-184" fmla="*/ 4158538 h 4170896"/>
                <a:gd name="connsiteX2-185" fmla="*/ 5305656 w 12596862"/>
                <a:gd name="connsiteY2-186" fmla="*/ 2269733 h 4170896"/>
                <a:gd name="connsiteX3-187" fmla="*/ 2228215 w 12596862"/>
                <a:gd name="connsiteY3-188" fmla="*/ 375371 h 4170896"/>
                <a:gd name="connsiteX4-189" fmla="*/ 9525 w 12596862"/>
                <a:gd name="connsiteY4-190" fmla="*/ 162011 h 4170896"/>
                <a:gd name="connsiteX5-191" fmla="*/ 0 w 12596862"/>
                <a:gd name="connsiteY5-192" fmla="*/ 3781003 h 4170896"/>
                <a:gd name="connsiteX6-193" fmla="*/ 6096000 w 12596862"/>
                <a:gd name="connsiteY6-194" fmla="*/ 3781003 h 4170896"/>
                <a:gd name="connsiteX7-195" fmla="*/ 6096000 w 12596862"/>
                <a:gd name="connsiteY7-196" fmla="*/ 3781003 h 4170896"/>
                <a:gd name="connsiteX8-197" fmla="*/ 12191365 w 12596862"/>
                <a:gd name="connsiteY8-198" fmla="*/ 3781003 h 4170896"/>
                <a:gd name="connsiteX9-199" fmla="*/ 12596842 w 12596862"/>
                <a:gd name="connsiteY9-200" fmla="*/ 3135613 h 4170896"/>
                <a:gd name="connsiteX0-201" fmla="*/ 12596842 w 12596862"/>
                <a:gd name="connsiteY0-202" fmla="*/ 3021730 h 4057013"/>
                <a:gd name="connsiteX1-203" fmla="*/ 9255298 w 12596862"/>
                <a:gd name="connsiteY1-204" fmla="*/ 4044655 h 4057013"/>
                <a:gd name="connsiteX2-205" fmla="*/ 5305656 w 12596862"/>
                <a:gd name="connsiteY2-206" fmla="*/ 2155850 h 4057013"/>
                <a:gd name="connsiteX3-207" fmla="*/ 2228215 w 12596862"/>
                <a:gd name="connsiteY3-208" fmla="*/ 261488 h 4057013"/>
                <a:gd name="connsiteX4-209" fmla="*/ 9525 w 12596862"/>
                <a:gd name="connsiteY4-210" fmla="*/ 48128 h 4057013"/>
                <a:gd name="connsiteX5-211" fmla="*/ 0 w 12596862"/>
                <a:gd name="connsiteY5-212" fmla="*/ 3667120 h 4057013"/>
                <a:gd name="connsiteX6-213" fmla="*/ 6096000 w 12596862"/>
                <a:gd name="connsiteY6-214" fmla="*/ 3667120 h 4057013"/>
                <a:gd name="connsiteX7-215" fmla="*/ 6096000 w 12596862"/>
                <a:gd name="connsiteY7-216" fmla="*/ 3667120 h 4057013"/>
                <a:gd name="connsiteX8-217" fmla="*/ 12191365 w 12596862"/>
                <a:gd name="connsiteY8-218" fmla="*/ 3667120 h 4057013"/>
                <a:gd name="connsiteX9-219" fmla="*/ 12596842 w 12596862"/>
                <a:gd name="connsiteY9-220" fmla="*/ 3021730 h 40570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596862" h="4057013">
                  <a:moveTo>
                    <a:pt x="12596842" y="3021730"/>
                  </a:moveTo>
                  <a:cubicBezTo>
                    <a:pt x="12596842" y="3021730"/>
                    <a:pt x="10470496" y="4188968"/>
                    <a:pt x="9255298" y="4044655"/>
                  </a:cubicBezTo>
                  <a:cubicBezTo>
                    <a:pt x="8040100" y="3900342"/>
                    <a:pt x="6318817" y="3017669"/>
                    <a:pt x="5305656" y="2155850"/>
                  </a:cubicBezTo>
                  <a:cubicBezTo>
                    <a:pt x="4363077" y="1354070"/>
                    <a:pt x="2874259" y="527954"/>
                    <a:pt x="2228215" y="261488"/>
                  </a:cubicBezTo>
                  <a:cubicBezTo>
                    <a:pt x="1227639" y="-151208"/>
                    <a:pt x="9525" y="48128"/>
                    <a:pt x="9525" y="48128"/>
                  </a:cubicBezTo>
                  <a:lnTo>
                    <a:pt x="0" y="3667120"/>
                  </a:lnTo>
                  <a:lnTo>
                    <a:pt x="6096000" y="3667120"/>
                  </a:lnTo>
                  <a:lnTo>
                    <a:pt x="6096000" y="3667120"/>
                  </a:lnTo>
                  <a:lnTo>
                    <a:pt x="12191365" y="3667120"/>
                  </a:lnTo>
                  <a:cubicBezTo>
                    <a:pt x="12187978" y="2460789"/>
                    <a:pt x="12600229" y="4228061"/>
                    <a:pt x="12596842" y="3021730"/>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rtlCol="0" anchor="ctr"/>
            <a:lstStyle/>
            <a:p>
              <a:endParaRPr lang="en-US" dirty="0"/>
            </a:p>
          </p:txBody>
        </p:sp>
      </p:grpSp>
      <p:grpSp>
        <p:nvGrpSpPr>
          <p:cNvPr id="26" name="组合 25"/>
          <p:cNvGrpSpPr/>
          <p:nvPr userDrawn="1"/>
        </p:nvGrpSpPr>
        <p:grpSpPr>
          <a:xfrm>
            <a:off x="54044" y="4403523"/>
            <a:ext cx="12204833" cy="1614364"/>
            <a:chOff x="54044" y="4403523"/>
            <a:chExt cx="12204833" cy="1614364"/>
          </a:xfrm>
        </p:grpSpPr>
        <p:grpSp>
          <p:nvGrpSpPr>
            <p:cNvPr id="27" name="组合 26"/>
            <p:cNvGrpSpPr/>
            <p:nvPr/>
          </p:nvGrpSpPr>
          <p:grpSpPr>
            <a:xfrm rot="4500000">
              <a:off x="1471884" y="4849161"/>
              <a:ext cx="145159" cy="241271"/>
              <a:chOff x="1494458" y="644365"/>
              <a:chExt cx="581948" cy="967268"/>
            </a:xfrm>
          </p:grpSpPr>
          <p:sp>
            <p:nvSpPr>
              <p:cNvPr id="151" name="任意多边形: 形状 150"/>
              <p:cNvSpPr/>
              <p:nvPr/>
            </p:nvSpPr>
            <p:spPr>
              <a:xfrm rot="16200000">
                <a:off x="1272198" y="938482"/>
                <a:ext cx="967268" cy="379034"/>
              </a:xfrm>
              <a:custGeom>
                <a:avLst/>
                <a:gdLst>
                  <a:gd name="connsiteX0" fmla="*/ 4979401 w 9958802"/>
                  <a:gd name="connsiteY0" fmla="*/ 225103 h 3902454"/>
                  <a:gd name="connsiteX1" fmla="*/ 1089190 w 9958802"/>
                  <a:gd name="connsiteY1" fmla="*/ 1749520 h 3902454"/>
                  <a:gd name="connsiteX2" fmla="*/ 4979401 w 9958802"/>
                  <a:gd name="connsiteY2" fmla="*/ 3273937 h 3902454"/>
                  <a:gd name="connsiteX3" fmla="*/ 8869612 w 9958802"/>
                  <a:gd name="connsiteY3" fmla="*/ 1749520 h 3902454"/>
                  <a:gd name="connsiteX4" fmla="*/ 4979401 w 9958802"/>
                  <a:gd name="connsiteY4" fmla="*/ 225103 h 3902454"/>
                  <a:gd name="connsiteX5" fmla="*/ 4979401 w 9958802"/>
                  <a:gd name="connsiteY5" fmla="*/ 0 h 3902454"/>
                  <a:gd name="connsiteX6" fmla="*/ 9958802 w 9958802"/>
                  <a:gd name="connsiteY6" fmla="*/ 1951227 h 3902454"/>
                  <a:gd name="connsiteX7" fmla="*/ 4979401 w 9958802"/>
                  <a:gd name="connsiteY7" fmla="*/ 3902454 h 3902454"/>
                  <a:gd name="connsiteX8" fmla="*/ 0 w 9958802"/>
                  <a:gd name="connsiteY8" fmla="*/ 1951227 h 3902454"/>
                  <a:gd name="connsiteX9" fmla="*/ 4979401 w 9958802"/>
                  <a:gd name="connsiteY9" fmla="*/ 0 h 39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8802" h="3902454">
                    <a:moveTo>
                      <a:pt x="4979401" y="225103"/>
                    </a:moveTo>
                    <a:cubicBezTo>
                      <a:pt x="2830897" y="225103"/>
                      <a:pt x="1089190" y="907608"/>
                      <a:pt x="1089190" y="1749520"/>
                    </a:cubicBezTo>
                    <a:cubicBezTo>
                      <a:pt x="1089190" y="2591432"/>
                      <a:pt x="2830897" y="3273937"/>
                      <a:pt x="4979401" y="3273937"/>
                    </a:cubicBezTo>
                    <a:cubicBezTo>
                      <a:pt x="7127905" y="3273937"/>
                      <a:pt x="8869612" y="2591432"/>
                      <a:pt x="8869612" y="1749520"/>
                    </a:cubicBezTo>
                    <a:cubicBezTo>
                      <a:pt x="8869612" y="907608"/>
                      <a:pt x="7127905" y="225103"/>
                      <a:pt x="4979401" y="225103"/>
                    </a:cubicBezTo>
                    <a:close/>
                    <a:moveTo>
                      <a:pt x="4979401" y="0"/>
                    </a:moveTo>
                    <a:cubicBezTo>
                      <a:pt x="7729448" y="0"/>
                      <a:pt x="9958802" y="873594"/>
                      <a:pt x="9958802" y="1951227"/>
                    </a:cubicBezTo>
                    <a:cubicBezTo>
                      <a:pt x="9958802" y="3028860"/>
                      <a:pt x="7729448" y="3902454"/>
                      <a:pt x="4979401" y="3902454"/>
                    </a:cubicBezTo>
                    <a:cubicBezTo>
                      <a:pt x="2229354" y="3902454"/>
                      <a:pt x="0" y="3028860"/>
                      <a:pt x="0" y="1951227"/>
                    </a:cubicBezTo>
                    <a:cubicBezTo>
                      <a:pt x="0" y="873594"/>
                      <a:pt x="2229354" y="0"/>
                      <a:pt x="4979401" y="0"/>
                    </a:cubicBezTo>
                    <a:close/>
                  </a:path>
                </a:pathLst>
              </a:custGeom>
              <a:gradFill>
                <a:gsLst>
                  <a:gs pos="0">
                    <a:schemeClr val="bg1">
                      <a:alpha val="0"/>
                    </a:schemeClr>
                  </a:gs>
                  <a:gs pos="100000">
                    <a:schemeClr val="bg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椭圆 151"/>
              <p:cNvSpPr/>
              <p:nvPr/>
            </p:nvSpPr>
            <p:spPr>
              <a:xfrm>
                <a:off x="1494458" y="841258"/>
                <a:ext cx="581948" cy="581948"/>
              </a:xfrm>
              <a:prstGeom prst="ellipse">
                <a:avLst/>
              </a:prstGeom>
              <a:gradFill>
                <a:gsLst>
                  <a:gs pos="0">
                    <a:schemeClr val="bg1">
                      <a:alpha val="72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组合 27"/>
            <p:cNvGrpSpPr/>
            <p:nvPr/>
          </p:nvGrpSpPr>
          <p:grpSpPr>
            <a:xfrm>
              <a:off x="9904156" y="5125358"/>
              <a:ext cx="166397" cy="166397"/>
              <a:chOff x="10829276" y="760565"/>
              <a:chExt cx="523116" cy="523116"/>
            </a:xfrm>
          </p:grpSpPr>
          <p:sp>
            <p:nvSpPr>
              <p:cNvPr id="146" name="椭圆 145"/>
              <p:cNvSpPr/>
              <p:nvPr/>
            </p:nvSpPr>
            <p:spPr>
              <a:xfrm>
                <a:off x="10829276" y="760565"/>
                <a:ext cx="523116" cy="523116"/>
              </a:xfrm>
              <a:prstGeom prst="ellipse">
                <a:avLst/>
              </a:prstGeom>
              <a:gradFill>
                <a:gsLst>
                  <a:gs pos="0">
                    <a:schemeClr val="bg1">
                      <a:alpha val="60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椭圆 146"/>
              <p:cNvSpPr/>
              <p:nvPr/>
            </p:nvSpPr>
            <p:spPr>
              <a:xfrm>
                <a:off x="10911767" y="918197"/>
                <a:ext cx="66893" cy="66893"/>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椭圆 147"/>
              <p:cNvSpPr/>
              <p:nvPr/>
            </p:nvSpPr>
            <p:spPr>
              <a:xfrm>
                <a:off x="11027487" y="827747"/>
                <a:ext cx="98169" cy="98169"/>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椭圆 148"/>
              <p:cNvSpPr/>
              <p:nvPr/>
            </p:nvSpPr>
            <p:spPr>
              <a:xfrm>
                <a:off x="11154274" y="885978"/>
                <a:ext cx="48827" cy="48827"/>
              </a:xfrm>
              <a:prstGeom prst="ellipse">
                <a:avLst/>
              </a:prstGeom>
              <a:gradFill>
                <a:gsLst>
                  <a:gs pos="0">
                    <a:schemeClr val="bg1">
                      <a:alpha val="76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椭圆 149"/>
              <p:cNvSpPr/>
              <p:nvPr/>
            </p:nvSpPr>
            <p:spPr>
              <a:xfrm>
                <a:off x="10944123" y="1071984"/>
                <a:ext cx="48827" cy="48827"/>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椭圆 28"/>
            <p:cNvSpPr/>
            <p:nvPr/>
          </p:nvSpPr>
          <p:spPr>
            <a:xfrm>
              <a:off x="9399344" y="5340668"/>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椭圆 29"/>
            <p:cNvSpPr/>
            <p:nvPr/>
          </p:nvSpPr>
          <p:spPr>
            <a:xfrm>
              <a:off x="3071876" y="5524783"/>
              <a:ext cx="17579" cy="1757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2093836" y="5466230"/>
              <a:ext cx="859510" cy="551657"/>
              <a:chOff x="3884710" y="5095226"/>
              <a:chExt cx="704088" cy="451903"/>
            </a:xfrm>
          </p:grpSpPr>
          <p:sp>
            <p:nvSpPr>
              <p:cNvPr id="137" name="星形: 四角 13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组合 137"/>
              <p:cNvGrpSpPr/>
              <p:nvPr/>
            </p:nvGrpSpPr>
            <p:grpSpPr>
              <a:xfrm>
                <a:off x="3884710" y="5095226"/>
                <a:ext cx="198770" cy="257820"/>
                <a:chOff x="3884710" y="5095226"/>
                <a:chExt cx="198770" cy="257820"/>
              </a:xfrm>
            </p:grpSpPr>
            <p:sp>
              <p:nvSpPr>
                <p:cNvPr id="143" name="椭圆 142"/>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椭圆 14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椭圆 14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组合 138"/>
              <p:cNvGrpSpPr/>
              <p:nvPr/>
            </p:nvGrpSpPr>
            <p:grpSpPr>
              <a:xfrm rot="5400000">
                <a:off x="4356903" y="5315234"/>
                <a:ext cx="205970" cy="257820"/>
                <a:chOff x="3884710" y="5095226"/>
                <a:chExt cx="205970" cy="257820"/>
              </a:xfrm>
            </p:grpSpPr>
            <p:sp>
              <p:nvSpPr>
                <p:cNvPr id="140" name="椭圆 13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椭圆 140"/>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椭圆 14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组合 31"/>
            <p:cNvGrpSpPr/>
            <p:nvPr/>
          </p:nvGrpSpPr>
          <p:grpSpPr>
            <a:xfrm rot="20689243">
              <a:off x="1991429" y="4956307"/>
              <a:ext cx="665492" cy="462942"/>
              <a:chOff x="3884710" y="5057338"/>
              <a:chExt cx="704088" cy="489791"/>
            </a:xfrm>
          </p:grpSpPr>
          <p:sp>
            <p:nvSpPr>
              <p:cNvPr id="128" name="星形: 四角 127"/>
              <p:cNvSpPr/>
              <p:nvPr/>
            </p:nvSpPr>
            <p:spPr>
              <a:xfrm>
                <a:off x="4276666" y="5057338"/>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组合 128"/>
              <p:cNvGrpSpPr/>
              <p:nvPr/>
            </p:nvGrpSpPr>
            <p:grpSpPr>
              <a:xfrm>
                <a:off x="3884710" y="5095226"/>
                <a:ext cx="205970" cy="257820"/>
                <a:chOff x="3884710" y="5095226"/>
                <a:chExt cx="205970" cy="257820"/>
              </a:xfrm>
            </p:grpSpPr>
            <p:sp>
              <p:nvSpPr>
                <p:cNvPr id="134" name="椭圆 13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椭圆 13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椭圆 13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组合 129"/>
              <p:cNvGrpSpPr/>
              <p:nvPr/>
            </p:nvGrpSpPr>
            <p:grpSpPr>
              <a:xfrm rot="5400000">
                <a:off x="4356903" y="5315234"/>
                <a:ext cx="205970" cy="257820"/>
                <a:chOff x="3884710" y="5095226"/>
                <a:chExt cx="205970" cy="257820"/>
              </a:xfrm>
            </p:grpSpPr>
            <p:sp>
              <p:nvSpPr>
                <p:cNvPr id="131" name="椭圆 13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椭圆 13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椭圆 13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组合 32"/>
            <p:cNvGrpSpPr/>
            <p:nvPr/>
          </p:nvGrpSpPr>
          <p:grpSpPr>
            <a:xfrm rot="10170609">
              <a:off x="1111726" y="5139203"/>
              <a:ext cx="551998" cy="427137"/>
              <a:chOff x="3884711" y="5095227"/>
              <a:chExt cx="584011" cy="451908"/>
            </a:xfrm>
          </p:grpSpPr>
          <p:grpSp>
            <p:nvGrpSpPr>
              <p:cNvPr id="121" name="组合 120"/>
              <p:cNvGrpSpPr/>
              <p:nvPr/>
            </p:nvGrpSpPr>
            <p:grpSpPr>
              <a:xfrm>
                <a:off x="3884711" y="5095227"/>
                <a:ext cx="163968" cy="404829"/>
                <a:chOff x="3884711" y="5095227"/>
                <a:chExt cx="163968" cy="404829"/>
              </a:xfrm>
            </p:grpSpPr>
            <p:sp>
              <p:nvSpPr>
                <p:cNvPr id="125" name="椭圆 124"/>
                <p:cNvSpPr/>
                <p:nvPr/>
              </p:nvSpPr>
              <p:spPr>
                <a:xfrm>
                  <a:off x="4027079" y="5478456"/>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椭圆 125"/>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椭圆 1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组合 121"/>
              <p:cNvGrpSpPr/>
              <p:nvPr/>
            </p:nvGrpSpPr>
            <p:grpSpPr>
              <a:xfrm rot="5400000">
                <a:off x="4311268" y="5389680"/>
                <a:ext cx="177170" cy="137739"/>
                <a:chOff x="3913510" y="5215307"/>
                <a:chExt cx="177170" cy="137739"/>
              </a:xfrm>
            </p:grpSpPr>
            <p:sp>
              <p:nvSpPr>
                <p:cNvPr id="123" name="椭圆 122"/>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椭圆 12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组合 33"/>
            <p:cNvGrpSpPr/>
            <p:nvPr/>
          </p:nvGrpSpPr>
          <p:grpSpPr>
            <a:xfrm rot="10170609">
              <a:off x="222755" y="4805540"/>
              <a:ext cx="582750" cy="220017"/>
              <a:chOff x="3589828" y="5215307"/>
              <a:chExt cx="878890" cy="331823"/>
            </a:xfrm>
          </p:grpSpPr>
          <p:grpSp>
            <p:nvGrpSpPr>
              <p:cNvPr id="114" name="组合 113"/>
              <p:cNvGrpSpPr/>
              <p:nvPr/>
            </p:nvGrpSpPr>
            <p:grpSpPr>
              <a:xfrm>
                <a:off x="3589828" y="5215307"/>
                <a:ext cx="500852" cy="238851"/>
                <a:chOff x="3589828" y="5215307"/>
                <a:chExt cx="500852" cy="238851"/>
              </a:xfrm>
            </p:grpSpPr>
            <p:sp>
              <p:nvSpPr>
                <p:cNvPr id="118" name="椭圆 1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椭圆 118"/>
                <p:cNvSpPr/>
                <p:nvPr/>
              </p:nvSpPr>
              <p:spPr>
                <a:xfrm>
                  <a:off x="3589828" y="542535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椭圆 1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组合 114"/>
              <p:cNvGrpSpPr/>
              <p:nvPr/>
            </p:nvGrpSpPr>
            <p:grpSpPr>
              <a:xfrm rot="5400000">
                <a:off x="4235248" y="5313660"/>
                <a:ext cx="56269" cy="410671"/>
                <a:chOff x="4034411" y="5215307"/>
                <a:chExt cx="56269" cy="410671"/>
              </a:xfrm>
            </p:grpSpPr>
            <p:sp>
              <p:nvSpPr>
                <p:cNvPr id="116" name="椭圆 11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椭圆 116"/>
                <p:cNvSpPr/>
                <p:nvPr/>
              </p:nvSpPr>
              <p:spPr>
                <a:xfrm>
                  <a:off x="4034411" y="5604378"/>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组合 34"/>
            <p:cNvGrpSpPr/>
            <p:nvPr/>
          </p:nvGrpSpPr>
          <p:grpSpPr>
            <a:xfrm rot="608735" flipH="1">
              <a:off x="11247919" y="4403523"/>
              <a:ext cx="841932" cy="361747"/>
              <a:chOff x="3899110" y="5095226"/>
              <a:chExt cx="689688" cy="296333"/>
            </a:xfrm>
          </p:grpSpPr>
          <p:sp>
            <p:nvSpPr>
              <p:cNvPr id="106" name="星形: 四角 10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7" name="组合 106"/>
              <p:cNvGrpSpPr/>
              <p:nvPr/>
            </p:nvGrpSpPr>
            <p:grpSpPr>
              <a:xfrm>
                <a:off x="3899110" y="5095226"/>
                <a:ext cx="191570" cy="257820"/>
                <a:chOff x="3899110" y="5095226"/>
                <a:chExt cx="191570" cy="257820"/>
              </a:xfrm>
            </p:grpSpPr>
            <p:sp>
              <p:nvSpPr>
                <p:cNvPr id="111" name="椭圆 11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椭圆 111"/>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椭圆 11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组合 107"/>
              <p:cNvGrpSpPr/>
              <p:nvPr/>
            </p:nvGrpSpPr>
            <p:grpSpPr>
              <a:xfrm rot="5400000">
                <a:off x="4443688" y="5246449"/>
                <a:ext cx="32400" cy="257820"/>
                <a:chOff x="3902710" y="5095226"/>
                <a:chExt cx="32400" cy="257820"/>
              </a:xfrm>
            </p:grpSpPr>
            <p:sp>
              <p:nvSpPr>
                <p:cNvPr id="109" name="椭圆 108"/>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椭圆 1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组合 35"/>
            <p:cNvGrpSpPr/>
            <p:nvPr/>
          </p:nvGrpSpPr>
          <p:grpSpPr>
            <a:xfrm rot="11429391" flipH="1">
              <a:off x="10728672" y="4753064"/>
              <a:ext cx="775255" cy="427137"/>
              <a:chOff x="3884710" y="5095226"/>
              <a:chExt cx="820216" cy="451908"/>
            </a:xfrm>
          </p:grpSpPr>
          <p:sp>
            <p:nvSpPr>
              <p:cNvPr id="97" name="星形: 四角 9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组合 97"/>
              <p:cNvGrpSpPr/>
              <p:nvPr/>
            </p:nvGrpSpPr>
            <p:grpSpPr>
              <a:xfrm>
                <a:off x="3884710" y="5095226"/>
                <a:ext cx="205970" cy="257820"/>
                <a:chOff x="3884710" y="5095226"/>
                <a:chExt cx="205970" cy="257820"/>
              </a:xfrm>
            </p:grpSpPr>
            <p:sp>
              <p:nvSpPr>
                <p:cNvPr id="103" name="椭圆 102"/>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椭圆 10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椭圆 10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组合 98"/>
              <p:cNvGrpSpPr/>
              <p:nvPr/>
            </p:nvGrpSpPr>
            <p:grpSpPr>
              <a:xfrm rot="5400000">
                <a:off x="4425719" y="5267927"/>
                <a:ext cx="184471" cy="373943"/>
                <a:chOff x="3906209" y="4979103"/>
                <a:chExt cx="184471" cy="373943"/>
              </a:xfrm>
            </p:grpSpPr>
            <p:sp>
              <p:nvSpPr>
                <p:cNvPr id="100" name="椭圆 9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椭圆 100"/>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椭圆 10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组合 36"/>
            <p:cNvGrpSpPr/>
            <p:nvPr/>
          </p:nvGrpSpPr>
          <p:grpSpPr>
            <a:xfrm rot="11429391" flipH="1">
              <a:off x="11792030" y="4775028"/>
              <a:ext cx="466847" cy="299636"/>
              <a:chOff x="3884710" y="5095226"/>
              <a:chExt cx="704088" cy="451903"/>
            </a:xfrm>
          </p:grpSpPr>
          <p:sp>
            <p:nvSpPr>
              <p:cNvPr id="88" name="星形: 四角 87"/>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组合 88"/>
              <p:cNvGrpSpPr/>
              <p:nvPr/>
            </p:nvGrpSpPr>
            <p:grpSpPr>
              <a:xfrm>
                <a:off x="3884710" y="5095226"/>
                <a:ext cx="205970" cy="257820"/>
                <a:chOff x="3884710" y="5095226"/>
                <a:chExt cx="205970" cy="257820"/>
              </a:xfrm>
            </p:grpSpPr>
            <p:sp>
              <p:nvSpPr>
                <p:cNvPr id="94" name="椭圆 9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椭圆 9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椭圆 9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组合 89"/>
              <p:cNvGrpSpPr/>
              <p:nvPr/>
            </p:nvGrpSpPr>
            <p:grpSpPr>
              <a:xfrm rot="5400000">
                <a:off x="4356903" y="5315234"/>
                <a:ext cx="205970" cy="257820"/>
                <a:chOff x="3884710" y="5095226"/>
                <a:chExt cx="205970" cy="257820"/>
              </a:xfrm>
            </p:grpSpPr>
            <p:sp>
              <p:nvSpPr>
                <p:cNvPr id="91" name="椭圆 9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椭圆 9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椭圆 9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椭圆 37"/>
            <p:cNvSpPr/>
            <p:nvPr/>
          </p:nvSpPr>
          <p:spPr>
            <a:xfrm>
              <a:off x="9673595" y="5445253"/>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组合 38"/>
            <p:cNvGrpSpPr/>
            <p:nvPr/>
          </p:nvGrpSpPr>
          <p:grpSpPr>
            <a:xfrm rot="19816172" flipH="1">
              <a:off x="9394845" y="5061980"/>
              <a:ext cx="1561163" cy="621881"/>
              <a:chOff x="3899110" y="5095226"/>
              <a:chExt cx="689688" cy="274733"/>
            </a:xfrm>
          </p:grpSpPr>
          <p:sp>
            <p:nvSpPr>
              <p:cNvPr id="83" name="星形: 四角 8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4" name="组合 83"/>
              <p:cNvGrpSpPr/>
              <p:nvPr/>
            </p:nvGrpSpPr>
            <p:grpSpPr>
              <a:xfrm>
                <a:off x="3899110" y="5095226"/>
                <a:ext cx="191570" cy="59681"/>
                <a:chOff x="3899110" y="5095226"/>
                <a:chExt cx="191570" cy="59681"/>
              </a:xfrm>
            </p:grpSpPr>
            <p:sp>
              <p:nvSpPr>
                <p:cNvPr id="86" name="椭圆 85"/>
                <p:cNvSpPr/>
                <p:nvPr/>
              </p:nvSpPr>
              <p:spPr>
                <a:xfrm>
                  <a:off x="4074776" y="5139003"/>
                  <a:ext cx="15904" cy="15904"/>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椭圆 86"/>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椭圆 84"/>
              <p:cNvSpPr/>
              <p:nvPr/>
            </p:nvSpPr>
            <p:spPr>
              <a:xfrm rot="5400000">
                <a:off x="4577998" y="5359159"/>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组合 39"/>
            <p:cNvGrpSpPr/>
            <p:nvPr/>
          </p:nvGrpSpPr>
          <p:grpSpPr>
            <a:xfrm rot="10405004" flipH="1">
              <a:off x="9410008" y="4849175"/>
              <a:ext cx="775255" cy="280094"/>
              <a:chOff x="3884710" y="5095226"/>
              <a:chExt cx="820216" cy="296338"/>
            </a:xfrm>
          </p:grpSpPr>
          <p:sp>
            <p:nvSpPr>
              <p:cNvPr id="75" name="星形: 四角 7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组合 75"/>
              <p:cNvGrpSpPr/>
              <p:nvPr/>
            </p:nvGrpSpPr>
            <p:grpSpPr>
              <a:xfrm>
                <a:off x="3884710" y="5095226"/>
                <a:ext cx="205970" cy="257820"/>
                <a:chOff x="3884710" y="5095226"/>
                <a:chExt cx="205970" cy="257820"/>
              </a:xfrm>
            </p:grpSpPr>
            <p:sp>
              <p:nvSpPr>
                <p:cNvPr id="80" name="椭圆 7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椭圆 8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椭圆 8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组合 76"/>
              <p:cNvGrpSpPr/>
              <p:nvPr/>
            </p:nvGrpSpPr>
            <p:grpSpPr>
              <a:xfrm rot="5400000">
                <a:off x="4503504" y="5190142"/>
                <a:ext cx="28901" cy="373943"/>
                <a:chOff x="3906209" y="4979103"/>
                <a:chExt cx="28901" cy="373943"/>
              </a:xfrm>
            </p:grpSpPr>
            <p:sp>
              <p:nvSpPr>
                <p:cNvPr id="78" name="椭圆 7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椭圆 7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组合 40"/>
            <p:cNvGrpSpPr/>
            <p:nvPr/>
          </p:nvGrpSpPr>
          <p:grpSpPr>
            <a:xfrm rot="11429391" flipH="1">
              <a:off x="2965304" y="5176422"/>
              <a:ext cx="641251" cy="353306"/>
              <a:chOff x="3884710" y="5095226"/>
              <a:chExt cx="820216" cy="451908"/>
            </a:xfrm>
          </p:grpSpPr>
          <p:sp>
            <p:nvSpPr>
              <p:cNvPr id="66" name="星形: 四角 6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组合 66"/>
              <p:cNvGrpSpPr/>
              <p:nvPr/>
            </p:nvGrpSpPr>
            <p:grpSpPr>
              <a:xfrm>
                <a:off x="3884710" y="5095226"/>
                <a:ext cx="205970" cy="257820"/>
                <a:chOff x="3884710" y="5095226"/>
                <a:chExt cx="205970" cy="257820"/>
              </a:xfrm>
            </p:grpSpPr>
            <p:sp>
              <p:nvSpPr>
                <p:cNvPr id="72" name="椭圆 71"/>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椭圆 7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椭圆 7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组合 67"/>
              <p:cNvGrpSpPr/>
              <p:nvPr/>
            </p:nvGrpSpPr>
            <p:grpSpPr>
              <a:xfrm rot="5400000">
                <a:off x="4425719" y="5267927"/>
                <a:ext cx="184471" cy="373943"/>
                <a:chOff x="3906209" y="4979103"/>
                <a:chExt cx="184471" cy="373943"/>
              </a:xfrm>
            </p:grpSpPr>
            <p:sp>
              <p:nvSpPr>
                <p:cNvPr id="69" name="椭圆 6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椭圆 69"/>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椭圆 7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组合 41"/>
            <p:cNvGrpSpPr/>
            <p:nvPr/>
          </p:nvGrpSpPr>
          <p:grpSpPr>
            <a:xfrm rot="11429391" flipH="1">
              <a:off x="8451593" y="5224018"/>
              <a:ext cx="641251" cy="353306"/>
              <a:chOff x="3884710" y="5095226"/>
              <a:chExt cx="820216" cy="451908"/>
            </a:xfrm>
          </p:grpSpPr>
          <p:sp>
            <p:nvSpPr>
              <p:cNvPr id="57" name="星形: 四角 5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组合 57"/>
              <p:cNvGrpSpPr/>
              <p:nvPr/>
            </p:nvGrpSpPr>
            <p:grpSpPr>
              <a:xfrm>
                <a:off x="3884710" y="5095226"/>
                <a:ext cx="205970" cy="257820"/>
                <a:chOff x="3884710" y="5095226"/>
                <a:chExt cx="205970" cy="257820"/>
              </a:xfrm>
            </p:grpSpPr>
            <p:sp>
              <p:nvSpPr>
                <p:cNvPr id="63" name="椭圆 62"/>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椭圆 6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椭圆 6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组合 58"/>
              <p:cNvGrpSpPr/>
              <p:nvPr/>
            </p:nvGrpSpPr>
            <p:grpSpPr>
              <a:xfrm rot="5400000">
                <a:off x="4425719" y="5267927"/>
                <a:ext cx="184471" cy="373943"/>
                <a:chOff x="3906209" y="4979103"/>
                <a:chExt cx="184471" cy="373943"/>
              </a:xfrm>
            </p:grpSpPr>
            <p:sp>
              <p:nvSpPr>
                <p:cNvPr id="60" name="椭圆 5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椭圆 60"/>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椭圆 6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组合 42"/>
            <p:cNvGrpSpPr/>
            <p:nvPr/>
          </p:nvGrpSpPr>
          <p:grpSpPr>
            <a:xfrm rot="10170609">
              <a:off x="956516" y="4618115"/>
              <a:ext cx="681379" cy="273221"/>
              <a:chOff x="3561158" y="4957895"/>
              <a:chExt cx="1027640" cy="412064"/>
            </a:xfrm>
          </p:grpSpPr>
          <p:grpSp>
            <p:nvGrpSpPr>
              <p:cNvPr id="50" name="组合 49"/>
              <p:cNvGrpSpPr/>
              <p:nvPr/>
            </p:nvGrpSpPr>
            <p:grpSpPr>
              <a:xfrm>
                <a:off x="3561158" y="4957895"/>
                <a:ext cx="436118" cy="395151"/>
                <a:chOff x="3561158" y="4957895"/>
                <a:chExt cx="436118" cy="395151"/>
              </a:xfrm>
            </p:grpSpPr>
            <p:sp>
              <p:nvSpPr>
                <p:cNvPr id="54" name="椭圆 53"/>
                <p:cNvSpPr/>
                <p:nvPr/>
              </p:nvSpPr>
              <p:spPr>
                <a:xfrm>
                  <a:off x="3975676" y="4957895"/>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椭圆 54"/>
                <p:cNvSpPr/>
                <p:nvPr/>
              </p:nvSpPr>
              <p:spPr>
                <a:xfrm>
                  <a:off x="3561158" y="498574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椭圆 5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组合 50"/>
              <p:cNvGrpSpPr/>
              <p:nvPr/>
            </p:nvGrpSpPr>
            <p:grpSpPr>
              <a:xfrm rot="5400000">
                <a:off x="4389489" y="5170650"/>
                <a:ext cx="111574" cy="287044"/>
                <a:chOff x="3801936" y="5095226"/>
                <a:chExt cx="111574" cy="287044"/>
              </a:xfrm>
            </p:grpSpPr>
            <p:sp>
              <p:nvSpPr>
                <p:cNvPr id="52" name="椭圆 5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椭圆 52"/>
                <p:cNvSpPr/>
                <p:nvPr/>
              </p:nvSpPr>
              <p:spPr>
                <a:xfrm>
                  <a:off x="3801936" y="5360670"/>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组合 43"/>
            <p:cNvGrpSpPr/>
            <p:nvPr/>
          </p:nvGrpSpPr>
          <p:grpSpPr>
            <a:xfrm>
              <a:off x="54044" y="4551219"/>
              <a:ext cx="1045545" cy="354576"/>
              <a:chOff x="4069080" y="5215307"/>
              <a:chExt cx="519718" cy="176252"/>
            </a:xfrm>
          </p:grpSpPr>
          <p:sp>
            <p:nvSpPr>
              <p:cNvPr id="45" name="星形: 四角 44"/>
              <p:cNvSpPr/>
              <p:nvPr/>
            </p:nvSpPr>
            <p:spPr>
              <a:xfrm>
                <a:off x="4375205" y="522762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椭圆 45"/>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组合 46"/>
              <p:cNvGrpSpPr/>
              <p:nvPr/>
            </p:nvGrpSpPr>
            <p:grpSpPr>
              <a:xfrm rot="5400000">
                <a:off x="4434688" y="5237449"/>
                <a:ext cx="50400" cy="257820"/>
                <a:chOff x="3884710" y="5095226"/>
                <a:chExt cx="50400" cy="257820"/>
              </a:xfrm>
            </p:grpSpPr>
            <p:sp>
              <p:nvSpPr>
                <p:cNvPr id="48" name="椭圆 47"/>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椭圆 4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53" name="图片 152"/>
          <p:cNvPicPr>
            <a:picLocks noChangeAspect="1"/>
          </p:cNvPicPr>
          <p:nvPr userDrawn="1"/>
        </p:nvPicPr>
        <p:blipFill>
          <a:blip r:embed="rId3">
            <a:biLevel thresh="25000"/>
          </a:blip>
          <a:stretch>
            <a:fillRect/>
          </a:stretch>
        </p:blipFill>
        <p:spPr>
          <a:xfrm>
            <a:off x="4994358" y="4700244"/>
            <a:ext cx="1843898" cy="2138671"/>
          </a:xfrm>
          <a:prstGeom prst="rect">
            <a:avLst/>
          </a:prstGeom>
        </p:spPr>
      </p:pic>
      <p:pic>
        <p:nvPicPr>
          <p:cNvPr id="154" name="图片 153"/>
          <p:cNvPicPr>
            <a:picLocks noChangeAspect="1"/>
          </p:cNvPicPr>
          <p:nvPr userDrawn="1"/>
        </p:nvPicPr>
        <p:blipFill>
          <a:blip r:embed="rId4"/>
          <a:stretch>
            <a:fillRect/>
          </a:stretch>
        </p:blipFill>
        <p:spPr>
          <a:xfrm>
            <a:off x="5028236" y="4731218"/>
            <a:ext cx="1779080" cy="20634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章节标题">
    <p:spTree>
      <p:nvGrpSpPr>
        <p:cNvPr id="1" name=""/>
        <p:cNvGrpSpPr/>
        <p:nvPr/>
      </p:nvGrpSpPr>
      <p:grpSpPr>
        <a:xfrm>
          <a:off x="0" y="0"/>
          <a:ext cx="0" cy="0"/>
          <a:chOff x="0" y="0"/>
          <a:chExt cx="0" cy="0"/>
        </a:xfrm>
      </p:grpSpPr>
      <p:sp>
        <p:nvSpPr>
          <p:cNvPr id="5" name="任意多边形: 形状 4"/>
          <p:cNvSpPr/>
          <p:nvPr userDrawn="1"/>
        </p:nvSpPr>
        <p:spPr>
          <a:xfrm>
            <a:off x="0" y="6263390"/>
            <a:ext cx="12192000" cy="594612"/>
          </a:xfrm>
          <a:custGeom>
            <a:avLst/>
            <a:gdLst>
              <a:gd name="connsiteX0" fmla="*/ 534264 w 10103504"/>
              <a:gd name="connsiteY0" fmla="*/ 1322 h 2018698"/>
              <a:gd name="connsiteX1" fmla="*/ 1811560 w 10103504"/>
              <a:gd name="connsiteY1" fmla="*/ 176149 h 2018698"/>
              <a:gd name="connsiteX2" fmla="*/ 5053882 w 10103504"/>
              <a:gd name="connsiteY2" fmla="*/ 1114244 h 2018698"/>
              <a:gd name="connsiteX3" fmla="*/ 8295671 w 10103504"/>
              <a:gd name="connsiteY3" fmla="*/ 176149 h 2018698"/>
              <a:gd name="connsiteX4" fmla="*/ 10064078 w 10103504"/>
              <a:gd name="connsiteY4" fmla="*/ 41464 h 2018698"/>
              <a:gd name="connsiteX5" fmla="*/ 10103504 w 10103504"/>
              <a:gd name="connsiteY5" fmla="*/ 47591 h 2018698"/>
              <a:gd name="connsiteX6" fmla="*/ 10103504 w 10103504"/>
              <a:gd name="connsiteY6" fmla="*/ 1714558 h 2018698"/>
              <a:gd name="connsiteX7" fmla="*/ 9799364 w 10103504"/>
              <a:gd name="connsiteY7" fmla="*/ 2018698 h 2018698"/>
              <a:gd name="connsiteX8" fmla="*/ 304140 w 10103504"/>
              <a:gd name="connsiteY8" fmla="*/ 2018698 h 2018698"/>
              <a:gd name="connsiteX9" fmla="*/ 0 w 10103504"/>
              <a:gd name="connsiteY9" fmla="*/ 1714558 h 2018698"/>
              <a:gd name="connsiteX10" fmla="*/ 0 w 10103504"/>
              <a:gd name="connsiteY10" fmla="*/ 48253 h 2018698"/>
              <a:gd name="connsiteX11" fmla="*/ 43682 w 10103504"/>
              <a:gd name="connsiteY11" fmla="*/ 41464 h 2018698"/>
              <a:gd name="connsiteX12" fmla="*/ 534264 w 10103504"/>
              <a:gd name="connsiteY12" fmla="*/ 1322 h 201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3504" h="2018698">
                <a:moveTo>
                  <a:pt x="534264" y="1322"/>
                </a:moveTo>
                <a:cubicBezTo>
                  <a:pt x="883585" y="-7206"/>
                  <a:pt x="1348638" y="22642"/>
                  <a:pt x="1811560" y="176149"/>
                </a:cubicBezTo>
                <a:cubicBezTo>
                  <a:pt x="2737938" y="483162"/>
                  <a:pt x="3647278" y="1105716"/>
                  <a:pt x="5053882" y="1114244"/>
                </a:cubicBezTo>
                <a:cubicBezTo>
                  <a:pt x="6459953" y="1105432"/>
                  <a:pt x="7369294" y="483162"/>
                  <a:pt x="8295671" y="176149"/>
                </a:cubicBezTo>
                <a:cubicBezTo>
                  <a:pt x="9048353" y="-73299"/>
                  <a:pt x="9806307" y="3787"/>
                  <a:pt x="10064078" y="41464"/>
                </a:cubicBezTo>
                <a:lnTo>
                  <a:pt x="10103504" y="47591"/>
                </a:lnTo>
                <a:lnTo>
                  <a:pt x="10103504" y="1714558"/>
                </a:lnTo>
                <a:cubicBezTo>
                  <a:pt x="10103504" y="1882530"/>
                  <a:pt x="9967336" y="2018698"/>
                  <a:pt x="9799364" y="2018698"/>
                </a:cubicBezTo>
                <a:lnTo>
                  <a:pt x="304140" y="2018698"/>
                </a:lnTo>
                <a:cubicBezTo>
                  <a:pt x="136168" y="2018698"/>
                  <a:pt x="0" y="1882530"/>
                  <a:pt x="0" y="1714558"/>
                </a:cubicBezTo>
                <a:lnTo>
                  <a:pt x="0" y="48253"/>
                </a:lnTo>
                <a:lnTo>
                  <a:pt x="43682" y="41464"/>
                </a:lnTo>
                <a:cubicBezTo>
                  <a:pt x="142819" y="26973"/>
                  <a:pt x="315938" y="6652"/>
                  <a:pt x="534264" y="1322"/>
                </a:cubicBezTo>
                <a:close/>
              </a:path>
            </a:pathLst>
          </a:custGeom>
          <a:gradFill>
            <a:gsLst>
              <a:gs pos="0">
                <a:srgbClr val="6BBE86">
                  <a:alpha val="92000"/>
                </a:srgbClr>
              </a:gs>
              <a:gs pos="100000">
                <a:srgbClr val="2E87C4">
                  <a:alpha val="92000"/>
                </a:srgbClr>
              </a:gs>
              <a:gs pos="85000">
                <a:srgbClr val="3491D0">
                  <a:alpha val="92000"/>
                </a:srgbClr>
              </a:gs>
            </a:gsLst>
            <a:lin ang="0" scaled="0"/>
          </a:gra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5" dirty="0"/>
          </a:p>
        </p:txBody>
      </p:sp>
      <p:sp>
        <p:nvSpPr>
          <p:cNvPr id="10" name="文本框 9"/>
          <p:cNvSpPr txBox="1"/>
          <p:nvPr userDrawn="1"/>
        </p:nvSpPr>
        <p:spPr>
          <a:xfrm>
            <a:off x="169129" y="6515100"/>
            <a:ext cx="2429292" cy="215444"/>
          </a:xfrm>
          <a:prstGeom prst="rect">
            <a:avLst/>
          </a:prstGeom>
          <a:noFill/>
        </p:spPr>
        <p:txBody>
          <a:bodyPr wrap="square" rtlCol="0">
            <a:spAutoFit/>
          </a:bodyPr>
          <a:lstStyle/>
          <a:p>
            <a:pPr algn="dist"/>
            <a:r>
              <a:rPr lang="zh-CN" altLang="en-US" sz="800" dirty="0">
                <a:solidFill>
                  <a:schemeClr val="bg1"/>
                </a:solidFill>
                <a:latin typeface="A思源黑体—05" panose="020B0400000000000000" pitchFamily="34" charset="-122"/>
                <a:ea typeface="A思源黑体—05" panose="020B0400000000000000" pitchFamily="34" charset="-122"/>
              </a:rPr>
              <a:t>佛山市顺德区容桂外国语学校</a:t>
            </a:r>
            <a:endParaRPr lang="en-US" altLang="zh-CN" sz="800" dirty="0">
              <a:solidFill>
                <a:schemeClr val="bg1"/>
              </a:solidFill>
              <a:latin typeface="A思源黑体—05" panose="020B0400000000000000" pitchFamily="34" charset="-122"/>
              <a:ea typeface="A思源黑体—05" panose="020B0400000000000000" pitchFamily="34" charset="-122"/>
            </a:endParaRPr>
          </a:p>
        </p:txBody>
      </p:sp>
      <p:sp>
        <p:nvSpPr>
          <p:cNvPr id="6" name="图形 6"/>
          <p:cNvSpPr/>
          <p:nvPr userDrawn="1"/>
        </p:nvSpPr>
        <p:spPr>
          <a:xfrm>
            <a:off x="0" y="-38100"/>
            <a:ext cx="12192000" cy="594612"/>
          </a:xfrm>
          <a:custGeom>
            <a:avLst/>
            <a:gdLst>
              <a:gd name="connsiteX0" fmla="*/ 12190732 w 12185656"/>
              <a:gd name="connsiteY0" fmla="*/ 2373063 h 2454893"/>
              <a:gd name="connsiteX1" fmla="*/ 9954686 w 12185656"/>
              <a:gd name="connsiteY1" fmla="*/ 2248733 h 2454893"/>
              <a:gd name="connsiteX2" fmla="*/ 6092194 w 12185656"/>
              <a:gd name="connsiteY2" fmla="*/ 1142445 h 2454893"/>
              <a:gd name="connsiteX3" fmla="*/ 2229068 w 12185656"/>
              <a:gd name="connsiteY3" fmla="*/ 2248733 h 2454893"/>
              <a:gd name="connsiteX4" fmla="*/ 0 w 12185656"/>
              <a:gd name="connsiteY4" fmla="*/ 2388922 h 2454893"/>
              <a:gd name="connsiteX5" fmla="*/ 3172 w 12185656"/>
              <a:gd name="connsiteY5" fmla="*/ 0 h 2454893"/>
              <a:gd name="connsiteX6" fmla="*/ 6092829 w 12185656"/>
              <a:gd name="connsiteY6" fmla="*/ 0 h 2454893"/>
              <a:gd name="connsiteX7" fmla="*/ 6092829 w 12185656"/>
              <a:gd name="connsiteY7" fmla="*/ 0 h 2454893"/>
              <a:gd name="connsiteX8" fmla="*/ 12190732 w 12185656"/>
              <a:gd name="connsiteY8" fmla="*/ 9515 h 2454893"/>
              <a:gd name="connsiteX9" fmla="*/ 12190732 w 12185656"/>
              <a:gd name="connsiteY9" fmla="*/ 2373063 h 245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5656" h="2454893">
                <a:moveTo>
                  <a:pt x="12190732" y="2373063"/>
                </a:moveTo>
                <a:cubicBezTo>
                  <a:pt x="12190732" y="2373063"/>
                  <a:pt x="11058436" y="2610941"/>
                  <a:pt x="9954686" y="2248733"/>
                </a:cubicBezTo>
                <a:cubicBezTo>
                  <a:pt x="8850936" y="1886525"/>
                  <a:pt x="7767484" y="1151960"/>
                  <a:pt x="6092194" y="1142445"/>
                </a:cubicBezTo>
                <a:cubicBezTo>
                  <a:pt x="4416270" y="1152595"/>
                  <a:pt x="3332819" y="1887159"/>
                  <a:pt x="2229068" y="2248733"/>
                </a:cubicBezTo>
                <a:cubicBezTo>
                  <a:pt x="1125952" y="2610941"/>
                  <a:pt x="0" y="2388922"/>
                  <a:pt x="0" y="2388922"/>
                </a:cubicBezTo>
                <a:lnTo>
                  <a:pt x="3172" y="0"/>
                </a:lnTo>
                <a:lnTo>
                  <a:pt x="6092829" y="0"/>
                </a:lnTo>
                <a:lnTo>
                  <a:pt x="6092829" y="0"/>
                </a:lnTo>
                <a:lnTo>
                  <a:pt x="12190732" y="9515"/>
                </a:lnTo>
                <a:lnTo>
                  <a:pt x="12190732" y="2373063"/>
                </a:lnTo>
                <a:close/>
              </a:path>
            </a:pathLst>
          </a:custGeom>
          <a:gradFill>
            <a:gsLst>
              <a:gs pos="15000">
                <a:srgbClr val="6BBE86"/>
              </a:gs>
              <a:gs pos="100000">
                <a:srgbClr val="2E87C4"/>
              </a:gs>
              <a:gs pos="85000">
                <a:srgbClr val="3491D0"/>
              </a:gs>
            </a:gsLst>
            <a:lin ang="0" scaled="0"/>
          </a:gradFill>
          <a:ln w="6343" cap="flat">
            <a:noFill/>
            <a:prstDash val="solid"/>
            <a:miter/>
          </a:ln>
        </p:spPr>
        <p:txBody>
          <a:bodyPr rtlCol="0" anchor="ctr"/>
          <a:lstStyle/>
          <a:p>
            <a:r>
              <a:rPr lang="en-US" sz="1695" dirty="0"/>
              <a:t> </a:t>
            </a:r>
            <a:endParaRPr lang="en-US" sz="1695" dirty="0"/>
          </a:p>
        </p:txBody>
      </p:sp>
      <p:pic>
        <p:nvPicPr>
          <p:cNvPr id="3" name="图片 2"/>
          <p:cNvPicPr>
            <a:picLocks noChangeAspect="1"/>
          </p:cNvPicPr>
          <p:nvPr userDrawn="1"/>
        </p:nvPicPr>
        <p:blipFill>
          <a:blip r:embed="rId2"/>
          <a:stretch>
            <a:fillRect/>
          </a:stretch>
        </p:blipFill>
        <p:spPr>
          <a:xfrm>
            <a:off x="11247120" y="6312446"/>
            <a:ext cx="470360" cy="545554"/>
          </a:xfrm>
          <a:prstGeom prst="rect">
            <a:avLst/>
          </a:prstGeom>
        </p:spPr>
      </p:pic>
      <p:pic>
        <p:nvPicPr>
          <p:cNvPr id="2" name="图片 1"/>
          <p:cNvPicPr>
            <a:picLocks noChangeAspect="1"/>
          </p:cNvPicPr>
          <p:nvPr userDrawn="1"/>
        </p:nvPicPr>
        <p:blipFill>
          <a:blip r:embed="rId3"/>
          <a:stretch>
            <a:fillRect/>
          </a:stretch>
        </p:blipFill>
        <p:spPr>
          <a:xfrm>
            <a:off x="7630795" y="80986"/>
            <a:ext cx="5864860" cy="31701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sp>
        <p:nvSpPr>
          <p:cNvPr id="8" name="任意多边形: 形状 7"/>
          <p:cNvSpPr/>
          <p:nvPr userDrawn="1"/>
        </p:nvSpPr>
        <p:spPr>
          <a:xfrm>
            <a:off x="0" y="6263390"/>
            <a:ext cx="12192000" cy="594612"/>
          </a:xfrm>
          <a:custGeom>
            <a:avLst/>
            <a:gdLst>
              <a:gd name="connsiteX0" fmla="*/ 534264 w 10103504"/>
              <a:gd name="connsiteY0" fmla="*/ 1322 h 2018698"/>
              <a:gd name="connsiteX1" fmla="*/ 1811560 w 10103504"/>
              <a:gd name="connsiteY1" fmla="*/ 176149 h 2018698"/>
              <a:gd name="connsiteX2" fmla="*/ 5053882 w 10103504"/>
              <a:gd name="connsiteY2" fmla="*/ 1114244 h 2018698"/>
              <a:gd name="connsiteX3" fmla="*/ 8295671 w 10103504"/>
              <a:gd name="connsiteY3" fmla="*/ 176149 h 2018698"/>
              <a:gd name="connsiteX4" fmla="*/ 10064078 w 10103504"/>
              <a:gd name="connsiteY4" fmla="*/ 41464 h 2018698"/>
              <a:gd name="connsiteX5" fmla="*/ 10103504 w 10103504"/>
              <a:gd name="connsiteY5" fmla="*/ 47591 h 2018698"/>
              <a:gd name="connsiteX6" fmla="*/ 10103504 w 10103504"/>
              <a:gd name="connsiteY6" fmla="*/ 1714558 h 2018698"/>
              <a:gd name="connsiteX7" fmla="*/ 9799364 w 10103504"/>
              <a:gd name="connsiteY7" fmla="*/ 2018698 h 2018698"/>
              <a:gd name="connsiteX8" fmla="*/ 304140 w 10103504"/>
              <a:gd name="connsiteY8" fmla="*/ 2018698 h 2018698"/>
              <a:gd name="connsiteX9" fmla="*/ 0 w 10103504"/>
              <a:gd name="connsiteY9" fmla="*/ 1714558 h 2018698"/>
              <a:gd name="connsiteX10" fmla="*/ 0 w 10103504"/>
              <a:gd name="connsiteY10" fmla="*/ 48253 h 2018698"/>
              <a:gd name="connsiteX11" fmla="*/ 43682 w 10103504"/>
              <a:gd name="connsiteY11" fmla="*/ 41464 h 2018698"/>
              <a:gd name="connsiteX12" fmla="*/ 534264 w 10103504"/>
              <a:gd name="connsiteY12" fmla="*/ 1322 h 201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3504" h="2018698">
                <a:moveTo>
                  <a:pt x="534264" y="1322"/>
                </a:moveTo>
                <a:cubicBezTo>
                  <a:pt x="883585" y="-7206"/>
                  <a:pt x="1348638" y="22642"/>
                  <a:pt x="1811560" y="176149"/>
                </a:cubicBezTo>
                <a:cubicBezTo>
                  <a:pt x="2737938" y="483162"/>
                  <a:pt x="3647278" y="1105716"/>
                  <a:pt x="5053882" y="1114244"/>
                </a:cubicBezTo>
                <a:cubicBezTo>
                  <a:pt x="6459953" y="1105432"/>
                  <a:pt x="7369294" y="483162"/>
                  <a:pt x="8295671" y="176149"/>
                </a:cubicBezTo>
                <a:cubicBezTo>
                  <a:pt x="9048353" y="-73299"/>
                  <a:pt x="9806307" y="3787"/>
                  <a:pt x="10064078" y="41464"/>
                </a:cubicBezTo>
                <a:lnTo>
                  <a:pt x="10103504" y="47591"/>
                </a:lnTo>
                <a:lnTo>
                  <a:pt x="10103504" y="1714558"/>
                </a:lnTo>
                <a:cubicBezTo>
                  <a:pt x="10103504" y="1882530"/>
                  <a:pt x="9967336" y="2018698"/>
                  <a:pt x="9799364" y="2018698"/>
                </a:cubicBezTo>
                <a:lnTo>
                  <a:pt x="304140" y="2018698"/>
                </a:lnTo>
                <a:cubicBezTo>
                  <a:pt x="136168" y="2018698"/>
                  <a:pt x="0" y="1882530"/>
                  <a:pt x="0" y="1714558"/>
                </a:cubicBezTo>
                <a:lnTo>
                  <a:pt x="0" y="48253"/>
                </a:lnTo>
                <a:lnTo>
                  <a:pt x="43682" y="41464"/>
                </a:lnTo>
                <a:cubicBezTo>
                  <a:pt x="142819" y="26973"/>
                  <a:pt x="315938" y="6652"/>
                  <a:pt x="534264" y="1322"/>
                </a:cubicBezTo>
                <a:close/>
              </a:path>
            </a:pathLst>
          </a:custGeom>
          <a:gradFill>
            <a:gsLst>
              <a:gs pos="0">
                <a:srgbClr val="6BBE86">
                  <a:alpha val="92000"/>
                </a:srgbClr>
              </a:gs>
              <a:gs pos="100000">
                <a:srgbClr val="2E87C4">
                  <a:alpha val="92000"/>
                </a:srgbClr>
              </a:gs>
              <a:gs pos="85000">
                <a:srgbClr val="3491D0">
                  <a:alpha val="92000"/>
                </a:srgbClr>
              </a:gs>
            </a:gsLst>
            <a:lin ang="0" scaled="0"/>
          </a:gra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5" dirty="0"/>
          </a:p>
        </p:txBody>
      </p:sp>
      <p:cxnSp>
        <p:nvCxnSpPr>
          <p:cNvPr id="6" name="直接连接符 5"/>
          <p:cNvCxnSpPr/>
          <p:nvPr userDrawn="1"/>
        </p:nvCxnSpPr>
        <p:spPr>
          <a:xfrm>
            <a:off x="660402" y="817563"/>
            <a:ext cx="108585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文本框 55"/>
          <p:cNvSpPr txBox="1"/>
          <p:nvPr userDrawn="1"/>
        </p:nvSpPr>
        <p:spPr>
          <a:xfrm>
            <a:off x="566798" y="6583655"/>
            <a:ext cx="1548309" cy="206531"/>
          </a:xfrm>
          <a:prstGeom prst="rect">
            <a:avLst/>
          </a:prstGeom>
          <a:noFill/>
        </p:spPr>
        <p:txBody>
          <a:bodyPr wrap="none" rtlCol="0">
            <a:spAutoFit/>
          </a:bodyPr>
          <a:lstStyle/>
          <a:p>
            <a:r>
              <a:rPr lang="zh-CN" altLang="en-US" sz="740" spc="444" dirty="0">
                <a:solidFill>
                  <a:schemeClr val="bg1"/>
                </a:solidFill>
                <a:latin typeface="微软雅黑" panose="020B0503020204020204" charset="-122"/>
                <a:ea typeface="微软雅黑" panose="020B0503020204020204" charset="-122"/>
              </a:rPr>
              <a:t>教育为美好人生奠基</a:t>
            </a:r>
            <a:endParaRPr lang="zh-CN" altLang="en-US" sz="740" spc="444" dirty="0">
              <a:solidFill>
                <a:schemeClr val="bg1"/>
              </a:solidFill>
              <a:latin typeface="微软雅黑" panose="020B0503020204020204" charset="-122"/>
              <a:ea typeface="微软雅黑" panose="020B0503020204020204" charset="-122"/>
            </a:endParaRPr>
          </a:p>
        </p:txBody>
      </p:sp>
      <p:sp>
        <p:nvSpPr>
          <p:cNvPr id="4" name="灯片编号占位符 3"/>
          <p:cNvSpPr>
            <a:spLocks noGrp="1"/>
          </p:cNvSpPr>
          <p:nvPr userDrawn="1">
            <p:ph type="sldNum" sz="quarter" idx="12"/>
          </p:nvPr>
        </p:nvSpPr>
        <p:spPr>
          <a:xfrm>
            <a:off x="8879027" y="6524201"/>
            <a:ext cx="2743200" cy="365125"/>
          </a:xfrm>
        </p:spPr>
        <p:txBody>
          <a:bodyPr/>
          <a:lstStyle>
            <a:lvl1pPr>
              <a:defRPr sz="740">
                <a:solidFill>
                  <a:schemeClr val="accent5">
                    <a:lumMod val="20000"/>
                    <a:lumOff val="80000"/>
                  </a:schemeClr>
                </a:solidFill>
                <a:latin typeface="+mn-lt"/>
              </a:defRPr>
            </a:lvl1pPr>
          </a:lstStyle>
          <a:p>
            <a:fld id="{75AA9096-2E4D-442F-BCF0-AA35F007B576}" type="slidenum">
              <a:rPr lang="zh-CN" altLang="en-US" smtClean="0"/>
            </a:fld>
            <a:endParaRPr lang="zh-CN" altLang="en-US" dirty="0"/>
          </a:p>
        </p:txBody>
      </p:sp>
      <p:sp>
        <p:nvSpPr>
          <p:cNvPr id="52" name="椭圆 51"/>
          <p:cNvSpPr/>
          <p:nvPr userDrawn="1"/>
        </p:nvSpPr>
        <p:spPr>
          <a:xfrm>
            <a:off x="307400" y="147397"/>
            <a:ext cx="594613" cy="59461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40"/>
          </a:p>
        </p:txBody>
      </p:sp>
      <p:sp>
        <p:nvSpPr>
          <p:cNvPr id="54" name="标题 53"/>
          <p:cNvSpPr>
            <a:spLocks noGrp="1"/>
          </p:cNvSpPr>
          <p:nvPr userDrawn="1">
            <p:ph type="title" hasCustomPrompt="1"/>
          </p:nvPr>
        </p:nvSpPr>
        <p:spPr>
          <a:xfrm>
            <a:off x="590230" y="203794"/>
            <a:ext cx="7282912" cy="523220"/>
          </a:xfrm>
        </p:spPr>
        <p:txBody>
          <a:bodyPr bIns="0" anchor="b" anchorCtr="0">
            <a:normAutofit/>
          </a:bodyPr>
          <a:lstStyle>
            <a:lvl1pPr>
              <a:defRPr lang="zh-CN" altLang="en-US" sz="2075" b="1" kern="1200" spc="75" baseline="0" dirty="0">
                <a:solidFill>
                  <a:schemeClr val="tx2">
                    <a:lumMod val="50000"/>
                  </a:schemeClr>
                </a:solidFill>
                <a:latin typeface="+mj-ea"/>
                <a:ea typeface="+mj-ea"/>
                <a:cs typeface="+mn-cs"/>
              </a:defRPr>
            </a:lvl1pPr>
          </a:lstStyle>
          <a:p>
            <a:r>
              <a:rPr lang="zh-CN" altLang="en-US" dirty="0"/>
              <a:t>单击此处输入标题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3"/>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1" name="任意形状 10"/>
          <p:cNvSpPr>
            <a:spLocks noGrp="1"/>
          </p:cNvSpPr>
          <p:nvPr>
            <p:ph type="pic" sz="quarter" idx="10"/>
          </p:nvPr>
        </p:nvSpPr>
        <p:spPr>
          <a:xfrm>
            <a:off x="0" y="1"/>
            <a:ext cx="12190733" cy="2456265"/>
          </a:xfrm>
          <a:custGeom>
            <a:avLst/>
            <a:gdLst>
              <a:gd name="connsiteX0" fmla="*/ 3172 w 12190733"/>
              <a:gd name="connsiteY0" fmla="*/ 0 h 2456265"/>
              <a:gd name="connsiteX1" fmla="*/ 6092830 w 12190733"/>
              <a:gd name="connsiteY1" fmla="*/ 0 h 2456265"/>
              <a:gd name="connsiteX2" fmla="*/ 12190733 w 12190733"/>
              <a:gd name="connsiteY2" fmla="*/ 9515 h 2456265"/>
              <a:gd name="connsiteX3" fmla="*/ 12190733 w 12190733"/>
              <a:gd name="connsiteY3" fmla="*/ 2373063 h 2456265"/>
              <a:gd name="connsiteX4" fmla="*/ 9954687 w 12190733"/>
              <a:gd name="connsiteY4" fmla="*/ 2248733 h 2456265"/>
              <a:gd name="connsiteX5" fmla="*/ 6092195 w 12190733"/>
              <a:gd name="connsiteY5" fmla="*/ 1142445 h 2456265"/>
              <a:gd name="connsiteX6" fmla="*/ 2229069 w 12190733"/>
              <a:gd name="connsiteY6" fmla="*/ 2248733 h 2456265"/>
              <a:gd name="connsiteX7" fmla="*/ 0 w 12190733"/>
              <a:gd name="connsiteY7" fmla="*/ 2388922 h 245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733" h="2456265">
                <a:moveTo>
                  <a:pt x="3172" y="0"/>
                </a:moveTo>
                <a:lnTo>
                  <a:pt x="6092830" y="0"/>
                </a:lnTo>
                <a:lnTo>
                  <a:pt x="12190733" y="9515"/>
                </a:lnTo>
                <a:lnTo>
                  <a:pt x="12190733" y="2373063"/>
                </a:lnTo>
                <a:cubicBezTo>
                  <a:pt x="12190733" y="2373063"/>
                  <a:pt x="11058437" y="2610941"/>
                  <a:pt x="9954687" y="2248733"/>
                </a:cubicBezTo>
                <a:cubicBezTo>
                  <a:pt x="8850937" y="1886525"/>
                  <a:pt x="7767485" y="1151960"/>
                  <a:pt x="6092195" y="1142445"/>
                </a:cubicBezTo>
                <a:cubicBezTo>
                  <a:pt x="4416271" y="1152595"/>
                  <a:pt x="3332820" y="1887159"/>
                  <a:pt x="2229069" y="2248733"/>
                </a:cubicBezTo>
                <a:cubicBezTo>
                  <a:pt x="1125952" y="2610941"/>
                  <a:pt x="0" y="2388922"/>
                  <a:pt x="0" y="2388922"/>
                </a:cubicBezTo>
                <a:close/>
              </a:path>
            </a:pathLst>
          </a:custGeom>
        </p:spPr>
        <p:txBody>
          <a:bodyPr wrap="square">
            <a:noAutofit/>
          </a:bodyPr>
          <a:lstStyle/>
          <a:p>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A9096-2E4D-442F-BCF0-AA35F007B5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p14:dur="500"/>
    </mc:Choice>
    <mc:Fallback>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29.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image" Target="../media/image33.png"/><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79.xml"/><Relationship Id="rId2" Type="http://schemas.openxmlformats.org/officeDocument/2006/relationships/image" Target="../media/image35.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tags" Target="../tags/tag80.xml"/><Relationship Id="rId2" Type="http://schemas.openxmlformats.org/officeDocument/2006/relationships/image" Target="../media/image37.png"/><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2.xml"/><Relationship Id="rId7" Type="http://schemas.openxmlformats.org/officeDocument/2006/relationships/tags" Target="../tags/tag84.xml"/><Relationship Id="rId6" Type="http://schemas.openxmlformats.org/officeDocument/2006/relationships/image" Target="../media/image40.png"/><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image" Target="../media/image39.png"/><Relationship Id="rId2" Type="http://schemas.openxmlformats.org/officeDocument/2006/relationships/tags" Target="../tags/tag81.xml"/><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tags" Target="../tags/tag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tags" Target="../tags/tag2.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tags" Target="../tags/tag9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5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2.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tags" Target="../tags/tag93.xml"/><Relationship Id="rId1" Type="http://schemas.openxmlformats.org/officeDocument/2006/relationships/tags" Target="../tags/tag92.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tags" Target="../tags/tag95.xml"/><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tags" Target="../tags/tag94.xml"/><Relationship Id="rId10" Type="http://schemas.openxmlformats.org/officeDocument/2006/relationships/notesSlide" Target="../notesSlides/notesSlide26.xml"/><Relationship Id="rId1" Type="http://schemas.openxmlformats.org/officeDocument/2006/relationships/image" Target="../media/image61.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2.xml"/><Relationship Id="rId7" Type="http://schemas.openxmlformats.org/officeDocument/2006/relationships/image" Target="../media/image73.jpeg"/><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image" Target="../media/image10.png"/><Relationship Id="rId4" Type="http://schemas.openxmlformats.org/officeDocument/2006/relationships/tags" Target="../tags/tag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2.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75.png"/><Relationship Id="rId1" Type="http://schemas.openxmlformats.org/officeDocument/2006/relationships/image" Target="../media/image74.png"/></Relationships>
</file>

<file path=ppt/slides/_rels/slide32.xml.rels><?xml version="1.0" encoding="UTF-8" standalone="yes"?>
<Relationships xmlns="http://schemas.openxmlformats.org/package/2006/relationships"><Relationship Id="rId9" Type="http://schemas.openxmlformats.org/officeDocument/2006/relationships/image" Target="../media/image79.jpeg"/><Relationship Id="rId8" Type="http://schemas.openxmlformats.org/officeDocument/2006/relationships/tags" Target="../tags/tag107.xml"/><Relationship Id="rId7" Type="http://schemas.openxmlformats.org/officeDocument/2006/relationships/image" Target="../media/image78.jpeg"/><Relationship Id="rId6" Type="http://schemas.openxmlformats.org/officeDocument/2006/relationships/tags" Target="../tags/tag106.xml"/><Relationship Id="rId5" Type="http://schemas.openxmlformats.org/officeDocument/2006/relationships/image" Target="../media/image77.jpeg"/><Relationship Id="rId4" Type="http://schemas.openxmlformats.org/officeDocument/2006/relationships/tags" Target="../tags/tag105.xml"/><Relationship Id="rId3" Type="http://schemas.openxmlformats.org/officeDocument/2006/relationships/image" Target="../media/image76.png"/><Relationship Id="rId2" Type="http://schemas.openxmlformats.org/officeDocument/2006/relationships/tags" Target="../tags/tag104.xml"/><Relationship Id="rId19" Type="http://schemas.openxmlformats.org/officeDocument/2006/relationships/notesSlide" Target="../notesSlides/notesSlide30.xml"/><Relationship Id="rId18" Type="http://schemas.openxmlformats.org/officeDocument/2006/relationships/slideLayout" Target="../slideLayouts/slideLayout2.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image" Target="../media/image82.png"/><Relationship Id="rId14" Type="http://schemas.openxmlformats.org/officeDocument/2006/relationships/tags" Target="../tags/tag110.xml"/><Relationship Id="rId13" Type="http://schemas.openxmlformats.org/officeDocument/2006/relationships/image" Target="../media/image81.jpeg"/><Relationship Id="rId12" Type="http://schemas.openxmlformats.org/officeDocument/2006/relationships/tags" Target="../tags/tag109.xml"/><Relationship Id="rId11" Type="http://schemas.openxmlformats.org/officeDocument/2006/relationships/image" Target="../media/image80.jpeg"/><Relationship Id="rId10" Type="http://schemas.openxmlformats.org/officeDocument/2006/relationships/tags" Target="../tags/tag108.xml"/><Relationship Id="rId1" Type="http://schemas.openxmlformats.org/officeDocument/2006/relationships/tags" Target="../tags/tag103.xml"/></Relationships>
</file>

<file path=ppt/slides/_rels/slide33.xml.rels><?xml version="1.0" encoding="UTF-8" standalone="yes"?>
<Relationships xmlns="http://schemas.openxmlformats.org/package/2006/relationships"><Relationship Id="rId9" Type="http://schemas.openxmlformats.org/officeDocument/2006/relationships/image" Target="../media/image86.jpeg"/><Relationship Id="rId8" Type="http://schemas.openxmlformats.org/officeDocument/2006/relationships/tags" Target="../tags/tag117.xml"/><Relationship Id="rId7" Type="http://schemas.openxmlformats.org/officeDocument/2006/relationships/image" Target="../media/image85.png"/><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image" Target="../media/image84.jpeg"/><Relationship Id="rId3" Type="http://schemas.openxmlformats.org/officeDocument/2006/relationships/tags" Target="../tags/tag114.xml"/><Relationship Id="rId2" Type="http://schemas.openxmlformats.org/officeDocument/2006/relationships/image" Target="../media/image83.jpeg"/><Relationship Id="rId19" Type="http://schemas.openxmlformats.org/officeDocument/2006/relationships/notesSlide" Target="../notesSlides/notesSlide31.xml"/><Relationship Id="rId18" Type="http://schemas.openxmlformats.org/officeDocument/2006/relationships/slideLayout" Target="../slideLayouts/slideLayout2.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image" Target="../media/image89.jpeg"/><Relationship Id="rId13" Type="http://schemas.openxmlformats.org/officeDocument/2006/relationships/image" Target="../media/image88.jpeg"/><Relationship Id="rId12" Type="http://schemas.openxmlformats.org/officeDocument/2006/relationships/tags" Target="../tags/tag119.xml"/><Relationship Id="rId11" Type="http://schemas.openxmlformats.org/officeDocument/2006/relationships/image" Target="../media/image87.jpeg"/><Relationship Id="rId10" Type="http://schemas.openxmlformats.org/officeDocument/2006/relationships/tags" Target="../tags/tag118.xml"/><Relationship Id="rId1" Type="http://schemas.openxmlformats.org/officeDocument/2006/relationships/tags" Target="../tags/tag113.xml"/></Relationships>
</file>

<file path=ppt/slides/_rels/slide34.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image" Target="../media/image94.jpeg"/><Relationship Id="rId7" Type="http://schemas.openxmlformats.org/officeDocument/2006/relationships/tags" Target="../tags/tag12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3" Type="http://schemas.openxmlformats.org/officeDocument/2006/relationships/image" Target="../media/image90.jpeg"/><Relationship Id="rId2" Type="http://schemas.openxmlformats.org/officeDocument/2006/relationships/tags" Target="../tags/tag124.xml"/><Relationship Id="rId14" Type="http://schemas.openxmlformats.org/officeDocument/2006/relationships/notesSlide" Target="../notesSlides/notesSlide32.xml"/><Relationship Id="rId13" Type="http://schemas.openxmlformats.org/officeDocument/2006/relationships/slideLayout" Target="../slideLayouts/slideLayout2.xml"/><Relationship Id="rId12" Type="http://schemas.openxmlformats.org/officeDocument/2006/relationships/image" Target="../media/image96.png"/><Relationship Id="rId11" Type="http://schemas.openxmlformats.org/officeDocument/2006/relationships/tags" Target="../tags/tag127.xml"/><Relationship Id="rId10" Type="http://schemas.openxmlformats.org/officeDocument/2006/relationships/image" Target="../media/image95.png"/><Relationship Id="rId1" Type="http://schemas.openxmlformats.org/officeDocument/2006/relationships/tags" Target="../tags/tag123.xml"/></Relationships>
</file>

<file path=ppt/slides/_rels/slide35.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image" Target="../media/image104.jpeg"/><Relationship Id="rId7" Type="http://schemas.openxmlformats.org/officeDocument/2006/relationships/image" Target="../media/image103.jpe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3" Type="http://schemas.openxmlformats.org/officeDocument/2006/relationships/image" Target="../media/image99.jpeg"/><Relationship Id="rId2" Type="http://schemas.openxmlformats.org/officeDocument/2006/relationships/image" Target="../media/image98.jpeg"/><Relationship Id="rId17" Type="http://schemas.openxmlformats.org/officeDocument/2006/relationships/notesSlide" Target="../notesSlides/notesSlide33.xml"/><Relationship Id="rId16" Type="http://schemas.openxmlformats.org/officeDocument/2006/relationships/slideLayout" Target="../slideLayouts/slideLayout2.xml"/><Relationship Id="rId15" Type="http://schemas.openxmlformats.org/officeDocument/2006/relationships/tags" Target="../tags/tag134.xml"/><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image" Target="../media/image97.jpe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image" Target="../media/image106.png"/><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image" Target="../media/image105.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8" Type="http://schemas.openxmlformats.org/officeDocument/2006/relationships/notesSlide" Target="../notesSlides/notesSlide3.xml"/><Relationship Id="rId67" Type="http://schemas.openxmlformats.org/officeDocument/2006/relationships/slideLayout" Target="../slideLayouts/slideLayout2.xml"/><Relationship Id="rId66" Type="http://schemas.openxmlformats.org/officeDocument/2006/relationships/image" Target="../media/image17.jpeg"/><Relationship Id="rId65" Type="http://schemas.openxmlformats.org/officeDocument/2006/relationships/tags" Target="../tags/tag69.xml"/><Relationship Id="rId64" Type="http://schemas.openxmlformats.org/officeDocument/2006/relationships/tags" Target="../tags/tag68.xml"/><Relationship Id="rId63" Type="http://schemas.openxmlformats.org/officeDocument/2006/relationships/tags" Target="../tags/tag67.xml"/><Relationship Id="rId62" Type="http://schemas.openxmlformats.org/officeDocument/2006/relationships/tags" Target="../tags/tag66.xml"/><Relationship Id="rId61" Type="http://schemas.openxmlformats.org/officeDocument/2006/relationships/tags" Target="../tags/tag65.xml"/><Relationship Id="rId60" Type="http://schemas.openxmlformats.org/officeDocument/2006/relationships/tags" Target="../tags/tag64.xml"/><Relationship Id="rId6" Type="http://schemas.openxmlformats.org/officeDocument/2006/relationships/tags" Target="../tags/tag16.xml"/><Relationship Id="rId59" Type="http://schemas.openxmlformats.org/officeDocument/2006/relationships/tags" Target="../tags/tag63.xml"/><Relationship Id="rId58" Type="http://schemas.openxmlformats.org/officeDocument/2006/relationships/tags" Target="../tags/tag62.xml"/><Relationship Id="rId57" Type="http://schemas.openxmlformats.org/officeDocument/2006/relationships/tags" Target="../tags/tag61.xml"/><Relationship Id="rId56" Type="http://schemas.openxmlformats.org/officeDocument/2006/relationships/tags" Target="../tags/tag60.xml"/><Relationship Id="rId55" Type="http://schemas.openxmlformats.org/officeDocument/2006/relationships/tags" Target="../tags/tag59.xml"/><Relationship Id="rId54" Type="http://schemas.openxmlformats.org/officeDocument/2006/relationships/tags" Target="../tags/tag58.xml"/><Relationship Id="rId53" Type="http://schemas.openxmlformats.org/officeDocument/2006/relationships/tags" Target="../tags/tag57.xml"/><Relationship Id="rId52" Type="http://schemas.openxmlformats.org/officeDocument/2006/relationships/tags" Target="../tags/tag56.xml"/><Relationship Id="rId51" Type="http://schemas.openxmlformats.org/officeDocument/2006/relationships/tags" Target="../tags/tag55.xml"/><Relationship Id="rId50" Type="http://schemas.openxmlformats.org/officeDocument/2006/relationships/tags" Target="../tags/tag54.xml"/><Relationship Id="rId5" Type="http://schemas.openxmlformats.org/officeDocument/2006/relationships/tags" Target="../tags/tag15.xml"/><Relationship Id="rId49" Type="http://schemas.openxmlformats.org/officeDocument/2006/relationships/tags" Target="../tags/tag53.xml"/><Relationship Id="rId48" Type="http://schemas.openxmlformats.org/officeDocument/2006/relationships/tags" Target="../tags/tag52.xml"/><Relationship Id="rId47" Type="http://schemas.openxmlformats.org/officeDocument/2006/relationships/tags" Target="../tags/tag51.xml"/><Relationship Id="rId46" Type="http://schemas.openxmlformats.org/officeDocument/2006/relationships/tags" Target="../tags/tag50.xml"/><Relationship Id="rId45" Type="http://schemas.openxmlformats.org/officeDocument/2006/relationships/tags" Target="../tags/tag49.xml"/><Relationship Id="rId44" Type="http://schemas.openxmlformats.org/officeDocument/2006/relationships/tags" Target="../tags/tag48.xml"/><Relationship Id="rId43" Type="http://schemas.openxmlformats.org/officeDocument/2006/relationships/tags" Target="../tags/tag47.xml"/><Relationship Id="rId42" Type="http://schemas.openxmlformats.org/officeDocument/2006/relationships/tags" Target="../tags/tag46.xml"/><Relationship Id="rId41" Type="http://schemas.openxmlformats.org/officeDocument/2006/relationships/tags" Target="../tags/tag45.xml"/><Relationship Id="rId40" Type="http://schemas.openxmlformats.org/officeDocument/2006/relationships/tags" Target="../tags/tag44.xml"/><Relationship Id="rId4" Type="http://schemas.openxmlformats.org/officeDocument/2006/relationships/tags" Target="../tags/tag14.xml"/><Relationship Id="rId39" Type="http://schemas.openxmlformats.org/officeDocument/2006/relationships/tags" Target="../tags/tag43.xml"/><Relationship Id="rId38" Type="http://schemas.openxmlformats.org/officeDocument/2006/relationships/image" Target="../media/image16.svg"/><Relationship Id="rId37" Type="http://schemas.openxmlformats.org/officeDocument/2006/relationships/image" Target="../media/image15.png"/><Relationship Id="rId36" Type="http://schemas.openxmlformats.org/officeDocument/2006/relationships/tags" Target="../tags/tag42.xml"/><Relationship Id="rId35" Type="http://schemas.openxmlformats.org/officeDocument/2006/relationships/tags" Target="../tags/tag41.xml"/><Relationship Id="rId34" Type="http://schemas.openxmlformats.org/officeDocument/2006/relationships/tags" Target="../tags/tag40.xml"/><Relationship Id="rId33" Type="http://schemas.openxmlformats.org/officeDocument/2006/relationships/tags" Target="../tags/tag39.xml"/><Relationship Id="rId32" Type="http://schemas.openxmlformats.org/officeDocument/2006/relationships/tags" Target="../tags/tag38.xml"/><Relationship Id="rId31" Type="http://schemas.openxmlformats.org/officeDocument/2006/relationships/tags" Target="../tags/tag37.xml"/><Relationship Id="rId30" Type="http://schemas.openxmlformats.org/officeDocument/2006/relationships/image" Target="../media/image14.svg"/><Relationship Id="rId3" Type="http://schemas.openxmlformats.org/officeDocument/2006/relationships/tags" Target="../tags/tag13.xml"/><Relationship Id="rId29" Type="http://schemas.openxmlformats.org/officeDocument/2006/relationships/image" Target="../media/image13.png"/><Relationship Id="rId28" Type="http://schemas.openxmlformats.org/officeDocument/2006/relationships/tags" Target="../tags/tag36.xml"/><Relationship Id="rId27" Type="http://schemas.openxmlformats.org/officeDocument/2006/relationships/tags" Target="../tags/tag35.xml"/><Relationship Id="rId26" Type="http://schemas.openxmlformats.org/officeDocument/2006/relationships/tags" Target="../tags/tag34.xml"/><Relationship Id="rId25" Type="http://schemas.openxmlformats.org/officeDocument/2006/relationships/tags" Target="../tags/tag33.xml"/><Relationship Id="rId24" Type="http://schemas.openxmlformats.org/officeDocument/2006/relationships/tags" Target="../tags/tag32.xml"/><Relationship Id="rId23" Type="http://schemas.openxmlformats.org/officeDocument/2006/relationships/tags" Target="../tags/tag31.xml"/><Relationship Id="rId22" Type="http://schemas.openxmlformats.org/officeDocument/2006/relationships/image" Target="../media/image12.svg"/><Relationship Id="rId21" Type="http://schemas.openxmlformats.org/officeDocument/2006/relationships/image" Target="../media/image11.png"/><Relationship Id="rId20" Type="http://schemas.openxmlformats.org/officeDocument/2006/relationships/tags" Target="../tags/tag30.xml"/><Relationship Id="rId2" Type="http://schemas.openxmlformats.org/officeDocument/2006/relationships/tags" Target="../tags/tag12.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tags" Target="../tags/tag74.xml"/><Relationship Id="rId6" Type="http://schemas.openxmlformats.org/officeDocument/2006/relationships/image" Target="../media/image25.png"/><Relationship Id="rId5" Type="http://schemas.openxmlformats.org/officeDocument/2006/relationships/tags" Target="../tags/tag73.xml"/><Relationship Id="rId4" Type="http://schemas.openxmlformats.org/officeDocument/2006/relationships/image" Target="../media/image24.png"/><Relationship Id="rId3" Type="http://schemas.openxmlformats.org/officeDocument/2006/relationships/tags" Target="../tags/tag72.xml"/><Relationship Id="rId2" Type="http://schemas.openxmlformats.org/officeDocument/2006/relationships/image" Target="../media/image23.png"/><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2454730" y="2875939"/>
            <a:ext cx="7282538" cy="667429"/>
            <a:chOff x="2498069" y="2611076"/>
            <a:chExt cx="7282538" cy="667429"/>
          </a:xfrm>
        </p:grpSpPr>
        <p:sp>
          <p:nvSpPr>
            <p:cNvPr id="34" name="文本框 33"/>
            <p:cNvSpPr txBox="1"/>
            <p:nvPr/>
          </p:nvSpPr>
          <p:spPr>
            <a:xfrm>
              <a:off x="2979106" y="3032284"/>
              <a:ext cx="6377566" cy="246221"/>
            </a:xfrm>
            <a:prstGeom prst="rect">
              <a:avLst/>
            </a:prstGeom>
            <a:noFill/>
          </p:spPr>
          <p:txBody>
            <a:bodyPr wrap="square" rtlCol="0">
              <a:spAutoFit/>
            </a:bodyPr>
            <a:lstStyle/>
            <a:p>
              <a:pPr algn="dist"/>
              <a:r>
                <a:rPr lang="en-US" sz="1000" dirty="0">
                  <a:solidFill>
                    <a:schemeClr val="bg1"/>
                  </a:solidFill>
                  <a:latin typeface="微软雅黑" panose="020B0503020204020204" charset="-122"/>
                  <a:ea typeface="微软雅黑" panose="020B0503020204020204" charset="-122"/>
                  <a:cs typeface="Times New Roman" panose="02020603050405020304" pitchFamily="18" charset="0"/>
                </a:rPr>
                <a:t>RONGGUI FOREIGN LANGUAGE SCHOOL</a:t>
              </a:r>
              <a:endParaRPr lang="en-US" sz="10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5" name="文本框 34"/>
            <p:cNvSpPr txBox="1"/>
            <p:nvPr/>
          </p:nvSpPr>
          <p:spPr>
            <a:xfrm>
              <a:off x="2498069" y="2611076"/>
              <a:ext cx="6944613" cy="337185"/>
            </a:xfrm>
            <a:prstGeom prst="rect">
              <a:avLst/>
            </a:prstGeom>
            <a:noFill/>
          </p:spPr>
          <p:txBody>
            <a:bodyPr wrap="square" rtlCol="0">
              <a:spAutoFit/>
            </a:bodyPr>
            <a:lstStyle/>
            <a:p>
              <a:pPr algn="dist"/>
              <a:r>
                <a:rPr lang="zh-CN" altLang="en-US" sz="1600" b="1" dirty="0">
                  <a:solidFill>
                    <a:schemeClr val="bg1"/>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坚守并吸纳</a:t>
              </a:r>
              <a:r>
                <a:rPr lang="en-US" altLang="zh-CN" sz="1600" b="1" dirty="0">
                  <a:solidFill>
                    <a:schemeClr val="bg1"/>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a:t>
              </a:r>
              <a:r>
                <a:rPr lang="zh-CN" altLang="en-US" sz="1600" b="1" dirty="0">
                  <a:solidFill>
                    <a:schemeClr val="bg1"/>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全面而卓异</a:t>
              </a:r>
              <a:endParaRPr lang="zh-CN" altLang="en-US" sz="1600" b="1" dirty="0">
                <a:solidFill>
                  <a:schemeClr val="bg1"/>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endParaRPr>
            </a:p>
          </p:txBody>
        </p:sp>
        <p:cxnSp>
          <p:nvCxnSpPr>
            <p:cNvPr id="36" name="直接连接符 35"/>
            <p:cNvCxnSpPr/>
            <p:nvPr/>
          </p:nvCxnSpPr>
          <p:spPr>
            <a:xfrm>
              <a:off x="2498070" y="263311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498070" y="2983192"/>
              <a:ext cx="7282537" cy="0"/>
            </a:xfrm>
            <a:prstGeom prst="line">
              <a:avLst/>
            </a:prstGeom>
            <a:ln w="12700">
              <a:gradFill>
                <a:gsLst>
                  <a:gs pos="0">
                    <a:schemeClr val="bg1">
                      <a:alpha val="0"/>
                    </a:schemeClr>
                  </a:gs>
                  <a:gs pos="50000">
                    <a:srgbClr val="FFFFFF"/>
                  </a:gs>
                  <a:gs pos="100000">
                    <a:schemeClr val="bg1">
                      <a:alpha val="0"/>
                    </a:schemeClr>
                  </a:gs>
                </a:gsLst>
                <a:lin ang="540000" scaled="0"/>
              </a:gradFill>
            </a:ln>
          </p:spPr>
          <p:style>
            <a:lnRef idx="1">
              <a:schemeClr val="accent1"/>
            </a:lnRef>
            <a:fillRef idx="0">
              <a:schemeClr val="accent1"/>
            </a:fillRef>
            <a:effectRef idx="0">
              <a:schemeClr val="accent1"/>
            </a:effectRef>
            <a:fontRef idx="minor">
              <a:schemeClr val="tx1"/>
            </a:fontRef>
          </p:style>
        </p:cxnSp>
      </p:grpSp>
      <p:sp>
        <p:nvSpPr>
          <p:cNvPr id="60" name="图形 45"/>
          <p:cNvSpPr/>
          <p:nvPr/>
        </p:nvSpPr>
        <p:spPr>
          <a:xfrm>
            <a:off x="5270328" y="1285673"/>
            <a:ext cx="2054923" cy="1224288"/>
          </a:xfrm>
          <a:custGeom>
            <a:avLst/>
            <a:gdLst>
              <a:gd name="connsiteX0" fmla="*/ 1002164 w 5738749"/>
              <a:gd name="connsiteY0" fmla="*/ 622351 h 3831944"/>
              <a:gd name="connsiteX1" fmla="*/ 2652284 w 5738749"/>
              <a:gd name="connsiteY1" fmla="*/ 704857 h 3831944"/>
              <a:gd name="connsiteX2" fmla="*/ 482071 w 5738749"/>
              <a:gd name="connsiteY2" fmla="*/ 3796692 h 3831944"/>
              <a:gd name="connsiteX3" fmla="*/ 5741674 w 5738749"/>
              <a:gd name="connsiteY3" fmla="*/ 1566586 h 3831944"/>
              <a:gd name="connsiteX4" fmla="*/ 1497200 w 5738749"/>
              <a:gd name="connsiteY4" fmla="*/ 2629996 h 3831944"/>
              <a:gd name="connsiteX5" fmla="*/ 1002164 w 5738749"/>
              <a:gd name="connsiteY5" fmla="*/ 622351 h 38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8749" h="3831944">
                <a:moveTo>
                  <a:pt x="1002164" y="622351"/>
                </a:moveTo>
                <a:cubicBezTo>
                  <a:pt x="1002164" y="622351"/>
                  <a:pt x="3495678" y="-316995"/>
                  <a:pt x="2652284" y="704857"/>
                </a:cubicBezTo>
                <a:cubicBezTo>
                  <a:pt x="2001403" y="1493247"/>
                  <a:pt x="-1197995" y="3473390"/>
                  <a:pt x="482071" y="3796692"/>
                </a:cubicBezTo>
                <a:cubicBezTo>
                  <a:pt x="2390709" y="4163996"/>
                  <a:pt x="5741674" y="1566586"/>
                  <a:pt x="5741674" y="1566586"/>
                </a:cubicBezTo>
                <a:cubicBezTo>
                  <a:pt x="5741674" y="1566586"/>
                  <a:pt x="478404" y="3728853"/>
                  <a:pt x="1497200" y="2629996"/>
                </a:cubicBezTo>
                <a:cubicBezTo>
                  <a:pt x="2457325" y="1594699"/>
                  <a:pt x="5170244" y="-1247785"/>
                  <a:pt x="1002164" y="622351"/>
                </a:cubicBezTo>
                <a:close/>
              </a:path>
            </a:pathLst>
          </a:custGeom>
          <a:gradFill>
            <a:gsLst>
              <a:gs pos="0">
                <a:srgbClr val="6BBE86"/>
              </a:gs>
              <a:gs pos="100000">
                <a:srgbClr val="3491D0"/>
              </a:gs>
            </a:gsLst>
            <a:lin ang="0" scaled="0"/>
          </a:gradFill>
          <a:ln w="6107" cap="flat">
            <a:noFill/>
            <a:prstDash val="solid"/>
            <a:miter/>
          </a:ln>
        </p:spPr>
        <p:txBody>
          <a:bodyPr rtlCol="0" anchor="ctr"/>
          <a:lstStyle/>
          <a:p>
            <a:endParaRPr lang="en-US"/>
          </a:p>
        </p:txBody>
      </p:sp>
      <p:sp>
        <p:nvSpPr>
          <p:cNvPr id="114" name="任意多边形: 形状 113"/>
          <p:cNvSpPr/>
          <p:nvPr/>
        </p:nvSpPr>
        <p:spPr>
          <a:xfrm rot="7084064">
            <a:off x="5217386" y="635504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任意多边形: 形状 114"/>
          <p:cNvSpPr/>
          <p:nvPr/>
        </p:nvSpPr>
        <p:spPr>
          <a:xfrm rot="6806268">
            <a:off x="6568068" y="6454248"/>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任意多边形: 形状 115"/>
          <p:cNvSpPr/>
          <p:nvPr/>
        </p:nvSpPr>
        <p:spPr>
          <a:xfrm rot="7084064">
            <a:off x="5406901" y="634901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任意多边形: 形状 116"/>
          <p:cNvSpPr/>
          <p:nvPr/>
        </p:nvSpPr>
        <p:spPr>
          <a:xfrm rot="6398063">
            <a:off x="6670215" y="6322857"/>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任意多边形: 形状 117"/>
          <p:cNvSpPr/>
          <p:nvPr/>
        </p:nvSpPr>
        <p:spPr>
          <a:xfrm rot="6398063">
            <a:off x="6760590" y="6395293"/>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组合 30"/>
          <p:cNvGrpSpPr/>
          <p:nvPr/>
        </p:nvGrpSpPr>
        <p:grpSpPr>
          <a:xfrm>
            <a:off x="54044" y="4403523"/>
            <a:ext cx="12204833" cy="1614364"/>
            <a:chOff x="54044" y="4403523"/>
            <a:chExt cx="12204833" cy="1614364"/>
          </a:xfrm>
        </p:grpSpPr>
        <p:grpSp>
          <p:nvGrpSpPr>
            <p:cNvPr id="105" name="组合 104"/>
            <p:cNvGrpSpPr/>
            <p:nvPr/>
          </p:nvGrpSpPr>
          <p:grpSpPr>
            <a:xfrm rot="4500000">
              <a:off x="1471884" y="4849161"/>
              <a:ext cx="145159" cy="241271"/>
              <a:chOff x="1494458" y="644365"/>
              <a:chExt cx="581948" cy="967268"/>
            </a:xfrm>
          </p:grpSpPr>
          <p:sp>
            <p:nvSpPr>
              <p:cNvPr id="106" name="任意多边形: 形状 105"/>
              <p:cNvSpPr/>
              <p:nvPr/>
            </p:nvSpPr>
            <p:spPr>
              <a:xfrm rot="16200000">
                <a:off x="1272198" y="938482"/>
                <a:ext cx="967268" cy="379034"/>
              </a:xfrm>
              <a:custGeom>
                <a:avLst/>
                <a:gdLst>
                  <a:gd name="connsiteX0" fmla="*/ 4979401 w 9958802"/>
                  <a:gd name="connsiteY0" fmla="*/ 225103 h 3902454"/>
                  <a:gd name="connsiteX1" fmla="*/ 1089190 w 9958802"/>
                  <a:gd name="connsiteY1" fmla="*/ 1749520 h 3902454"/>
                  <a:gd name="connsiteX2" fmla="*/ 4979401 w 9958802"/>
                  <a:gd name="connsiteY2" fmla="*/ 3273937 h 3902454"/>
                  <a:gd name="connsiteX3" fmla="*/ 8869612 w 9958802"/>
                  <a:gd name="connsiteY3" fmla="*/ 1749520 h 3902454"/>
                  <a:gd name="connsiteX4" fmla="*/ 4979401 w 9958802"/>
                  <a:gd name="connsiteY4" fmla="*/ 225103 h 3902454"/>
                  <a:gd name="connsiteX5" fmla="*/ 4979401 w 9958802"/>
                  <a:gd name="connsiteY5" fmla="*/ 0 h 3902454"/>
                  <a:gd name="connsiteX6" fmla="*/ 9958802 w 9958802"/>
                  <a:gd name="connsiteY6" fmla="*/ 1951227 h 3902454"/>
                  <a:gd name="connsiteX7" fmla="*/ 4979401 w 9958802"/>
                  <a:gd name="connsiteY7" fmla="*/ 3902454 h 3902454"/>
                  <a:gd name="connsiteX8" fmla="*/ 0 w 9958802"/>
                  <a:gd name="connsiteY8" fmla="*/ 1951227 h 3902454"/>
                  <a:gd name="connsiteX9" fmla="*/ 4979401 w 9958802"/>
                  <a:gd name="connsiteY9" fmla="*/ 0 h 39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8802" h="3902454">
                    <a:moveTo>
                      <a:pt x="4979401" y="225103"/>
                    </a:moveTo>
                    <a:cubicBezTo>
                      <a:pt x="2830897" y="225103"/>
                      <a:pt x="1089190" y="907608"/>
                      <a:pt x="1089190" y="1749520"/>
                    </a:cubicBezTo>
                    <a:cubicBezTo>
                      <a:pt x="1089190" y="2591432"/>
                      <a:pt x="2830897" y="3273937"/>
                      <a:pt x="4979401" y="3273937"/>
                    </a:cubicBezTo>
                    <a:cubicBezTo>
                      <a:pt x="7127905" y="3273937"/>
                      <a:pt x="8869612" y="2591432"/>
                      <a:pt x="8869612" y="1749520"/>
                    </a:cubicBezTo>
                    <a:cubicBezTo>
                      <a:pt x="8869612" y="907608"/>
                      <a:pt x="7127905" y="225103"/>
                      <a:pt x="4979401" y="225103"/>
                    </a:cubicBezTo>
                    <a:close/>
                    <a:moveTo>
                      <a:pt x="4979401" y="0"/>
                    </a:moveTo>
                    <a:cubicBezTo>
                      <a:pt x="7729448" y="0"/>
                      <a:pt x="9958802" y="873594"/>
                      <a:pt x="9958802" y="1951227"/>
                    </a:cubicBezTo>
                    <a:cubicBezTo>
                      <a:pt x="9958802" y="3028860"/>
                      <a:pt x="7729448" y="3902454"/>
                      <a:pt x="4979401" y="3902454"/>
                    </a:cubicBezTo>
                    <a:cubicBezTo>
                      <a:pt x="2229354" y="3902454"/>
                      <a:pt x="0" y="3028860"/>
                      <a:pt x="0" y="1951227"/>
                    </a:cubicBezTo>
                    <a:cubicBezTo>
                      <a:pt x="0" y="873594"/>
                      <a:pt x="2229354" y="0"/>
                      <a:pt x="4979401" y="0"/>
                    </a:cubicBezTo>
                    <a:close/>
                  </a:path>
                </a:pathLst>
              </a:custGeom>
              <a:gradFill>
                <a:gsLst>
                  <a:gs pos="0">
                    <a:schemeClr val="bg1">
                      <a:alpha val="0"/>
                    </a:schemeClr>
                  </a:gs>
                  <a:gs pos="100000">
                    <a:schemeClr val="bg1">
                      <a:alpha val="7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椭圆 106"/>
              <p:cNvSpPr/>
              <p:nvPr/>
            </p:nvSpPr>
            <p:spPr>
              <a:xfrm>
                <a:off x="1494458" y="841258"/>
                <a:ext cx="581948" cy="581948"/>
              </a:xfrm>
              <a:prstGeom prst="ellipse">
                <a:avLst/>
              </a:prstGeom>
              <a:gradFill>
                <a:gsLst>
                  <a:gs pos="0">
                    <a:schemeClr val="bg1">
                      <a:alpha val="72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组合 107"/>
            <p:cNvGrpSpPr/>
            <p:nvPr/>
          </p:nvGrpSpPr>
          <p:grpSpPr>
            <a:xfrm>
              <a:off x="9904156" y="5125358"/>
              <a:ext cx="166397" cy="166397"/>
              <a:chOff x="10829276" y="760565"/>
              <a:chExt cx="523116" cy="523116"/>
            </a:xfrm>
          </p:grpSpPr>
          <p:sp>
            <p:nvSpPr>
              <p:cNvPr id="109" name="椭圆 108"/>
              <p:cNvSpPr/>
              <p:nvPr/>
            </p:nvSpPr>
            <p:spPr>
              <a:xfrm>
                <a:off x="10829276" y="760565"/>
                <a:ext cx="523116" cy="523116"/>
              </a:xfrm>
              <a:prstGeom prst="ellipse">
                <a:avLst/>
              </a:prstGeom>
              <a:gradFill>
                <a:gsLst>
                  <a:gs pos="0">
                    <a:schemeClr val="bg1">
                      <a:alpha val="60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椭圆 109"/>
              <p:cNvSpPr/>
              <p:nvPr/>
            </p:nvSpPr>
            <p:spPr>
              <a:xfrm>
                <a:off x="10911767" y="918197"/>
                <a:ext cx="66893" cy="66893"/>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椭圆 110"/>
              <p:cNvSpPr/>
              <p:nvPr/>
            </p:nvSpPr>
            <p:spPr>
              <a:xfrm>
                <a:off x="11027487" y="827747"/>
                <a:ext cx="98169" cy="98169"/>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椭圆 111"/>
              <p:cNvSpPr/>
              <p:nvPr/>
            </p:nvSpPr>
            <p:spPr>
              <a:xfrm>
                <a:off x="11154274" y="885978"/>
                <a:ext cx="48827" cy="48827"/>
              </a:xfrm>
              <a:prstGeom prst="ellipse">
                <a:avLst/>
              </a:prstGeom>
              <a:gradFill>
                <a:gsLst>
                  <a:gs pos="0">
                    <a:schemeClr val="bg1">
                      <a:alpha val="76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椭圆 112"/>
              <p:cNvSpPr/>
              <p:nvPr/>
            </p:nvSpPr>
            <p:spPr>
              <a:xfrm>
                <a:off x="10944123" y="1071984"/>
                <a:ext cx="48827" cy="48827"/>
              </a:xfrm>
              <a:prstGeom prst="ellipse">
                <a:avLst/>
              </a:prstGeom>
              <a:gradFill>
                <a:gsLst>
                  <a:gs pos="0">
                    <a:schemeClr val="bg1">
                      <a:alpha val="53000"/>
                    </a:schemeClr>
                  </a:gs>
                  <a:gs pos="100000">
                    <a:schemeClr val="bg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8" name="椭圆 147"/>
            <p:cNvSpPr/>
            <p:nvPr/>
          </p:nvSpPr>
          <p:spPr>
            <a:xfrm>
              <a:off x="9399344" y="5340668"/>
              <a:ext cx="26368" cy="2636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椭圆 148"/>
            <p:cNvSpPr/>
            <p:nvPr/>
          </p:nvSpPr>
          <p:spPr>
            <a:xfrm>
              <a:off x="3071876" y="5524783"/>
              <a:ext cx="17579" cy="1757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组合 149"/>
            <p:cNvGrpSpPr/>
            <p:nvPr/>
          </p:nvGrpSpPr>
          <p:grpSpPr>
            <a:xfrm>
              <a:off x="2093836" y="5466230"/>
              <a:ext cx="859510" cy="551657"/>
              <a:chOff x="3884710" y="5095226"/>
              <a:chExt cx="704088" cy="451903"/>
            </a:xfrm>
          </p:grpSpPr>
          <p:sp>
            <p:nvSpPr>
              <p:cNvPr id="285" name="星形: 四角 284"/>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组合 285"/>
              <p:cNvGrpSpPr/>
              <p:nvPr/>
            </p:nvGrpSpPr>
            <p:grpSpPr>
              <a:xfrm>
                <a:off x="3884710" y="5095226"/>
                <a:ext cx="198770" cy="257820"/>
                <a:chOff x="3884710" y="5095226"/>
                <a:chExt cx="198770" cy="257820"/>
              </a:xfrm>
            </p:grpSpPr>
            <p:sp>
              <p:nvSpPr>
                <p:cNvPr id="291" name="椭圆 290"/>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椭圆 291"/>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椭圆 292"/>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组合 286"/>
              <p:cNvGrpSpPr/>
              <p:nvPr/>
            </p:nvGrpSpPr>
            <p:grpSpPr>
              <a:xfrm rot="5400000">
                <a:off x="4356903" y="5315234"/>
                <a:ext cx="205970" cy="257820"/>
                <a:chOff x="3884710" y="5095226"/>
                <a:chExt cx="205970" cy="257820"/>
              </a:xfrm>
            </p:grpSpPr>
            <p:sp>
              <p:nvSpPr>
                <p:cNvPr id="288" name="椭圆 28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椭圆 28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椭圆 28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1" name="组合 150"/>
            <p:cNvGrpSpPr/>
            <p:nvPr/>
          </p:nvGrpSpPr>
          <p:grpSpPr>
            <a:xfrm rot="20689243">
              <a:off x="1991429" y="4956307"/>
              <a:ext cx="665492" cy="462942"/>
              <a:chOff x="3884710" y="5057338"/>
              <a:chExt cx="704088" cy="489791"/>
            </a:xfrm>
          </p:grpSpPr>
          <p:sp>
            <p:nvSpPr>
              <p:cNvPr id="276" name="星形: 四角 275"/>
              <p:cNvSpPr/>
              <p:nvPr/>
            </p:nvSpPr>
            <p:spPr>
              <a:xfrm>
                <a:off x="4276666" y="5057338"/>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组合 276"/>
              <p:cNvGrpSpPr/>
              <p:nvPr/>
            </p:nvGrpSpPr>
            <p:grpSpPr>
              <a:xfrm>
                <a:off x="3884710" y="5095226"/>
                <a:ext cx="205970" cy="257820"/>
                <a:chOff x="3884710" y="5095226"/>
                <a:chExt cx="205970" cy="257820"/>
              </a:xfrm>
            </p:grpSpPr>
            <p:sp>
              <p:nvSpPr>
                <p:cNvPr id="282" name="椭圆 281"/>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椭圆 28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椭圆 28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组合 277"/>
              <p:cNvGrpSpPr/>
              <p:nvPr/>
            </p:nvGrpSpPr>
            <p:grpSpPr>
              <a:xfrm rot="5400000">
                <a:off x="4356903" y="5315234"/>
                <a:ext cx="205970" cy="257820"/>
                <a:chOff x="3884710" y="5095226"/>
                <a:chExt cx="205970" cy="257820"/>
              </a:xfrm>
            </p:grpSpPr>
            <p:sp>
              <p:nvSpPr>
                <p:cNvPr id="279" name="椭圆 27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椭圆 28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组合 151"/>
            <p:cNvGrpSpPr/>
            <p:nvPr/>
          </p:nvGrpSpPr>
          <p:grpSpPr>
            <a:xfrm rot="10170609">
              <a:off x="1111726" y="5139203"/>
              <a:ext cx="551998" cy="427137"/>
              <a:chOff x="3884711" y="5095227"/>
              <a:chExt cx="584011" cy="451908"/>
            </a:xfrm>
          </p:grpSpPr>
          <p:grpSp>
            <p:nvGrpSpPr>
              <p:cNvPr id="268" name="组合 267"/>
              <p:cNvGrpSpPr/>
              <p:nvPr/>
            </p:nvGrpSpPr>
            <p:grpSpPr>
              <a:xfrm>
                <a:off x="3884711" y="5095227"/>
                <a:ext cx="163968" cy="404829"/>
                <a:chOff x="3884711" y="5095227"/>
                <a:chExt cx="163968" cy="404829"/>
              </a:xfrm>
            </p:grpSpPr>
            <p:sp>
              <p:nvSpPr>
                <p:cNvPr id="273" name="椭圆 272"/>
                <p:cNvSpPr/>
                <p:nvPr/>
              </p:nvSpPr>
              <p:spPr>
                <a:xfrm>
                  <a:off x="4027079" y="5478456"/>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椭圆 273"/>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椭圆 27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组合 268"/>
              <p:cNvGrpSpPr/>
              <p:nvPr/>
            </p:nvGrpSpPr>
            <p:grpSpPr>
              <a:xfrm rot="5400000">
                <a:off x="4311268" y="5389680"/>
                <a:ext cx="177170" cy="137739"/>
                <a:chOff x="3913510" y="5215307"/>
                <a:chExt cx="177170" cy="137739"/>
              </a:xfrm>
            </p:grpSpPr>
            <p:sp>
              <p:nvSpPr>
                <p:cNvPr id="270" name="椭圆 269"/>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椭圆 27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 name="组合 152"/>
            <p:cNvGrpSpPr/>
            <p:nvPr/>
          </p:nvGrpSpPr>
          <p:grpSpPr>
            <a:xfrm rot="10170609">
              <a:off x="222755" y="4805540"/>
              <a:ext cx="582750" cy="220017"/>
              <a:chOff x="3589828" y="5215307"/>
              <a:chExt cx="878890" cy="331823"/>
            </a:xfrm>
          </p:grpSpPr>
          <p:grpSp>
            <p:nvGrpSpPr>
              <p:cNvPr id="259" name="组合 258"/>
              <p:cNvGrpSpPr/>
              <p:nvPr/>
            </p:nvGrpSpPr>
            <p:grpSpPr>
              <a:xfrm>
                <a:off x="3589828" y="5215307"/>
                <a:ext cx="500852" cy="238851"/>
                <a:chOff x="3589828" y="5215307"/>
                <a:chExt cx="500852" cy="238851"/>
              </a:xfrm>
            </p:grpSpPr>
            <p:sp>
              <p:nvSpPr>
                <p:cNvPr id="264" name="椭圆 263"/>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椭圆 264"/>
                <p:cNvSpPr/>
                <p:nvPr/>
              </p:nvSpPr>
              <p:spPr>
                <a:xfrm>
                  <a:off x="3589828" y="542535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组合 259"/>
              <p:cNvGrpSpPr/>
              <p:nvPr/>
            </p:nvGrpSpPr>
            <p:grpSpPr>
              <a:xfrm rot="5400000">
                <a:off x="4235248" y="5313660"/>
                <a:ext cx="56269" cy="410671"/>
                <a:chOff x="4034411" y="5215307"/>
                <a:chExt cx="56269" cy="410671"/>
              </a:xfrm>
            </p:grpSpPr>
            <p:sp>
              <p:nvSpPr>
                <p:cNvPr id="261" name="椭圆 260"/>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椭圆 262"/>
                <p:cNvSpPr/>
                <p:nvPr/>
              </p:nvSpPr>
              <p:spPr>
                <a:xfrm>
                  <a:off x="4034411" y="5604378"/>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 name="组合 153"/>
            <p:cNvGrpSpPr/>
            <p:nvPr/>
          </p:nvGrpSpPr>
          <p:grpSpPr>
            <a:xfrm rot="608735" flipH="1">
              <a:off x="11247919" y="4403523"/>
              <a:ext cx="841932" cy="361747"/>
              <a:chOff x="3899110" y="5095226"/>
              <a:chExt cx="689688" cy="296333"/>
            </a:xfrm>
          </p:grpSpPr>
          <p:sp>
            <p:nvSpPr>
              <p:cNvPr id="251" name="星形: 四角 250"/>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2" name="组合 251"/>
              <p:cNvGrpSpPr/>
              <p:nvPr/>
            </p:nvGrpSpPr>
            <p:grpSpPr>
              <a:xfrm>
                <a:off x="3899110" y="5095226"/>
                <a:ext cx="191570" cy="257820"/>
                <a:chOff x="3899110" y="5095226"/>
                <a:chExt cx="191570" cy="257820"/>
              </a:xfrm>
            </p:grpSpPr>
            <p:sp>
              <p:nvSpPr>
                <p:cNvPr id="256" name="椭圆 25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椭圆 25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组合 252"/>
              <p:cNvGrpSpPr/>
              <p:nvPr/>
            </p:nvGrpSpPr>
            <p:grpSpPr>
              <a:xfrm rot="5400000">
                <a:off x="4443688" y="5246449"/>
                <a:ext cx="32400" cy="257820"/>
                <a:chOff x="3902710" y="5095226"/>
                <a:chExt cx="32400" cy="257820"/>
              </a:xfrm>
            </p:grpSpPr>
            <p:sp>
              <p:nvSpPr>
                <p:cNvPr id="254" name="椭圆 253"/>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椭圆 25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组合 154"/>
            <p:cNvGrpSpPr/>
            <p:nvPr/>
          </p:nvGrpSpPr>
          <p:grpSpPr>
            <a:xfrm rot="11429391" flipH="1">
              <a:off x="10728672" y="4753064"/>
              <a:ext cx="775255" cy="427137"/>
              <a:chOff x="3884710" y="5095226"/>
              <a:chExt cx="820216" cy="451908"/>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84710" y="5095226"/>
                <a:ext cx="205970" cy="257820"/>
                <a:chOff x="3884710" y="5095226"/>
                <a:chExt cx="205970" cy="257820"/>
              </a:xfrm>
            </p:grpSpPr>
            <p:sp>
              <p:nvSpPr>
                <p:cNvPr id="248" name="椭圆 24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椭圆 24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25719" y="5267927"/>
                <a:ext cx="184471" cy="373943"/>
                <a:chOff x="3906209" y="4979103"/>
                <a:chExt cx="184471" cy="373943"/>
              </a:xfrm>
            </p:grpSpPr>
            <p:sp>
              <p:nvSpPr>
                <p:cNvPr id="245" name="椭圆 24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椭圆 24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组合 155"/>
            <p:cNvGrpSpPr/>
            <p:nvPr/>
          </p:nvGrpSpPr>
          <p:grpSpPr>
            <a:xfrm rot="11429391" flipH="1">
              <a:off x="11792030" y="4775028"/>
              <a:ext cx="466847" cy="299636"/>
              <a:chOff x="3884710" y="5095226"/>
              <a:chExt cx="704088" cy="451903"/>
            </a:xfrm>
          </p:grpSpPr>
          <p:sp>
            <p:nvSpPr>
              <p:cNvPr id="233" name="星形: 四角 232"/>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组合 233"/>
              <p:cNvGrpSpPr/>
              <p:nvPr/>
            </p:nvGrpSpPr>
            <p:grpSpPr>
              <a:xfrm>
                <a:off x="3884710" y="5095226"/>
                <a:ext cx="205970" cy="257820"/>
                <a:chOff x="3884710" y="5095226"/>
                <a:chExt cx="205970" cy="257820"/>
              </a:xfrm>
            </p:grpSpPr>
            <p:sp>
              <p:nvSpPr>
                <p:cNvPr id="239" name="椭圆 23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椭圆 24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组合 234"/>
              <p:cNvGrpSpPr/>
              <p:nvPr/>
            </p:nvGrpSpPr>
            <p:grpSpPr>
              <a:xfrm rot="5400000">
                <a:off x="4356903" y="5315234"/>
                <a:ext cx="205970" cy="257820"/>
                <a:chOff x="3884710" y="5095226"/>
                <a:chExt cx="205970" cy="257820"/>
              </a:xfrm>
            </p:grpSpPr>
            <p:sp>
              <p:nvSpPr>
                <p:cNvPr id="236" name="椭圆 235"/>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椭圆 237"/>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7" name="椭圆 156"/>
            <p:cNvSpPr/>
            <p:nvPr/>
          </p:nvSpPr>
          <p:spPr>
            <a:xfrm>
              <a:off x="9673595" y="5445253"/>
              <a:ext cx="21973" cy="21973"/>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组合 158"/>
            <p:cNvGrpSpPr/>
            <p:nvPr/>
          </p:nvGrpSpPr>
          <p:grpSpPr>
            <a:xfrm rot="19816172" flipH="1">
              <a:off x="9394845" y="5061980"/>
              <a:ext cx="1561163" cy="621881"/>
              <a:chOff x="3899110" y="5095226"/>
              <a:chExt cx="689688" cy="274733"/>
            </a:xfrm>
          </p:grpSpPr>
          <p:sp>
            <p:nvSpPr>
              <p:cNvPr id="216" name="星形: 四角 21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7" name="组合 216"/>
              <p:cNvGrpSpPr/>
              <p:nvPr/>
            </p:nvGrpSpPr>
            <p:grpSpPr>
              <a:xfrm>
                <a:off x="3899110" y="5095226"/>
                <a:ext cx="191570" cy="59681"/>
                <a:chOff x="3899110" y="5095226"/>
                <a:chExt cx="191570" cy="59681"/>
              </a:xfrm>
            </p:grpSpPr>
            <p:sp>
              <p:nvSpPr>
                <p:cNvPr id="221" name="椭圆 220"/>
                <p:cNvSpPr/>
                <p:nvPr/>
              </p:nvSpPr>
              <p:spPr>
                <a:xfrm>
                  <a:off x="4074776" y="5139003"/>
                  <a:ext cx="15904" cy="15904"/>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椭圆 221"/>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9" name="椭圆 218"/>
              <p:cNvSpPr/>
              <p:nvPr/>
            </p:nvSpPr>
            <p:spPr>
              <a:xfrm rot="5400000">
                <a:off x="4577998" y="5359159"/>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组合 159"/>
            <p:cNvGrpSpPr/>
            <p:nvPr/>
          </p:nvGrpSpPr>
          <p:grpSpPr>
            <a:xfrm rot="10405004" flipH="1">
              <a:off x="9410008" y="4849175"/>
              <a:ext cx="775255" cy="280094"/>
              <a:chOff x="3884710" y="5095226"/>
              <a:chExt cx="820216" cy="296338"/>
            </a:xfrm>
          </p:grpSpPr>
          <p:sp>
            <p:nvSpPr>
              <p:cNvPr id="207" name="星形: 四角 206"/>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组合 207"/>
              <p:cNvGrpSpPr/>
              <p:nvPr/>
            </p:nvGrpSpPr>
            <p:grpSpPr>
              <a:xfrm>
                <a:off x="3884710" y="5095226"/>
                <a:ext cx="205970" cy="257820"/>
                <a:chOff x="3884710" y="5095226"/>
                <a:chExt cx="205970" cy="257820"/>
              </a:xfrm>
            </p:grpSpPr>
            <p:sp>
              <p:nvSpPr>
                <p:cNvPr id="213" name="椭圆 212"/>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椭圆 213"/>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椭圆 214"/>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组合 208"/>
              <p:cNvGrpSpPr/>
              <p:nvPr/>
            </p:nvGrpSpPr>
            <p:grpSpPr>
              <a:xfrm rot="5400000">
                <a:off x="4503504" y="5190142"/>
                <a:ext cx="28901" cy="373943"/>
                <a:chOff x="3906209" y="4979103"/>
                <a:chExt cx="28901" cy="373943"/>
              </a:xfrm>
            </p:grpSpPr>
            <p:sp>
              <p:nvSpPr>
                <p:cNvPr id="211" name="椭圆 210"/>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椭圆 21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 name="组合 162"/>
            <p:cNvGrpSpPr/>
            <p:nvPr/>
          </p:nvGrpSpPr>
          <p:grpSpPr>
            <a:xfrm rot="11429391" flipH="1">
              <a:off x="2965304" y="5176422"/>
              <a:ext cx="641251" cy="353306"/>
              <a:chOff x="3884710" y="5095226"/>
              <a:chExt cx="820216" cy="451908"/>
            </a:xfrm>
          </p:grpSpPr>
          <p:sp>
            <p:nvSpPr>
              <p:cNvPr id="184" name="星形: 四角 183"/>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组合 184"/>
              <p:cNvGrpSpPr/>
              <p:nvPr/>
            </p:nvGrpSpPr>
            <p:grpSpPr>
              <a:xfrm>
                <a:off x="3884710" y="5095226"/>
                <a:ext cx="205970" cy="257820"/>
                <a:chOff x="3884710" y="5095226"/>
                <a:chExt cx="205970" cy="257820"/>
              </a:xfrm>
            </p:grpSpPr>
            <p:sp>
              <p:nvSpPr>
                <p:cNvPr id="190" name="椭圆 189"/>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椭圆 190"/>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椭圆 191"/>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组合 185"/>
              <p:cNvGrpSpPr/>
              <p:nvPr/>
            </p:nvGrpSpPr>
            <p:grpSpPr>
              <a:xfrm rot="5400000">
                <a:off x="4425719" y="5267927"/>
                <a:ext cx="184471" cy="373943"/>
                <a:chOff x="3906209" y="4979103"/>
                <a:chExt cx="184471" cy="373943"/>
              </a:xfrm>
            </p:grpSpPr>
            <p:sp>
              <p:nvSpPr>
                <p:cNvPr id="187" name="椭圆 186"/>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椭圆 187"/>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椭圆 188"/>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组合 164"/>
            <p:cNvGrpSpPr/>
            <p:nvPr/>
          </p:nvGrpSpPr>
          <p:grpSpPr>
            <a:xfrm rot="11429391" flipH="1">
              <a:off x="8451593" y="5224018"/>
              <a:ext cx="641251" cy="353306"/>
              <a:chOff x="3884710" y="5095226"/>
              <a:chExt cx="820216" cy="451908"/>
            </a:xfrm>
          </p:grpSpPr>
          <p:sp>
            <p:nvSpPr>
              <p:cNvPr id="166" name="星形: 四角 165"/>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组合 166"/>
              <p:cNvGrpSpPr/>
              <p:nvPr/>
            </p:nvGrpSpPr>
            <p:grpSpPr>
              <a:xfrm>
                <a:off x="3884710" y="5095226"/>
                <a:ext cx="205970" cy="257820"/>
                <a:chOff x="3884710" y="5095226"/>
                <a:chExt cx="205970" cy="257820"/>
              </a:xfrm>
            </p:grpSpPr>
            <p:sp>
              <p:nvSpPr>
                <p:cNvPr id="172" name="椭圆 171"/>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椭圆 17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椭圆 173"/>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组合 167"/>
              <p:cNvGrpSpPr/>
              <p:nvPr/>
            </p:nvGrpSpPr>
            <p:grpSpPr>
              <a:xfrm rot="5400000">
                <a:off x="4425719" y="5267927"/>
                <a:ext cx="184471" cy="373943"/>
                <a:chOff x="3906209" y="4979103"/>
                <a:chExt cx="184471" cy="373943"/>
              </a:xfrm>
            </p:grpSpPr>
            <p:sp>
              <p:nvSpPr>
                <p:cNvPr id="169" name="椭圆 168"/>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椭圆 169"/>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椭圆 170"/>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4" name="组合 123"/>
            <p:cNvGrpSpPr/>
            <p:nvPr/>
          </p:nvGrpSpPr>
          <p:grpSpPr>
            <a:xfrm rot="10170609">
              <a:off x="956516" y="4618115"/>
              <a:ext cx="681379" cy="273221"/>
              <a:chOff x="3561158" y="4957895"/>
              <a:chExt cx="1027640" cy="412064"/>
            </a:xfrm>
          </p:grpSpPr>
          <p:grpSp>
            <p:nvGrpSpPr>
              <p:cNvPr id="141" name="组合 140"/>
              <p:cNvGrpSpPr/>
              <p:nvPr/>
            </p:nvGrpSpPr>
            <p:grpSpPr>
              <a:xfrm>
                <a:off x="3561158" y="4957895"/>
                <a:ext cx="436118" cy="395151"/>
                <a:chOff x="3561158" y="4957895"/>
                <a:chExt cx="436118" cy="395151"/>
              </a:xfrm>
            </p:grpSpPr>
            <p:sp>
              <p:nvSpPr>
                <p:cNvPr id="145" name="椭圆 144"/>
                <p:cNvSpPr/>
                <p:nvPr/>
              </p:nvSpPr>
              <p:spPr>
                <a:xfrm>
                  <a:off x="3975676" y="4957895"/>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椭圆 145"/>
                <p:cNvSpPr/>
                <p:nvPr/>
              </p:nvSpPr>
              <p:spPr>
                <a:xfrm>
                  <a:off x="3561158" y="4985748"/>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椭圆 1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组合 141"/>
              <p:cNvGrpSpPr/>
              <p:nvPr/>
            </p:nvGrpSpPr>
            <p:grpSpPr>
              <a:xfrm rot="5400000">
                <a:off x="4389489" y="5170650"/>
                <a:ext cx="111574" cy="287044"/>
                <a:chOff x="3801936" y="5095226"/>
                <a:chExt cx="111574" cy="287044"/>
              </a:xfrm>
            </p:grpSpPr>
            <p:sp>
              <p:nvSpPr>
                <p:cNvPr id="143" name="椭圆 142"/>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p:cNvSpPr/>
                <p:nvPr/>
              </p:nvSpPr>
              <p:spPr>
                <a:xfrm>
                  <a:off x="3801936" y="5360670"/>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组合 124"/>
            <p:cNvGrpSpPr/>
            <p:nvPr/>
          </p:nvGrpSpPr>
          <p:grpSpPr>
            <a:xfrm>
              <a:off x="54044" y="4551219"/>
              <a:ext cx="1045545" cy="354576"/>
              <a:chOff x="4069080" y="5215307"/>
              <a:chExt cx="519718" cy="176252"/>
            </a:xfrm>
          </p:grpSpPr>
          <p:sp>
            <p:nvSpPr>
              <p:cNvPr id="135" name="星形: 四角 134"/>
              <p:cNvSpPr/>
              <p:nvPr/>
            </p:nvSpPr>
            <p:spPr>
              <a:xfrm>
                <a:off x="4375205" y="522762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椭圆 135"/>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组合 136"/>
              <p:cNvGrpSpPr/>
              <p:nvPr/>
            </p:nvGrpSpPr>
            <p:grpSpPr>
              <a:xfrm rot="5400000">
                <a:off x="4434688" y="5237449"/>
                <a:ext cx="50400" cy="257820"/>
                <a:chOff x="3884710" y="5095226"/>
                <a:chExt cx="50400" cy="257820"/>
              </a:xfrm>
            </p:grpSpPr>
            <p:sp>
              <p:nvSpPr>
                <p:cNvPr id="139" name="椭圆 13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椭圆 1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文本框 1"/>
          <p:cNvSpPr txBox="1"/>
          <p:nvPr/>
        </p:nvSpPr>
        <p:spPr>
          <a:xfrm>
            <a:off x="672176" y="1661033"/>
            <a:ext cx="11030902" cy="707886"/>
          </a:xfrm>
          <a:prstGeom prst="rect">
            <a:avLst/>
          </a:prstGeom>
          <a:noFill/>
        </p:spPr>
        <p:txBody>
          <a:bodyPr wrap="square" rtlCol="0">
            <a:spAutoFit/>
          </a:bodyPr>
          <a:lstStyle/>
          <a:p>
            <a:r>
              <a:rPr lang="en-US" altLang="zh-CN" sz="4000" b="1" dirty="0">
                <a:ln w="0"/>
                <a:gradFill>
                  <a:gsLst>
                    <a:gs pos="0">
                      <a:srgbClr val="FCDE99">
                        <a:lumMod val="50000"/>
                      </a:srgbClr>
                    </a:gs>
                    <a:gs pos="50000">
                      <a:srgbClr val="FCDE99"/>
                    </a:gs>
                    <a:gs pos="100000">
                      <a:srgbClr val="FCDE99">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sym typeface="+mn-ea"/>
              </a:rPr>
              <a:t>——</a:t>
            </a:r>
            <a:r>
              <a:rPr lang="zh-CN" altLang="en-US" sz="4000" b="1" dirty="0">
                <a:ln w="0"/>
                <a:gradFill>
                  <a:gsLst>
                    <a:gs pos="0">
                      <a:srgbClr val="FCDE99">
                        <a:lumMod val="50000"/>
                      </a:srgbClr>
                    </a:gs>
                    <a:gs pos="50000">
                      <a:srgbClr val="FCDE99"/>
                    </a:gs>
                    <a:gs pos="100000">
                      <a:srgbClr val="FCDE99">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sym typeface="+mn-ea"/>
              </a:rPr>
              <a:t>中华优秀传统文化视域下科组建设的探索</a:t>
            </a:r>
            <a:endParaRPr lang="zh-CN" altLang="en-US" sz="4000" b="1" dirty="0">
              <a:ln w="0"/>
              <a:gradFill>
                <a:gsLst>
                  <a:gs pos="0">
                    <a:srgbClr val="FCDE99">
                      <a:lumMod val="50000"/>
                    </a:srgbClr>
                  </a:gs>
                  <a:gs pos="50000">
                    <a:srgbClr val="FCDE99"/>
                  </a:gs>
                  <a:gs pos="100000">
                    <a:srgbClr val="FCDE99">
                      <a:lumMod val="60000"/>
                      <a:lumOff val="40000"/>
                    </a:srgbClr>
                  </a:gs>
                </a:gsLst>
                <a:lin ang="5400000"/>
              </a:gra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sym typeface="+mn-ea"/>
            </a:endParaRPr>
          </a:p>
        </p:txBody>
      </p:sp>
      <p:sp>
        <p:nvSpPr>
          <p:cNvPr id="4" name="文本框 3"/>
          <p:cNvSpPr txBox="1"/>
          <p:nvPr>
            <p:custDataLst>
              <p:tags r:id="rId1"/>
            </p:custDataLst>
          </p:nvPr>
        </p:nvSpPr>
        <p:spPr>
          <a:xfrm>
            <a:off x="7440907" y="5612776"/>
            <a:ext cx="4692844" cy="953135"/>
          </a:xfrm>
          <a:prstGeom prst="rect">
            <a:avLst/>
          </a:prstGeom>
          <a:noFill/>
        </p:spPr>
        <p:txBody>
          <a:bodyPr wrap="square">
            <a:spAutoFit/>
          </a:bodyPr>
          <a:lstStyle/>
          <a:p>
            <a:pPr marR="0" algn="ctr" defTabSz="914400" rtl="0" eaLnBrk="1" fontAlgn="auto" hangingPunct="1">
              <a:spcBef>
                <a:spcPts val="0"/>
              </a:spcBef>
              <a:spcAft>
                <a:spcPts val="0"/>
              </a:spcAft>
              <a:buClrTx/>
              <a:buSzTx/>
              <a:buFontTx/>
              <a:buNone/>
              <a:defRPr/>
            </a:pPr>
            <a:r>
              <a:rPr kumimoji="0" lang="zh-CN"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容桂外国语学校</a:t>
            </a:r>
            <a:r>
              <a:rPr kumimoji="0" lang="en-US" altLang="zh-CN"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 </a:t>
            </a:r>
            <a:r>
              <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黄若静</a:t>
            </a:r>
            <a:endPar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endParaRPr>
          </a:p>
          <a:p>
            <a:pPr marR="0" algn="ctr" defTabSz="914400" rtl="0" eaLnBrk="1" fontAlgn="auto" hangingPunct="1">
              <a:spcBef>
                <a:spcPts val="0"/>
              </a:spcBef>
              <a:spcAft>
                <a:spcPts val="0"/>
              </a:spcAft>
              <a:buClrTx/>
              <a:buSzTx/>
              <a:buFontTx/>
              <a:buNone/>
              <a:defRPr/>
            </a:pPr>
            <a:r>
              <a:rPr kumimoji="0" 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2023</a:t>
            </a:r>
            <a:r>
              <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年</a:t>
            </a:r>
            <a:r>
              <a:rPr kumimoji="0" lang="en-US" altLang="zh-CN"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9</a:t>
            </a:r>
            <a:r>
              <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月</a:t>
            </a:r>
            <a:r>
              <a:rPr kumimoji="0" lang="en-US" altLang="zh-CN"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13</a:t>
            </a:r>
            <a:r>
              <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rPr>
              <a:t>日</a:t>
            </a:r>
            <a:endParaRPr kumimoji="0" lang="zh-CN" altLang="en-US" sz="2800" b="1" kern="1200" cap="none" spc="110" normalizeH="0" baseline="0" noProof="0" dirty="0">
              <a:solidFill>
                <a:schemeClr val="bg1"/>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cs typeface="+mn-ea"/>
              <a:sym typeface="Times New Roman" panose="02020603050405020304" pitchFamily="18" charset="0"/>
            </a:endParaRPr>
          </a:p>
        </p:txBody>
      </p:sp>
      <p:sp>
        <p:nvSpPr>
          <p:cNvPr id="5" name="矩形 4"/>
          <p:cNvSpPr/>
          <p:nvPr/>
        </p:nvSpPr>
        <p:spPr>
          <a:xfrm>
            <a:off x="2108375" y="315154"/>
            <a:ext cx="9167208" cy="1446550"/>
          </a:xfrm>
          <a:prstGeom prst="rect">
            <a:avLst/>
          </a:prstGeom>
          <a:noFill/>
        </p:spPr>
        <p:txBody>
          <a:bodyPr wrap="square" lIns="91440" tIns="45720" rIns="91440" bIns="45720">
            <a:spAutoFit/>
          </a:bodyPr>
          <a:lstStyle/>
          <a:p>
            <a:r>
              <a:rPr lang="zh-CN" altLang="en-US" sz="8800" b="1" cap="none" spc="0" dirty="0">
                <a:ln w="0"/>
                <a:solidFill>
                  <a:schemeClr val="accent4">
                    <a:lumMod val="60000"/>
                    <a:lumOff val="40000"/>
                  </a:schemeClr>
                </a:soli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rPr>
              <a:t>不为彼岸只为海</a:t>
            </a:r>
            <a:endParaRPr lang="zh-CN" altLang="en-US" sz="8800" b="1" cap="none" spc="0" dirty="0">
              <a:ln w="0"/>
              <a:solidFill>
                <a:schemeClr val="accent4">
                  <a:lumMod val="60000"/>
                  <a:lumOff val="40000"/>
                </a:schemeClr>
              </a:solidFill>
              <a:effectLst>
                <a:outerShdw blurRad="38100" dist="38100" dir="2700000" algn="tl">
                  <a:srgbClr val="000000">
                    <a:alpha val="43137"/>
                  </a:srgbClr>
                </a:outerShdw>
                <a:reflection blurRad="6350" stA="53000" endA="300" endPos="35500" dir="5400000" sy="-90000" algn="bl" rotWithShape="0"/>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1"/>
          <a:stretch>
            <a:fillRect/>
          </a:stretch>
        </p:blipFill>
        <p:spPr>
          <a:xfrm>
            <a:off x="303530" y="339090"/>
            <a:ext cx="4529455" cy="6225540"/>
          </a:xfrm>
          <a:prstGeom prst="rect">
            <a:avLst/>
          </a:prstGeom>
        </p:spPr>
      </p:pic>
      <p:pic>
        <p:nvPicPr>
          <p:cNvPr id="6" name="图片 5"/>
          <p:cNvPicPr>
            <a:picLocks noChangeAspect="1"/>
          </p:cNvPicPr>
          <p:nvPr/>
        </p:nvPicPr>
        <p:blipFill>
          <a:blip r:embed="rId2"/>
          <a:stretch>
            <a:fillRect/>
          </a:stretch>
        </p:blipFill>
        <p:spPr>
          <a:xfrm>
            <a:off x="6988175" y="397510"/>
            <a:ext cx="4902835" cy="6107430"/>
          </a:xfrm>
          <a:prstGeom prst="rect">
            <a:avLst/>
          </a:prstGeom>
          <a:ln w="12700">
            <a:solidFill>
              <a:schemeClr val="tx1"/>
            </a:solidFill>
          </a:ln>
        </p:spPr>
      </p:pic>
      <p:sp>
        <p:nvSpPr>
          <p:cNvPr id="7" name="矩形 6"/>
          <p:cNvSpPr/>
          <p:nvPr/>
        </p:nvSpPr>
        <p:spPr>
          <a:xfrm>
            <a:off x="1015365" y="382270"/>
            <a:ext cx="1463040" cy="2940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3"/>
            </p:custDataLst>
          </p:nvPr>
        </p:nvSpPr>
        <p:spPr>
          <a:xfrm>
            <a:off x="3074035" y="382270"/>
            <a:ext cx="1463040" cy="2940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7312025" y="397510"/>
            <a:ext cx="1598295" cy="2940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4805680" y="4290695"/>
            <a:ext cx="2181860" cy="343535"/>
          </a:xfrm>
          <a:prstGeom prst="rightArrow">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948555" y="2320925"/>
            <a:ext cx="2632075" cy="206121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3200" b="1">
                <a:solidFill>
                  <a:schemeClr val="accent2"/>
                </a:solidFill>
                <a:latin typeface="微软雅黑" panose="020B0503020204020204" charset="-122"/>
                <a:ea typeface="微软雅黑" panose="020B0503020204020204" charset="-122"/>
              </a:rPr>
              <a:t>精细计划</a:t>
            </a:r>
            <a:endParaRPr lang="zh-CN" altLang="en-US" sz="3200" b="1">
              <a:solidFill>
                <a:schemeClr val="accent2"/>
              </a:solidFill>
              <a:latin typeface="微软雅黑" panose="020B0503020204020204" charset="-122"/>
              <a:ea typeface="微软雅黑" panose="020B0503020204020204" charset="-122"/>
            </a:endParaRPr>
          </a:p>
          <a:p>
            <a:pPr algn="l"/>
            <a:r>
              <a:rPr lang="zh-CN" altLang="en-US" sz="3200" b="1">
                <a:solidFill>
                  <a:srgbClr val="1D41D5"/>
                </a:solidFill>
                <a:latin typeface="微软雅黑" panose="020B0503020204020204" charset="-122"/>
                <a:ea typeface="微软雅黑" panose="020B0503020204020204" charset="-122"/>
              </a:rPr>
              <a:t>落实开展</a:t>
            </a:r>
            <a:endParaRPr lang="zh-CN" altLang="en-US" sz="3200" b="1">
              <a:solidFill>
                <a:srgbClr val="1D41D5"/>
              </a:solidFill>
              <a:latin typeface="微软雅黑" panose="020B0503020204020204" charset="-122"/>
              <a:ea typeface="微软雅黑" panose="020B0503020204020204" charset="-122"/>
            </a:endParaRPr>
          </a:p>
          <a:p>
            <a:pPr algn="l"/>
            <a:r>
              <a:rPr lang="zh-CN" altLang="en-US" sz="3200" b="1">
                <a:solidFill>
                  <a:srgbClr val="D711CB"/>
                </a:solidFill>
                <a:latin typeface="微软雅黑" panose="020B0503020204020204" charset="-122"/>
                <a:ea typeface="微软雅黑" panose="020B0503020204020204" charset="-122"/>
              </a:rPr>
              <a:t>追踪效果</a:t>
            </a:r>
            <a:endParaRPr lang="zh-CN" altLang="en-US" sz="3200" b="1">
              <a:solidFill>
                <a:srgbClr val="1D41D5"/>
              </a:solidFill>
              <a:latin typeface="微软雅黑" panose="020B0503020204020204" charset="-122"/>
              <a:ea typeface="微软雅黑" panose="020B0503020204020204" charset="-122"/>
            </a:endParaRPr>
          </a:p>
          <a:p>
            <a:pPr algn="l"/>
            <a:r>
              <a:rPr lang="zh-CN" altLang="en-US" sz="3200" b="1">
                <a:solidFill>
                  <a:srgbClr val="0DA53B"/>
                </a:solidFill>
                <a:latin typeface="微软雅黑" panose="020B0503020204020204" charset="-122"/>
                <a:ea typeface="微软雅黑" panose="020B0503020204020204" charset="-122"/>
              </a:rPr>
              <a:t>持续完善</a:t>
            </a:r>
            <a:endParaRPr lang="zh-CN" altLang="en-US" sz="3200" b="1">
              <a:solidFill>
                <a:srgbClr val="0DA53B"/>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1"/>
          <a:stretch>
            <a:fillRect/>
          </a:stretch>
        </p:blipFill>
        <p:spPr>
          <a:xfrm>
            <a:off x="1232535" y="332105"/>
            <a:ext cx="5139055" cy="6209030"/>
          </a:xfrm>
          <a:prstGeom prst="rect">
            <a:avLst/>
          </a:prstGeom>
        </p:spPr>
      </p:pic>
      <p:pic>
        <p:nvPicPr>
          <p:cNvPr id="5" name="图片 4"/>
          <p:cNvPicPr>
            <a:picLocks noChangeAspect="1"/>
          </p:cNvPicPr>
          <p:nvPr/>
        </p:nvPicPr>
        <p:blipFill>
          <a:blip r:embed="rId2"/>
          <a:stretch>
            <a:fillRect/>
          </a:stretch>
        </p:blipFill>
        <p:spPr>
          <a:xfrm>
            <a:off x="6483985" y="332105"/>
            <a:ext cx="5401945" cy="6209030"/>
          </a:xfrm>
          <a:prstGeom prst="rect">
            <a:avLst/>
          </a:prstGeom>
        </p:spPr>
      </p:pic>
      <p:sp>
        <p:nvSpPr>
          <p:cNvPr id="2" name="文本框 1"/>
          <p:cNvSpPr txBox="1"/>
          <p:nvPr/>
        </p:nvSpPr>
        <p:spPr>
          <a:xfrm>
            <a:off x="354965" y="361315"/>
            <a:ext cx="736600" cy="6179185"/>
          </a:xfrm>
          <a:prstGeom prst="rect">
            <a:avLst/>
          </a:prstGeom>
          <a:solidFill>
            <a:srgbClr val="FFC000"/>
          </a:solidFill>
        </p:spPr>
        <p:txBody>
          <a:bodyPr vert="eaVert" wrap="square">
            <a:spAutoFit/>
            <a:extLst>
              <a:ext uri="{4A0BC546-FE56-4ADE-93B0-CB8AF2F6F144}">
                <wpsdc:textFrameExt xmlns:wpsdc="http://www.wps.cn/officeDocument/2022/drawingmlCustomData" type="text"/>
              </a:ext>
            </a:extLst>
          </a:bodyPr>
          <a:p>
            <a:pPr algn="ctr"/>
            <a:r>
              <a:rPr lang="zh-CN" altLang="en-US" sz="3600" b="1">
                <a:latin typeface="Arial" panose="020B0604020202020204" pitchFamily="34" charset="0"/>
                <a:ea typeface="微软雅黑" panose="020B0503020204020204" charset="-122"/>
              </a:rPr>
              <a:t>整体部署</a:t>
            </a:r>
            <a:r>
              <a:rPr lang="zh-CN" altLang="en-US" sz="3600" b="1">
                <a:latin typeface="微软雅黑" panose="020B0503020204020204" charset="-122"/>
                <a:ea typeface="微软雅黑" panose="020B0503020204020204" charset="-122"/>
              </a:rPr>
              <a:t>·</a:t>
            </a:r>
            <a:r>
              <a:rPr lang="zh-CN" altLang="en-US" sz="3600" b="1">
                <a:latin typeface="Arial" panose="020B0604020202020204" pitchFamily="34" charset="0"/>
                <a:ea typeface="微软雅黑" panose="020B0503020204020204" charset="-122"/>
              </a:rPr>
              <a:t>细处落实（选编）</a:t>
            </a:r>
            <a:endParaRPr lang="zh-CN" altLang="en-US" sz="3600" b="1">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1"/>
          <a:stretch>
            <a:fillRect/>
          </a:stretch>
        </p:blipFill>
        <p:spPr>
          <a:xfrm>
            <a:off x="1238885" y="358775"/>
            <a:ext cx="5092065" cy="6176645"/>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6497955" y="358775"/>
            <a:ext cx="5332095" cy="6177280"/>
          </a:xfrm>
          <a:prstGeom prst="rect">
            <a:avLst/>
          </a:prstGeom>
          <a:ln>
            <a:solidFill>
              <a:schemeClr val="tx1"/>
            </a:solidFill>
          </a:ln>
        </p:spPr>
      </p:pic>
      <p:sp>
        <p:nvSpPr>
          <p:cNvPr id="5" name="文本框 4"/>
          <p:cNvSpPr txBox="1"/>
          <p:nvPr>
            <p:custDataLst>
              <p:tags r:id="rId3"/>
            </p:custDataLst>
          </p:nvPr>
        </p:nvSpPr>
        <p:spPr>
          <a:xfrm>
            <a:off x="354965" y="361315"/>
            <a:ext cx="736600" cy="6179185"/>
          </a:xfrm>
          <a:prstGeom prst="rect">
            <a:avLst/>
          </a:prstGeom>
          <a:solidFill>
            <a:srgbClr val="FFC000"/>
          </a:solidFill>
        </p:spPr>
        <p:txBody>
          <a:bodyPr vert="eaVert" wrap="square">
            <a:spAutoFit/>
            <a:extLst>
              <a:ext uri="{4A0BC546-FE56-4ADE-93B0-CB8AF2F6F144}">
                <wpsdc:textFrameExt xmlns:wpsdc="http://www.wps.cn/officeDocument/2022/drawingmlCustomData" type="text"/>
              </a:ext>
            </a:extLst>
          </a:bodyPr>
          <a:p>
            <a:pPr algn="ctr"/>
            <a:r>
              <a:rPr lang="zh-CN" altLang="en-US" sz="3600" b="1">
                <a:latin typeface="Arial" panose="020B0604020202020204" pitchFamily="34" charset="0"/>
                <a:ea typeface="微软雅黑" panose="020B0503020204020204" charset="-122"/>
              </a:rPr>
              <a:t>整体部署</a:t>
            </a:r>
            <a:r>
              <a:rPr lang="zh-CN" altLang="en-US" sz="3600" b="1">
                <a:latin typeface="微软雅黑" panose="020B0503020204020204" charset="-122"/>
                <a:ea typeface="微软雅黑" panose="020B0503020204020204" charset="-122"/>
              </a:rPr>
              <a:t>·</a:t>
            </a:r>
            <a:r>
              <a:rPr lang="zh-CN" altLang="en-US" sz="3600" b="1">
                <a:latin typeface="Arial" panose="020B0604020202020204" pitchFamily="34" charset="0"/>
                <a:ea typeface="微软雅黑" panose="020B0503020204020204" charset="-122"/>
              </a:rPr>
              <a:t>细处落实（选编）</a:t>
            </a:r>
            <a:endParaRPr lang="zh-CN" altLang="en-US" sz="3600" b="1">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1"/>
          <a:stretch>
            <a:fillRect/>
          </a:stretch>
        </p:blipFill>
        <p:spPr>
          <a:xfrm>
            <a:off x="284520" y="488766"/>
            <a:ext cx="6321180" cy="5735692"/>
          </a:xfrm>
          <a:prstGeom prst="rect">
            <a:avLst/>
          </a:prstGeom>
        </p:spPr>
      </p:pic>
      <p:sp>
        <p:nvSpPr>
          <p:cNvPr id="6" name="文本框 5"/>
          <p:cNvSpPr txBox="1"/>
          <p:nvPr/>
        </p:nvSpPr>
        <p:spPr>
          <a:xfrm>
            <a:off x="398145" y="187960"/>
            <a:ext cx="3307080" cy="829945"/>
          </a:xfrm>
          <a:prstGeom prst="rect">
            <a:avLst/>
          </a:prstGeom>
          <a:noFill/>
        </p:spPr>
        <p:txBody>
          <a:bodyPr wrap="square" rtlCol="0">
            <a:spAutoFit/>
          </a:bodyPr>
          <a:lstStyle/>
          <a:p>
            <a:pPr algn="l"/>
            <a:r>
              <a:rPr lang="en-US" altLang="zh-CN"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rPr>
              <a:t>Part 1</a:t>
            </a:r>
            <a:endParaRPr lang="en-US"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文本框 6"/>
          <p:cNvSpPr txBox="1"/>
          <p:nvPr/>
        </p:nvSpPr>
        <p:spPr>
          <a:xfrm>
            <a:off x="1216025" y="2375650"/>
            <a:ext cx="1602740" cy="1938020"/>
          </a:xfrm>
          <a:prstGeom prst="rect">
            <a:avLst/>
          </a:prstGeom>
          <a:solidFill>
            <a:schemeClr val="bg1"/>
          </a:solidFill>
        </p:spPr>
        <p:txBody>
          <a:bodyPr wrap="square" rtlCol="0">
            <a:spAutoFit/>
          </a:bodyPr>
          <a:lstStyle/>
          <a:p>
            <a:pPr algn="ctr"/>
            <a:r>
              <a:rPr lang="zh-CN" altLang="en-US" sz="4000" b="1" dirty="0">
                <a:latin typeface="微软雅黑" panose="020B0503020204020204" charset="-122"/>
                <a:ea typeface="微软雅黑" panose="020B0503020204020204" charset="-122"/>
              </a:rPr>
              <a:t>管理</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与</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过程</a:t>
            </a:r>
            <a:endParaRPr lang="zh-CN" altLang="en-US" sz="4000" b="1" dirty="0">
              <a:latin typeface="微软雅黑" panose="020B0503020204020204" charset="-122"/>
              <a:ea typeface="微软雅黑" panose="020B0503020204020204" charset="-122"/>
            </a:endParaRPr>
          </a:p>
        </p:txBody>
      </p:sp>
      <p:sp>
        <p:nvSpPr>
          <p:cNvPr id="8" name="文本框 7"/>
          <p:cNvSpPr txBox="1"/>
          <p:nvPr/>
        </p:nvSpPr>
        <p:spPr>
          <a:xfrm>
            <a:off x="4075402" y="1044694"/>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教研条件</a:t>
            </a:r>
            <a:endParaRPr lang="zh-CN" altLang="en-US" sz="3200" b="1" dirty="0">
              <a:latin typeface="微软雅黑" panose="020B0503020204020204" charset="-122"/>
              <a:ea typeface="微软雅黑" panose="020B0503020204020204" charset="-122"/>
            </a:endParaRPr>
          </a:p>
        </p:txBody>
      </p:sp>
      <p:sp>
        <p:nvSpPr>
          <p:cNvPr id="11" name="文本框 10"/>
          <p:cNvSpPr txBox="1"/>
          <p:nvPr/>
        </p:nvSpPr>
        <p:spPr>
          <a:xfrm>
            <a:off x="4085517" y="3052272"/>
            <a:ext cx="2062430" cy="58356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制度规划</a:t>
            </a:r>
            <a:endParaRPr lang="zh-CN" altLang="en-US" sz="3200" b="1" dirty="0">
              <a:latin typeface="微软雅黑" panose="020B0503020204020204" charset="-122"/>
              <a:ea typeface="微软雅黑" panose="020B0503020204020204" charset="-122"/>
            </a:endParaRPr>
          </a:p>
        </p:txBody>
      </p:sp>
      <p:sp>
        <p:nvSpPr>
          <p:cNvPr id="12" name="文本框 11"/>
          <p:cNvSpPr txBox="1"/>
          <p:nvPr/>
        </p:nvSpPr>
        <p:spPr>
          <a:xfrm>
            <a:off x="4074066" y="5065786"/>
            <a:ext cx="2062430" cy="58356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贯彻落实</a:t>
            </a:r>
            <a:endParaRPr lang="zh-CN" altLang="en-US" sz="3200" b="1" dirty="0">
              <a:latin typeface="微软雅黑" panose="020B0503020204020204" charset="-122"/>
              <a:ea typeface="微软雅黑" panose="020B0503020204020204" charset="-122"/>
            </a:endParaRPr>
          </a:p>
        </p:txBody>
      </p:sp>
      <p:sp>
        <p:nvSpPr>
          <p:cNvPr id="20" name="文本框 19"/>
          <p:cNvSpPr txBox="1"/>
          <p:nvPr/>
        </p:nvSpPr>
        <p:spPr>
          <a:xfrm>
            <a:off x="6317131" y="927136"/>
            <a:ext cx="5752989" cy="662554"/>
          </a:xfrm>
          <a:prstGeom prst="rect">
            <a:avLst/>
          </a:prstGeom>
          <a:noFill/>
        </p:spPr>
        <p:txBody>
          <a:bodyPr wrap="square" rtlCol="0">
            <a:spAutoFit/>
          </a:bodyPr>
          <a:lstStyle/>
          <a:p>
            <a:pPr>
              <a:lnSpc>
                <a:spcPct val="150000"/>
              </a:lnSpc>
            </a:pPr>
            <a:r>
              <a:rPr lang="zh-CN" altLang="en-US" sz="2800" b="1" dirty="0">
                <a:latin typeface="微软雅黑" panose="020B0503020204020204" charset="-122"/>
                <a:ea typeface="微软雅黑" panose="020B0503020204020204" charset="-122"/>
              </a:rPr>
              <a:t>时间、场地、资源（图书、网站）</a:t>
            </a:r>
            <a:endParaRPr lang="zh-CN" altLang="en-US" sz="2800" b="1" dirty="0">
              <a:latin typeface="微软雅黑" panose="020B0503020204020204" charset="-122"/>
              <a:ea typeface="微软雅黑" panose="020B0503020204020204" charset="-122"/>
            </a:endParaRPr>
          </a:p>
        </p:txBody>
      </p:sp>
      <p:sp>
        <p:nvSpPr>
          <p:cNvPr id="21" name="文本框 20"/>
          <p:cNvSpPr txBox="1"/>
          <p:nvPr/>
        </p:nvSpPr>
        <p:spPr>
          <a:xfrm>
            <a:off x="6322554" y="2571036"/>
            <a:ext cx="5604925" cy="1308884"/>
          </a:xfrm>
          <a:prstGeom prst="rect">
            <a:avLst/>
          </a:prstGeom>
          <a:noFill/>
        </p:spPr>
        <p:txBody>
          <a:bodyPr wrap="square" rtlCol="0">
            <a:spAutoFit/>
          </a:bodyPr>
          <a:lstStyle>
            <a:defPPr>
              <a:defRPr lang="en-US"/>
            </a:defPPr>
            <a:lvl1pPr>
              <a:lnSpc>
                <a:spcPct val="150000"/>
              </a:lnSpc>
              <a:defRPr sz="2800" b="1">
                <a:latin typeface="微软雅黑" panose="020B0503020204020204" charset="-122"/>
                <a:ea typeface="微软雅黑" panose="020B0503020204020204" charset="-122"/>
              </a:defRPr>
            </a:lvl1pPr>
          </a:lstStyle>
          <a:p>
            <a:r>
              <a:rPr lang="zh-CN" altLang="en-US" dirty="0"/>
              <a:t>学校相关制度、学科相应制度</a:t>
            </a:r>
            <a:endParaRPr lang="zh-CN" altLang="en-US" dirty="0"/>
          </a:p>
          <a:p>
            <a:r>
              <a:rPr lang="zh-CN" altLang="en-US" dirty="0">
                <a:sym typeface="+mn-ea"/>
              </a:rPr>
              <a:t>精细规划、氛围营造、分工落实</a:t>
            </a:r>
            <a:endParaRPr lang="zh-CN" altLang="en-US" dirty="0"/>
          </a:p>
        </p:txBody>
      </p:sp>
      <p:sp>
        <p:nvSpPr>
          <p:cNvPr id="13" name="文本框 12"/>
          <p:cNvSpPr txBox="1"/>
          <p:nvPr>
            <p:custDataLst>
              <p:tags r:id="rId2"/>
            </p:custDataLst>
          </p:nvPr>
        </p:nvSpPr>
        <p:spPr>
          <a:xfrm>
            <a:off x="6322695" y="4384188"/>
            <a:ext cx="5498465" cy="1955215"/>
          </a:xfrm>
          <a:prstGeom prst="rect">
            <a:avLst/>
          </a:prstGeom>
          <a:noFill/>
        </p:spPr>
        <p:txBody>
          <a:bodyPr wrap="square" rtlCol="0">
            <a:spAutoFit/>
          </a:bodyPr>
          <a:lstStyle>
            <a:defPPr>
              <a:defRPr lang="en-US"/>
            </a:defPPr>
            <a:lvl1pPr>
              <a:lnSpc>
                <a:spcPct val="150000"/>
              </a:lnSpc>
              <a:defRPr sz="2800" b="1">
                <a:latin typeface="微软雅黑" panose="020B0503020204020204" charset="-122"/>
                <a:ea typeface="微软雅黑" panose="020B0503020204020204" charset="-122"/>
              </a:defRPr>
            </a:lvl1pPr>
          </a:lstStyle>
          <a:p>
            <a:r>
              <a:rPr lang="zh-CN" altLang="en-US" dirty="0"/>
              <a:t>常规工作、集体研讨、校际交流</a:t>
            </a:r>
            <a:endParaRPr lang="zh-CN" altLang="en-US" dirty="0"/>
          </a:p>
          <a:p>
            <a:r>
              <a:rPr lang="zh-CN" altLang="en-US" dirty="0"/>
              <a:t>借力发展、课堂改革、专题发言</a:t>
            </a:r>
            <a:endParaRPr lang="zh-CN" altLang="en-US" dirty="0"/>
          </a:p>
          <a:p>
            <a:r>
              <a:rPr lang="zh-CN" altLang="en-US" dirty="0"/>
              <a:t>课题研究、</a:t>
            </a:r>
            <a:r>
              <a:rPr lang="zh-CN" altLang="en-US" dirty="0">
                <a:sym typeface="+mn-ea"/>
              </a:rPr>
              <a:t>青蓝工程、强师工程</a:t>
            </a:r>
            <a:endParaRPr lang="zh-CN" altLang="en-US" dirty="0"/>
          </a:p>
        </p:txBody>
      </p:sp>
      <p:sp>
        <p:nvSpPr>
          <p:cNvPr id="2" name="矩形 1"/>
          <p:cNvSpPr/>
          <p:nvPr/>
        </p:nvSpPr>
        <p:spPr>
          <a:xfrm>
            <a:off x="3757930" y="4384040"/>
            <a:ext cx="8005445" cy="2094230"/>
          </a:xfrm>
          <a:prstGeom prst="rect">
            <a:avLst/>
          </a:prstGeom>
          <a:noFill/>
          <a:ln w="228600">
            <a:solidFill>
              <a:srgbClr val="924BC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C:/Users/Dell/AppData/Local/Temp/picturecompress_20211105132602/output_1.pngoutput_1"/>
          <p:cNvPicPr>
            <a:picLocks noChangeAspect="1"/>
          </p:cNvPicPr>
          <p:nvPr/>
        </p:nvPicPr>
        <p:blipFill>
          <a:blip r:embed="rId1"/>
          <a:srcRect l="8464" r="32652"/>
          <a:stretch>
            <a:fillRect/>
          </a:stretch>
        </p:blipFill>
        <p:spPr>
          <a:xfrm>
            <a:off x="331892" y="1159435"/>
            <a:ext cx="3815720" cy="5384799"/>
          </a:xfrm>
          <a:prstGeom prst="rect">
            <a:avLst/>
          </a:prstGeom>
          <a:ln>
            <a:solidFill>
              <a:srgbClr val="000000"/>
            </a:solidFill>
          </a:ln>
        </p:spPr>
      </p:pic>
      <p:pic>
        <p:nvPicPr>
          <p:cNvPr id="7" name="图片 6" descr="C:/Users/Dell/AppData/Local/Temp/picturecompress_20211105132947/output_1.pngoutput_1"/>
          <p:cNvPicPr>
            <a:picLocks noChangeAspect="1"/>
          </p:cNvPicPr>
          <p:nvPr/>
        </p:nvPicPr>
        <p:blipFill>
          <a:blip r:embed="rId2"/>
          <a:srcRect l="9890" t="29562" r="3696" b="1970"/>
          <a:stretch>
            <a:fillRect/>
          </a:stretch>
        </p:blipFill>
        <p:spPr>
          <a:xfrm>
            <a:off x="4244264" y="1159435"/>
            <a:ext cx="7789621" cy="5471235"/>
          </a:xfrm>
          <a:prstGeom prst="rect">
            <a:avLst/>
          </a:prstGeom>
          <a:ln>
            <a:solidFill>
              <a:srgbClr val="000000"/>
            </a:solidFill>
          </a:ln>
        </p:spPr>
      </p:pic>
      <p:sp>
        <p:nvSpPr>
          <p:cNvPr id="23" name="矩形 2"/>
          <p:cNvSpPr txBox="1"/>
          <p:nvPr>
            <p:custDataLst>
              <p:tags r:id="rId3"/>
            </p:custDataLst>
          </p:nvPr>
        </p:nvSpPr>
        <p:spPr>
          <a:xfrm>
            <a:off x="368935" y="289560"/>
            <a:ext cx="11427460" cy="82994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导学案</a:t>
            </a: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结构范式的打磨（选编）</a:t>
            </a:r>
            <a:endPar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C:/Users/Dell/AppData/Local/Temp/picturecompress_20211105132722/output_1.pngoutput_1"/>
          <p:cNvPicPr>
            <a:picLocks noChangeAspect="1"/>
          </p:cNvPicPr>
          <p:nvPr/>
        </p:nvPicPr>
        <p:blipFill rotWithShape="1">
          <a:blip r:embed="rId1"/>
          <a:srcRect l="21676" t="11274"/>
          <a:stretch>
            <a:fillRect/>
          </a:stretch>
        </p:blipFill>
        <p:spPr>
          <a:xfrm>
            <a:off x="336762" y="1147482"/>
            <a:ext cx="6301456" cy="5427579"/>
          </a:xfrm>
          <a:prstGeom prst="rect">
            <a:avLst/>
          </a:prstGeom>
          <a:ln>
            <a:solidFill>
              <a:srgbClr val="000000"/>
            </a:solidFill>
          </a:ln>
        </p:spPr>
      </p:pic>
      <p:pic>
        <p:nvPicPr>
          <p:cNvPr id="8" name="图片 7" descr="C:/Users/Dell/AppData/Local/Temp/picturecompress_20211105133100/output_1.pngoutput_1"/>
          <p:cNvPicPr>
            <a:picLocks noChangeAspect="1"/>
          </p:cNvPicPr>
          <p:nvPr/>
        </p:nvPicPr>
        <p:blipFill rotWithShape="1">
          <a:blip r:embed="rId2"/>
          <a:srcRect l="18555" t="7750" r="18848" b="14955"/>
          <a:stretch>
            <a:fillRect/>
          </a:stretch>
        </p:blipFill>
        <p:spPr>
          <a:xfrm>
            <a:off x="6715736" y="1145557"/>
            <a:ext cx="5113838" cy="5427579"/>
          </a:xfrm>
          <a:prstGeom prst="rect">
            <a:avLst/>
          </a:prstGeom>
          <a:ln>
            <a:solidFill>
              <a:srgbClr val="000000"/>
            </a:solidFill>
          </a:ln>
        </p:spPr>
      </p:pic>
      <p:sp>
        <p:nvSpPr>
          <p:cNvPr id="23" name="矩形 2"/>
          <p:cNvSpPr txBox="1"/>
          <p:nvPr>
            <p:custDataLst>
              <p:tags r:id="rId3"/>
            </p:custDataLst>
          </p:nvPr>
        </p:nvSpPr>
        <p:spPr>
          <a:xfrm>
            <a:off x="368935" y="289560"/>
            <a:ext cx="11427460" cy="82994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教材的研读</a:t>
            </a: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与问题链</a:t>
            </a:r>
            <a:r>
              <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rPr>
              <a:t>设计的打磨（选编）</a:t>
            </a:r>
            <a:endParaRPr lang="zh-CN" altLang="en-US" sz="4000" b="1"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0" y="204996"/>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1"/>
          <a:srcRect t="4955" b="49753"/>
          <a:stretch>
            <a:fillRect/>
          </a:stretch>
        </p:blipFill>
        <p:spPr>
          <a:xfrm>
            <a:off x="4083685" y="2319020"/>
            <a:ext cx="3742690" cy="4226560"/>
          </a:xfrm>
          <a:prstGeom prst="rect">
            <a:avLst/>
          </a:prstGeom>
          <a:ln>
            <a:solidFill>
              <a:schemeClr val="tx1"/>
            </a:solidFill>
          </a:ln>
        </p:spPr>
      </p:pic>
      <p:pic>
        <p:nvPicPr>
          <p:cNvPr id="4" name="图片 3"/>
          <p:cNvPicPr>
            <a:picLocks noChangeAspect="1"/>
          </p:cNvPicPr>
          <p:nvPr>
            <p:custDataLst>
              <p:tags r:id="rId2"/>
            </p:custDataLst>
          </p:nvPr>
        </p:nvPicPr>
        <p:blipFill>
          <a:blip r:embed="rId3"/>
          <a:srcRect t="3582" b="5384"/>
          <a:stretch>
            <a:fillRect/>
          </a:stretch>
        </p:blipFill>
        <p:spPr>
          <a:xfrm>
            <a:off x="327025" y="321945"/>
            <a:ext cx="3607435" cy="6223635"/>
          </a:xfrm>
          <a:prstGeom prst="rect">
            <a:avLst/>
          </a:prstGeom>
          <a:ln>
            <a:solidFill>
              <a:schemeClr val="tx1"/>
            </a:solidFill>
          </a:ln>
        </p:spPr>
      </p:pic>
      <p:sp>
        <p:nvSpPr>
          <p:cNvPr id="5" name="文本框 4"/>
          <p:cNvSpPr txBox="1"/>
          <p:nvPr>
            <p:custDataLst>
              <p:tags r:id="rId4"/>
            </p:custDataLst>
          </p:nvPr>
        </p:nvSpPr>
        <p:spPr>
          <a:xfrm>
            <a:off x="4068445" y="321945"/>
            <a:ext cx="7781290" cy="922020"/>
          </a:xfrm>
          <a:prstGeom prst="rect">
            <a:avLst/>
          </a:prstGeom>
          <a:solidFill>
            <a:srgbClr val="FFC000"/>
          </a:solidFill>
          <a:ln w="9525">
            <a:noFill/>
          </a:ln>
        </p:spPr>
        <p:txBody>
          <a:bodyPr wrap="square" anchor="t">
            <a:spAutoFit/>
          </a:bodyPr>
          <a:lstStyle/>
          <a:p>
            <a:pPr algn="ctr">
              <a:lnSpc>
                <a:spcPct val="100000"/>
              </a:lnSpc>
              <a:spcBef>
                <a:spcPct val="50000"/>
              </a:spcBef>
            </a:pPr>
            <a:r>
              <a:rPr lang="zh-CN" altLang="en-US" sz="5400" b="1" dirty="0">
                <a:solidFill>
                  <a:srgbClr val="000000"/>
                </a:solidFill>
                <a:latin typeface="微软雅黑" panose="020B0503020204020204" charset="-122"/>
                <a:ea typeface="微软雅黑" panose="020B0503020204020204" charset="-122"/>
                <a:cs typeface="微软雅黑" panose="020B0503020204020204" charset="-122"/>
              </a:rPr>
              <a:t>团结</a:t>
            </a:r>
            <a:r>
              <a:rPr lang="en-US" altLang="zh-CN" sz="5400" b="1"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5400" b="1" dirty="0">
                <a:solidFill>
                  <a:srgbClr val="000000"/>
                </a:solidFill>
                <a:latin typeface="微软雅黑" panose="020B0503020204020204" charset="-122"/>
                <a:ea typeface="微软雅黑" panose="020B0503020204020204" charset="-122"/>
                <a:cs typeface="微软雅黑" panose="020B0503020204020204" charset="-122"/>
              </a:rPr>
              <a:t>合作</a:t>
            </a:r>
            <a:r>
              <a:rPr lang="en-US" altLang="zh-CN" sz="5400" b="1"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5400" b="1" dirty="0">
                <a:solidFill>
                  <a:srgbClr val="000000"/>
                </a:solidFill>
                <a:latin typeface="微软雅黑" panose="020B0503020204020204" charset="-122"/>
                <a:ea typeface="微软雅黑" panose="020B0503020204020204" charset="-122"/>
                <a:cs typeface="微软雅黑" panose="020B0503020204020204" charset="-122"/>
              </a:rPr>
              <a:t>共享</a:t>
            </a:r>
            <a:r>
              <a:rPr lang="en-US" altLang="zh-CN" sz="5400" b="1"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5400" b="1" dirty="0">
                <a:solidFill>
                  <a:srgbClr val="000000"/>
                </a:solidFill>
                <a:latin typeface="微软雅黑" panose="020B0503020204020204" charset="-122"/>
                <a:ea typeface="微软雅黑" panose="020B0503020204020204" charset="-122"/>
                <a:cs typeface="微软雅黑" panose="020B0503020204020204" charset="-122"/>
              </a:rPr>
              <a:t>共进</a:t>
            </a:r>
            <a:endParaRPr lang="zh-CN" altLang="en-US" sz="5400" b="1"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custDataLst>
              <p:tags r:id="rId5"/>
            </p:custDataLst>
          </p:nvPr>
        </p:nvPicPr>
        <p:blipFill>
          <a:blip r:embed="rId6"/>
          <a:srcRect t="50180" b="9758"/>
          <a:stretch>
            <a:fillRect/>
          </a:stretch>
        </p:blipFill>
        <p:spPr>
          <a:xfrm>
            <a:off x="7955915" y="2319655"/>
            <a:ext cx="3894455" cy="4225290"/>
          </a:xfrm>
          <a:prstGeom prst="rect">
            <a:avLst/>
          </a:prstGeom>
          <a:ln>
            <a:solidFill>
              <a:schemeClr val="tx1"/>
            </a:solidFill>
          </a:ln>
        </p:spPr>
      </p:pic>
      <p:sp>
        <p:nvSpPr>
          <p:cNvPr id="18" name="Rectangle 2"/>
          <p:cNvSpPr/>
          <p:nvPr>
            <p:custDataLst>
              <p:tags r:id="rId7"/>
            </p:custDataLst>
          </p:nvPr>
        </p:nvSpPr>
        <p:spPr>
          <a:xfrm>
            <a:off x="4812030" y="1379220"/>
            <a:ext cx="6436995" cy="838200"/>
          </a:xfrm>
          <a:prstGeom prst="rect">
            <a:avLst/>
          </a:prstGeom>
          <a:solidFill>
            <a:schemeClr val="tx1"/>
          </a:solidFill>
          <a:ln w="9525">
            <a:noFill/>
          </a:ln>
        </p:spPr>
        <p:txBody>
          <a:bodyPr wrap="square" anchor="ctr">
            <a:noAutofit/>
          </a:bodyPr>
          <a:lstStyle/>
          <a:p>
            <a:pPr>
              <a:lnSpc>
                <a:spcPct val="100000"/>
              </a:lnSpc>
            </a:pPr>
            <a:r>
              <a:rPr lang="zh-CN" altLang="en-US" sz="4000" b="1" dirty="0">
                <a:solidFill>
                  <a:srgbClr val="FF0000"/>
                </a:solidFill>
                <a:latin typeface="华文中宋" panose="02010600040101010101" charset="-122"/>
                <a:ea typeface="华文中宋" panose="02010600040101010101" charset="-122"/>
              </a:rPr>
              <a:t>惜缘分、互帮助、共成长！</a:t>
            </a:r>
            <a:endParaRPr lang="zh-CN" altLang="en-US" sz="4000" b="1" dirty="0">
              <a:solidFill>
                <a:srgbClr val="FF0000"/>
              </a:solidFill>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3"/>
          <p:cNvGrpSpPr/>
          <p:nvPr/>
        </p:nvGrpSpPr>
        <p:grpSpPr>
          <a:xfrm>
            <a:off x="284520" y="533098"/>
            <a:ext cx="6455432" cy="5735692"/>
            <a:chOff x="284520" y="776941"/>
            <a:chExt cx="6455432" cy="5735692"/>
          </a:xfrm>
        </p:grpSpPr>
        <p:pic>
          <p:nvPicPr>
            <p:cNvPr id="5" name="图片 4"/>
            <p:cNvPicPr>
              <a:picLocks noChangeAspect="1"/>
            </p:cNvPicPr>
            <p:nvPr/>
          </p:nvPicPr>
          <p:blipFill>
            <a:blip r:embed="rId1"/>
            <a:stretch>
              <a:fillRect/>
            </a:stretch>
          </p:blipFill>
          <p:spPr>
            <a:xfrm>
              <a:off x="284520" y="776941"/>
              <a:ext cx="6321180" cy="5735692"/>
            </a:xfrm>
            <a:prstGeom prst="rect">
              <a:avLst/>
            </a:prstGeom>
          </p:spPr>
        </p:pic>
        <p:sp>
          <p:nvSpPr>
            <p:cNvPr id="8" name="文本框 7"/>
            <p:cNvSpPr txBox="1"/>
            <p:nvPr/>
          </p:nvSpPr>
          <p:spPr>
            <a:xfrm>
              <a:off x="4075402" y="1332869"/>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教师发展</a:t>
              </a:r>
              <a:endParaRPr lang="zh-CN" altLang="en-US" sz="3200" b="1" dirty="0">
                <a:latin typeface="微软雅黑" panose="020B0503020204020204" charset="-122"/>
                <a:ea typeface="微软雅黑" panose="020B0503020204020204" charset="-122"/>
              </a:endParaRPr>
            </a:p>
          </p:txBody>
        </p:sp>
        <p:sp>
          <p:nvSpPr>
            <p:cNvPr id="12" name="文本框 11"/>
            <p:cNvSpPr txBox="1"/>
            <p:nvPr/>
          </p:nvSpPr>
          <p:spPr>
            <a:xfrm>
              <a:off x="4074066" y="5353961"/>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学生发展</a:t>
              </a:r>
              <a:endParaRPr lang="zh-CN" altLang="en-US" sz="3200" b="1" dirty="0">
                <a:latin typeface="微软雅黑" panose="020B0503020204020204" charset="-122"/>
                <a:ea typeface="微软雅黑" panose="020B0503020204020204" charset="-122"/>
              </a:endParaRPr>
            </a:p>
          </p:txBody>
        </p:sp>
        <p:sp>
          <p:nvSpPr>
            <p:cNvPr id="2" name="矩形 1"/>
            <p:cNvSpPr/>
            <p:nvPr/>
          </p:nvSpPr>
          <p:spPr>
            <a:xfrm>
              <a:off x="3364758" y="3018114"/>
              <a:ext cx="3375194" cy="1267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文本框 10"/>
          <p:cNvSpPr txBox="1"/>
          <p:nvPr>
            <p:custDataLst>
              <p:tags r:id="rId2"/>
            </p:custDataLst>
          </p:nvPr>
        </p:nvSpPr>
        <p:spPr>
          <a:xfrm>
            <a:off x="398145" y="187960"/>
            <a:ext cx="3307080" cy="829945"/>
          </a:xfrm>
          <a:prstGeom prst="rect">
            <a:avLst/>
          </a:prstGeom>
          <a:noFill/>
        </p:spPr>
        <p:txBody>
          <a:bodyPr wrap="square" rtlCol="0">
            <a:spAutoFit/>
          </a:bodyPr>
          <a:lstStyle/>
          <a:p>
            <a:pPr algn="l"/>
            <a:r>
              <a:rPr lang="en-US" altLang="zh-CN"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rPr>
              <a:t>Part 2</a:t>
            </a:r>
            <a:endParaRPr lang="en-US"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6377940" y="4349847"/>
            <a:ext cx="5409565" cy="1685911"/>
          </a:xfrm>
          <a:prstGeom prst="rect">
            <a:avLst/>
          </a:prstGeom>
          <a:noFill/>
        </p:spPr>
        <p:txBody>
          <a:bodyPr wrap="square" rtlCol="0">
            <a:spAutoFit/>
          </a:bodyPr>
          <a:lstStyle/>
          <a:p>
            <a:pPr>
              <a:lnSpc>
                <a:spcPct val="200000"/>
              </a:lnSpc>
            </a:pPr>
            <a:r>
              <a:rPr lang="zh-CN" altLang="en-US" sz="2800" b="1" dirty="0">
                <a:latin typeface="微软雅黑" panose="020B0503020204020204" charset="-122"/>
                <a:ea typeface="微软雅黑" panose="020B0503020204020204" charset="-122"/>
              </a:rPr>
              <a:t>学法指导、历史学科思维与素养</a:t>
            </a:r>
            <a:endParaRPr lang="zh-CN" altLang="en-US" sz="2800" b="1" dirty="0">
              <a:latin typeface="微软雅黑" panose="020B0503020204020204" charset="-122"/>
              <a:ea typeface="微软雅黑" panose="020B0503020204020204" charset="-122"/>
            </a:endParaRPr>
          </a:p>
          <a:p>
            <a:pPr>
              <a:lnSpc>
                <a:spcPct val="200000"/>
              </a:lnSpc>
            </a:pPr>
            <a:r>
              <a:rPr lang="zh-CN" altLang="en-US" sz="2800" b="1" dirty="0">
                <a:latin typeface="微软雅黑" panose="020B0503020204020204" charset="-122"/>
                <a:ea typeface="微软雅黑" panose="020B0503020204020204" charset="-122"/>
              </a:rPr>
              <a:t>创新作业、第二课堂、学习成效</a:t>
            </a:r>
            <a:endParaRPr lang="zh-CN" altLang="en-US" sz="2800" b="1" dirty="0">
              <a:latin typeface="微软雅黑" panose="020B0503020204020204" charset="-122"/>
              <a:ea typeface="微软雅黑" panose="020B0503020204020204" charset="-122"/>
            </a:endParaRPr>
          </a:p>
        </p:txBody>
      </p:sp>
      <p:sp>
        <p:nvSpPr>
          <p:cNvPr id="13" name="文本框 12"/>
          <p:cNvSpPr txBox="1"/>
          <p:nvPr>
            <p:custDataLst>
              <p:tags r:id="rId4"/>
            </p:custDataLst>
          </p:nvPr>
        </p:nvSpPr>
        <p:spPr>
          <a:xfrm>
            <a:off x="6377940" y="176236"/>
            <a:ext cx="5813425" cy="2547685"/>
          </a:xfrm>
          <a:prstGeom prst="rect">
            <a:avLst/>
          </a:prstGeom>
          <a:noFill/>
        </p:spPr>
        <p:txBody>
          <a:bodyPr wrap="square" rtlCol="0">
            <a:spAutoFit/>
          </a:bodyPr>
          <a:lstStyle/>
          <a:p>
            <a:pPr>
              <a:lnSpc>
                <a:spcPct val="200000"/>
              </a:lnSpc>
            </a:pPr>
            <a:r>
              <a:rPr lang="zh-CN" altLang="en-US" sz="2800" b="1" dirty="0">
                <a:latin typeface="微软雅黑" panose="020B0503020204020204" charset="-122"/>
                <a:ea typeface="微软雅黑" panose="020B0503020204020204" charset="-122"/>
              </a:rPr>
              <a:t>课改资源库、校本课程资源开发、</a:t>
            </a:r>
            <a:endParaRPr lang="zh-CN" altLang="en-US" sz="2800" b="1" dirty="0">
              <a:latin typeface="微软雅黑" panose="020B0503020204020204" charset="-122"/>
              <a:ea typeface="微软雅黑" panose="020B0503020204020204" charset="-122"/>
            </a:endParaRPr>
          </a:p>
          <a:p>
            <a:pPr>
              <a:lnSpc>
                <a:spcPct val="200000"/>
              </a:lnSpc>
            </a:pPr>
            <a:r>
              <a:rPr lang="zh-CN" altLang="en-US" sz="2800" b="1" dirty="0">
                <a:latin typeface="微软雅黑" panose="020B0503020204020204" charset="-122"/>
                <a:ea typeface="微软雅黑" panose="020B0503020204020204" charset="-122"/>
              </a:rPr>
              <a:t>教学业绩、教研能力、</a:t>
            </a:r>
            <a:r>
              <a:rPr lang="zh-CN" altLang="en-US" sz="2800" b="1" dirty="0">
                <a:latin typeface="微软雅黑" panose="020B0503020204020204" charset="-122"/>
                <a:ea typeface="微软雅黑" panose="020B0503020204020204" charset="-122"/>
                <a:sym typeface="+mn-ea"/>
              </a:rPr>
              <a:t>专业发展、</a:t>
            </a:r>
            <a:endParaRPr lang="zh-CN" altLang="en-US" sz="2800" b="1" dirty="0">
              <a:latin typeface="微软雅黑" panose="020B0503020204020204" charset="-122"/>
              <a:ea typeface="微软雅黑" panose="020B0503020204020204" charset="-122"/>
              <a:sym typeface="+mn-ea"/>
            </a:endParaRPr>
          </a:p>
          <a:p>
            <a:pPr>
              <a:lnSpc>
                <a:spcPct val="200000"/>
              </a:lnSpc>
            </a:pPr>
            <a:r>
              <a:rPr lang="zh-CN" altLang="en-US" sz="2800" b="1" dirty="0">
                <a:latin typeface="微软雅黑" panose="020B0503020204020204" charset="-122"/>
                <a:ea typeface="微软雅黑" panose="020B0503020204020204" charset="-122"/>
              </a:rPr>
              <a:t>生命力、学习力、辐射力、影响力</a:t>
            </a:r>
            <a:endParaRPr lang="zh-CN" altLang="en-US" sz="2800" b="1" dirty="0">
              <a:latin typeface="微软雅黑" panose="020B0503020204020204" charset="-122"/>
              <a:ea typeface="微软雅黑" panose="020B0503020204020204" charset="-122"/>
            </a:endParaRPr>
          </a:p>
        </p:txBody>
      </p:sp>
      <p:sp>
        <p:nvSpPr>
          <p:cNvPr id="17" name="文本框 16"/>
          <p:cNvSpPr txBox="1"/>
          <p:nvPr>
            <p:custDataLst>
              <p:tags r:id="rId5"/>
            </p:custDataLst>
          </p:nvPr>
        </p:nvSpPr>
        <p:spPr>
          <a:xfrm>
            <a:off x="1216025" y="2419982"/>
            <a:ext cx="1602740" cy="1938020"/>
          </a:xfrm>
          <a:prstGeom prst="rect">
            <a:avLst/>
          </a:prstGeom>
          <a:solidFill>
            <a:schemeClr val="bg1"/>
          </a:solidFill>
        </p:spPr>
        <p:txBody>
          <a:bodyPr wrap="square" rtlCol="0">
            <a:spAutoFit/>
          </a:bodyPr>
          <a:lstStyle/>
          <a:p>
            <a:pPr algn="ctr"/>
            <a:r>
              <a:rPr lang="zh-CN" altLang="en-US" sz="4000" b="1" dirty="0">
                <a:latin typeface="微软雅黑" panose="020B0503020204020204" charset="-122"/>
                <a:ea typeface="微软雅黑" panose="020B0503020204020204" charset="-122"/>
              </a:rPr>
              <a:t>成效</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与</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特色</a:t>
            </a:r>
            <a:endParaRPr lang="zh-CN" altLang="en-US" sz="4000" b="1" dirty="0">
              <a:latin typeface="微软雅黑" panose="020B0503020204020204" charset="-122"/>
              <a:ea typeface="微软雅黑" panose="020B0503020204020204" charset="-122"/>
            </a:endParaRPr>
          </a:p>
        </p:txBody>
      </p:sp>
      <p:sp>
        <p:nvSpPr>
          <p:cNvPr id="7" name="矩形 6"/>
          <p:cNvSpPr/>
          <p:nvPr>
            <p:custDataLst>
              <p:tags r:id="rId6"/>
            </p:custDataLst>
          </p:nvPr>
        </p:nvSpPr>
        <p:spPr>
          <a:xfrm>
            <a:off x="3757930" y="379095"/>
            <a:ext cx="8153400" cy="2733675"/>
          </a:xfrm>
          <a:prstGeom prst="rect">
            <a:avLst/>
          </a:prstGeom>
          <a:noFill/>
          <a:ln w="228600">
            <a:solidFill>
              <a:srgbClr val="924BC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descr="省课题立项（黄若静）"/>
          <p:cNvPicPr>
            <a:picLocks noChangeAspect="1"/>
          </p:cNvPicPr>
          <p:nvPr>
            <p:custDataLst>
              <p:tags r:id="rId1"/>
            </p:custDataLst>
          </p:nvPr>
        </p:nvPicPr>
        <p:blipFill>
          <a:blip r:embed="rId2"/>
          <a:srcRect t="7269" b="9104"/>
          <a:stretch>
            <a:fillRect/>
          </a:stretch>
        </p:blipFill>
        <p:spPr>
          <a:xfrm>
            <a:off x="410698" y="1661761"/>
            <a:ext cx="4228420" cy="4906624"/>
          </a:xfrm>
          <a:prstGeom prst="rect">
            <a:avLst/>
          </a:prstGeom>
        </p:spPr>
      </p:pic>
      <p:pic>
        <p:nvPicPr>
          <p:cNvPr id="18" name="图片 17" descr="C:/Users/Dell/AppData/Local/Temp/picturecompress_20211103153527/output_1.jpgoutput_1"/>
          <p:cNvPicPr>
            <a:picLocks noChangeAspect="1"/>
          </p:cNvPicPr>
          <p:nvPr/>
        </p:nvPicPr>
        <p:blipFill>
          <a:blip r:embed="rId3"/>
          <a:srcRect l="5245" t="2031" r="3582" b="1358"/>
          <a:stretch>
            <a:fillRect/>
          </a:stretch>
        </p:blipFill>
        <p:spPr>
          <a:xfrm>
            <a:off x="4712265" y="1661760"/>
            <a:ext cx="7146421" cy="4906624"/>
          </a:xfrm>
          <a:prstGeom prst="rect">
            <a:avLst/>
          </a:prstGeom>
        </p:spPr>
      </p:pic>
      <p:sp>
        <p:nvSpPr>
          <p:cNvPr id="19" name="矩形 18"/>
          <p:cNvSpPr/>
          <p:nvPr/>
        </p:nvSpPr>
        <p:spPr>
          <a:xfrm>
            <a:off x="1725141" y="4136355"/>
            <a:ext cx="2549812" cy="5175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036835" y="3519657"/>
            <a:ext cx="4236085" cy="3340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
          <p:cNvSpPr txBox="1"/>
          <p:nvPr/>
        </p:nvSpPr>
        <p:spPr>
          <a:xfrm>
            <a:off x="428131" y="289615"/>
            <a:ext cx="11368538" cy="1304268"/>
          </a:xfrm>
          <a:prstGeom prst="rect">
            <a:avLst/>
          </a:prstGeom>
          <a:solidFill>
            <a:srgbClr val="FFC000"/>
          </a:solidFill>
        </p:spPr>
        <p:txBody>
          <a:bodyPr wrap="square" rtlCol="0" anchor="t" anchorCtr="0">
            <a:spAutoFit/>
          </a:bodyPr>
          <a:lstStyle/>
          <a:p>
            <a:pPr lvl="0" algn="ctr" fontAlgn="base">
              <a:lnSpc>
                <a:spcPct val="120000"/>
              </a:lnSpc>
              <a:buClrTx/>
              <a:buSzTx/>
              <a:buFontTx/>
            </a:pPr>
            <a:r>
              <a:rPr lang="zh-CN" altLang="en-US" sz="4000" b="1" u="sng" dirty="0">
                <a:solidFill>
                  <a:srgbClr val="1D41D5"/>
                </a:solidFill>
                <a:latin typeface="微软雅黑" panose="020B0503020204020204" charset="-122"/>
                <a:ea typeface="微软雅黑" panose="020B0503020204020204" charset="-122"/>
                <a:cs typeface="微软雅黑" panose="020B0503020204020204" charset="-122"/>
                <a:sym typeface="+mn-ea"/>
              </a:rPr>
              <a:t>课题研究（科组的第一个课题）</a:t>
            </a:r>
            <a:endParaRPr lang="en-US" altLang="zh-CN" sz="40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a:p>
            <a:pPr lvl="0" algn="ctr" fontAlgn="base">
              <a:lnSpc>
                <a:spcPct val="120000"/>
              </a:lnSpc>
              <a:buClrTx/>
              <a:buSzTx/>
              <a:buFontTx/>
            </a:pPr>
            <a:r>
              <a:rPr lang="zh-CN" altLang="en-US" sz="2800" b="1" dirty="0">
                <a:latin typeface="微软雅黑" panose="020B0503020204020204" charset="-122"/>
                <a:ea typeface="微软雅黑" panose="020B0503020204020204" charset="-122"/>
                <a:cs typeface="微软雅黑" panose="020B0503020204020204" charset="-122"/>
                <a:sym typeface="+mn-ea"/>
              </a:rPr>
              <a:t>2011-2015年：初中历史“讲学稿配套设计”高效课堂教学模式</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本框 3"/>
          <p:cNvSpPr txBox="1"/>
          <p:nvPr/>
        </p:nvSpPr>
        <p:spPr>
          <a:xfrm>
            <a:off x="331434" y="329603"/>
            <a:ext cx="11484047" cy="521970"/>
          </a:xfrm>
          <a:prstGeom prst="rect">
            <a:avLst/>
          </a:prstGeom>
          <a:solidFill>
            <a:schemeClr val="bg1">
              <a:lumMod val="85000"/>
            </a:schemeClr>
          </a:solidFill>
        </p:spPr>
        <p:txBody>
          <a:bodyPr wrap="square" rtlCol="0" anchor="t">
            <a:spAutoFit/>
          </a:bodyPr>
          <a:lstStyle/>
          <a:p>
            <a:pPr algn="ctr" fontAlgn="base"/>
            <a:r>
              <a:rPr lang="zh-CN" altLang="en-US" sz="2800" b="1" dirty="0">
                <a:latin typeface="微软雅黑" panose="020B0503020204020204" charset="-122"/>
                <a:ea typeface="微软雅黑" panose="020B0503020204020204" charset="-122"/>
                <a:cs typeface="微软雅黑" panose="020B0503020204020204" charset="-122"/>
                <a:sym typeface="+mn-ea"/>
              </a:rPr>
              <a:t>★构建初中历史“讲学稿配套设计”高效课堂</a:t>
            </a:r>
            <a:r>
              <a:rPr lang="en-US" altLang="zh-CN" sz="2800" b="1" dirty="0">
                <a:latin typeface="微软雅黑" panose="020B0503020204020204" charset="-122"/>
                <a:ea typeface="微软雅黑" panose="020B0503020204020204" charset="-122"/>
                <a:cs typeface="微软雅黑" panose="020B0503020204020204" charset="-122"/>
                <a:sym typeface="+mn-ea"/>
              </a:rPr>
              <a:t>1+1</a:t>
            </a:r>
            <a:r>
              <a:rPr lang="zh-CN" altLang="en-US" sz="2800" b="1" dirty="0">
                <a:latin typeface="微软雅黑" panose="020B0503020204020204" charset="-122"/>
                <a:ea typeface="微软雅黑" panose="020B0503020204020204" charset="-122"/>
                <a:cs typeface="微软雅黑" panose="020B0503020204020204" charset="-122"/>
                <a:sym typeface="+mn-ea"/>
              </a:rPr>
              <a:t>教学模式体系</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pic>
        <p:nvPicPr>
          <p:cNvPr id="5" name="图片 4" descr="$XM51WD7_CVPJB5K(50OD03"/>
          <p:cNvPicPr>
            <a:picLocks noChangeAspect="1"/>
          </p:cNvPicPr>
          <p:nvPr/>
        </p:nvPicPr>
        <p:blipFill>
          <a:blip r:embed="rId1"/>
          <a:stretch>
            <a:fillRect/>
          </a:stretch>
        </p:blipFill>
        <p:spPr>
          <a:xfrm>
            <a:off x="332882" y="949744"/>
            <a:ext cx="11482599" cy="5598010"/>
          </a:xfrm>
          <a:prstGeom prst="rect">
            <a:avLst/>
          </a:prstGeom>
          <a:noFill/>
          <a:ln w="9525" cap="flat" cmpd="sng">
            <a:solidFill>
              <a:schemeClr val="tx1"/>
            </a:solidFill>
            <a:prstDash val="solid"/>
            <a:miter/>
            <a:headEnd type="none" w="med" len="med"/>
            <a:tailEnd type="none" w="med" len="med"/>
          </a:ln>
        </p:spPr>
      </p:pic>
      <p:sp>
        <p:nvSpPr>
          <p:cNvPr id="6" name="矩形 5"/>
          <p:cNvSpPr/>
          <p:nvPr/>
        </p:nvSpPr>
        <p:spPr>
          <a:xfrm>
            <a:off x="10536347" y="1139248"/>
            <a:ext cx="1183640" cy="672465"/>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536935" y="2136923"/>
            <a:ext cx="1183640" cy="4343592"/>
          </a:xfrm>
          <a:prstGeom prst="rect">
            <a:avLst/>
          </a:prstGeom>
          <a:noFill/>
          <a:ln w="127000">
            <a:solidFill>
              <a:srgbClr val="C61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容桂外国语学校+黄若静（生活照）"/>
          <p:cNvPicPr>
            <a:picLocks noChangeAspect="1"/>
          </p:cNvPicPr>
          <p:nvPr/>
        </p:nvPicPr>
        <p:blipFill>
          <a:blip r:embed="rId1"/>
          <a:srcRect r="18356"/>
          <a:stretch>
            <a:fillRect/>
          </a:stretch>
        </p:blipFill>
        <p:spPr>
          <a:xfrm>
            <a:off x="1977390" y="0"/>
            <a:ext cx="10214610" cy="6857365"/>
          </a:xfrm>
          <a:prstGeom prst="rect">
            <a:avLst/>
          </a:prstGeom>
        </p:spPr>
      </p:pic>
      <p:pic>
        <p:nvPicPr>
          <p:cNvPr id="5" name="图片 4" descr="容桂外国语学校+黄若静（生活照）"/>
          <p:cNvPicPr>
            <a:picLocks noChangeAspect="1"/>
          </p:cNvPicPr>
          <p:nvPr>
            <p:custDataLst>
              <p:tags r:id="rId2"/>
            </p:custDataLst>
          </p:nvPr>
        </p:nvPicPr>
        <p:blipFill>
          <a:blip r:embed="rId3"/>
          <a:srcRect r="94817"/>
          <a:stretch>
            <a:fillRect/>
          </a:stretch>
        </p:blipFill>
        <p:spPr>
          <a:xfrm>
            <a:off x="0" y="635"/>
            <a:ext cx="2093595" cy="6857365"/>
          </a:xfrm>
          <a:prstGeom prst="rect">
            <a:avLst/>
          </a:prstGeom>
        </p:spPr>
      </p:pic>
      <p:sp>
        <p:nvSpPr>
          <p:cNvPr id="100" name="文本框 99"/>
          <p:cNvSpPr txBox="1"/>
          <p:nvPr/>
        </p:nvSpPr>
        <p:spPr>
          <a:xfrm>
            <a:off x="139065" y="293370"/>
            <a:ext cx="9049385" cy="6123940"/>
          </a:xfrm>
          <a:prstGeom prst="rect">
            <a:avLst/>
          </a:prstGeom>
          <a:solidFill>
            <a:srgbClr val="FFC000">
              <a:alpha val="92000"/>
            </a:srgbClr>
          </a:solidFill>
          <a:ln w="9525">
            <a:noFill/>
          </a:ln>
        </p:spPr>
        <p:txBody>
          <a:bodyPr wrap="square">
            <a:spAutoFit/>
          </a:bodyPr>
          <a:p>
            <a:pPr indent="339725"/>
            <a:r>
              <a:rPr lang="en-US" alt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黄若静</a:t>
            </a:r>
            <a:r>
              <a:rPr lang="en-US" alt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容桂外国语学校历史科组长，容桂街道初中历史教研组组长。</a:t>
            </a:r>
            <a:r>
              <a:rPr 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初中历史高级教师，华中师范大学硕士研究生，广东省历史学科优秀教师，广东省农村中小学教师跟岗学习培训项目指导教师，广东省特级教师陈维坚名师工作室暨佛山市基础教育领军人才工作室成员，佛山市基础教育系统高层次人才，佛山市初中历史学科优秀青年教师，顺德区教书育人优秀教师。先后主持三项省级和区级课题研究，研究成果曾获得广东省中小学教育创新成果奖。多次以“初中历史思维课堂研究”“初中历史主题备课实践研究”“历史四阶可视化思维教学”“中考历史备考方案与策略”等主题代表学校、街道、区对外进行学科专题报告与讲座，多次在区、市级学科教研活动中进行同题异构展示课，多篇教学论文、教学设计、教学案例等在省市区级获奖并发表。</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DI5U96S3HBE`8%NXD0YFL"/>
          <p:cNvPicPr>
            <a:picLocks noChangeAspect="1"/>
          </p:cNvPicPr>
          <p:nvPr/>
        </p:nvPicPr>
        <p:blipFill>
          <a:blip r:embed="rId1"/>
          <a:stretch>
            <a:fillRect/>
          </a:stretch>
        </p:blipFill>
        <p:spPr>
          <a:xfrm>
            <a:off x="351485" y="1024041"/>
            <a:ext cx="3616891" cy="5490129"/>
          </a:xfrm>
          <a:prstGeom prst="rect">
            <a:avLst/>
          </a:prstGeom>
          <a:noFill/>
          <a:ln w="9525" cap="flat" cmpd="sng">
            <a:solidFill>
              <a:schemeClr val="tx1"/>
            </a:solidFill>
            <a:prstDash val="solid"/>
            <a:miter/>
            <a:headEnd type="none" w="med" len="med"/>
            <a:tailEnd type="none" w="med" len="med"/>
          </a:ln>
        </p:spPr>
      </p:pic>
      <p:pic>
        <p:nvPicPr>
          <p:cNvPr id="5" name="图片 4" descr="G5O6OW1Z@2`~R9Q8]C~GXQ1"/>
          <p:cNvPicPr>
            <a:picLocks noChangeAspect="1"/>
          </p:cNvPicPr>
          <p:nvPr/>
        </p:nvPicPr>
        <p:blipFill>
          <a:blip r:embed="rId2"/>
          <a:stretch>
            <a:fillRect/>
          </a:stretch>
        </p:blipFill>
        <p:spPr>
          <a:xfrm>
            <a:off x="4058729" y="1024041"/>
            <a:ext cx="2619375" cy="4556339"/>
          </a:xfrm>
          <a:prstGeom prst="rect">
            <a:avLst/>
          </a:prstGeom>
          <a:noFill/>
          <a:ln w="9525" cap="flat" cmpd="sng">
            <a:solidFill>
              <a:schemeClr val="tx1"/>
            </a:solidFill>
            <a:prstDash val="solid"/>
            <a:miter/>
            <a:headEnd type="none" w="med" len="med"/>
            <a:tailEnd type="none" w="med" len="med"/>
          </a:ln>
        </p:spPr>
      </p:pic>
      <p:pic>
        <p:nvPicPr>
          <p:cNvPr id="6" name="图片 5" descr="~TVZ@ICPN)O]X9YPEX@L3Z6"/>
          <p:cNvPicPr>
            <a:picLocks noChangeAspect="1"/>
          </p:cNvPicPr>
          <p:nvPr/>
        </p:nvPicPr>
        <p:blipFill>
          <a:blip r:embed="rId3"/>
          <a:stretch>
            <a:fillRect/>
          </a:stretch>
        </p:blipFill>
        <p:spPr>
          <a:xfrm>
            <a:off x="6781800" y="1024041"/>
            <a:ext cx="2540635" cy="4556339"/>
          </a:xfrm>
          <a:prstGeom prst="rect">
            <a:avLst/>
          </a:prstGeom>
          <a:noFill/>
          <a:ln w="9525" cap="flat" cmpd="sng">
            <a:solidFill>
              <a:schemeClr val="tx1"/>
            </a:solidFill>
            <a:prstDash val="solid"/>
            <a:miter/>
            <a:headEnd type="none" w="med" len="med"/>
            <a:tailEnd type="none" w="med" len="med"/>
          </a:ln>
        </p:spPr>
      </p:pic>
      <p:pic>
        <p:nvPicPr>
          <p:cNvPr id="7" name="图片 6" descr="_%89~LLT0MKGW1FAK@3B5E4"/>
          <p:cNvPicPr>
            <a:picLocks noChangeAspect="1"/>
          </p:cNvPicPr>
          <p:nvPr/>
        </p:nvPicPr>
        <p:blipFill>
          <a:blip r:embed="rId4"/>
          <a:stretch>
            <a:fillRect/>
          </a:stretch>
        </p:blipFill>
        <p:spPr>
          <a:xfrm>
            <a:off x="9426131" y="1024041"/>
            <a:ext cx="2508250" cy="4556339"/>
          </a:xfrm>
          <a:prstGeom prst="rect">
            <a:avLst/>
          </a:prstGeom>
          <a:noFill/>
          <a:ln w="9525" cap="flat" cmpd="sng">
            <a:solidFill>
              <a:schemeClr val="tx1"/>
            </a:solidFill>
            <a:prstDash val="solid"/>
            <a:miter/>
            <a:headEnd type="none" w="med" len="med"/>
            <a:tailEnd type="none" w="med" len="med"/>
          </a:ln>
        </p:spPr>
      </p:pic>
      <p:sp>
        <p:nvSpPr>
          <p:cNvPr id="8" name="文本框 7"/>
          <p:cNvSpPr txBox="1"/>
          <p:nvPr/>
        </p:nvSpPr>
        <p:spPr>
          <a:xfrm>
            <a:off x="339165" y="343830"/>
            <a:ext cx="11518153" cy="583565"/>
          </a:xfrm>
          <a:prstGeom prst="rect">
            <a:avLst/>
          </a:prstGeom>
          <a:solidFill>
            <a:schemeClr val="bg1">
              <a:lumMod val="85000"/>
            </a:schemeClr>
          </a:solidFill>
        </p:spPr>
        <p:txBody>
          <a:bodyPr wrap="square" rtlCol="0" anchor="t" anchorCtr="0">
            <a:spAutoFit/>
          </a:bodyPr>
          <a:lstStyle/>
          <a:p>
            <a:pPr lvl="0" algn="ctr" fontAlgn="base">
              <a:buClrTx/>
              <a:buSzTx/>
              <a:buFontTx/>
            </a:pPr>
            <a:r>
              <a:rPr lang="zh-CN" altLang="en-US" sz="3200" b="1" dirty="0">
                <a:latin typeface="微软雅黑" panose="020B0503020204020204" charset="-122"/>
                <a:ea typeface="微软雅黑" panose="020B0503020204020204" charset="-122"/>
                <a:cs typeface="微软雅黑" panose="020B0503020204020204" charset="-122"/>
                <a:sym typeface="+mn-ea"/>
              </a:rPr>
              <a:t>●编写了适合本校学情的历史学科校本课程资料《历史园》 </a:t>
            </a:r>
            <a:endParaRPr lang="zh-CN" altLang="en-US" sz="3200" b="1" dirty="0">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4043680" y="5756910"/>
            <a:ext cx="2716530" cy="645160"/>
          </a:xfrm>
          <a:prstGeom prst="rect">
            <a:avLst/>
          </a:prstGeom>
          <a:noFill/>
        </p:spPr>
        <p:txBody>
          <a:bodyPr wrap="square" rtlCol="0">
            <a:spAutoFit/>
          </a:bodyPr>
          <a:lstStyle/>
          <a:p>
            <a:pPr algn="ctr"/>
            <a:r>
              <a:rPr lang="zh-CN" altLang="en-US" sz="3600" b="1" dirty="0">
                <a:latin typeface="微软雅黑" panose="020B0503020204020204" charset="-122"/>
                <a:ea typeface="微软雅黑" panose="020B0503020204020204" charset="-122"/>
              </a:rPr>
              <a:t>七年级使用</a:t>
            </a:r>
            <a:endParaRPr lang="zh-CN" altLang="en-US" sz="3600" b="1" dirty="0">
              <a:latin typeface="微软雅黑" panose="020B0503020204020204" charset="-122"/>
              <a:ea typeface="微软雅黑" panose="020B0503020204020204" charset="-122"/>
            </a:endParaRPr>
          </a:p>
        </p:txBody>
      </p:sp>
      <p:sp>
        <p:nvSpPr>
          <p:cNvPr id="12" name="文本框 11"/>
          <p:cNvSpPr txBox="1"/>
          <p:nvPr/>
        </p:nvSpPr>
        <p:spPr>
          <a:xfrm>
            <a:off x="6659245" y="5756910"/>
            <a:ext cx="2716530" cy="645160"/>
          </a:xfrm>
          <a:prstGeom prst="rect">
            <a:avLst/>
          </a:prstGeom>
          <a:noFill/>
        </p:spPr>
        <p:txBody>
          <a:bodyPr wrap="square" rtlCol="0">
            <a:spAutoFit/>
          </a:bodyPr>
          <a:lstStyle/>
          <a:p>
            <a:pPr algn="ctr"/>
            <a:r>
              <a:rPr lang="zh-CN" altLang="en-US" sz="3600" b="1">
                <a:latin typeface="微软雅黑" panose="020B0503020204020204" charset="-122"/>
                <a:ea typeface="微软雅黑" panose="020B0503020204020204" charset="-122"/>
              </a:rPr>
              <a:t>八年级使用</a:t>
            </a:r>
            <a:endParaRPr lang="zh-CN" altLang="en-US" sz="3600" b="1">
              <a:latin typeface="微软雅黑" panose="020B0503020204020204" charset="-122"/>
              <a:ea typeface="微软雅黑" panose="020B0503020204020204" charset="-122"/>
            </a:endParaRPr>
          </a:p>
        </p:txBody>
      </p:sp>
      <p:sp>
        <p:nvSpPr>
          <p:cNvPr id="13" name="文本框 12"/>
          <p:cNvSpPr txBox="1"/>
          <p:nvPr/>
        </p:nvSpPr>
        <p:spPr>
          <a:xfrm>
            <a:off x="9344660" y="5756910"/>
            <a:ext cx="2716530" cy="645160"/>
          </a:xfrm>
          <a:prstGeom prst="rect">
            <a:avLst/>
          </a:prstGeom>
          <a:noFill/>
        </p:spPr>
        <p:txBody>
          <a:bodyPr wrap="square" rtlCol="0">
            <a:spAutoFit/>
          </a:bodyPr>
          <a:lstStyle/>
          <a:p>
            <a:pPr algn="ctr"/>
            <a:r>
              <a:rPr lang="zh-CN" altLang="en-US" sz="3600" b="1">
                <a:latin typeface="微软雅黑" panose="020B0503020204020204" charset="-122"/>
                <a:ea typeface="微软雅黑" panose="020B0503020204020204" charset="-122"/>
              </a:rPr>
              <a:t>九年级使用</a:t>
            </a:r>
            <a:endParaRPr lang="zh-CN" altLang="en-US" sz="36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2"/>
          <p:cNvSpPr txBox="1"/>
          <p:nvPr/>
        </p:nvSpPr>
        <p:spPr>
          <a:xfrm>
            <a:off x="428131" y="289615"/>
            <a:ext cx="11368538" cy="1304268"/>
          </a:xfrm>
          <a:prstGeom prst="rect">
            <a:avLst/>
          </a:prstGeom>
          <a:solidFill>
            <a:srgbClr val="FFC000"/>
          </a:solidFill>
        </p:spPr>
        <p:txBody>
          <a:bodyPr wrap="square" rtlCol="0" anchor="t" anchorCtr="0">
            <a:spAutoFit/>
          </a:bodyPr>
          <a:lstStyle/>
          <a:p>
            <a:pPr lvl="0" algn="ctr" fontAlgn="base">
              <a:lnSpc>
                <a:spcPct val="120000"/>
              </a:lnSpc>
              <a:buClrTx/>
              <a:buSzTx/>
              <a:buFontTx/>
            </a:pPr>
            <a:r>
              <a:rPr lang="zh-CN" altLang="en-US" sz="4000" b="1" u="sng" dirty="0">
                <a:solidFill>
                  <a:srgbClr val="1D41D5"/>
                </a:solidFill>
                <a:latin typeface="微软雅黑" panose="020B0503020204020204" charset="-122"/>
                <a:ea typeface="微软雅黑" panose="020B0503020204020204" charset="-122"/>
                <a:cs typeface="微软雅黑" panose="020B0503020204020204" charset="-122"/>
                <a:sym typeface="+mn-ea"/>
              </a:rPr>
              <a:t>课题研究（科组的第二个课题）</a:t>
            </a:r>
            <a:endParaRPr lang="en-US" altLang="zh-CN" sz="40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a:p>
            <a:pPr lvl="0" algn="ctr" fontAlgn="base">
              <a:lnSpc>
                <a:spcPct val="120000"/>
              </a:lnSpc>
              <a:buClrTx/>
              <a:buSzTx/>
              <a:buFontTx/>
            </a:pPr>
            <a:r>
              <a:rPr lang="zh-CN" altLang="en-US" sz="2800" b="1" dirty="0">
                <a:latin typeface="微软雅黑" panose="020B0503020204020204" charset="-122"/>
                <a:ea typeface="微软雅黑" panose="020B0503020204020204" charset="-122"/>
                <a:cs typeface="微软雅黑" panose="020B0503020204020204" charset="-122"/>
                <a:sym typeface="+mn-ea"/>
              </a:rPr>
              <a:t>201</a:t>
            </a:r>
            <a:r>
              <a:rPr lang="en-US" altLang="zh-CN" sz="2800" b="1" dirty="0">
                <a:latin typeface="微软雅黑" panose="020B0503020204020204" charset="-122"/>
                <a:ea typeface="微软雅黑" panose="020B0503020204020204" charset="-122"/>
                <a:cs typeface="微软雅黑" panose="020B0503020204020204" charset="-122"/>
                <a:sym typeface="+mn-ea"/>
              </a:rPr>
              <a:t>5</a:t>
            </a:r>
            <a:r>
              <a:rPr lang="zh-CN" altLang="en-US" sz="2800" b="1" dirty="0">
                <a:latin typeface="微软雅黑" panose="020B0503020204020204" charset="-122"/>
                <a:ea typeface="微软雅黑" panose="020B0503020204020204" charset="-122"/>
                <a:cs typeface="微软雅黑" panose="020B0503020204020204" charset="-122"/>
                <a:sym typeface="+mn-ea"/>
              </a:rPr>
              <a:t>-20</a:t>
            </a:r>
            <a:r>
              <a:rPr lang="en-US" altLang="zh-CN" sz="2800" b="1" dirty="0">
                <a:latin typeface="微软雅黑" panose="020B0503020204020204" charset="-122"/>
                <a:ea typeface="微软雅黑" panose="020B0503020204020204" charset="-122"/>
                <a:cs typeface="微软雅黑" panose="020B0503020204020204" charset="-122"/>
                <a:sym typeface="+mn-ea"/>
              </a:rPr>
              <a:t>20</a:t>
            </a:r>
            <a:r>
              <a:rPr lang="zh-CN" altLang="en-US" sz="2800" b="1" dirty="0">
                <a:latin typeface="微软雅黑" panose="020B0503020204020204" charset="-122"/>
                <a:ea typeface="微软雅黑" panose="020B0503020204020204" charset="-122"/>
                <a:cs typeface="微软雅黑" panose="020B0503020204020204" charset="-122"/>
                <a:sym typeface="+mn-ea"/>
              </a:rPr>
              <a:t>年：初中历史“思维课堂”模式（聚焦思维能力的培养）</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pic>
        <p:nvPicPr>
          <p:cNvPr id="18" name="图片 17" descr="区课题立项（黄若静）"/>
          <p:cNvPicPr>
            <a:picLocks noChangeAspect="1"/>
          </p:cNvPicPr>
          <p:nvPr>
            <p:custDataLst>
              <p:tags r:id="rId1"/>
            </p:custDataLst>
          </p:nvPr>
        </p:nvPicPr>
        <p:blipFill>
          <a:blip r:embed="rId2"/>
          <a:srcRect t="6224" b="13730"/>
          <a:stretch>
            <a:fillRect/>
          </a:stretch>
        </p:blipFill>
        <p:spPr>
          <a:xfrm>
            <a:off x="428130" y="1661795"/>
            <a:ext cx="3960989" cy="4906590"/>
          </a:xfrm>
          <a:prstGeom prst="rect">
            <a:avLst/>
          </a:prstGeom>
        </p:spPr>
      </p:pic>
      <p:pic>
        <p:nvPicPr>
          <p:cNvPr id="19" name="图片 18" descr="C:/Users/Dell/AppData/Local/Temp/picturecompress_20211103155450/output_1.pngoutput_1"/>
          <p:cNvPicPr>
            <a:picLocks noChangeAspect="1"/>
          </p:cNvPicPr>
          <p:nvPr/>
        </p:nvPicPr>
        <p:blipFill>
          <a:blip r:embed="rId3"/>
          <a:srcRect t="6669" b="6664"/>
          <a:stretch>
            <a:fillRect/>
          </a:stretch>
        </p:blipFill>
        <p:spPr>
          <a:xfrm>
            <a:off x="4469765" y="1661796"/>
            <a:ext cx="7326904" cy="4906590"/>
          </a:xfrm>
          <a:prstGeom prst="rect">
            <a:avLst/>
          </a:prstGeom>
        </p:spPr>
      </p:pic>
      <p:sp>
        <p:nvSpPr>
          <p:cNvPr id="20" name="矩形 19"/>
          <p:cNvSpPr/>
          <p:nvPr/>
        </p:nvSpPr>
        <p:spPr>
          <a:xfrm>
            <a:off x="1706805" y="3715463"/>
            <a:ext cx="2206046" cy="2476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404054" y="3151061"/>
            <a:ext cx="3334410" cy="36004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descr="模式（更新）"/>
          <p:cNvPicPr>
            <a:picLocks noChangeAspect="1"/>
          </p:cNvPicPr>
          <p:nvPr/>
        </p:nvPicPr>
        <p:blipFill>
          <a:blip r:embed="rId1"/>
          <a:stretch>
            <a:fillRect/>
          </a:stretch>
        </p:blipFill>
        <p:spPr>
          <a:xfrm>
            <a:off x="311784" y="976472"/>
            <a:ext cx="11568430" cy="5543409"/>
          </a:xfrm>
          <a:prstGeom prst="rect">
            <a:avLst/>
          </a:prstGeom>
          <a:noFill/>
          <a:ln w="25400">
            <a:solidFill>
              <a:schemeClr val="tx1"/>
            </a:solidFill>
          </a:ln>
        </p:spPr>
      </p:pic>
      <p:sp>
        <p:nvSpPr>
          <p:cNvPr id="5" name="文本框 4"/>
          <p:cNvSpPr txBox="1"/>
          <p:nvPr/>
        </p:nvSpPr>
        <p:spPr>
          <a:xfrm>
            <a:off x="311785" y="338118"/>
            <a:ext cx="11568430" cy="521970"/>
          </a:xfrm>
          <a:prstGeom prst="rect">
            <a:avLst/>
          </a:prstGeom>
          <a:solidFill>
            <a:schemeClr val="bg1">
              <a:lumMod val="85000"/>
            </a:schemeClr>
          </a:solidFill>
        </p:spPr>
        <p:txBody>
          <a:bodyPr wrap="square" rtlCol="0" anchor="t" anchorCtr="0">
            <a:spAutoFit/>
          </a:bodyPr>
          <a:lstStyle/>
          <a:p>
            <a:pPr lvl="0" algn="l" fontAlgn="base">
              <a:buClrTx/>
              <a:buSzTx/>
              <a:buFontTx/>
            </a:pPr>
            <a:r>
              <a:rPr lang="zh-CN" altLang="en-US" sz="2800" b="1" dirty="0">
                <a:latin typeface="微软雅黑" panose="020B0503020204020204" charset="-122"/>
                <a:ea typeface="微软雅黑" panose="020B0503020204020204" charset="-122"/>
                <a:cs typeface="微软雅黑" panose="020B0503020204020204" charset="-122"/>
                <a:sym typeface="+mn-ea"/>
              </a:rPr>
              <a:t>★构建思维课堂，聚焦历史形象思维、逻辑思维、辩证思维、创新思维</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2"/>
          <p:cNvPicPr>
            <a:picLocks noChangeAspect="1"/>
          </p:cNvPicPr>
          <p:nvPr/>
        </p:nvPicPr>
        <p:blipFill rotWithShape="1">
          <a:blip r:embed="rId1"/>
          <a:srcRect l="11188"/>
          <a:stretch>
            <a:fillRect/>
          </a:stretch>
        </p:blipFill>
        <p:spPr>
          <a:xfrm>
            <a:off x="335501" y="335739"/>
            <a:ext cx="6237384" cy="6228520"/>
          </a:xfrm>
          <a:prstGeom prst="rect">
            <a:avLst/>
          </a:prstGeom>
          <a:noFill/>
          <a:ln w="9525">
            <a:noFill/>
          </a:ln>
        </p:spPr>
      </p:pic>
      <p:pic>
        <p:nvPicPr>
          <p:cNvPr id="4" name="图片 1"/>
          <p:cNvPicPr>
            <a:picLocks noChangeAspect="1"/>
          </p:cNvPicPr>
          <p:nvPr/>
        </p:nvPicPr>
        <p:blipFill rotWithShape="1">
          <a:blip r:embed="rId2"/>
          <a:srcRect l="10700" r="10326"/>
          <a:stretch>
            <a:fillRect/>
          </a:stretch>
        </p:blipFill>
        <p:spPr>
          <a:xfrm>
            <a:off x="6131560" y="341293"/>
            <a:ext cx="5725941" cy="616454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rotWithShape="1">
          <a:blip r:embed="rId1"/>
          <a:srcRect l="10697" r="9284"/>
          <a:stretch>
            <a:fillRect/>
          </a:stretch>
        </p:blipFill>
        <p:spPr>
          <a:xfrm>
            <a:off x="293278" y="352676"/>
            <a:ext cx="5866221" cy="6159212"/>
          </a:xfrm>
          <a:prstGeom prst="rect">
            <a:avLst/>
          </a:prstGeom>
          <a:noFill/>
          <a:ln w="9525">
            <a:noFill/>
          </a:ln>
        </p:spPr>
      </p:pic>
      <p:pic>
        <p:nvPicPr>
          <p:cNvPr id="6" name="图片 1"/>
          <p:cNvPicPr>
            <a:picLocks noChangeAspect="1"/>
          </p:cNvPicPr>
          <p:nvPr/>
        </p:nvPicPr>
        <p:blipFill rotWithShape="1">
          <a:blip r:embed="rId2"/>
          <a:srcRect l="9023" t="1" r="8920" b="1165"/>
          <a:stretch>
            <a:fillRect/>
          </a:stretch>
        </p:blipFill>
        <p:spPr>
          <a:xfrm>
            <a:off x="6084570" y="311410"/>
            <a:ext cx="5726115" cy="6225356"/>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2"/>
          <p:cNvSpPr txBox="1"/>
          <p:nvPr/>
        </p:nvSpPr>
        <p:spPr>
          <a:xfrm>
            <a:off x="428131" y="289615"/>
            <a:ext cx="11368538" cy="1346835"/>
          </a:xfrm>
          <a:prstGeom prst="rect">
            <a:avLst/>
          </a:prstGeom>
          <a:solidFill>
            <a:srgbClr val="FFC000"/>
          </a:solidFill>
        </p:spPr>
        <p:txBody>
          <a:bodyPr wrap="square" rtlCol="0" anchor="t" anchorCtr="0">
            <a:spAutoFit/>
          </a:bodyPr>
          <a:lstStyle/>
          <a:p>
            <a:pPr lvl="0" algn="ctr" fontAlgn="base">
              <a:lnSpc>
                <a:spcPct val="120000"/>
              </a:lnSpc>
              <a:buClrTx/>
              <a:buSzTx/>
              <a:buFontTx/>
            </a:pPr>
            <a:r>
              <a:rPr lang="zh-CN" altLang="en-US" sz="4000" b="1" u="sng" dirty="0">
                <a:solidFill>
                  <a:srgbClr val="1D41D5"/>
                </a:solidFill>
                <a:latin typeface="微软雅黑" panose="020B0503020204020204" charset="-122"/>
                <a:ea typeface="微软雅黑" panose="020B0503020204020204" charset="-122"/>
                <a:cs typeface="微软雅黑" panose="020B0503020204020204" charset="-122"/>
                <a:sym typeface="+mn-ea"/>
              </a:rPr>
              <a:t>课题研究（科组的第三个课题）</a:t>
            </a:r>
            <a:endParaRPr lang="en-US" altLang="zh-CN" sz="40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a:p>
            <a:pPr lvl="0" algn="ctr" fontAlgn="base">
              <a:lnSpc>
                <a:spcPct val="120000"/>
              </a:lnSpc>
              <a:buClrTx/>
              <a:buSzTx/>
              <a:buFontTx/>
            </a:pPr>
            <a:r>
              <a:rPr lang="zh-CN" altLang="en-US" sz="2800" b="1" dirty="0">
                <a:latin typeface="微软雅黑" panose="020B0503020204020204" charset="-122"/>
                <a:ea typeface="微软雅黑" panose="020B0503020204020204" charset="-122"/>
                <a:cs typeface="微软雅黑" panose="020B0503020204020204" charset="-122"/>
                <a:sym typeface="+mn-ea"/>
              </a:rPr>
              <a:t>20</a:t>
            </a:r>
            <a:r>
              <a:rPr lang="en-US" sz="2800" b="1" dirty="0">
                <a:latin typeface="微软雅黑" panose="020B0503020204020204" charset="-122"/>
                <a:ea typeface="微软雅黑" panose="020B0503020204020204" charset="-122"/>
                <a:cs typeface="微软雅黑" panose="020B0503020204020204" charset="-122"/>
                <a:sym typeface="+mn-ea"/>
              </a:rPr>
              <a:t>22</a:t>
            </a:r>
            <a:r>
              <a:rPr lang="zh-CN" altLang="en-US" sz="2800" b="1" dirty="0">
                <a:latin typeface="微软雅黑" panose="020B0503020204020204" charset="-122"/>
                <a:ea typeface="微软雅黑" panose="020B0503020204020204" charset="-122"/>
                <a:cs typeface="微软雅黑" panose="020B0503020204020204" charset="-122"/>
                <a:sym typeface="+mn-ea"/>
              </a:rPr>
              <a:t>-20</a:t>
            </a:r>
            <a:r>
              <a:rPr lang="en-US" altLang="zh-CN" sz="2800" b="1" dirty="0">
                <a:latin typeface="微软雅黑" panose="020B0503020204020204" charset="-122"/>
                <a:ea typeface="微软雅黑" panose="020B0503020204020204" charset="-122"/>
                <a:cs typeface="微软雅黑" panose="020B0503020204020204" charset="-122"/>
                <a:sym typeface="+mn-ea"/>
              </a:rPr>
              <a:t>24</a:t>
            </a:r>
            <a:r>
              <a:rPr lang="zh-CN" altLang="en-US" sz="2800" b="1" dirty="0">
                <a:latin typeface="微软雅黑" panose="020B0503020204020204" charset="-122"/>
                <a:ea typeface="微软雅黑" panose="020B0503020204020204" charset="-122"/>
                <a:cs typeface="微软雅黑" panose="020B0503020204020204" charset="-122"/>
                <a:sym typeface="+mn-ea"/>
              </a:rPr>
              <a:t>年：初中历史“思维课堂”模式（聚焦思维能力的培养）</a:t>
            </a:r>
            <a:endParaRPr lang="zh-CN" altLang="en-US" sz="2800" b="1" dirty="0">
              <a:latin typeface="微软雅黑" panose="020B0503020204020204" charset="-122"/>
              <a:ea typeface="微软雅黑" panose="020B0503020204020204" charset="-122"/>
              <a:cs typeface="微软雅黑" panose="020B0503020204020204" charset="-122"/>
              <a:sym typeface="+mn-ea"/>
            </a:endParaRPr>
          </a:p>
        </p:txBody>
      </p:sp>
      <p:pic>
        <p:nvPicPr>
          <p:cNvPr id="1026" name="图片 51" descr="1693018493791"/>
          <p:cNvPicPr>
            <a:picLocks noChangeAspect="1" noChangeArrowheads="1"/>
          </p:cNvPicPr>
          <p:nvPr/>
        </p:nvPicPr>
        <p:blipFill rotWithShape="1">
          <a:blip r:embed="rId1"/>
          <a:srcRect t="2093" b="970"/>
          <a:stretch>
            <a:fillRect/>
          </a:stretch>
        </p:blipFill>
        <p:spPr bwMode="auto">
          <a:xfrm rot="16200000">
            <a:off x="1097065" y="1006055"/>
            <a:ext cx="4906620" cy="6218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图片 4"/>
          <p:cNvPicPr>
            <a:picLocks noChangeAspect="1"/>
          </p:cNvPicPr>
          <p:nvPr/>
        </p:nvPicPr>
        <p:blipFill rotWithShape="1">
          <a:blip r:embed="rId2"/>
          <a:srcRect l="6936" r="1548"/>
          <a:stretch>
            <a:fillRect/>
          </a:stretch>
        </p:blipFill>
        <p:spPr>
          <a:xfrm>
            <a:off x="6715735" y="1661537"/>
            <a:ext cx="5080934" cy="4906621"/>
          </a:xfrm>
          <a:prstGeom prst="rect">
            <a:avLst/>
          </a:prstGeom>
          <a:ln>
            <a:solidFill>
              <a:srgbClr val="000000"/>
            </a:solidFill>
          </a:ln>
        </p:spPr>
      </p:pic>
      <p:sp>
        <p:nvSpPr>
          <p:cNvPr id="6" name="矩形 5"/>
          <p:cNvSpPr/>
          <p:nvPr/>
        </p:nvSpPr>
        <p:spPr>
          <a:xfrm>
            <a:off x="1971238" y="3448490"/>
            <a:ext cx="2928834" cy="3054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descr="1693440317214"/>
          <p:cNvPicPr>
            <a:picLocks noChangeAspect="1"/>
          </p:cNvPicPr>
          <p:nvPr/>
        </p:nvPicPr>
        <p:blipFill>
          <a:blip r:embed="rId1"/>
          <a:stretch>
            <a:fillRect/>
          </a:stretch>
        </p:blipFill>
        <p:spPr>
          <a:xfrm>
            <a:off x="7467844" y="2817110"/>
            <a:ext cx="4425277" cy="3724062"/>
          </a:xfrm>
          <a:prstGeom prst="rect">
            <a:avLst/>
          </a:prstGeom>
        </p:spPr>
      </p:pic>
      <p:sp>
        <p:nvSpPr>
          <p:cNvPr id="5" name="文本框 4"/>
          <p:cNvSpPr txBox="1"/>
          <p:nvPr/>
        </p:nvSpPr>
        <p:spPr>
          <a:xfrm>
            <a:off x="1248378" y="6017953"/>
            <a:ext cx="2716530" cy="461665"/>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rPr>
              <a:t>七年级使用</a:t>
            </a:r>
            <a:endParaRPr lang="zh-CN" altLang="en-US" sz="2400" b="1" dirty="0">
              <a:latin typeface="微软雅黑" panose="020B0503020204020204" charset="-122"/>
              <a:ea typeface="微软雅黑" panose="020B0503020204020204" charset="-122"/>
            </a:endParaRPr>
          </a:p>
        </p:txBody>
      </p:sp>
      <p:sp>
        <p:nvSpPr>
          <p:cNvPr id="7" name="文本框 6"/>
          <p:cNvSpPr txBox="1"/>
          <p:nvPr/>
        </p:nvSpPr>
        <p:spPr>
          <a:xfrm>
            <a:off x="3201017" y="6021128"/>
            <a:ext cx="2716530" cy="461665"/>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rPr>
              <a:t>八年级使用</a:t>
            </a:r>
            <a:endParaRPr lang="zh-CN" altLang="en-US" sz="2400" b="1" dirty="0">
              <a:latin typeface="微软雅黑" panose="020B0503020204020204" charset="-122"/>
              <a:ea typeface="微软雅黑" panose="020B0503020204020204" charset="-122"/>
            </a:endParaRPr>
          </a:p>
        </p:txBody>
      </p:sp>
      <p:sp>
        <p:nvSpPr>
          <p:cNvPr id="8" name="文本框 7"/>
          <p:cNvSpPr txBox="1"/>
          <p:nvPr/>
        </p:nvSpPr>
        <p:spPr>
          <a:xfrm>
            <a:off x="5068895" y="6017953"/>
            <a:ext cx="2716530" cy="461665"/>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rPr>
              <a:t>九年级使用</a:t>
            </a:r>
            <a:endParaRPr lang="zh-CN" altLang="en-US" sz="2400" b="1" dirty="0">
              <a:latin typeface="微软雅黑" panose="020B0503020204020204" charset="-122"/>
              <a:ea typeface="微软雅黑" panose="020B0503020204020204" charset="-122"/>
            </a:endParaRPr>
          </a:p>
        </p:txBody>
      </p:sp>
      <p:sp>
        <p:nvSpPr>
          <p:cNvPr id="11" name="文本框 10"/>
          <p:cNvSpPr txBox="1"/>
          <p:nvPr/>
        </p:nvSpPr>
        <p:spPr>
          <a:xfrm>
            <a:off x="1732792" y="361521"/>
            <a:ext cx="9993044" cy="2453640"/>
          </a:xfrm>
          <a:prstGeom prst="rect">
            <a:avLst/>
          </a:prstGeom>
          <a:solidFill>
            <a:srgbClr val="92D050">
              <a:alpha val="55000"/>
            </a:srgbClr>
          </a:solidFill>
        </p:spPr>
        <p:txBody>
          <a:bodyPr wrap="square" rtlCol="0">
            <a:spAutoFit/>
          </a:bodyPr>
          <a:lstStyle/>
          <a:p>
            <a:pPr>
              <a:lnSpc>
                <a:spcPct val="120000"/>
              </a:lnSpc>
            </a:pPr>
            <a:r>
              <a:rPr lang="en-US" altLang="zh-CN" sz="3200" b="1" kern="100" dirty="0">
                <a:effectLst/>
                <a:latin typeface="微软雅黑" panose="020B0503020204020204" charset="-122"/>
                <a:ea typeface="微软雅黑" panose="020B0503020204020204" charset="-122"/>
                <a:cs typeface="微软雅黑" panose="020B0503020204020204" charset="-122"/>
              </a:rPr>
              <a:t>      </a:t>
            </a:r>
            <a:r>
              <a:rPr lang="zh-CN" altLang="zh-CN" sz="3200" b="1" kern="100" dirty="0">
                <a:effectLst/>
                <a:latin typeface="微软雅黑" panose="020B0503020204020204" charset="-122"/>
                <a:ea typeface="微软雅黑" panose="020B0503020204020204" charset="-122"/>
                <a:cs typeface="微软雅黑" panose="020B0503020204020204" charset="-122"/>
              </a:rPr>
              <a:t>利用“四阶”思维进行导学，设置了</a:t>
            </a:r>
            <a:r>
              <a:rPr lang="zh-CN" altLang="en-US"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FF0000"/>
                </a:solidFill>
                <a:effectLst/>
                <a:latin typeface="微软雅黑" panose="020B0503020204020204" charset="-122"/>
                <a:ea typeface="微软雅黑" panose="020B0503020204020204" charset="-122"/>
                <a:cs typeface="微软雅黑" panose="020B0503020204020204" charset="-122"/>
              </a:rPr>
              <a:t>预习单</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FF0000"/>
                </a:solidFill>
                <a:effectLst/>
                <a:latin typeface="微软雅黑" panose="020B0503020204020204" charset="-122"/>
                <a:ea typeface="微软雅黑" panose="020B0503020204020204" charset="-122"/>
                <a:cs typeface="微软雅黑" panose="020B0503020204020204" charset="-122"/>
              </a:rPr>
              <a:t>探究单</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FF0000"/>
                </a:solidFill>
                <a:effectLst/>
                <a:latin typeface="微软雅黑" panose="020B0503020204020204" charset="-122"/>
                <a:ea typeface="微软雅黑" panose="020B0503020204020204" charset="-122"/>
                <a:cs typeface="微软雅黑" panose="020B0503020204020204" charset="-122"/>
              </a:rPr>
              <a:t>整理单</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FF0000"/>
                </a:solidFill>
                <a:effectLst/>
                <a:latin typeface="微软雅黑" panose="020B0503020204020204" charset="-122"/>
                <a:ea typeface="微软雅黑" panose="020B0503020204020204" charset="-122"/>
                <a:cs typeface="微软雅黑" panose="020B0503020204020204" charset="-122"/>
              </a:rPr>
              <a:t>拓展单</a:t>
            </a:r>
            <a:r>
              <a:rPr lang="zh-CN" altLang="zh-CN" sz="3200" b="1" kern="100" dirty="0">
                <a:effectLst/>
                <a:latin typeface="微软雅黑" panose="020B0503020204020204" charset="-122"/>
                <a:ea typeface="微软雅黑" panose="020B0503020204020204" charset="-122"/>
                <a:cs typeface="微软雅黑" panose="020B0503020204020204" charset="-122"/>
              </a:rPr>
              <a:t>四个梯度的思维可视化环节，从</a:t>
            </a:r>
            <a:r>
              <a:rPr lang="zh-CN" altLang="zh-CN" sz="3200" b="1" kern="100" dirty="0">
                <a:solidFill>
                  <a:srgbClr val="1D41D5"/>
                </a:solidFill>
                <a:effectLst/>
                <a:latin typeface="微软雅黑" panose="020B0503020204020204" charset="-122"/>
                <a:ea typeface="微软雅黑" panose="020B0503020204020204" charset="-122"/>
                <a:cs typeface="微软雅黑" panose="020B0503020204020204" charset="-122"/>
              </a:rPr>
              <a:t>激发思维</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1D41D5"/>
                </a:solidFill>
                <a:effectLst/>
                <a:latin typeface="微软雅黑" panose="020B0503020204020204" charset="-122"/>
                <a:ea typeface="微软雅黑" panose="020B0503020204020204" charset="-122"/>
                <a:cs typeface="微软雅黑" panose="020B0503020204020204" charset="-122"/>
              </a:rPr>
              <a:t>活化思维</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1D41D5"/>
                </a:solidFill>
                <a:effectLst/>
                <a:latin typeface="微软雅黑" panose="020B0503020204020204" charset="-122"/>
                <a:ea typeface="微软雅黑" panose="020B0503020204020204" charset="-122"/>
                <a:cs typeface="微软雅黑" panose="020B0503020204020204" charset="-122"/>
              </a:rPr>
              <a:t>完善思维</a:t>
            </a:r>
            <a:r>
              <a:rPr lang="zh-CN" altLang="zh-CN" sz="3200" b="1" kern="100" dirty="0">
                <a:effectLst/>
                <a:latin typeface="微软雅黑" panose="020B0503020204020204" charset="-122"/>
                <a:ea typeface="微软雅黑" panose="020B0503020204020204" charset="-122"/>
                <a:cs typeface="微软雅黑" panose="020B0503020204020204" charset="-122"/>
              </a:rPr>
              <a:t>、</a:t>
            </a:r>
            <a:r>
              <a:rPr lang="zh-CN" altLang="zh-CN" sz="3200" b="1" kern="100" dirty="0">
                <a:solidFill>
                  <a:srgbClr val="1D41D5"/>
                </a:solidFill>
                <a:effectLst/>
                <a:latin typeface="微软雅黑" panose="020B0503020204020204" charset="-122"/>
                <a:ea typeface="微软雅黑" panose="020B0503020204020204" charset="-122"/>
                <a:cs typeface="微软雅黑" panose="020B0503020204020204" charset="-122"/>
              </a:rPr>
              <a:t>提升思维</a:t>
            </a:r>
            <a:r>
              <a:rPr lang="zh-CN" altLang="zh-CN" sz="3200" b="1" kern="100" dirty="0">
                <a:effectLst/>
                <a:latin typeface="微软雅黑" panose="020B0503020204020204" charset="-122"/>
                <a:ea typeface="微软雅黑" panose="020B0503020204020204" charset="-122"/>
                <a:cs typeface="微软雅黑" panose="020B0503020204020204" charset="-122"/>
              </a:rPr>
              <a:t>四个层次，</a:t>
            </a:r>
            <a:r>
              <a:rPr lang="zh-CN" altLang="en-US" sz="3200" b="1" kern="100" dirty="0">
                <a:effectLst/>
                <a:latin typeface="微软雅黑" panose="020B0503020204020204" charset="-122"/>
                <a:ea typeface="微软雅黑" panose="020B0503020204020204" charset="-122"/>
                <a:cs typeface="微软雅黑" panose="020B0503020204020204" charset="-122"/>
              </a:rPr>
              <a:t>构建了三个年级上下册一整套的导学案及配套资源。</a:t>
            </a:r>
            <a:endParaRPr lang="zh-CN" altLang="en-US" sz="3200" b="1" dirty="0">
              <a:latin typeface="微软雅黑" panose="020B0503020204020204" charset="-122"/>
              <a:ea typeface="微软雅黑" panose="020B0503020204020204" charset="-122"/>
              <a:cs typeface="微软雅黑" panose="020B0503020204020204" charset="-122"/>
            </a:endParaRPr>
          </a:p>
        </p:txBody>
      </p:sp>
      <p:pic>
        <p:nvPicPr>
          <p:cNvPr id="12" name="图片 11"/>
          <p:cNvPicPr>
            <a:picLocks noChangeAspect="1"/>
          </p:cNvPicPr>
          <p:nvPr/>
        </p:nvPicPr>
        <p:blipFill rotWithShape="1">
          <a:blip r:embed="rId2"/>
          <a:srcRect t="1579"/>
          <a:stretch>
            <a:fillRect/>
          </a:stretch>
        </p:blipFill>
        <p:spPr>
          <a:xfrm>
            <a:off x="341525" y="312917"/>
            <a:ext cx="1397709" cy="6228255"/>
          </a:xfrm>
          <a:prstGeom prst="rect">
            <a:avLst/>
          </a:prstGeom>
        </p:spPr>
      </p:pic>
      <p:pic>
        <p:nvPicPr>
          <p:cNvPr id="4" name="图片 3" descr="1693444071557"/>
          <p:cNvPicPr>
            <a:picLocks noChangeAspect="1"/>
          </p:cNvPicPr>
          <p:nvPr/>
        </p:nvPicPr>
        <p:blipFill>
          <a:blip r:embed="rId3"/>
          <a:stretch>
            <a:fillRect/>
          </a:stretch>
        </p:blipFill>
        <p:spPr>
          <a:xfrm>
            <a:off x="1652614" y="2806635"/>
            <a:ext cx="5816158" cy="32389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p:cNvSpPr txBox="1"/>
          <p:nvPr>
            <p:custDataLst>
              <p:tags r:id="rId1"/>
            </p:custDataLst>
          </p:nvPr>
        </p:nvSpPr>
        <p:spPr>
          <a:xfrm>
            <a:off x="371475" y="312420"/>
            <a:ext cx="11508740" cy="645160"/>
          </a:xfrm>
          <a:prstGeom prst="rect">
            <a:avLst/>
          </a:prstGeom>
          <a:solidFill>
            <a:srgbClr val="FFC000"/>
          </a:solidFill>
          <a:ln w="9525">
            <a:noFill/>
          </a:ln>
        </p:spPr>
        <p:txBody>
          <a:bodyPr wrap="square" anchor="t">
            <a:spAutoFit/>
          </a:bodyPr>
          <a:lstStyle/>
          <a:p>
            <a:pPr algn="ctr">
              <a:lnSpc>
                <a:spcPct val="100000"/>
              </a:lnSpc>
              <a:spcBef>
                <a:spcPct val="50000"/>
              </a:spcBef>
            </a:pPr>
            <a:r>
              <a:rPr lang="zh-CN" altLang="en-US" sz="3600" b="1" dirty="0">
                <a:solidFill>
                  <a:srgbClr val="1D41D5"/>
                </a:solidFill>
                <a:latin typeface="微软雅黑" panose="020B0503020204020204" charset="-122"/>
                <a:ea typeface="微软雅黑" panose="020B0503020204020204" charset="-122"/>
                <a:cs typeface="微软雅黑" panose="020B0503020204020204" charset="-122"/>
              </a:rPr>
              <a:t>营造氛围，鼓励发展</a:t>
            </a:r>
            <a:r>
              <a:rPr lang="en-US" altLang="zh-CN" sz="3600" b="1"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3600" b="1" dirty="0">
                <a:solidFill>
                  <a:srgbClr val="000000"/>
                </a:solidFill>
                <a:latin typeface="微软雅黑" panose="020B0503020204020204" charset="-122"/>
                <a:ea typeface="微软雅黑" panose="020B0503020204020204" charset="-122"/>
                <a:cs typeface="微软雅黑" panose="020B0503020204020204" charset="-122"/>
              </a:rPr>
              <a:t>既要埋头苦干，也须仰望星空！</a:t>
            </a:r>
            <a:endParaRPr lang="zh-CN" altLang="en-US" sz="3600" b="1"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custDataLst>
              <p:tags r:id="rId2"/>
            </p:custDataLst>
          </p:nvPr>
        </p:nvSpPr>
        <p:spPr>
          <a:xfrm>
            <a:off x="3195320" y="6213475"/>
            <a:ext cx="6306820" cy="398780"/>
          </a:xfrm>
          <a:prstGeom prst="rect">
            <a:avLst/>
          </a:prstGeom>
          <a:noFill/>
        </p:spPr>
        <p:txBody>
          <a:bodyPr wrap="square" rtlCol="0">
            <a:spAutoFit/>
            <a:scene3d>
              <a:camera prst="orthographicFront"/>
              <a:lightRig rig="threePt" dir="t"/>
            </a:scene3d>
          </a:bodyPr>
          <a:lstStyle/>
          <a:p>
            <a:r>
              <a:rPr lang="zh-CN" altLang="en-US" sz="2000" b="1" dirty="0">
                <a:ln w="12700">
                  <a:solidFill>
                    <a:schemeClr val="accent5"/>
                  </a:solidFill>
                  <a:prstDash val="solid"/>
                </a:ln>
                <a:solidFill>
                  <a:srgbClr val="1D41D5"/>
                </a:solidFill>
                <a:effectLst/>
              </a:rPr>
              <a:t>华南师范大学钱杨义教授提出的</a:t>
            </a:r>
            <a:r>
              <a:rPr lang="en-US" altLang="zh-CN" sz="2000" b="1" dirty="0">
                <a:ln w="12700">
                  <a:solidFill>
                    <a:schemeClr val="accent5"/>
                  </a:solidFill>
                  <a:prstDash val="solid"/>
                </a:ln>
                <a:solidFill>
                  <a:srgbClr val="1D41D5"/>
                </a:solidFill>
                <a:effectLst/>
              </a:rPr>
              <a:t>“1+8”</a:t>
            </a:r>
            <a:r>
              <a:rPr lang="zh-CN" altLang="en-US" sz="2000" b="1" dirty="0">
                <a:ln w="12700">
                  <a:solidFill>
                    <a:schemeClr val="accent5"/>
                  </a:solidFill>
                  <a:prstDash val="solid"/>
                </a:ln>
                <a:solidFill>
                  <a:srgbClr val="1D41D5"/>
                </a:solidFill>
                <a:effectLst/>
              </a:rPr>
              <a:t>深度</a:t>
            </a:r>
            <a:r>
              <a:rPr lang="zh-CN" altLang="en-US" sz="2000" b="1" dirty="0">
                <a:ln w="12700">
                  <a:solidFill>
                    <a:schemeClr val="accent5"/>
                  </a:solidFill>
                  <a:prstDash val="solid"/>
                </a:ln>
                <a:solidFill>
                  <a:srgbClr val="1D41D5"/>
                </a:solidFill>
                <a:effectLst/>
              </a:rPr>
              <a:t>教研套餐</a:t>
            </a:r>
            <a:endParaRPr lang="zh-CN" altLang="en-US" sz="2000" b="1" dirty="0">
              <a:ln w="12700">
                <a:solidFill>
                  <a:schemeClr val="accent5"/>
                </a:solidFill>
                <a:prstDash val="solid"/>
              </a:ln>
              <a:solidFill>
                <a:srgbClr val="1D41D5"/>
              </a:solidFill>
              <a:effectLst/>
            </a:endParaRPr>
          </a:p>
        </p:txBody>
      </p:sp>
      <p:pic>
        <p:nvPicPr>
          <p:cNvPr id="4" name="图片 3"/>
          <p:cNvPicPr>
            <a:picLocks noChangeAspect="1"/>
          </p:cNvPicPr>
          <p:nvPr/>
        </p:nvPicPr>
        <p:blipFill>
          <a:blip r:embed="rId3"/>
          <a:srcRect t="17455"/>
          <a:stretch>
            <a:fillRect/>
          </a:stretch>
        </p:blipFill>
        <p:spPr>
          <a:xfrm>
            <a:off x="843915" y="957580"/>
            <a:ext cx="10073640" cy="52755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1"/>
          <a:srcRect l="8431"/>
          <a:stretch>
            <a:fillRect/>
          </a:stretch>
        </p:blipFill>
        <p:spPr>
          <a:xfrm>
            <a:off x="293370" y="1339215"/>
            <a:ext cx="3401695" cy="5226050"/>
          </a:xfrm>
          <a:prstGeom prst="rect">
            <a:avLst/>
          </a:prstGeom>
        </p:spPr>
      </p:pic>
      <p:sp>
        <p:nvSpPr>
          <p:cNvPr id="5" name="文本框 4"/>
          <p:cNvSpPr txBox="1"/>
          <p:nvPr/>
        </p:nvSpPr>
        <p:spPr>
          <a:xfrm>
            <a:off x="283845" y="1039495"/>
            <a:ext cx="3401060" cy="337185"/>
          </a:xfrm>
          <a:prstGeom prst="rect">
            <a:avLst/>
          </a:prstGeom>
          <a:solidFill>
            <a:schemeClr val="bg1">
              <a:lumMod val="85000"/>
            </a:schemeClr>
          </a:solidFill>
        </p:spPr>
        <p:txBody>
          <a:bodyPr wrap="square">
            <a:spAutoFit/>
            <a:extLst>
              <a:ext uri="{4A0BC546-FE56-4ADE-93B0-CB8AF2F6F144}">
                <wpsdc:textFrameExt xmlns:wpsdc="http://www.wps.cn/officeDocument/2022/drawingmlCustomData" type="text"/>
              </a:ext>
            </a:extLst>
          </a:bodyPr>
          <a:lstStyle/>
          <a:p>
            <a:pPr algn="ctr"/>
            <a:r>
              <a:rPr lang="zh-CN" altLang="en-US" sz="1600" b="1">
                <a:latin typeface="Arial" panose="020B0604020202020204" pitchFamily="34" charset="0"/>
                <a:ea typeface="微软雅黑" panose="020B0503020204020204" charset="-122"/>
              </a:rPr>
              <a:t>近三年区级以上公开课或专题发言</a:t>
            </a:r>
            <a:endParaRPr lang="zh-CN" altLang="en-US" sz="1600" b="1">
              <a:latin typeface="Arial" panose="020B0604020202020204" pitchFamily="34" charset="0"/>
              <a:ea typeface="微软雅黑" panose="020B0503020204020204" charset="-122"/>
            </a:endParaRPr>
          </a:p>
        </p:txBody>
      </p:sp>
      <p:sp>
        <p:nvSpPr>
          <p:cNvPr id="2" name="文本框 1"/>
          <p:cNvSpPr txBox="1"/>
          <p:nvPr>
            <p:custDataLst>
              <p:tags r:id="rId2"/>
            </p:custDataLst>
          </p:nvPr>
        </p:nvSpPr>
        <p:spPr>
          <a:xfrm>
            <a:off x="371475" y="312420"/>
            <a:ext cx="11508740" cy="645160"/>
          </a:xfrm>
          <a:prstGeom prst="rect">
            <a:avLst/>
          </a:prstGeom>
          <a:solidFill>
            <a:srgbClr val="FFC000"/>
          </a:solidFill>
          <a:ln w="9525">
            <a:noFill/>
          </a:ln>
        </p:spPr>
        <p:txBody>
          <a:bodyPr wrap="square" anchor="t">
            <a:spAutoFit/>
          </a:bodyPr>
          <a:lstStyle/>
          <a:p>
            <a:pPr algn="ctr">
              <a:lnSpc>
                <a:spcPct val="100000"/>
              </a:lnSpc>
              <a:spcBef>
                <a:spcPct val="50000"/>
              </a:spcBef>
            </a:pPr>
            <a:r>
              <a:rPr lang="zh-CN" altLang="en-US" sz="3600" b="1" dirty="0">
                <a:solidFill>
                  <a:srgbClr val="1D41D5"/>
                </a:solidFill>
                <a:latin typeface="微软雅黑" panose="020B0503020204020204" charset="-122"/>
                <a:ea typeface="微软雅黑" panose="020B0503020204020204" charset="-122"/>
                <a:cs typeface="微软雅黑" panose="020B0503020204020204" charset="-122"/>
              </a:rPr>
              <a:t>营造氛围，鼓励发展</a:t>
            </a:r>
            <a:r>
              <a:rPr lang="en-US" altLang="zh-CN" sz="3600" b="1" dirty="0">
                <a:solidFill>
                  <a:srgbClr val="000000"/>
                </a:solidFill>
                <a:latin typeface="微软雅黑" panose="020B0503020204020204" charset="-122"/>
                <a:ea typeface="微软雅黑" panose="020B0503020204020204" charset="-122"/>
                <a:cs typeface="微软雅黑" panose="020B0503020204020204" charset="-122"/>
              </a:rPr>
              <a:t>——</a:t>
            </a:r>
            <a:r>
              <a:rPr lang="zh-CN" altLang="en-US" sz="3600" b="1" dirty="0">
                <a:solidFill>
                  <a:srgbClr val="000000"/>
                </a:solidFill>
                <a:latin typeface="微软雅黑" panose="020B0503020204020204" charset="-122"/>
                <a:ea typeface="微软雅黑" panose="020B0503020204020204" charset="-122"/>
                <a:cs typeface="微软雅黑" panose="020B0503020204020204" charset="-122"/>
              </a:rPr>
              <a:t>既要埋头苦干，也须仰望星空！</a:t>
            </a:r>
            <a:endParaRPr lang="zh-CN" altLang="en-US" sz="3600" b="1"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3"/>
          <a:stretch>
            <a:fillRect/>
          </a:stretch>
        </p:blipFill>
        <p:spPr>
          <a:xfrm>
            <a:off x="3829685" y="1377315"/>
            <a:ext cx="2709545" cy="5168900"/>
          </a:xfrm>
          <a:prstGeom prst="rect">
            <a:avLst/>
          </a:prstGeom>
        </p:spPr>
      </p:pic>
      <p:pic>
        <p:nvPicPr>
          <p:cNvPr id="7" name="图片 6"/>
          <p:cNvPicPr>
            <a:picLocks noChangeAspect="1"/>
          </p:cNvPicPr>
          <p:nvPr/>
        </p:nvPicPr>
        <p:blipFill>
          <a:blip r:embed="rId4"/>
          <a:srcRect l="18790"/>
          <a:stretch>
            <a:fillRect/>
          </a:stretch>
        </p:blipFill>
        <p:spPr>
          <a:xfrm>
            <a:off x="6539865" y="1377315"/>
            <a:ext cx="2703830" cy="3525520"/>
          </a:xfrm>
          <a:prstGeom prst="rect">
            <a:avLst/>
          </a:prstGeom>
        </p:spPr>
      </p:pic>
      <p:pic>
        <p:nvPicPr>
          <p:cNvPr id="8" name="图片 7"/>
          <p:cNvPicPr>
            <a:picLocks noChangeAspect="1"/>
          </p:cNvPicPr>
          <p:nvPr/>
        </p:nvPicPr>
        <p:blipFill>
          <a:blip r:embed="rId5"/>
          <a:stretch>
            <a:fillRect/>
          </a:stretch>
        </p:blipFill>
        <p:spPr>
          <a:xfrm>
            <a:off x="6551295" y="4889500"/>
            <a:ext cx="2698115" cy="1656715"/>
          </a:xfrm>
          <a:prstGeom prst="rect">
            <a:avLst/>
          </a:prstGeom>
        </p:spPr>
      </p:pic>
      <p:sp>
        <p:nvSpPr>
          <p:cNvPr id="11" name="文本框 10"/>
          <p:cNvSpPr txBox="1"/>
          <p:nvPr>
            <p:custDataLst>
              <p:tags r:id="rId6"/>
            </p:custDataLst>
          </p:nvPr>
        </p:nvSpPr>
        <p:spPr>
          <a:xfrm>
            <a:off x="3830320" y="1040130"/>
            <a:ext cx="8049260" cy="337185"/>
          </a:xfrm>
          <a:prstGeom prst="rect">
            <a:avLst/>
          </a:prstGeom>
          <a:solidFill>
            <a:schemeClr val="bg1">
              <a:lumMod val="85000"/>
            </a:schemeClr>
          </a:solidFill>
        </p:spPr>
        <p:txBody>
          <a:bodyPr wrap="square">
            <a:spAutoFit/>
            <a:extLst>
              <a:ext uri="{4A0BC546-FE56-4ADE-93B0-CB8AF2F6F144}">
                <wpsdc:textFrameExt xmlns:wpsdc="http://www.wps.cn/officeDocument/2022/drawingmlCustomData" type="text"/>
              </a:ext>
            </a:extLst>
          </a:bodyPr>
          <a:lstStyle/>
          <a:p>
            <a:pPr algn="ctr"/>
            <a:r>
              <a:rPr lang="zh-CN" altLang="en-US" sz="1600" b="1">
                <a:latin typeface="Arial" panose="020B0604020202020204" pitchFamily="34" charset="0"/>
                <a:ea typeface="微软雅黑" panose="020B0503020204020204" charset="-122"/>
              </a:rPr>
              <a:t>近三年学科论文发表、专著出版，教学设计、课例研究、论文获奖（区级以上一等奖）</a:t>
            </a:r>
            <a:endParaRPr lang="zh-CN" altLang="en-US" sz="1600" b="1">
              <a:latin typeface="Arial" panose="020B0604020202020204" pitchFamily="34" charset="0"/>
              <a:ea typeface="微软雅黑" panose="020B0503020204020204" charset="-122"/>
            </a:endParaRPr>
          </a:p>
        </p:txBody>
      </p:sp>
      <p:pic>
        <p:nvPicPr>
          <p:cNvPr id="12" name="图片 11"/>
          <p:cNvPicPr>
            <a:picLocks noChangeAspect="1"/>
          </p:cNvPicPr>
          <p:nvPr/>
        </p:nvPicPr>
        <p:blipFill>
          <a:blip r:embed="rId7"/>
          <a:stretch>
            <a:fillRect/>
          </a:stretch>
        </p:blipFill>
        <p:spPr>
          <a:xfrm>
            <a:off x="9268460" y="1377950"/>
            <a:ext cx="2675890" cy="1922780"/>
          </a:xfrm>
          <a:prstGeom prst="rect">
            <a:avLst/>
          </a:prstGeom>
        </p:spPr>
      </p:pic>
      <p:pic>
        <p:nvPicPr>
          <p:cNvPr id="13" name="图片 12"/>
          <p:cNvPicPr>
            <a:picLocks noChangeAspect="1"/>
          </p:cNvPicPr>
          <p:nvPr/>
        </p:nvPicPr>
        <p:blipFill>
          <a:blip r:embed="rId8"/>
          <a:stretch>
            <a:fillRect/>
          </a:stretch>
        </p:blipFill>
        <p:spPr>
          <a:xfrm>
            <a:off x="9287510" y="3300730"/>
            <a:ext cx="2656840" cy="32461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1"/>
          <a:stretch>
            <a:fillRect/>
          </a:stretch>
        </p:blipFill>
        <p:spPr>
          <a:xfrm>
            <a:off x="365760" y="337185"/>
            <a:ext cx="4827905" cy="6227445"/>
          </a:xfrm>
          <a:prstGeom prst="rect">
            <a:avLst/>
          </a:prstGeom>
        </p:spPr>
      </p:pic>
      <p:pic>
        <p:nvPicPr>
          <p:cNvPr id="2" name="图片 1" descr="佛山市优秀教师_00"/>
          <p:cNvPicPr>
            <a:picLocks noChangeAspect="1"/>
          </p:cNvPicPr>
          <p:nvPr/>
        </p:nvPicPr>
        <p:blipFill>
          <a:blip r:embed="rId2"/>
          <a:stretch>
            <a:fillRect/>
          </a:stretch>
        </p:blipFill>
        <p:spPr>
          <a:xfrm>
            <a:off x="5193665" y="2483485"/>
            <a:ext cx="3278505" cy="2071370"/>
          </a:xfrm>
          <a:prstGeom prst="rect">
            <a:avLst/>
          </a:prstGeom>
        </p:spPr>
      </p:pic>
      <p:pic>
        <p:nvPicPr>
          <p:cNvPr id="5" name="图片 4" descr="广东省优秀教师_00"/>
          <p:cNvPicPr>
            <a:picLocks noChangeAspect="1"/>
          </p:cNvPicPr>
          <p:nvPr/>
        </p:nvPicPr>
        <p:blipFill>
          <a:blip r:embed="rId3"/>
          <a:stretch>
            <a:fillRect/>
          </a:stretch>
        </p:blipFill>
        <p:spPr>
          <a:xfrm>
            <a:off x="5193030" y="299085"/>
            <a:ext cx="3279140" cy="2135505"/>
          </a:xfrm>
          <a:prstGeom prst="rect">
            <a:avLst/>
          </a:prstGeom>
        </p:spPr>
      </p:pic>
      <p:pic>
        <p:nvPicPr>
          <p:cNvPr id="6" name="图片 5" descr="2019年顺德区优秀教育工作者"/>
          <p:cNvPicPr>
            <a:picLocks noChangeAspect="1"/>
          </p:cNvPicPr>
          <p:nvPr/>
        </p:nvPicPr>
        <p:blipFill>
          <a:blip r:embed="rId4"/>
          <a:srcRect l="13451" t="4444" r="4177"/>
          <a:stretch>
            <a:fillRect/>
          </a:stretch>
        </p:blipFill>
        <p:spPr>
          <a:xfrm rot="16200000">
            <a:off x="9110980" y="-297180"/>
            <a:ext cx="2135505" cy="3327400"/>
          </a:xfrm>
          <a:prstGeom prst="rect">
            <a:avLst/>
          </a:prstGeom>
        </p:spPr>
      </p:pic>
      <p:pic>
        <p:nvPicPr>
          <p:cNvPr id="7" name="图片 6" descr="学科优秀教师"/>
          <p:cNvPicPr>
            <a:picLocks noChangeAspect="1"/>
          </p:cNvPicPr>
          <p:nvPr/>
        </p:nvPicPr>
        <p:blipFill>
          <a:blip r:embed="rId5"/>
          <a:srcRect l="6383" t="7148" r="3319" b="6472"/>
          <a:stretch>
            <a:fillRect/>
          </a:stretch>
        </p:blipFill>
        <p:spPr>
          <a:xfrm>
            <a:off x="8514080" y="2483485"/>
            <a:ext cx="3327400" cy="2070735"/>
          </a:xfrm>
          <a:prstGeom prst="rect">
            <a:avLst/>
          </a:prstGeom>
        </p:spPr>
      </p:pic>
      <p:pic>
        <p:nvPicPr>
          <p:cNvPr id="8" name="图片 7" descr="伟龙"/>
          <p:cNvPicPr>
            <a:picLocks noChangeAspect="1"/>
          </p:cNvPicPr>
          <p:nvPr/>
        </p:nvPicPr>
        <p:blipFill>
          <a:blip r:embed="rId6"/>
          <a:srcRect l="5164" t="8005" r="4575" b="3681"/>
          <a:stretch>
            <a:fillRect/>
          </a:stretch>
        </p:blipFill>
        <p:spPr>
          <a:xfrm>
            <a:off x="5193665" y="4598670"/>
            <a:ext cx="3278505" cy="1965960"/>
          </a:xfrm>
          <a:prstGeom prst="rect">
            <a:avLst/>
          </a:prstGeom>
        </p:spPr>
      </p:pic>
      <p:pic>
        <p:nvPicPr>
          <p:cNvPr id="11" name="图片 10" descr="车车"/>
          <p:cNvPicPr>
            <a:picLocks noChangeAspect="1"/>
          </p:cNvPicPr>
          <p:nvPr/>
        </p:nvPicPr>
        <p:blipFill>
          <a:blip r:embed="rId7"/>
          <a:srcRect l="5609" t="8722" r="5062" b="10185"/>
          <a:stretch>
            <a:fillRect/>
          </a:stretch>
        </p:blipFill>
        <p:spPr>
          <a:xfrm>
            <a:off x="8514715" y="4563110"/>
            <a:ext cx="3326765" cy="20021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descr="C:/Users/Dell/AppData/Local/Temp/picturecompress_20220303183510/output_1.pngoutput_1"/>
          <p:cNvPicPr>
            <a:picLocks noChangeAspect="1"/>
          </p:cNvPicPr>
          <p:nvPr>
            <p:custDataLst>
              <p:tags r:id="rId1"/>
            </p:custDataLst>
          </p:nvPr>
        </p:nvPicPr>
        <p:blipFill>
          <a:blip r:embed="rId2"/>
          <a:srcRect l="4086" t="32648" r="5521" b="22124"/>
          <a:stretch>
            <a:fillRect/>
          </a:stretch>
        </p:blipFill>
        <p:spPr>
          <a:xfrm>
            <a:off x="299085" y="2877820"/>
            <a:ext cx="11590655" cy="3756025"/>
          </a:xfrm>
          <a:prstGeom prst="rect">
            <a:avLst/>
          </a:prstGeom>
          <a:ln>
            <a:solidFill>
              <a:schemeClr val="tx1"/>
            </a:solidFill>
          </a:ln>
        </p:spPr>
      </p:pic>
      <p:pic>
        <p:nvPicPr>
          <p:cNvPr id="5" name="图片 4"/>
          <p:cNvPicPr>
            <a:picLocks noChangeAspect="1"/>
          </p:cNvPicPr>
          <p:nvPr/>
        </p:nvPicPr>
        <p:blipFill>
          <a:blip r:embed="rId3"/>
          <a:srcRect t="5039" b="6305"/>
          <a:stretch>
            <a:fillRect/>
          </a:stretch>
        </p:blipFill>
        <p:spPr>
          <a:xfrm>
            <a:off x="3049905" y="264795"/>
            <a:ext cx="4347845" cy="2549525"/>
          </a:xfrm>
          <a:prstGeom prst="rect">
            <a:avLst/>
          </a:prstGeom>
          <a:ln>
            <a:solidFill>
              <a:schemeClr val="tx1"/>
            </a:solidFill>
          </a:ln>
        </p:spPr>
      </p:pic>
      <p:pic>
        <p:nvPicPr>
          <p:cNvPr id="8" name="图片 7"/>
          <p:cNvPicPr>
            <a:picLocks noChangeAspect="1"/>
          </p:cNvPicPr>
          <p:nvPr>
            <p:custDataLst>
              <p:tags r:id="rId4"/>
            </p:custDataLst>
          </p:nvPr>
        </p:nvPicPr>
        <p:blipFill>
          <a:blip r:embed="rId5"/>
          <a:srcRect l="7995" t="20714" r="10555" b="13055"/>
          <a:stretch>
            <a:fillRect/>
          </a:stretch>
        </p:blipFill>
        <p:spPr>
          <a:xfrm>
            <a:off x="7448550" y="264795"/>
            <a:ext cx="4443730" cy="2548890"/>
          </a:xfrm>
          <a:prstGeom prst="rect">
            <a:avLst/>
          </a:prstGeom>
          <a:ln>
            <a:solidFill>
              <a:schemeClr val="tx1"/>
            </a:solidFill>
          </a:ln>
        </p:spPr>
      </p:pic>
      <p:sp>
        <p:nvSpPr>
          <p:cNvPr id="4" name="文本框 3"/>
          <p:cNvSpPr txBox="1"/>
          <p:nvPr/>
        </p:nvSpPr>
        <p:spPr>
          <a:xfrm>
            <a:off x="3067050" y="2216785"/>
            <a:ext cx="1827530" cy="583565"/>
          </a:xfrm>
          <a:prstGeom prst="rect">
            <a:avLst/>
          </a:prstGeom>
          <a:solidFill>
            <a:srgbClr val="FFC000"/>
          </a:solidFill>
        </p:spPr>
        <p:txBody>
          <a:bodyPr wrap="square">
            <a:spAutoFit/>
            <a:extLst>
              <a:ext uri="{4A0BC546-FE56-4ADE-93B0-CB8AF2F6F144}">
                <wpsdc:textFrameExt xmlns:wpsdc="http://www.wps.cn/officeDocument/2022/drawingmlCustomData" type="text"/>
              </a:ext>
            </a:extLst>
          </a:bodyPr>
          <a:p>
            <a:pPr algn="ctr"/>
            <a:r>
              <a:rPr lang="en-US" altLang="zh-CN" sz="3200" b="1">
                <a:latin typeface="微软雅黑" panose="020B0503020204020204" charset="-122"/>
                <a:ea typeface="微软雅黑" panose="020B0503020204020204" charset="-122"/>
                <a:cs typeface="微软雅黑" panose="020B0503020204020204" charset="-122"/>
              </a:rPr>
              <a:t>2014</a:t>
            </a:r>
            <a:r>
              <a:rPr lang="zh-CN" altLang="en-US" sz="3200" b="1">
                <a:latin typeface="微软雅黑" panose="020B0503020204020204" charset="-122"/>
                <a:ea typeface="微软雅黑" panose="020B0503020204020204" charset="-122"/>
                <a:cs typeface="微软雅黑" panose="020B0503020204020204" charset="-122"/>
              </a:rPr>
              <a:t>年</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6"/>
            </p:custDataLst>
          </p:nvPr>
        </p:nvSpPr>
        <p:spPr>
          <a:xfrm>
            <a:off x="7452360" y="2216785"/>
            <a:ext cx="1827530" cy="583565"/>
          </a:xfrm>
          <a:prstGeom prst="rect">
            <a:avLst/>
          </a:prstGeom>
          <a:solidFill>
            <a:srgbClr val="FFC000"/>
          </a:solidFill>
        </p:spPr>
        <p:txBody>
          <a:bodyPr wrap="square">
            <a:spAutoFit/>
            <a:extLst>
              <a:ext uri="{4A0BC546-FE56-4ADE-93B0-CB8AF2F6F144}">
                <wpsdc:textFrameExt xmlns:wpsdc="http://www.wps.cn/officeDocument/2022/drawingmlCustomData" type="text"/>
              </a:ext>
            </a:extLst>
          </a:bodyPr>
          <a:p>
            <a:pPr algn="ctr"/>
            <a:r>
              <a:rPr lang="en-US" altLang="zh-CN" sz="3200" b="1">
                <a:latin typeface="微软雅黑" panose="020B0503020204020204" charset="-122"/>
                <a:ea typeface="微软雅黑" panose="020B0503020204020204" charset="-122"/>
                <a:cs typeface="微软雅黑" panose="020B0503020204020204" charset="-122"/>
              </a:rPr>
              <a:t>2017</a:t>
            </a:r>
            <a:r>
              <a:rPr lang="zh-CN" altLang="en-US" sz="3200" b="1">
                <a:latin typeface="微软雅黑" panose="020B0503020204020204" charset="-122"/>
                <a:ea typeface="微软雅黑" panose="020B0503020204020204" charset="-122"/>
                <a:cs typeface="微软雅黑" panose="020B0503020204020204" charset="-122"/>
              </a:rPr>
              <a:t>年</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7"/>
            </p:custDataLst>
          </p:nvPr>
        </p:nvSpPr>
        <p:spPr>
          <a:xfrm>
            <a:off x="10061575" y="6040755"/>
            <a:ext cx="1827530" cy="583565"/>
          </a:xfrm>
          <a:prstGeom prst="rect">
            <a:avLst/>
          </a:prstGeom>
          <a:solidFill>
            <a:srgbClr val="FFC000"/>
          </a:solidFill>
        </p:spPr>
        <p:txBody>
          <a:bodyPr wrap="square">
            <a:spAutoFit/>
            <a:extLst>
              <a:ext uri="{4A0BC546-FE56-4ADE-93B0-CB8AF2F6F144}">
                <wpsdc:textFrameExt xmlns:wpsdc="http://www.wps.cn/officeDocument/2022/drawingmlCustomData" type="text"/>
              </a:ext>
            </a:extLst>
          </a:bodyPr>
          <a:p>
            <a:pPr algn="ctr"/>
            <a:r>
              <a:rPr lang="en-US" altLang="zh-CN" sz="3200" b="1">
                <a:latin typeface="微软雅黑" panose="020B0503020204020204" charset="-122"/>
                <a:ea typeface="微软雅黑" panose="020B0503020204020204" charset="-122"/>
                <a:cs typeface="微软雅黑" panose="020B0503020204020204" charset="-122"/>
              </a:rPr>
              <a:t>2022</a:t>
            </a:r>
            <a:r>
              <a:rPr lang="zh-CN" altLang="en-US" sz="3200" b="1">
                <a:latin typeface="微软雅黑" panose="020B0503020204020204" charset="-122"/>
                <a:ea typeface="微软雅黑" panose="020B0503020204020204" charset="-122"/>
                <a:cs typeface="微软雅黑" panose="020B0503020204020204" charset="-122"/>
              </a:rPr>
              <a:t>年</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299085" y="255270"/>
            <a:ext cx="2690495" cy="2571115"/>
          </a:xfrm>
          <a:prstGeom prst="rect">
            <a:avLst/>
          </a:prstGeom>
          <a:solidFill>
            <a:schemeClr val="tx1"/>
          </a:solidFill>
        </p:spPr>
        <p:txBody>
          <a:bodyPr wrap="square">
            <a:spAutoFit/>
            <a:extLst>
              <a:ext uri="{4A0BC546-FE56-4ADE-93B0-CB8AF2F6F144}">
                <wpsdc:textFrameExt xmlns:wpsdc="http://www.wps.cn/officeDocument/2022/drawingmlCustomData" type="text"/>
              </a:ext>
            </a:extLst>
          </a:bodyPr>
          <a:p>
            <a:pPr algn="l">
              <a:lnSpc>
                <a:spcPct val="144000"/>
              </a:lnSpc>
              <a:spcBef>
                <a:spcPts val="0"/>
              </a:spcBef>
              <a:spcAft>
                <a:spcPts val="0"/>
              </a:spcAft>
            </a:pP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容外历史科组</a:t>
            </a:r>
            <a:endPar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endParaRPr>
          </a:p>
          <a:p>
            <a:pPr algn="l">
              <a:lnSpc>
                <a:spcPct val="144000"/>
              </a:lnSpc>
              <a:spcBef>
                <a:spcPts val="0"/>
              </a:spcBef>
              <a:spcAft>
                <a:spcPts val="0"/>
              </a:spcAft>
            </a:pP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从</a:t>
            </a:r>
            <a:r>
              <a:rPr lang="en-US" altLang="zh-CN" sz="2800" b="1">
                <a:solidFill>
                  <a:srgbClr val="FFFF00"/>
                </a:solidFill>
                <a:effectLst/>
                <a:latin typeface="华文中宋" panose="02010600040101010101" charset="-122"/>
                <a:ea typeface="华文中宋" panose="02010600040101010101" charset="-122"/>
                <a:cs typeface="华文中宋" panose="02010600040101010101" charset="-122"/>
              </a:rPr>
              <a:t>2009</a:t>
            </a: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年组建</a:t>
            </a:r>
            <a:endPar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endParaRPr>
          </a:p>
          <a:p>
            <a:pPr algn="l">
              <a:lnSpc>
                <a:spcPct val="144000"/>
              </a:lnSpc>
              <a:spcBef>
                <a:spcPts val="0"/>
              </a:spcBef>
              <a:spcAft>
                <a:spcPts val="0"/>
              </a:spcAft>
            </a:pP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从五六人开始</a:t>
            </a:r>
            <a:endPar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endParaRPr>
          </a:p>
          <a:p>
            <a:pPr algn="l">
              <a:lnSpc>
                <a:spcPct val="144000"/>
              </a:lnSpc>
              <a:spcBef>
                <a:spcPts val="0"/>
              </a:spcBef>
              <a:spcAft>
                <a:spcPts val="0"/>
              </a:spcAft>
            </a:pP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至今历经</a:t>
            </a:r>
            <a:r>
              <a:rPr lang="en-US" altLang="zh-CN" sz="2800" b="1">
                <a:solidFill>
                  <a:srgbClr val="FFFF00"/>
                </a:solidFill>
                <a:effectLst/>
                <a:latin typeface="华文中宋" panose="02010600040101010101" charset="-122"/>
                <a:ea typeface="华文中宋" panose="02010600040101010101" charset="-122"/>
                <a:cs typeface="华文中宋" panose="02010600040101010101" charset="-122"/>
              </a:rPr>
              <a:t>15</a:t>
            </a:r>
            <a:r>
              <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rPr>
              <a:t>年！</a:t>
            </a:r>
            <a:endParaRPr lang="zh-CN" altLang="en-US" sz="2800" b="1">
              <a:solidFill>
                <a:srgbClr val="FFFF00"/>
              </a:solidFill>
              <a:effectLst/>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3"/>
          <p:cNvGrpSpPr/>
          <p:nvPr/>
        </p:nvGrpSpPr>
        <p:grpSpPr>
          <a:xfrm>
            <a:off x="284520" y="533098"/>
            <a:ext cx="6455432" cy="5735692"/>
            <a:chOff x="284520" y="776941"/>
            <a:chExt cx="6455432" cy="5735692"/>
          </a:xfrm>
        </p:grpSpPr>
        <p:pic>
          <p:nvPicPr>
            <p:cNvPr id="5" name="图片 4"/>
            <p:cNvPicPr>
              <a:picLocks noChangeAspect="1"/>
            </p:cNvPicPr>
            <p:nvPr/>
          </p:nvPicPr>
          <p:blipFill>
            <a:blip r:embed="rId1"/>
            <a:stretch>
              <a:fillRect/>
            </a:stretch>
          </p:blipFill>
          <p:spPr>
            <a:xfrm>
              <a:off x="284520" y="776941"/>
              <a:ext cx="6321180" cy="5735692"/>
            </a:xfrm>
            <a:prstGeom prst="rect">
              <a:avLst/>
            </a:prstGeom>
          </p:spPr>
        </p:pic>
        <p:sp>
          <p:nvSpPr>
            <p:cNvPr id="8" name="文本框 7"/>
            <p:cNvSpPr txBox="1"/>
            <p:nvPr/>
          </p:nvSpPr>
          <p:spPr>
            <a:xfrm>
              <a:off x="4075402" y="1332869"/>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教师发展</a:t>
              </a:r>
              <a:endParaRPr lang="zh-CN" altLang="en-US" sz="3200" b="1" dirty="0">
                <a:latin typeface="微软雅黑" panose="020B0503020204020204" charset="-122"/>
                <a:ea typeface="微软雅黑" panose="020B0503020204020204" charset="-122"/>
              </a:endParaRPr>
            </a:p>
          </p:txBody>
        </p:sp>
        <p:sp>
          <p:nvSpPr>
            <p:cNvPr id="12" name="文本框 11"/>
            <p:cNvSpPr txBox="1"/>
            <p:nvPr/>
          </p:nvSpPr>
          <p:spPr>
            <a:xfrm>
              <a:off x="4074066" y="5353961"/>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学生发展</a:t>
              </a:r>
              <a:endParaRPr lang="zh-CN" altLang="en-US" sz="3200" b="1" dirty="0">
                <a:latin typeface="微软雅黑" panose="020B0503020204020204" charset="-122"/>
                <a:ea typeface="微软雅黑" panose="020B0503020204020204" charset="-122"/>
              </a:endParaRPr>
            </a:p>
          </p:txBody>
        </p:sp>
        <p:sp>
          <p:nvSpPr>
            <p:cNvPr id="2" name="矩形 1"/>
            <p:cNvSpPr/>
            <p:nvPr/>
          </p:nvSpPr>
          <p:spPr>
            <a:xfrm>
              <a:off x="3364758" y="3018114"/>
              <a:ext cx="3375194" cy="1267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1" name="文本框 10"/>
          <p:cNvSpPr txBox="1"/>
          <p:nvPr>
            <p:custDataLst>
              <p:tags r:id="rId2"/>
            </p:custDataLst>
          </p:nvPr>
        </p:nvSpPr>
        <p:spPr>
          <a:xfrm>
            <a:off x="398145" y="187960"/>
            <a:ext cx="3307080" cy="829945"/>
          </a:xfrm>
          <a:prstGeom prst="rect">
            <a:avLst/>
          </a:prstGeom>
          <a:noFill/>
        </p:spPr>
        <p:txBody>
          <a:bodyPr wrap="square" rtlCol="0">
            <a:spAutoFit/>
          </a:bodyPr>
          <a:lstStyle/>
          <a:p>
            <a:pPr algn="l"/>
            <a:r>
              <a:rPr lang="en-US" altLang="zh-CN"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rPr>
              <a:t>Part 2</a:t>
            </a:r>
            <a:endParaRPr lang="en-US"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6" name="文本框 5"/>
          <p:cNvSpPr txBox="1"/>
          <p:nvPr>
            <p:custDataLst>
              <p:tags r:id="rId3"/>
            </p:custDataLst>
          </p:nvPr>
        </p:nvSpPr>
        <p:spPr>
          <a:xfrm>
            <a:off x="6377940" y="4349847"/>
            <a:ext cx="5409565" cy="1685911"/>
          </a:xfrm>
          <a:prstGeom prst="rect">
            <a:avLst/>
          </a:prstGeom>
          <a:noFill/>
        </p:spPr>
        <p:txBody>
          <a:bodyPr wrap="square" rtlCol="0">
            <a:spAutoFit/>
          </a:bodyPr>
          <a:lstStyle/>
          <a:p>
            <a:pPr>
              <a:lnSpc>
                <a:spcPct val="200000"/>
              </a:lnSpc>
            </a:pPr>
            <a:r>
              <a:rPr lang="zh-CN" altLang="en-US" sz="2800" b="1" dirty="0">
                <a:latin typeface="微软雅黑" panose="020B0503020204020204" charset="-122"/>
                <a:ea typeface="微软雅黑" panose="020B0503020204020204" charset="-122"/>
              </a:rPr>
              <a:t>学法指导、历史学科思维与素养</a:t>
            </a:r>
            <a:endParaRPr lang="zh-CN" altLang="en-US" sz="2800" b="1" dirty="0">
              <a:latin typeface="微软雅黑" panose="020B0503020204020204" charset="-122"/>
              <a:ea typeface="微软雅黑" panose="020B0503020204020204" charset="-122"/>
            </a:endParaRPr>
          </a:p>
          <a:p>
            <a:pPr>
              <a:lnSpc>
                <a:spcPct val="200000"/>
              </a:lnSpc>
            </a:pPr>
            <a:r>
              <a:rPr lang="zh-CN" altLang="en-US" sz="2800" b="1" dirty="0">
                <a:latin typeface="微软雅黑" panose="020B0503020204020204" charset="-122"/>
                <a:ea typeface="微软雅黑" panose="020B0503020204020204" charset="-122"/>
              </a:rPr>
              <a:t>创新作业、第二课堂、学习成效</a:t>
            </a:r>
            <a:endParaRPr lang="zh-CN" altLang="en-US" sz="2800" b="1" dirty="0">
              <a:latin typeface="微软雅黑" panose="020B0503020204020204" charset="-122"/>
              <a:ea typeface="微软雅黑" panose="020B0503020204020204" charset="-122"/>
            </a:endParaRPr>
          </a:p>
        </p:txBody>
      </p:sp>
      <p:sp>
        <p:nvSpPr>
          <p:cNvPr id="13" name="文本框 12"/>
          <p:cNvSpPr txBox="1"/>
          <p:nvPr>
            <p:custDataLst>
              <p:tags r:id="rId4"/>
            </p:custDataLst>
          </p:nvPr>
        </p:nvSpPr>
        <p:spPr>
          <a:xfrm>
            <a:off x="6377940" y="176236"/>
            <a:ext cx="5813425" cy="2547685"/>
          </a:xfrm>
          <a:prstGeom prst="rect">
            <a:avLst/>
          </a:prstGeom>
          <a:noFill/>
        </p:spPr>
        <p:txBody>
          <a:bodyPr wrap="square" rtlCol="0">
            <a:spAutoFit/>
          </a:bodyPr>
          <a:lstStyle/>
          <a:p>
            <a:pPr>
              <a:lnSpc>
                <a:spcPct val="200000"/>
              </a:lnSpc>
            </a:pPr>
            <a:r>
              <a:rPr lang="zh-CN" altLang="en-US" sz="2800" b="1" dirty="0">
                <a:latin typeface="微软雅黑" panose="020B0503020204020204" charset="-122"/>
                <a:ea typeface="微软雅黑" panose="020B0503020204020204" charset="-122"/>
              </a:rPr>
              <a:t>课改资源库、校本课程资源开发、</a:t>
            </a:r>
            <a:endParaRPr lang="zh-CN" altLang="en-US" sz="2800" b="1" dirty="0">
              <a:latin typeface="微软雅黑" panose="020B0503020204020204" charset="-122"/>
              <a:ea typeface="微软雅黑" panose="020B0503020204020204" charset="-122"/>
            </a:endParaRPr>
          </a:p>
          <a:p>
            <a:pPr>
              <a:lnSpc>
                <a:spcPct val="200000"/>
              </a:lnSpc>
            </a:pPr>
            <a:r>
              <a:rPr lang="zh-CN" altLang="en-US" sz="2800" b="1" dirty="0">
                <a:latin typeface="微软雅黑" panose="020B0503020204020204" charset="-122"/>
                <a:ea typeface="微软雅黑" panose="020B0503020204020204" charset="-122"/>
              </a:rPr>
              <a:t>教学业绩、教研能力、</a:t>
            </a:r>
            <a:r>
              <a:rPr lang="zh-CN" altLang="en-US" sz="2800" b="1" dirty="0">
                <a:latin typeface="微软雅黑" panose="020B0503020204020204" charset="-122"/>
                <a:ea typeface="微软雅黑" panose="020B0503020204020204" charset="-122"/>
                <a:sym typeface="+mn-ea"/>
              </a:rPr>
              <a:t>专业发展、</a:t>
            </a:r>
            <a:endParaRPr lang="zh-CN" altLang="en-US" sz="2800" b="1" dirty="0">
              <a:latin typeface="微软雅黑" panose="020B0503020204020204" charset="-122"/>
              <a:ea typeface="微软雅黑" panose="020B0503020204020204" charset="-122"/>
              <a:sym typeface="+mn-ea"/>
            </a:endParaRPr>
          </a:p>
          <a:p>
            <a:pPr>
              <a:lnSpc>
                <a:spcPct val="200000"/>
              </a:lnSpc>
            </a:pPr>
            <a:r>
              <a:rPr lang="zh-CN" altLang="en-US" sz="2800" b="1" dirty="0">
                <a:latin typeface="微软雅黑" panose="020B0503020204020204" charset="-122"/>
                <a:ea typeface="微软雅黑" panose="020B0503020204020204" charset="-122"/>
              </a:rPr>
              <a:t>生命力、学习力、辐射力、影响力</a:t>
            </a:r>
            <a:endParaRPr lang="zh-CN" altLang="en-US" sz="2800" b="1" dirty="0">
              <a:latin typeface="微软雅黑" panose="020B0503020204020204" charset="-122"/>
              <a:ea typeface="微软雅黑" panose="020B0503020204020204" charset="-122"/>
            </a:endParaRPr>
          </a:p>
        </p:txBody>
      </p:sp>
      <p:sp>
        <p:nvSpPr>
          <p:cNvPr id="17" name="文本框 16"/>
          <p:cNvSpPr txBox="1"/>
          <p:nvPr>
            <p:custDataLst>
              <p:tags r:id="rId5"/>
            </p:custDataLst>
          </p:nvPr>
        </p:nvSpPr>
        <p:spPr>
          <a:xfrm>
            <a:off x="1216025" y="2419982"/>
            <a:ext cx="1602740" cy="1938020"/>
          </a:xfrm>
          <a:prstGeom prst="rect">
            <a:avLst/>
          </a:prstGeom>
          <a:solidFill>
            <a:schemeClr val="bg1"/>
          </a:solidFill>
        </p:spPr>
        <p:txBody>
          <a:bodyPr wrap="square" rtlCol="0">
            <a:spAutoFit/>
          </a:bodyPr>
          <a:lstStyle/>
          <a:p>
            <a:pPr algn="ctr"/>
            <a:r>
              <a:rPr lang="zh-CN" altLang="en-US" sz="4000" b="1" dirty="0">
                <a:latin typeface="微软雅黑" panose="020B0503020204020204" charset="-122"/>
                <a:ea typeface="微软雅黑" panose="020B0503020204020204" charset="-122"/>
              </a:rPr>
              <a:t>成效</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与</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特色</a:t>
            </a:r>
            <a:endParaRPr lang="zh-CN" altLang="en-US" sz="4000" b="1" dirty="0">
              <a:latin typeface="微软雅黑" panose="020B0503020204020204" charset="-122"/>
              <a:ea typeface="微软雅黑" panose="020B0503020204020204" charset="-122"/>
            </a:endParaRPr>
          </a:p>
        </p:txBody>
      </p:sp>
      <p:sp>
        <p:nvSpPr>
          <p:cNvPr id="7" name="矩形 6"/>
          <p:cNvSpPr/>
          <p:nvPr>
            <p:custDataLst>
              <p:tags r:id="rId6"/>
            </p:custDataLst>
          </p:nvPr>
        </p:nvSpPr>
        <p:spPr>
          <a:xfrm>
            <a:off x="3757930" y="4196080"/>
            <a:ext cx="8153400" cy="2291080"/>
          </a:xfrm>
          <a:prstGeom prst="rect">
            <a:avLst/>
          </a:prstGeom>
          <a:noFill/>
          <a:ln w="228600">
            <a:solidFill>
              <a:srgbClr val="924BC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p:cNvPicPr>
            <a:picLocks noChangeAspect="1"/>
          </p:cNvPicPr>
          <p:nvPr/>
        </p:nvPicPr>
        <p:blipFill>
          <a:blip r:embed="rId1"/>
          <a:srcRect t="7008"/>
          <a:stretch>
            <a:fillRect/>
          </a:stretch>
        </p:blipFill>
        <p:spPr>
          <a:xfrm>
            <a:off x="4011930" y="1306830"/>
            <a:ext cx="4050030" cy="5191125"/>
          </a:xfrm>
          <a:prstGeom prst="rect">
            <a:avLst/>
          </a:prstGeom>
        </p:spPr>
      </p:pic>
      <p:pic>
        <p:nvPicPr>
          <p:cNvPr id="4" name="图片 3"/>
          <p:cNvPicPr>
            <a:picLocks noChangeAspect="1"/>
          </p:cNvPicPr>
          <p:nvPr/>
        </p:nvPicPr>
        <p:blipFill>
          <a:blip r:embed="rId2"/>
          <a:stretch>
            <a:fillRect/>
          </a:stretch>
        </p:blipFill>
        <p:spPr>
          <a:xfrm>
            <a:off x="7990205" y="1316355"/>
            <a:ext cx="3903980" cy="5238750"/>
          </a:xfrm>
          <a:prstGeom prst="rect">
            <a:avLst/>
          </a:prstGeom>
        </p:spPr>
      </p:pic>
      <p:graphicFrame>
        <p:nvGraphicFramePr>
          <p:cNvPr id="5" name="表格 4"/>
          <p:cNvGraphicFramePr/>
          <p:nvPr>
            <p:custDataLst>
              <p:tags r:id="rId3"/>
            </p:custDataLst>
          </p:nvPr>
        </p:nvGraphicFramePr>
        <p:xfrm>
          <a:off x="329565" y="1293495"/>
          <a:ext cx="3682365" cy="5261610"/>
        </p:xfrm>
        <a:graphic>
          <a:graphicData uri="http://schemas.openxmlformats.org/drawingml/2006/table">
            <a:tbl>
              <a:tblPr firstRow="1" bandRow="1">
                <a:tableStyleId>{5C22544A-7EE6-4342-B048-85BDC9FD1C3A}</a:tableStyleId>
              </a:tblPr>
              <a:tblGrid>
                <a:gridCol w="523240"/>
                <a:gridCol w="3159125"/>
              </a:tblGrid>
              <a:tr h="518160">
                <a:tc gridSpan="2">
                  <a:txBody>
                    <a:bodyPr/>
                    <a:lstStyle/>
                    <a:p>
                      <a:pPr algn="ctr">
                        <a:buNone/>
                      </a:pPr>
                      <a:r>
                        <a:rPr lang="zh-CN" altLang="en-US" sz="2800">
                          <a:latin typeface="微软雅黑" panose="020B0503020204020204" charset="-122"/>
                          <a:ea typeface="微软雅黑" panose="020B0503020204020204" charset="-122"/>
                        </a:rPr>
                        <a:t>第二课堂</a:t>
                      </a:r>
                      <a:endParaRPr lang="zh-CN" altLang="en-US" sz="2800">
                        <a:latin typeface="微软雅黑" panose="020B0503020204020204" charset="-122"/>
                        <a:ea typeface="微软雅黑" panose="020B0503020204020204" charset="-122"/>
                      </a:endParaRPr>
                    </a:p>
                  </a:txBody>
                  <a:tcPr/>
                </a:tc>
                <a:tc hMerge="1">
                  <a:tcPr/>
                </a:tc>
              </a:tr>
              <a:tr h="1185545">
                <a:tc>
                  <a:txBody>
                    <a:bodyPr/>
                    <a:lstStyle/>
                    <a:p>
                      <a:pPr algn="ctr">
                        <a:buNone/>
                      </a:pPr>
                      <a:r>
                        <a:rPr lang="en-US" altLang="zh-CN" sz="4000" b="1">
                          <a:latin typeface="微软雅黑" panose="020B0503020204020204" charset="-122"/>
                          <a:ea typeface="微软雅黑" panose="020B0503020204020204" charset="-122"/>
                        </a:rPr>
                        <a:t>1</a:t>
                      </a:r>
                      <a:endParaRPr lang="en-US" altLang="zh-CN" sz="4000" b="1">
                        <a:latin typeface="微软雅黑" panose="020B0503020204020204" charset="-122"/>
                        <a:ea typeface="微软雅黑" panose="020B0503020204020204" charset="-122"/>
                      </a:endParaRPr>
                    </a:p>
                  </a:txBody>
                  <a:tcPr anchor="ctr"/>
                </a:tc>
                <a:tc>
                  <a:txBody>
                    <a:bodyPr/>
                    <a:lstStyle/>
                    <a:p>
                      <a:pPr>
                        <a:buNone/>
                      </a:pPr>
                      <a:r>
                        <a:rPr lang="zh-CN" altLang="en-US" sz="2800" b="1">
                          <a:solidFill>
                            <a:srgbClr val="1D41D5"/>
                          </a:solidFill>
                          <a:latin typeface="华文中宋" panose="02010600040101010101" charset="-122"/>
                          <a:ea typeface="华文中宋" panose="02010600040101010101" charset="-122"/>
                          <a:cs typeface="华文中宋" panose="02010600040101010101" charset="-122"/>
                        </a:rPr>
                        <a:t>小历史大智慧系列</a:t>
                      </a:r>
                      <a:endParaRPr lang="zh-CN" altLang="en-US" sz="2800" b="1">
                        <a:latin typeface="华文中宋" panose="02010600040101010101" charset="-122"/>
                        <a:ea typeface="华文中宋" panose="02010600040101010101" charset="-122"/>
                        <a:cs typeface="华文中宋" panose="02010600040101010101" charset="-122"/>
                      </a:endParaRPr>
                    </a:p>
                    <a:p>
                      <a:pPr>
                        <a:buNone/>
                      </a:pPr>
                      <a:r>
                        <a:rPr lang="en-US" altLang="zh-CN" sz="2800" b="1">
                          <a:latin typeface="华文中宋" panose="02010600040101010101" charset="-122"/>
                          <a:ea typeface="华文中宋" panose="02010600040101010101" charset="-122"/>
                          <a:cs typeface="华文中宋" panose="02010600040101010101" charset="-122"/>
                        </a:rPr>
                        <a:t>   ——</a:t>
                      </a:r>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中国篇</a:t>
                      </a:r>
                      <a:endParaRPr lang="zh-CN" altLang="en-US" sz="2800" b="1">
                        <a:solidFill>
                          <a:srgbClr val="FF0000"/>
                        </a:solidFill>
                        <a:latin typeface="华文中宋" panose="02010600040101010101" charset="-122"/>
                        <a:ea typeface="华文中宋" panose="02010600040101010101" charset="-122"/>
                        <a:cs typeface="华文中宋" panose="02010600040101010101" charset="-122"/>
                      </a:endParaRPr>
                    </a:p>
                  </a:txBody>
                  <a:tcPr anchor="ctr"/>
                </a:tc>
              </a:tr>
              <a:tr h="1185545">
                <a:tc>
                  <a:txBody>
                    <a:bodyPr/>
                    <a:lstStyle/>
                    <a:p>
                      <a:pPr algn="ctr">
                        <a:buNone/>
                      </a:pPr>
                      <a:r>
                        <a:rPr lang="en-US" altLang="zh-CN" sz="4000" b="1">
                          <a:latin typeface="微软雅黑" panose="020B0503020204020204" charset="-122"/>
                          <a:ea typeface="微软雅黑" panose="020B0503020204020204" charset="-122"/>
                        </a:rPr>
                        <a:t>2</a:t>
                      </a:r>
                      <a:endParaRPr lang="en-US" altLang="zh-CN" sz="4000" b="1">
                        <a:latin typeface="微软雅黑" panose="020B0503020204020204" charset="-122"/>
                        <a:ea typeface="微软雅黑" panose="020B0503020204020204" charset="-122"/>
                      </a:endParaRPr>
                    </a:p>
                  </a:txBody>
                  <a:tcPr anchor="ctr"/>
                </a:tc>
                <a:tc>
                  <a:txBody>
                    <a:bodyPr/>
                    <a:lstStyle/>
                    <a:p>
                      <a:pPr>
                        <a:buNone/>
                      </a:pPr>
                      <a:r>
                        <a:rPr lang="zh-CN" altLang="en-US" sz="2800" b="1">
                          <a:solidFill>
                            <a:srgbClr val="1D41D5"/>
                          </a:solidFill>
                          <a:latin typeface="华文中宋" panose="02010600040101010101" charset="-122"/>
                          <a:ea typeface="华文中宋" panose="02010600040101010101" charset="-122"/>
                          <a:cs typeface="华文中宋" panose="02010600040101010101" charset="-122"/>
                          <a:sym typeface="+mn-ea"/>
                        </a:rPr>
                        <a:t>小历史大智慧系列</a:t>
                      </a:r>
                      <a:endParaRPr lang="zh-CN" altLang="en-US" sz="2800" b="1">
                        <a:latin typeface="华文中宋" panose="02010600040101010101" charset="-122"/>
                        <a:ea typeface="华文中宋" panose="02010600040101010101" charset="-122"/>
                        <a:cs typeface="华文中宋" panose="02010600040101010101" charset="-122"/>
                      </a:endParaRPr>
                    </a:p>
                    <a:p>
                      <a:pPr>
                        <a:buNone/>
                      </a:pPr>
                      <a:r>
                        <a:rPr lang="en-US" altLang="zh-CN" sz="2800" b="1">
                          <a:latin typeface="华文中宋" panose="02010600040101010101" charset="-122"/>
                          <a:ea typeface="华文中宋" panose="02010600040101010101" charset="-122"/>
                          <a:cs typeface="华文中宋" panose="02010600040101010101" charset="-122"/>
                          <a:sym typeface="+mn-ea"/>
                        </a:rPr>
                        <a:t>   ——</a:t>
                      </a:r>
                      <a:r>
                        <a:rPr lang="zh-CN" altLang="en-US" sz="2800" b="1">
                          <a:solidFill>
                            <a:srgbClr val="0DA53B"/>
                          </a:solidFill>
                          <a:latin typeface="华文中宋" panose="02010600040101010101" charset="-122"/>
                          <a:ea typeface="华文中宋" panose="02010600040101010101" charset="-122"/>
                          <a:cs typeface="华文中宋" panose="02010600040101010101" charset="-122"/>
                          <a:sym typeface="+mn-ea"/>
                        </a:rPr>
                        <a:t>世界篇</a:t>
                      </a:r>
                      <a:endParaRPr lang="zh-CN" altLang="en-US" sz="2800" b="1">
                        <a:solidFill>
                          <a:srgbClr val="0DA53B"/>
                        </a:solidFill>
                        <a:latin typeface="华文中宋" panose="02010600040101010101" charset="-122"/>
                        <a:ea typeface="华文中宋" panose="02010600040101010101" charset="-122"/>
                        <a:cs typeface="华文中宋" panose="02010600040101010101" charset="-122"/>
                        <a:sym typeface="+mn-ea"/>
                      </a:endParaRPr>
                    </a:p>
                  </a:txBody>
                  <a:tcPr anchor="ctr"/>
                </a:tc>
              </a:tr>
              <a:tr h="1186815">
                <a:tc>
                  <a:txBody>
                    <a:bodyPr/>
                    <a:lstStyle/>
                    <a:p>
                      <a:pPr algn="ctr">
                        <a:buNone/>
                      </a:pPr>
                      <a:r>
                        <a:rPr lang="en-US" altLang="zh-CN" sz="4000" b="1">
                          <a:latin typeface="微软雅黑" panose="020B0503020204020204" charset="-122"/>
                          <a:ea typeface="微软雅黑" panose="020B0503020204020204" charset="-122"/>
                        </a:rPr>
                        <a:t>3</a:t>
                      </a:r>
                      <a:endParaRPr lang="en-US" altLang="zh-CN" sz="4000" b="1">
                        <a:latin typeface="微软雅黑" panose="020B0503020204020204" charset="-122"/>
                        <a:ea typeface="微软雅黑" panose="020B0503020204020204" charset="-122"/>
                      </a:endParaRPr>
                    </a:p>
                  </a:txBody>
                  <a:tcPr anchor="ctr"/>
                </a:tc>
                <a:tc>
                  <a:txBody>
                    <a:bodyPr/>
                    <a:lstStyle/>
                    <a:p>
                      <a:pPr>
                        <a:buNone/>
                      </a:pPr>
                      <a:r>
                        <a:rPr lang="zh-CN" altLang="en-US" sz="2800" b="1">
                          <a:solidFill>
                            <a:srgbClr val="1D41D5"/>
                          </a:solidFill>
                          <a:latin typeface="华文中宋" panose="02010600040101010101" charset="-122"/>
                          <a:ea typeface="华文中宋" panose="02010600040101010101" charset="-122"/>
                          <a:cs typeface="华文中宋" panose="02010600040101010101" charset="-122"/>
                          <a:sym typeface="+mn-ea"/>
                        </a:rPr>
                        <a:t>小历史大智慧系列</a:t>
                      </a:r>
                      <a:endParaRPr lang="zh-CN" altLang="en-US" sz="2800" b="1">
                        <a:latin typeface="华文中宋" panose="02010600040101010101" charset="-122"/>
                        <a:ea typeface="华文中宋" panose="02010600040101010101" charset="-122"/>
                        <a:cs typeface="华文中宋" panose="02010600040101010101" charset="-122"/>
                      </a:endParaRPr>
                    </a:p>
                    <a:p>
                      <a:pPr>
                        <a:buNone/>
                      </a:pPr>
                      <a:r>
                        <a:rPr lang="en-US" altLang="zh-CN" sz="2800" b="1">
                          <a:latin typeface="华文中宋" panose="02010600040101010101" charset="-122"/>
                          <a:ea typeface="华文中宋" panose="02010600040101010101" charset="-122"/>
                          <a:cs typeface="华文中宋" panose="02010600040101010101" charset="-122"/>
                          <a:sym typeface="+mn-ea"/>
                        </a:rPr>
                        <a:t>   ——</a:t>
                      </a:r>
                      <a:r>
                        <a:rPr lang="zh-CN" altLang="en-US" sz="2800" b="1">
                          <a:solidFill>
                            <a:srgbClr val="B97A1F"/>
                          </a:solidFill>
                          <a:latin typeface="华文中宋" panose="02010600040101010101" charset="-122"/>
                          <a:ea typeface="华文中宋" panose="02010600040101010101" charset="-122"/>
                          <a:cs typeface="华文中宋" panose="02010600040101010101" charset="-122"/>
                          <a:sym typeface="+mn-ea"/>
                        </a:rPr>
                        <a:t>陶艺篇</a:t>
                      </a:r>
                      <a:endParaRPr lang="zh-CN" altLang="en-US" sz="2800" b="1">
                        <a:solidFill>
                          <a:srgbClr val="B97A1F"/>
                        </a:solidFill>
                        <a:latin typeface="华文中宋" panose="02010600040101010101" charset="-122"/>
                        <a:ea typeface="华文中宋" panose="02010600040101010101" charset="-122"/>
                        <a:cs typeface="华文中宋" panose="02010600040101010101" charset="-122"/>
                        <a:sym typeface="+mn-ea"/>
                      </a:endParaRPr>
                    </a:p>
                  </a:txBody>
                  <a:tcPr anchor="ctr"/>
                </a:tc>
              </a:tr>
              <a:tr h="1185545">
                <a:tc>
                  <a:txBody>
                    <a:bodyPr/>
                    <a:lstStyle/>
                    <a:p>
                      <a:pPr algn="ctr">
                        <a:buNone/>
                      </a:pPr>
                      <a:r>
                        <a:rPr lang="en-US" altLang="zh-CN" sz="4000" b="1">
                          <a:latin typeface="微软雅黑" panose="020B0503020204020204" charset="-122"/>
                          <a:ea typeface="微软雅黑" panose="020B0503020204020204" charset="-122"/>
                        </a:rPr>
                        <a:t>4</a:t>
                      </a:r>
                      <a:endParaRPr lang="en-US" altLang="zh-CN" sz="4000" b="1">
                        <a:latin typeface="微软雅黑" panose="020B0503020204020204" charset="-122"/>
                        <a:ea typeface="微软雅黑" panose="020B0503020204020204" charset="-122"/>
                      </a:endParaRPr>
                    </a:p>
                  </a:txBody>
                  <a:tcPr anchor="ctr"/>
                </a:tc>
                <a:tc>
                  <a:txBody>
                    <a:bodyPr/>
                    <a:lstStyle/>
                    <a:p>
                      <a:pPr>
                        <a:buNone/>
                      </a:pPr>
                      <a:r>
                        <a:rPr lang="zh-CN" altLang="en-US" sz="2800" b="1">
                          <a:solidFill>
                            <a:srgbClr val="1D41D5"/>
                          </a:solidFill>
                          <a:latin typeface="华文中宋" panose="02010600040101010101" charset="-122"/>
                          <a:ea typeface="华文中宋" panose="02010600040101010101" charset="-122"/>
                          <a:cs typeface="华文中宋" panose="02010600040101010101" charset="-122"/>
                          <a:sym typeface="+mn-ea"/>
                        </a:rPr>
                        <a:t>小历史大智慧系列</a:t>
                      </a:r>
                      <a:endParaRPr lang="zh-CN" altLang="en-US" sz="2800" b="1">
                        <a:latin typeface="华文中宋" panose="02010600040101010101" charset="-122"/>
                        <a:ea typeface="华文中宋" panose="02010600040101010101" charset="-122"/>
                        <a:cs typeface="华文中宋" panose="02010600040101010101" charset="-122"/>
                      </a:endParaRPr>
                    </a:p>
                    <a:p>
                      <a:pPr>
                        <a:buNone/>
                      </a:pPr>
                      <a:r>
                        <a:rPr lang="en-US" altLang="zh-CN" sz="2800" b="1">
                          <a:latin typeface="华文中宋" panose="02010600040101010101" charset="-122"/>
                          <a:ea typeface="华文中宋" panose="02010600040101010101" charset="-122"/>
                          <a:cs typeface="华文中宋" panose="02010600040101010101" charset="-122"/>
                          <a:sym typeface="+mn-ea"/>
                        </a:rPr>
                        <a:t>   ——</a:t>
                      </a:r>
                      <a:r>
                        <a:rPr lang="zh-CN" altLang="en-US" sz="2800" b="1">
                          <a:solidFill>
                            <a:srgbClr val="D711CB"/>
                          </a:solidFill>
                          <a:latin typeface="华文中宋" panose="02010600040101010101" charset="-122"/>
                          <a:ea typeface="华文中宋" panose="02010600040101010101" charset="-122"/>
                          <a:cs typeface="华文中宋" panose="02010600040101010101" charset="-122"/>
                          <a:sym typeface="+mn-ea"/>
                        </a:rPr>
                        <a:t>鉴影篇</a:t>
                      </a:r>
                      <a:endParaRPr lang="zh-CN" altLang="en-US" sz="2800" b="1">
                        <a:solidFill>
                          <a:srgbClr val="D711CB"/>
                        </a:solidFill>
                        <a:latin typeface="华文中宋" panose="02010600040101010101" charset="-122"/>
                        <a:ea typeface="华文中宋" panose="02010600040101010101" charset="-122"/>
                        <a:cs typeface="华文中宋" panose="02010600040101010101" charset="-122"/>
                        <a:sym typeface="+mn-ea"/>
                      </a:endParaRPr>
                    </a:p>
                  </a:txBody>
                  <a:tcPr anchor="ctr"/>
                </a:tc>
              </a:tr>
            </a:tbl>
          </a:graphicData>
        </a:graphic>
      </p:graphicFrame>
      <p:sp>
        <p:nvSpPr>
          <p:cNvPr id="17" name="矩形 2"/>
          <p:cNvSpPr txBox="1"/>
          <p:nvPr>
            <p:custDataLst>
              <p:tags r:id="rId4"/>
            </p:custDataLst>
          </p:nvPr>
        </p:nvSpPr>
        <p:spPr>
          <a:xfrm>
            <a:off x="329565" y="306705"/>
            <a:ext cx="11501755"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历史学科特色校本</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课程（</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选编）</a:t>
            </a:r>
            <a:endPar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初一14班 梁梓睿</a:t>
            </a: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2"/>
          <p:cNvSpPr txBox="1"/>
          <p:nvPr>
            <p:custDataLst>
              <p:tags r:id="rId1"/>
            </p:custDataLst>
          </p:nvPr>
        </p:nvSpPr>
        <p:spPr>
          <a:xfrm>
            <a:off x="368935" y="289560"/>
            <a:ext cx="11427460"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历史学科特色作业（</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选编）</a:t>
            </a:r>
            <a:endPar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2412" descr="1675937187623"/>
          <p:cNvPicPr>
            <a:picLocks noChangeAspect="1"/>
          </p:cNvPicPr>
          <p:nvPr>
            <p:custDataLst>
              <p:tags r:id="rId2"/>
            </p:custDataLst>
          </p:nvPr>
        </p:nvPicPr>
        <p:blipFill>
          <a:blip r:embed="rId3"/>
          <a:stretch>
            <a:fillRect/>
          </a:stretch>
        </p:blipFill>
        <p:spPr>
          <a:xfrm>
            <a:off x="2955925" y="4031615"/>
            <a:ext cx="2302510" cy="2198370"/>
          </a:xfrm>
          <a:prstGeom prst="rect">
            <a:avLst/>
          </a:prstGeom>
          <a:noFill/>
          <a:ln w="9525">
            <a:solidFill>
              <a:schemeClr val="tx1"/>
            </a:solidFill>
          </a:ln>
        </p:spPr>
      </p:pic>
      <p:pic>
        <p:nvPicPr>
          <p:cNvPr id="4" name="图片 6" descr="初一14班梁梓睿"/>
          <p:cNvPicPr>
            <a:picLocks noChangeAspect="1"/>
          </p:cNvPicPr>
          <p:nvPr>
            <p:custDataLst>
              <p:tags r:id="rId4"/>
            </p:custDataLst>
          </p:nvPr>
        </p:nvPicPr>
        <p:blipFill>
          <a:blip r:embed="rId5"/>
          <a:stretch>
            <a:fillRect/>
          </a:stretch>
        </p:blipFill>
        <p:spPr>
          <a:xfrm>
            <a:off x="6698615" y="1273175"/>
            <a:ext cx="2361565" cy="2255520"/>
          </a:xfrm>
          <a:prstGeom prst="rect">
            <a:avLst/>
          </a:prstGeom>
          <a:noFill/>
          <a:ln w="9525">
            <a:solidFill>
              <a:schemeClr val="tx1"/>
            </a:solidFill>
          </a:ln>
        </p:spPr>
      </p:pic>
      <p:sp>
        <p:nvSpPr>
          <p:cNvPr id="5" name="文本框 4"/>
          <p:cNvSpPr txBox="1"/>
          <p:nvPr/>
        </p:nvSpPr>
        <p:spPr>
          <a:xfrm>
            <a:off x="6908165" y="3528695"/>
            <a:ext cx="2298700"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初一14班 梁梓睿</a:t>
            </a:r>
            <a:endParaRPr lang="zh-CN" altLang="en-US" b="1">
              <a:latin typeface="Arial" panose="020B0604020202020204" pitchFamily="34" charset="0"/>
              <a:ea typeface="微软雅黑" panose="020B0503020204020204" charset="-122"/>
            </a:endParaRPr>
          </a:p>
        </p:txBody>
      </p:sp>
      <p:sp>
        <p:nvSpPr>
          <p:cNvPr id="6" name="文本框 5"/>
          <p:cNvSpPr txBox="1"/>
          <p:nvPr/>
        </p:nvSpPr>
        <p:spPr>
          <a:xfrm>
            <a:off x="3224530" y="6229985"/>
            <a:ext cx="2162175"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a:t>
            </a:r>
            <a:r>
              <a:rPr lang="zh-CN" altLang="en-US" b="1">
                <a:latin typeface="Arial" panose="020B0604020202020204" pitchFamily="34" charset="0"/>
                <a:ea typeface="微软雅黑" panose="020B0503020204020204" charset="-122"/>
              </a:rPr>
              <a:t>三7班李沛楠</a:t>
            </a:r>
            <a:endParaRPr lang="zh-CN" altLang="en-US" b="1">
              <a:latin typeface="Arial" panose="020B0604020202020204" pitchFamily="34" charset="0"/>
              <a:ea typeface="微软雅黑" panose="020B0503020204020204" charset="-122"/>
            </a:endParaRPr>
          </a:p>
        </p:txBody>
      </p:sp>
      <p:pic>
        <p:nvPicPr>
          <p:cNvPr id="7" name="图片 29" descr="c7d808d35e718b4c8a3fc55c2e0fb9b"/>
          <p:cNvPicPr>
            <a:picLocks noChangeAspect="1"/>
          </p:cNvPicPr>
          <p:nvPr>
            <p:custDataLst>
              <p:tags r:id="rId6"/>
            </p:custDataLst>
          </p:nvPr>
        </p:nvPicPr>
        <p:blipFill>
          <a:blip r:embed="rId7">
            <a:lum bright="12000" contrast="18000"/>
          </a:blip>
          <a:stretch>
            <a:fillRect/>
          </a:stretch>
        </p:blipFill>
        <p:spPr>
          <a:xfrm>
            <a:off x="5327015" y="4031615"/>
            <a:ext cx="1424940" cy="2199005"/>
          </a:xfrm>
          <a:prstGeom prst="rect">
            <a:avLst/>
          </a:prstGeom>
          <a:noFill/>
          <a:ln w="9525">
            <a:solidFill>
              <a:schemeClr val="tx1"/>
            </a:solidFill>
          </a:ln>
        </p:spPr>
      </p:pic>
      <p:sp>
        <p:nvSpPr>
          <p:cNvPr id="8" name="文本框 7"/>
          <p:cNvSpPr txBox="1"/>
          <p:nvPr/>
        </p:nvSpPr>
        <p:spPr>
          <a:xfrm>
            <a:off x="9060180" y="6230620"/>
            <a:ext cx="2595880"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初二15班 欧阳颖妍</a:t>
            </a:r>
            <a:endParaRPr lang="zh-CN" altLang="en-US" b="1">
              <a:latin typeface="Arial" panose="020B0604020202020204" pitchFamily="34" charset="0"/>
              <a:ea typeface="微软雅黑" panose="020B0503020204020204" charset="-122"/>
            </a:endParaRPr>
          </a:p>
        </p:txBody>
      </p:sp>
      <p:pic>
        <p:nvPicPr>
          <p:cNvPr id="11" name="图片 33" descr="初一13班梁杰峰"/>
          <p:cNvPicPr>
            <a:picLocks noChangeAspect="1"/>
          </p:cNvPicPr>
          <p:nvPr>
            <p:custDataLst>
              <p:tags r:id="rId8"/>
            </p:custDataLst>
          </p:nvPr>
        </p:nvPicPr>
        <p:blipFill>
          <a:blip r:embed="rId9"/>
          <a:stretch>
            <a:fillRect/>
          </a:stretch>
        </p:blipFill>
        <p:spPr>
          <a:xfrm>
            <a:off x="9147810" y="1273175"/>
            <a:ext cx="2648585" cy="2255520"/>
          </a:xfrm>
          <a:prstGeom prst="rect">
            <a:avLst/>
          </a:prstGeom>
          <a:noFill/>
          <a:ln w="9525">
            <a:solidFill>
              <a:schemeClr val="tx1"/>
            </a:solidFill>
          </a:ln>
        </p:spPr>
      </p:pic>
      <p:sp>
        <p:nvSpPr>
          <p:cNvPr id="12" name="文本框 11"/>
          <p:cNvSpPr txBox="1"/>
          <p:nvPr/>
        </p:nvSpPr>
        <p:spPr>
          <a:xfrm>
            <a:off x="9505315" y="3528695"/>
            <a:ext cx="2246630"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初一13班 梁杰峰</a:t>
            </a:r>
            <a:endParaRPr lang="zh-CN" altLang="en-US" b="1">
              <a:latin typeface="Arial" panose="020B0604020202020204" pitchFamily="34" charset="0"/>
              <a:ea typeface="微软雅黑" panose="020B0503020204020204" charset="-122"/>
            </a:endParaRPr>
          </a:p>
        </p:txBody>
      </p:sp>
      <p:pic>
        <p:nvPicPr>
          <p:cNvPr id="13" name="图片 41" descr="初一4班贾鑫凌"/>
          <p:cNvPicPr>
            <a:picLocks noChangeAspect="1"/>
          </p:cNvPicPr>
          <p:nvPr>
            <p:custDataLst>
              <p:tags r:id="rId10"/>
            </p:custDataLst>
          </p:nvPr>
        </p:nvPicPr>
        <p:blipFill>
          <a:blip r:embed="rId11"/>
          <a:stretch>
            <a:fillRect/>
          </a:stretch>
        </p:blipFill>
        <p:spPr>
          <a:xfrm>
            <a:off x="2976245" y="1273175"/>
            <a:ext cx="3642360" cy="2255520"/>
          </a:xfrm>
          <a:prstGeom prst="rect">
            <a:avLst/>
          </a:prstGeom>
          <a:noFill/>
          <a:ln w="9525">
            <a:solidFill>
              <a:schemeClr val="tx1"/>
            </a:solidFill>
          </a:ln>
        </p:spPr>
      </p:pic>
      <p:sp>
        <p:nvSpPr>
          <p:cNvPr id="18" name="文本框 17"/>
          <p:cNvSpPr txBox="1"/>
          <p:nvPr/>
        </p:nvSpPr>
        <p:spPr>
          <a:xfrm>
            <a:off x="3947795" y="3528695"/>
            <a:ext cx="2042160"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初一4班 贾鑫凌</a:t>
            </a:r>
            <a:endParaRPr lang="zh-CN" altLang="en-US" b="1">
              <a:latin typeface="Arial" panose="020B0604020202020204" pitchFamily="34" charset="0"/>
              <a:ea typeface="微软雅黑" panose="020B0503020204020204" charset="-122"/>
            </a:endParaRPr>
          </a:p>
        </p:txBody>
      </p:sp>
      <p:pic>
        <p:nvPicPr>
          <p:cNvPr id="19" name="图片 -2147482403" descr="初一2班张楚乔"/>
          <p:cNvPicPr>
            <a:picLocks noChangeAspect="1"/>
          </p:cNvPicPr>
          <p:nvPr>
            <p:custDataLst>
              <p:tags r:id="rId12"/>
            </p:custDataLst>
          </p:nvPr>
        </p:nvPicPr>
        <p:blipFill>
          <a:blip r:embed="rId13"/>
          <a:stretch>
            <a:fillRect/>
          </a:stretch>
        </p:blipFill>
        <p:spPr>
          <a:xfrm>
            <a:off x="8307705" y="4031615"/>
            <a:ext cx="3583305" cy="2199640"/>
          </a:xfrm>
          <a:prstGeom prst="rect">
            <a:avLst/>
          </a:prstGeom>
          <a:noFill/>
          <a:ln w="9525">
            <a:solidFill>
              <a:schemeClr val="tx1"/>
            </a:solidFill>
          </a:ln>
        </p:spPr>
      </p:pic>
      <p:sp>
        <p:nvSpPr>
          <p:cNvPr id="20" name="文本框 19"/>
          <p:cNvSpPr txBox="1"/>
          <p:nvPr/>
        </p:nvSpPr>
        <p:spPr>
          <a:xfrm>
            <a:off x="5163820" y="6231255"/>
            <a:ext cx="2162175"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初一2班 张楚乔</a:t>
            </a:r>
            <a:endParaRPr lang="zh-CN" altLang="en-US" b="1">
              <a:latin typeface="Arial" panose="020B0604020202020204" pitchFamily="34" charset="0"/>
              <a:ea typeface="微软雅黑" panose="020B0503020204020204" charset="-122"/>
            </a:endParaRPr>
          </a:p>
        </p:txBody>
      </p:sp>
      <p:pic>
        <p:nvPicPr>
          <p:cNvPr id="21" name="图片 -2147482383"/>
          <p:cNvPicPr>
            <a:picLocks noChangeAspect="1"/>
          </p:cNvPicPr>
          <p:nvPr>
            <p:custDataLst>
              <p:tags r:id="rId14"/>
            </p:custDataLst>
          </p:nvPr>
        </p:nvPicPr>
        <p:blipFill>
          <a:blip r:embed="rId15"/>
          <a:stretch>
            <a:fillRect/>
          </a:stretch>
        </p:blipFill>
        <p:spPr>
          <a:xfrm>
            <a:off x="6827520" y="4031615"/>
            <a:ext cx="1413510" cy="2199640"/>
          </a:xfrm>
          <a:prstGeom prst="rect">
            <a:avLst/>
          </a:prstGeom>
          <a:noFill/>
          <a:ln w="9525">
            <a:solidFill>
              <a:schemeClr val="tx1"/>
            </a:solidFill>
          </a:ln>
        </p:spPr>
      </p:pic>
      <p:sp>
        <p:nvSpPr>
          <p:cNvPr id="22" name="文本框 21"/>
          <p:cNvSpPr txBox="1"/>
          <p:nvPr>
            <p:custDataLst>
              <p:tags r:id="rId16"/>
            </p:custDataLst>
          </p:nvPr>
        </p:nvSpPr>
        <p:spPr>
          <a:xfrm>
            <a:off x="6929755" y="6231255"/>
            <a:ext cx="1838325"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a:t>
            </a:r>
            <a:r>
              <a:rPr lang="zh-CN" altLang="en-US" b="1">
                <a:latin typeface="Arial" panose="020B0604020202020204" pitchFamily="34" charset="0"/>
                <a:ea typeface="微软雅黑" panose="020B0503020204020204" charset="-122"/>
              </a:rPr>
              <a:t>三7 张梓熙</a:t>
            </a:r>
            <a:endParaRPr lang="zh-CN" altLang="en-US" b="1">
              <a:latin typeface="Arial" panose="020B0604020202020204" pitchFamily="34" charset="0"/>
              <a:ea typeface="微软雅黑" panose="020B0503020204020204" charset="-122"/>
            </a:endParaRPr>
          </a:p>
        </p:txBody>
      </p:sp>
      <p:graphicFrame>
        <p:nvGraphicFramePr>
          <p:cNvPr id="23" name="表格 22"/>
          <p:cNvGraphicFramePr/>
          <p:nvPr>
            <p:custDataLst>
              <p:tags r:id="rId17"/>
            </p:custDataLst>
          </p:nvPr>
        </p:nvGraphicFramePr>
        <p:xfrm>
          <a:off x="368935" y="1273175"/>
          <a:ext cx="2499995" cy="5328920"/>
        </p:xfrm>
        <a:graphic>
          <a:graphicData uri="http://schemas.openxmlformats.org/drawingml/2006/table">
            <a:tbl>
              <a:tblPr firstRow="1" bandRow="1">
                <a:tableStyleId>{5C22544A-7EE6-4342-B048-85BDC9FD1C3A}</a:tableStyleId>
              </a:tblPr>
              <a:tblGrid>
                <a:gridCol w="471170"/>
                <a:gridCol w="2028825"/>
              </a:tblGrid>
              <a:tr h="666115">
                <a:tc>
                  <a:txBody>
                    <a:bodyPr/>
                    <a:p>
                      <a:pPr>
                        <a:buNone/>
                      </a:pPr>
                      <a:endParaRPr lang="zh-CN" altLang="en-US"/>
                    </a:p>
                  </a:txBody>
                  <a:tcPr/>
                </a:tc>
                <a:tc>
                  <a:txBody>
                    <a:bodyPr/>
                    <a:p>
                      <a:pPr algn="ctr">
                        <a:buNone/>
                      </a:pPr>
                      <a:r>
                        <a:rPr lang="zh-CN" altLang="en-US" sz="3600">
                          <a:latin typeface="华文中宋" panose="02010600040101010101" charset="-122"/>
                          <a:ea typeface="华文中宋" panose="02010600040101010101" charset="-122"/>
                        </a:rPr>
                        <a:t>项目</a:t>
                      </a:r>
                      <a:endParaRPr lang="zh-CN" altLang="en-US" sz="3600">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1</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人物传记卡</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2</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主题手抄报</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3</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历史小书签</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4</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历史时间轴</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5</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历史</a:t>
                      </a:r>
                      <a:r>
                        <a:rPr lang="zh-CN" altLang="en-US" sz="2800" b="1">
                          <a:latin typeface="华文中宋" panose="02010600040101010101" charset="-122"/>
                          <a:ea typeface="华文中宋" panose="02010600040101010101" charset="-122"/>
                        </a:rPr>
                        <a:t>小故事</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6</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学霸笔记展</a:t>
                      </a:r>
                      <a:endParaRPr lang="zh-CN" altLang="en-US" sz="2800" b="1">
                        <a:latin typeface="华文中宋" panose="02010600040101010101" charset="-122"/>
                        <a:ea typeface="华文中宋" panose="02010600040101010101" charset="-122"/>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2147482400" descr="初一4班黎雯雯"/>
          <p:cNvPicPr>
            <a:picLocks noChangeAspect="1"/>
          </p:cNvPicPr>
          <p:nvPr>
            <p:custDataLst>
              <p:tags r:id="rId1"/>
            </p:custDataLst>
          </p:nvPr>
        </p:nvPicPr>
        <p:blipFill>
          <a:blip r:embed="rId2"/>
          <a:stretch>
            <a:fillRect/>
          </a:stretch>
        </p:blipFill>
        <p:spPr>
          <a:xfrm>
            <a:off x="3415030" y="1264920"/>
            <a:ext cx="2385695" cy="2226945"/>
          </a:xfrm>
          <a:prstGeom prst="rect">
            <a:avLst/>
          </a:prstGeom>
          <a:noFill/>
          <a:ln w="9525">
            <a:solidFill>
              <a:schemeClr val="tx1"/>
            </a:solidFill>
          </a:ln>
        </p:spPr>
      </p:pic>
      <p:pic>
        <p:nvPicPr>
          <p:cNvPr id="4" name="图片 -2147482401" descr="初一4班何泳希"/>
          <p:cNvPicPr>
            <a:picLocks noChangeAspect="1"/>
          </p:cNvPicPr>
          <p:nvPr>
            <p:custDataLst>
              <p:tags r:id="rId3"/>
            </p:custDataLst>
          </p:nvPr>
        </p:nvPicPr>
        <p:blipFill>
          <a:blip r:embed="rId4"/>
          <a:stretch>
            <a:fillRect/>
          </a:stretch>
        </p:blipFill>
        <p:spPr>
          <a:xfrm>
            <a:off x="5872480" y="1273175"/>
            <a:ext cx="2872740" cy="2219325"/>
          </a:xfrm>
          <a:prstGeom prst="rect">
            <a:avLst/>
          </a:prstGeom>
          <a:noFill/>
          <a:ln w="9525">
            <a:solidFill>
              <a:schemeClr val="tx1"/>
            </a:solidFill>
          </a:ln>
        </p:spPr>
      </p:pic>
      <p:sp>
        <p:nvSpPr>
          <p:cNvPr id="13" name="文本框 12"/>
          <p:cNvSpPr txBox="1"/>
          <p:nvPr>
            <p:custDataLst>
              <p:tags r:id="rId5"/>
            </p:custDataLst>
          </p:nvPr>
        </p:nvSpPr>
        <p:spPr>
          <a:xfrm>
            <a:off x="6270625" y="3504565"/>
            <a:ext cx="2228850"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初一4班 </a:t>
            </a:r>
            <a:r>
              <a:rPr lang="zh-CN" altLang="en-US" b="1">
                <a:latin typeface="Arial" panose="020B0604020202020204" pitchFamily="34" charset="0"/>
                <a:ea typeface="微软雅黑" panose="020B0503020204020204" charset="-122"/>
                <a:sym typeface="+mn-ea"/>
              </a:rPr>
              <a:t>何</a:t>
            </a:r>
            <a:r>
              <a:rPr lang="zh-CN" altLang="en-US" b="1">
                <a:latin typeface="Arial" panose="020B0604020202020204" pitchFamily="34" charset="0"/>
                <a:ea typeface="微软雅黑" panose="020B0503020204020204" charset="-122"/>
                <a:sym typeface="+mn-ea"/>
              </a:rPr>
              <a:t>泳希</a:t>
            </a:r>
            <a:endParaRPr lang="zh-CN" altLang="en-US" b="1">
              <a:latin typeface="Arial" panose="020B0604020202020204" pitchFamily="34" charset="0"/>
              <a:ea typeface="微软雅黑" panose="020B0503020204020204" charset="-122"/>
              <a:sym typeface="+mn-ea"/>
            </a:endParaRPr>
          </a:p>
        </p:txBody>
      </p:sp>
      <p:sp>
        <p:nvSpPr>
          <p:cNvPr id="5" name="文本框 4"/>
          <p:cNvSpPr txBox="1"/>
          <p:nvPr/>
        </p:nvSpPr>
        <p:spPr>
          <a:xfrm>
            <a:off x="3724275" y="3504565"/>
            <a:ext cx="2232025"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初一4班 黎雯雯</a:t>
            </a:r>
            <a:endParaRPr lang="zh-CN" altLang="en-US" b="1">
              <a:latin typeface="Arial" panose="020B0604020202020204" pitchFamily="34" charset="0"/>
              <a:ea typeface="微软雅黑" panose="020B0503020204020204" charset="-122"/>
              <a:sym typeface="+mn-ea"/>
            </a:endParaRPr>
          </a:p>
        </p:txBody>
      </p:sp>
      <p:pic>
        <p:nvPicPr>
          <p:cNvPr id="6" name="图片 -2147482396" descr="1675939797278"/>
          <p:cNvPicPr>
            <a:picLocks noChangeAspect="1"/>
          </p:cNvPicPr>
          <p:nvPr>
            <p:custDataLst>
              <p:tags r:id="rId6"/>
            </p:custDataLst>
          </p:nvPr>
        </p:nvPicPr>
        <p:blipFill>
          <a:blip r:embed="rId7"/>
          <a:stretch>
            <a:fillRect/>
          </a:stretch>
        </p:blipFill>
        <p:spPr>
          <a:xfrm>
            <a:off x="6861810" y="3977640"/>
            <a:ext cx="2247900" cy="2169160"/>
          </a:xfrm>
          <a:prstGeom prst="rect">
            <a:avLst/>
          </a:prstGeom>
          <a:noFill/>
          <a:ln w="9525">
            <a:solidFill>
              <a:schemeClr val="tx1"/>
            </a:solidFill>
          </a:ln>
        </p:spPr>
      </p:pic>
      <p:sp>
        <p:nvSpPr>
          <p:cNvPr id="7" name="文本框 6"/>
          <p:cNvSpPr txBox="1"/>
          <p:nvPr/>
        </p:nvSpPr>
        <p:spPr>
          <a:xfrm>
            <a:off x="7143115" y="6185535"/>
            <a:ext cx="2162175"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a:t>
            </a:r>
            <a:r>
              <a:rPr lang="zh-CN" altLang="en-US" b="1">
                <a:latin typeface="Arial" panose="020B0604020202020204" pitchFamily="34" charset="0"/>
                <a:ea typeface="微软雅黑" panose="020B0503020204020204" charset="-122"/>
                <a:sym typeface="+mn-ea"/>
              </a:rPr>
              <a:t>三1班 梁晋彰</a:t>
            </a:r>
            <a:endParaRPr lang="zh-CN" altLang="en-US" b="1">
              <a:latin typeface="Arial" panose="020B0604020202020204" pitchFamily="34" charset="0"/>
              <a:ea typeface="微软雅黑" panose="020B0503020204020204" charset="-122"/>
              <a:sym typeface="+mn-ea"/>
            </a:endParaRPr>
          </a:p>
        </p:txBody>
      </p:sp>
      <p:pic>
        <p:nvPicPr>
          <p:cNvPr id="8" name="图片 25" descr="da886c2f900688cfdbb680e0a4b26e4"/>
          <p:cNvPicPr>
            <a:picLocks noChangeAspect="1"/>
          </p:cNvPicPr>
          <p:nvPr>
            <p:custDataLst>
              <p:tags r:id="rId8"/>
            </p:custDataLst>
          </p:nvPr>
        </p:nvPicPr>
        <p:blipFill>
          <a:blip r:embed="rId9"/>
          <a:srcRect l="6352"/>
          <a:stretch>
            <a:fillRect/>
          </a:stretch>
        </p:blipFill>
        <p:spPr>
          <a:xfrm flipH="1">
            <a:off x="3415030" y="3977640"/>
            <a:ext cx="1750695" cy="2169160"/>
          </a:xfrm>
          <a:prstGeom prst="rect">
            <a:avLst/>
          </a:prstGeom>
          <a:noFill/>
          <a:ln w="9525">
            <a:solidFill>
              <a:schemeClr val="tx1"/>
            </a:solidFill>
          </a:ln>
        </p:spPr>
      </p:pic>
      <p:sp>
        <p:nvSpPr>
          <p:cNvPr id="11" name="文本框 10"/>
          <p:cNvSpPr txBox="1"/>
          <p:nvPr/>
        </p:nvSpPr>
        <p:spPr>
          <a:xfrm>
            <a:off x="3342640" y="6185535"/>
            <a:ext cx="2162175"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a:t>
            </a:r>
            <a:r>
              <a:rPr lang="zh-CN" altLang="en-US" b="1">
                <a:latin typeface="Arial" panose="020B0604020202020204" pitchFamily="34" charset="0"/>
                <a:ea typeface="微软雅黑" panose="020B0503020204020204" charset="-122"/>
                <a:sym typeface="+mn-ea"/>
              </a:rPr>
              <a:t>三14班 吴程琳</a:t>
            </a:r>
            <a:endParaRPr lang="zh-CN" altLang="en-US" b="1">
              <a:latin typeface="Arial" panose="020B0604020202020204" pitchFamily="34" charset="0"/>
              <a:ea typeface="微软雅黑" panose="020B0503020204020204" charset="-122"/>
              <a:sym typeface="+mn-ea"/>
            </a:endParaRPr>
          </a:p>
        </p:txBody>
      </p:sp>
      <p:pic>
        <p:nvPicPr>
          <p:cNvPr id="12" name="图片 -2147482394" descr="初一14班（2）"/>
          <p:cNvPicPr>
            <a:picLocks noChangeAspect="1"/>
          </p:cNvPicPr>
          <p:nvPr>
            <p:custDataLst>
              <p:tags r:id="rId10"/>
            </p:custDataLst>
          </p:nvPr>
        </p:nvPicPr>
        <p:blipFill>
          <a:blip r:embed="rId11"/>
          <a:srcRect r="16922"/>
          <a:stretch>
            <a:fillRect/>
          </a:stretch>
        </p:blipFill>
        <p:spPr>
          <a:xfrm>
            <a:off x="5224780" y="3978275"/>
            <a:ext cx="1574165" cy="2168525"/>
          </a:xfrm>
          <a:prstGeom prst="rect">
            <a:avLst/>
          </a:prstGeom>
          <a:noFill/>
          <a:ln w="9525">
            <a:solidFill>
              <a:schemeClr val="tx1"/>
            </a:solidFill>
          </a:ln>
        </p:spPr>
      </p:pic>
      <p:sp>
        <p:nvSpPr>
          <p:cNvPr id="17" name="文本框 16"/>
          <p:cNvSpPr txBox="1"/>
          <p:nvPr/>
        </p:nvSpPr>
        <p:spPr>
          <a:xfrm>
            <a:off x="5130165" y="6185535"/>
            <a:ext cx="2240280"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初一14班 胡栩媛</a:t>
            </a:r>
            <a:endParaRPr lang="zh-CN" altLang="en-US" b="1">
              <a:latin typeface="Arial" panose="020B0604020202020204" pitchFamily="34" charset="0"/>
              <a:ea typeface="微软雅黑" panose="020B0503020204020204" charset="-122"/>
              <a:sym typeface="+mn-ea"/>
            </a:endParaRPr>
          </a:p>
        </p:txBody>
      </p:sp>
      <p:pic>
        <p:nvPicPr>
          <p:cNvPr id="18" name="图片 17" descr="二（2）李海晴"/>
          <p:cNvPicPr>
            <a:picLocks noChangeAspect="1"/>
          </p:cNvPicPr>
          <p:nvPr>
            <p:custDataLst>
              <p:tags r:id="rId12"/>
            </p:custDataLst>
          </p:nvPr>
        </p:nvPicPr>
        <p:blipFill>
          <a:blip r:embed="rId13"/>
          <a:stretch>
            <a:fillRect/>
          </a:stretch>
        </p:blipFill>
        <p:spPr>
          <a:xfrm>
            <a:off x="9168765" y="3978275"/>
            <a:ext cx="2627630" cy="2167890"/>
          </a:xfrm>
          <a:prstGeom prst="rect">
            <a:avLst/>
          </a:prstGeom>
          <a:ln>
            <a:solidFill>
              <a:schemeClr val="tx1"/>
            </a:solidFill>
          </a:ln>
        </p:spPr>
      </p:pic>
      <p:sp>
        <p:nvSpPr>
          <p:cNvPr id="19" name="文本框 18"/>
          <p:cNvSpPr txBox="1"/>
          <p:nvPr/>
        </p:nvSpPr>
        <p:spPr>
          <a:xfrm>
            <a:off x="9554210" y="6185535"/>
            <a:ext cx="2017395" cy="368300"/>
          </a:xfrm>
          <a:prstGeom prst="rect">
            <a:avLst/>
          </a:prstGeom>
        </p:spPr>
        <p:txBody>
          <a:bodyPr wrap="square">
            <a:spAutoFit/>
            <a:extLst>
              <a:ext uri="{4A0BC546-FE56-4ADE-93B0-CB8AF2F6F144}">
                <wpsdc:textFrameExt xmlns:wpsdc="http://www.wps.cn/officeDocument/2022/drawingmlCustomData" type="text"/>
              </a:ext>
            </a:extLst>
          </a:bodyPr>
          <a:p>
            <a:pPr lvl="0" algn="l">
              <a:buClrTx/>
              <a:buSzTx/>
              <a:buFontTx/>
            </a:pPr>
            <a:r>
              <a:rPr lang="zh-CN" altLang="en-US" b="1">
                <a:latin typeface="Arial" panose="020B0604020202020204" pitchFamily="34" charset="0"/>
                <a:ea typeface="微软雅黑" panose="020B0503020204020204" charset="-122"/>
                <a:sym typeface="+mn-ea"/>
              </a:rPr>
              <a:t>初</a:t>
            </a:r>
            <a:r>
              <a:rPr lang="zh-CN" altLang="en-US" b="1">
                <a:latin typeface="Arial" panose="020B0604020202020204" pitchFamily="34" charset="0"/>
                <a:ea typeface="微软雅黑" panose="020B0503020204020204" charset="-122"/>
                <a:sym typeface="+mn-ea"/>
              </a:rPr>
              <a:t>三2班</a:t>
            </a:r>
            <a:r>
              <a:rPr lang="zh-CN" altLang="en-US" b="1">
                <a:latin typeface="Arial" panose="020B0604020202020204" pitchFamily="34" charset="0"/>
                <a:ea typeface="微软雅黑" panose="020B0503020204020204" charset="-122"/>
                <a:sym typeface="+mn-ea"/>
              </a:rPr>
              <a:t> </a:t>
            </a:r>
            <a:r>
              <a:rPr lang="zh-CN" altLang="en-US" b="1">
                <a:latin typeface="Arial" panose="020B0604020202020204" pitchFamily="34" charset="0"/>
                <a:ea typeface="微软雅黑" panose="020B0503020204020204" charset="-122"/>
                <a:sym typeface="+mn-ea"/>
              </a:rPr>
              <a:t>李海晴</a:t>
            </a:r>
            <a:endParaRPr lang="zh-CN" altLang="en-US" b="1">
              <a:latin typeface="Arial" panose="020B0604020202020204" pitchFamily="34" charset="0"/>
              <a:ea typeface="微软雅黑" panose="020B0503020204020204" charset="-122"/>
              <a:sym typeface="+mn-ea"/>
            </a:endParaRPr>
          </a:p>
        </p:txBody>
      </p:sp>
      <p:pic>
        <p:nvPicPr>
          <p:cNvPr id="20" name="图片 19" descr="二（1）李梓莹"/>
          <p:cNvPicPr>
            <a:picLocks noChangeAspect="1"/>
          </p:cNvPicPr>
          <p:nvPr/>
        </p:nvPicPr>
        <p:blipFill>
          <a:blip r:embed="rId14"/>
          <a:stretch>
            <a:fillRect/>
          </a:stretch>
        </p:blipFill>
        <p:spPr>
          <a:xfrm>
            <a:off x="8824595" y="1264920"/>
            <a:ext cx="2971800" cy="2239645"/>
          </a:xfrm>
          <a:prstGeom prst="rect">
            <a:avLst/>
          </a:prstGeom>
          <a:ln>
            <a:solidFill>
              <a:srgbClr val="000000"/>
            </a:solidFill>
          </a:ln>
        </p:spPr>
      </p:pic>
      <p:sp>
        <p:nvSpPr>
          <p:cNvPr id="21" name="文本框 20"/>
          <p:cNvSpPr txBox="1"/>
          <p:nvPr>
            <p:custDataLst>
              <p:tags r:id="rId15"/>
            </p:custDataLst>
          </p:nvPr>
        </p:nvSpPr>
        <p:spPr>
          <a:xfrm>
            <a:off x="9361170" y="3504565"/>
            <a:ext cx="2162175" cy="368300"/>
          </a:xfrm>
          <a:prstGeom prst="rect">
            <a:avLst/>
          </a:prstGeom>
        </p:spPr>
        <p:txBody>
          <a:bodyPr wrap="square">
            <a:spAutoFit/>
            <a:extLst>
              <a:ext uri="{4A0BC546-FE56-4ADE-93B0-CB8AF2F6F144}">
                <wpsdc:textFrameExt xmlns:wpsdc="http://www.wps.cn/officeDocument/2022/drawingmlCustomData" type="text"/>
              </a:ext>
            </a:extLst>
          </a:bodyPr>
          <a:p>
            <a:r>
              <a:rPr lang="zh-CN" altLang="en-US" b="1">
                <a:latin typeface="Arial" panose="020B0604020202020204" pitchFamily="34" charset="0"/>
                <a:ea typeface="微软雅黑" panose="020B0503020204020204" charset="-122"/>
              </a:rPr>
              <a:t>初二1班 李梓</a:t>
            </a:r>
            <a:r>
              <a:rPr lang="zh-CN" altLang="en-US" b="1">
                <a:latin typeface="Arial" panose="020B0604020202020204" pitchFamily="34" charset="0"/>
                <a:ea typeface="微软雅黑" panose="020B0503020204020204" charset="-122"/>
              </a:rPr>
              <a:t>莹</a:t>
            </a:r>
            <a:endParaRPr lang="zh-CN" altLang="en-US" b="1">
              <a:latin typeface="Arial" panose="020B0604020202020204" pitchFamily="34" charset="0"/>
              <a:ea typeface="微软雅黑" panose="020B0503020204020204" charset="-122"/>
            </a:endParaRPr>
          </a:p>
        </p:txBody>
      </p:sp>
      <p:sp>
        <p:nvSpPr>
          <p:cNvPr id="23" name="矩形 2"/>
          <p:cNvSpPr txBox="1"/>
          <p:nvPr>
            <p:custDataLst>
              <p:tags r:id="rId16"/>
            </p:custDataLst>
          </p:nvPr>
        </p:nvSpPr>
        <p:spPr>
          <a:xfrm>
            <a:off x="368935" y="289560"/>
            <a:ext cx="11427460"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历史学科特色作业（</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选编）</a:t>
            </a:r>
            <a:endPar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4" name="表格 23"/>
          <p:cNvGraphicFramePr/>
          <p:nvPr>
            <p:custDataLst>
              <p:tags r:id="rId17"/>
            </p:custDataLst>
          </p:nvPr>
        </p:nvGraphicFramePr>
        <p:xfrm>
          <a:off x="368935" y="1273175"/>
          <a:ext cx="2936875" cy="5017135"/>
        </p:xfrm>
        <a:graphic>
          <a:graphicData uri="http://schemas.openxmlformats.org/drawingml/2006/table">
            <a:tbl>
              <a:tblPr firstRow="1" bandRow="1">
                <a:tableStyleId>{5C22544A-7EE6-4342-B048-85BDC9FD1C3A}</a:tableStyleId>
              </a:tblPr>
              <a:tblGrid>
                <a:gridCol w="746125"/>
                <a:gridCol w="2190750"/>
              </a:tblGrid>
              <a:tr h="666115">
                <a:tc>
                  <a:txBody>
                    <a:bodyPr/>
                    <a:p>
                      <a:pPr>
                        <a:buNone/>
                      </a:pPr>
                      <a:endParaRPr lang="zh-CN" altLang="en-US"/>
                    </a:p>
                  </a:txBody>
                  <a:tcPr/>
                </a:tc>
                <a:tc>
                  <a:txBody>
                    <a:bodyPr/>
                    <a:p>
                      <a:pPr algn="ctr">
                        <a:buNone/>
                      </a:pPr>
                      <a:r>
                        <a:rPr lang="zh-CN" altLang="en-US" sz="3600">
                          <a:latin typeface="华文中宋" panose="02010600040101010101" charset="-122"/>
                          <a:ea typeface="华文中宋" panose="02010600040101010101" charset="-122"/>
                        </a:rPr>
                        <a:t>项目</a:t>
                      </a:r>
                      <a:endParaRPr lang="zh-CN" altLang="en-US" sz="3600">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7</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好书</a:t>
                      </a:r>
                      <a:r>
                        <a:rPr lang="zh-CN" altLang="en-US" sz="2800" b="1">
                          <a:latin typeface="华文中宋" panose="02010600040101010101" charset="-122"/>
                          <a:ea typeface="华文中宋" panose="02010600040101010101" charset="-122"/>
                        </a:rPr>
                        <a:t>分享报</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8</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传统文化</a:t>
                      </a:r>
                      <a:r>
                        <a:rPr lang="zh-CN" altLang="en-US" sz="2800" b="1">
                          <a:latin typeface="华文中宋" panose="02010600040101010101" charset="-122"/>
                          <a:ea typeface="华文中宋" panose="02010600040101010101" charset="-122"/>
                        </a:rPr>
                        <a:t>展</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9</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红色文化</a:t>
                      </a:r>
                      <a:r>
                        <a:rPr lang="zh-CN" altLang="en-US" sz="2800" b="1">
                          <a:latin typeface="华文中宋" panose="02010600040101010101" charset="-122"/>
                          <a:ea typeface="华文中宋" panose="02010600040101010101" charset="-122"/>
                        </a:rPr>
                        <a:t>展</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10</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文物</a:t>
                      </a:r>
                      <a:r>
                        <a:rPr lang="zh-CN" altLang="en-US" sz="2800" b="1">
                          <a:latin typeface="华文中宋" panose="02010600040101010101" charset="-122"/>
                          <a:ea typeface="华文中宋" panose="02010600040101010101" charset="-122"/>
                        </a:rPr>
                        <a:t>小制作</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11</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历史</a:t>
                      </a:r>
                      <a:r>
                        <a:rPr lang="zh-CN" altLang="en-US" sz="2800" b="1">
                          <a:latin typeface="华文中宋" panose="02010600040101010101" charset="-122"/>
                          <a:ea typeface="华文中宋" panose="02010600040101010101" charset="-122"/>
                        </a:rPr>
                        <a:t>小漫画</a:t>
                      </a:r>
                      <a:endParaRPr lang="zh-CN" altLang="en-US" sz="2800" b="1">
                        <a:latin typeface="华文中宋" panose="02010600040101010101" charset="-122"/>
                        <a:ea typeface="华文中宋" panose="02010600040101010101" charset="-122"/>
                      </a:endParaRPr>
                    </a:p>
                  </a:txBody>
                  <a:tcPr/>
                </a:tc>
              </a:tr>
              <a:tr h="666115">
                <a:tc>
                  <a:txBody>
                    <a:bodyPr/>
                    <a:p>
                      <a:pPr indent="0" algn="ctr" fontAlgn="auto">
                        <a:lnSpc>
                          <a:spcPct val="130000"/>
                        </a:lnSpc>
                        <a:buNone/>
                      </a:pPr>
                      <a:r>
                        <a:rPr lang="en-US" altLang="zh-CN" sz="3200" b="1">
                          <a:latin typeface="华文中宋" panose="02010600040101010101" charset="-122"/>
                          <a:ea typeface="华文中宋" panose="02010600040101010101" charset="-122"/>
                        </a:rPr>
                        <a:t>12</a:t>
                      </a:r>
                      <a:endParaRPr lang="en-US" altLang="zh-CN" sz="3200" b="1">
                        <a:latin typeface="华文中宋" panose="02010600040101010101" charset="-122"/>
                        <a:ea typeface="华文中宋" panose="02010600040101010101" charset="-122"/>
                      </a:endParaRPr>
                    </a:p>
                  </a:txBody>
                  <a:tcPr/>
                </a:tc>
                <a:tc>
                  <a:txBody>
                    <a:bodyPr/>
                    <a:p>
                      <a:pPr indent="0" algn="ctr" fontAlgn="auto">
                        <a:lnSpc>
                          <a:spcPct val="130000"/>
                        </a:lnSpc>
                        <a:buNone/>
                      </a:pPr>
                      <a:r>
                        <a:rPr lang="zh-CN" altLang="en-US" sz="2800" b="1">
                          <a:latin typeface="华文中宋" panose="02010600040101010101" charset="-122"/>
                          <a:ea typeface="华文中宋" panose="02010600040101010101" charset="-122"/>
                        </a:rPr>
                        <a:t>人物语录</a:t>
                      </a:r>
                      <a:r>
                        <a:rPr lang="zh-CN" altLang="en-US" sz="2800" b="1">
                          <a:latin typeface="华文中宋" panose="02010600040101010101" charset="-122"/>
                          <a:ea typeface="华文中宋" panose="02010600040101010101" charset="-122"/>
                        </a:rPr>
                        <a:t>选</a:t>
                      </a:r>
                      <a:endParaRPr lang="zh-CN" altLang="en-US" sz="2800" b="1">
                        <a:latin typeface="华文中宋" panose="02010600040101010101" charset="-122"/>
                        <a:ea typeface="华文中宋" panose="02010600040101010101" charset="-122"/>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2"/>
          <p:cNvSpPr txBox="1"/>
          <p:nvPr>
            <p:custDataLst>
              <p:tags r:id="rId1"/>
            </p:custDataLst>
          </p:nvPr>
        </p:nvSpPr>
        <p:spPr>
          <a:xfrm>
            <a:off x="382270" y="316865"/>
            <a:ext cx="11464290"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历史学科校园活动及</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拓展</a:t>
            </a:r>
            <a:endPar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4" name="表格 23"/>
          <p:cNvGraphicFramePr/>
          <p:nvPr>
            <p:custDataLst>
              <p:tags r:id="rId2"/>
            </p:custDataLst>
          </p:nvPr>
        </p:nvGraphicFramePr>
        <p:xfrm>
          <a:off x="9086850" y="1313180"/>
          <a:ext cx="2836545" cy="5788660"/>
        </p:xfrm>
        <a:graphic>
          <a:graphicData uri="http://schemas.openxmlformats.org/drawingml/2006/table">
            <a:tbl>
              <a:tblPr firstRow="1" bandRow="1">
                <a:tableStyleId>{5C22544A-7EE6-4342-B048-85BDC9FD1C3A}</a:tableStyleId>
              </a:tblPr>
              <a:tblGrid>
                <a:gridCol w="483235"/>
                <a:gridCol w="2353310"/>
              </a:tblGrid>
              <a:tr h="666115">
                <a:tc>
                  <a:txBody>
                    <a:bodyPr/>
                    <a:p>
                      <a:pPr>
                        <a:buNone/>
                      </a:pPr>
                      <a:endParaRPr lang="zh-CN" altLang="en-US"/>
                    </a:p>
                  </a:txBody>
                  <a:tcPr/>
                </a:tc>
                <a:tc>
                  <a:txBody>
                    <a:bodyPr/>
                    <a:p>
                      <a:pPr algn="ctr">
                        <a:buNone/>
                      </a:pPr>
                      <a:r>
                        <a:rPr lang="zh-CN" altLang="en-US" sz="3600">
                          <a:latin typeface="华文中宋" panose="02010600040101010101" charset="-122"/>
                          <a:ea typeface="华文中宋" panose="02010600040101010101" charset="-122"/>
                        </a:rPr>
                        <a:t>项目</a:t>
                      </a:r>
                      <a:endParaRPr lang="zh-CN" altLang="en-US" sz="3600">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1</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非遗文化进校园</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2</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历史</a:t>
                      </a:r>
                      <a:r>
                        <a:rPr lang="zh-CN" altLang="en-US" sz="2400" b="1">
                          <a:latin typeface="华文中宋" panose="02010600040101010101" charset="-122"/>
                          <a:ea typeface="华文中宋" panose="02010600040101010101" charset="-122"/>
                        </a:rPr>
                        <a:t>大讲堂</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3</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历史</a:t>
                      </a:r>
                      <a:r>
                        <a:rPr lang="zh-CN" altLang="en-US" sz="2400" b="1">
                          <a:latin typeface="华文中宋" panose="02010600040101010101" charset="-122"/>
                          <a:ea typeface="华文中宋" panose="02010600040101010101" charset="-122"/>
                        </a:rPr>
                        <a:t>知识竞赛</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4</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历史文化长廊</a:t>
                      </a:r>
                      <a:r>
                        <a:rPr lang="zh-CN" altLang="en-US" sz="2400" b="1">
                          <a:latin typeface="华文中宋" panose="02010600040101010101" charset="-122"/>
                          <a:ea typeface="华文中宋" panose="02010600040101010101" charset="-122"/>
                        </a:rPr>
                        <a:t>展</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5</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文化节历史</a:t>
                      </a:r>
                      <a:r>
                        <a:rPr lang="zh-CN" altLang="en-US" sz="2400" b="1">
                          <a:latin typeface="华文中宋" panose="02010600040101010101" charset="-122"/>
                          <a:ea typeface="华文中宋" panose="02010600040101010101" charset="-122"/>
                        </a:rPr>
                        <a:t>展区</a:t>
                      </a:r>
                      <a:endParaRPr lang="zh-CN" altLang="en-US" sz="2400" b="1">
                        <a:latin typeface="华文中宋" panose="02010600040101010101" charset="-122"/>
                        <a:ea typeface="华文中宋" panose="02010600040101010101" charset="-122"/>
                      </a:endParaRPr>
                    </a:p>
                  </a:txBody>
                  <a:tcPr/>
                </a:tc>
              </a:tr>
              <a:tr h="666115">
                <a:tc>
                  <a:txBody>
                    <a:bodyPr/>
                    <a:p>
                      <a:pPr indent="0" algn="ctr" fontAlgn="auto">
                        <a:lnSpc>
                          <a:spcPct val="180000"/>
                        </a:lnSpc>
                        <a:buNone/>
                      </a:pPr>
                      <a:r>
                        <a:rPr lang="en-US" altLang="zh-CN" sz="2400" b="1">
                          <a:latin typeface="华文中宋" panose="02010600040101010101" charset="-122"/>
                          <a:ea typeface="华文中宋" panose="02010600040101010101" charset="-122"/>
                        </a:rPr>
                        <a:t>6</a:t>
                      </a:r>
                      <a:endParaRPr lang="en-US" altLang="zh-CN" sz="2400" b="1">
                        <a:latin typeface="华文中宋" panose="02010600040101010101" charset="-122"/>
                        <a:ea typeface="华文中宋" panose="02010600040101010101" charset="-122"/>
                      </a:endParaRPr>
                    </a:p>
                  </a:txBody>
                  <a:tcPr/>
                </a:tc>
                <a:tc>
                  <a:txBody>
                    <a:bodyPr/>
                    <a:p>
                      <a:pPr indent="0" algn="ctr" fontAlgn="auto">
                        <a:lnSpc>
                          <a:spcPct val="180000"/>
                        </a:lnSpc>
                        <a:buNone/>
                      </a:pPr>
                      <a:r>
                        <a:rPr lang="zh-CN" altLang="en-US" sz="2400" b="1">
                          <a:latin typeface="华文中宋" panose="02010600040101010101" charset="-122"/>
                          <a:ea typeface="华文中宋" panose="02010600040101010101" charset="-122"/>
                        </a:rPr>
                        <a:t>祠堂文化</a:t>
                      </a:r>
                      <a:r>
                        <a:rPr lang="zh-CN" altLang="en-US" sz="2400" b="1">
                          <a:latin typeface="华文中宋" panose="02010600040101010101" charset="-122"/>
                          <a:ea typeface="华文中宋" panose="02010600040101010101" charset="-122"/>
                        </a:rPr>
                        <a:t>研究</a:t>
                      </a:r>
                      <a:endParaRPr lang="zh-CN" altLang="en-US" sz="2400" b="1">
                        <a:latin typeface="华文中宋" panose="02010600040101010101" charset="-122"/>
                        <a:ea typeface="华文中宋" panose="02010600040101010101" charset="-122"/>
                      </a:endParaRPr>
                    </a:p>
                  </a:txBody>
                  <a:tcPr/>
                </a:tc>
              </a:tr>
            </a:tbl>
          </a:graphicData>
        </a:graphic>
      </p:graphicFrame>
      <p:pic>
        <p:nvPicPr>
          <p:cNvPr id="4" name="图片 3" descr="MTXX_MR20230309_201425503"/>
          <p:cNvPicPr>
            <a:picLocks noChangeAspect="1"/>
          </p:cNvPicPr>
          <p:nvPr/>
        </p:nvPicPr>
        <p:blipFill>
          <a:blip r:embed="rId3"/>
          <a:srcRect l="2583" r="10237"/>
          <a:stretch>
            <a:fillRect/>
          </a:stretch>
        </p:blipFill>
        <p:spPr>
          <a:xfrm>
            <a:off x="236220" y="1301115"/>
            <a:ext cx="2124075" cy="2455545"/>
          </a:xfrm>
          <a:prstGeom prst="rect">
            <a:avLst/>
          </a:prstGeom>
          <a:ln>
            <a:solidFill>
              <a:schemeClr val="tx1"/>
            </a:solidFill>
          </a:ln>
        </p:spPr>
      </p:pic>
      <p:pic>
        <p:nvPicPr>
          <p:cNvPr id="5" name="图片 4" descr="MTXX_MH20230309_170020176"/>
          <p:cNvPicPr>
            <a:picLocks noChangeAspect="1"/>
          </p:cNvPicPr>
          <p:nvPr/>
        </p:nvPicPr>
        <p:blipFill>
          <a:blip r:embed="rId4"/>
          <a:stretch>
            <a:fillRect/>
          </a:stretch>
        </p:blipFill>
        <p:spPr>
          <a:xfrm>
            <a:off x="4446905" y="1301115"/>
            <a:ext cx="2205990" cy="2455545"/>
          </a:xfrm>
          <a:prstGeom prst="rect">
            <a:avLst/>
          </a:prstGeom>
          <a:ln>
            <a:solidFill>
              <a:schemeClr val="tx1"/>
            </a:solidFill>
          </a:ln>
        </p:spPr>
      </p:pic>
      <p:pic>
        <p:nvPicPr>
          <p:cNvPr id="6" name="图片 5" descr="MTXX_MH20230309_201841412"/>
          <p:cNvPicPr>
            <a:picLocks noChangeAspect="1"/>
          </p:cNvPicPr>
          <p:nvPr/>
        </p:nvPicPr>
        <p:blipFill>
          <a:blip r:embed="rId5"/>
          <a:srcRect l="25964" r="21261" b="32405"/>
          <a:stretch>
            <a:fillRect/>
          </a:stretch>
        </p:blipFill>
        <p:spPr>
          <a:xfrm>
            <a:off x="2425700" y="1313180"/>
            <a:ext cx="1943100" cy="2455545"/>
          </a:xfrm>
          <a:prstGeom prst="rect">
            <a:avLst/>
          </a:prstGeom>
          <a:ln>
            <a:solidFill>
              <a:schemeClr val="tx1"/>
            </a:solidFill>
          </a:ln>
        </p:spPr>
      </p:pic>
      <p:pic>
        <p:nvPicPr>
          <p:cNvPr id="8" name="图片 7" descr="微信图片_20230404174026"/>
          <p:cNvPicPr>
            <a:picLocks noChangeAspect="1"/>
          </p:cNvPicPr>
          <p:nvPr/>
        </p:nvPicPr>
        <p:blipFill>
          <a:blip r:embed="rId6"/>
          <a:srcRect r="9843"/>
          <a:stretch>
            <a:fillRect/>
          </a:stretch>
        </p:blipFill>
        <p:spPr>
          <a:xfrm>
            <a:off x="236220" y="3831590"/>
            <a:ext cx="2654300" cy="2755265"/>
          </a:xfrm>
          <a:prstGeom prst="rect">
            <a:avLst/>
          </a:prstGeom>
          <a:ln>
            <a:solidFill>
              <a:schemeClr val="tx1"/>
            </a:solidFill>
          </a:ln>
        </p:spPr>
      </p:pic>
      <p:pic>
        <p:nvPicPr>
          <p:cNvPr id="12" name="图片 11" descr="微信图片_2023040417402310"/>
          <p:cNvPicPr>
            <a:picLocks noChangeAspect="1"/>
          </p:cNvPicPr>
          <p:nvPr>
            <p:custDataLst>
              <p:tags r:id="rId7"/>
            </p:custDataLst>
          </p:nvPr>
        </p:nvPicPr>
        <p:blipFill>
          <a:blip r:embed="rId8"/>
          <a:stretch>
            <a:fillRect/>
          </a:stretch>
        </p:blipFill>
        <p:spPr>
          <a:xfrm>
            <a:off x="6715760" y="1301115"/>
            <a:ext cx="2301875" cy="2444750"/>
          </a:xfrm>
          <a:prstGeom prst="rect">
            <a:avLst/>
          </a:prstGeom>
          <a:ln>
            <a:solidFill>
              <a:schemeClr val="tx1"/>
            </a:solidFill>
          </a:ln>
        </p:spPr>
      </p:pic>
      <p:pic>
        <p:nvPicPr>
          <p:cNvPr id="1073742868" name="图片 1073742867" descr="1686906220681"/>
          <p:cNvPicPr>
            <a:picLocks noChangeAspect="1"/>
          </p:cNvPicPr>
          <p:nvPr>
            <p:custDataLst>
              <p:tags r:id="rId9"/>
            </p:custDataLst>
          </p:nvPr>
        </p:nvPicPr>
        <p:blipFill>
          <a:blip r:embed="rId10"/>
          <a:srcRect l="7183" t="26664" r="20441" b="24516"/>
          <a:stretch>
            <a:fillRect/>
          </a:stretch>
        </p:blipFill>
        <p:spPr>
          <a:xfrm>
            <a:off x="2959100" y="3831590"/>
            <a:ext cx="2712085" cy="2755265"/>
          </a:xfrm>
          <a:prstGeom prst="rect">
            <a:avLst/>
          </a:prstGeom>
          <a:noFill/>
          <a:ln w="9525">
            <a:solidFill>
              <a:schemeClr val="tx1"/>
            </a:solidFill>
          </a:ln>
        </p:spPr>
      </p:pic>
      <p:pic>
        <p:nvPicPr>
          <p:cNvPr id="1073742866" name="图片 1073742865" descr="1686982972371"/>
          <p:cNvPicPr>
            <a:picLocks noChangeAspect="1"/>
          </p:cNvPicPr>
          <p:nvPr>
            <p:custDataLst>
              <p:tags r:id="rId11"/>
            </p:custDataLst>
          </p:nvPr>
        </p:nvPicPr>
        <p:blipFill>
          <a:blip r:embed="rId12"/>
          <a:srcRect l="8003" t="28365" r="10693"/>
          <a:stretch>
            <a:fillRect/>
          </a:stretch>
        </p:blipFill>
        <p:spPr>
          <a:xfrm>
            <a:off x="5743575" y="3831590"/>
            <a:ext cx="3288665" cy="2754630"/>
          </a:xfrm>
          <a:prstGeom prst="rect">
            <a:avLst/>
          </a:prstGeom>
          <a:noFill/>
          <a:ln w="9525">
            <a:solidFill>
              <a:schemeClr val="tx1"/>
            </a:solid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descr="MTXX_MR20230309_200334701"/>
          <p:cNvPicPr>
            <a:picLocks noChangeAspect="1"/>
          </p:cNvPicPr>
          <p:nvPr/>
        </p:nvPicPr>
        <p:blipFill>
          <a:blip r:embed="rId1"/>
          <a:srcRect l="6961" t="3580" r="9121" b="18457"/>
          <a:stretch>
            <a:fillRect/>
          </a:stretch>
        </p:blipFill>
        <p:spPr>
          <a:xfrm>
            <a:off x="238760" y="1274445"/>
            <a:ext cx="4265930" cy="2647950"/>
          </a:xfrm>
          <a:prstGeom prst="rect">
            <a:avLst/>
          </a:prstGeom>
          <a:ln>
            <a:solidFill>
              <a:schemeClr val="tx1"/>
            </a:solidFill>
          </a:ln>
        </p:spPr>
      </p:pic>
      <p:pic>
        <p:nvPicPr>
          <p:cNvPr id="4" name="图片 3" descr="MTXX_MH20230404_163611907"/>
          <p:cNvPicPr>
            <a:picLocks noChangeAspect="1"/>
          </p:cNvPicPr>
          <p:nvPr/>
        </p:nvPicPr>
        <p:blipFill>
          <a:blip r:embed="rId2"/>
          <a:srcRect t="9102" r="15326" b="4194"/>
          <a:stretch>
            <a:fillRect/>
          </a:stretch>
        </p:blipFill>
        <p:spPr>
          <a:xfrm>
            <a:off x="6055995" y="3983355"/>
            <a:ext cx="3446145" cy="2622550"/>
          </a:xfrm>
          <a:prstGeom prst="rect">
            <a:avLst/>
          </a:prstGeom>
          <a:ln>
            <a:solidFill>
              <a:schemeClr val="tx1"/>
            </a:solidFill>
          </a:ln>
        </p:spPr>
      </p:pic>
      <p:pic>
        <p:nvPicPr>
          <p:cNvPr id="6" name="图片 5" descr="MTXX_MH20230404_214957157"/>
          <p:cNvPicPr>
            <a:picLocks noChangeAspect="1"/>
          </p:cNvPicPr>
          <p:nvPr/>
        </p:nvPicPr>
        <p:blipFill>
          <a:blip r:embed="rId3"/>
          <a:stretch>
            <a:fillRect/>
          </a:stretch>
        </p:blipFill>
        <p:spPr>
          <a:xfrm>
            <a:off x="238760" y="3981450"/>
            <a:ext cx="3035935" cy="2624455"/>
          </a:xfrm>
          <a:prstGeom prst="rect">
            <a:avLst/>
          </a:prstGeom>
          <a:ln>
            <a:solidFill>
              <a:schemeClr val="tx1"/>
            </a:solidFill>
          </a:ln>
        </p:spPr>
      </p:pic>
      <p:pic>
        <p:nvPicPr>
          <p:cNvPr id="7" name="图片 6" descr="微信图片_20230404174025_batch_5_1680616280125"/>
          <p:cNvPicPr>
            <a:picLocks noChangeAspect="1"/>
          </p:cNvPicPr>
          <p:nvPr/>
        </p:nvPicPr>
        <p:blipFill>
          <a:blip r:embed="rId4"/>
          <a:stretch>
            <a:fillRect/>
          </a:stretch>
        </p:blipFill>
        <p:spPr>
          <a:xfrm>
            <a:off x="9573260" y="5095240"/>
            <a:ext cx="2391410" cy="1494790"/>
          </a:xfrm>
          <a:prstGeom prst="rect">
            <a:avLst/>
          </a:prstGeom>
          <a:ln>
            <a:solidFill>
              <a:schemeClr val="tx1"/>
            </a:solidFill>
          </a:ln>
        </p:spPr>
      </p:pic>
      <p:pic>
        <p:nvPicPr>
          <p:cNvPr id="8" name="图片 7" descr="微信图片_202304041740245_batch_3_1680616279222"/>
          <p:cNvPicPr>
            <a:picLocks noChangeAspect="1"/>
          </p:cNvPicPr>
          <p:nvPr/>
        </p:nvPicPr>
        <p:blipFill>
          <a:blip r:embed="rId5"/>
          <a:srcRect l="13174" t="17111" r="11023"/>
          <a:stretch>
            <a:fillRect/>
          </a:stretch>
        </p:blipFill>
        <p:spPr>
          <a:xfrm>
            <a:off x="3331845" y="3981450"/>
            <a:ext cx="2642870" cy="2624455"/>
          </a:xfrm>
          <a:prstGeom prst="rect">
            <a:avLst/>
          </a:prstGeom>
          <a:ln>
            <a:solidFill>
              <a:schemeClr val="tx1"/>
            </a:solidFill>
          </a:ln>
        </p:spPr>
      </p:pic>
      <p:pic>
        <p:nvPicPr>
          <p:cNvPr id="11" name="图片 10" descr="微信图片_202304041740259_batch_2_1680616700011"/>
          <p:cNvPicPr>
            <a:picLocks noChangeAspect="1"/>
          </p:cNvPicPr>
          <p:nvPr/>
        </p:nvPicPr>
        <p:blipFill>
          <a:blip r:embed="rId6"/>
          <a:srcRect t="1815" r="12840" b="5287"/>
          <a:stretch>
            <a:fillRect/>
          </a:stretch>
        </p:blipFill>
        <p:spPr>
          <a:xfrm>
            <a:off x="4577080" y="1274445"/>
            <a:ext cx="2882900" cy="2647950"/>
          </a:xfrm>
          <a:prstGeom prst="rect">
            <a:avLst/>
          </a:prstGeom>
          <a:ln>
            <a:solidFill>
              <a:schemeClr val="tx1"/>
            </a:solidFill>
          </a:ln>
        </p:spPr>
      </p:pic>
      <p:pic>
        <p:nvPicPr>
          <p:cNvPr id="12" name="图片 11" descr="MTXX_MH20230403_200935354"/>
          <p:cNvPicPr>
            <a:picLocks noChangeAspect="1"/>
          </p:cNvPicPr>
          <p:nvPr/>
        </p:nvPicPr>
        <p:blipFill>
          <a:blip r:embed="rId7"/>
          <a:stretch>
            <a:fillRect/>
          </a:stretch>
        </p:blipFill>
        <p:spPr>
          <a:xfrm>
            <a:off x="7543165" y="1274445"/>
            <a:ext cx="1950720" cy="2647950"/>
          </a:xfrm>
          <a:prstGeom prst="rect">
            <a:avLst/>
          </a:prstGeom>
          <a:ln>
            <a:solidFill>
              <a:schemeClr val="tx1"/>
            </a:solidFill>
          </a:ln>
        </p:spPr>
      </p:pic>
      <p:pic>
        <p:nvPicPr>
          <p:cNvPr id="13" name="图片 12" descr="微信图片_202304041740254_batch_9_1680616282124"/>
          <p:cNvPicPr>
            <a:picLocks noChangeAspect="1"/>
          </p:cNvPicPr>
          <p:nvPr/>
        </p:nvPicPr>
        <p:blipFill>
          <a:blip r:embed="rId8"/>
          <a:srcRect l="13747" t="13222" r="19398"/>
          <a:stretch>
            <a:fillRect/>
          </a:stretch>
        </p:blipFill>
        <p:spPr>
          <a:xfrm>
            <a:off x="9563100" y="1277620"/>
            <a:ext cx="2391410" cy="3783965"/>
          </a:xfrm>
          <a:prstGeom prst="rect">
            <a:avLst/>
          </a:prstGeom>
          <a:ln>
            <a:solidFill>
              <a:schemeClr val="tx1"/>
            </a:solidFill>
          </a:ln>
        </p:spPr>
      </p:pic>
      <p:sp>
        <p:nvSpPr>
          <p:cNvPr id="17" name="矩形 2"/>
          <p:cNvSpPr txBox="1"/>
          <p:nvPr>
            <p:custDataLst>
              <p:tags r:id="rId9"/>
            </p:custDataLst>
          </p:nvPr>
        </p:nvSpPr>
        <p:spPr>
          <a:xfrm>
            <a:off x="382270" y="316865"/>
            <a:ext cx="11464290" cy="903605"/>
          </a:xfrm>
          <a:prstGeom prst="rect">
            <a:avLst/>
          </a:prstGeom>
          <a:solidFill>
            <a:srgbClr val="FFC000"/>
          </a:solidFill>
        </p:spPr>
        <p:txBody>
          <a:bodyPr wrap="square" rtlCol="0" anchor="t" anchorCtr="0">
            <a:spAutoFit/>
          </a:bodyPr>
          <a:p>
            <a:pPr algn="ctr" fontAlgn="base">
              <a:lnSpc>
                <a:spcPct val="120000"/>
              </a:lnSpc>
              <a:buClrTx/>
              <a:buSzTx/>
              <a:buFontTx/>
            </a:pP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馆校合作</a:t>
            </a:r>
            <a:r>
              <a:rPr lang="en-US" altLang="zh-CN"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 </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a:t>
            </a:r>
            <a:r>
              <a:rPr lang="en-US" altLang="zh-CN"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 </a:t>
            </a:r>
            <a:r>
              <a:rPr lang="zh-CN" altLang="en-US" sz="4400" b="1" u="sng" dirty="0">
                <a:solidFill>
                  <a:srgbClr val="1D41D5"/>
                </a:solidFill>
                <a:latin typeface="微软雅黑" panose="020B0503020204020204" charset="-122"/>
                <a:ea typeface="微软雅黑" panose="020B0503020204020204" charset="-122"/>
                <a:cs typeface="微软雅黑" panose="020B0503020204020204" charset="-122"/>
                <a:sym typeface="+mn-ea"/>
              </a:rPr>
              <a:t>中华优秀传统文化的传承</a:t>
            </a:r>
            <a:endParaRPr lang="zh-CN" altLang="en-US" sz="4400" b="1" u="sng" dirty="0">
              <a:solidFill>
                <a:srgbClr val="1D41D5"/>
              </a:solidFill>
              <a:latin typeface="宋体" panose="02010600030101010101" pitchFamily="2" charset="-122"/>
              <a:ea typeface="宋体" panose="02010600030101010101" pitchFamily="2" charset="-122"/>
              <a:cs typeface="微软雅黑" panose="020B0503020204020204" charset="-122"/>
              <a:sym typeface="+mn-ea"/>
            </a:endParaRPr>
          </a:p>
        </p:txBody>
      </p:sp>
      <p:sp>
        <p:nvSpPr>
          <p:cNvPr id="18" name="文本框 17"/>
          <p:cNvSpPr txBox="1"/>
          <p:nvPr/>
        </p:nvSpPr>
        <p:spPr>
          <a:xfrm>
            <a:off x="948690" y="3461385"/>
            <a:ext cx="281051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馆校合作签约仪式</a:t>
            </a:r>
            <a:endParaRPr lang="zh-CN" altLang="en-US" sz="2400" b="1">
              <a:solidFill>
                <a:srgbClr val="FFFF00"/>
              </a:solidFill>
              <a:latin typeface="微软雅黑" panose="020B0503020204020204" charset="-122"/>
              <a:ea typeface="微软雅黑" panose="020B0503020204020204" charset="-122"/>
            </a:endParaRPr>
          </a:p>
        </p:txBody>
      </p:sp>
      <p:sp>
        <p:nvSpPr>
          <p:cNvPr id="19" name="文本框 18"/>
          <p:cNvSpPr txBox="1"/>
          <p:nvPr>
            <p:custDataLst>
              <p:tags r:id="rId10"/>
            </p:custDataLst>
          </p:nvPr>
        </p:nvSpPr>
        <p:spPr>
          <a:xfrm>
            <a:off x="4688205" y="3462020"/>
            <a:ext cx="1523365"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龙舟</a:t>
            </a:r>
            <a:r>
              <a:rPr lang="zh-CN" altLang="en-US" sz="2400" b="1">
                <a:solidFill>
                  <a:srgbClr val="FFFF00"/>
                </a:solidFill>
                <a:latin typeface="微软雅黑" panose="020B0503020204020204" charset="-122"/>
                <a:ea typeface="微软雅黑" panose="020B0503020204020204" charset="-122"/>
              </a:rPr>
              <a:t>文化</a:t>
            </a:r>
            <a:endParaRPr lang="zh-CN" altLang="en-US" sz="2400" b="1">
              <a:solidFill>
                <a:srgbClr val="FFFF00"/>
              </a:solidFill>
              <a:latin typeface="微软雅黑" panose="020B0503020204020204" charset="-122"/>
              <a:ea typeface="微软雅黑" panose="020B0503020204020204" charset="-122"/>
            </a:endParaRPr>
          </a:p>
        </p:txBody>
      </p:sp>
      <p:sp>
        <p:nvSpPr>
          <p:cNvPr id="20" name="文本框 19"/>
          <p:cNvSpPr txBox="1"/>
          <p:nvPr>
            <p:custDataLst>
              <p:tags r:id="rId11"/>
            </p:custDataLst>
          </p:nvPr>
        </p:nvSpPr>
        <p:spPr>
          <a:xfrm>
            <a:off x="7890510" y="3462020"/>
            <a:ext cx="158496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鱼灯文化</a:t>
            </a:r>
            <a:endParaRPr lang="zh-CN" altLang="en-US" sz="2400" b="1">
              <a:solidFill>
                <a:srgbClr val="FFFF00"/>
              </a:solidFill>
              <a:latin typeface="微软雅黑" panose="020B0503020204020204" charset="-122"/>
              <a:ea typeface="微软雅黑" panose="020B0503020204020204" charset="-122"/>
            </a:endParaRPr>
          </a:p>
        </p:txBody>
      </p:sp>
      <p:sp>
        <p:nvSpPr>
          <p:cNvPr id="21" name="文本框 20"/>
          <p:cNvSpPr txBox="1"/>
          <p:nvPr>
            <p:custDataLst>
              <p:tags r:id="rId12"/>
            </p:custDataLst>
          </p:nvPr>
        </p:nvSpPr>
        <p:spPr>
          <a:xfrm>
            <a:off x="557530" y="6145530"/>
            <a:ext cx="241935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活字印刷术文化</a:t>
            </a:r>
            <a:endParaRPr lang="zh-CN" altLang="en-US" sz="2400" b="1">
              <a:solidFill>
                <a:srgbClr val="FFFF00"/>
              </a:solidFill>
              <a:latin typeface="微软雅黑" panose="020B0503020204020204" charset="-122"/>
              <a:ea typeface="微软雅黑" panose="020B0503020204020204" charset="-122"/>
            </a:endParaRPr>
          </a:p>
        </p:txBody>
      </p:sp>
      <p:sp>
        <p:nvSpPr>
          <p:cNvPr id="22" name="文本框 21"/>
          <p:cNvSpPr txBox="1"/>
          <p:nvPr>
            <p:custDataLst>
              <p:tags r:id="rId13"/>
            </p:custDataLst>
          </p:nvPr>
        </p:nvSpPr>
        <p:spPr>
          <a:xfrm>
            <a:off x="3759200" y="6145530"/>
            <a:ext cx="158496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剪纸文化</a:t>
            </a:r>
            <a:endParaRPr lang="zh-CN" altLang="en-US" sz="2400" b="1">
              <a:solidFill>
                <a:srgbClr val="FFFF00"/>
              </a:solidFill>
              <a:latin typeface="微软雅黑" panose="020B0503020204020204" charset="-122"/>
              <a:ea typeface="微软雅黑" panose="020B0503020204020204" charset="-122"/>
            </a:endParaRPr>
          </a:p>
        </p:txBody>
      </p:sp>
      <p:sp>
        <p:nvSpPr>
          <p:cNvPr id="23" name="文本框 22"/>
          <p:cNvSpPr txBox="1"/>
          <p:nvPr>
            <p:custDataLst>
              <p:tags r:id="rId14"/>
            </p:custDataLst>
          </p:nvPr>
        </p:nvSpPr>
        <p:spPr>
          <a:xfrm>
            <a:off x="6889750" y="6145530"/>
            <a:ext cx="2105025"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脸谱</a:t>
            </a:r>
            <a:r>
              <a:rPr lang="zh-CN" altLang="en-US" sz="2400" b="1">
                <a:solidFill>
                  <a:srgbClr val="FFFF00"/>
                </a:solidFill>
                <a:latin typeface="微软雅黑" panose="020B0503020204020204" charset="-122"/>
                <a:ea typeface="微软雅黑" panose="020B0503020204020204" charset="-122"/>
              </a:rPr>
              <a:t>艺术文化</a:t>
            </a:r>
            <a:endParaRPr lang="zh-CN" altLang="en-US" sz="2400" b="1">
              <a:solidFill>
                <a:srgbClr val="FFFF00"/>
              </a:solidFill>
              <a:latin typeface="微软雅黑" panose="020B0503020204020204" charset="-122"/>
              <a:ea typeface="微软雅黑" panose="020B0503020204020204" charset="-122"/>
            </a:endParaRPr>
          </a:p>
        </p:txBody>
      </p:sp>
      <p:sp>
        <p:nvSpPr>
          <p:cNvPr id="24" name="文本框 23"/>
          <p:cNvSpPr txBox="1"/>
          <p:nvPr>
            <p:custDataLst>
              <p:tags r:id="rId15"/>
            </p:custDataLst>
          </p:nvPr>
        </p:nvSpPr>
        <p:spPr>
          <a:xfrm>
            <a:off x="9582785" y="4613275"/>
            <a:ext cx="1584960" cy="460375"/>
          </a:xfrm>
          <a:prstGeom prst="rect">
            <a:avLst/>
          </a:prstGeom>
          <a:solidFill>
            <a:schemeClr val="tx1"/>
          </a:solidFill>
          <a:ln>
            <a:noFill/>
          </a:ln>
        </p:spPr>
        <p:txBody>
          <a:bodyPr wrap="square" rtlCol="0">
            <a:spAutoFit/>
          </a:bodyPr>
          <a:p>
            <a:r>
              <a:rPr lang="zh-CN" altLang="en-US" sz="2400" b="1">
                <a:solidFill>
                  <a:srgbClr val="FFFF00"/>
                </a:solidFill>
                <a:latin typeface="微软雅黑" panose="020B0503020204020204" charset="-122"/>
                <a:ea typeface="微软雅黑" panose="020B0503020204020204" charset="-122"/>
              </a:rPr>
              <a:t>投壶文化</a:t>
            </a:r>
            <a:endParaRPr lang="zh-CN" altLang="en-US" sz="2400" b="1">
              <a:solidFill>
                <a:srgbClr val="FFFF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200826120700"/>
          <p:cNvPicPr>
            <a:picLocks noChangeAspect="1"/>
          </p:cNvPicPr>
          <p:nvPr/>
        </p:nvPicPr>
        <p:blipFill>
          <a:blip r:embed="rId1"/>
          <a:stretch>
            <a:fillRect/>
          </a:stretch>
        </p:blipFill>
        <p:spPr>
          <a:xfrm>
            <a:off x="-25400" y="-26035"/>
            <a:ext cx="12222480" cy="6878955"/>
          </a:xfrm>
          <a:prstGeom prst="rect">
            <a:avLst/>
          </a:prstGeom>
        </p:spPr>
      </p:pic>
      <p:sp>
        <p:nvSpPr>
          <p:cNvPr id="5" name="矩形 4"/>
          <p:cNvSpPr/>
          <p:nvPr/>
        </p:nvSpPr>
        <p:spPr>
          <a:xfrm>
            <a:off x="-30480" y="-26035"/>
            <a:ext cx="12222480" cy="6939037"/>
          </a:xfrm>
          <a:prstGeom prst="rect">
            <a:avLst/>
          </a:prstGeom>
          <a:gradFill>
            <a:gsLst>
              <a:gs pos="15000">
                <a:srgbClr val="6BBE86">
                  <a:alpha val="80000"/>
                </a:srgbClr>
              </a:gs>
              <a:gs pos="100000">
                <a:srgbClr val="2E87C4">
                  <a:alpha val="80000"/>
                </a:srgbClr>
              </a:gs>
              <a:gs pos="85000">
                <a:srgbClr val="3491D0">
                  <a:alpha val="80000"/>
                </a:srgbClr>
              </a:gs>
            </a:gsLst>
            <a:lin ang="18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endParaRPr lang="en-US" dirty="0"/>
          </a:p>
        </p:txBody>
      </p:sp>
      <p:sp>
        <p:nvSpPr>
          <p:cNvPr id="9" name="矩形: 圆角 8"/>
          <p:cNvSpPr/>
          <p:nvPr/>
        </p:nvSpPr>
        <p:spPr>
          <a:xfrm>
            <a:off x="2044861" y="974477"/>
            <a:ext cx="8102279" cy="5232648"/>
          </a:xfrm>
          <a:prstGeom prst="roundRect">
            <a:avLst>
              <a:gd name="adj" fmla="val 12043"/>
            </a:avLst>
          </a:prstGeom>
          <a:noFill/>
          <a:ln w="19050">
            <a:gradFill>
              <a:gsLst>
                <a:gs pos="0">
                  <a:schemeClr val="bg1"/>
                </a:gs>
                <a:gs pos="7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noFill/>
            </a:endParaRPr>
          </a:p>
        </p:txBody>
      </p:sp>
      <p:sp>
        <p:nvSpPr>
          <p:cNvPr id="42" name="任意多边形: 形状 41"/>
          <p:cNvSpPr/>
          <p:nvPr/>
        </p:nvSpPr>
        <p:spPr>
          <a:xfrm>
            <a:off x="8411401" y="5600200"/>
            <a:ext cx="77395" cy="192249"/>
          </a:xfrm>
          <a:custGeom>
            <a:avLst/>
            <a:gdLst>
              <a:gd name="connsiteX0" fmla="*/ 86120 w 145708"/>
              <a:gd name="connsiteY0" fmla="*/ 224293 h 361939"/>
              <a:gd name="connsiteX1" fmla="*/ 73131 w 145708"/>
              <a:gd name="connsiteY1" fmla="*/ 233293 h 361939"/>
              <a:gd name="connsiteX2" fmla="*/ 86120 w 145708"/>
              <a:gd name="connsiteY2" fmla="*/ 242293 h 361939"/>
              <a:gd name="connsiteX3" fmla="*/ 99108 w 145708"/>
              <a:gd name="connsiteY3" fmla="*/ 233293 h 361939"/>
              <a:gd name="connsiteX4" fmla="*/ 86120 w 145708"/>
              <a:gd name="connsiteY4" fmla="*/ 224293 h 361939"/>
              <a:gd name="connsiteX5" fmla="*/ 37499 w 145708"/>
              <a:gd name="connsiteY5" fmla="*/ 224293 h 361939"/>
              <a:gd name="connsiteX6" fmla="*/ 27108 w 145708"/>
              <a:gd name="connsiteY6" fmla="*/ 233293 h 361939"/>
              <a:gd name="connsiteX7" fmla="*/ 37499 w 145708"/>
              <a:gd name="connsiteY7" fmla="*/ 242293 h 361939"/>
              <a:gd name="connsiteX8" fmla="*/ 47889 w 145708"/>
              <a:gd name="connsiteY8" fmla="*/ 233293 h 361939"/>
              <a:gd name="connsiteX9" fmla="*/ 37499 w 145708"/>
              <a:gd name="connsiteY9" fmla="*/ 224293 h 361939"/>
              <a:gd name="connsiteX10" fmla="*/ 59593 w 145708"/>
              <a:gd name="connsiteY10" fmla="*/ 1639 h 361939"/>
              <a:gd name="connsiteX11" fmla="*/ 70221 w 145708"/>
              <a:gd name="connsiteY11" fmla="*/ 1829 h 361939"/>
              <a:gd name="connsiteX12" fmla="*/ 76484 w 145708"/>
              <a:gd name="connsiteY12" fmla="*/ 34852 h 361939"/>
              <a:gd name="connsiteX13" fmla="*/ 87682 w 145708"/>
              <a:gd name="connsiteY13" fmla="*/ 60284 h 361939"/>
              <a:gd name="connsiteX14" fmla="*/ 91098 w 145708"/>
              <a:gd name="connsiteY14" fmla="*/ 98811 h 361939"/>
              <a:gd name="connsiteX15" fmla="*/ 123172 w 145708"/>
              <a:gd name="connsiteY15" fmla="*/ 110198 h 361939"/>
              <a:gd name="connsiteX16" fmla="*/ 98879 w 145708"/>
              <a:gd name="connsiteY16" fmla="*/ 120067 h 361939"/>
              <a:gd name="connsiteX17" fmla="*/ 98879 w 145708"/>
              <a:gd name="connsiteY17" fmla="*/ 139425 h 361939"/>
              <a:gd name="connsiteX18" fmla="*/ 104952 w 145708"/>
              <a:gd name="connsiteY18" fmla="*/ 161251 h 361939"/>
              <a:gd name="connsiteX19" fmla="*/ 130953 w 145708"/>
              <a:gd name="connsiteY19" fmla="*/ 177383 h 361939"/>
              <a:gd name="connsiteX20" fmla="*/ 120135 w 145708"/>
              <a:gd name="connsiteY20" fmla="*/ 185923 h 361939"/>
              <a:gd name="connsiteX21" fmla="*/ 117668 w 145708"/>
              <a:gd name="connsiteY21" fmla="*/ 284612 h 361939"/>
              <a:gd name="connsiteX22" fmla="*/ 117668 w 145708"/>
              <a:gd name="connsiteY22" fmla="*/ 298467 h 361939"/>
              <a:gd name="connsiteX23" fmla="*/ 145567 w 145708"/>
              <a:gd name="connsiteY23" fmla="*/ 354075 h 361939"/>
              <a:gd name="connsiteX24" fmla="*/ 0 w 145708"/>
              <a:gd name="connsiteY24" fmla="*/ 355972 h 361939"/>
              <a:gd name="connsiteX25" fmla="*/ 1328 w 145708"/>
              <a:gd name="connsiteY25" fmla="*/ 329402 h 361939"/>
              <a:gd name="connsiteX26" fmla="*/ 4555 w 145708"/>
              <a:gd name="connsiteY26" fmla="*/ 325037 h 361939"/>
              <a:gd name="connsiteX27" fmla="*/ 27899 w 145708"/>
              <a:gd name="connsiteY27" fmla="*/ 302832 h 361939"/>
              <a:gd name="connsiteX28" fmla="*/ 26001 w 145708"/>
              <a:gd name="connsiteY28" fmla="*/ 287080 h 361939"/>
              <a:gd name="connsiteX29" fmla="*/ 12146 w 145708"/>
              <a:gd name="connsiteY29" fmla="*/ 199208 h 361939"/>
              <a:gd name="connsiteX30" fmla="*/ 16512 w 145708"/>
              <a:gd name="connsiteY30" fmla="*/ 182697 h 361939"/>
              <a:gd name="connsiteX31" fmla="*/ 36059 w 145708"/>
              <a:gd name="connsiteY31" fmla="*/ 165046 h 361939"/>
              <a:gd name="connsiteX32" fmla="*/ 38527 w 145708"/>
              <a:gd name="connsiteY32" fmla="*/ 138476 h 361939"/>
              <a:gd name="connsiteX33" fmla="*/ 38527 w 145708"/>
              <a:gd name="connsiteY33" fmla="*/ 118928 h 361939"/>
              <a:gd name="connsiteX34" fmla="*/ 27709 w 145708"/>
              <a:gd name="connsiteY34" fmla="*/ 117030 h 361939"/>
              <a:gd name="connsiteX35" fmla="*/ 45359 w 145708"/>
              <a:gd name="connsiteY35" fmla="*/ 99380 h 361939"/>
              <a:gd name="connsiteX36" fmla="*/ 46688 w 145708"/>
              <a:gd name="connsiteY36" fmla="*/ 61992 h 361939"/>
              <a:gd name="connsiteX37" fmla="*/ 52951 w 145708"/>
              <a:gd name="connsiteY37" fmla="*/ 35991 h 361939"/>
              <a:gd name="connsiteX38" fmla="*/ 59593 w 145708"/>
              <a:gd name="connsiteY38" fmla="*/ 1639 h 3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5708" h="361939">
                <a:moveTo>
                  <a:pt x="86120" y="224293"/>
                </a:moveTo>
                <a:cubicBezTo>
                  <a:pt x="78947" y="224293"/>
                  <a:pt x="73131" y="228323"/>
                  <a:pt x="73131" y="233293"/>
                </a:cubicBezTo>
                <a:cubicBezTo>
                  <a:pt x="73131" y="238264"/>
                  <a:pt x="78947" y="242293"/>
                  <a:pt x="86120" y="242293"/>
                </a:cubicBezTo>
                <a:cubicBezTo>
                  <a:pt x="93293" y="242293"/>
                  <a:pt x="99108" y="238264"/>
                  <a:pt x="99108" y="233293"/>
                </a:cubicBezTo>
                <a:cubicBezTo>
                  <a:pt x="99108" y="228323"/>
                  <a:pt x="93293" y="224293"/>
                  <a:pt x="86120" y="224293"/>
                </a:cubicBezTo>
                <a:close/>
                <a:moveTo>
                  <a:pt x="37499" y="224293"/>
                </a:moveTo>
                <a:cubicBezTo>
                  <a:pt x="31760" y="224293"/>
                  <a:pt x="27108" y="228323"/>
                  <a:pt x="27108" y="233293"/>
                </a:cubicBezTo>
                <a:cubicBezTo>
                  <a:pt x="27108" y="238264"/>
                  <a:pt x="31760" y="242293"/>
                  <a:pt x="37499" y="242293"/>
                </a:cubicBezTo>
                <a:cubicBezTo>
                  <a:pt x="43237" y="242293"/>
                  <a:pt x="47889" y="238264"/>
                  <a:pt x="47889" y="233293"/>
                </a:cubicBezTo>
                <a:cubicBezTo>
                  <a:pt x="47889" y="228323"/>
                  <a:pt x="43237" y="224293"/>
                  <a:pt x="37499" y="224293"/>
                </a:cubicBezTo>
                <a:close/>
                <a:moveTo>
                  <a:pt x="59593" y="1639"/>
                </a:moveTo>
                <a:cubicBezTo>
                  <a:pt x="66615" y="-2157"/>
                  <a:pt x="70221" y="1829"/>
                  <a:pt x="70221" y="1829"/>
                </a:cubicBezTo>
                <a:lnTo>
                  <a:pt x="76484" y="34852"/>
                </a:lnTo>
                <a:cubicBezTo>
                  <a:pt x="100207" y="40736"/>
                  <a:pt x="87682" y="60284"/>
                  <a:pt x="87682" y="60284"/>
                </a:cubicBezTo>
                <a:cubicBezTo>
                  <a:pt x="112164" y="75467"/>
                  <a:pt x="92236" y="98051"/>
                  <a:pt x="91098" y="98811"/>
                </a:cubicBezTo>
                <a:cubicBezTo>
                  <a:pt x="89010" y="100329"/>
                  <a:pt x="116909" y="105074"/>
                  <a:pt x="123172" y="110198"/>
                </a:cubicBezTo>
                <a:cubicBezTo>
                  <a:pt x="129625" y="115322"/>
                  <a:pt x="98879" y="120067"/>
                  <a:pt x="98879" y="120067"/>
                </a:cubicBezTo>
                <a:lnTo>
                  <a:pt x="98879" y="139425"/>
                </a:lnTo>
                <a:cubicBezTo>
                  <a:pt x="120704" y="147586"/>
                  <a:pt x="104952" y="161251"/>
                  <a:pt x="104952" y="161251"/>
                </a:cubicBezTo>
                <a:cubicBezTo>
                  <a:pt x="113303" y="161630"/>
                  <a:pt x="148224" y="173777"/>
                  <a:pt x="130953" y="177383"/>
                </a:cubicBezTo>
                <a:cubicBezTo>
                  <a:pt x="115770" y="180609"/>
                  <a:pt x="120135" y="185923"/>
                  <a:pt x="120135" y="185923"/>
                </a:cubicBezTo>
                <a:cubicBezTo>
                  <a:pt x="168910" y="228246"/>
                  <a:pt x="117668" y="284612"/>
                  <a:pt x="117668" y="284612"/>
                </a:cubicBezTo>
                <a:lnTo>
                  <a:pt x="117668" y="298467"/>
                </a:lnTo>
                <a:cubicBezTo>
                  <a:pt x="149362" y="302263"/>
                  <a:pt x="145567" y="354075"/>
                  <a:pt x="145567" y="354075"/>
                </a:cubicBezTo>
                <a:cubicBezTo>
                  <a:pt x="126588" y="370586"/>
                  <a:pt x="0" y="355972"/>
                  <a:pt x="0" y="355972"/>
                </a:cubicBezTo>
                <a:lnTo>
                  <a:pt x="1328" y="329402"/>
                </a:lnTo>
                <a:lnTo>
                  <a:pt x="4555" y="325037"/>
                </a:lnTo>
                <a:cubicBezTo>
                  <a:pt x="7591" y="304730"/>
                  <a:pt x="27899" y="302832"/>
                  <a:pt x="27899" y="302832"/>
                </a:cubicBezTo>
                <a:lnTo>
                  <a:pt x="26001" y="287080"/>
                </a:lnTo>
                <a:cubicBezTo>
                  <a:pt x="-8730" y="263166"/>
                  <a:pt x="-2277" y="216289"/>
                  <a:pt x="12146" y="199208"/>
                </a:cubicBezTo>
                <a:cubicBezTo>
                  <a:pt x="26570" y="182127"/>
                  <a:pt x="16512" y="182697"/>
                  <a:pt x="16512" y="182697"/>
                </a:cubicBezTo>
                <a:cubicBezTo>
                  <a:pt x="-26570" y="180229"/>
                  <a:pt x="36059" y="165046"/>
                  <a:pt x="36059" y="165046"/>
                </a:cubicBezTo>
                <a:cubicBezTo>
                  <a:pt x="11387" y="156886"/>
                  <a:pt x="38527" y="138476"/>
                  <a:pt x="38527" y="138476"/>
                </a:cubicBezTo>
                <a:lnTo>
                  <a:pt x="38527" y="118928"/>
                </a:lnTo>
                <a:lnTo>
                  <a:pt x="27709" y="117030"/>
                </a:lnTo>
                <a:cubicBezTo>
                  <a:pt x="-8351" y="114563"/>
                  <a:pt x="45359" y="99380"/>
                  <a:pt x="45359" y="99380"/>
                </a:cubicBezTo>
                <a:cubicBezTo>
                  <a:pt x="17650" y="82299"/>
                  <a:pt x="46688" y="61992"/>
                  <a:pt x="46688" y="61992"/>
                </a:cubicBezTo>
                <a:cubicBezTo>
                  <a:pt x="34162" y="47568"/>
                  <a:pt x="47826" y="37889"/>
                  <a:pt x="52951" y="35991"/>
                </a:cubicBezTo>
                <a:cubicBezTo>
                  <a:pt x="58075" y="34093"/>
                  <a:pt x="59593" y="1639"/>
                  <a:pt x="59593" y="1639"/>
                </a:cubicBezTo>
                <a:close/>
              </a:path>
            </a:pathLst>
          </a:custGeom>
          <a:gradFill>
            <a:gsLst>
              <a:gs pos="13000">
                <a:schemeClr val="bg1"/>
              </a:gs>
              <a:gs pos="91000">
                <a:schemeClr val="bg1">
                  <a:alpha val="0"/>
                </a:schemeClr>
              </a:gs>
            </a:gsLst>
            <a:lin ang="5400000" scaled="0"/>
          </a:gradFill>
          <a:ln w="9525" cap="flat">
            <a:noFill/>
            <a:prstDash val="solid"/>
            <a:miter/>
          </a:ln>
        </p:spPr>
        <p:txBody>
          <a:bodyPr rtlCol="0" anchor="ctr"/>
          <a:lstStyle/>
          <a:p>
            <a:endParaRPr lang="en-US"/>
          </a:p>
        </p:txBody>
      </p:sp>
      <p:sp>
        <p:nvSpPr>
          <p:cNvPr id="45" name="任意多边形: 形状 44"/>
          <p:cNvSpPr/>
          <p:nvPr/>
        </p:nvSpPr>
        <p:spPr>
          <a:xfrm>
            <a:off x="7257850" y="5548797"/>
            <a:ext cx="120161" cy="298479"/>
          </a:xfrm>
          <a:custGeom>
            <a:avLst/>
            <a:gdLst>
              <a:gd name="connsiteX0" fmla="*/ 86120 w 145708"/>
              <a:gd name="connsiteY0" fmla="*/ 224293 h 361939"/>
              <a:gd name="connsiteX1" fmla="*/ 73131 w 145708"/>
              <a:gd name="connsiteY1" fmla="*/ 233293 h 361939"/>
              <a:gd name="connsiteX2" fmla="*/ 86120 w 145708"/>
              <a:gd name="connsiteY2" fmla="*/ 242293 h 361939"/>
              <a:gd name="connsiteX3" fmla="*/ 99108 w 145708"/>
              <a:gd name="connsiteY3" fmla="*/ 233293 h 361939"/>
              <a:gd name="connsiteX4" fmla="*/ 86120 w 145708"/>
              <a:gd name="connsiteY4" fmla="*/ 224293 h 361939"/>
              <a:gd name="connsiteX5" fmla="*/ 37499 w 145708"/>
              <a:gd name="connsiteY5" fmla="*/ 224293 h 361939"/>
              <a:gd name="connsiteX6" fmla="*/ 27108 w 145708"/>
              <a:gd name="connsiteY6" fmla="*/ 233293 h 361939"/>
              <a:gd name="connsiteX7" fmla="*/ 37499 w 145708"/>
              <a:gd name="connsiteY7" fmla="*/ 242293 h 361939"/>
              <a:gd name="connsiteX8" fmla="*/ 47889 w 145708"/>
              <a:gd name="connsiteY8" fmla="*/ 233293 h 361939"/>
              <a:gd name="connsiteX9" fmla="*/ 37499 w 145708"/>
              <a:gd name="connsiteY9" fmla="*/ 224293 h 361939"/>
              <a:gd name="connsiteX10" fmla="*/ 59593 w 145708"/>
              <a:gd name="connsiteY10" fmla="*/ 1639 h 361939"/>
              <a:gd name="connsiteX11" fmla="*/ 70221 w 145708"/>
              <a:gd name="connsiteY11" fmla="*/ 1829 h 361939"/>
              <a:gd name="connsiteX12" fmla="*/ 76484 w 145708"/>
              <a:gd name="connsiteY12" fmla="*/ 34852 h 361939"/>
              <a:gd name="connsiteX13" fmla="*/ 87682 w 145708"/>
              <a:gd name="connsiteY13" fmla="*/ 60284 h 361939"/>
              <a:gd name="connsiteX14" fmla="*/ 91098 w 145708"/>
              <a:gd name="connsiteY14" fmla="*/ 98811 h 361939"/>
              <a:gd name="connsiteX15" fmla="*/ 123172 w 145708"/>
              <a:gd name="connsiteY15" fmla="*/ 110198 h 361939"/>
              <a:gd name="connsiteX16" fmla="*/ 98879 w 145708"/>
              <a:gd name="connsiteY16" fmla="*/ 120067 h 361939"/>
              <a:gd name="connsiteX17" fmla="*/ 98879 w 145708"/>
              <a:gd name="connsiteY17" fmla="*/ 139425 h 361939"/>
              <a:gd name="connsiteX18" fmla="*/ 104952 w 145708"/>
              <a:gd name="connsiteY18" fmla="*/ 161251 h 361939"/>
              <a:gd name="connsiteX19" fmla="*/ 130953 w 145708"/>
              <a:gd name="connsiteY19" fmla="*/ 177383 h 361939"/>
              <a:gd name="connsiteX20" fmla="*/ 120135 w 145708"/>
              <a:gd name="connsiteY20" fmla="*/ 185923 h 361939"/>
              <a:gd name="connsiteX21" fmla="*/ 117668 w 145708"/>
              <a:gd name="connsiteY21" fmla="*/ 284612 h 361939"/>
              <a:gd name="connsiteX22" fmla="*/ 117668 w 145708"/>
              <a:gd name="connsiteY22" fmla="*/ 298467 h 361939"/>
              <a:gd name="connsiteX23" fmla="*/ 145567 w 145708"/>
              <a:gd name="connsiteY23" fmla="*/ 354075 h 361939"/>
              <a:gd name="connsiteX24" fmla="*/ 0 w 145708"/>
              <a:gd name="connsiteY24" fmla="*/ 355972 h 361939"/>
              <a:gd name="connsiteX25" fmla="*/ 1328 w 145708"/>
              <a:gd name="connsiteY25" fmla="*/ 329402 h 361939"/>
              <a:gd name="connsiteX26" fmla="*/ 4555 w 145708"/>
              <a:gd name="connsiteY26" fmla="*/ 325037 h 361939"/>
              <a:gd name="connsiteX27" fmla="*/ 27899 w 145708"/>
              <a:gd name="connsiteY27" fmla="*/ 302832 h 361939"/>
              <a:gd name="connsiteX28" fmla="*/ 26001 w 145708"/>
              <a:gd name="connsiteY28" fmla="*/ 287080 h 361939"/>
              <a:gd name="connsiteX29" fmla="*/ 12146 w 145708"/>
              <a:gd name="connsiteY29" fmla="*/ 199208 h 361939"/>
              <a:gd name="connsiteX30" fmla="*/ 16512 w 145708"/>
              <a:gd name="connsiteY30" fmla="*/ 182697 h 361939"/>
              <a:gd name="connsiteX31" fmla="*/ 36059 w 145708"/>
              <a:gd name="connsiteY31" fmla="*/ 165046 h 361939"/>
              <a:gd name="connsiteX32" fmla="*/ 38527 w 145708"/>
              <a:gd name="connsiteY32" fmla="*/ 138476 h 361939"/>
              <a:gd name="connsiteX33" fmla="*/ 38527 w 145708"/>
              <a:gd name="connsiteY33" fmla="*/ 118928 h 361939"/>
              <a:gd name="connsiteX34" fmla="*/ 27709 w 145708"/>
              <a:gd name="connsiteY34" fmla="*/ 117030 h 361939"/>
              <a:gd name="connsiteX35" fmla="*/ 45359 w 145708"/>
              <a:gd name="connsiteY35" fmla="*/ 99380 h 361939"/>
              <a:gd name="connsiteX36" fmla="*/ 46688 w 145708"/>
              <a:gd name="connsiteY36" fmla="*/ 61992 h 361939"/>
              <a:gd name="connsiteX37" fmla="*/ 52951 w 145708"/>
              <a:gd name="connsiteY37" fmla="*/ 35991 h 361939"/>
              <a:gd name="connsiteX38" fmla="*/ 59593 w 145708"/>
              <a:gd name="connsiteY38" fmla="*/ 1639 h 3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5708" h="361939">
                <a:moveTo>
                  <a:pt x="86120" y="224293"/>
                </a:moveTo>
                <a:cubicBezTo>
                  <a:pt x="78947" y="224293"/>
                  <a:pt x="73131" y="228323"/>
                  <a:pt x="73131" y="233293"/>
                </a:cubicBezTo>
                <a:cubicBezTo>
                  <a:pt x="73131" y="238264"/>
                  <a:pt x="78947" y="242293"/>
                  <a:pt x="86120" y="242293"/>
                </a:cubicBezTo>
                <a:cubicBezTo>
                  <a:pt x="93293" y="242293"/>
                  <a:pt x="99108" y="238264"/>
                  <a:pt x="99108" y="233293"/>
                </a:cubicBezTo>
                <a:cubicBezTo>
                  <a:pt x="99108" y="228323"/>
                  <a:pt x="93293" y="224293"/>
                  <a:pt x="86120" y="224293"/>
                </a:cubicBezTo>
                <a:close/>
                <a:moveTo>
                  <a:pt x="37499" y="224293"/>
                </a:moveTo>
                <a:cubicBezTo>
                  <a:pt x="31760" y="224293"/>
                  <a:pt x="27108" y="228323"/>
                  <a:pt x="27108" y="233293"/>
                </a:cubicBezTo>
                <a:cubicBezTo>
                  <a:pt x="27108" y="238264"/>
                  <a:pt x="31760" y="242293"/>
                  <a:pt x="37499" y="242293"/>
                </a:cubicBezTo>
                <a:cubicBezTo>
                  <a:pt x="43237" y="242293"/>
                  <a:pt x="47889" y="238264"/>
                  <a:pt x="47889" y="233293"/>
                </a:cubicBezTo>
                <a:cubicBezTo>
                  <a:pt x="47889" y="228323"/>
                  <a:pt x="43237" y="224293"/>
                  <a:pt x="37499" y="224293"/>
                </a:cubicBezTo>
                <a:close/>
                <a:moveTo>
                  <a:pt x="59593" y="1639"/>
                </a:moveTo>
                <a:cubicBezTo>
                  <a:pt x="66615" y="-2157"/>
                  <a:pt x="70221" y="1829"/>
                  <a:pt x="70221" y="1829"/>
                </a:cubicBezTo>
                <a:lnTo>
                  <a:pt x="76484" y="34852"/>
                </a:lnTo>
                <a:cubicBezTo>
                  <a:pt x="100207" y="40736"/>
                  <a:pt x="87682" y="60284"/>
                  <a:pt x="87682" y="60284"/>
                </a:cubicBezTo>
                <a:cubicBezTo>
                  <a:pt x="112164" y="75467"/>
                  <a:pt x="92236" y="98051"/>
                  <a:pt x="91098" y="98811"/>
                </a:cubicBezTo>
                <a:cubicBezTo>
                  <a:pt x="89010" y="100329"/>
                  <a:pt x="116909" y="105074"/>
                  <a:pt x="123172" y="110198"/>
                </a:cubicBezTo>
                <a:cubicBezTo>
                  <a:pt x="129625" y="115322"/>
                  <a:pt x="98879" y="120067"/>
                  <a:pt x="98879" y="120067"/>
                </a:cubicBezTo>
                <a:lnTo>
                  <a:pt x="98879" y="139425"/>
                </a:lnTo>
                <a:cubicBezTo>
                  <a:pt x="120704" y="147586"/>
                  <a:pt x="104952" y="161251"/>
                  <a:pt x="104952" y="161251"/>
                </a:cubicBezTo>
                <a:cubicBezTo>
                  <a:pt x="113303" y="161630"/>
                  <a:pt x="148224" y="173777"/>
                  <a:pt x="130953" y="177383"/>
                </a:cubicBezTo>
                <a:cubicBezTo>
                  <a:pt x="115770" y="180609"/>
                  <a:pt x="120135" y="185923"/>
                  <a:pt x="120135" y="185923"/>
                </a:cubicBezTo>
                <a:cubicBezTo>
                  <a:pt x="168910" y="228246"/>
                  <a:pt x="117668" y="284612"/>
                  <a:pt x="117668" y="284612"/>
                </a:cubicBezTo>
                <a:lnTo>
                  <a:pt x="117668" y="298467"/>
                </a:lnTo>
                <a:cubicBezTo>
                  <a:pt x="149362" y="302263"/>
                  <a:pt x="145567" y="354075"/>
                  <a:pt x="145567" y="354075"/>
                </a:cubicBezTo>
                <a:cubicBezTo>
                  <a:pt x="126588" y="370586"/>
                  <a:pt x="0" y="355972"/>
                  <a:pt x="0" y="355972"/>
                </a:cubicBezTo>
                <a:lnTo>
                  <a:pt x="1328" y="329402"/>
                </a:lnTo>
                <a:lnTo>
                  <a:pt x="4555" y="325037"/>
                </a:lnTo>
                <a:cubicBezTo>
                  <a:pt x="7591" y="304730"/>
                  <a:pt x="27899" y="302832"/>
                  <a:pt x="27899" y="302832"/>
                </a:cubicBezTo>
                <a:lnTo>
                  <a:pt x="26001" y="287080"/>
                </a:lnTo>
                <a:cubicBezTo>
                  <a:pt x="-8730" y="263166"/>
                  <a:pt x="-2277" y="216289"/>
                  <a:pt x="12146" y="199208"/>
                </a:cubicBezTo>
                <a:cubicBezTo>
                  <a:pt x="26570" y="182127"/>
                  <a:pt x="16512" y="182697"/>
                  <a:pt x="16512" y="182697"/>
                </a:cubicBezTo>
                <a:cubicBezTo>
                  <a:pt x="-26570" y="180229"/>
                  <a:pt x="36059" y="165046"/>
                  <a:pt x="36059" y="165046"/>
                </a:cubicBezTo>
                <a:cubicBezTo>
                  <a:pt x="11387" y="156886"/>
                  <a:pt x="38527" y="138476"/>
                  <a:pt x="38527" y="138476"/>
                </a:cubicBezTo>
                <a:lnTo>
                  <a:pt x="38527" y="118928"/>
                </a:lnTo>
                <a:lnTo>
                  <a:pt x="27709" y="117030"/>
                </a:lnTo>
                <a:cubicBezTo>
                  <a:pt x="-8351" y="114563"/>
                  <a:pt x="45359" y="99380"/>
                  <a:pt x="45359" y="99380"/>
                </a:cubicBezTo>
                <a:cubicBezTo>
                  <a:pt x="17650" y="82299"/>
                  <a:pt x="46688" y="61992"/>
                  <a:pt x="46688" y="61992"/>
                </a:cubicBezTo>
                <a:cubicBezTo>
                  <a:pt x="34162" y="47568"/>
                  <a:pt x="47826" y="37889"/>
                  <a:pt x="52951" y="35991"/>
                </a:cubicBezTo>
                <a:cubicBezTo>
                  <a:pt x="58075" y="34093"/>
                  <a:pt x="59593" y="1639"/>
                  <a:pt x="59593" y="1639"/>
                </a:cubicBezTo>
                <a:close/>
              </a:path>
            </a:pathLst>
          </a:custGeom>
          <a:gradFill>
            <a:gsLst>
              <a:gs pos="13000">
                <a:schemeClr val="bg1"/>
              </a:gs>
              <a:gs pos="96000">
                <a:schemeClr val="bg1">
                  <a:alpha val="0"/>
                </a:schemeClr>
              </a:gs>
            </a:gsLst>
            <a:lin ang="5400000" scaled="0"/>
          </a:gradFill>
          <a:ln w="9525" cap="flat">
            <a:noFill/>
            <a:prstDash val="solid"/>
            <a:miter/>
          </a:ln>
        </p:spPr>
        <p:txBody>
          <a:bodyPr rtlCol="0" anchor="ctr"/>
          <a:lstStyle/>
          <a:p>
            <a:endParaRPr lang="en-US"/>
          </a:p>
        </p:txBody>
      </p:sp>
      <p:sp>
        <p:nvSpPr>
          <p:cNvPr id="49" name="任意多边形: 形状 48"/>
          <p:cNvSpPr/>
          <p:nvPr/>
        </p:nvSpPr>
        <p:spPr>
          <a:xfrm>
            <a:off x="4291188" y="5397056"/>
            <a:ext cx="95579" cy="237418"/>
          </a:xfrm>
          <a:custGeom>
            <a:avLst/>
            <a:gdLst>
              <a:gd name="connsiteX0" fmla="*/ 86120 w 145708"/>
              <a:gd name="connsiteY0" fmla="*/ 224293 h 361939"/>
              <a:gd name="connsiteX1" fmla="*/ 73131 w 145708"/>
              <a:gd name="connsiteY1" fmla="*/ 233293 h 361939"/>
              <a:gd name="connsiteX2" fmla="*/ 86120 w 145708"/>
              <a:gd name="connsiteY2" fmla="*/ 242293 h 361939"/>
              <a:gd name="connsiteX3" fmla="*/ 99108 w 145708"/>
              <a:gd name="connsiteY3" fmla="*/ 233293 h 361939"/>
              <a:gd name="connsiteX4" fmla="*/ 86120 w 145708"/>
              <a:gd name="connsiteY4" fmla="*/ 224293 h 361939"/>
              <a:gd name="connsiteX5" fmla="*/ 37499 w 145708"/>
              <a:gd name="connsiteY5" fmla="*/ 224293 h 361939"/>
              <a:gd name="connsiteX6" fmla="*/ 27108 w 145708"/>
              <a:gd name="connsiteY6" fmla="*/ 233293 h 361939"/>
              <a:gd name="connsiteX7" fmla="*/ 37499 w 145708"/>
              <a:gd name="connsiteY7" fmla="*/ 242293 h 361939"/>
              <a:gd name="connsiteX8" fmla="*/ 47889 w 145708"/>
              <a:gd name="connsiteY8" fmla="*/ 233293 h 361939"/>
              <a:gd name="connsiteX9" fmla="*/ 37499 w 145708"/>
              <a:gd name="connsiteY9" fmla="*/ 224293 h 361939"/>
              <a:gd name="connsiteX10" fmla="*/ 59593 w 145708"/>
              <a:gd name="connsiteY10" fmla="*/ 1639 h 361939"/>
              <a:gd name="connsiteX11" fmla="*/ 70221 w 145708"/>
              <a:gd name="connsiteY11" fmla="*/ 1829 h 361939"/>
              <a:gd name="connsiteX12" fmla="*/ 76484 w 145708"/>
              <a:gd name="connsiteY12" fmla="*/ 34852 h 361939"/>
              <a:gd name="connsiteX13" fmla="*/ 87682 w 145708"/>
              <a:gd name="connsiteY13" fmla="*/ 60284 h 361939"/>
              <a:gd name="connsiteX14" fmla="*/ 91098 w 145708"/>
              <a:gd name="connsiteY14" fmla="*/ 98811 h 361939"/>
              <a:gd name="connsiteX15" fmla="*/ 123172 w 145708"/>
              <a:gd name="connsiteY15" fmla="*/ 110198 h 361939"/>
              <a:gd name="connsiteX16" fmla="*/ 98879 w 145708"/>
              <a:gd name="connsiteY16" fmla="*/ 120067 h 361939"/>
              <a:gd name="connsiteX17" fmla="*/ 98879 w 145708"/>
              <a:gd name="connsiteY17" fmla="*/ 139425 h 361939"/>
              <a:gd name="connsiteX18" fmla="*/ 104952 w 145708"/>
              <a:gd name="connsiteY18" fmla="*/ 161251 h 361939"/>
              <a:gd name="connsiteX19" fmla="*/ 130953 w 145708"/>
              <a:gd name="connsiteY19" fmla="*/ 177383 h 361939"/>
              <a:gd name="connsiteX20" fmla="*/ 120135 w 145708"/>
              <a:gd name="connsiteY20" fmla="*/ 185923 h 361939"/>
              <a:gd name="connsiteX21" fmla="*/ 117668 w 145708"/>
              <a:gd name="connsiteY21" fmla="*/ 284612 h 361939"/>
              <a:gd name="connsiteX22" fmla="*/ 117668 w 145708"/>
              <a:gd name="connsiteY22" fmla="*/ 298467 h 361939"/>
              <a:gd name="connsiteX23" fmla="*/ 145567 w 145708"/>
              <a:gd name="connsiteY23" fmla="*/ 354075 h 361939"/>
              <a:gd name="connsiteX24" fmla="*/ 0 w 145708"/>
              <a:gd name="connsiteY24" fmla="*/ 355972 h 361939"/>
              <a:gd name="connsiteX25" fmla="*/ 1328 w 145708"/>
              <a:gd name="connsiteY25" fmla="*/ 329402 h 361939"/>
              <a:gd name="connsiteX26" fmla="*/ 4555 w 145708"/>
              <a:gd name="connsiteY26" fmla="*/ 325037 h 361939"/>
              <a:gd name="connsiteX27" fmla="*/ 27899 w 145708"/>
              <a:gd name="connsiteY27" fmla="*/ 302832 h 361939"/>
              <a:gd name="connsiteX28" fmla="*/ 26001 w 145708"/>
              <a:gd name="connsiteY28" fmla="*/ 287080 h 361939"/>
              <a:gd name="connsiteX29" fmla="*/ 12146 w 145708"/>
              <a:gd name="connsiteY29" fmla="*/ 199208 h 361939"/>
              <a:gd name="connsiteX30" fmla="*/ 16512 w 145708"/>
              <a:gd name="connsiteY30" fmla="*/ 182697 h 361939"/>
              <a:gd name="connsiteX31" fmla="*/ 36059 w 145708"/>
              <a:gd name="connsiteY31" fmla="*/ 165046 h 361939"/>
              <a:gd name="connsiteX32" fmla="*/ 38527 w 145708"/>
              <a:gd name="connsiteY32" fmla="*/ 138476 h 361939"/>
              <a:gd name="connsiteX33" fmla="*/ 38527 w 145708"/>
              <a:gd name="connsiteY33" fmla="*/ 118928 h 361939"/>
              <a:gd name="connsiteX34" fmla="*/ 27709 w 145708"/>
              <a:gd name="connsiteY34" fmla="*/ 117030 h 361939"/>
              <a:gd name="connsiteX35" fmla="*/ 45359 w 145708"/>
              <a:gd name="connsiteY35" fmla="*/ 99380 h 361939"/>
              <a:gd name="connsiteX36" fmla="*/ 46688 w 145708"/>
              <a:gd name="connsiteY36" fmla="*/ 61992 h 361939"/>
              <a:gd name="connsiteX37" fmla="*/ 52951 w 145708"/>
              <a:gd name="connsiteY37" fmla="*/ 35991 h 361939"/>
              <a:gd name="connsiteX38" fmla="*/ 59593 w 145708"/>
              <a:gd name="connsiteY38" fmla="*/ 1639 h 3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5708" h="361939">
                <a:moveTo>
                  <a:pt x="86120" y="224293"/>
                </a:moveTo>
                <a:cubicBezTo>
                  <a:pt x="78947" y="224293"/>
                  <a:pt x="73131" y="228323"/>
                  <a:pt x="73131" y="233293"/>
                </a:cubicBezTo>
                <a:cubicBezTo>
                  <a:pt x="73131" y="238264"/>
                  <a:pt x="78947" y="242293"/>
                  <a:pt x="86120" y="242293"/>
                </a:cubicBezTo>
                <a:cubicBezTo>
                  <a:pt x="93293" y="242293"/>
                  <a:pt x="99108" y="238264"/>
                  <a:pt x="99108" y="233293"/>
                </a:cubicBezTo>
                <a:cubicBezTo>
                  <a:pt x="99108" y="228323"/>
                  <a:pt x="93293" y="224293"/>
                  <a:pt x="86120" y="224293"/>
                </a:cubicBezTo>
                <a:close/>
                <a:moveTo>
                  <a:pt x="37499" y="224293"/>
                </a:moveTo>
                <a:cubicBezTo>
                  <a:pt x="31760" y="224293"/>
                  <a:pt x="27108" y="228323"/>
                  <a:pt x="27108" y="233293"/>
                </a:cubicBezTo>
                <a:cubicBezTo>
                  <a:pt x="27108" y="238264"/>
                  <a:pt x="31760" y="242293"/>
                  <a:pt x="37499" y="242293"/>
                </a:cubicBezTo>
                <a:cubicBezTo>
                  <a:pt x="43237" y="242293"/>
                  <a:pt x="47889" y="238264"/>
                  <a:pt x="47889" y="233293"/>
                </a:cubicBezTo>
                <a:cubicBezTo>
                  <a:pt x="47889" y="228323"/>
                  <a:pt x="43237" y="224293"/>
                  <a:pt x="37499" y="224293"/>
                </a:cubicBezTo>
                <a:close/>
                <a:moveTo>
                  <a:pt x="59593" y="1639"/>
                </a:moveTo>
                <a:cubicBezTo>
                  <a:pt x="66615" y="-2157"/>
                  <a:pt x="70221" y="1829"/>
                  <a:pt x="70221" y="1829"/>
                </a:cubicBezTo>
                <a:lnTo>
                  <a:pt x="76484" y="34852"/>
                </a:lnTo>
                <a:cubicBezTo>
                  <a:pt x="100207" y="40736"/>
                  <a:pt x="87682" y="60284"/>
                  <a:pt x="87682" y="60284"/>
                </a:cubicBezTo>
                <a:cubicBezTo>
                  <a:pt x="112164" y="75467"/>
                  <a:pt x="92236" y="98051"/>
                  <a:pt x="91098" y="98811"/>
                </a:cubicBezTo>
                <a:cubicBezTo>
                  <a:pt x="89010" y="100329"/>
                  <a:pt x="116909" y="105074"/>
                  <a:pt x="123172" y="110198"/>
                </a:cubicBezTo>
                <a:cubicBezTo>
                  <a:pt x="129625" y="115322"/>
                  <a:pt x="98879" y="120067"/>
                  <a:pt x="98879" y="120067"/>
                </a:cubicBezTo>
                <a:lnTo>
                  <a:pt x="98879" y="139425"/>
                </a:lnTo>
                <a:cubicBezTo>
                  <a:pt x="120704" y="147586"/>
                  <a:pt x="104952" y="161251"/>
                  <a:pt x="104952" y="161251"/>
                </a:cubicBezTo>
                <a:cubicBezTo>
                  <a:pt x="113303" y="161630"/>
                  <a:pt x="148224" y="173777"/>
                  <a:pt x="130953" y="177383"/>
                </a:cubicBezTo>
                <a:cubicBezTo>
                  <a:pt x="115770" y="180609"/>
                  <a:pt x="120135" y="185923"/>
                  <a:pt x="120135" y="185923"/>
                </a:cubicBezTo>
                <a:cubicBezTo>
                  <a:pt x="168910" y="228246"/>
                  <a:pt x="117668" y="284612"/>
                  <a:pt x="117668" y="284612"/>
                </a:cubicBezTo>
                <a:lnTo>
                  <a:pt x="117668" y="298467"/>
                </a:lnTo>
                <a:cubicBezTo>
                  <a:pt x="149362" y="302263"/>
                  <a:pt x="145567" y="354075"/>
                  <a:pt x="145567" y="354075"/>
                </a:cubicBezTo>
                <a:cubicBezTo>
                  <a:pt x="126588" y="370586"/>
                  <a:pt x="0" y="355972"/>
                  <a:pt x="0" y="355972"/>
                </a:cubicBezTo>
                <a:lnTo>
                  <a:pt x="1328" y="329402"/>
                </a:lnTo>
                <a:lnTo>
                  <a:pt x="4555" y="325037"/>
                </a:lnTo>
                <a:cubicBezTo>
                  <a:pt x="7591" y="304730"/>
                  <a:pt x="27899" y="302832"/>
                  <a:pt x="27899" y="302832"/>
                </a:cubicBezTo>
                <a:lnTo>
                  <a:pt x="26001" y="287080"/>
                </a:lnTo>
                <a:cubicBezTo>
                  <a:pt x="-8730" y="263166"/>
                  <a:pt x="-2277" y="216289"/>
                  <a:pt x="12146" y="199208"/>
                </a:cubicBezTo>
                <a:cubicBezTo>
                  <a:pt x="26570" y="182127"/>
                  <a:pt x="16512" y="182697"/>
                  <a:pt x="16512" y="182697"/>
                </a:cubicBezTo>
                <a:cubicBezTo>
                  <a:pt x="-26570" y="180229"/>
                  <a:pt x="36059" y="165046"/>
                  <a:pt x="36059" y="165046"/>
                </a:cubicBezTo>
                <a:cubicBezTo>
                  <a:pt x="11387" y="156886"/>
                  <a:pt x="38527" y="138476"/>
                  <a:pt x="38527" y="138476"/>
                </a:cubicBezTo>
                <a:lnTo>
                  <a:pt x="38527" y="118928"/>
                </a:lnTo>
                <a:lnTo>
                  <a:pt x="27709" y="117030"/>
                </a:lnTo>
                <a:cubicBezTo>
                  <a:pt x="-8351" y="114563"/>
                  <a:pt x="45359" y="99380"/>
                  <a:pt x="45359" y="99380"/>
                </a:cubicBezTo>
                <a:cubicBezTo>
                  <a:pt x="17650" y="82299"/>
                  <a:pt x="46688" y="61992"/>
                  <a:pt x="46688" y="61992"/>
                </a:cubicBezTo>
                <a:cubicBezTo>
                  <a:pt x="34162" y="47568"/>
                  <a:pt x="47826" y="37889"/>
                  <a:pt x="52951" y="35991"/>
                </a:cubicBezTo>
                <a:cubicBezTo>
                  <a:pt x="58075" y="34093"/>
                  <a:pt x="59593" y="1639"/>
                  <a:pt x="59593" y="1639"/>
                </a:cubicBezTo>
                <a:close/>
              </a:path>
            </a:pathLst>
          </a:custGeom>
          <a:gradFill>
            <a:gsLst>
              <a:gs pos="13000">
                <a:schemeClr val="bg1"/>
              </a:gs>
              <a:gs pos="100000">
                <a:schemeClr val="bg1">
                  <a:alpha val="0"/>
                </a:schemeClr>
              </a:gs>
            </a:gsLst>
            <a:lin ang="5400000" scaled="0"/>
          </a:gradFill>
          <a:ln w="9525" cap="flat">
            <a:noFill/>
            <a:prstDash val="solid"/>
            <a:miter/>
          </a:ln>
        </p:spPr>
        <p:txBody>
          <a:bodyPr rtlCol="0" anchor="ctr"/>
          <a:lstStyle/>
          <a:p>
            <a:endParaRPr lang="en-US"/>
          </a:p>
        </p:txBody>
      </p:sp>
      <p:sp>
        <p:nvSpPr>
          <p:cNvPr id="19" name="图形 1"/>
          <p:cNvSpPr/>
          <p:nvPr/>
        </p:nvSpPr>
        <p:spPr>
          <a:xfrm flipH="1">
            <a:off x="8347710" y="4629785"/>
            <a:ext cx="3800475" cy="2223135"/>
          </a:xfrm>
          <a:custGeom>
            <a:avLst/>
            <a:gdLst>
              <a:gd name="connsiteX0" fmla="*/ 3 w 8382000"/>
              <a:gd name="connsiteY0" fmla="*/ 4000839 h 4210050"/>
              <a:gd name="connsiteX1" fmla="*/ 2014540 w 8382000"/>
              <a:gd name="connsiteY1" fmla="*/ 338 h 4210050"/>
              <a:gd name="connsiteX2" fmla="*/ 3929065 w 8382000"/>
              <a:gd name="connsiteY2" fmla="*/ 2500651 h 4210050"/>
              <a:gd name="connsiteX3" fmla="*/ 5372103 w 8382000"/>
              <a:gd name="connsiteY3" fmla="*/ 2014876 h 4210050"/>
              <a:gd name="connsiteX4" fmla="*/ 8386766 w 8382000"/>
              <a:gd name="connsiteY4" fmla="*/ 4215151 h 421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0" h="4210050">
                <a:moveTo>
                  <a:pt x="3" y="4000839"/>
                </a:moveTo>
                <a:cubicBezTo>
                  <a:pt x="3" y="4000839"/>
                  <a:pt x="-14285" y="-42524"/>
                  <a:pt x="2014540" y="338"/>
                </a:cubicBezTo>
                <a:cubicBezTo>
                  <a:pt x="3166113" y="25103"/>
                  <a:pt x="3929065" y="2500651"/>
                  <a:pt x="3929065" y="2500651"/>
                </a:cubicBezTo>
                <a:cubicBezTo>
                  <a:pt x="3929065" y="2500651"/>
                  <a:pt x="4400553" y="1843426"/>
                  <a:pt x="5372103" y="2014876"/>
                </a:cubicBezTo>
                <a:cubicBezTo>
                  <a:pt x="6343653" y="2186326"/>
                  <a:pt x="8386766" y="4215151"/>
                  <a:pt x="8386766" y="4215151"/>
                </a:cubicBezTo>
              </a:path>
            </a:pathLst>
          </a:custGeom>
          <a:gradFill>
            <a:gsLst>
              <a:gs pos="0">
                <a:schemeClr val="bg1"/>
              </a:gs>
              <a:gs pos="100000">
                <a:schemeClr val="bg1">
                  <a:alpha val="0"/>
                </a:schemeClr>
              </a:gs>
            </a:gsLst>
            <a:lin ang="5400000" scaled="0"/>
          </a:gradFill>
          <a:ln w="9525" cap="flat">
            <a:noFill/>
            <a:prstDash val="solid"/>
            <a:miter/>
          </a:ln>
        </p:spPr>
        <p:txBody>
          <a:bodyPr rtlCol="0" anchor="ctr"/>
          <a:lstStyle/>
          <a:p>
            <a:endParaRPr lang="en-US"/>
          </a:p>
        </p:txBody>
      </p:sp>
      <p:sp>
        <p:nvSpPr>
          <p:cNvPr id="20" name="任意多边形: 形状 19"/>
          <p:cNvSpPr/>
          <p:nvPr/>
        </p:nvSpPr>
        <p:spPr>
          <a:xfrm rot="6043384">
            <a:off x="3620904" y="5221964"/>
            <a:ext cx="45719" cy="114298"/>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任意多边形: 形状 20"/>
          <p:cNvSpPr/>
          <p:nvPr/>
        </p:nvSpPr>
        <p:spPr>
          <a:xfrm rot="7084064">
            <a:off x="3884518" y="5275937"/>
            <a:ext cx="360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图形 11"/>
          <p:cNvSpPr/>
          <p:nvPr/>
        </p:nvSpPr>
        <p:spPr>
          <a:xfrm>
            <a:off x="3134462" y="5438728"/>
            <a:ext cx="268592" cy="64192"/>
          </a:xfrm>
          <a:custGeom>
            <a:avLst/>
            <a:gdLst>
              <a:gd name="connsiteX0" fmla="*/ 483814 w 6057900"/>
              <a:gd name="connsiteY0" fmla="*/ 240203 h 1447800"/>
              <a:gd name="connsiteX1" fmla="*/ 2055439 w 6057900"/>
              <a:gd name="connsiteY1" fmla="*/ 183053 h 1447800"/>
              <a:gd name="connsiteX2" fmla="*/ 3641352 w 6057900"/>
              <a:gd name="connsiteY2" fmla="*/ 497378 h 1447800"/>
              <a:gd name="connsiteX3" fmla="*/ 4941514 w 6057900"/>
              <a:gd name="connsiteY3" fmla="*/ 497378 h 1447800"/>
              <a:gd name="connsiteX4" fmla="*/ 6055939 w 6057900"/>
              <a:gd name="connsiteY4" fmla="*/ 1054590 h 1447800"/>
              <a:gd name="connsiteX5" fmla="*/ 483814 w 6057900"/>
              <a:gd name="connsiteY5" fmla="*/ 240203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1447800">
                <a:moveTo>
                  <a:pt x="483814" y="240203"/>
                </a:moveTo>
                <a:cubicBezTo>
                  <a:pt x="483814" y="240203"/>
                  <a:pt x="1541089" y="-259860"/>
                  <a:pt x="2055439" y="183053"/>
                </a:cubicBezTo>
                <a:cubicBezTo>
                  <a:pt x="2569789" y="625965"/>
                  <a:pt x="3084139" y="754553"/>
                  <a:pt x="3641352" y="497378"/>
                </a:cubicBezTo>
                <a:cubicBezTo>
                  <a:pt x="4198564" y="240203"/>
                  <a:pt x="4455739" y="40178"/>
                  <a:pt x="4941514" y="497378"/>
                </a:cubicBezTo>
                <a:cubicBezTo>
                  <a:pt x="5427289" y="954578"/>
                  <a:pt x="6127377" y="583103"/>
                  <a:pt x="6055939" y="1054590"/>
                </a:cubicBezTo>
                <a:cubicBezTo>
                  <a:pt x="5984502" y="1526078"/>
                  <a:pt x="-2016498" y="1883265"/>
                  <a:pt x="483814" y="240203"/>
                </a:cubicBezTo>
                <a:close/>
              </a:path>
            </a:pathLst>
          </a:custGeom>
          <a:gradFill>
            <a:gsLst>
              <a:gs pos="0">
                <a:schemeClr val="bg1"/>
              </a:gs>
              <a:gs pos="100000">
                <a:schemeClr val="bg1">
                  <a:alpha val="16000"/>
                </a:schemeClr>
              </a:gs>
            </a:gsLst>
            <a:lin ang="5400000" scaled="0"/>
          </a:gradFill>
          <a:ln w="9525" cap="flat">
            <a:noFill/>
            <a:prstDash val="solid"/>
            <a:miter/>
          </a:ln>
        </p:spPr>
        <p:txBody>
          <a:bodyPr rtlCol="0" anchor="ctr"/>
          <a:lstStyle/>
          <a:p>
            <a:endParaRPr lang="en-US"/>
          </a:p>
        </p:txBody>
      </p:sp>
      <p:sp>
        <p:nvSpPr>
          <p:cNvPr id="27" name="图形 11"/>
          <p:cNvSpPr/>
          <p:nvPr/>
        </p:nvSpPr>
        <p:spPr>
          <a:xfrm>
            <a:off x="1372023" y="5197978"/>
            <a:ext cx="402021" cy="96081"/>
          </a:xfrm>
          <a:custGeom>
            <a:avLst/>
            <a:gdLst>
              <a:gd name="connsiteX0" fmla="*/ 483814 w 6057900"/>
              <a:gd name="connsiteY0" fmla="*/ 240203 h 1447800"/>
              <a:gd name="connsiteX1" fmla="*/ 2055439 w 6057900"/>
              <a:gd name="connsiteY1" fmla="*/ 183053 h 1447800"/>
              <a:gd name="connsiteX2" fmla="*/ 3641352 w 6057900"/>
              <a:gd name="connsiteY2" fmla="*/ 497378 h 1447800"/>
              <a:gd name="connsiteX3" fmla="*/ 4941514 w 6057900"/>
              <a:gd name="connsiteY3" fmla="*/ 497378 h 1447800"/>
              <a:gd name="connsiteX4" fmla="*/ 6055939 w 6057900"/>
              <a:gd name="connsiteY4" fmla="*/ 1054590 h 1447800"/>
              <a:gd name="connsiteX5" fmla="*/ 483814 w 6057900"/>
              <a:gd name="connsiteY5" fmla="*/ 240203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1447800">
                <a:moveTo>
                  <a:pt x="483814" y="240203"/>
                </a:moveTo>
                <a:cubicBezTo>
                  <a:pt x="483814" y="240203"/>
                  <a:pt x="1541089" y="-259860"/>
                  <a:pt x="2055439" y="183053"/>
                </a:cubicBezTo>
                <a:cubicBezTo>
                  <a:pt x="2569789" y="625965"/>
                  <a:pt x="3084139" y="754553"/>
                  <a:pt x="3641352" y="497378"/>
                </a:cubicBezTo>
                <a:cubicBezTo>
                  <a:pt x="4198564" y="240203"/>
                  <a:pt x="4455739" y="40178"/>
                  <a:pt x="4941514" y="497378"/>
                </a:cubicBezTo>
                <a:cubicBezTo>
                  <a:pt x="5427289" y="954578"/>
                  <a:pt x="6127377" y="583103"/>
                  <a:pt x="6055939" y="1054590"/>
                </a:cubicBezTo>
                <a:cubicBezTo>
                  <a:pt x="5984502" y="1526078"/>
                  <a:pt x="-2016498" y="1883265"/>
                  <a:pt x="483814" y="240203"/>
                </a:cubicBezTo>
                <a:close/>
              </a:path>
            </a:pathLst>
          </a:custGeom>
          <a:gradFill>
            <a:gsLst>
              <a:gs pos="0">
                <a:schemeClr val="bg1"/>
              </a:gs>
              <a:gs pos="100000">
                <a:schemeClr val="bg1">
                  <a:alpha val="20000"/>
                </a:schemeClr>
              </a:gs>
            </a:gsLst>
            <a:lin ang="5400000" scaled="0"/>
          </a:gradFill>
          <a:ln w="9525" cap="flat">
            <a:noFill/>
            <a:prstDash val="solid"/>
            <a:miter/>
          </a:ln>
        </p:spPr>
        <p:txBody>
          <a:bodyPr rtlCol="0" anchor="ctr"/>
          <a:lstStyle/>
          <a:p>
            <a:endParaRPr lang="en-US" dirty="0"/>
          </a:p>
        </p:txBody>
      </p:sp>
      <p:sp>
        <p:nvSpPr>
          <p:cNvPr id="28" name="图形 11"/>
          <p:cNvSpPr/>
          <p:nvPr/>
        </p:nvSpPr>
        <p:spPr>
          <a:xfrm>
            <a:off x="8940436" y="5397056"/>
            <a:ext cx="268592" cy="64192"/>
          </a:xfrm>
          <a:custGeom>
            <a:avLst/>
            <a:gdLst>
              <a:gd name="connsiteX0" fmla="*/ 483814 w 6057900"/>
              <a:gd name="connsiteY0" fmla="*/ 240203 h 1447800"/>
              <a:gd name="connsiteX1" fmla="*/ 2055439 w 6057900"/>
              <a:gd name="connsiteY1" fmla="*/ 183053 h 1447800"/>
              <a:gd name="connsiteX2" fmla="*/ 3641352 w 6057900"/>
              <a:gd name="connsiteY2" fmla="*/ 497378 h 1447800"/>
              <a:gd name="connsiteX3" fmla="*/ 4941514 w 6057900"/>
              <a:gd name="connsiteY3" fmla="*/ 497378 h 1447800"/>
              <a:gd name="connsiteX4" fmla="*/ 6055939 w 6057900"/>
              <a:gd name="connsiteY4" fmla="*/ 1054590 h 1447800"/>
              <a:gd name="connsiteX5" fmla="*/ 483814 w 6057900"/>
              <a:gd name="connsiteY5" fmla="*/ 240203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1447800">
                <a:moveTo>
                  <a:pt x="483814" y="240203"/>
                </a:moveTo>
                <a:cubicBezTo>
                  <a:pt x="483814" y="240203"/>
                  <a:pt x="1541089" y="-259860"/>
                  <a:pt x="2055439" y="183053"/>
                </a:cubicBezTo>
                <a:cubicBezTo>
                  <a:pt x="2569789" y="625965"/>
                  <a:pt x="3084139" y="754553"/>
                  <a:pt x="3641352" y="497378"/>
                </a:cubicBezTo>
                <a:cubicBezTo>
                  <a:pt x="4198564" y="240203"/>
                  <a:pt x="4455739" y="40178"/>
                  <a:pt x="4941514" y="497378"/>
                </a:cubicBezTo>
                <a:cubicBezTo>
                  <a:pt x="5427289" y="954578"/>
                  <a:pt x="6127377" y="583103"/>
                  <a:pt x="6055939" y="1054590"/>
                </a:cubicBezTo>
                <a:cubicBezTo>
                  <a:pt x="5984502" y="1526078"/>
                  <a:pt x="-2016498" y="1883265"/>
                  <a:pt x="483814" y="240203"/>
                </a:cubicBezTo>
                <a:close/>
              </a:path>
            </a:pathLst>
          </a:custGeom>
          <a:gradFill>
            <a:gsLst>
              <a:gs pos="0">
                <a:schemeClr val="bg1"/>
              </a:gs>
              <a:gs pos="100000">
                <a:schemeClr val="bg1">
                  <a:alpha val="0"/>
                </a:schemeClr>
              </a:gs>
            </a:gsLst>
            <a:lin ang="5400000" scaled="0"/>
          </a:gradFill>
          <a:ln w="9525" cap="flat">
            <a:noFill/>
            <a:prstDash val="solid"/>
            <a:miter/>
          </a:ln>
        </p:spPr>
        <p:txBody>
          <a:bodyPr rtlCol="0" anchor="ctr"/>
          <a:lstStyle/>
          <a:p>
            <a:endParaRPr lang="en-US"/>
          </a:p>
        </p:txBody>
      </p:sp>
      <p:sp>
        <p:nvSpPr>
          <p:cNvPr id="29" name="图形 11"/>
          <p:cNvSpPr/>
          <p:nvPr/>
        </p:nvSpPr>
        <p:spPr>
          <a:xfrm>
            <a:off x="10350049" y="5215856"/>
            <a:ext cx="402021" cy="96081"/>
          </a:xfrm>
          <a:custGeom>
            <a:avLst/>
            <a:gdLst>
              <a:gd name="connsiteX0" fmla="*/ 483814 w 6057900"/>
              <a:gd name="connsiteY0" fmla="*/ 240203 h 1447800"/>
              <a:gd name="connsiteX1" fmla="*/ 2055439 w 6057900"/>
              <a:gd name="connsiteY1" fmla="*/ 183053 h 1447800"/>
              <a:gd name="connsiteX2" fmla="*/ 3641352 w 6057900"/>
              <a:gd name="connsiteY2" fmla="*/ 497378 h 1447800"/>
              <a:gd name="connsiteX3" fmla="*/ 4941514 w 6057900"/>
              <a:gd name="connsiteY3" fmla="*/ 497378 h 1447800"/>
              <a:gd name="connsiteX4" fmla="*/ 6055939 w 6057900"/>
              <a:gd name="connsiteY4" fmla="*/ 1054590 h 1447800"/>
              <a:gd name="connsiteX5" fmla="*/ 483814 w 6057900"/>
              <a:gd name="connsiteY5" fmla="*/ 240203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1447800">
                <a:moveTo>
                  <a:pt x="483814" y="240203"/>
                </a:moveTo>
                <a:cubicBezTo>
                  <a:pt x="483814" y="240203"/>
                  <a:pt x="1541089" y="-259860"/>
                  <a:pt x="2055439" y="183053"/>
                </a:cubicBezTo>
                <a:cubicBezTo>
                  <a:pt x="2569789" y="625965"/>
                  <a:pt x="3084139" y="754553"/>
                  <a:pt x="3641352" y="497378"/>
                </a:cubicBezTo>
                <a:cubicBezTo>
                  <a:pt x="4198564" y="240203"/>
                  <a:pt x="4455739" y="40178"/>
                  <a:pt x="4941514" y="497378"/>
                </a:cubicBezTo>
                <a:cubicBezTo>
                  <a:pt x="5427289" y="954578"/>
                  <a:pt x="6127377" y="583103"/>
                  <a:pt x="6055939" y="1054590"/>
                </a:cubicBezTo>
                <a:cubicBezTo>
                  <a:pt x="5984502" y="1526078"/>
                  <a:pt x="-2016498" y="1883265"/>
                  <a:pt x="483814" y="240203"/>
                </a:cubicBezTo>
                <a:close/>
              </a:path>
            </a:pathLst>
          </a:custGeom>
          <a:gradFill>
            <a:gsLst>
              <a:gs pos="0">
                <a:schemeClr val="bg1"/>
              </a:gs>
              <a:gs pos="100000">
                <a:schemeClr val="bg1">
                  <a:alpha val="20000"/>
                </a:schemeClr>
              </a:gs>
            </a:gsLst>
            <a:lin ang="5400000" scaled="0"/>
          </a:gradFill>
          <a:ln w="9525" cap="flat">
            <a:noFill/>
            <a:prstDash val="solid"/>
            <a:miter/>
          </a:ln>
        </p:spPr>
        <p:txBody>
          <a:bodyPr rtlCol="0" anchor="ctr"/>
          <a:lstStyle/>
          <a:p>
            <a:endParaRPr lang="en-US"/>
          </a:p>
        </p:txBody>
      </p:sp>
      <p:sp>
        <p:nvSpPr>
          <p:cNvPr id="30" name="任意多边形: 形状 29"/>
          <p:cNvSpPr/>
          <p:nvPr/>
        </p:nvSpPr>
        <p:spPr>
          <a:xfrm rot="6899954">
            <a:off x="7981635" y="5255542"/>
            <a:ext cx="45719" cy="114298"/>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任意多边形: 形状 30"/>
          <p:cNvSpPr/>
          <p:nvPr/>
        </p:nvSpPr>
        <p:spPr>
          <a:xfrm rot="6645922">
            <a:off x="8369971" y="5247096"/>
            <a:ext cx="360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任意多边形: 形状 32"/>
          <p:cNvSpPr/>
          <p:nvPr/>
        </p:nvSpPr>
        <p:spPr>
          <a:xfrm rot="7371322">
            <a:off x="9520990" y="5043084"/>
            <a:ext cx="216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p:cNvSpPr txBox="1"/>
          <p:nvPr>
            <p:custDataLst>
              <p:tags r:id="rId2"/>
            </p:custDataLst>
          </p:nvPr>
        </p:nvSpPr>
        <p:spPr>
          <a:xfrm>
            <a:off x="2339975" y="1100455"/>
            <a:ext cx="7493635" cy="2811145"/>
          </a:xfrm>
          <a:prstGeom prst="rect">
            <a:avLst/>
          </a:prstGeom>
          <a:noFill/>
        </p:spPr>
        <p:txBody>
          <a:bodyPr wrap="square" rtlCol="0">
            <a:spAutoFit/>
          </a:bodyPr>
          <a:p>
            <a:pPr>
              <a:lnSpc>
                <a:spcPct val="130000"/>
              </a:lnSpc>
            </a:pPr>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36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sz="36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人们在一起可以做出单独一个人所不能做出的事业；智慧、双手、力量结合在一起，几乎是万能的。</a:t>
            </a:r>
            <a:br>
              <a:rPr lang="zh-CN" sz="3600" b="1" dirty="0">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br>
            <a:r>
              <a:rPr 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en-US" altLang="zh-CN" sz="2800" b="1" dirty="0">
                <a:solidFill>
                  <a:schemeClr val="bg1">
                    <a:lumMod val="9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——韦伯斯特</a:t>
            </a:r>
            <a:endParaRPr 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1" name="图片 10"/>
          <p:cNvPicPr>
            <a:picLocks noChangeAspect="1"/>
          </p:cNvPicPr>
          <p:nvPr>
            <p:custDataLst>
              <p:tags r:id="rId3"/>
            </p:custDataLst>
          </p:nvPr>
        </p:nvPicPr>
        <p:blipFill>
          <a:blip r:embed="rId4"/>
          <a:stretch>
            <a:fillRect/>
          </a:stretch>
        </p:blipFill>
        <p:spPr>
          <a:xfrm>
            <a:off x="22860" y="27305"/>
            <a:ext cx="1864995" cy="2163445"/>
          </a:xfrm>
          <a:prstGeom prst="rect">
            <a:avLst/>
          </a:prstGeom>
        </p:spPr>
      </p:pic>
      <p:sp>
        <p:nvSpPr>
          <p:cNvPr id="3" name="图形 1"/>
          <p:cNvSpPr/>
          <p:nvPr>
            <p:custDataLst>
              <p:tags r:id="rId5"/>
            </p:custDataLst>
          </p:nvPr>
        </p:nvSpPr>
        <p:spPr>
          <a:xfrm>
            <a:off x="0" y="5548630"/>
            <a:ext cx="2810510" cy="1193165"/>
          </a:xfrm>
          <a:custGeom>
            <a:avLst/>
            <a:gdLst>
              <a:gd name="connsiteX0" fmla="*/ 3 w 8382000"/>
              <a:gd name="connsiteY0" fmla="*/ 4000839 h 4210050"/>
              <a:gd name="connsiteX1" fmla="*/ 2014540 w 8382000"/>
              <a:gd name="connsiteY1" fmla="*/ 338 h 4210050"/>
              <a:gd name="connsiteX2" fmla="*/ 3929065 w 8382000"/>
              <a:gd name="connsiteY2" fmla="*/ 2500651 h 4210050"/>
              <a:gd name="connsiteX3" fmla="*/ 5372103 w 8382000"/>
              <a:gd name="connsiteY3" fmla="*/ 2014876 h 4210050"/>
              <a:gd name="connsiteX4" fmla="*/ 8386766 w 8382000"/>
              <a:gd name="connsiteY4" fmla="*/ 4215151 h 421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0" h="4210050">
                <a:moveTo>
                  <a:pt x="3" y="4000839"/>
                </a:moveTo>
                <a:cubicBezTo>
                  <a:pt x="3" y="4000839"/>
                  <a:pt x="-14285" y="-42524"/>
                  <a:pt x="2014540" y="338"/>
                </a:cubicBezTo>
                <a:cubicBezTo>
                  <a:pt x="3166113" y="25103"/>
                  <a:pt x="3929065" y="2500651"/>
                  <a:pt x="3929065" y="2500651"/>
                </a:cubicBezTo>
                <a:cubicBezTo>
                  <a:pt x="3929065" y="2500651"/>
                  <a:pt x="4400553" y="1843426"/>
                  <a:pt x="5372103" y="2014876"/>
                </a:cubicBezTo>
                <a:cubicBezTo>
                  <a:pt x="6343653" y="2186326"/>
                  <a:pt x="8386766" y="4215151"/>
                  <a:pt x="8386766" y="4215151"/>
                </a:cubicBezTo>
              </a:path>
            </a:pathLst>
          </a:custGeom>
          <a:gradFill>
            <a:gsLst>
              <a:gs pos="0">
                <a:schemeClr val="bg1"/>
              </a:gs>
              <a:gs pos="100000">
                <a:schemeClr val="bg1">
                  <a:alpha val="0"/>
                </a:schemeClr>
              </a:gs>
            </a:gsLst>
            <a:lin ang="5400000" scaled="0"/>
          </a:gradFill>
          <a:ln w="9525" cap="flat">
            <a:noFill/>
            <a:prstDash val="solid"/>
            <a:miter/>
          </a:ln>
        </p:spPr>
        <p:txBody>
          <a:bodyPr rtlCol="0" anchor="ctr"/>
          <a:p>
            <a:endParaRPr lang="en-US"/>
          </a:p>
        </p:txBody>
      </p:sp>
      <p:sp>
        <p:nvSpPr>
          <p:cNvPr id="7" name="图形 45"/>
          <p:cNvSpPr/>
          <p:nvPr>
            <p:custDataLst>
              <p:tags r:id="rId6"/>
            </p:custDataLst>
          </p:nvPr>
        </p:nvSpPr>
        <p:spPr>
          <a:xfrm>
            <a:off x="8065770" y="3077845"/>
            <a:ext cx="2783205" cy="1025525"/>
          </a:xfrm>
          <a:custGeom>
            <a:avLst/>
            <a:gdLst>
              <a:gd name="connsiteX0" fmla="*/ 1002164 w 5738749"/>
              <a:gd name="connsiteY0" fmla="*/ 622351 h 3831944"/>
              <a:gd name="connsiteX1" fmla="*/ 2652284 w 5738749"/>
              <a:gd name="connsiteY1" fmla="*/ 704857 h 3831944"/>
              <a:gd name="connsiteX2" fmla="*/ 482071 w 5738749"/>
              <a:gd name="connsiteY2" fmla="*/ 3796692 h 3831944"/>
              <a:gd name="connsiteX3" fmla="*/ 5741674 w 5738749"/>
              <a:gd name="connsiteY3" fmla="*/ 1566586 h 3831944"/>
              <a:gd name="connsiteX4" fmla="*/ 1497200 w 5738749"/>
              <a:gd name="connsiteY4" fmla="*/ 2629996 h 3831944"/>
              <a:gd name="connsiteX5" fmla="*/ 1002164 w 5738749"/>
              <a:gd name="connsiteY5" fmla="*/ 622351 h 383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8749" h="3831944">
                <a:moveTo>
                  <a:pt x="1002164" y="622351"/>
                </a:moveTo>
                <a:cubicBezTo>
                  <a:pt x="1002164" y="622351"/>
                  <a:pt x="3495678" y="-316995"/>
                  <a:pt x="2652284" y="704857"/>
                </a:cubicBezTo>
                <a:cubicBezTo>
                  <a:pt x="2001403" y="1493247"/>
                  <a:pt x="-1197995" y="3473390"/>
                  <a:pt x="482071" y="3796692"/>
                </a:cubicBezTo>
                <a:cubicBezTo>
                  <a:pt x="2390709" y="4163996"/>
                  <a:pt x="5741674" y="1566586"/>
                  <a:pt x="5741674" y="1566586"/>
                </a:cubicBezTo>
                <a:cubicBezTo>
                  <a:pt x="5741674" y="1566586"/>
                  <a:pt x="478404" y="3728853"/>
                  <a:pt x="1497200" y="2629996"/>
                </a:cubicBezTo>
                <a:cubicBezTo>
                  <a:pt x="2457325" y="1594699"/>
                  <a:pt x="5170244" y="-1247785"/>
                  <a:pt x="1002164" y="622351"/>
                </a:cubicBezTo>
                <a:close/>
              </a:path>
            </a:pathLst>
          </a:custGeom>
          <a:gradFill>
            <a:gsLst>
              <a:gs pos="0">
                <a:srgbClr val="6BBE86"/>
              </a:gs>
              <a:gs pos="100000">
                <a:srgbClr val="3491D0"/>
              </a:gs>
            </a:gsLst>
            <a:lin ang="0" scaled="0"/>
          </a:gradFill>
          <a:ln w="6107" cap="flat">
            <a:noFill/>
            <a:prstDash val="solid"/>
            <a:miter/>
          </a:ln>
        </p:spPr>
        <p:txBody>
          <a:bodyPr rtlCol="0" anchor="ctr"/>
          <a:p>
            <a:endParaRPr lang="en-US"/>
          </a:p>
        </p:txBody>
      </p:sp>
      <p:sp>
        <p:nvSpPr>
          <p:cNvPr id="84999" name="矩形 84998"/>
          <p:cNvSpPr/>
          <p:nvPr>
            <p:custDataLst>
              <p:tags r:id="rId7"/>
            </p:custDataLst>
          </p:nvPr>
        </p:nvSpPr>
        <p:spPr>
          <a:xfrm>
            <a:off x="2044065" y="4724400"/>
            <a:ext cx="8103870" cy="1409065"/>
          </a:xfrm>
          <a:prstGeom prst="rect">
            <a:avLst/>
          </a:prstGeom>
        </p:spPr>
        <p:txBody>
          <a:bodyPr wrap="none" fromWordArt="1">
            <a:prstTxWarp prst="textPlain">
              <a:avLst>
                <a:gd name="adj" fmla="val 50000"/>
              </a:avLst>
            </a:prstTxWarp>
            <a:normAutofit/>
          </a:bodyPr>
          <a:p>
            <a:pPr algn="ctr"/>
            <a:r>
              <a:rPr lang="zh-CN" altLang="en-US" sz="3600" b="1">
                <a:ln w="38100" cap="flat" cmpd="sng">
                  <a:solidFill>
                    <a:schemeClr val="tx1"/>
                  </a:solidFill>
                  <a:prstDash val="solid"/>
                  <a:headEnd type="none" w="med" len="med"/>
                  <a:tailEnd type="none" w="med" len="med"/>
                </a:ln>
                <a:gradFill rotWithShape="0">
                  <a:gsLst>
                    <a:gs pos="0">
                      <a:srgbClr val="FFFF00"/>
                    </a:gs>
                    <a:gs pos="100000">
                      <a:srgbClr val="FF9933"/>
                    </a:gs>
                  </a:gsLst>
                  <a:path path="rect">
                    <a:fillToRect l="50000" t="50000" r="50000" b="50000"/>
                  </a:path>
                  <a:tileRect/>
                </a:gradFill>
                <a:effectLst>
                  <a:outerShdw dist="35921" dir="2699999" algn="ctr" rotWithShape="0">
                    <a:srgbClr val="C0C0C0">
                      <a:alpha val="80000"/>
                    </a:srgbClr>
                  </a:outerShdw>
                </a:effectLst>
                <a:latin typeface="+mn-ea"/>
              </a:rPr>
              <a:t>恳请</a:t>
            </a:r>
            <a:r>
              <a:rPr lang="zh-CN" altLang="en-US" sz="3600" b="1">
                <a:ln w="38100" cap="flat" cmpd="sng">
                  <a:solidFill>
                    <a:schemeClr val="tx1"/>
                  </a:solidFill>
                  <a:prstDash val="solid"/>
                  <a:headEnd type="none" w="med" len="med"/>
                  <a:tailEnd type="none" w="med" len="med"/>
                </a:ln>
                <a:gradFill rotWithShape="0">
                  <a:gsLst>
                    <a:gs pos="0">
                      <a:srgbClr val="FFFF00"/>
                    </a:gs>
                    <a:gs pos="100000">
                      <a:srgbClr val="FF9933"/>
                    </a:gs>
                  </a:gsLst>
                  <a:path path="rect">
                    <a:fillToRect l="50000" t="50000" r="50000" b="50000"/>
                  </a:path>
                  <a:tileRect/>
                </a:gradFill>
                <a:effectLst>
                  <a:outerShdw dist="35921" dir="2699999" algn="ctr" rotWithShape="0">
                    <a:srgbClr val="C0C0C0">
                      <a:alpha val="80000"/>
                    </a:srgbClr>
                  </a:outerShdw>
                </a:effectLst>
                <a:latin typeface="+mn-ea"/>
              </a:rPr>
              <a:t>批评指正</a:t>
            </a:r>
            <a:endParaRPr lang="zh-CN" altLang="en-US" sz="3600" b="1">
              <a:ln w="38100" cap="flat" cmpd="sng">
                <a:solidFill>
                  <a:schemeClr val="tx1"/>
                </a:solidFill>
                <a:prstDash val="solid"/>
                <a:headEnd type="none" w="med" len="med"/>
                <a:tailEnd type="none" w="med" len="med"/>
              </a:ln>
              <a:gradFill rotWithShape="0">
                <a:gsLst>
                  <a:gs pos="0">
                    <a:srgbClr val="FFFF00"/>
                  </a:gs>
                  <a:gs pos="100000">
                    <a:srgbClr val="FF9933"/>
                  </a:gs>
                </a:gsLst>
                <a:path path="rect">
                  <a:fillToRect l="50000" t="50000" r="50000" b="50000"/>
                </a:path>
                <a:tileRect/>
              </a:gradFill>
              <a:effectLst>
                <a:outerShdw dist="35921" dir="2699999" algn="ctr" rotWithShape="0">
                  <a:srgbClr val="C0C0C0">
                    <a:alpha val="80000"/>
                  </a:srgbClr>
                </a:outerShdw>
              </a:effectLst>
              <a:latin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custDataLst>
              <p:tags r:id="rId1"/>
            </p:custDataLst>
          </p:nvPr>
        </p:nvSpPr>
        <p:spPr>
          <a:xfrm>
            <a:off x="635" y="1850390"/>
            <a:ext cx="12111990" cy="4815840"/>
          </a:xfrm>
          <a:prstGeom prst="rect">
            <a:avLst/>
          </a:prstGeom>
          <a:noFill/>
        </p:spPr>
        <p:txBody>
          <a:bodyPr wrap="square">
            <a:spAutoFit/>
          </a:bodyPr>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en-US"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坚持</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先进文化前进方向</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Times New Roman" panose="02020603050405020304" pitchFamily="18" charset="0"/>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形成向上向善的社会风尚</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坚持交流互鉴、开放包容</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坚持统筹协调、形成合力</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革故鼎新、与时俱进的思想，脚踏实地、</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天下兴亡、匹夫有责的担当意识</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宋体" panose="02010600030101010101" pitchFamily="2"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博采众长</a:t>
            </a:r>
            <a:r>
              <a:rPr lang="zh-CN" altLang="en-US"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奋发向上</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endParaRPr>
          </a:p>
          <a:p>
            <a:pPr algn="ctr">
              <a:lnSpc>
                <a:spcPct val="120000"/>
              </a:lnSpc>
              <a:spcBef>
                <a:spcPts val="0"/>
              </a:spcBef>
              <a:spcAft>
                <a:spcPts val="0"/>
              </a:spcAft>
            </a:pP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r>
              <a:rPr lang="zh-CN"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构建互为补充、相互协作的中华优秀传统文化教育格局</a:t>
            </a:r>
            <a:r>
              <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rPr>
              <a:t>……</a:t>
            </a:r>
            <a:endParaRPr lang="en-US" altLang="zh-CN" sz="3200" b="1" kern="100" dirty="0">
              <a:solidFill>
                <a:srgbClr val="1D41D5"/>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cs typeface="微软雅黑" panose="020B0503020204020204" charset="-122"/>
            </a:endParaRPr>
          </a:p>
        </p:txBody>
      </p:sp>
      <p:grpSp>
        <p:nvGrpSpPr>
          <p:cNvPr id="7" name="组合 6"/>
          <p:cNvGrpSpPr/>
          <p:nvPr/>
        </p:nvGrpSpPr>
        <p:grpSpPr>
          <a:xfrm>
            <a:off x="328930" y="306705"/>
            <a:ext cx="11512550" cy="1542415"/>
            <a:chOff x="518" y="483"/>
            <a:chExt cx="18130" cy="2429"/>
          </a:xfrm>
        </p:grpSpPr>
        <p:sp>
          <p:nvSpPr>
            <p:cNvPr id="17" name="矩形 2"/>
            <p:cNvSpPr txBox="1"/>
            <p:nvPr>
              <p:custDataLst>
                <p:tags r:id="rId2"/>
              </p:custDataLst>
            </p:nvPr>
          </p:nvSpPr>
          <p:spPr>
            <a:xfrm>
              <a:off x="536" y="483"/>
              <a:ext cx="18113" cy="1501"/>
            </a:xfrm>
            <a:prstGeom prst="rect">
              <a:avLst/>
            </a:prstGeom>
            <a:solidFill>
              <a:schemeClr val="accent4">
                <a:lumMod val="40000"/>
                <a:lumOff val="60000"/>
              </a:schemeClr>
            </a:solidFill>
            <a:ln>
              <a:solidFill>
                <a:schemeClr val="tx1"/>
              </a:solidFill>
            </a:ln>
          </p:spPr>
          <p:txBody>
            <a:bodyPr wrap="square" rtlCol="0" anchor="t" anchorCtr="0">
              <a:spAutoFit/>
            </a:bodyPr>
            <a:p>
              <a:pPr algn="ctr"/>
              <a:r>
                <a:rPr lang="zh-CN" altLang="zh-CN" sz="2800" b="1" dirty="0">
                  <a:solidFill>
                    <a:srgbClr val="33333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中共中央办公厅　国务院办公厅印发</a:t>
              </a:r>
              <a:r>
                <a:rPr lang="zh-CN" altLang="en-US" sz="2800" b="1" dirty="0">
                  <a:solidFill>
                    <a:srgbClr val="33333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的</a:t>
              </a:r>
              <a:endParaRPr lang="zh-CN" altLang="zh-CN" sz="2800" b="1" dirty="0">
                <a:effectLst>
                  <a:outerShdw blurRad="38100" dist="38100" dir="2700000" algn="tl">
                    <a:srgbClr val="000000">
                      <a:alpha val="43137"/>
                    </a:srgbClr>
                  </a:outerShdw>
                </a:effectLst>
                <a:latin typeface="楷体" panose="02010609060101010101" charset="-122"/>
                <a:ea typeface="楷体" panose="02010609060101010101" charset="-122"/>
                <a:cs typeface="Times New Roman" panose="02020603050405020304" pitchFamily="18" charset="0"/>
              </a:endParaRPr>
            </a:p>
            <a:p>
              <a:pPr algn="ctr"/>
              <a:r>
                <a:rPr lang="zh-CN" altLang="zh-CN" sz="2800" b="1" dirty="0">
                  <a:solidFill>
                    <a:srgbClr val="33333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《关于实施中华优秀传统文化传承发展工程的意见》</a:t>
              </a:r>
              <a:endParaRPr lang="zh-CN" altLang="en-US" sz="2800" b="1" u="sng" dirty="0">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endParaRPr>
            </a:p>
          </p:txBody>
        </p:sp>
        <p:sp>
          <p:nvSpPr>
            <p:cNvPr id="2" name="矩形 2"/>
            <p:cNvSpPr txBox="1"/>
            <p:nvPr>
              <p:custDataLst>
                <p:tags r:id="rId3"/>
              </p:custDataLst>
            </p:nvPr>
          </p:nvSpPr>
          <p:spPr>
            <a:xfrm>
              <a:off x="519" y="2090"/>
              <a:ext cx="18113" cy="822"/>
            </a:xfrm>
            <a:prstGeom prst="rect">
              <a:avLst/>
            </a:prstGeom>
            <a:solidFill>
              <a:schemeClr val="accent4">
                <a:lumMod val="60000"/>
                <a:lumOff val="40000"/>
              </a:schemeClr>
            </a:solidFill>
            <a:ln>
              <a:solidFill>
                <a:schemeClr val="tx1"/>
              </a:solidFill>
            </a:ln>
          </p:spPr>
          <p:txBody>
            <a:bodyPr wrap="square" rtlCol="0" anchor="t" anchorCtr="0">
              <a:spAutoFit/>
            </a:bodyPr>
            <a:p>
              <a:pPr algn="ctr"/>
              <a:r>
                <a:rPr lang="zh-CN" altLang="zh-CN" sz="2800" b="1" kern="100" dirty="0">
                  <a:solidFill>
                    <a:srgbClr val="4B4B4B"/>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rPr>
                <a:t>教育部印发</a:t>
              </a:r>
              <a:r>
                <a:rPr lang="zh-CN" altLang="en-US" sz="2800" b="1" kern="100" dirty="0">
                  <a:solidFill>
                    <a:srgbClr val="4B4B4B"/>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rPr>
                <a:t>的</a:t>
              </a:r>
              <a:r>
                <a:rPr lang="zh-CN" altLang="zh-CN" sz="2800" b="1" kern="100" dirty="0">
                  <a:solidFill>
                    <a:srgbClr val="4B4B4B"/>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rPr>
                <a:t>《完善中华优秀传统文化教育指导纲要》</a:t>
              </a:r>
              <a:endParaRPr lang="zh-CN" altLang="en-US" sz="2800" b="1" u="sng" dirty="0">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cs typeface="微软雅黑" panose="020B0503020204020204" charset="-122"/>
                <a:sym typeface="+mn-ea"/>
              </a:endParaRPr>
            </a:p>
          </p:txBody>
        </p:sp>
        <p:sp>
          <p:nvSpPr>
            <p:cNvPr id="4" name="文本框 3"/>
            <p:cNvSpPr txBox="1"/>
            <p:nvPr/>
          </p:nvSpPr>
          <p:spPr>
            <a:xfrm>
              <a:off x="518" y="509"/>
              <a:ext cx="2942" cy="822"/>
            </a:xfrm>
            <a:prstGeom prst="rect">
              <a:avLst/>
            </a:prstGeom>
            <a:noFill/>
          </p:spPr>
          <p:txBody>
            <a:bodyPr wrap="square" rtlCol="0">
              <a:spAutoFit/>
            </a:bodyPr>
            <a:p>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rPr>
                <a:t>文件一：</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6" name="文本框 5"/>
            <p:cNvSpPr txBox="1"/>
            <p:nvPr>
              <p:custDataLst>
                <p:tags r:id="rId4"/>
              </p:custDataLst>
            </p:nvPr>
          </p:nvSpPr>
          <p:spPr>
            <a:xfrm>
              <a:off x="519" y="2090"/>
              <a:ext cx="2970" cy="822"/>
            </a:xfrm>
            <a:prstGeom prst="rect">
              <a:avLst/>
            </a:prstGeom>
            <a:noFill/>
          </p:spPr>
          <p:txBody>
            <a:bodyPr wrap="square" rtlCol="0">
              <a:spAutoFit/>
            </a:bodyPr>
            <a:p>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rPr>
                <a:t>文件</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rPr>
                <a:t>二：</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p:cNvSpPr/>
          <p:nvPr/>
        </p:nvSpPr>
        <p:spPr>
          <a:xfrm>
            <a:off x="334010" y="251460"/>
            <a:ext cx="5398135" cy="1445260"/>
          </a:xfrm>
          <a:prstGeom prst="rect">
            <a:avLst/>
          </a:prstGeom>
          <a:noFill/>
          <a:ln>
            <a:noFill/>
          </a:ln>
        </p:spPr>
        <p:txBody>
          <a:bodyPr wrap="square" rtlCol="0" anchor="t">
            <a:spAutoFit/>
          </a:bodyPr>
          <a:lstStyle/>
          <a:p>
            <a:pPr algn="l"/>
            <a:r>
              <a:rPr lang="zh-CN" altLang="en-US" sz="8800" b="1" u="sng"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t>科组理念</a:t>
            </a:r>
            <a:endParaRPr lang="zh-CN" altLang="en-US" sz="8800" b="1" u="sng"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endParaRPr>
          </a:p>
        </p:txBody>
      </p:sp>
      <p:sp>
        <p:nvSpPr>
          <p:cNvPr id="40" name="椭圆"/>
          <p:cNvSpPr/>
          <p:nvPr>
            <p:custDataLst>
              <p:tags r:id="rId1"/>
            </p:custDataLst>
          </p:nvPr>
        </p:nvSpPr>
        <p:spPr>
          <a:xfrm rot="180000">
            <a:off x="4520996" y="2711986"/>
            <a:ext cx="3012384" cy="3012384"/>
          </a:xfrm>
          <a:prstGeom prst="arc">
            <a:avLst>
              <a:gd name="adj1" fmla="val 11979639"/>
              <a:gd name="adj2" fmla="val 14636099"/>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p>
        </p:txBody>
      </p:sp>
      <p:sp>
        <p:nvSpPr>
          <p:cNvPr id="42" name="椭圆"/>
          <p:cNvSpPr/>
          <p:nvPr>
            <p:custDataLst>
              <p:tags r:id="rId2"/>
            </p:custDataLst>
          </p:nvPr>
        </p:nvSpPr>
        <p:spPr>
          <a:xfrm rot="600000">
            <a:off x="4554016" y="2854861"/>
            <a:ext cx="3012384" cy="3012384"/>
          </a:xfrm>
          <a:prstGeom prst="arc">
            <a:avLst>
              <a:gd name="adj1" fmla="val 3520835"/>
              <a:gd name="adj2" fmla="val 6130461"/>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45000" lnSpcReduction="20000"/>
          </a:bodyPr>
          <a:p>
            <a:pPr algn="ctr"/>
          </a:p>
        </p:txBody>
      </p:sp>
      <p:sp>
        <p:nvSpPr>
          <p:cNvPr id="43" name="椭圆"/>
          <p:cNvSpPr/>
          <p:nvPr>
            <p:custDataLst>
              <p:tags r:id="rId3"/>
            </p:custDataLst>
          </p:nvPr>
        </p:nvSpPr>
        <p:spPr>
          <a:xfrm>
            <a:off x="5019675" y="2783840"/>
            <a:ext cx="2575560" cy="2874645"/>
          </a:xfrm>
          <a:prstGeom prst="arc">
            <a:avLst>
              <a:gd name="adj1" fmla="val 16253653"/>
              <a:gd name="adj2" fmla="val 19486819"/>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p>
        </p:txBody>
      </p:sp>
      <p:sp>
        <p:nvSpPr>
          <p:cNvPr id="44" name="椭圆"/>
          <p:cNvSpPr/>
          <p:nvPr>
            <p:custDataLst>
              <p:tags r:id="rId4"/>
            </p:custDataLst>
          </p:nvPr>
        </p:nvSpPr>
        <p:spPr>
          <a:xfrm rot="720000">
            <a:off x="4487976" y="2838986"/>
            <a:ext cx="3012384" cy="3012384"/>
          </a:xfrm>
          <a:prstGeom prst="arc">
            <a:avLst>
              <a:gd name="adj1" fmla="val 8160016"/>
              <a:gd name="adj2" fmla="val 10295124"/>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p>
        </p:txBody>
      </p:sp>
      <p:sp>
        <p:nvSpPr>
          <p:cNvPr id="45" name="椭圆"/>
          <p:cNvSpPr/>
          <p:nvPr>
            <p:custDataLst>
              <p:tags r:id="rId5"/>
            </p:custDataLst>
          </p:nvPr>
        </p:nvSpPr>
        <p:spPr>
          <a:xfrm>
            <a:off x="4554016" y="2902486"/>
            <a:ext cx="3012384" cy="3012384"/>
          </a:xfrm>
          <a:prstGeom prst="arc">
            <a:avLst>
              <a:gd name="adj1" fmla="val 21046754"/>
              <a:gd name="adj2" fmla="val 1604563"/>
            </a:avLst>
          </a:prstGeom>
          <a:noFill/>
          <a:ln w="19050">
            <a:gradFill>
              <a:gsLst>
                <a:gs pos="0">
                  <a:srgbClr val="6BBE86"/>
                </a:gs>
                <a:gs pos="100000">
                  <a:srgbClr val="3491D0"/>
                </a:gs>
              </a:gsLst>
              <a:lin ang="5400000" scaled="1"/>
            </a:gra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p>
        </p:txBody>
      </p:sp>
      <p:grpSp>
        <p:nvGrpSpPr>
          <p:cNvPr id="76" name="组合 75"/>
          <p:cNvGrpSpPr/>
          <p:nvPr/>
        </p:nvGrpSpPr>
        <p:grpSpPr>
          <a:xfrm>
            <a:off x="5528997" y="3752295"/>
            <a:ext cx="923768" cy="923768"/>
            <a:chOff x="2557048" y="2903493"/>
            <a:chExt cx="1313912" cy="1313912"/>
          </a:xfrm>
        </p:grpSpPr>
        <p:sp>
          <p:nvSpPr>
            <p:cNvPr id="77" name="椭圆 76"/>
            <p:cNvSpPr/>
            <p:nvPr>
              <p:custDataLst>
                <p:tags r:id="rId6"/>
              </p:custDataLst>
            </p:nvPr>
          </p:nvSpPr>
          <p:spPr>
            <a:xfrm>
              <a:off x="2557048" y="2903493"/>
              <a:ext cx="1313912" cy="1313912"/>
            </a:xfrm>
            <a:prstGeom prst="ellipse">
              <a:avLst/>
            </a:prstGeom>
            <a:noFill/>
            <a:ln w="19050">
              <a:gradFill>
                <a:gsLst>
                  <a:gs pos="0">
                    <a:srgbClr val="6BBE86"/>
                  </a:gs>
                  <a:gs pos="100000">
                    <a:srgbClr val="3491D0"/>
                  </a:gs>
                </a:gsLst>
                <a:lin ang="1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78" name="图形 117"/>
            <p:cNvGrpSpPr/>
            <p:nvPr/>
          </p:nvGrpSpPr>
          <p:grpSpPr>
            <a:xfrm>
              <a:off x="2879576" y="3226021"/>
              <a:ext cx="668855" cy="668855"/>
              <a:chOff x="8001220" y="5271500"/>
              <a:chExt cx="329043" cy="329043"/>
            </a:xfrm>
          </p:grpSpPr>
          <p:sp>
            <p:nvSpPr>
              <p:cNvPr id="85" name="任意多边形: 形状 84"/>
              <p:cNvSpPr/>
              <p:nvPr>
                <p:custDataLst>
                  <p:tags r:id="rId7"/>
                </p:custDataLst>
              </p:nvPr>
            </p:nvSpPr>
            <p:spPr>
              <a:xfrm>
                <a:off x="8057774" y="5276641"/>
                <a:ext cx="215934" cy="226217"/>
              </a:xfrm>
              <a:custGeom>
                <a:avLst/>
                <a:gdLst>
                  <a:gd name="connsiteX0" fmla="*/ 51413 w 215934"/>
                  <a:gd name="connsiteY0" fmla="*/ 200511 h 226217"/>
                  <a:gd name="connsiteX1" fmla="*/ 51413 w 215934"/>
                  <a:gd name="connsiteY1" fmla="*/ 226217 h 226217"/>
                  <a:gd name="connsiteX2" fmla="*/ 164522 w 215934"/>
                  <a:gd name="connsiteY2" fmla="*/ 226217 h 226217"/>
                  <a:gd name="connsiteX3" fmla="*/ 164527 w 215934"/>
                  <a:gd name="connsiteY3" fmla="*/ 199960 h 226217"/>
                  <a:gd name="connsiteX4" fmla="*/ 215934 w 215934"/>
                  <a:gd name="connsiteY4" fmla="*/ 107967 h 226217"/>
                  <a:gd name="connsiteX5" fmla="*/ 107967 w 215934"/>
                  <a:gd name="connsiteY5" fmla="*/ 0 h 226217"/>
                  <a:gd name="connsiteX6" fmla="*/ 0 w 215934"/>
                  <a:gd name="connsiteY6" fmla="*/ 107967 h 226217"/>
                  <a:gd name="connsiteX7" fmla="*/ 51413 w 215934"/>
                  <a:gd name="connsiteY7" fmla="*/ 200511 h 22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34" h="226217">
                    <a:moveTo>
                      <a:pt x="51413" y="200511"/>
                    </a:moveTo>
                    <a:lnTo>
                      <a:pt x="51413" y="226217"/>
                    </a:lnTo>
                    <a:lnTo>
                      <a:pt x="164522" y="226217"/>
                    </a:lnTo>
                    <a:lnTo>
                      <a:pt x="164527" y="199960"/>
                    </a:lnTo>
                    <a:cubicBezTo>
                      <a:pt x="195369" y="180948"/>
                      <a:pt x="215934" y="146856"/>
                      <a:pt x="215934" y="107967"/>
                    </a:cubicBezTo>
                    <a:cubicBezTo>
                      <a:pt x="215934" y="48338"/>
                      <a:pt x="167596" y="0"/>
                      <a:pt x="107967" y="0"/>
                    </a:cubicBezTo>
                    <a:cubicBezTo>
                      <a:pt x="48338" y="0"/>
                      <a:pt x="0" y="48338"/>
                      <a:pt x="0" y="107967"/>
                    </a:cubicBezTo>
                    <a:cubicBezTo>
                      <a:pt x="0" y="146861"/>
                      <a:pt x="20555" y="181508"/>
                      <a:pt x="51413" y="200511"/>
                    </a:cubicBezTo>
                    <a:close/>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sp>
            <p:nvSpPr>
              <p:cNvPr id="86" name="任意多边形: 形状 85"/>
              <p:cNvSpPr/>
              <p:nvPr>
                <p:custDataLst>
                  <p:tags r:id="rId8"/>
                </p:custDataLst>
              </p:nvPr>
            </p:nvSpPr>
            <p:spPr>
              <a:xfrm>
                <a:off x="8129752" y="5400032"/>
                <a:ext cx="15424" cy="102826"/>
              </a:xfrm>
              <a:custGeom>
                <a:avLst/>
                <a:gdLst>
                  <a:gd name="connsiteX0" fmla="*/ 15424 w 15423"/>
                  <a:gd name="connsiteY0" fmla="*/ 102826 h 102825"/>
                  <a:gd name="connsiteX1" fmla="*/ 0 w 15423"/>
                  <a:gd name="connsiteY1" fmla="*/ 0 h 102825"/>
                </a:gdLst>
                <a:ahLst/>
                <a:cxnLst>
                  <a:cxn ang="0">
                    <a:pos x="connsiteX0" y="connsiteY0"/>
                  </a:cxn>
                  <a:cxn ang="0">
                    <a:pos x="connsiteX1" y="connsiteY1"/>
                  </a:cxn>
                </a:cxnLst>
                <a:rect l="l" t="t" r="r" b="b"/>
                <a:pathLst>
                  <a:path w="15423" h="102825">
                    <a:moveTo>
                      <a:pt x="15424" y="102826"/>
                    </a:moveTo>
                    <a:lnTo>
                      <a:pt x="0" y="0"/>
                    </a:lnTo>
                  </a:path>
                </a:pathLst>
              </a:custGeom>
              <a:ln w="19050" cap="flat">
                <a:gradFill>
                  <a:gsLst>
                    <a:gs pos="0">
                      <a:srgbClr val="6BBE86"/>
                    </a:gs>
                    <a:gs pos="100000">
                      <a:srgbClr val="3491D0"/>
                    </a:gs>
                  </a:gsLst>
                  <a:lin ang="1800000" scaled="0"/>
                </a:gradFill>
                <a:prstDash val="solid"/>
                <a:miter/>
              </a:ln>
            </p:spPr>
            <p:txBody>
              <a:bodyPr rtlCol="0" anchor="ctr"/>
              <a:p>
                <a:endParaRPr lang="en-US"/>
              </a:p>
            </p:txBody>
          </p:sp>
          <p:sp>
            <p:nvSpPr>
              <p:cNvPr id="5" name="任意多边形: 形状 86"/>
              <p:cNvSpPr/>
              <p:nvPr>
                <p:custDataLst>
                  <p:tags r:id="rId9"/>
                </p:custDataLst>
              </p:nvPr>
            </p:nvSpPr>
            <p:spPr>
              <a:xfrm>
                <a:off x="8186307" y="5400032"/>
                <a:ext cx="15424" cy="102826"/>
              </a:xfrm>
              <a:custGeom>
                <a:avLst/>
                <a:gdLst>
                  <a:gd name="connsiteX0" fmla="*/ 0 w 15423"/>
                  <a:gd name="connsiteY0" fmla="*/ 102826 h 102825"/>
                  <a:gd name="connsiteX1" fmla="*/ 15424 w 15423"/>
                  <a:gd name="connsiteY1" fmla="*/ 0 h 102825"/>
                </a:gdLst>
                <a:ahLst/>
                <a:cxnLst>
                  <a:cxn ang="0">
                    <a:pos x="connsiteX0" y="connsiteY0"/>
                  </a:cxn>
                  <a:cxn ang="0">
                    <a:pos x="connsiteX1" y="connsiteY1"/>
                  </a:cxn>
                </a:cxnLst>
                <a:rect l="l" t="t" r="r" b="b"/>
                <a:pathLst>
                  <a:path w="15423" h="102825">
                    <a:moveTo>
                      <a:pt x="0" y="102826"/>
                    </a:moveTo>
                    <a:lnTo>
                      <a:pt x="15424" y="0"/>
                    </a:lnTo>
                  </a:path>
                </a:pathLst>
              </a:custGeom>
              <a:ln w="19050" cap="flat">
                <a:gradFill>
                  <a:gsLst>
                    <a:gs pos="0">
                      <a:srgbClr val="6BBE86"/>
                    </a:gs>
                    <a:gs pos="100000">
                      <a:srgbClr val="3491D0"/>
                    </a:gs>
                  </a:gsLst>
                  <a:lin ang="1800000" scaled="0"/>
                </a:gradFill>
                <a:prstDash val="solid"/>
                <a:miter/>
              </a:ln>
            </p:spPr>
            <p:txBody>
              <a:bodyPr rtlCol="0" anchor="ctr"/>
              <a:p>
                <a:endParaRPr lang="en-US"/>
              </a:p>
            </p:txBody>
          </p:sp>
          <p:sp>
            <p:nvSpPr>
              <p:cNvPr id="88" name="任意多边形: 形状 87"/>
              <p:cNvSpPr/>
              <p:nvPr>
                <p:custDataLst>
                  <p:tags r:id="rId10"/>
                </p:custDataLst>
              </p:nvPr>
            </p:nvSpPr>
            <p:spPr>
              <a:xfrm>
                <a:off x="8129752" y="5405174"/>
                <a:ext cx="71978" cy="15424"/>
              </a:xfrm>
              <a:custGeom>
                <a:avLst/>
                <a:gdLst>
                  <a:gd name="connsiteX0" fmla="*/ 0 w 71978"/>
                  <a:gd name="connsiteY0" fmla="*/ 0 h 15423"/>
                  <a:gd name="connsiteX1" fmla="*/ 20565 w 71978"/>
                  <a:gd name="connsiteY1" fmla="*/ 15424 h 15423"/>
                  <a:gd name="connsiteX2" fmla="*/ 35989 w 71978"/>
                  <a:gd name="connsiteY2" fmla="*/ 0 h 15423"/>
                  <a:gd name="connsiteX3" fmla="*/ 51413 w 71978"/>
                  <a:gd name="connsiteY3" fmla="*/ 15424 h 15423"/>
                  <a:gd name="connsiteX4" fmla="*/ 71978 w 71978"/>
                  <a:gd name="connsiteY4" fmla="*/ 0 h 15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8" h="15423">
                    <a:moveTo>
                      <a:pt x="0" y="0"/>
                    </a:moveTo>
                    <a:lnTo>
                      <a:pt x="20565" y="15424"/>
                    </a:lnTo>
                    <a:lnTo>
                      <a:pt x="35989" y="0"/>
                    </a:lnTo>
                    <a:lnTo>
                      <a:pt x="51413" y="15424"/>
                    </a:lnTo>
                    <a:lnTo>
                      <a:pt x="71978" y="0"/>
                    </a:lnTo>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sp>
            <p:nvSpPr>
              <p:cNvPr id="89" name="任意多边形: 形状 88"/>
              <p:cNvSpPr/>
              <p:nvPr>
                <p:custDataLst>
                  <p:tags r:id="rId11"/>
                </p:custDataLst>
              </p:nvPr>
            </p:nvSpPr>
            <p:spPr>
              <a:xfrm>
                <a:off x="8109187" y="5502858"/>
                <a:ext cx="113109" cy="30848"/>
              </a:xfrm>
              <a:custGeom>
                <a:avLst/>
                <a:gdLst>
                  <a:gd name="connsiteX0" fmla="*/ 0 w 113108"/>
                  <a:gd name="connsiteY0" fmla="*/ 0 h 30847"/>
                  <a:gd name="connsiteX1" fmla="*/ 113109 w 113108"/>
                  <a:gd name="connsiteY1" fmla="*/ 0 h 30847"/>
                  <a:gd name="connsiteX2" fmla="*/ 113109 w 113108"/>
                  <a:gd name="connsiteY2" fmla="*/ 30848 h 30847"/>
                  <a:gd name="connsiteX3" fmla="*/ 0 w 113108"/>
                  <a:gd name="connsiteY3" fmla="*/ 30848 h 30847"/>
                </a:gdLst>
                <a:ahLst/>
                <a:cxnLst>
                  <a:cxn ang="0">
                    <a:pos x="connsiteX0" y="connsiteY0"/>
                  </a:cxn>
                  <a:cxn ang="0">
                    <a:pos x="connsiteX1" y="connsiteY1"/>
                  </a:cxn>
                  <a:cxn ang="0">
                    <a:pos x="connsiteX2" y="connsiteY2"/>
                  </a:cxn>
                  <a:cxn ang="0">
                    <a:pos x="connsiteX3" y="connsiteY3"/>
                  </a:cxn>
                </a:cxnLst>
                <a:rect l="l" t="t" r="r" b="b"/>
                <a:pathLst>
                  <a:path w="113108" h="30847">
                    <a:moveTo>
                      <a:pt x="0" y="0"/>
                    </a:moveTo>
                    <a:lnTo>
                      <a:pt x="113109" y="0"/>
                    </a:lnTo>
                    <a:lnTo>
                      <a:pt x="113109" y="30848"/>
                    </a:lnTo>
                    <a:lnTo>
                      <a:pt x="0" y="30848"/>
                    </a:lnTo>
                    <a:close/>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sp>
            <p:nvSpPr>
              <p:cNvPr id="90" name="任意多边形: 形状 89"/>
              <p:cNvSpPr/>
              <p:nvPr>
                <p:custDataLst>
                  <p:tags r:id="rId12"/>
                </p:custDataLst>
              </p:nvPr>
            </p:nvSpPr>
            <p:spPr>
              <a:xfrm>
                <a:off x="8119470" y="5533706"/>
                <a:ext cx="92543" cy="30848"/>
              </a:xfrm>
              <a:custGeom>
                <a:avLst/>
                <a:gdLst>
                  <a:gd name="connsiteX0" fmla="*/ 0 w 92543"/>
                  <a:gd name="connsiteY0" fmla="*/ 0 h 30847"/>
                  <a:gd name="connsiteX1" fmla="*/ 92543 w 92543"/>
                  <a:gd name="connsiteY1" fmla="*/ 0 h 30847"/>
                  <a:gd name="connsiteX2" fmla="*/ 92543 w 92543"/>
                  <a:gd name="connsiteY2" fmla="*/ 30848 h 30847"/>
                  <a:gd name="connsiteX3" fmla="*/ 0 w 92543"/>
                  <a:gd name="connsiteY3" fmla="*/ 30848 h 30847"/>
                </a:gdLst>
                <a:ahLst/>
                <a:cxnLst>
                  <a:cxn ang="0">
                    <a:pos x="connsiteX0" y="connsiteY0"/>
                  </a:cxn>
                  <a:cxn ang="0">
                    <a:pos x="connsiteX1" y="connsiteY1"/>
                  </a:cxn>
                  <a:cxn ang="0">
                    <a:pos x="connsiteX2" y="connsiteY2"/>
                  </a:cxn>
                  <a:cxn ang="0">
                    <a:pos x="connsiteX3" y="connsiteY3"/>
                  </a:cxn>
                </a:cxnLst>
                <a:rect l="l" t="t" r="r" b="b"/>
                <a:pathLst>
                  <a:path w="92543" h="30847">
                    <a:moveTo>
                      <a:pt x="0" y="0"/>
                    </a:moveTo>
                    <a:lnTo>
                      <a:pt x="92543" y="0"/>
                    </a:lnTo>
                    <a:lnTo>
                      <a:pt x="92543" y="30848"/>
                    </a:lnTo>
                    <a:lnTo>
                      <a:pt x="0" y="30848"/>
                    </a:lnTo>
                    <a:close/>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sp>
            <p:nvSpPr>
              <p:cNvPr id="91" name="任意多边形: 形状 90"/>
              <p:cNvSpPr/>
              <p:nvPr>
                <p:custDataLst>
                  <p:tags r:id="rId13"/>
                </p:custDataLst>
              </p:nvPr>
            </p:nvSpPr>
            <p:spPr>
              <a:xfrm>
                <a:off x="8129752" y="5564554"/>
                <a:ext cx="71978" cy="30848"/>
              </a:xfrm>
              <a:custGeom>
                <a:avLst/>
                <a:gdLst>
                  <a:gd name="connsiteX0" fmla="*/ 0 w 71978"/>
                  <a:gd name="connsiteY0" fmla="*/ 0 h 30847"/>
                  <a:gd name="connsiteX1" fmla="*/ 71978 w 71978"/>
                  <a:gd name="connsiteY1" fmla="*/ 0 h 30847"/>
                  <a:gd name="connsiteX2" fmla="*/ 71978 w 71978"/>
                  <a:gd name="connsiteY2" fmla="*/ 30848 h 30847"/>
                  <a:gd name="connsiteX3" fmla="*/ 0 w 71978"/>
                  <a:gd name="connsiteY3" fmla="*/ 30848 h 30847"/>
                </a:gdLst>
                <a:ahLst/>
                <a:cxnLst>
                  <a:cxn ang="0">
                    <a:pos x="connsiteX0" y="connsiteY0"/>
                  </a:cxn>
                  <a:cxn ang="0">
                    <a:pos x="connsiteX1" y="connsiteY1"/>
                  </a:cxn>
                  <a:cxn ang="0">
                    <a:pos x="connsiteX2" y="connsiteY2"/>
                  </a:cxn>
                  <a:cxn ang="0">
                    <a:pos x="connsiteX3" y="connsiteY3"/>
                  </a:cxn>
                </a:cxnLst>
                <a:rect l="l" t="t" r="r" b="b"/>
                <a:pathLst>
                  <a:path w="71978" h="30847">
                    <a:moveTo>
                      <a:pt x="0" y="0"/>
                    </a:moveTo>
                    <a:lnTo>
                      <a:pt x="71978" y="0"/>
                    </a:lnTo>
                    <a:lnTo>
                      <a:pt x="71978" y="30848"/>
                    </a:lnTo>
                    <a:lnTo>
                      <a:pt x="0" y="30848"/>
                    </a:lnTo>
                    <a:close/>
                  </a:path>
                </a:pathLst>
              </a:custGeom>
              <a:noFill/>
              <a:ln w="19050" cap="flat">
                <a:gradFill>
                  <a:gsLst>
                    <a:gs pos="0">
                      <a:srgbClr val="6BBE86"/>
                    </a:gs>
                    <a:gs pos="100000">
                      <a:srgbClr val="3491D0"/>
                    </a:gs>
                  </a:gsLst>
                  <a:lin ang="1800000" scaled="0"/>
                </a:gradFill>
                <a:prstDash val="solid"/>
                <a:miter/>
              </a:ln>
            </p:spPr>
            <p:txBody>
              <a:bodyPr rtlCol="0" anchor="ctr"/>
              <a:p>
                <a:endParaRPr lang="en-US"/>
              </a:p>
            </p:txBody>
          </p:sp>
        </p:grpSp>
        <p:grpSp>
          <p:nvGrpSpPr>
            <p:cNvPr id="79" name="组合 78"/>
            <p:cNvGrpSpPr/>
            <p:nvPr/>
          </p:nvGrpSpPr>
          <p:grpSpPr>
            <a:xfrm>
              <a:off x="2721866" y="3126030"/>
              <a:ext cx="890161" cy="812474"/>
              <a:chOff x="6826747" y="2486043"/>
              <a:chExt cx="893955" cy="815935"/>
            </a:xfrm>
            <a:gradFill>
              <a:gsLst>
                <a:gs pos="100000">
                  <a:srgbClr val="3491D0"/>
                </a:gs>
                <a:gs pos="0">
                  <a:srgbClr val="6BBE86"/>
                </a:gs>
              </a:gsLst>
              <a:lin ang="1800000" scaled="0"/>
            </a:gradFill>
          </p:grpSpPr>
          <p:sp>
            <p:nvSpPr>
              <p:cNvPr id="80" name="椭圆 79"/>
              <p:cNvSpPr/>
              <p:nvPr>
                <p:custDataLst>
                  <p:tags r:id="rId14"/>
                </p:custDataLst>
              </p:nvPr>
            </p:nvSpPr>
            <p:spPr>
              <a:xfrm>
                <a:off x="7088937" y="2486043"/>
                <a:ext cx="42530" cy="425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81" name="椭圆 80"/>
              <p:cNvSpPr/>
              <p:nvPr>
                <p:custDataLst>
                  <p:tags r:id="rId15"/>
                </p:custDataLst>
              </p:nvPr>
            </p:nvSpPr>
            <p:spPr>
              <a:xfrm>
                <a:off x="7641786" y="2932531"/>
                <a:ext cx="42532" cy="42532"/>
              </a:xfrm>
              <a:prstGeom prst="ellipse">
                <a:avLst/>
              </a:prstGeom>
              <a:noFill/>
              <a:ln w="12700">
                <a:gradFill>
                  <a:gsLst>
                    <a:gs pos="0">
                      <a:srgbClr val="6BBE86"/>
                    </a:gs>
                    <a:gs pos="100000">
                      <a:srgbClr val="3491D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2" name="星形: 四角 81"/>
              <p:cNvSpPr/>
              <p:nvPr>
                <p:custDataLst>
                  <p:tags r:id="rId16"/>
                </p:custDataLst>
              </p:nvPr>
            </p:nvSpPr>
            <p:spPr>
              <a:xfrm>
                <a:off x="6826747" y="2671813"/>
                <a:ext cx="170128" cy="170128"/>
              </a:xfrm>
              <a:prstGeom prst="star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3" name="矩形: 圆角 82"/>
              <p:cNvSpPr/>
              <p:nvPr>
                <p:custDataLst>
                  <p:tags r:id="rId17"/>
                </p:custDataLst>
              </p:nvPr>
            </p:nvSpPr>
            <p:spPr>
              <a:xfrm rot="2700000">
                <a:off x="7635343" y="3250940"/>
                <a:ext cx="85064" cy="1701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4" name="矩形: 圆角 83"/>
              <p:cNvSpPr/>
              <p:nvPr>
                <p:custDataLst>
                  <p:tags r:id="rId18"/>
                </p:custDataLst>
              </p:nvPr>
            </p:nvSpPr>
            <p:spPr>
              <a:xfrm rot="18900000" flipH="1">
                <a:off x="7635636" y="3250989"/>
                <a:ext cx="85066" cy="1701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grpSp>
      <p:grpSp>
        <p:nvGrpSpPr>
          <p:cNvPr id="92" name="组合 91"/>
          <p:cNvGrpSpPr/>
          <p:nvPr/>
        </p:nvGrpSpPr>
        <p:grpSpPr>
          <a:xfrm>
            <a:off x="5484962" y="2390573"/>
            <a:ext cx="936000" cy="936000"/>
            <a:chOff x="7753026" y="2081721"/>
            <a:chExt cx="604482" cy="604482"/>
          </a:xfrm>
        </p:grpSpPr>
        <p:sp>
          <p:nvSpPr>
            <p:cNvPr id="93" name="椭圆 92"/>
            <p:cNvSpPr/>
            <p:nvPr>
              <p:custDataLst>
                <p:tags r:id="rId19"/>
              </p:custDataLst>
            </p:nvPr>
          </p:nvSpPr>
          <p:spPr>
            <a:xfrm>
              <a:off x="7753026"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94" name="图形 93"/>
            <p:cNvPicPr>
              <a:picLocks noChangeAspect="1"/>
            </p:cNvPicPr>
            <p:nvPr>
              <p:custDataLst>
                <p:tags r:id="rId20"/>
              </p:custDataLst>
            </p:nvPr>
          </p:nvPicPr>
          <p:blipFill>
            <a:blip r:embed="rId21" cstate="email">
              <a:extLst>
                <a:ext uri="{96DAC541-7B7A-43D3-8B79-37D633B846F1}">
                  <asvg:svgBlip xmlns:asvg="http://schemas.microsoft.com/office/drawing/2016/SVG/main" r:embed="rId22"/>
                </a:ext>
              </a:extLst>
            </a:blip>
            <a:stretch>
              <a:fillRect/>
            </a:stretch>
          </p:blipFill>
          <p:spPr>
            <a:xfrm>
              <a:off x="7910917" y="2272133"/>
              <a:ext cx="257553" cy="257553"/>
            </a:xfrm>
            <a:prstGeom prst="rect">
              <a:avLst/>
            </a:prstGeom>
          </p:spPr>
        </p:pic>
        <p:sp>
          <p:nvSpPr>
            <p:cNvPr id="95" name="椭圆 94"/>
            <p:cNvSpPr/>
            <p:nvPr>
              <p:custDataLst>
                <p:tags r:id="rId23"/>
              </p:custDataLst>
            </p:nvPr>
          </p:nvSpPr>
          <p:spPr>
            <a:xfrm>
              <a:off x="8055290" y="2213127"/>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6" name="椭圆 95"/>
            <p:cNvSpPr/>
            <p:nvPr>
              <p:custDataLst>
                <p:tags r:id="rId24"/>
              </p:custDataLst>
            </p:nvPr>
          </p:nvSpPr>
          <p:spPr>
            <a:xfrm>
              <a:off x="8190285" y="2382384"/>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7" name="星形: 四角 96"/>
            <p:cNvSpPr/>
            <p:nvPr>
              <p:custDataLst>
                <p:tags r:id="rId25"/>
              </p:custDataLst>
            </p:nvPr>
          </p:nvSpPr>
          <p:spPr>
            <a:xfrm>
              <a:off x="7878126" y="2235876"/>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8" name="任意多边形: 形状 97"/>
            <p:cNvSpPr/>
            <p:nvPr>
              <p:custDataLst>
                <p:tags r:id="rId26"/>
              </p:custDataLst>
            </p:nvPr>
          </p:nvSpPr>
          <p:spPr>
            <a:xfrm rot="2700000">
              <a:off x="8110839" y="2511973"/>
              <a:ext cx="36000" cy="36002"/>
            </a:xfrm>
            <a:custGeom>
              <a:avLst/>
              <a:gdLst>
                <a:gd name="connsiteX0" fmla="*/ 0 w 36000"/>
                <a:gd name="connsiteY0" fmla="*/ 18058 h 36002"/>
                <a:gd name="connsiteX1" fmla="*/ 3600 w 36000"/>
                <a:gd name="connsiteY1" fmla="*/ 14458 h 36002"/>
                <a:gd name="connsiteX2" fmla="*/ 14486 w 36000"/>
                <a:gd name="connsiteY2" fmla="*/ 14458 h 36002"/>
                <a:gd name="connsiteX3" fmla="*/ 14487 w 36000"/>
                <a:gd name="connsiteY3" fmla="*/ 3601 h 36002"/>
                <a:gd name="connsiteX4" fmla="*/ 18087 w 36000"/>
                <a:gd name="connsiteY4" fmla="*/ 0 h 36002"/>
                <a:gd name="connsiteX5" fmla="*/ 21687 w 36000"/>
                <a:gd name="connsiteY5" fmla="*/ 3601 h 36002"/>
                <a:gd name="connsiteX6" fmla="*/ 21687 w 36000"/>
                <a:gd name="connsiteY6" fmla="*/ 14458 h 36002"/>
                <a:gd name="connsiteX7" fmla="*/ 32400 w 36000"/>
                <a:gd name="connsiteY7" fmla="*/ 14458 h 36002"/>
                <a:gd name="connsiteX8" fmla="*/ 36000 w 36000"/>
                <a:gd name="connsiteY8" fmla="*/ 18058 h 36002"/>
                <a:gd name="connsiteX9" fmla="*/ 32400 w 36000"/>
                <a:gd name="connsiteY9" fmla="*/ 21658 h 36002"/>
                <a:gd name="connsiteX10" fmla="*/ 21687 w 36000"/>
                <a:gd name="connsiteY10" fmla="*/ 21658 h 36002"/>
                <a:gd name="connsiteX11" fmla="*/ 21687 w 36000"/>
                <a:gd name="connsiteY11" fmla="*/ 32401 h 36002"/>
                <a:gd name="connsiteX12" fmla="*/ 18086 w 36000"/>
                <a:gd name="connsiteY12" fmla="*/ 36002 h 36002"/>
                <a:gd name="connsiteX13" fmla="*/ 14487 w 36000"/>
                <a:gd name="connsiteY13" fmla="*/ 32401 h 36002"/>
                <a:gd name="connsiteX14" fmla="*/ 14487 w 36000"/>
                <a:gd name="connsiteY14" fmla="*/ 21658 h 36002"/>
                <a:gd name="connsiteX15" fmla="*/ 3600 w 36000"/>
                <a:gd name="connsiteY15" fmla="*/ 21658 h 36002"/>
                <a:gd name="connsiteX16" fmla="*/ 0 w 36000"/>
                <a:gd name="connsiteY16" fmla="*/ 18058 h 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2">
                  <a:moveTo>
                    <a:pt x="0" y="18058"/>
                  </a:moveTo>
                  <a:cubicBezTo>
                    <a:pt x="0" y="16070"/>
                    <a:pt x="1613" y="14458"/>
                    <a:pt x="3600" y="14458"/>
                  </a:cubicBezTo>
                  <a:lnTo>
                    <a:pt x="14486" y="14458"/>
                  </a:lnTo>
                  <a:lnTo>
                    <a:pt x="14487" y="3601"/>
                  </a:lnTo>
                  <a:cubicBezTo>
                    <a:pt x="14486" y="1614"/>
                    <a:pt x="16099" y="1"/>
                    <a:pt x="18087" y="0"/>
                  </a:cubicBezTo>
                  <a:cubicBezTo>
                    <a:pt x="20075" y="1"/>
                    <a:pt x="21687" y="1613"/>
                    <a:pt x="21687" y="3601"/>
                  </a:cubicBezTo>
                  <a:lnTo>
                    <a:pt x="21687" y="14458"/>
                  </a:lnTo>
                  <a:lnTo>
                    <a:pt x="32400" y="14458"/>
                  </a:lnTo>
                  <a:cubicBezTo>
                    <a:pt x="34387" y="14458"/>
                    <a:pt x="36000" y="16070"/>
                    <a:pt x="36000" y="18058"/>
                  </a:cubicBezTo>
                  <a:cubicBezTo>
                    <a:pt x="36000" y="20046"/>
                    <a:pt x="34387" y="21658"/>
                    <a:pt x="32400" y="21658"/>
                  </a:cubicBezTo>
                  <a:lnTo>
                    <a:pt x="21687" y="21658"/>
                  </a:lnTo>
                  <a:lnTo>
                    <a:pt x="21687" y="32401"/>
                  </a:lnTo>
                  <a:cubicBezTo>
                    <a:pt x="21687" y="34389"/>
                    <a:pt x="20075" y="36002"/>
                    <a:pt x="18086" y="36002"/>
                  </a:cubicBezTo>
                  <a:cubicBezTo>
                    <a:pt x="16099" y="36002"/>
                    <a:pt x="14487" y="34389"/>
                    <a:pt x="14487" y="32401"/>
                  </a:cubicBezTo>
                  <a:lnTo>
                    <a:pt x="14487" y="21658"/>
                  </a:lnTo>
                  <a:lnTo>
                    <a:pt x="3600" y="21658"/>
                  </a:lnTo>
                  <a:cubicBezTo>
                    <a:pt x="1613" y="21658"/>
                    <a:pt x="0" y="20046"/>
                    <a:pt x="0" y="180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grpSp>
      <p:grpSp>
        <p:nvGrpSpPr>
          <p:cNvPr id="99" name="组合 98"/>
          <p:cNvGrpSpPr/>
          <p:nvPr/>
        </p:nvGrpSpPr>
        <p:grpSpPr>
          <a:xfrm>
            <a:off x="4602209" y="5014520"/>
            <a:ext cx="936000" cy="936000"/>
            <a:chOff x="7751841" y="3264668"/>
            <a:chExt cx="604482" cy="604482"/>
          </a:xfrm>
        </p:grpSpPr>
        <p:sp>
          <p:nvSpPr>
            <p:cNvPr id="100" name="椭圆 99"/>
            <p:cNvSpPr/>
            <p:nvPr>
              <p:custDataLst>
                <p:tags r:id="rId27"/>
              </p:custDataLst>
            </p:nvPr>
          </p:nvSpPr>
          <p:spPr>
            <a:xfrm>
              <a:off x="7751841" y="3264668"/>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pic>
          <p:nvPicPr>
            <p:cNvPr id="101" name="图形 100"/>
            <p:cNvPicPr>
              <a:picLocks noChangeAspect="1"/>
            </p:cNvPicPr>
            <p:nvPr>
              <p:custDataLst>
                <p:tags r:id="rId28"/>
              </p:custDataLst>
            </p:nvPr>
          </p:nvPicPr>
          <p:blipFill>
            <a:blip r:embed="rId29" cstate="email">
              <a:extLst>
                <a:ext uri="{96DAC541-7B7A-43D3-8B79-37D633B846F1}">
                  <asvg:svgBlip xmlns:asvg="http://schemas.microsoft.com/office/drawing/2016/SVG/main" r:embed="rId30"/>
                </a:ext>
              </a:extLst>
            </a:blip>
            <a:stretch>
              <a:fillRect/>
            </a:stretch>
          </p:blipFill>
          <p:spPr>
            <a:xfrm>
              <a:off x="7925400" y="3450976"/>
              <a:ext cx="263728" cy="263728"/>
            </a:xfrm>
            <a:prstGeom prst="rect">
              <a:avLst/>
            </a:prstGeom>
          </p:spPr>
        </p:pic>
        <p:sp>
          <p:nvSpPr>
            <p:cNvPr id="102" name="椭圆 101"/>
            <p:cNvSpPr/>
            <p:nvPr>
              <p:custDataLst>
                <p:tags r:id="rId31"/>
              </p:custDataLst>
            </p:nvPr>
          </p:nvSpPr>
          <p:spPr>
            <a:xfrm>
              <a:off x="8017190" y="3368530"/>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3" name="椭圆 102"/>
            <p:cNvSpPr/>
            <p:nvPr>
              <p:custDataLst>
                <p:tags r:id="rId32"/>
              </p:custDataLst>
            </p:nvPr>
          </p:nvSpPr>
          <p:spPr>
            <a:xfrm>
              <a:off x="8205525" y="3476827"/>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4" name="星形: 四角 103"/>
            <p:cNvSpPr/>
            <p:nvPr>
              <p:custDataLst>
                <p:tags r:id="rId33"/>
              </p:custDataLst>
            </p:nvPr>
          </p:nvSpPr>
          <p:spPr>
            <a:xfrm>
              <a:off x="7859076" y="3425569"/>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5" name="任意多边形: 形状 104"/>
            <p:cNvSpPr/>
            <p:nvPr>
              <p:custDataLst>
                <p:tags r:id="rId34"/>
              </p:custDataLst>
            </p:nvPr>
          </p:nvSpPr>
          <p:spPr>
            <a:xfrm rot="2700000">
              <a:off x="8194689" y="3644487"/>
              <a:ext cx="36000" cy="36001"/>
            </a:xfrm>
            <a:custGeom>
              <a:avLst/>
              <a:gdLst>
                <a:gd name="connsiteX0" fmla="*/ 0 w 36000"/>
                <a:gd name="connsiteY0" fmla="*/ 18098 h 36001"/>
                <a:gd name="connsiteX1" fmla="*/ 3600 w 36000"/>
                <a:gd name="connsiteY1" fmla="*/ 14498 h 36001"/>
                <a:gd name="connsiteX2" fmla="*/ 14527 w 36000"/>
                <a:gd name="connsiteY2" fmla="*/ 14498 h 36001"/>
                <a:gd name="connsiteX3" fmla="*/ 14527 w 36000"/>
                <a:gd name="connsiteY3" fmla="*/ 3600 h 36001"/>
                <a:gd name="connsiteX4" fmla="*/ 18127 w 36000"/>
                <a:gd name="connsiteY4" fmla="*/ 0 h 36001"/>
                <a:gd name="connsiteX5" fmla="*/ 21727 w 36000"/>
                <a:gd name="connsiteY5" fmla="*/ 3601 h 36001"/>
                <a:gd name="connsiteX6" fmla="*/ 21727 w 36000"/>
                <a:gd name="connsiteY6" fmla="*/ 14498 h 36001"/>
                <a:gd name="connsiteX7" fmla="*/ 32400 w 36000"/>
                <a:gd name="connsiteY7" fmla="*/ 14498 h 36001"/>
                <a:gd name="connsiteX8" fmla="*/ 36000 w 36000"/>
                <a:gd name="connsiteY8" fmla="*/ 18098 h 36001"/>
                <a:gd name="connsiteX9" fmla="*/ 32400 w 36000"/>
                <a:gd name="connsiteY9" fmla="*/ 21698 h 36001"/>
                <a:gd name="connsiteX10" fmla="*/ 21727 w 36000"/>
                <a:gd name="connsiteY10" fmla="*/ 21698 h 36001"/>
                <a:gd name="connsiteX11" fmla="*/ 21727 w 36000"/>
                <a:gd name="connsiteY11" fmla="*/ 32401 h 36001"/>
                <a:gd name="connsiteX12" fmla="*/ 18127 w 36000"/>
                <a:gd name="connsiteY12" fmla="*/ 36001 h 36001"/>
                <a:gd name="connsiteX13" fmla="*/ 14527 w 36000"/>
                <a:gd name="connsiteY13" fmla="*/ 32401 h 36001"/>
                <a:gd name="connsiteX14" fmla="*/ 14527 w 36000"/>
                <a:gd name="connsiteY14" fmla="*/ 21698 h 36001"/>
                <a:gd name="connsiteX15" fmla="*/ 3600 w 36000"/>
                <a:gd name="connsiteY15" fmla="*/ 21698 h 36001"/>
                <a:gd name="connsiteX16" fmla="*/ 0 w 36000"/>
                <a:gd name="connsiteY16" fmla="*/ 18098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98"/>
                  </a:moveTo>
                  <a:cubicBezTo>
                    <a:pt x="0" y="16110"/>
                    <a:pt x="1613" y="14498"/>
                    <a:pt x="3600" y="14498"/>
                  </a:cubicBezTo>
                  <a:lnTo>
                    <a:pt x="14527" y="14498"/>
                  </a:lnTo>
                  <a:lnTo>
                    <a:pt x="14527" y="3600"/>
                  </a:lnTo>
                  <a:cubicBezTo>
                    <a:pt x="14527" y="1613"/>
                    <a:pt x="16139" y="0"/>
                    <a:pt x="18127" y="0"/>
                  </a:cubicBezTo>
                  <a:cubicBezTo>
                    <a:pt x="20115" y="0"/>
                    <a:pt x="21727" y="1613"/>
                    <a:pt x="21727" y="3601"/>
                  </a:cubicBezTo>
                  <a:lnTo>
                    <a:pt x="21727" y="14498"/>
                  </a:lnTo>
                  <a:lnTo>
                    <a:pt x="32400" y="14498"/>
                  </a:lnTo>
                  <a:cubicBezTo>
                    <a:pt x="34387" y="14498"/>
                    <a:pt x="36000" y="16110"/>
                    <a:pt x="36000" y="18098"/>
                  </a:cubicBezTo>
                  <a:cubicBezTo>
                    <a:pt x="36000" y="20086"/>
                    <a:pt x="34387" y="21698"/>
                    <a:pt x="32400" y="21698"/>
                  </a:cubicBezTo>
                  <a:lnTo>
                    <a:pt x="21727" y="21698"/>
                  </a:lnTo>
                  <a:lnTo>
                    <a:pt x="21727" y="32401"/>
                  </a:lnTo>
                  <a:cubicBezTo>
                    <a:pt x="21727" y="34388"/>
                    <a:pt x="20115" y="36001"/>
                    <a:pt x="18127" y="36001"/>
                  </a:cubicBezTo>
                  <a:cubicBezTo>
                    <a:pt x="16139" y="36001"/>
                    <a:pt x="14527" y="34389"/>
                    <a:pt x="14527" y="32401"/>
                  </a:cubicBezTo>
                  <a:lnTo>
                    <a:pt x="14527" y="21698"/>
                  </a:lnTo>
                  <a:lnTo>
                    <a:pt x="3600" y="21698"/>
                  </a:lnTo>
                  <a:cubicBezTo>
                    <a:pt x="1613" y="21698"/>
                    <a:pt x="0" y="20086"/>
                    <a:pt x="0" y="1809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grpSp>
      <p:grpSp>
        <p:nvGrpSpPr>
          <p:cNvPr id="106" name="组合 105"/>
          <p:cNvGrpSpPr/>
          <p:nvPr/>
        </p:nvGrpSpPr>
        <p:grpSpPr>
          <a:xfrm>
            <a:off x="7060147" y="3452908"/>
            <a:ext cx="936000" cy="936000"/>
            <a:chOff x="2922184" y="3264669"/>
            <a:chExt cx="604482" cy="604481"/>
          </a:xfrm>
        </p:grpSpPr>
        <p:sp>
          <p:nvSpPr>
            <p:cNvPr id="107" name="椭圆 106"/>
            <p:cNvSpPr/>
            <p:nvPr>
              <p:custDataLst>
                <p:tags r:id="rId35"/>
              </p:custDataLst>
            </p:nvPr>
          </p:nvSpPr>
          <p:spPr>
            <a:xfrm>
              <a:off x="2922184" y="3264669"/>
              <a:ext cx="604482" cy="604481"/>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pic>
          <p:nvPicPr>
            <p:cNvPr id="108" name="图形 107"/>
            <p:cNvPicPr>
              <a:picLocks noChangeAspect="1"/>
            </p:cNvPicPr>
            <p:nvPr>
              <p:custDataLst>
                <p:tags r:id="rId36"/>
              </p:custDataLst>
            </p:nvPr>
          </p:nvPicPr>
          <p:blipFill>
            <a:blip r:embed="rId37" cstate="email">
              <a:extLst>
                <a:ext uri="{96DAC541-7B7A-43D3-8B79-37D633B846F1}">
                  <asvg:svgBlip xmlns:asvg="http://schemas.microsoft.com/office/drawing/2016/SVG/main" r:embed="rId38"/>
                </a:ext>
              </a:extLst>
            </a:blip>
            <a:stretch>
              <a:fillRect/>
            </a:stretch>
          </p:blipFill>
          <p:spPr>
            <a:xfrm>
              <a:off x="3112049" y="3449680"/>
              <a:ext cx="246840" cy="246839"/>
            </a:xfrm>
            <a:prstGeom prst="rect">
              <a:avLst/>
            </a:prstGeom>
          </p:spPr>
        </p:pic>
        <p:sp>
          <p:nvSpPr>
            <p:cNvPr id="109" name="椭圆 108"/>
            <p:cNvSpPr/>
            <p:nvPr>
              <p:custDataLst>
                <p:tags r:id="rId39"/>
              </p:custDataLst>
            </p:nvPr>
          </p:nvSpPr>
          <p:spPr>
            <a:xfrm>
              <a:off x="3133758" y="3377866"/>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0" name="椭圆 109"/>
            <p:cNvSpPr/>
            <p:nvPr>
              <p:custDataLst>
                <p:tags r:id="rId40"/>
              </p:custDataLst>
            </p:nvPr>
          </p:nvSpPr>
          <p:spPr>
            <a:xfrm>
              <a:off x="3365908" y="3440443"/>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1" name="星形: 四角 110"/>
            <p:cNvSpPr/>
            <p:nvPr>
              <p:custDataLst>
                <p:tags r:id="rId41"/>
              </p:custDataLst>
            </p:nvPr>
          </p:nvSpPr>
          <p:spPr>
            <a:xfrm>
              <a:off x="3011839" y="3436810"/>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2" name="任意多边形: 形状 111"/>
            <p:cNvSpPr/>
            <p:nvPr>
              <p:custDataLst>
                <p:tags r:id="rId42"/>
              </p:custDataLst>
            </p:nvPr>
          </p:nvSpPr>
          <p:spPr>
            <a:xfrm rot="2700000">
              <a:off x="3366533" y="3575719"/>
              <a:ext cx="36000" cy="36001"/>
            </a:xfrm>
            <a:custGeom>
              <a:avLst/>
              <a:gdLst>
                <a:gd name="connsiteX0" fmla="*/ 0 w 36000"/>
                <a:gd name="connsiteY0" fmla="*/ 18097 h 36001"/>
                <a:gd name="connsiteX1" fmla="*/ 3600 w 36000"/>
                <a:gd name="connsiteY1" fmla="*/ 14497 h 36001"/>
                <a:gd name="connsiteX2" fmla="*/ 14526 w 36000"/>
                <a:gd name="connsiteY2" fmla="*/ 14497 h 36001"/>
                <a:gd name="connsiteX3" fmla="*/ 14526 w 36000"/>
                <a:gd name="connsiteY3" fmla="*/ 3600 h 36001"/>
                <a:gd name="connsiteX4" fmla="*/ 18126 w 36000"/>
                <a:gd name="connsiteY4" fmla="*/ 0 h 36001"/>
                <a:gd name="connsiteX5" fmla="*/ 21726 w 36000"/>
                <a:gd name="connsiteY5" fmla="*/ 3600 h 36001"/>
                <a:gd name="connsiteX6" fmla="*/ 21726 w 36000"/>
                <a:gd name="connsiteY6" fmla="*/ 14497 h 36001"/>
                <a:gd name="connsiteX7" fmla="*/ 32400 w 36000"/>
                <a:gd name="connsiteY7" fmla="*/ 14497 h 36001"/>
                <a:gd name="connsiteX8" fmla="*/ 36000 w 36000"/>
                <a:gd name="connsiteY8" fmla="*/ 18097 h 36001"/>
                <a:gd name="connsiteX9" fmla="*/ 32400 w 36000"/>
                <a:gd name="connsiteY9" fmla="*/ 21697 h 36001"/>
                <a:gd name="connsiteX10" fmla="*/ 21726 w 36000"/>
                <a:gd name="connsiteY10" fmla="*/ 21697 h 36001"/>
                <a:gd name="connsiteX11" fmla="*/ 21726 w 36000"/>
                <a:gd name="connsiteY11" fmla="*/ 32401 h 36001"/>
                <a:gd name="connsiteX12" fmla="*/ 18126 w 36000"/>
                <a:gd name="connsiteY12" fmla="*/ 36001 h 36001"/>
                <a:gd name="connsiteX13" fmla="*/ 14526 w 36000"/>
                <a:gd name="connsiteY13" fmla="*/ 32401 h 36001"/>
                <a:gd name="connsiteX14" fmla="*/ 14526 w 36000"/>
                <a:gd name="connsiteY14" fmla="*/ 21697 h 36001"/>
                <a:gd name="connsiteX15" fmla="*/ 3600 w 36000"/>
                <a:gd name="connsiteY15" fmla="*/ 21697 h 36001"/>
                <a:gd name="connsiteX16" fmla="*/ 0 w 36000"/>
                <a:gd name="connsiteY16" fmla="*/ 18097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97"/>
                  </a:moveTo>
                  <a:cubicBezTo>
                    <a:pt x="0" y="16109"/>
                    <a:pt x="1613" y="14497"/>
                    <a:pt x="3600" y="14497"/>
                  </a:cubicBezTo>
                  <a:lnTo>
                    <a:pt x="14526" y="14497"/>
                  </a:lnTo>
                  <a:lnTo>
                    <a:pt x="14526" y="3600"/>
                  </a:lnTo>
                  <a:cubicBezTo>
                    <a:pt x="14526" y="1613"/>
                    <a:pt x="16138" y="0"/>
                    <a:pt x="18126" y="0"/>
                  </a:cubicBezTo>
                  <a:cubicBezTo>
                    <a:pt x="20114" y="0"/>
                    <a:pt x="21726" y="1613"/>
                    <a:pt x="21726" y="3600"/>
                  </a:cubicBezTo>
                  <a:lnTo>
                    <a:pt x="21726" y="14497"/>
                  </a:lnTo>
                  <a:lnTo>
                    <a:pt x="32400" y="14497"/>
                  </a:lnTo>
                  <a:cubicBezTo>
                    <a:pt x="34387" y="14497"/>
                    <a:pt x="36000" y="16109"/>
                    <a:pt x="36000" y="18097"/>
                  </a:cubicBezTo>
                  <a:cubicBezTo>
                    <a:pt x="36000" y="20085"/>
                    <a:pt x="34387" y="21697"/>
                    <a:pt x="32400" y="21697"/>
                  </a:cubicBezTo>
                  <a:lnTo>
                    <a:pt x="21726" y="21697"/>
                  </a:lnTo>
                  <a:lnTo>
                    <a:pt x="21726" y="32401"/>
                  </a:lnTo>
                  <a:cubicBezTo>
                    <a:pt x="21726" y="34388"/>
                    <a:pt x="20114" y="36001"/>
                    <a:pt x="18126" y="36001"/>
                  </a:cubicBezTo>
                  <a:cubicBezTo>
                    <a:pt x="16138" y="36001"/>
                    <a:pt x="14526" y="34388"/>
                    <a:pt x="14526" y="32401"/>
                  </a:cubicBezTo>
                  <a:lnTo>
                    <a:pt x="14526" y="21697"/>
                  </a:lnTo>
                  <a:lnTo>
                    <a:pt x="3600" y="21697"/>
                  </a:lnTo>
                  <a:cubicBezTo>
                    <a:pt x="1613" y="21697"/>
                    <a:pt x="0" y="20085"/>
                    <a:pt x="0" y="180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grpSp>
      <p:grpSp>
        <p:nvGrpSpPr>
          <p:cNvPr id="113" name="组合 112"/>
          <p:cNvGrpSpPr/>
          <p:nvPr/>
        </p:nvGrpSpPr>
        <p:grpSpPr>
          <a:xfrm>
            <a:off x="3978122" y="3379742"/>
            <a:ext cx="936000" cy="936000"/>
            <a:chOff x="2927560" y="2081721"/>
            <a:chExt cx="604482" cy="604482"/>
          </a:xfrm>
        </p:grpSpPr>
        <p:sp>
          <p:nvSpPr>
            <p:cNvPr id="114" name="椭圆 113"/>
            <p:cNvSpPr/>
            <p:nvPr>
              <p:custDataLst>
                <p:tags r:id="rId43"/>
              </p:custDataLst>
            </p:nvPr>
          </p:nvSpPr>
          <p:spPr>
            <a:xfrm>
              <a:off x="2927560" y="2081721"/>
              <a:ext cx="604482" cy="604482"/>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115" name="椭圆 114"/>
            <p:cNvSpPr/>
            <p:nvPr>
              <p:custDataLst>
                <p:tags r:id="rId44"/>
              </p:custDataLst>
            </p:nvPr>
          </p:nvSpPr>
          <p:spPr>
            <a:xfrm>
              <a:off x="3158523" y="2208898"/>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6" name="椭圆 115"/>
            <p:cNvSpPr/>
            <p:nvPr>
              <p:custDataLst>
                <p:tags r:id="rId45"/>
              </p:custDataLst>
            </p:nvPr>
          </p:nvSpPr>
          <p:spPr>
            <a:xfrm>
              <a:off x="3394483" y="2414350"/>
              <a:ext cx="18000" cy="18000"/>
            </a:xfrm>
            <a:prstGeom prst="ellipse">
              <a:avLst/>
            </a:pr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117" name="星形: 四角 116"/>
            <p:cNvSpPr/>
            <p:nvPr>
              <p:custDataLst>
                <p:tags r:id="rId46"/>
              </p:custDataLst>
            </p:nvPr>
          </p:nvSpPr>
          <p:spPr>
            <a:xfrm>
              <a:off x="3011839" y="2260222"/>
              <a:ext cx="72000" cy="720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8" name="任意多边形: 形状 117"/>
            <p:cNvSpPr/>
            <p:nvPr>
              <p:custDataLst>
                <p:tags r:id="rId47"/>
              </p:custDataLst>
            </p:nvPr>
          </p:nvSpPr>
          <p:spPr>
            <a:xfrm rot="2700000">
              <a:off x="3315059" y="2522972"/>
              <a:ext cx="36000" cy="36001"/>
            </a:xfrm>
            <a:custGeom>
              <a:avLst/>
              <a:gdLst>
                <a:gd name="connsiteX0" fmla="*/ 0 w 36000"/>
                <a:gd name="connsiteY0" fmla="*/ 18074 h 36001"/>
                <a:gd name="connsiteX1" fmla="*/ 3600 w 36000"/>
                <a:gd name="connsiteY1" fmla="*/ 14474 h 36001"/>
                <a:gd name="connsiteX2" fmla="*/ 14503 w 36000"/>
                <a:gd name="connsiteY2" fmla="*/ 14474 h 36001"/>
                <a:gd name="connsiteX3" fmla="*/ 14503 w 36000"/>
                <a:gd name="connsiteY3" fmla="*/ 3600 h 36001"/>
                <a:gd name="connsiteX4" fmla="*/ 18103 w 36000"/>
                <a:gd name="connsiteY4" fmla="*/ 0 h 36001"/>
                <a:gd name="connsiteX5" fmla="*/ 21703 w 36000"/>
                <a:gd name="connsiteY5" fmla="*/ 3600 h 36001"/>
                <a:gd name="connsiteX6" fmla="*/ 21703 w 36000"/>
                <a:gd name="connsiteY6" fmla="*/ 14474 h 36001"/>
                <a:gd name="connsiteX7" fmla="*/ 32400 w 36000"/>
                <a:gd name="connsiteY7" fmla="*/ 14474 h 36001"/>
                <a:gd name="connsiteX8" fmla="*/ 36000 w 36000"/>
                <a:gd name="connsiteY8" fmla="*/ 18074 h 36001"/>
                <a:gd name="connsiteX9" fmla="*/ 32400 w 36000"/>
                <a:gd name="connsiteY9" fmla="*/ 21674 h 36001"/>
                <a:gd name="connsiteX10" fmla="*/ 21703 w 36000"/>
                <a:gd name="connsiteY10" fmla="*/ 21674 h 36001"/>
                <a:gd name="connsiteX11" fmla="*/ 21703 w 36000"/>
                <a:gd name="connsiteY11" fmla="*/ 32401 h 36001"/>
                <a:gd name="connsiteX12" fmla="*/ 18103 w 36000"/>
                <a:gd name="connsiteY12" fmla="*/ 36001 h 36001"/>
                <a:gd name="connsiteX13" fmla="*/ 14503 w 36000"/>
                <a:gd name="connsiteY13" fmla="*/ 32401 h 36001"/>
                <a:gd name="connsiteX14" fmla="*/ 14503 w 36000"/>
                <a:gd name="connsiteY14" fmla="*/ 21674 h 36001"/>
                <a:gd name="connsiteX15" fmla="*/ 3600 w 36000"/>
                <a:gd name="connsiteY15" fmla="*/ 21674 h 36001"/>
                <a:gd name="connsiteX16" fmla="*/ 0 w 36000"/>
                <a:gd name="connsiteY16" fmla="*/ 18074 h 3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00" h="36001">
                  <a:moveTo>
                    <a:pt x="0" y="18074"/>
                  </a:moveTo>
                  <a:cubicBezTo>
                    <a:pt x="0" y="16086"/>
                    <a:pt x="1613" y="14474"/>
                    <a:pt x="3600" y="14474"/>
                  </a:cubicBezTo>
                  <a:lnTo>
                    <a:pt x="14503" y="14474"/>
                  </a:lnTo>
                  <a:lnTo>
                    <a:pt x="14503" y="3600"/>
                  </a:lnTo>
                  <a:cubicBezTo>
                    <a:pt x="14503" y="1613"/>
                    <a:pt x="16115" y="0"/>
                    <a:pt x="18103" y="0"/>
                  </a:cubicBezTo>
                  <a:cubicBezTo>
                    <a:pt x="20091" y="0"/>
                    <a:pt x="21703" y="1613"/>
                    <a:pt x="21703" y="3600"/>
                  </a:cubicBezTo>
                  <a:lnTo>
                    <a:pt x="21703" y="14474"/>
                  </a:lnTo>
                  <a:lnTo>
                    <a:pt x="32400" y="14474"/>
                  </a:lnTo>
                  <a:cubicBezTo>
                    <a:pt x="34387" y="14474"/>
                    <a:pt x="36000" y="16086"/>
                    <a:pt x="36000" y="18074"/>
                  </a:cubicBezTo>
                  <a:cubicBezTo>
                    <a:pt x="36000" y="20062"/>
                    <a:pt x="34387" y="21674"/>
                    <a:pt x="32400" y="21674"/>
                  </a:cubicBezTo>
                  <a:lnTo>
                    <a:pt x="21703" y="21674"/>
                  </a:lnTo>
                  <a:lnTo>
                    <a:pt x="21703" y="32401"/>
                  </a:lnTo>
                  <a:cubicBezTo>
                    <a:pt x="21703" y="34389"/>
                    <a:pt x="20091" y="36001"/>
                    <a:pt x="18103" y="36001"/>
                  </a:cubicBezTo>
                  <a:cubicBezTo>
                    <a:pt x="16115" y="36001"/>
                    <a:pt x="14503" y="34389"/>
                    <a:pt x="14503" y="32401"/>
                  </a:cubicBezTo>
                  <a:lnTo>
                    <a:pt x="14503" y="21674"/>
                  </a:lnTo>
                  <a:lnTo>
                    <a:pt x="3600" y="21674"/>
                  </a:lnTo>
                  <a:cubicBezTo>
                    <a:pt x="1613" y="21674"/>
                    <a:pt x="0" y="20062"/>
                    <a:pt x="0" y="180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sp>
          <p:nvSpPr>
            <p:cNvPr id="119" name="图形 300"/>
            <p:cNvSpPr/>
            <p:nvPr>
              <p:custDataLst>
                <p:tags r:id="rId48"/>
              </p:custDataLst>
            </p:nvPr>
          </p:nvSpPr>
          <p:spPr>
            <a:xfrm>
              <a:off x="3108707" y="2249163"/>
              <a:ext cx="233451" cy="237342"/>
            </a:xfrm>
            <a:custGeom>
              <a:avLst/>
              <a:gdLst>
                <a:gd name="connsiteX0" fmla="*/ 285750 w 571500"/>
                <a:gd name="connsiteY0" fmla="*/ 438150 h 581025"/>
                <a:gd name="connsiteX1" fmla="*/ 95250 w 571500"/>
                <a:gd name="connsiteY1" fmla="*/ 581025 h 581025"/>
                <a:gd name="connsiteX2" fmla="*/ 171450 w 571500"/>
                <a:gd name="connsiteY2" fmla="*/ 352425 h 581025"/>
                <a:gd name="connsiteX3" fmla="*/ 0 w 571500"/>
                <a:gd name="connsiteY3" fmla="*/ 219075 h 581025"/>
                <a:gd name="connsiteX4" fmla="*/ 209550 w 571500"/>
                <a:gd name="connsiteY4" fmla="*/ 219075 h 581025"/>
                <a:gd name="connsiteX5" fmla="*/ 285750 w 571500"/>
                <a:gd name="connsiteY5" fmla="*/ 0 h 581025"/>
                <a:gd name="connsiteX6" fmla="*/ 361950 w 571500"/>
                <a:gd name="connsiteY6" fmla="*/ 219075 h 581025"/>
                <a:gd name="connsiteX7" fmla="*/ 571500 w 571500"/>
                <a:gd name="connsiteY7" fmla="*/ 219075 h 581025"/>
                <a:gd name="connsiteX8" fmla="*/ 400050 w 571500"/>
                <a:gd name="connsiteY8" fmla="*/ 352425 h 581025"/>
                <a:gd name="connsiteX9" fmla="*/ 476250 w 571500"/>
                <a:gd name="connsiteY9" fmla="*/ 5810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81025">
                  <a:moveTo>
                    <a:pt x="285750" y="438150"/>
                  </a:moveTo>
                  <a:lnTo>
                    <a:pt x="95250" y="581025"/>
                  </a:lnTo>
                  <a:lnTo>
                    <a:pt x="171450" y="352425"/>
                  </a:lnTo>
                  <a:lnTo>
                    <a:pt x="0" y="219075"/>
                  </a:lnTo>
                  <a:lnTo>
                    <a:pt x="209550" y="219075"/>
                  </a:lnTo>
                  <a:lnTo>
                    <a:pt x="285750" y="0"/>
                  </a:lnTo>
                  <a:lnTo>
                    <a:pt x="361950" y="219075"/>
                  </a:lnTo>
                  <a:lnTo>
                    <a:pt x="571500" y="219075"/>
                  </a:lnTo>
                  <a:lnTo>
                    <a:pt x="400050" y="352425"/>
                  </a:lnTo>
                  <a:lnTo>
                    <a:pt x="476250" y="581025"/>
                  </a:lnTo>
                  <a:close/>
                </a:path>
              </a:pathLst>
            </a:custGeom>
            <a:noFill/>
            <a:ln w="12700" cap="flat">
              <a:solidFill>
                <a:schemeClr val="bg1"/>
              </a:solidFill>
              <a:prstDash val="solid"/>
              <a:miter/>
            </a:ln>
          </p:spPr>
          <p:txBody>
            <a:bodyPr rtlCol="0" anchor="ctr"/>
            <a:p>
              <a:endParaRPr lang="en-US" dirty="0"/>
            </a:p>
          </p:txBody>
        </p:sp>
      </p:grpSp>
      <p:grpSp>
        <p:nvGrpSpPr>
          <p:cNvPr id="120" name="组合 119"/>
          <p:cNvGrpSpPr/>
          <p:nvPr/>
        </p:nvGrpSpPr>
        <p:grpSpPr>
          <a:xfrm>
            <a:off x="6637352" y="5021661"/>
            <a:ext cx="936000" cy="936000"/>
            <a:chOff x="9940270" y="4046837"/>
            <a:chExt cx="469092" cy="469092"/>
          </a:xfrm>
        </p:grpSpPr>
        <p:grpSp>
          <p:nvGrpSpPr>
            <p:cNvPr id="121" name="组合 120"/>
            <p:cNvGrpSpPr/>
            <p:nvPr/>
          </p:nvGrpSpPr>
          <p:grpSpPr>
            <a:xfrm>
              <a:off x="9940270" y="4046837"/>
              <a:ext cx="469092" cy="469092"/>
              <a:chOff x="7784677" y="3630188"/>
              <a:chExt cx="754188" cy="754188"/>
            </a:xfrm>
          </p:grpSpPr>
          <p:sp>
            <p:nvSpPr>
              <p:cNvPr id="135" name="椭圆 134"/>
              <p:cNvSpPr/>
              <p:nvPr>
                <p:custDataLst>
                  <p:tags r:id="rId49"/>
                </p:custDataLst>
              </p:nvPr>
            </p:nvSpPr>
            <p:spPr>
              <a:xfrm>
                <a:off x="7784677" y="3630188"/>
                <a:ext cx="754188" cy="754188"/>
              </a:xfrm>
              <a:prstGeom prst="ellipse">
                <a:avLst/>
              </a:prstGeom>
              <a:gradFill>
                <a:gsLst>
                  <a:gs pos="100000">
                    <a:srgbClr val="3491D0"/>
                  </a:gs>
                  <a:gs pos="0">
                    <a:srgbClr val="6BBE86"/>
                  </a:gs>
                </a:gsLst>
                <a:lin ang="1800000" scaled="0"/>
              </a:gradFill>
              <a:ln>
                <a:noFill/>
              </a:ln>
              <a:effectLst>
                <a:outerShdw blurRad="228600" dist="76200" dir="5400000" algn="t" rotWithShape="0">
                  <a:srgbClr val="2B81BB">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grpSp>
          <p:nvGrpSpPr>
            <p:cNvPr id="122" name="组合 121"/>
            <p:cNvGrpSpPr/>
            <p:nvPr/>
          </p:nvGrpSpPr>
          <p:grpSpPr>
            <a:xfrm>
              <a:off x="10009858" y="4136347"/>
              <a:ext cx="311494" cy="238931"/>
              <a:chOff x="8879676" y="2473658"/>
              <a:chExt cx="401398" cy="307892"/>
            </a:xfrm>
            <a:solidFill>
              <a:schemeClr val="bg1"/>
            </a:solidFill>
          </p:grpSpPr>
          <p:sp>
            <p:nvSpPr>
              <p:cNvPr id="129" name="椭圆 128"/>
              <p:cNvSpPr/>
              <p:nvPr>
                <p:custDataLst>
                  <p:tags r:id="rId50"/>
                </p:custDataLst>
              </p:nvPr>
            </p:nvSpPr>
            <p:spPr>
              <a:xfrm>
                <a:off x="8990562" y="2473658"/>
                <a:ext cx="17999" cy="17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0" name="椭圆 129"/>
              <p:cNvSpPr/>
              <p:nvPr>
                <p:custDataLst>
                  <p:tags r:id="rId51"/>
                </p:custDataLst>
              </p:nvPr>
            </p:nvSpPr>
            <p:spPr>
              <a:xfrm>
                <a:off x="9258116" y="2596273"/>
                <a:ext cx="17999" cy="17999"/>
              </a:xfrm>
              <a:prstGeom prst="ellipse">
                <a:avLst/>
              </a:prstGeom>
              <a:grp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1" name="星形: 四角 130"/>
              <p:cNvSpPr/>
              <p:nvPr>
                <p:custDataLst>
                  <p:tags r:id="rId52"/>
                </p:custDataLst>
              </p:nvPr>
            </p:nvSpPr>
            <p:spPr>
              <a:xfrm>
                <a:off x="8879676" y="2520956"/>
                <a:ext cx="72002" cy="72001"/>
              </a:xfrm>
              <a:prstGeom prst="star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grpSp>
            <p:nvGrpSpPr>
              <p:cNvPr id="132" name="组合 131"/>
              <p:cNvGrpSpPr/>
              <p:nvPr/>
            </p:nvGrpSpPr>
            <p:grpSpPr>
              <a:xfrm>
                <a:off x="9245074" y="2745550"/>
                <a:ext cx="36000" cy="36000"/>
                <a:chOff x="9046713" y="2395494"/>
                <a:chExt cx="36001" cy="36000"/>
              </a:xfrm>
              <a:grpFill/>
            </p:grpSpPr>
            <p:sp>
              <p:nvSpPr>
                <p:cNvPr id="133" name="矩形: 圆角 132"/>
                <p:cNvSpPr/>
                <p:nvPr>
                  <p:custDataLst>
                    <p:tags r:id="rId53"/>
                  </p:custDataLst>
                </p:nvPr>
              </p:nvSpPr>
              <p:spPr>
                <a:xfrm rot="2700000">
                  <a:off x="9046606" y="2409894"/>
                  <a:ext cx="36000" cy="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矩形: 圆角 133"/>
                <p:cNvSpPr/>
                <p:nvPr>
                  <p:custDataLst>
                    <p:tags r:id="rId54"/>
                  </p:custDataLst>
                </p:nvPr>
              </p:nvSpPr>
              <p:spPr>
                <a:xfrm rot="18900000" flipH="1">
                  <a:off x="9046713" y="2409907"/>
                  <a:ext cx="36001" cy="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grpSp>
          <p:nvGrpSpPr>
            <p:cNvPr id="123" name="图形 244"/>
            <p:cNvGrpSpPr/>
            <p:nvPr/>
          </p:nvGrpSpPr>
          <p:grpSpPr>
            <a:xfrm>
              <a:off x="10066178" y="4180229"/>
              <a:ext cx="189548" cy="189548"/>
              <a:chOff x="3626735" y="4889338"/>
              <a:chExt cx="609600" cy="609600"/>
            </a:xfrm>
          </p:grpSpPr>
          <p:sp>
            <p:nvSpPr>
              <p:cNvPr id="7" name="任意多边形: 形状 123"/>
              <p:cNvSpPr/>
              <p:nvPr>
                <p:custDataLst>
                  <p:tags r:id="rId55"/>
                </p:custDataLst>
              </p:nvPr>
            </p:nvSpPr>
            <p:spPr>
              <a:xfrm>
                <a:off x="3998210" y="4898863"/>
                <a:ext cx="228600" cy="228600"/>
              </a:xfrm>
              <a:custGeom>
                <a:avLst/>
                <a:gdLst>
                  <a:gd name="connsiteX0" fmla="*/ 228600 w 228600"/>
                  <a:gd name="connsiteY0" fmla="*/ 114300 h 228600"/>
                  <a:gd name="connsiteX1" fmla="*/ 114300 w 228600"/>
                  <a:gd name="connsiteY1" fmla="*/ 228600 h 228600"/>
                  <a:gd name="connsiteX2" fmla="*/ 0 w 228600"/>
                  <a:gd name="connsiteY2" fmla="*/ 114300 h 228600"/>
                  <a:gd name="connsiteX3" fmla="*/ 114300 w 228600"/>
                  <a:gd name="connsiteY3" fmla="*/ 0 h 228600"/>
                  <a:gd name="connsiteX4" fmla="*/ 228600 w 228600"/>
                  <a:gd name="connsiteY4" fmla="*/ 1143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228600">
                    <a:moveTo>
                      <a:pt x="228600" y="114300"/>
                    </a:moveTo>
                    <a:cubicBezTo>
                      <a:pt x="228600" y="177426"/>
                      <a:pt x="177426" y="228600"/>
                      <a:pt x="114300" y="228600"/>
                    </a:cubicBezTo>
                    <a:cubicBezTo>
                      <a:pt x="51174" y="228600"/>
                      <a:pt x="0" y="177426"/>
                      <a:pt x="0" y="114300"/>
                    </a:cubicBezTo>
                    <a:cubicBezTo>
                      <a:pt x="0" y="51174"/>
                      <a:pt x="51174" y="0"/>
                      <a:pt x="114300" y="0"/>
                    </a:cubicBezTo>
                    <a:cubicBezTo>
                      <a:pt x="177426" y="0"/>
                      <a:pt x="228600" y="51174"/>
                      <a:pt x="228600" y="114300"/>
                    </a:cubicBezTo>
                    <a:close/>
                  </a:path>
                </a:pathLst>
              </a:custGeom>
              <a:noFill/>
              <a:ln w="12700" cap="flat">
                <a:solidFill>
                  <a:schemeClr val="bg1"/>
                </a:solidFill>
                <a:prstDash val="solid"/>
                <a:miter/>
              </a:ln>
            </p:spPr>
            <p:txBody>
              <a:bodyPr rtlCol="0" anchor="ctr"/>
              <a:p>
                <a:endParaRPr lang="en-US"/>
              </a:p>
            </p:txBody>
          </p:sp>
          <p:sp>
            <p:nvSpPr>
              <p:cNvPr id="125" name="任意多边形: 形状 124"/>
              <p:cNvSpPr/>
              <p:nvPr>
                <p:custDataLst>
                  <p:tags r:id="rId56"/>
                </p:custDataLst>
              </p:nvPr>
            </p:nvSpPr>
            <p:spPr>
              <a:xfrm>
                <a:off x="3636260" y="5194138"/>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noFill/>
              <a:ln w="12700" cap="flat">
                <a:solidFill>
                  <a:schemeClr val="bg1"/>
                </a:solidFill>
                <a:prstDash val="solid"/>
                <a:miter/>
              </a:ln>
            </p:spPr>
            <p:txBody>
              <a:bodyPr rtlCol="0" anchor="ctr"/>
              <a:p>
                <a:endParaRPr lang="en-US"/>
              </a:p>
            </p:txBody>
          </p:sp>
          <p:sp>
            <p:nvSpPr>
              <p:cNvPr id="8" name="任意多边形: 形状 125"/>
              <p:cNvSpPr/>
              <p:nvPr>
                <p:custDataLst>
                  <p:tags r:id="rId57"/>
                </p:custDataLst>
              </p:nvPr>
            </p:nvSpPr>
            <p:spPr>
              <a:xfrm>
                <a:off x="4007735" y="5337013"/>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noFill/>
              <a:ln w="12700" cap="flat">
                <a:solidFill>
                  <a:schemeClr val="bg1"/>
                </a:solidFill>
                <a:prstDash val="solid"/>
                <a:miter/>
              </a:ln>
            </p:spPr>
            <p:txBody>
              <a:bodyPr rtlCol="0" anchor="ctr"/>
              <a:p>
                <a:endParaRPr lang="en-US"/>
              </a:p>
            </p:txBody>
          </p:sp>
          <p:sp>
            <p:nvSpPr>
              <p:cNvPr id="127" name="任意多边形: 形状 126"/>
              <p:cNvSpPr/>
              <p:nvPr>
                <p:custDataLst>
                  <p:tags r:id="rId58"/>
                </p:custDataLst>
              </p:nvPr>
            </p:nvSpPr>
            <p:spPr>
              <a:xfrm>
                <a:off x="3817235" y="5327488"/>
                <a:ext cx="190500" cy="76200"/>
              </a:xfrm>
              <a:custGeom>
                <a:avLst/>
                <a:gdLst>
                  <a:gd name="connsiteX0" fmla="*/ 190500 w 190500"/>
                  <a:gd name="connsiteY0" fmla="*/ 76200 h 76200"/>
                  <a:gd name="connsiteX1" fmla="*/ 0 w 190500"/>
                  <a:gd name="connsiteY1" fmla="*/ 0 h 76200"/>
                </a:gdLst>
                <a:ahLst/>
                <a:cxnLst>
                  <a:cxn ang="0">
                    <a:pos x="connsiteX0" y="connsiteY0"/>
                  </a:cxn>
                  <a:cxn ang="0">
                    <a:pos x="connsiteX1" y="connsiteY1"/>
                  </a:cxn>
                </a:cxnLst>
                <a:rect l="l" t="t" r="r" b="b"/>
                <a:pathLst>
                  <a:path w="190500" h="76200">
                    <a:moveTo>
                      <a:pt x="190500" y="76200"/>
                    </a:moveTo>
                    <a:lnTo>
                      <a:pt x="0" y="0"/>
                    </a:lnTo>
                  </a:path>
                </a:pathLst>
              </a:custGeom>
              <a:ln w="12700" cap="flat">
                <a:solidFill>
                  <a:schemeClr val="bg1"/>
                </a:solidFill>
                <a:prstDash val="solid"/>
                <a:miter/>
              </a:ln>
            </p:spPr>
            <p:txBody>
              <a:bodyPr rtlCol="0" anchor="ctr"/>
              <a:p>
                <a:endParaRPr lang="en-US"/>
              </a:p>
            </p:txBody>
          </p:sp>
          <p:sp>
            <p:nvSpPr>
              <p:cNvPr id="128" name="任意多边形: 形状 127"/>
              <p:cNvSpPr/>
              <p:nvPr>
                <p:custDataLst>
                  <p:tags r:id="rId59"/>
                </p:custDataLst>
              </p:nvPr>
            </p:nvSpPr>
            <p:spPr>
              <a:xfrm>
                <a:off x="3807710" y="5089363"/>
                <a:ext cx="209550" cy="133350"/>
              </a:xfrm>
              <a:custGeom>
                <a:avLst/>
                <a:gdLst>
                  <a:gd name="connsiteX0" fmla="*/ 0 w 209550"/>
                  <a:gd name="connsiteY0" fmla="*/ 133350 h 133350"/>
                  <a:gd name="connsiteX1" fmla="*/ 209550 w 209550"/>
                  <a:gd name="connsiteY1" fmla="*/ 0 h 133350"/>
                </a:gdLst>
                <a:ahLst/>
                <a:cxnLst>
                  <a:cxn ang="0">
                    <a:pos x="connsiteX0" y="connsiteY0"/>
                  </a:cxn>
                  <a:cxn ang="0">
                    <a:pos x="connsiteX1" y="connsiteY1"/>
                  </a:cxn>
                </a:cxnLst>
                <a:rect l="l" t="t" r="r" b="b"/>
                <a:pathLst>
                  <a:path w="209550" h="133350">
                    <a:moveTo>
                      <a:pt x="0" y="133350"/>
                    </a:moveTo>
                    <a:lnTo>
                      <a:pt x="209550" y="0"/>
                    </a:lnTo>
                  </a:path>
                </a:pathLst>
              </a:custGeom>
              <a:ln w="12700" cap="flat">
                <a:solidFill>
                  <a:schemeClr val="bg1"/>
                </a:solidFill>
                <a:prstDash val="solid"/>
                <a:miter/>
              </a:ln>
            </p:spPr>
            <p:txBody>
              <a:bodyPr rtlCol="0" anchor="ctr"/>
              <a:p>
                <a:endParaRPr lang="en-US"/>
              </a:p>
            </p:txBody>
          </p:sp>
        </p:grpSp>
      </p:grpSp>
      <p:sp>
        <p:nvSpPr>
          <p:cNvPr id="11" name="文本框 10"/>
          <p:cNvSpPr txBox="1"/>
          <p:nvPr>
            <p:custDataLst>
              <p:tags r:id="rId60"/>
            </p:custDataLst>
          </p:nvPr>
        </p:nvSpPr>
        <p:spPr>
          <a:xfrm>
            <a:off x="374015" y="3246120"/>
            <a:ext cx="4138295"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★学无止境：</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rPr>
              <a:t>守</a:t>
            </a:r>
            <a:r>
              <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rPr>
              <a:t>耕我们的空杯心态</a:t>
            </a:r>
            <a:endPar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endParaRPr>
          </a:p>
        </p:txBody>
      </p:sp>
      <p:sp>
        <p:nvSpPr>
          <p:cNvPr id="12" name="文本框 11"/>
          <p:cNvSpPr txBox="1"/>
          <p:nvPr>
            <p:custDataLst>
              <p:tags r:id="rId61"/>
            </p:custDataLst>
          </p:nvPr>
        </p:nvSpPr>
        <p:spPr>
          <a:xfrm>
            <a:off x="7726045" y="3053715"/>
            <a:ext cx="4667250"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★脚踏实地：</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 </a:t>
            </a:r>
            <a:r>
              <a:rPr lang="en-US" altLang="zh-CN" sz="3200" b="1" kern="100" dirty="0">
                <a:latin typeface="微软雅黑" panose="020B0503020204020204" charset="-122"/>
                <a:ea typeface="微软雅黑" panose="020B0503020204020204" charset="-122"/>
                <a:cs typeface="Times New Roman" panose="02020603050405020304" pitchFamily="18" charset="0"/>
              </a:rPr>
              <a:t>  </a:t>
            </a:r>
            <a:r>
              <a:rPr lang="zh-CN" altLang="zh-CN" sz="3200" b="1" kern="100" dirty="0">
                <a:solidFill>
                  <a:srgbClr val="FF0000"/>
                </a:solidFill>
                <a:latin typeface="微软雅黑" panose="020B0503020204020204" charset="-122"/>
                <a:ea typeface="微软雅黑" panose="020B0503020204020204" charset="-122"/>
                <a:cs typeface="Times New Roman" panose="02020603050405020304" pitchFamily="18" charset="0"/>
              </a:rPr>
              <a:t>守固</a:t>
            </a:r>
            <a:r>
              <a:rPr lang="zh-CN" altLang="zh-CN" sz="3200" b="1" kern="100" dirty="0">
                <a:solidFill>
                  <a:srgbClr val="FF0000"/>
                </a:solidFill>
                <a:latin typeface="微软雅黑" panose="020B0503020204020204" charset="-122"/>
                <a:ea typeface="微软雅黑" panose="020B0503020204020204" charset="-122"/>
                <a:cs typeface="Times New Roman" panose="02020603050405020304" pitchFamily="18" charset="0"/>
              </a:rPr>
              <a:t>我们的课堂阵地</a:t>
            </a:r>
            <a:endPar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endParaRPr>
          </a:p>
        </p:txBody>
      </p:sp>
      <p:sp>
        <p:nvSpPr>
          <p:cNvPr id="13" name="文本框 12"/>
          <p:cNvSpPr txBox="1"/>
          <p:nvPr>
            <p:custDataLst>
              <p:tags r:id="rId62"/>
            </p:custDataLst>
          </p:nvPr>
        </p:nvSpPr>
        <p:spPr>
          <a:xfrm>
            <a:off x="7488555" y="5153025"/>
            <a:ext cx="4608195"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★仰望星空：</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 </a:t>
            </a:r>
            <a:r>
              <a:rPr lang="en-US" altLang="zh-CN" sz="3200" b="1" kern="100" dirty="0">
                <a:latin typeface="微软雅黑" panose="020B0503020204020204" charset="-122"/>
                <a:ea typeface="微软雅黑" panose="020B0503020204020204" charset="-122"/>
                <a:cs typeface="Times New Roman" panose="02020603050405020304" pitchFamily="18" charset="0"/>
              </a:rPr>
              <a:t>  </a:t>
            </a:r>
            <a:r>
              <a:rPr lang="zh-CN" altLang="zh-CN" sz="3200" b="1" kern="100" dirty="0">
                <a:solidFill>
                  <a:srgbClr val="0B5FD1"/>
                </a:solidFill>
                <a:latin typeface="微软雅黑" panose="020B0503020204020204" charset="-122"/>
                <a:ea typeface="微软雅黑" panose="020B0503020204020204" charset="-122"/>
                <a:cs typeface="Times New Roman" panose="02020603050405020304" pitchFamily="18" charset="0"/>
              </a:rPr>
              <a:t>守牢</a:t>
            </a:r>
            <a:r>
              <a:rPr lang="zh-CN" altLang="zh-CN" sz="3200" b="1" kern="100" dirty="0">
                <a:solidFill>
                  <a:srgbClr val="0B5FD1"/>
                </a:solidFill>
                <a:latin typeface="微软雅黑" panose="020B0503020204020204" charset="-122"/>
                <a:ea typeface="微软雅黑" panose="020B0503020204020204" charset="-122"/>
                <a:cs typeface="Times New Roman" panose="02020603050405020304" pitchFamily="18" charset="0"/>
              </a:rPr>
              <a:t>我们的专业发展</a:t>
            </a:r>
            <a:endPar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endParaRPr>
          </a:p>
        </p:txBody>
      </p:sp>
      <p:sp>
        <p:nvSpPr>
          <p:cNvPr id="17" name="文本框 16"/>
          <p:cNvSpPr txBox="1"/>
          <p:nvPr>
            <p:custDataLst>
              <p:tags r:id="rId63"/>
            </p:custDataLst>
          </p:nvPr>
        </p:nvSpPr>
        <p:spPr>
          <a:xfrm>
            <a:off x="1939290" y="5198110"/>
            <a:ext cx="4958080"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★务实求变：</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 </a:t>
            </a:r>
            <a:r>
              <a:rPr lang="en-US" altLang="zh-CN" sz="3200" b="1" kern="100" dirty="0">
                <a:latin typeface="微软雅黑" panose="020B0503020204020204" charset="-122"/>
                <a:ea typeface="微软雅黑" panose="020B0503020204020204" charset="-122"/>
                <a:cs typeface="Times New Roman" panose="02020603050405020304" pitchFamily="18" charset="0"/>
              </a:rPr>
              <a:t>  </a:t>
            </a:r>
            <a:r>
              <a:rPr lang="zh-CN" altLang="zh-CN" sz="3200" b="1" kern="100" dirty="0">
                <a:solidFill>
                  <a:srgbClr val="C61FD5"/>
                </a:solidFill>
                <a:latin typeface="微软雅黑" panose="020B0503020204020204" charset="-122"/>
                <a:ea typeface="微软雅黑" panose="020B0503020204020204" charset="-122"/>
                <a:cs typeface="Times New Roman" panose="02020603050405020304" pitchFamily="18" charset="0"/>
              </a:rPr>
              <a:t>守恒</a:t>
            </a:r>
            <a:r>
              <a:rPr lang="zh-CN" altLang="zh-CN" sz="3200" b="1" kern="100" dirty="0">
                <a:solidFill>
                  <a:srgbClr val="C61FD5"/>
                </a:solidFill>
                <a:latin typeface="微软雅黑" panose="020B0503020204020204" charset="-122"/>
                <a:ea typeface="微软雅黑" panose="020B0503020204020204" charset="-122"/>
                <a:cs typeface="Times New Roman" panose="02020603050405020304" pitchFamily="18" charset="0"/>
              </a:rPr>
              <a:t>我们的创新突破</a:t>
            </a:r>
            <a:endParaRPr lang="zh-CN"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endParaRPr>
          </a:p>
        </p:txBody>
      </p:sp>
      <p:sp>
        <p:nvSpPr>
          <p:cNvPr id="18" name="文本框 17"/>
          <p:cNvSpPr txBox="1"/>
          <p:nvPr>
            <p:custDataLst>
              <p:tags r:id="rId64"/>
            </p:custDataLst>
          </p:nvPr>
        </p:nvSpPr>
        <p:spPr>
          <a:xfrm>
            <a:off x="5819775" y="1364615"/>
            <a:ext cx="5001895" cy="1419860"/>
          </a:xfrm>
          <a:prstGeom prst="rect">
            <a:avLst/>
          </a:prstGeom>
          <a:noFill/>
        </p:spPr>
        <p:txBody>
          <a:bodyPr wrap="square">
            <a:spAutoFit/>
          </a:bodyPr>
          <a:p>
            <a:pPr>
              <a:lnSpc>
                <a:spcPct val="135000"/>
              </a:lnSpc>
              <a:spcBef>
                <a:spcPts val="0"/>
              </a:spcBef>
              <a:spcAft>
                <a:spcPts val="0"/>
              </a:spcAft>
            </a:pPr>
            <a:r>
              <a:rPr lang="zh-CN" altLang="zh-CN" sz="3200" b="1" kern="100" dirty="0">
                <a:latin typeface="微软雅黑" panose="020B0503020204020204" charset="-122"/>
                <a:ea typeface="微软雅黑" panose="020B0503020204020204" charset="-122"/>
                <a:cs typeface="Times New Roman" panose="02020603050405020304" pitchFamily="18" charset="0"/>
              </a:rPr>
              <a:t>★持续发展：</a:t>
            </a:r>
            <a:endParaRPr lang="zh-CN" altLang="zh-CN" sz="3200" b="1" kern="100" dirty="0">
              <a:latin typeface="微软雅黑" panose="020B0503020204020204" charset="-122"/>
              <a:ea typeface="微软雅黑" panose="020B0503020204020204" charset="-122"/>
              <a:cs typeface="Times New Roman" panose="02020603050405020304" pitchFamily="18" charset="0"/>
            </a:endParaRPr>
          </a:p>
          <a:p>
            <a:pPr>
              <a:lnSpc>
                <a:spcPct val="135000"/>
              </a:lnSpc>
              <a:spcBef>
                <a:spcPts val="0"/>
              </a:spcBef>
              <a:spcAft>
                <a:spcPts val="0"/>
              </a:spcAft>
            </a:pPr>
            <a:r>
              <a:rPr lang="en-US" altLang="zh-CN" sz="3200" b="1" kern="100" dirty="0">
                <a:solidFill>
                  <a:srgbClr val="1FA20A"/>
                </a:solidFill>
                <a:latin typeface="微软雅黑" panose="020B0503020204020204" charset="-122"/>
                <a:ea typeface="微软雅黑" panose="020B0503020204020204" charset="-122"/>
                <a:cs typeface="Times New Roman" panose="02020603050405020304" pitchFamily="18" charset="0"/>
              </a:rPr>
              <a:t>  </a:t>
            </a:r>
            <a:r>
              <a:rPr lang="en-US" altLang="zh-CN" sz="3200" b="1" kern="100" dirty="0">
                <a:solidFill>
                  <a:srgbClr val="F29B1E"/>
                </a:solidFill>
                <a:latin typeface="微软雅黑" panose="020B0503020204020204" charset="-122"/>
                <a:ea typeface="微软雅黑" panose="020B0503020204020204" charset="-122"/>
                <a:cs typeface="Times New Roman" panose="02020603050405020304" pitchFamily="18" charset="0"/>
              </a:rPr>
              <a:t> </a:t>
            </a:r>
            <a:r>
              <a:rPr lang="zh-CN" altLang="zh-CN" sz="3200" b="1" kern="100" dirty="0">
                <a:solidFill>
                  <a:srgbClr val="F29B1E"/>
                </a:solidFill>
                <a:latin typeface="微软雅黑" panose="020B0503020204020204" charset="-122"/>
                <a:ea typeface="微软雅黑" panose="020B0503020204020204" charset="-122"/>
                <a:cs typeface="Times New Roman" panose="02020603050405020304" pitchFamily="18" charset="0"/>
              </a:rPr>
              <a:t>守护我们的教研</a:t>
            </a:r>
            <a:r>
              <a:rPr lang="zh-CN" altLang="zh-CN" sz="3200" b="1" kern="100" dirty="0">
                <a:solidFill>
                  <a:srgbClr val="F29B1E"/>
                </a:solidFill>
                <a:latin typeface="微软雅黑" panose="020B0503020204020204" charset="-122"/>
                <a:ea typeface="微软雅黑" panose="020B0503020204020204" charset="-122"/>
                <a:cs typeface="Times New Roman" panose="02020603050405020304" pitchFamily="18" charset="0"/>
              </a:rPr>
              <a:t>沃土</a:t>
            </a:r>
            <a:endParaRPr lang="zh-CN" altLang="zh-CN" sz="3200" b="1" kern="100" dirty="0">
              <a:solidFill>
                <a:srgbClr val="F29B1E"/>
              </a:solidFill>
              <a:latin typeface="微软雅黑" panose="020B0503020204020204" charset="-122"/>
              <a:ea typeface="微软雅黑" panose="020B0503020204020204" charset="-122"/>
              <a:cs typeface="Times New Roman" panose="02020603050405020304" pitchFamily="18" charset="0"/>
            </a:endParaRPr>
          </a:p>
        </p:txBody>
      </p:sp>
      <p:pic>
        <p:nvPicPr>
          <p:cNvPr id="1028" name="Picture 4"/>
          <p:cNvPicPr>
            <a:picLocks noChangeAspect="1" noChangeArrowheads="1"/>
          </p:cNvPicPr>
          <p:nvPr>
            <p:custDataLst>
              <p:tags r:id="rId65"/>
            </p:custDataLst>
          </p:nvPr>
        </p:nvPicPr>
        <p:blipFill>
          <a:blip r:embed="rId66"/>
          <a:srcRect l="26424" t="8799" r="27083" b="8381"/>
          <a:stretch>
            <a:fillRect/>
          </a:stretch>
        </p:blipFill>
        <p:spPr bwMode="auto">
          <a:xfrm>
            <a:off x="5240020" y="3552190"/>
            <a:ext cx="1626235" cy="1522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204" name="任意多边形: 形状 203"/>
          <p:cNvSpPr/>
          <p:nvPr/>
        </p:nvSpPr>
        <p:spPr>
          <a:xfrm flipH="1">
            <a:off x="7980304"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143" r="1920" b="4381"/>
          <a:stretch>
            <a:fillRect/>
          </a:stretch>
        </p:blipFill>
        <p:spPr>
          <a:xfrm>
            <a:off x="334682" y="848659"/>
            <a:ext cx="11516659" cy="5546166"/>
          </a:xfrm>
          <a:prstGeom prst="rect">
            <a:avLst/>
          </a:prstGeom>
        </p:spPr>
      </p:pic>
      <p:sp>
        <p:nvSpPr>
          <p:cNvPr id="5" name="文本框 4"/>
          <p:cNvSpPr txBox="1"/>
          <p:nvPr/>
        </p:nvSpPr>
        <p:spPr>
          <a:xfrm>
            <a:off x="699249" y="2211294"/>
            <a:ext cx="2695323" cy="769441"/>
          </a:xfrm>
          <a:prstGeom prst="rect">
            <a:avLst/>
          </a:prstGeom>
          <a:solidFill>
            <a:srgbClr val="E4480A"/>
          </a:solidFill>
        </p:spPr>
        <p:txBody>
          <a:bodyPr wrap="square" rtlCol="0">
            <a:spAutoFit/>
          </a:bodyPr>
          <a:lstStyle/>
          <a:p>
            <a:r>
              <a:rPr lang="zh-CN" altLang="en-US" sz="4400" b="1" dirty="0">
                <a:latin typeface="微软雅黑" panose="020B0503020204020204" charset="-122"/>
                <a:ea typeface="微软雅黑" panose="020B0503020204020204" charset="-122"/>
              </a:rPr>
              <a:t>教研管理</a:t>
            </a:r>
            <a:endParaRPr lang="zh-CN" altLang="en-US" sz="4400" b="1" dirty="0">
              <a:latin typeface="微软雅黑" panose="020B0503020204020204" charset="-122"/>
              <a:ea typeface="微软雅黑" panose="020B0503020204020204" charset="-122"/>
            </a:endParaRPr>
          </a:p>
        </p:txBody>
      </p:sp>
      <p:sp>
        <p:nvSpPr>
          <p:cNvPr id="6" name="文本框 5"/>
          <p:cNvSpPr txBox="1"/>
          <p:nvPr/>
        </p:nvSpPr>
        <p:spPr>
          <a:xfrm>
            <a:off x="681321" y="4427587"/>
            <a:ext cx="2695323" cy="769441"/>
          </a:xfrm>
          <a:prstGeom prst="rect">
            <a:avLst/>
          </a:prstGeom>
          <a:solidFill>
            <a:srgbClr val="37BF78"/>
          </a:solidFill>
        </p:spPr>
        <p:txBody>
          <a:bodyPr wrap="square" rtlCol="0">
            <a:spAutoFit/>
          </a:bodyPr>
          <a:lstStyle/>
          <a:p>
            <a:r>
              <a:rPr lang="zh-CN" altLang="en-US" sz="4400" b="1" dirty="0">
                <a:latin typeface="微软雅黑" panose="020B0503020204020204" charset="-122"/>
                <a:ea typeface="微软雅黑" panose="020B0503020204020204" charset="-122"/>
              </a:rPr>
              <a:t>教研特色</a:t>
            </a:r>
            <a:endParaRPr lang="zh-CN" altLang="en-US" sz="4400" b="1" dirty="0">
              <a:latin typeface="微软雅黑" panose="020B0503020204020204" charset="-122"/>
              <a:ea typeface="微软雅黑" panose="020B0503020204020204" charset="-122"/>
            </a:endParaRPr>
          </a:p>
        </p:txBody>
      </p:sp>
      <p:sp>
        <p:nvSpPr>
          <p:cNvPr id="7" name="文本框 6"/>
          <p:cNvSpPr txBox="1"/>
          <p:nvPr/>
        </p:nvSpPr>
        <p:spPr>
          <a:xfrm>
            <a:off x="8809380" y="2234771"/>
            <a:ext cx="2695323" cy="769441"/>
          </a:xfrm>
          <a:prstGeom prst="rect">
            <a:avLst/>
          </a:prstGeom>
          <a:solidFill>
            <a:schemeClr val="accent2"/>
          </a:solidFill>
        </p:spPr>
        <p:txBody>
          <a:bodyPr wrap="square" rtlCol="0">
            <a:spAutoFit/>
          </a:bodyPr>
          <a:lstStyle/>
          <a:p>
            <a:r>
              <a:rPr lang="zh-CN" altLang="en-US" sz="4400" b="1" dirty="0">
                <a:latin typeface="微软雅黑" panose="020B0503020204020204" charset="-122"/>
                <a:ea typeface="微软雅黑" panose="020B0503020204020204" charset="-122"/>
              </a:rPr>
              <a:t>教研过程</a:t>
            </a:r>
            <a:endParaRPr lang="zh-CN" altLang="en-US" sz="4400" b="1" dirty="0">
              <a:latin typeface="微软雅黑" panose="020B0503020204020204" charset="-122"/>
              <a:ea typeface="微软雅黑" panose="020B0503020204020204" charset="-122"/>
            </a:endParaRPr>
          </a:p>
        </p:txBody>
      </p:sp>
      <p:sp>
        <p:nvSpPr>
          <p:cNvPr id="8" name="文本框 7"/>
          <p:cNvSpPr txBox="1"/>
          <p:nvPr/>
        </p:nvSpPr>
        <p:spPr>
          <a:xfrm>
            <a:off x="8811260" y="4425372"/>
            <a:ext cx="2695323" cy="769441"/>
          </a:xfrm>
          <a:prstGeom prst="rect">
            <a:avLst/>
          </a:prstGeom>
          <a:solidFill>
            <a:srgbClr val="00B0F0"/>
          </a:solidFill>
        </p:spPr>
        <p:txBody>
          <a:bodyPr wrap="square" rtlCol="0">
            <a:spAutoFit/>
          </a:bodyPr>
          <a:lstStyle/>
          <a:p>
            <a:r>
              <a:rPr lang="zh-CN" altLang="en-US" sz="4400" b="1" dirty="0">
                <a:latin typeface="微软雅黑" panose="020B0503020204020204" charset="-122"/>
                <a:ea typeface="微软雅黑" panose="020B0503020204020204" charset="-122"/>
              </a:rPr>
              <a:t>教研成效</a:t>
            </a:r>
            <a:endParaRPr lang="zh-CN" altLang="en-US" sz="4400" b="1" dirty="0">
              <a:latin typeface="微软雅黑" panose="020B0503020204020204" charset="-122"/>
              <a:ea typeface="微软雅黑" panose="020B0503020204020204" charset="-122"/>
            </a:endParaRPr>
          </a:p>
        </p:txBody>
      </p:sp>
      <p:sp>
        <p:nvSpPr>
          <p:cNvPr id="12" name="文本框 11"/>
          <p:cNvSpPr txBox="1"/>
          <p:nvPr/>
        </p:nvSpPr>
        <p:spPr>
          <a:xfrm>
            <a:off x="1682231" y="292918"/>
            <a:ext cx="8684433" cy="1076325"/>
          </a:xfrm>
          <a:prstGeom prst="rect">
            <a:avLst/>
          </a:prstGeom>
          <a:noFill/>
        </p:spPr>
        <p:txBody>
          <a:bodyPr wrap="square">
            <a:spAutoFit/>
          </a:bodyPr>
          <a:lstStyle/>
          <a:p>
            <a:pPr algn="ctr"/>
            <a:r>
              <a:rPr lang="zh-CN" altLang="zh-CN" sz="3200" b="1" u="sng" kern="100" dirty="0">
                <a:solidFill>
                  <a:srgbClr val="000000"/>
                </a:solidFill>
                <a:effectLst/>
                <a:latin typeface="华文中宋" panose="02010600040101010101" charset="-122"/>
                <a:ea typeface="华文中宋" panose="02010600040101010101" charset="-122"/>
                <a:cs typeface="Times New Roman" panose="02020603050405020304" pitchFamily="18" charset="0"/>
              </a:rPr>
              <a:t>顺德区义务教育阶段优秀学科组创建和评估</a:t>
            </a:r>
            <a:endParaRPr lang="en-US" altLang="zh-CN" sz="3200" b="1" u="sng" kern="100" dirty="0">
              <a:solidFill>
                <a:srgbClr val="000000"/>
              </a:solidFill>
              <a:effectLst/>
              <a:latin typeface="华文中宋" panose="02010600040101010101" charset="-122"/>
              <a:ea typeface="华文中宋" panose="02010600040101010101" charset="-122"/>
              <a:cs typeface="Times New Roman" panose="02020603050405020304" pitchFamily="18" charset="0"/>
            </a:endParaRPr>
          </a:p>
          <a:p>
            <a:pPr algn="ctr"/>
            <a:r>
              <a:rPr lang="zh-CN" altLang="zh-CN" sz="3200" b="1" u="sng" kern="100" dirty="0">
                <a:solidFill>
                  <a:srgbClr val="000000"/>
                </a:solidFill>
                <a:effectLst/>
                <a:latin typeface="华文中宋" panose="02010600040101010101" charset="-122"/>
                <a:ea typeface="华文中宋" panose="02010600040101010101" charset="-122"/>
                <a:cs typeface="Times New Roman" panose="02020603050405020304" pitchFamily="18" charset="0"/>
              </a:rPr>
              <a:t>指标体系</a:t>
            </a:r>
            <a:endParaRPr lang="zh-CN" altLang="zh-CN" sz="3200" u="sng" kern="100" dirty="0">
              <a:effectLst/>
              <a:latin typeface="华文中宋" panose="02010600040101010101" charset="-122"/>
              <a:ea typeface="华文中宋" panose="02010600040101010101"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45032" y="221737"/>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1"/>
          <a:stretch>
            <a:fillRect/>
          </a:stretch>
        </p:blipFill>
        <p:spPr>
          <a:xfrm>
            <a:off x="284520" y="488766"/>
            <a:ext cx="6321180" cy="5735692"/>
          </a:xfrm>
          <a:prstGeom prst="rect">
            <a:avLst/>
          </a:prstGeom>
        </p:spPr>
      </p:pic>
      <p:sp>
        <p:nvSpPr>
          <p:cNvPr id="6" name="文本框 5"/>
          <p:cNvSpPr txBox="1"/>
          <p:nvPr/>
        </p:nvSpPr>
        <p:spPr>
          <a:xfrm>
            <a:off x="398145" y="187960"/>
            <a:ext cx="3307080" cy="829945"/>
          </a:xfrm>
          <a:prstGeom prst="rect">
            <a:avLst/>
          </a:prstGeom>
          <a:noFill/>
        </p:spPr>
        <p:txBody>
          <a:bodyPr wrap="square" rtlCol="0">
            <a:spAutoFit/>
          </a:bodyPr>
          <a:lstStyle/>
          <a:p>
            <a:pPr algn="l"/>
            <a:r>
              <a:rPr lang="en-US" altLang="zh-CN"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rPr>
              <a:t>Part 1</a:t>
            </a:r>
            <a:endParaRPr lang="en-US" sz="4800" b="1" u="sng" dirty="0">
              <a:ln>
                <a:solidFill>
                  <a:schemeClr val="tx1"/>
                </a:solidFill>
              </a:ln>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文本框 6"/>
          <p:cNvSpPr txBox="1"/>
          <p:nvPr/>
        </p:nvSpPr>
        <p:spPr>
          <a:xfrm>
            <a:off x="1216025" y="2375650"/>
            <a:ext cx="1602740" cy="1938020"/>
          </a:xfrm>
          <a:prstGeom prst="rect">
            <a:avLst/>
          </a:prstGeom>
          <a:solidFill>
            <a:schemeClr val="bg1"/>
          </a:solidFill>
        </p:spPr>
        <p:txBody>
          <a:bodyPr wrap="square" rtlCol="0">
            <a:spAutoFit/>
          </a:bodyPr>
          <a:lstStyle/>
          <a:p>
            <a:pPr algn="ctr"/>
            <a:r>
              <a:rPr lang="zh-CN" altLang="en-US" sz="4000" b="1" dirty="0">
                <a:latin typeface="微软雅黑" panose="020B0503020204020204" charset="-122"/>
                <a:ea typeface="微软雅黑" panose="020B0503020204020204" charset="-122"/>
              </a:rPr>
              <a:t>管理</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与</a:t>
            </a:r>
            <a:endParaRPr lang="zh-CN" altLang="en-US" sz="4000" b="1" dirty="0">
              <a:latin typeface="微软雅黑" panose="020B0503020204020204" charset="-122"/>
              <a:ea typeface="微软雅黑" panose="020B0503020204020204" charset="-122"/>
            </a:endParaRPr>
          </a:p>
          <a:p>
            <a:pPr algn="ctr"/>
            <a:r>
              <a:rPr lang="zh-CN" altLang="en-US" sz="4000" b="1" dirty="0">
                <a:latin typeface="微软雅黑" panose="020B0503020204020204" charset="-122"/>
                <a:ea typeface="微软雅黑" panose="020B0503020204020204" charset="-122"/>
              </a:rPr>
              <a:t>过程</a:t>
            </a:r>
            <a:endParaRPr lang="zh-CN" altLang="en-US" sz="4000" b="1" dirty="0">
              <a:latin typeface="微软雅黑" panose="020B0503020204020204" charset="-122"/>
              <a:ea typeface="微软雅黑" panose="020B0503020204020204" charset="-122"/>
            </a:endParaRPr>
          </a:p>
        </p:txBody>
      </p:sp>
      <p:sp>
        <p:nvSpPr>
          <p:cNvPr id="8" name="文本框 7"/>
          <p:cNvSpPr txBox="1"/>
          <p:nvPr/>
        </p:nvSpPr>
        <p:spPr>
          <a:xfrm>
            <a:off x="4075402" y="1044694"/>
            <a:ext cx="2062430" cy="58477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教研条件</a:t>
            </a:r>
            <a:endParaRPr lang="zh-CN" altLang="en-US" sz="3200" b="1" dirty="0">
              <a:latin typeface="微软雅黑" panose="020B0503020204020204" charset="-122"/>
              <a:ea typeface="微软雅黑" panose="020B0503020204020204" charset="-122"/>
            </a:endParaRPr>
          </a:p>
        </p:txBody>
      </p:sp>
      <p:sp>
        <p:nvSpPr>
          <p:cNvPr id="11" name="文本框 10"/>
          <p:cNvSpPr txBox="1"/>
          <p:nvPr/>
        </p:nvSpPr>
        <p:spPr>
          <a:xfrm>
            <a:off x="4085517" y="3052272"/>
            <a:ext cx="2062430" cy="58356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制度规划</a:t>
            </a:r>
            <a:endParaRPr lang="zh-CN" altLang="en-US" sz="3200" b="1" dirty="0">
              <a:latin typeface="微软雅黑" panose="020B0503020204020204" charset="-122"/>
              <a:ea typeface="微软雅黑" panose="020B0503020204020204" charset="-122"/>
            </a:endParaRPr>
          </a:p>
        </p:txBody>
      </p:sp>
      <p:sp>
        <p:nvSpPr>
          <p:cNvPr id="12" name="文本框 11"/>
          <p:cNvSpPr txBox="1"/>
          <p:nvPr/>
        </p:nvSpPr>
        <p:spPr>
          <a:xfrm>
            <a:off x="4074066" y="5065786"/>
            <a:ext cx="2062430" cy="583565"/>
          </a:xfrm>
          <a:prstGeom prst="rect">
            <a:avLst/>
          </a:prstGeom>
          <a:solidFill>
            <a:srgbClr val="FFFF00"/>
          </a:solidFill>
        </p:spPr>
        <p:txBody>
          <a:bodyPr wrap="square" rtlCol="0">
            <a:spAutoFit/>
          </a:bodyPr>
          <a:lstStyle/>
          <a:p>
            <a:pPr algn="ctr"/>
            <a:r>
              <a:rPr lang="zh-CN" altLang="en-US" sz="3200" b="1" dirty="0">
                <a:latin typeface="微软雅黑" panose="020B0503020204020204" charset="-122"/>
                <a:ea typeface="微软雅黑" panose="020B0503020204020204" charset="-122"/>
              </a:rPr>
              <a:t>贯彻落实</a:t>
            </a:r>
            <a:endParaRPr lang="zh-CN" altLang="en-US" sz="3200" b="1" dirty="0">
              <a:latin typeface="微软雅黑" panose="020B0503020204020204" charset="-122"/>
              <a:ea typeface="微软雅黑" panose="020B0503020204020204" charset="-122"/>
            </a:endParaRPr>
          </a:p>
        </p:txBody>
      </p:sp>
      <p:sp>
        <p:nvSpPr>
          <p:cNvPr id="20" name="文本框 19"/>
          <p:cNvSpPr txBox="1"/>
          <p:nvPr/>
        </p:nvSpPr>
        <p:spPr>
          <a:xfrm>
            <a:off x="6317131" y="927136"/>
            <a:ext cx="5752989" cy="662554"/>
          </a:xfrm>
          <a:prstGeom prst="rect">
            <a:avLst/>
          </a:prstGeom>
          <a:noFill/>
        </p:spPr>
        <p:txBody>
          <a:bodyPr wrap="square" rtlCol="0">
            <a:spAutoFit/>
          </a:bodyPr>
          <a:lstStyle/>
          <a:p>
            <a:pPr>
              <a:lnSpc>
                <a:spcPct val="150000"/>
              </a:lnSpc>
            </a:pPr>
            <a:r>
              <a:rPr lang="zh-CN" altLang="en-US" sz="2800" b="1" dirty="0">
                <a:latin typeface="微软雅黑" panose="020B0503020204020204" charset="-122"/>
                <a:ea typeface="微软雅黑" panose="020B0503020204020204" charset="-122"/>
              </a:rPr>
              <a:t>时间、场地、资源（图书、网站）</a:t>
            </a:r>
            <a:endParaRPr lang="zh-CN" altLang="en-US" sz="2800" b="1" dirty="0">
              <a:latin typeface="微软雅黑" panose="020B0503020204020204" charset="-122"/>
              <a:ea typeface="微软雅黑" panose="020B0503020204020204" charset="-122"/>
            </a:endParaRPr>
          </a:p>
        </p:txBody>
      </p:sp>
      <p:sp>
        <p:nvSpPr>
          <p:cNvPr id="21" name="文本框 20"/>
          <p:cNvSpPr txBox="1"/>
          <p:nvPr/>
        </p:nvSpPr>
        <p:spPr>
          <a:xfrm>
            <a:off x="6322554" y="2571036"/>
            <a:ext cx="5604925" cy="1308884"/>
          </a:xfrm>
          <a:prstGeom prst="rect">
            <a:avLst/>
          </a:prstGeom>
          <a:noFill/>
        </p:spPr>
        <p:txBody>
          <a:bodyPr wrap="square" rtlCol="0">
            <a:spAutoFit/>
          </a:bodyPr>
          <a:lstStyle>
            <a:defPPr>
              <a:defRPr lang="en-US"/>
            </a:defPPr>
            <a:lvl1pPr>
              <a:lnSpc>
                <a:spcPct val="150000"/>
              </a:lnSpc>
              <a:defRPr sz="2800" b="1">
                <a:latin typeface="微软雅黑" panose="020B0503020204020204" charset="-122"/>
                <a:ea typeface="微软雅黑" panose="020B0503020204020204" charset="-122"/>
              </a:defRPr>
            </a:lvl1pPr>
          </a:lstStyle>
          <a:p>
            <a:r>
              <a:rPr lang="zh-CN" altLang="en-US" dirty="0"/>
              <a:t>学校相关制度、学科相应制度</a:t>
            </a:r>
            <a:endParaRPr lang="zh-CN" altLang="en-US" dirty="0"/>
          </a:p>
          <a:p>
            <a:r>
              <a:rPr lang="zh-CN" altLang="en-US" dirty="0">
                <a:sym typeface="+mn-ea"/>
              </a:rPr>
              <a:t>精细规划、氛围营造、分工落实</a:t>
            </a:r>
            <a:endParaRPr lang="zh-CN" altLang="en-US" dirty="0"/>
          </a:p>
        </p:txBody>
      </p:sp>
      <p:sp>
        <p:nvSpPr>
          <p:cNvPr id="13" name="文本框 12"/>
          <p:cNvSpPr txBox="1"/>
          <p:nvPr>
            <p:custDataLst>
              <p:tags r:id="rId2"/>
            </p:custDataLst>
          </p:nvPr>
        </p:nvSpPr>
        <p:spPr>
          <a:xfrm>
            <a:off x="6322695" y="4384188"/>
            <a:ext cx="5498465" cy="1955215"/>
          </a:xfrm>
          <a:prstGeom prst="rect">
            <a:avLst/>
          </a:prstGeom>
          <a:noFill/>
        </p:spPr>
        <p:txBody>
          <a:bodyPr wrap="square" rtlCol="0">
            <a:spAutoFit/>
          </a:bodyPr>
          <a:lstStyle>
            <a:defPPr>
              <a:defRPr lang="en-US"/>
            </a:defPPr>
            <a:lvl1pPr>
              <a:lnSpc>
                <a:spcPct val="150000"/>
              </a:lnSpc>
              <a:defRPr sz="2800" b="1">
                <a:latin typeface="微软雅黑" panose="020B0503020204020204" charset="-122"/>
                <a:ea typeface="微软雅黑" panose="020B0503020204020204" charset="-122"/>
              </a:defRPr>
            </a:lvl1pPr>
          </a:lstStyle>
          <a:p>
            <a:r>
              <a:rPr lang="zh-CN" altLang="en-US" dirty="0"/>
              <a:t>常规工作、集体研讨、校际交流</a:t>
            </a:r>
            <a:endParaRPr lang="zh-CN" altLang="en-US" dirty="0"/>
          </a:p>
          <a:p>
            <a:r>
              <a:rPr lang="zh-CN" altLang="en-US" dirty="0"/>
              <a:t>借力发展、课堂改革、专题发言</a:t>
            </a:r>
            <a:endParaRPr lang="zh-CN" altLang="en-US" dirty="0"/>
          </a:p>
          <a:p>
            <a:r>
              <a:rPr lang="zh-CN" altLang="en-US" dirty="0"/>
              <a:t>课题研究、</a:t>
            </a:r>
            <a:r>
              <a:rPr lang="zh-CN" altLang="en-US" dirty="0">
                <a:sym typeface="+mn-ea"/>
              </a:rPr>
              <a:t>青蓝工程、强师工程</a:t>
            </a:r>
            <a:endParaRPr lang="zh-CN" altLang="en-US" dirty="0"/>
          </a:p>
        </p:txBody>
      </p:sp>
      <p:sp>
        <p:nvSpPr>
          <p:cNvPr id="2" name="矩形 1"/>
          <p:cNvSpPr/>
          <p:nvPr/>
        </p:nvSpPr>
        <p:spPr>
          <a:xfrm>
            <a:off x="3757930" y="723900"/>
            <a:ext cx="8005445" cy="3375025"/>
          </a:xfrm>
          <a:prstGeom prst="rect">
            <a:avLst/>
          </a:prstGeom>
          <a:noFill/>
          <a:ln w="228600">
            <a:solidFill>
              <a:srgbClr val="924BC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0" y="204996"/>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组合 210"/>
          <p:cNvGrpSpPr/>
          <p:nvPr/>
        </p:nvGrpSpPr>
        <p:grpSpPr>
          <a:xfrm rot="20689243">
            <a:off x="2603061" y="4682961"/>
            <a:ext cx="545153" cy="349894"/>
            <a:chOff x="3884710" y="5095226"/>
            <a:chExt cx="704088" cy="451903"/>
          </a:xfrm>
        </p:grpSpPr>
        <p:sp>
          <p:nvSpPr>
            <p:cNvPr id="212" name="星形: 四角 21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组合 212"/>
            <p:cNvGrpSpPr/>
            <p:nvPr/>
          </p:nvGrpSpPr>
          <p:grpSpPr>
            <a:xfrm>
              <a:off x="3884710" y="5095226"/>
              <a:ext cx="205970" cy="257820"/>
              <a:chOff x="3884710" y="5095226"/>
              <a:chExt cx="205970" cy="257820"/>
            </a:xfrm>
          </p:grpSpPr>
          <p:sp>
            <p:nvSpPr>
              <p:cNvPr id="218" name="椭圆 21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椭圆 21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组合 213"/>
            <p:cNvGrpSpPr/>
            <p:nvPr/>
          </p:nvGrpSpPr>
          <p:grpSpPr>
            <a:xfrm rot="5400000">
              <a:off x="4356903" y="5315234"/>
              <a:ext cx="205970" cy="257820"/>
              <a:chOff x="3884710" y="5095226"/>
              <a:chExt cx="205970" cy="257820"/>
            </a:xfrm>
          </p:grpSpPr>
          <p:sp>
            <p:nvSpPr>
              <p:cNvPr id="215" name="椭圆 21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椭圆 21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椭圆 21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图片 16"/>
          <p:cNvPicPr>
            <a:picLocks noChangeAspect="1"/>
          </p:cNvPicPr>
          <p:nvPr/>
        </p:nvPicPr>
        <p:blipFill rotWithShape="1">
          <a:blip r:embed="rId1"/>
          <a:srcRect r="3097" b="2947"/>
          <a:stretch>
            <a:fillRect/>
          </a:stretch>
        </p:blipFill>
        <p:spPr>
          <a:xfrm>
            <a:off x="5770880" y="342265"/>
            <a:ext cx="6097905" cy="3022600"/>
          </a:xfrm>
          <a:prstGeom prst="rect">
            <a:avLst/>
          </a:prstGeom>
          <a:ln>
            <a:solidFill>
              <a:schemeClr val="tx1"/>
            </a:solidFill>
          </a:ln>
        </p:spPr>
      </p:pic>
      <p:pic>
        <p:nvPicPr>
          <p:cNvPr id="19" name="图片 18"/>
          <p:cNvPicPr>
            <a:picLocks noChangeAspect="1"/>
          </p:cNvPicPr>
          <p:nvPr/>
        </p:nvPicPr>
        <p:blipFill>
          <a:blip r:embed="rId2"/>
          <a:stretch>
            <a:fillRect/>
          </a:stretch>
        </p:blipFill>
        <p:spPr>
          <a:xfrm>
            <a:off x="309880" y="342265"/>
            <a:ext cx="5399405" cy="6165215"/>
          </a:xfrm>
          <a:prstGeom prst="rect">
            <a:avLst/>
          </a:prstGeom>
          <a:ln>
            <a:solidFill>
              <a:schemeClr val="tx1"/>
            </a:solidFill>
          </a:ln>
        </p:spPr>
      </p:pic>
      <p:pic>
        <p:nvPicPr>
          <p:cNvPr id="4" name="图片 3"/>
          <p:cNvPicPr>
            <a:picLocks noChangeAspect="1"/>
          </p:cNvPicPr>
          <p:nvPr/>
        </p:nvPicPr>
        <p:blipFill>
          <a:blip r:embed="rId3"/>
          <a:stretch>
            <a:fillRect/>
          </a:stretch>
        </p:blipFill>
        <p:spPr>
          <a:xfrm>
            <a:off x="5770880" y="3421380"/>
            <a:ext cx="6097905" cy="3085465"/>
          </a:xfrm>
          <a:prstGeom prst="rect">
            <a:avLst/>
          </a:prstGeom>
          <a:ln>
            <a:solidFill>
              <a:srgbClr val="000000"/>
            </a:solid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203201" y="221733"/>
            <a:ext cx="11785600" cy="6448008"/>
          </a:xfrm>
          <a:prstGeom prst="roundRect">
            <a:avLst>
              <a:gd name="adj" fmla="val 5993"/>
            </a:avLst>
          </a:prstGeom>
          <a:solidFill>
            <a:schemeClr val="bg1"/>
          </a:solidFill>
          <a:ln>
            <a:noFill/>
          </a:ln>
          <a:effectLst>
            <a:outerShdw blurRad="190500" dist="50800" dir="5400000" algn="t" rotWithShape="0">
              <a:srgbClr val="194B6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椭圆 133"/>
          <p:cNvSpPr/>
          <p:nvPr/>
        </p:nvSpPr>
        <p:spPr>
          <a:xfrm>
            <a:off x="8667586" y="4968995"/>
            <a:ext cx="21600" cy="216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椭圆 139"/>
          <p:cNvSpPr/>
          <p:nvPr/>
        </p:nvSpPr>
        <p:spPr>
          <a:xfrm>
            <a:off x="3484293" y="5119817"/>
            <a:ext cx="14400" cy="1440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p:cNvSpPr/>
          <p:nvPr/>
        </p:nvSpPr>
        <p:spPr>
          <a:xfrm>
            <a:off x="10577933" y="4843669"/>
            <a:ext cx="45719" cy="45719"/>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任意多边形: 形状 125"/>
          <p:cNvSpPr/>
          <p:nvPr/>
        </p:nvSpPr>
        <p:spPr>
          <a:xfrm>
            <a:off x="1044248"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24" name="任意多边形: 形状 123"/>
          <p:cNvSpPr/>
          <p:nvPr/>
        </p:nvSpPr>
        <p:spPr>
          <a:xfrm>
            <a:off x="1044248" y="5239642"/>
            <a:ext cx="3180790" cy="726818"/>
          </a:xfrm>
          <a:custGeom>
            <a:avLst/>
            <a:gdLst>
              <a:gd name="connsiteX0" fmla="*/ 470535 w 3180790"/>
              <a:gd name="connsiteY0" fmla="*/ 19 h 726818"/>
              <a:gd name="connsiteX1" fmla="*/ 1452885 w 3180790"/>
              <a:gd name="connsiteY1" fmla="*/ 106145 h 726818"/>
              <a:gd name="connsiteX2" fmla="*/ 2968065 w 3180790"/>
              <a:gd name="connsiteY2" fmla="*/ 632869 h 726818"/>
              <a:gd name="connsiteX3" fmla="*/ 3180790 w 3180790"/>
              <a:gd name="connsiteY3" fmla="*/ 726818 h 726818"/>
              <a:gd name="connsiteX4" fmla="*/ 304140 w 3180790"/>
              <a:gd name="connsiteY4" fmla="*/ 726818 h 726818"/>
              <a:gd name="connsiteX5" fmla="*/ 0 w 3180790"/>
              <a:gd name="connsiteY5" fmla="*/ 422678 h 726818"/>
              <a:gd name="connsiteX6" fmla="*/ 0 w 3180790"/>
              <a:gd name="connsiteY6" fmla="*/ 18154 h 726818"/>
              <a:gd name="connsiteX7" fmla="*/ 20682 w 3180790"/>
              <a:gd name="connsiteY7" fmla="*/ 16387 h 726818"/>
              <a:gd name="connsiteX8" fmla="*/ 470535 w 3180790"/>
              <a:gd name="connsiteY8" fmla="*/ 19 h 7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0790" h="726818">
                <a:moveTo>
                  <a:pt x="470535" y="19"/>
                </a:moveTo>
                <a:cubicBezTo>
                  <a:pt x="754806" y="731"/>
                  <a:pt x="1121839" y="22383"/>
                  <a:pt x="1452885" y="106145"/>
                </a:cubicBezTo>
                <a:cubicBezTo>
                  <a:pt x="1773506" y="187269"/>
                  <a:pt x="2407818" y="396179"/>
                  <a:pt x="2968065" y="632869"/>
                </a:cubicBezTo>
                <a:lnTo>
                  <a:pt x="3180790" y="726818"/>
                </a:lnTo>
                <a:lnTo>
                  <a:pt x="304140" y="726818"/>
                </a:lnTo>
                <a:cubicBezTo>
                  <a:pt x="136168" y="726818"/>
                  <a:pt x="0" y="590650"/>
                  <a:pt x="0" y="422678"/>
                </a:cubicBezTo>
                <a:lnTo>
                  <a:pt x="0" y="18154"/>
                </a:lnTo>
                <a:lnTo>
                  <a:pt x="20682" y="16387"/>
                </a:lnTo>
                <a:cubicBezTo>
                  <a:pt x="90681" y="10731"/>
                  <a:pt x="257332" y="-515"/>
                  <a:pt x="470535" y="19"/>
                </a:cubicBezTo>
                <a:close/>
              </a:path>
            </a:pathLst>
          </a:custGeom>
          <a:gradFill>
            <a:gsLst>
              <a:gs pos="0">
                <a:schemeClr val="bg1">
                  <a:alpha val="28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sp>
        <p:nvSpPr>
          <p:cNvPr id="198" name="任意多边形: 形状 197"/>
          <p:cNvSpPr/>
          <p:nvPr/>
        </p:nvSpPr>
        <p:spPr>
          <a:xfrm rot="7084064">
            <a:off x="5217386" y="5479879"/>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任意多边形: 形状 198"/>
          <p:cNvSpPr/>
          <p:nvPr/>
        </p:nvSpPr>
        <p:spPr>
          <a:xfrm rot="6806268">
            <a:off x="6662577" y="5657273"/>
            <a:ext cx="28800" cy="72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任意多边形: 形状 199"/>
          <p:cNvSpPr/>
          <p:nvPr/>
        </p:nvSpPr>
        <p:spPr>
          <a:xfrm rot="7084064">
            <a:off x="5406901" y="5473849"/>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任意多边形: 形状 200"/>
          <p:cNvSpPr/>
          <p:nvPr/>
        </p:nvSpPr>
        <p:spPr>
          <a:xfrm rot="6398063">
            <a:off x="6670215" y="5447693"/>
            <a:ext cx="18000" cy="36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任意多边形: 形状 201"/>
          <p:cNvSpPr/>
          <p:nvPr/>
        </p:nvSpPr>
        <p:spPr>
          <a:xfrm rot="6398063">
            <a:off x="6825135" y="5555530"/>
            <a:ext cx="18000" cy="54000"/>
          </a:xfrm>
          <a:custGeom>
            <a:avLst/>
            <a:gdLst>
              <a:gd name="connsiteX0" fmla="*/ 39902 w 82571"/>
              <a:gd name="connsiteY0" fmla="*/ 196435 h 235269"/>
              <a:gd name="connsiteX1" fmla="*/ 36309 w 82571"/>
              <a:gd name="connsiteY1" fmla="*/ 171686 h 235269"/>
              <a:gd name="connsiteX2" fmla="*/ 49700 w 82571"/>
              <a:gd name="connsiteY2" fmla="*/ 126726 h 235269"/>
              <a:gd name="connsiteX3" fmla="*/ 78503 w 82571"/>
              <a:gd name="connsiteY3" fmla="*/ 110133 h 235269"/>
              <a:gd name="connsiteX4" fmla="*/ 45262 w 82571"/>
              <a:gd name="connsiteY4" fmla="*/ 110165 h 235269"/>
              <a:gd name="connsiteX5" fmla="*/ 11186 w 82571"/>
              <a:gd name="connsiteY5" fmla="*/ 77924 h 235269"/>
              <a:gd name="connsiteX6" fmla="*/ 18988 w 82571"/>
              <a:gd name="connsiteY6" fmla="*/ 0 h 235269"/>
              <a:gd name="connsiteX7" fmla="*/ 30982 w 82571"/>
              <a:gd name="connsiteY7" fmla="*/ 66495 h 235269"/>
              <a:gd name="connsiteX8" fmla="*/ 53979 w 82571"/>
              <a:gd name="connsiteY8" fmla="*/ 94260 h 235269"/>
              <a:gd name="connsiteX9" fmla="*/ 80503 w 82571"/>
              <a:gd name="connsiteY9" fmla="*/ 108982 h 235269"/>
              <a:gd name="connsiteX10" fmla="*/ 82028 w 82571"/>
              <a:gd name="connsiteY10" fmla="*/ 108103 h 235269"/>
              <a:gd name="connsiteX11" fmla="*/ 81251 w 82571"/>
              <a:gd name="connsiteY11" fmla="*/ 109397 h 235269"/>
              <a:gd name="connsiteX12" fmla="*/ 82571 w 82571"/>
              <a:gd name="connsiteY12" fmla="*/ 110130 h 235269"/>
              <a:gd name="connsiteX13" fmla="*/ 80811 w 82571"/>
              <a:gd name="connsiteY13" fmla="*/ 110131 h 235269"/>
              <a:gd name="connsiteX14" fmla="*/ 65202 w 82571"/>
              <a:gd name="connsiteY14" fmla="*/ 136142 h 235269"/>
              <a:gd name="connsiteX15" fmla="*/ 59168 w 82571"/>
              <a:gd name="connsiteY15" fmla="*/ 171686 h 235269"/>
              <a:gd name="connsiteX16" fmla="*/ 82028 w 82571"/>
              <a:gd name="connsiteY16" fmla="*/ 235269 h 235269"/>
              <a:gd name="connsiteX17" fmla="*/ 39902 w 82571"/>
              <a:gd name="connsiteY17" fmla="*/ 196435 h 2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71" h="235269">
                <a:moveTo>
                  <a:pt x="39902" y="196435"/>
                </a:moveTo>
                <a:cubicBezTo>
                  <a:pt x="37588" y="188828"/>
                  <a:pt x="36309" y="180465"/>
                  <a:pt x="36309" y="171686"/>
                </a:cubicBezTo>
                <a:cubicBezTo>
                  <a:pt x="36309" y="154128"/>
                  <a:pt x="41426" y="138232"/>
                  <a:pt x="49700" y="126726"/>
                </a:cubicBezTo>
                <a:lnTo>
                  <a:pt x="78503" y="110133"/>
                </a:lnTo>
                <a:lnTo>
                  <a:pt x="45262" y="110165"/>
                </a:lnTo>
                <a:cubicBezTo>
                  <a:pt x="32344" y="104338"/>
                  <a:pt x="19965" y="93130"/>
                  <a:pt x="11186" y="77924"/>
                </a:cubicBezTo>
                <a:cubicBezTo>
                  <a:pt x="-6373" y="47513"/>
                  <a:pt x="-2879" y="12625"/>
                  <a:pt x="18988" y="0"/>
                </a:cubicBezTo>
                <a:cubicBezTo>
                  <a:pt x="14030" y="20195"/>
                  <a:pt x="18474" y="44830"/>
                  <a:pt x="30982" y="66495"/>
                </a:cubicBezTo>
                <a:cubicBezTo>
                  <a:pt x="37236" y="77327"/>
                  <a:pt x="45141" y="86785"/>
                  <a:pt x="53979" y="94260"/>
                </a:cubicBezTo>
                <a:lnTo>
                  <a:pt x="80503" y="108982"/>
                </a:lnTo>
                <a:lnTo>
                  <a:pt x="82028" y="108103"/>
                </a:lnTo>
                <a:lnTo>
                  <a:pt x="81251" y="109397"/>
                </a:lnTo>
                <a:lnTo>
                  <a:pt x="82571" y="110130"/>
                </a:lnTo>
                <a:lnTo>
                  <a:pt x="80811" y="110131"/>
                </a:lnTo>
                <a:lnTo>
                  <a:pt x="65202" y="136142"/>
                </a:lnTo>
                <a:cubicBezTo>
                  <a:pt x="61285" y="147035"/>
                  <a:pt x="59168" y="159178"/>
                  <a:pt x="59168" y="171686"/>
                </a:cubicBezTo>
                <a:cubicBezTo>
                  <a:pt x="59168" y="196703"/>
                  <a:pt x="67637" y="220259"/>
                  <a:pt x="82028" y="235269"/>
                </a:cubicBezTo>
                <a:cubicBezTo>
                  <a:pt x="63091" y="235269"/>
                  <a:pt x="46842" y="219256"/>
                  <a:pt x="39902" y="1964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任意多边形: 形状 202"/>
          <p:cNvSpPr/>
          <p:nvPr/>
        </p:nvSpPr>
        <p:spPr>
          <a:xfrm flipH="1">
            <a:off x="6292645" y="4842198"/>
            <a:ext cx="4861106" cy="1124263"/>
          </a:xfrm>
          <a:custGeom>
            <a:avLst/>
            <a:gdLst>
              <a:gd name="connsiteX0" fmla="*/ 543230 w 4861106"/>
              <a:gd name="connsiteY0" fmla="*/ 167 h 1124263"/>
              <a:gd name="connsiteX1" fmla="*/ 1377825 w 4861106"/>
              <a:gd name="connsiteY1" fmla="*/ 83590 h 1124263"/>
              <a:gd name="connsiteX2" fmla="*/ 4641250 w 4861106"/>
              <a:gd name="connsiteY2" fmla="*/ 1110565 h 1124263"/>
              <a:gd name="connsiteX3" fmla="*/ 4861106 w 4861106"/>
              <a:gd name="connsiteY3" fmla="*/ 1124263 h 1124263"/>
              <a:gd name="connsiteX4" fmla="*/ 304140 w 4861106"/>
              <a:gd name="connsiteY4" fmla="*/ 1124263 h 1124263"/>
              <a:gd name="connsiteX5" fmla="*/ 23901 w 4861106"/>
              <a:gd name="connsiteY5" fmla="*/ 938508 h 1124263"/>
              <a:gd name="connsiteX6" fmla="*/ 8099 w 4861106"/>
              <a:gd name="connsiteY6" fmla="*/ 860236 h 1124263"/>
              <a:gd name="connsiteX7" fmla="*/ 0 w 4861106"/>
              <a:gd name="connsiteY7" fmla="*/ 643422 h 1124263"/>
              <a:gd name="connsiteX8" fmla="*/ 0 w 4861106"/>
              <a:gd name="connsiteY8" fmla="*/ 60510 h 1124263"/>
              <a:gd name="connsiteX9" fmla="*/ 2010 w 4861106"/>
              <a:gd name="connsiteY9" fmla="*/ 59952 h 1124263"/>
              <a:gd name="connsiteX10" fmla="*/ 543230 w 4861106"/>
              <a:gd name="connsiteY10" fmla="*/ 167 h 112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61106" h="1124263">
                <a:moveTo>
                  <a:pt x="543230" y="167"/>
                </a:moveTo>
                <a:cubicBezTo>
                  <a:pt x="763092" y="-2030"/>
                  <a:pt x="1043468" y="17017"/>
                  <a:pt x="1377825" y="83590"/>
                </a:cubicBezTo>
                <a:cubicBezTo>
                  <a:pt x="2157992" y="238928"/>
                  <a:pt x="3120694" y="969255"/>
                  <a:pt x="4641250" y="1110565"/>
                </a:cubicBezTo>
                <a:lnTo>
                  <a:pt x="4861106" y="1124263"/>
                </a:lnTo>
                <a:lnTo>
                  <a:pt x="304140" y="1124263"/>
                </a:lnTo>
                <a:cubicBezTo>
                  <a:pt x="178161" y="1124263"/>
                  <a:pt x="70072" y="1047669"/>
                  <a:pt x="23901" y="938508"/>
                </a:cubicBezTo>
                <a:lnTo>
                  <a:pt x="8099" y="860236"/>
                </a:lnTo>
                <a:lnTo>
                  <a:pt x="0" y="643422"/>
                </a:lnTo>
                <a:lnTo>
                  <a:pt x="0" y="60510"/>
                </a:lnTo>
                <a:lnTo>
                  <a:pt x="2010" y="59952"/>
                </a:lnTo>
                <a:cubicBezTo>
                  <a:pt x="64512" y="43791"/>
                  <a:pt x="250080" y="3096"/>
                  <a:pt x="543230" y="167"/>
                </a:cubicBezTo>
                <a:close/>
              </a:path>
            </a:pathLst>
          </a:custGeom>
          <a:gradFill>
            <a:gsLst>
              <a:gs pos="0">
                <a:schemeClr val="bg1">
                  <a:alpha val="30000"/>
                </a:schemeClr>
              </a:gs>
              <a:gs pos="100000">
                <a:schemeClr val="bg1">
                  <a:alpha val="0"/>
                </a:schemeClr>
              </a:gs>
            </a:gsLst>
            <a:lin ang="5400000" scaled="0"/>
          </a:gradFill>
          <a:ln w="6350" cap="flat">
            <a:noFill/>
            <a:prstDash val="solid"/>
            <a:miter/>
          </a:ln>
          <a:effectLst/>
        </p:spPr>
        <p:txBody>
          <a:bodyPr wrap="square" rtlCol="0" anchor="ctr">
            <a:noAutofit/>
          </a:bodyPr>
          <a:lstStyle/>
          <a:p>
            <a:endParaRPr lang="en-US" dirty="0"/>
          </a:p>
        </p:txBody>
      </p:sp>
      <p:grpSp>
        <p:nvGrpSpPr>
          <p:cNvPr id="15" name="组合 14"/>
          <p:cNvGrpSpPr/>
          <p:nvPr/>
        </p:nvGrpSpPr>
        <p:grpSpPr>
          <a:xfrm>
            <a:off x="3884710" y="5095226"/>
            <a:ext cx="704088" cy="451903"/>
            <a:chOff x="3884710" y="5095226"/>
            <a:chExt cx="704088" cy="451903"/>
          </a:xfrm>
        </p:grpSpPr>
        <p:sp>
          <p:nvSpPr>
            <p:cNvPr id="10" name="星形: 四角 9"/>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组合 13"/>
            <p:cNvGrpSpPr/>
            <p:nvPr/>
          </p:nvGrpSpPr>
          <p:grpSpPr>
            <a:xfrm>
              <a:off x="3884710" y="5095226"/>
              <a:ext cx="198770" cy="257820"/>
              <a:chOff x="3884710" y="5095226"/>
              <a:chExt cx="198770" cy="257820"/>
            </a:xfrm>
          </p:grpSpPr>
          <p:sp>
            <p:nvSpPr>
              <p:cNvPr id="9" name="椭圆 8"/>
              <p:cNvSpPr/>
              <p:nvPr/>
            </p:nvSpPr>
            <p:spPr>
              <a:xfrm>
                <a:off x="4069080" y="5215307"/>
                <a:ext cx="14400" cy="144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椭圆 204"/>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椭圆 205"/>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组合 206"/>
            <p:cNvGrpSpPr/>
            <p:nvPr/>
          </p:nvGrpSpPr>
          <p:grpSpPr>
            <a:xfrm rot="5400000">
              <a:off x="4356903" y="5315234"/>
              <a:ext cx="205970" cy="257820"/>
              <a:chOff x="3884710" y="5095226"/>
              <a:chExt cx="205970" cy="257820"/>
            </a:xfrm>
          </p:grpSpPr>
          <p:sp>
            <p:nvSpPr>
              <p:cNvPr id="208" name="椭圆 20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椭圆 208"/>
              <p:cNvSpPr/>
              <p:nvPr/>
            </p:nvSpPr>
            <p:spPr>
              <a:xfrm>
                <a:off x="38847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椭圆 20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1" name="组合 220"/>
          <p:cNvGrpSpPr/>
          <p:nvPr/>
        </p:nvGrpSpPr>
        <p:grpSpPr>
          <a:xfrm rot="10170609">
            <a:off x="1711406" y="4532623"/>
            <a:ext cx="635067" cy="349898"/>
            <a:chOff x="3884711" y="5095227"/>
            <a:chExt cx="820215" cy="451907"/>
          </a:xfrm>
        </p:grpSpPr>
        <p:sp>
          <p:nvSpPr>
            <p:cNvPr id="222" name="星形: 四角 22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组合 222"/>
            <p:cNvGrpSpPr/>
            <p:nvPr/>
          </p:nvGrpSpPr>
          <p:grpSpPr>
            <a:xfrm>
              <a:off x="3884711" y="5095227"/>
              <a:ext cx="205969" cy="257819"/>
              <a:chOff x="3884711" y="5095227"/>
              <a:chExt cx="205969" cy="257819"/>
            </a:xfrm>
          </p:grpSpPr>
          <p:sp>
            <p:nvSpPr>
              <p:cNvPr id="228" name="椭圆 22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椭圆 228"/>
              <p:cNvSpPr/>
              <p:nvPr/>
            </p:nvSpPr>
            <p:spPr>
              <a:xfrm>
                <a:off x="3884711" y="5095227"/>
                <a:ext cx="13949" cy="13949"/>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椭圆 22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组合 223"/>
            <p:cNvGrpSpPr/>
            <p:nvPr/>
          </p:nvGrpSpPr>
          <p:grpSpPr>
            <a:xfrm rot="5400000">
              <a:off x="4425719" y="5267927"/>
              <a:ext cx="184471" cy="373943"/>
              <a:chOff x="3906209" y="4979103"/>
              <a:chExt cx="184471" cy="373943"/>
            </a:xfrm>
          </p:grpSpPr>
          <p:sp>
            <p:nvSpPr>
              <p:cNvPr id="225" name="椭圆 22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椭圆 22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组合 230"/>
          <p:cNvGrpSpPr/>
          <p:nvPr/>
        </p:nvGrpSpPr>
        <p:grpSpPr>
          <a:xfrm rot="10170609">
            <a:off x="1092970" y="4550612"/>
            <a:ext cx="382429" cy="245454"/>
            <a:chOff x="3884710" y="5095226"/>
            <a:chExt cx="704088" cy="451903"/>
          </a:xfrm>
        </p:grpSpPr>
        <p:sp>
          <p:nvSpPr>
            <p:cNvPr id="232" name="星形: 四角 23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3" name="组合 232"/>
            <p:cNvGrpSpPr/>
            <p:nvPr/>
          </p:nvGrpSpPr>
          <p:grpSpPr>
            <a:xfrm>
              <a:off x="3884710" y="5095226"/>
              <a:ext cx="205970" cy="257820"/>
              <a:chOff x="3884710" y="5095226"/>
              <a:chExt cx="205970" cy="257820"/>
            </a:xfrm>
          </p:grpSpPr>
          <p:sp>
            <p:nvSpPr>
              <p:cNvPr id="238" name="椭圆 23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椭圆 23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椭圆 23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组合 233"/>
            <p:cNvGrpSpPr/>
            <p:nvPr/>
          </p:nvGrpSpPr>
          <p:grpSpPr>
            <a:xfrm rot="5400000">
              <a:off x="4356903" y="5315234"/>
              <a:ext cx="205970" cy="257820"/>
              <a:chOff x="3884710" y="5095226"/>
              <a:chExt cx="205970" cy="257820"/>
            </a:xfrm>
          </p:grpSpPr>
          <p:sp>
            <p:nvSpPr>
              <p:cNvPr id="235" name="椭圆 23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椭圆 23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椭圆 23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组合 15"/>
          <p:cNvGrpSpPr/>
          <p:nvPr/>
        </p:nvGrpSpPr>
        <p:grpSpPr>
          <a:xfrm flipH="1">
            <a:off x="7654353" y="4544373"/>
            <a:ext cx="3495828" cy="858939"/>
            <a:chOff x="3817204" y="4532620"/>
            <a:chExt cx="3495828" cy="858939"/>
          </a:xfrm>
        </p:grpSpPr>
        <p:grpSp>
          <p:nvGrpSpPr>
            <p:cNvPr id="241" name="组合 240"/>
            <p:cNvGrpSpPr/>
            <p:nvPr/>
          </p:nvGrpSpPr>
          <p:grpSpPr>
            <a:xfrm>
              <a:off x="6623344" y="5095226"/>
              <a:ext cx="689688" cy="296333"/>
              <a:chOff x="3899110" y="5095226"/>
              <a:chExt cx="689688" cy="296333"/>
            </a:xfrm>
          </p:grpSpPr>
          <p:sp>
            <p:nvSpPr>
              <p:cNvPr id="242" name="星形: 四角 24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组合 242"/>
              <p:cNvGrpSpPr/>
              <p:nvPr/>
            </p:nvGrpSpPr>
            <p:grpSpPr>
              <a:xfrm>
                <a:off x="3899110" y="5095226"/>
                <a:ext cx="191570" cy="257820"/>
                <a:chOff x="3899110" y="5095226"/>
                <a:chExt cx="191570" cy="257820"/>
              </a:xfrm>
            </p:grpSpPr>
            <p:sp>
              <p:nvSpPr>
                <p:cNvPr id="248" name="椭圆 24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椭圆 248"/>
                <p:cNvSpPr/>
                <p:nvPr/>
              </p:nvSpPr>
              <p:spPr>
                <a:xfrm>
                  <a:off x="3899110" y="5095226"/>
                  <a:ext cx="14400" cy="144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椭圆 24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组合 243"/>
              <p:cNvGrpSpPr/>
              <p:nvPr/>
            </p:nvGrpSpPr>
            <p:grpSpPr>
              <a:xfrm rot="5400000">
                <a:off x="4443688" y="5246449"/>
                <a:ext cx="32400" cy="257820"/>
                <a:chOff x="3902710" y="5095226"/>
                <a:chExt cx="32400" cy="257820"/>
              </a:xfrm>
            </p:grpSpPr>
            <p:sp>
              <p:nvSpPr>
                <p:cNvPr id="246" name="椭圆 245"/>
                <p:cNvSpPr/>
                <p:nvPr/>
              </p:nvSpPr>
              <p:spPr>
                <a:xfrm>
                  <a:off x="3902710" y="5095226"/>
                  <a:ext cx="10800" cy="10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椭圆 24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1" name="组合 250"/>
            <p:cNvGrpSpPr/>
            <p:nvPr/>
          </p:nvGrpSpPr>
          <p:grpSpPr>
            <a:xfrm rot="20689243">
              <a:off x="5327293" y="4682952"/>
              <a:ext cx="545153" cy="349894"/>
              <a:chOff x="3884710" y="5095226"/>
              <a:chExt cx="704088" cy="451904"/>
            </a:xfrm>
          </p:grpSpPr>
          <p:sp>
            <p:nvSpPr>
              <p:cNvPr id="252" name="星形: 四角 25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组合 252"/>
              <p:cNvGrpSpPr/>
              <p:nvPr/>
            </p:nvGrpSpPr>
            <p:grpSpPr>
              <a:xfrm>
                <a:off x="3884710" y="5095226"/>
                <a:ext cx="205970" cy="257820"/>
                <a:chOff x="3884710" y="5095226"/>
                <a:chExt cx="205970" cy="257820"/>
              </a:xfrm>
            </p:grpSpPr>
            <p:sp>
              <p:nvSpPr>
                <p:cNvPr id="258" name="椭圆 25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椭圆 25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椭圆 25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组合 253"/>
              <p:cNvGrpSpPr/>
              <p:nvPr/>
            </p:nvGrpSpPr>
            <p:grpSpPr>
              <a:xfrm rot="5400000">
                <a:off x="4356902" y="5315233"/>
                <a:ext cx="205970" cy="257823"/>
                <a:chOff x="3884710" y="5095226"/>
                <a:chExt cx="205970" cy="257823"/>
              </a:xfrm>
            </p:grpSpPr>
            <p:sp>
              <p:nvSpPr>
                <p:cNvPr id="255" name="椭圆 25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椭圆 25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椭圆 256"/>
                <p:cNvSpPr/>
                <p:nvPr/>
              </p:nvSpPr>
              <p:spPr>
                <a:xfrm>
                  <a:off x="3913515" y="5331449"/>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组合 260"/>
            <p:cNvGrpSpPr/>
            <p:nvPr/>
          </p:nvGrpSpPr>
          <p:grpSpPr>
            <a:xfrm rot="10170609">
              <a:off x="4435639" y="4532620"/>
              <a:ext cx="635068" cy="349899"/>
              <a:chOff x="3884710" y="5095226"/>
              <a:chExt cx="820216" cy="451908"/>
            </a:xfrm>
          </p:grpSpPr>
          <p:sp>
            <p:nvSpPr>
              <p:cNvPr id="262" name="星形: 四角 26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组合 262"/>
              <p:cNvGrpSpPr/>
              <p:nvPr/>
            </p:nvGrpSpPr>
            <p:grpSpPr>
              <a:xfrm>
                <a:off x="3884710" y="5095226"/>
                <a:ext cx="205970" cy="257820"/>
                <a:chOff x="3884710" y="5095226"/>
                <a:chExt cx="205970" cy="257820"/>
              </a:xfrm>
            </p:grpSpPr>
            <p:sp>
              <p:nvSpPr>
                <p:cNvPr id="268" name="椭圆 267"/>
                <p:cNvSpPr/>
                <p:nvPr/>
              </p:nvSpPr>
              <p:spPr>
                <a:xfrm>
                  <a:off x="4076731" y="5215308"/>
                  <a:ext cx="13949" cy="13949"/>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椭圆 26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椭圆 26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组合 263"/>
              <p:cNvGrpSpPr/>
              <p:nvPr/>
            </p:nvGrpSpPr>
            <p:grpSpPr>
              <a:xfrm rot="5400000">
                <a:off x="4425719" y="5267927"/>
                <a:ext cx="184471" cy="373943"/>
                <a:chOff x="3906209" y="4979103"/>
                <a:chExt cx="184471" cy="373943"/>
              </a:xfrm>
            </p:grpSpPr>
            <p:sp>
              <p:nvSpPr>
                <p:cNvPr id="265" name="椭圆 26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椭圆 265"/>
                <p:cNvSpPr/>
                <p:nvPr/>
              </p:nvSpPr>
              <p:spPr>
                <a:xfrm>
                  <a:off x="3906209" y="4979103"/>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椭圆 26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组合 270"/>
            <p:cNvGrpSpPr/>
            <p:nvPr/>
          </p:nvGrpSpPr>
          <p:grpSpPr>
            <a:xfrm rot="10170609">
              <a:off x="3817204" y="4550612"/>
              <a:ext cx="382429" cy="245454"/>
              <a:chOff x="3884710" y="5095226"/>
              <a:chExt cx="704088" cy="451903"/>
            </a:xfrm>
          </p:grpSpPr>
          <p:sp>
            <p:nvSpPr>
              <p:cNvPr id="272" name="星形: 四角 271"/>
              <p:cNvSpPr/>
              <p:nvPr/>
            </p:nvSpPr>
            <p:spPr>
              <a:xfrm>
                <a:off x="4287055" y="5210684"/>
                <a:ext cx="45719" cy="45719"/>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3" name="组合 272"/>
              <p:cNvGrpSpPr/>
              <p:nvPr/>
            </p:nvGrpSpPr>
            <p:grpSpPr>
              <a:xfrm>
                <a:off x="3884710" y="5095226"/>
                <a:ext cx="205970" cy="257820"/>
                <a:chOff x="3884710" y="5095226"/>
                <a:chExt cx="205970" cy="257820"/>
              </a:xfrm>
            </p:grpSpPr>
            <p:sp>
              <p:nvSpPr>
                <p:cNvPr id="278" name="椭圆 277"/>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椭圆 278"/>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椭圆 279"/>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组合 273"/>
              <p:cNvGrpSpPr/>
              <p:nvPr/>
            </p:nvGrpSpPr>
            <p:grpSpPr>
              <a:xfrm rot="5400000">
                <a:off x="4356903" y="5315234"/>
                <a:ext cx="205970" cy="257820"/>
                <a:chOff x="3884710" y="5095226"/>
                <a:chExt cx="205970" cy="257820"/>
              </a:xfrm>
            </p:grpSpPr>
            <p:sp>
              <p:nvSpPr>
                <p:cNvPr id="275" name="椭圆 274"/>
                <p:cNvSpPr/>
                <p:nvPr/>
              </p:nvSpPr>
              <p:spPr>
                <a:xfrm>
                  <a:off x="4069080" y="5215307"/>
                  <a:ext cx="21600" cy="216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椭圆 275"/>
                <p:cNvSpPr/>
                <p:nvPr/>
              </p:nvSpPr>
              <p:spPr>
                <a:xfrm>
                  <a:off x="3884710" y="5095226"/>
                  <a:ext cx="28800" cy="288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椭圆 276"/>
                <p:cNvSpPr/>
                <p:nvPr/>
              </p:nvSpPr>
              <p:spPr>
                <a:xfrm>
                  <a:off x="3913510" y="5331446"/>
                  <a:ext cx="21600" cy="216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1" name="椭圆 280"/>
          <p:cNvSpPr/>
          <p:nvPr/>
        </p:nvSpPr>
        <p:spPr>
          <a:xfrm>
            <a:off x="8892245" y="5054668"/>
            <a:ext cx="18000" cy="180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custDataLst>
              <p:tags r:id="rId1"/>
            </p:custDataLst>
          </p:nvPr>
        </p:nvPicPr>
        <p:blipFill>
          <a:blip r:embed="rId2"/>
          <a:srcRect l="8508" t="3805" b="22629"/>
          <a:stretch>
            <a:fillRect/>
          </a:stretch>
        </p:blipFill>
        <p:spPr>
          <a:xfrm>
            <a:off x="7169165" y="313104"/>
            <a:ext cx="4652827" cy="3407410"/>
          </a:xfrm>
          <a:prstGeom prst="rect">
            <a:avLst/>
          </a:prstGeom>
          <a:ln>
            <a:solidFill>
              <a:schemeClr val="tx1"/>
            </a:solidFill>
          </a:ln>
        </p:spPr>
      </p:pic>
      <p:pic>
        <p:nvPicPr>
          <p:cNvPr id="23" name="图片 22"/>
          <p:cNvPicPr>
            <a:picLocks noChangeAspect="1"/>
          </p:cNvPicPr>
          <p:nvPr>
            <p:custDataLst>
              <p:tags r:id="rId3"/>
            </p:custDataLst>
          </p:nvPr>
        </p:nvPicPr>
        <p:blipFill>
          <a:blip r:embed="rId4"/>
          <a:stretch>
            <a:fillRect/>
          </a:stretch>
        </p:blipFill>
        <p:spPr>
          <a:xfrm>
            <a:off x="370840" y="312420"/>
            <a:ext cx="3564270" cy="3408045"/>
          </a:xfrm>
          <a:prstGeom prst="rect">
            <a:avLst/>
          </a:prstGeom>
          <a:ln>
            <a:solidFill>
              <a:schemeClr val="tx1"/>
            </a:solidFill>
          </a:ln>
        </p:spPr>
      </p:pic>
      <p:pic>
        <p:nvPicPr>
          <p:cNvPr id="18" name="图片 17"/>
          <p:cNvPicPr>
            <a:picLocks noChangeAspect="1"/>
          </p:cNvPicPr>
          <p:nvPr>
            <p:custDataLst>
              <p:tags r:id="rId5"/>
            </p:custDataLst>
          </p:nvPr>
        </p:nvPicPr>
        <p:blipFill rotWithShape="1">
          <a:blip r:embed="rId6"/>
          <a:srcRect r="29841"/>
          <a:stretch>
            <a:fillRect/>
          </a:stretch>
        </p:blipFill>
        <p:spPr>
          <a:xfrm>
            <a:off x="370840" y="3785870"/>
            <a:ext cx="5724525" cy="2777490"/>
          </a:xfrm>
          <a:prstGeom prst="rect">
            <a:avLst/>
          </a:prstGeom>
          <a:ln>
            <a:solidFill>
              <a:schemeClr val="tx1"/>
            </a:solidFill>
          </a:ln>
        </p:spPr>
      </p:pic>
      <p:pic>
        <p:nvPicPr>
          <p:cNvPr id="25" name="图片 24"/>
          <p:cNvPicPr>
            <a:picLocks noChangeAspect="1"/>
          </p:cNvPicPr>
          <p:nvPr>
            <p:custDataLst>
              <p:tags r:id="rId7"/>
            </p:custDataLst>
          </p:nvPr>
        </p:nvPicPr>
        <p:blipFill>
          <a:blip r:embed="rId8"/>
          <a:stretch>
            <a:fillRect/>
          </a:stretch>
        </p:blipFill>
        <p:spPr>
          <a:xfrm>
            <a:off x="6160770" y="3785870"/>
            <a:ext cx="5689600" cy="2778125"/>
          </a:xfrm>
          <a:prstGeom prst="rect">
            <a:avLst/>
          </a:prstGeom>
          <a:ln>
            <a:solidFill>
              <a:srgbClr val="000000"/>
            </a:solidFill>
          </a:ln>
        </p:spPr>
      </p:pic>
      <p:pic>
        <p:nvPicPr>
          <p:cNvPr id="4" name="图片 3" descr="C:/Users/Dell/AppData/Local/Temp/picturecompress_20211105132149/output_1.pngoutput_1"/>
          <p:cNvPicPr>
            <a:picLocks noChangeAspect="1"/>
          </p:cNvPicPr>
          <p:nvPr/>
        </p:nvPicPr>
        <p:blipFill rotWithShape="1">
          <a:blip r:embed="rId9"/>
          <a:srcRect r="19038" b="17204"/>
          <a:stretch>
            <a:fillRect/>
          </a:stretch>
        </p:blipFill>
        <p:spPr>
          <a:xfrm>
            <a:off x="4028137" y="312419"/>
            <a:ext cx="3048001" cy="3407409"/>
          </a:xfrm>
          <a:prstGeom prst="rect">
            <a:avLst/>
          </a:prstGeom>
          <a:ln>
            <a:solidFill>
              <a:srgbClr val="000000"/>
            </a:solid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UNIT_TABLE_BEAUTIFY" val="smartTable{dc4a8a10-2abe-41de-b2a3-b983fe39b58c}"/>
  <p:tag name="TABLE_ENDDRAG_ORIGIN_RECT" val="289*413"/>
  <p:tag name="TABLE_ENDDRAG_RECT" val="25*102*289*413"/>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UNIT_TABLE_BEAUTIFY" val="smartTable{b5cd7b2d-d52b-4cc4-ad2b-1afb09d654c6}"/>
  <p:tag name="TABLE_ENDDRAG_ORIGIN_RECT" val="196*419"/>
  <p:tag name="TABLE_ENDDRAG_RECT" val="29*100*196*419"/>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UNIT_PLACING_PICTURE_USER_VIEWPORT" val="{&quot;height&quot;:2385,&quot;width&quot;:3584}"/>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UNIT_TABLE_BEAUTIFY" val="smartTable{b5cd7b2d-d52b-4cc4-ad2b-1afb09d654c6}"/>
  <p:tag name="TABLE_ENDDRAG_ORIGIN_RECT" val="196*419"/>
  <p:tag name="TABLE_ENDDRAG_RECT" val="29*100*196*419"/>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UNIT_TABLE_BEAUTIFY" val="smartTable{b5cd7b2d-d52b-4cc4-ad2b-1afb09d654c6}"/>
  <p:tag name="TABLE_ENDDRAG_ORIGIN_RECT" val="196*419"/>
  <p:tag name="TABLE_ENDDRAG_RECT" val="29*100*196*419"/>
  <p:tag name="KSO_WM_BEAUTIFY_FLAG" val=""/>
</p:tagLst>
</file>

<file path=ppt/tags/tag125.xml><?xml version="1.0" encoding="utf-8"?>
<p:tagLst xmlns:p="http://schemas.openxmlformats.org/presentationml/2006/main">
  <p:tag name="KSO_WM_UNIT_PLACING_PICTURE_USER_VIEWPORT" val="{&quot;height&quot;:3850,&quot;width&quot;:3625}"/>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PP_MARK_KEY" val="d93532c4-091f-43a5-9235-14e5e242c7a7"/>
  <p:tag name="COMMONDATA" val="eyJoZGlkIjoiNGRkMjAyZDdmNTBiMTIxMDY1Mzc4MGMyNTBmMDc3YTgifQ=="/>
  <p:tag name="commondata" val="eyJoZGlkIjoiMDEwNzQ1ZDdhNmQ4N2RjMGMzZWM2YzZjMjRjZTc2N2QifQ=="/>
  <p:tag name="KSO_WM_SCREEN_THEME_FLAG" val="Dlrq25wU2PGuGg5bbmjbDEINO42WdEAlBjXyrUNoxwZYLRCJp9RyedbHzyWYXRLb0Yabf2mZdDszaOWi/LkkrC2Iblk47cRUL7ImkgzjbWs="/>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4368,&quot;width&quot;:9110}"/>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UNIT_PLACING_PICTURE_USER_VIEWPORT" val="{&quot;height&quot;:5686.582677165355,&quot;width&quot;:6409.47874015748}"/>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UNIT_PLACING_PICTURE_USER_VIEWPORT" val="{&quot;height&quot;:8934,&quot;width&quot;:4019}"/>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PLACING_PICTURE_USER_VIEWPORT" val="{&quot;height&quot;:10800,&quot;width&quot;:8100}"/>
</p:tagLst>
</file>

<file path=ppt/tags/tag91.xml><?xml version="1.0" encoding="utf-8"?>
<p:tagLst xmlns:p="http://schemas.openxmlformats.org/presentationml/2006/main">
  <p:tag name="KSO_WM_UNIT_PLACING_PICTURE_USER_VIEWPORT" val="{&quot;height&quot;:10800,&quot;width&quot;:6849}"/>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2320</Words>
  <PresentationFormat>宽屏</PresentationFormat>
  <Paragraphs>364</Paragraphs>
  <Slides>36</Slides>
  <Notes>29</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36</vt:i4>
      </vt:variant>
    </vt:vector>
  </HeadingPairs>
  <TitlesOfParts>
    <vt:vector size="53" baseType="lpstr">
      <vt:lpstr>Arial</vt:lpstr>
      <vt:lpstr>宋体</vt:lpstr>
      <vt:lpstr>Wingdings</vt:lpstr>
      <vt:lpstr>A思源黑体—05</vt:lpstr>
      <vt:lpstr>黑体</vt:lpstr>
      <vt:lpstr>微软雅黑</vt:lpstr>
      <vt:lpstr>Times New Roman</vt:lpstr>
      <vt:lpstr>仿宋</vt:lpstr>
      <vt:lpstr>华文楷体</vt:lpstr>
      <vt:lpstr>楷体</vt:lpstr>
      <vt:lpstr>华文中宋</vt:lpstr>
      <vt:lpstr>Calibri</vt:lpstr>
      <vt:lpstr>Arial Unicode MS</vt:lpstr>
      <vt:lpstr>等线 Light</vt:lpstr>
      <vt:lpstr>Calibri Light</vt:lpstr>
      <vt:lpstr>等线</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2019-03-26T15:34:00Z</dcterms:created>
  <dcterms:modified xsi:type="dcterms:W3CDTF">2023-11-03T04:04:41Z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2019-04-13T07:56:16.8967914Z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09ecc762-275a-437e-b19e-0db13017e12e</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KSOProductBuildVer">
    <vt:lpwstr>2052-12.1.0.15712</vt:lpwstr>
  </property>
  <property fmtid="{D5CDD505-2E9C-101B-9397-08002B2CF9AE}" pid="12" name="ICV">
    <vt:lpwstr>18F73D89BC9740589FAAC8AF084D9E1B_12</vt:lpwstr>
  </property>
</Properties>
</file>